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11"/>
  </p:notesMasterIdLst>
  <p:handoutMasterIdLst>
    <p:handoutMasterId r:id="rId12"/>
  </p:handoutMasterIdLst>
  <p:sldIdLst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</p:sldIdLst>
  <p:sldSz cx="12192000" cy="6858000"/>
  <p:notesSz cx="6789738" cy="9929813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710D"/>
    <a:srgbClr val="B04E0C"/>
    <a:srgbClr val="0A4D7A"/>
    <a:srgbClr val="EB9357"/>
    <a:srgbClr val="E87F38"/>
    <a:srgbClr val="094677"/>
    <a:srgbClr val="264468"/>
    <a:srgbClr val="233E5F"/>
    <a:srgbClr val="06304A"/>
    <a:srgbClr val="094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6168" autoAdjust="0"/>
  </p:normalViewPr>
  <p:slideViewPr>
    <p:cSldViewPr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38AFA-F37B-4B64-A5BC-28BCD682936A}" type="doc">
      <dgm:prSet loTypeId="urn:microsoft.com/office/officeart/2005/8/layout/hList7" loCatId="process" qsTypeId="urn:microsoft.com/office/officeart/2005/8/quickstyle/3d2" qsCatId="3D" csTypeId="urn:microsoft.com/office/officeart/2005/8/colors/accent3_5" csCatId="accent3" phldr="1"/>
      <dgm:spPr/>
    </dgm:pt>
    <dgm:pt modelId="{6A13AB15-A976-46E6-A84B-397F8560C904}">
      <dgm:prSet phldrT="[Texto]" custT="1"/>
      <dgm:spPr/>
      <dgm:t>
        <a:bodyPr/>
        <a:lstStyle/>
        <a:p>
          <a:r>
            <a:rPr lang="es-MX" sz="1600" dirty="0" smtClean="0"/>
            <a:t>Redefinición de Focos y Objetivos Estratégicos</a:t>
          </a:r>
          <a:endParaRPr lang="es-MX" sz="1600" dirty="0"/>
        </a:p>
      </dgm:t>
    </dgm:pt>
    <dgm:pt modelId="{04AEFC5E-8FCC-4B50-ACEA-0E6499F064DF}" type="parTrans" cxnId="{D2C31C9D-A690-464D-96CB-14BAFB2EF47F}">
      <dgm:prSet/>
      <dgm:spPr/>
      <dgm:t>
        <a:bodyPr/>
        <a:lstStyle/>
        <a:p>
          <a:endParaRPr lang="es-MX" sz="1200"/>
        </a:p>
      </dgm:t>
    </dgm:pt>
    <dgm:pt modelId="{13D14CBD-CD52-4F80-A880-1C3321B7A81E}" type="sibTrans" cxnId="{D2C31C9D-A690-464D-96CB-14BAFB2EF47F}">
      <dgm:prSet/>
      <dgm:spPr/>
      <dgm:t>
        <a:bodyPr/>
        <a:lstStyle/>
        <a:p>
          <a:endParaRPr lang="es-MX" sz="1200"/>
        </a:p>
      </dgm:t>
    </dgm:pt>
    <dgm:pt modelId="{00E1B1EC-0888-40B3-9759-C3C0DD8B5EFF}">
      <dgm:prSet phldrT="[Texto]" custT="1"/>
      <dgm:spPr/>
      <dgm:t>
        <a:bodyPr/>
        <a:lstStyle/>
        <a:p>
          <a:r>
            <a:rPr lang="es-MX" sz="1600" dirty="0" smtClean="0"/>
            <a:t>Alineación del Plan de Acción y la Planeación Estratégica</a:t>
          </a:r>
          <a:endParaRPr lang="es-MX" sz="1600" dirty="0"/>
        </a:p>
      </dgm:t>
    </dgm:pt>
    <dgm:pt modelId="{F4040001-1C41-4278-BCE9-74F7D872EB65}" type="parTrans" cxnId="{E1BF7870-D9BA-4DB3-8B84-5415989B287E}">
      <dgm:prSet/>
      <dgm:spPr/>
      <dgm:t>
        <a:bodyPr/>
        <a:lstStyle/>
        <a:p>
          <a:endParaRPr lang="es-MX" sz="1200"/>
        </a:p>
      </dgm:t>
    </dgm:pt>
    <dgm:pt modelId="{BD2E5075-EFB4-48B9-A5EB-87BCA09966A1}" type="sibTrans" cxnId="{E1BF7870-D9BA-4DB3-8B84-5415989B287E}">
      <dgm:prSet/>
      <dgm:spPr/>
      <dgm:t>
        <a:bodyPr/>
        <a:lstStyle/>
        <a:p>
          <a:endParaRPr lang="es-MX" sz="1200"/>
        </a:p>
      </dgm:t>
    </dgm:pt>
    <dgm:pt modelId="{254A6317-A534-476D-A48B-18F56BE10CBD}">
      <dgm:prSet phldrT="[Texto]" custT="1"/>
      <dgm:spPr/>
      <dgm:t>
        <a:bodyPr/>
        <a:lstStyle/>
        <a:p>
          <a:r>
            <a:rPr lang="es-MX" sz="1600" dirty="0" smtClean="0"/>
            <a:t>Definición de indicadores</a:t>
          </a:r>
          <a:endParaRPr lang="es-MX" sz="1600" dirty="0"/>
        </a:p>
      </dgm:t>
    </dgm:pt>
    <dgm:pt modelId="{B259F349-5924-43E8-9874-F67BF5D02907}" type="parTrans" cxnId="{0F4E5E5D-AD68-4235-A097-8110D86F1CEE}">
      <dgm:prSet/>
      <dgm:spPr/>
      <dgm:t>
        <a:bodyPr/>
        <a:lstStyle/>
        <a:p>
          <a:endParaRPr lang="es-MX" sz="1200"/>
        </a:p>
      </dgm:t>
    </dgm:pt>
    <dgm:pt modelId="{AE9A96D3-AC26-429C-853D-0809DD09AB24}" type="sibTrans" cxnId="{0F4E5E5D-AD68-4235-A097-8110D86F1CEE}">
      <dgm:prSet/>
      <dgm:spPr/>
      <dgm:t>
        <a:bodyPr/>
        <a:lstStyle/>
        <a:p>
          <a:endParaRPr lang="es-MX" sz="1200"/>
        </a:p>
      </dgm:t>
    </dgm:pt>
    <dgm:pt modelId="{B4CE3915-5121-44C1-81B1-2EAC02B3AB55}" type="pres">
      <dgm:prSet presAssocID="{13A38AFA-F37B-4B64-A5BC-28BCD682936A}" presName="Name0" presStyleCnt="0">
        <dgm:presLayoutVars>
          <dgm:dir/>
          <dgm:resizeHandles val="exact"/>
        </dgm:presLayoutVars>
      </dgm:prSet>
      <dgm:spPr/>
    </dgm:pt>
    <dgm:pt modelId="{AEEE7EB6-98C4-4B0F-8088-A52ACC15E363}" type="pres">
      <dgm:prSet presAssocID="{13A38AFA-F37B-4B64-A5BC-28BCD682936A}" presName="fgShape" presStyleLbl="fgShp" presStyleIdx="0" presStyleCnt="1"/>
      <dgm:spPr/>
    </dgm:pt>
    <dgm:pt modelId="{01B5639E-ED2F-4B65-9C5F-101485D8A324}" type="pres">
      <dgm:prSet presAssocID="{13A38AFA-F37B-4B64-A5BC-28BCD682936A}" presName="linComp" presStyleCnt="0"/>
      <dgm:spPr/>
    </dgm:pt>
    <dgm:pt modelId="{9FEE21F5-6BF4-4F81-B2B2-C787E5B9B019}" type="pres">
      <dgm:prSet presAssocID="{6A13AB15-A976-46E6-A84B-397F8560C904}" presName="compNode" presStyleCnt="0"/>
      <dgm:spPr/>
    </dgm:pt>
    <dgm:pt modelId="{858B65BF-E97C-4CF1-8464-1B27F593A80D}" type="pres">
      <dgm:prSet presAssocID="{6A13AB15-A976-46E6-A84B-397F8560C904}" presName="bkgdShape" presStyleLbl="node1" presStyleIdx="0" presStyleCnt="3"/>
      <dgm:spPr/>
      <dgm:t>
        <a:bodyPr/>
        <a:lstStyle/>
        <a:p>
          <a:endParaRPr lang="es-MX"/>
        </a:p>
      </dgm:t>
    </dgm:pt>
    <dgm:pt modelId="{130D6C5F-81DE-4D31-BE6D-3632A0591612}" type="pres">
      <dgm:prSet presAssocID="{6A13AB15-A976-46E6-A84B-397F8560C90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C3126-6F14-404B-AAA6-D8DA1BA098BD}" type="pres">
      <dgm:prSet presAssocID="{6A13AB15-A976-46E6-A84B-397F8560C904}" presName="invisiNode" presStyleLbl="node1" presStyleIdx="0" presStyleCnt="3"/>
      <dgm:spPr/>
    </dgm:pt>
    <dgm:pt modelId="{376DCEB2-0D42-461B-B692-07E3C0EE4E1D}" type="pres">
      <dgm:prSet presAssocID="{6A13AB15-A976-46E6-A84B-397F8560C90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F4A9829-3189-4CFD-86CC-F7EAC33BEFC8}" type="pres">
      <dgm:prSet presAssocID="{13D14CBD-CD52-4F80-A880-1C3321B7A81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FDCC29C-1AE1-45ED-8E6F-B9F011418E66}" type="pres">
      <dgm:prSet presAssocID="{00E1B1EC-0888-40B3-9759-C3C0DD8B5EFF}" presName="compNode" presStyleCnt="0"/>
      <dgm:spPr/>
    </dgm:pt>
    <dgm:pt modelId="{44E985F6-7F82-4587-8A59-0D78744DFF12}" type="pres">
      <dgm:prSet presAssocID="{00E1B1EC-0888-40B3-9759-C3C0DD8B5EFF}" presName="bkgdShape" presStyleLbl="node1" presStyleIdx="1" presStyleCnt="3"/>
      <dgm:spPr/>
      <dgm:t>
        <a:bodyPr/>
        <a:lstStyle/>
        <a:p>
          <a:endParaRPr lang="es-MX"/>
        </a:p>
      </dgm:t>
    </dgm:pt>
    <dgm:pt modelId="{8E7955B9-9C5C-4024-81F4-448C08A82205}" type="pres">
      <dgm:prSet presAssocID="{00E1B1EC-0888-40B3-9759-C3C0DD8B5EF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A8EA69-D9EF-41AA-A9D7-CDE50D00263F}" type="pres">
      <dgm:prSet presAssocID="{00E1B1EC-0888-40B3-9759-C3C0DD8B5EFF}" presName="invisiNode" presStyleLbl="node1" presStyleIdx="1" presStyleCnt="3"/>
      <dgm:spPr/>
    </dgm:pt>
    <dgm:pt modelId="{95E69E39-5CB6-4583-A14A-FA9F74E6D2B5}" type="pres">
      <dgm:prSet presAssocID="{00E1B1EC-0888-40B3-9759-C3C0DD8B5EF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4936643-C933-455B-927D-3D99231A8FBE}" type="pres">
      <dgm:prSet presAssocID="{BD2E5075-EFB4-48B9-A5EB-87BCA09966A1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11B3EE5-BEC2-4D22-BEB2-A20B90201055}" type="pres">
      <dgm:prSet presAssocID="{254A6317-A534-476D-A48B-18F56BE10CBD}" presName="compNode" presStyleCnt="0"/>
      <dgm:spPr/>
    </dgm:pt>
    <dgm:pt modelId="{2CDF6528-D243-47C2-AAA2-9E7671C17BD1}" type="pres">
      <dgm:prSet presAssocID="{254A6317-A534-476D-A48B-18F56BE10CBD}" presName="bkgdShape" presStyleLbl="node1" presStyleIdx="2" presStyleCnt="3"/>
      <dgm:spPr/>
      <dgm:t>
        <a:bodyPr/>
        <a:lstStyle/>
        <a:p>
          <a:endParaRPr lang="es-MX"/>
        </a:p>
      </dgm:t>
    </dgm:pt>
    <dgm:pt modelId="{167200A6-7504-409E-94B8-1007858D0AB4}" type="pres">
      <dgm:prSet presAssocID="{254A6317-A534-476D-A48B-18F56BE10CB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CB19F9-750D-469B-A9A9-078933656A36}" type="pres">
      <dgm:prSet presAssocID="{254A6317-A534-476D-A48B-18F56BE10CBD}" presName="invisiNode" presStyleLbl="node1" presStyleIdx="2" presStyleCnt="3"/>
      <dgm:spPr/>
    </dgm:pt>
    <dgm:pt modelId="{465F1968-629B-4498-9F77-20893A8CEE55}" type="pres">
      <dgm:prSet presAssocID="{254A6317-A534-476D-A48B-18F56BE10CB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A9F0F040-0224-4B10-90D7-3B6F3660D830}" type="presOf" srcId="{13A38AFA-F37B-4B64-A5BC-28BCD682936A}" destId="{B4CE3915-5121-44C1-81B1-2EAC02B3AB55}" srcOrd="0" destOrd="0" presId="urn:microsoft.com/office/officeart/2005/8/layout/hList7"/>
    <dgm:cxn modelId="{4905377D-CDC3-4307-9514-DD512A442DCE}" type="presOf" srcId="{6A13AB15-A976-46E6-A84B-397F8560C904}" destId="{130D6C5F-81DE-4D31-BE6D-3632A0591612}" srcOrd="1" destOrd="0" presId="urn:microsoft.com/office/officeart/2005/8/layout/hList7"/>
    <dgm:cxn modelId="{EB290C1F-37C3-4467-B492-93A40C68377D}" type="presOf" srcId="{6A13AB15-A976-46E6-A84B-397F8560C904}" destId="{858B65BF-E97C-4CF1-8464-1B27F593A80D}" srcOrd="0" destOrd="0" presId="urn:microsoft.com/office/officeart/2005/8/layout/hList7"/>
    <dgm:cxn modelId="{0F4E5E5D-AD68-4235-A097-8110D86F1CEE}" srcId="{13A38AFA-F37B-4B64-A5BC-28BCD682936A}" destId="{254A6317-A534-476D-A48B-18F56BE10CBD}" srcOrd="2" destOrd="0" parTransId="{B259F349-5924-43E8-9874-F67BF5D02907}" sibTransId="{AE9A96D3-AC26-429C-853D-0809DD09AB24}"/>
    <dgm:cxn modelId="{C7C8903F-7288-46C0-95DC-307493B0DD21}" type="presOf" srcId="{BD2E5075-EFB4-48B9-A5EB-87BCA09966A1}" destId="{94936643-C933-455B-927D-3D99231A8FBE}" srcOrd="0" destOrd="0" presId="urn:microsoft.com/office/officeart/2005/8/layout/hList7"/>
    <dgm:cxn modelId="{D2C31C9D-A690-464D-96CB-14BAFB2EF47F}" srcId="{13A38AFA-F37B-4B64-A5BC-28BCD682936A}" destId="{6A13AB15-A976-46E6-A84B-397F8560C904}" srcOrd="0" destOrd="0" parTransId="{04AEFC5E-8FCC-4B50-ACEA-0E6499F064DF}" sibTransId="{13D14CBD-CD52-4F80-A880-1C3321B7A81E}"/>
    <dgm:cxn modelId="{DF7B2082-A013-4384-8519-E63EC1309645}" type="presOf" srcId="{00E1B1EC-0888-40B3-9759-C3C0DD8B5EFF}" destId="{8E7955B9-9C5C-4024-81F4-448C08A82205}" srcOrd="1" destOrd="0" presId="urn:microsoft.com/office/officeart/2005/8/layout/hList7"/>
    <dgm:cxn modelId="{EFB95A7F-7899-4B67-A62D-FE2FAF5EDACA}" type="presOf" srcId="{254A6317-A534-476D-A48B-18F56BE10CBD}" destId="{167200A6-7504-409E-94B8-1007858D0AB4}" srcOrd="1" destOrd="0" presId="urn:microsoft.com/office/officeart/2005/8/layout/hList7"/>
    <dgm:cxn modelId="{C97322D0-0F9F-4B6A-A3FB-B76A2DF69282}" type="presOf" srcId="{254A6317-A534-476D-A48B-18F56BE10CBD}" destId="{2CDF6528-D243-47C2-AAA2-9E7671C17BD1}" srcOrd="0" destOrd="0" presId="urn:microsoft.com/office/officeart/2005/8/layout/hList7"/>
    <dgm:cxn modelId="{4BC3A050-751C-47D7-B516-A71C5C5D4E59}" type="presOf" srcId="{13D14CBD-CD52-4F80-A880-1C3321B7A81E}" destId="{BF4A9829-3189-4CFD-86CC-F7EAC33BEFC8}" srcOrd="0" destOrd="0" presId="urn:microsoft.com/office/officeart/2005/8/layout/hList7"/>
    <dgm:cxn modelId="{52E95A96-9B23-4162-ADB9-CA452DDBF8CD}" type="presOf" srcId="{00E1B1EC-0888-40B3-9759-C3C0DD8B5EFF}" destId="{44E985F6-7F82-4587-8A59-0D78744DFF12}" srcOrd="0" destOrd="0" presId="urn:microsoft.com/office/officeart/2005/8/layout/hList7"/>
    <dgm:cxn modelId="{E1BF7870-D9BA-4DB3-8B84-5415989B287E}" srcId="{13A38AFA-F37B-4B64-A5BC-28BCD682936A}" destId="{00E1B1EC-0888-40B3-9759-C3C0DD8B5EFF}" srcOrd="1" destOrd="0" parTransId="{F4040001-1C41-4278-BCE9-74F7D872EB65}" sibTransId="{BD2E5075-EFB4-48B9-A5EB-87BCA09966A1}"/>
    <dgm:cxn modelId="{18EBF26A-EA12-4D4C-A121-8AF87EA70FE9}" type="presParOf" srcId="{B4CE3915-5121-44C1-81B1-2EAC02B3AB55}" destId="{AEEE7EB6-98C4-4B0F-8088-A52ACC15E363}" srcOrd="0" destOrd="0" presId="urn:microsoft.com/office/officeart/2005/8/layout/hList7"/>
    <dgm:cxn modelId="{B0D04B2B-42CB-415B-88D4-59A421F87DE4}" type="presParOf" srcId="{B4CE3915-5121-44C1-81B1-2EAC02B3AB55}" destId="{01B5639E-ED2F-4B65-9C5F-101485D8A324}" srcOrd="1" destOrd="0" presId="urn:microsoft.com/office/officeart/2005/8/layout/hList7"/>
    <dgm:cxn modelId="{3F973F39-EC43-4F6B-B8CE-E3C7F0B38530}" type="presParOf" srcId="{01B5639E-ED2F-4B65-9C5F-101485D8A324}" destId="{9FEE21F5-6BF4-4F81-B2B2-C787E5B9B019}" srcOrd="0" destOrd="0" presId="urn:microsoft.com/office/officeart/2005/8/layout/hList7"/>
    <dgm:cxn modelId="{D97C1B86-5EC5-48AC-B6CB-2151BD4AC493}" type="presParOf" srcId="{9FEE21F5-6BF4-4F81-B2B2-C787E5B9B019}" destId="{858B65BF-E97C-4CF1-8464-1B27F593A80D}" srcOrd="0" destOrd="0" presId="urn:microsoft.com/office/officeart/2005/8/layout/hList7"/>
    <dgm:cxn modelId="{4AB3B5D1-5C0F-42E2-859A-07BC91A842EC}" type="presParOf" srcId="{9FEE21F5-6BF4-4F81-B2B2-C787E5B9B019}" destId="{130D6C5F-81DE-4D31-BE6D-3632A0591612}" srcOrd="1" destOrd="0" presId="urn:microsoft.com/office/officeart/2005/8/layout/hList7"/>
    <dgm:cxn modelId="{5E25FC12-3859-4C97-8D5E-04F86D51860C}" type="presParOf" srcId="{9FEE21F5-6BF4-4F81-B2B2-C787E5B9B019}" destId="{AE6C3126-6F14-404B-AAA6-D8DA1BA098BD}" srcOrd="2" destOrd="0" presId="urn:microsoft.com/office/officeart/2005/8/layout/hList7"/>
    <dgm:cxn modelId="{08B4B7A3-4E17-4BA2-95FE-76DFF0EB270D}" type="presParOf" srcId="{9FEE21F5-6BF4-4F81-B2B2-C787E5B9B019}" destId="{376DCEB2-0D42-461B-B692-07E3C0EE4E1D}" srcOrd="3" destOrd="0" presId="urn:microsoft.com/office/officeart/2005/8/layout/hList7"/>
    <dgm:cxn modelId="{84003BC2-BAD9-4316-9C32-6A1306E23F1F}" type="presParOf" srcId="{01B5639E-ED2F-4B65-9C5F-101485D8A324}" destId="{BF4A9829-3189-4CFD-86CC-F7EAC33BEFC8}" srcOrd="1" destOrd="0" presId="urn:microsoft.com/office/officeart/2005/8/layout/hList7"/>
    <dgm:cxn modelId="{D5FAEE27-26E4-4F24-B982-986BA693192D}" type="presParOf" srcId="{01B5639E-ED2F-4B65-9C5F-101485D8A324}" destId="{6FDCC29C-1AE1-45ED-8E6F-B9F011418E66}" srcOrd="2" destOrd="0" presId="urn:microsoft.com/office/officeart/2005/8/layout/hList7"/>
    <dgm:cxn modelId="{85FB0EE9-367D-461C-A176-3FC6EC9332D5}" type="presParOf" srcId="{6FDCC29C-1AE1-45ED-8E6F-B9F011418E66}" destId="{44E985F6-7F82-4587-8A59-0D78744DFF12}" srcOrd="0" destOrd="0" presId="urn:microsoft.com/office/officeart/2005/8/layout/hList7"/>
    <dgm:cxn modelId="{CDAE3545-1009-4A41-AE31-D2C13493CDB9}" type="presParOf" srcId="{6FDCC29C-1AE1-45ED-8E6F-B9F011418E66}" destId="{8E7955B9-9C5C-4024-81F4-448C08A82205}" srcOrd="1" destOrd="0" presId="urn:microsoft.com/office/officeart/2005/8/layout/hList7"/>
    <dgm:cxn modelId="{A4E42FF9-75CF-4975-A6C7-0D94042E8A76}" type="presParOf" srcId="{6FDCC29C-1AE1-45ED-8E6F-B9F011418E66}" destId="{F3A8EA69-D9EF-41AA-A9D7-CDE50D00263F}" srcOrd="2" destOrd="0" presId="urn:microsoft.com/office/officeart/2005/8/layout/hList7"/>
    <dgm:cxn modelId="{D88C46CD-9D59-4AD4-BFC0-137D0451A7E9}" type="presParOf" srcId="{6FDCC29C-1AE1-45ED-8E6F-B9F011418E66}" destId="{95E69E39-5CB6-4583-A14A-FA9F74E6D2B5}" srcOrd="3" destOrd="0" presId="urn:microsoft.com/office/officeart/2005/8/layout/hList7"/>
    <dgm:cxn modelId="{46FCE5FD-3132-4D73-807F-663254A1BACC}" type="presParOf" srcId="{01B5639E-ED2F-4B65-9C5F-101485D8A324}" destId="{94936643-C933-455B-927D-3D99231A8FBE}" srcOrd="3" destOrd="0" presId="urn:microsoft.com/office/officeart/2005/8/layout/hList7"/>
    <dgm:cxn modelId="{155584D2-442F-4EE5-BE1B-51A110D603D9}" type="presParOf" srcId="{01B5639E-ED2F-4B65-9C5F-101485D8A324}" destId="{611B3EE5-BEC2-4D22-BEB2-A20B90201055}" srcOrd="4" destOrd="0" presId="urn:microsoft.com/office/officeart/2005/8/layout/hList7"/>
    <dgm:cxn modelId="{E458E9F4-25A2-4137-AAD6-8F87C06FA0C3}" type="presParOf" srcId="{611B3EE5-BEC2-4D22-BEB2-A20B90201055}" destId="{2CDF6528-D243-47C2-AAA2-9E7671C17BD1}" srcOrd="0" destOrd="0" presId="urn:microsoft.com/office/officeart/2005/8/layout/hList7"/>
    <dgm:cxn modelId="{9E8D0841-1B0D-4556-871E-830673B70F0A}" type="presParOf" srcId="{611B3EE5-BEC2-4D22-BEB2-A20B90201055}" destId="{167200A6-7504-409E-94B8-1007858D0AB4}" srcOrd="1" destOrd="0" presId="urn:microsoft.com/office/officeart/2005/8/layout/hList7"/>
    <dgm:cxn modelId="{1FE0002D-CF20-4C65-B617-D004E1A9CBF4}" type="presParOf" srcId="{611B3EE5-BEC2-4D22-BEB2-A20B90201055}" destId="{38CB19F9-750D-469B-A9A9-078933656A36}" srcOrd="2" destOrd="0" presId="urn:microsoft.com/office/officeart/2005/8/layout/hList7"/>
    <dgm:cxn modelId="{2FB5332F-3B08-4CCF-B5EB-12E2828C0AF2}" type="presParOf" srcId="{611B3EE5-BEC2-4D22-BEB2-A20B90201055}" destId="{465F1968-629B-4498-9F77-20893A8CEE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365991-4E47-4CDA-8037-F4263175AFD9}" type="doc">
      <dgm:prSet loTypeId="urn:microsoft.com/office/officeart/2005/8/layout/vProcess5" loCatId="process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D3100AAE-4086-41DD-AABE-8E5545D7B76E}">
      <dgm:prSet phldrT="[Texto]" custT="1"/>
      <dgm:spPr/>
      <dgm:t>
        <a:bodyPr/>
        <a:lstStyle/>
        <a:p>
          <a:endParaRPr lang="es-MX" sz="1600" dirty="0"/>
        </a:p>
      </dgm:t>
    </dgm:pt>
    <dgm:pt modelId="{03571A2B-5C3E-45BA-AEA9-CF917247AAB8}" type="parTrans" cxnId="{880D4FC6-72E2-4B25-B5D7-42CCC7C16C35}">
      <dgm:prSet/>
      <dgm:spPr/>
      <dgm:t>
        <a:bodyPr/>
        <a:lstStyle/>
        <a:p>
          <a:endParaRPr lang="es-MX" sz="1100"/>
        </a:p>
      </dgm:t>
    </dgm:pt>
    <dgm:pt modelId="{5CBA0655-6506-4475-AB8D-FF7673445916}" type="sibTrans" cxnId="{880D4FC6-72E2-4B25-B5D7-42CCC7C16C3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 sz="1600"/>
        </a:p>
      </dgm:t>
    </dgm:pt>
    <dgm:pt modelId="{AF763588-C1B8-4697-BBFC-276E58443B72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MX" sz="1600" dirty="0"/>
        </a:p>
      </dgm:t>
    </dgm:pt>
    <dgm:pt modelId="{E10FB458-95E9-433F-99BD-74AC2C3B3A1D}" type="parTrans" cxnId="{389ECC21-ED7F-4D2C-885F-1AEC47C8D791}">
      <dgm:prSet/>
      <dgm:spPr/>
      <dgm:t>
        <a:bodyPr/>
        <a:lstStyle/>
        <a:p>
          <a:endParaRPr lang="es-MX" sz="1100"/>
        </a:p>
      </dgm:t>
    </dgm:pt>
    <dgm:pt modelId="{B3767D03-0A19-459C-89DB-256C25514AFF}" type="sibTrans" cxnId="{389ECC21-ED7F-4D2C-885F-1AEC47C8D791}">
      <dgm:prSet/>
      <dgm:spPr/>
      <dgm:t>
        <a:bodyPr/>
        <a:lstStyle/>
        <a:p>
          <a:endParaRPr lang="es-MX" sz="1100"/>
        </a:p>
      </dgm:t>
    </dgm:pt>
    <dgm:pt modelId="{B405BB8C-6762-44BB-B6F0-F9DBA1472B4B}" type="pres">
      <dgm:prSet presAssocID="{77365991-4E47-4CDA-8037-F4263175AFD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59BB343-CE0A-4FAD-863A-8A51ACE96D00}" type="pres">
      <dgm:prSet presAssocID="{77365991-4E47-4CDA-8037-F4263175AFD9}" presName="dummyMaxCanvas" presStyleCnt="0">
        <dgm:presLayoutVars/>
      </dgm:prSet>
      <dgm:spPr/>
    </dgm:pt>
    <dgm:pt modelId="{623B0C7C-BB8E-446B-BADE-1FE0225EDCEE}" type="pres">
      <dgm:prSet presAssocID="{77365991-4E47-4CDA-8037-F4263175AFD9}" presName="TwoNodes_1" presStyleLbl="node1" presStyleIdx="0" presStyleCnt="2" custScaleX="1002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29731D-00A5-4B03-9DF3-5404BC580E12}" type="pres">
      <dgm:prSet presAssocID="{77365991-4E47-4CDA-8037-F4263175AFD9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D67FA2-7ACF-4FEA-B0E4-A437019DB816}" type="pres">
      <dgm:prSet presAssocID="{77365991-4E47-4CDA-8037-F4263175AFD9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715099-EA07-4A56-8BFC-256A3150C336}" type="pres">
      <dgm:prSet presAssocID="{77365991-4E47-4CDA-8037-F4263175AFD9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244309-A4FC-42C0-A570-7E61607017B0}" type="pres">
      <dgm:prSet presAssocID="{77365991-4E47-4CDA-8037-F4263175AFD9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730C1E6-19C4-4002-8D55-A6431D79EB65}" type="presOf" srcId="{AF763588-C1B8-4697-BBFC-276E58443B72}" destId="{EC29731D-00A5-4B03-9DF3-5404BC580E12}" srcOrd="0" destOrd="0" presId="urn:microsoft.com/office/officeart/2005/8/layout/vProcess5"/>
    <dgm:cxn modelId="{880D4FC6-72E2-4B25-B5D7-42CCC7C16C35}" srcId="{77365991-4E47-4CDA-8037-F4263175AFD9}" destId="{D3100AAE-4086-41DD-AABE-8E5545D7B76E}" srcOrd="0" destOrd="0" parTransId="{03571A2B-5C3E-45BA-AEA9-CF917247AAB8}" sibTransId="{5CBA0655-6506-4475-AB8D-FF7673445916}"/>
    <dgm:cxn modelId="{EB472AD1-5D2B-4583-801E-9B0441556533}" type="presOf" srcId="{5CBA0655-6506-4475-AB8D-FF7673445916}" destId="{EDD67FA2-7ACF-4FEA-B0E4-A437019DB816}" srcOrd="0" destOrd="0" presId="urn:microsoft.com/office/officeart/2005/8/layout/vProcess5"/>
    <dgm:cxn modelId="{12C0C977-E93B-4B1F-BA53-3FA119144D70}" type="presOf" srcId="{AF763588-C1B8-4697-BBFC-276E58443B72}" destId="{85244309-A4FC-42C0-A570-7E61607017B0}" srcOrd="1" destOrd="0" presId="urn:microsoft.com/office/officeart/2005/8/layout/vProcess5"/>
    <dgm:cxn modelId="{B25D8CFA-5426-48D8-A0D2-69BB98B57A8D}" type="presOf" srcId="{77365991-4E47-4CDA-8037-F4263175AFD9}" destId="{B405BB8C-6762-44BB-B6F0-F9DBA1472B4B}" srcOrd="0" destOrd="0" presId="urn:microsoft.com/office/officeart/2005/8/layout/vProcess5"/>
    <dgm:cxn modelId="{9ADAAD7B-80E7-46DB-A44B-76ED8F653531}" type="presOf" srcId="{D3100AAE-4086-41DD-AABE-8E5545D7B76E}" destId="{623B0C7C-BB8E-446B-BADE-1FE0225EDCEE}" srcOrd="0" destOrd="0" presId="urn:microsoft.com/office/officeart/2005/8/layout/vProcess5"/>
    <dgm:cxn modelId="{389ECC21-ED7F-4D2C-885F-1AEC47C8D791}" srcId="{77365991-4E47-4CDA-8037-F4263175AFD9}" destId="{AF763588-C1B8-4697-BBFC-276E58443B72}" srcOrd="1" destOrd="0" parTransId="{E10FB458-95E9-433F-99BD-74AC2C3B3A1D}" sibTransId="{B3767D03-0A19-459C-89DB-256C25514AFF}"/>
    <dgm:cxn modelId="{34F540AC-609E-471F-BA74-6A7F0450D820}" type="presOf" srcId="{D3100AAE-4086-41DD-AABE-8E5545D7B76E}" destId="{BF715099-EA07-4A56-8BFC-256A3150C336}" srcOrd="1" destOrd="0" presId="urn:microsoft.com/office/officeart/2005/8/layout/vProcess5"/>
    <dgm:cxn modelId="{4E064ED8-1E30-48C7-BA5C-3CCA5738C466}" type="presParOf" srcId="{B405BB8C-6762-44BB-B6F0-F9DBA1472B4B}" destId="{659BB343-CE0A-4FAD-863A-8A51ACE96D00}" srcOrd="0" destOrd="0" presId="urn:microsoft.com/office/officeart/2005/8/layout/vProcess5"/>
    <dgm:cxn modelId="{C0D43311-B805-4452-A3F3-B4FF5E6F17C0}" type="presParOf" srcId="{B405BB8C-6762-44BB-B6F0-F9DBA1472B4B}" destId="{623B0C7C-BB8E-446B-BADE-1FE0225EDCEE}" srcOrd="1" destOrd="0" presId="urn:microsoft.com/office/officeart/2005/8/layout/vProcess5"/>
    <dgm:cxn modelId="{9F3454B0-8E14-4134-BB00-2E64AF18BD03}" type="presParOf" srcId="{B405BB8C-6762-44BB-B6F0-F9DBA1472B4B}" destId="{EC29731D-00A5-4B03-9DF3-5404BC580E12}" srcOrd="2" destOrd="0" presId="urn:microsoft.com/office/officeart/2005/8/layout/vProcess5"/>
    <dgm:cxn modelId="{ADCCF3ED-FEA5-4026-8195-6EDBE91650B1}" type="presParOf" srcId="{B405BB8C-6762-44BB-B6F0-F9DBA1472B4B}" destId="{EDD67FA2-7ACF-4FEA-B0E4-A437019DB816}" srcOrd="3" destOrd="0" presId="urn:microsoft.com/office/officeart/2005/8/layout/vProcess5"/>
    <dgm:cxn modelId="{3A96EEDE-1693-4FFC-8341-AA80F154C786}" type="presParOf" srcId="{B405BB8C-6762-44BB-B6F0-F9DBA1472B4B}" destId="{BF715099-EA07-4A56-8BFC-256A3150C336}" srcOrd="4" destOrd="0" presId="urn:microsoft.com/office/officeart/2005/8/layout/vProcess5"/>
    <dgm:cxn modelId="{52C350FD-A256-4740-AA71-A9181283A757}" type="presParOf" srcId="{B405BB8C-6762-44BB-B6F0-F9DBA1472B4B}" destId="{85244309-A4FC-42C0-A570-7E61607017B0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38AFA-F37B-4B64-A5BC-28BCD682936A}" type="doc">
      <dgm:prSet loTypeId="urn:microsoft.com/office/officeart/2005/8/layout/hList7" loCatId="process" qsTypeId="urn:microsoft.com/office/officeart/2005/8/quickstyle/3d2" qsCatId="3D" csTypeId="urn:microsoft.com/office/officeart/2005/8/colors/accent3_5" csCatId="accent3" phldr="1"/>
      <dgm:spPr/>
    </dgm:pt>
    <dgm:pt modelId="{6A13AB15-A976-46E6-A84B-397F8560C904}">
      <dgm:prSet phldrT="[Texto]" custT="1"/>
      <dgm:spPr/>
      <dgm:t>
        <a:bodyPr/>
        <a:lstStyle/>
        <a:p>
          <a:r>
            <a:rPr lang="es-MX" sz="1500" dirty="0" smtClean="0"/>
            <a:t>Auditoría interna de Calidad y Pre-Auditoría de Certificación </a:t>
          </a:r>
          <a:endParaRPr lang="es-MX" sz="1500" dirty="0"/>
        </a:p>
      </dgm:t>
    </dgm:pt>
    <dgm:pt modelId="{04AEFC5E-8FCC-4B50-ACEA-0E6499F064DF}" type="parTrans" cxnId="{D2C31C9D-A690-464D-96CB-14BAFB2EF47F}">
      <dgm:prSet/>
      <dgm:spPr/>
      <dgm:t>
        <a:bodyPr/>
        <a:lstStyle/>
        <a:p>
          <a:endParaRPr lang="es-MX" sz="1500"/>
        </a:p>
      </dgm:t>
    </dgm:pt>
    <dgm:pt modelId="{13D14CBD-CD52-4F80-A880-1C3321B7A81E}" type="sibTrans" cxnId="{D2C31C9D-A690-464D-96CB-14BAFB2EF47F}">
      <dgm:prSet/>
      <dgm:spPr/>
      <dgm:t>
        <a:bodyPr/>
        <a:lstStyle/>
        <a:p>
          <a:endParaRPr lang="es-MX" sz="1500"/>
        </a:p>
      </dgm:t>
    </dgm:pt>
    <dgm:pt modelId="{254A6317-A534-476D-A48B-18F56BE10CBD}">
      <dgm:prSet phldrT="[Texto]" custT="1"/>
      <dgm:spPr/>
      <dgm:t>
        <a:bodyPr/>
        <a:lstStyle/>
        <a:p>
          <a:r>
            <a:rPr lang="es-CO" sz="1500" dirty="0" smtClean="0"/>
            <a:t>Culminar el Levantamiento de la documentación requerida</a:t>
          </a:r>
          <a:endParaRPr lang="es-MX" sz="1500" dirty="0"/>
        </a:p>
      </dgm:t>
    </dgm:pt>
    <dgm:pt modelId="{B259F349-5924-43E8-9874-F67BF5D02907}" type="parTrans" cxnId="{0F4E5E5D-AD68-4235-A097-8110D86F1CEE}">
      <dgm:prSet/>
      <dgm:spPr/>
      <dgm:t>
        <a:bodyPr/>
        <a:lstStyle/>
        <a:p>
          <a:endParaRPr lang="es-MX" sz="1500"/>
        </a:p>
      </dgm:t>
    </dgm:pt>
    <dgm:pt modelId="{AE9A96D3-AC26-429C-853D-0809DD09AB24}" type="sibTrans" cxnId="{0F4E5E5D-AD68-4235-A097-8110D86F1CEE}">
      <dgm:prSet/>
      <dgm:spPr/>
      <dgm:t>
        <a:bodyPr/>
        <a:lstStyle/>
        <a:p>
          <a:endParaRPr lang="es-MX" sz="1500"/>
        </a:p>
      </dgm:t>
    </dgm:pt>
    <dgm:pt modelId="{83DC2FF5-C9FD-4B1A-BA7E-98EBF7670C31}">
      <dgm:prSet phldrT="[Texto]" custT="1"/>
      <dgm:spPr/>
      <dgm:t>
        <a:bodyPr/>
        <a:lstStyle/>
        <a:p>
          <a:r>
            <a:rPr lang="es-CO" sz="1500" dirty="0" smtClean="0"/>
            <a:t>Sensibilización del Sistema de Gestión de Calidad</a:t>
          </a:r>
          <a:endParaRPr lang="es-MX" sz="1500" dirty="0"/>
        </a:p>
      </dgm:t>
    </dgm:pt>
    <dgm:pt modelId="{D2B839D7-A9B7-429B-A21B-66C5B4176D62}" type="parTrans" cxnId="{A75DE2C6-3654-4B06-9339-41ACC5BF365A}">
      <dgm:prSet/>
      <dgm:spPr/>
      <dgm:t>
        <a:bodyPr/>
        <a:lstStyle/>
        <a:p>
          <a:endParaRPr lang="es-MX" sz="1500"/>
        </a:p>
      </dgm:t>
    </dgm:pt>
    <dgm:pt modelId="{A2B37D30-7957-46C4-A236-2A6692B768D3}" type="sibTrans" cxnId="{A75DE2C6-3654-4B06-9339-41ACC5BF365A}">
      <dgm:prSet/>
      <dgm:spPr/>
      <dgm:t>
        <a:bodyPr/>
        <a:lstStyle/>
        <a:p>
          <a:endParaRPr lang="es-MX" sz="1500"/>
        </a:p>
      </dgm:t>
    </dgm:pt>
    <dgm:pt modelId="{E8A8AD9F-F664-4C33-B099-AFE82DA12D80}">
      <dgm:prSet phldrT="[Texto]" custT="1"/>
      <dgm:spPr/>
      <dgm:t>
        <a:bodyPr/>
        <a:lstStyle/>
        <a:p>
          <a:r>
            <a:rPr lang="es-MX" sz="1500" dirty="0" smtClean="0"/>
            <a:t>Adquisición e implementación de la herramienta tecnológica del SIG</a:t>
          </a:r>
          <a:endParaRPr lang="es-MX" sz="1500" dirty="0"/>
        </a:p>
      </dgm:t>
    </dgm:pt>
    <dgm:pt modelId="{22EE6F18-6490-493B-BAA2-5138EB2EB7F1}" type="parTrans" cxnId="{4879D283-166B-4123-816E-2BF63F39366C}">
      <dgm:prSet/>
      <dgm:spPr/>
      <dgm:t>
        <a:bodyPr/>
        <a:lstStyle/>
        <a:p>
          <a:endParaRPr lang="es-MX" sz="1500"/>
        </a:p>
      </dgm:t>
    </dgm:pt>
    <dgm:pt modelId="{478AFEC2-8266-4E9C-B0DF-3AC2F1087341}" type="sibTrans" cxnId="{4879D283-166B-4123-816E-2BF63F39366C}">
      <dgm:prSet/>
      <dgm:spPr/>
      <dgm:t>
        <a:bodyPr/>
        <a:lstStyle/>
        <a:p>
          <a:endParaRPr lang="es-MX" sz="1500"/>
        </a:p>
      </dgm:t>
    </dgm:pt>
    <dgm:pt modelId="{B4CE3915-5121-44C1-81B1-2EAC02B3AB55}" type="pres">
      <dgm:prSet presAssocID="{13A38AFA-F37B-4B64-A5BC-28BCD682936A}" presName="Name0" presStyleCnt="0">
        <dgm:presLayoutVars>
          <dgm:dir/>
          <dgm:resizeHandles val="exact"/>
        </dgm:presLayoutVars>
      </dgm:prSet>
      <dgm:spPr/>
    </dgm:pt>
    <dgm:pt modelId="{AEEE7EB6-98C4-4B0F-8088-A52ACC15E363}" type="pres">
      <dgm:prSet presAssocID="{13A38AFA-F37B-4B64-A5BC-28BCD682936A}" presName="fgShape" presStyleLbl="fgShp" presStyleIdx="0" presStyleCnt="1"/>
      <dgm:spPr>
        <a:noFill/>
      </dgm:spPr>
      <dgm:t>
        <a:bodyPr/>
        <a:lstStyle/>
        <a:p>
          <a:endParaRPr lang="es-MX"/>
        </a:p>
      </dgm:t>
    </dgm:pt>
    <dgm:pt modelId="{01B5639E-ED2F-4B65-9C5F-101485D8A324}" type="pres">
      <dgm:prSet presAssocID="{13A38AFA-F37B-4B64-A5BC-28BCD682936A}" presName="linComp" presStyleCnt="0"/>
      <dgm:spPr/>
    </dgm:pt>
    <dgm:pt modelId="{9FEE21F5-6BF4-4F81-B2B2-C787E5B9B019}" type="pres">
      <dgm:prSet presAssocID="{6A13AB15-A976-46E6-A84B-397F8560C904}" presName="compNode" presStyleCnt="0"/>
      <dgm:spPr/>
    </dgm:pt>
    <dgm:pt modelId="{858B65BF-E97C-4CF1-8464-1B27F593A80D}" type="pres">
      <dgm:prSet presAssocID="{6A13AB15-A976-46E6-A84B-397F8560C904}" presName="bkgdShape" presStyleLbl="node1" presStyleIdx="0" presStyleCnt="4" custLinFactNeighborX="-64" custLinFactNeighborY="0"/>
      <dgm:spPr/>
      <dgm:t>
        <a:bodyPr/>
        <a:lstStyle/>
        <a:p>
          <a:endParaRPr lang="es-MX"/>
        </a:p>
      </dgm:t>
    </dgm:pt>
    <dgm:pt modelId="{130D6C5F-81DE-4D31-BE6D-3632A0591612}" type="pres">
      <dgm:prSet presAssocID="{6A13AB15-A976-46E6-A84B-397F8560C90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6C3126-6F14-404B-AAA6-D8DA1BA098BD}" type="pres">
      <dgm:prSet presAssocID="{6A13AB15-A976-46E6-A84B-397F8560C904}" presName="invisiNode" presStyleLbl="node1" presStyleIdx="0" presStyleCnt="4"/>
      <dgm:spPr/>
    </dgm:pt>
    <dgm:pt modelId="{376DCEB2-0D42-461B-B692-07E3C0EE4E1D}" type="pres">
      <dgm:prSet presAssocID="{6A13AB15-A976-46E6-A84B-397F8560C904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BF4A9829-3189-4CFD-86CC-F7EAC33BEFC8}" type="pres">
      <dgm:prSet presAssocID="{13D14CBD-CD52-4F80-A880-1C3321B7A81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611B3EE5-BEC2-4D22-BEB2-A20B90201055}" type="pres">
      <dgm:prSet presAssocID="{254A6317-A534-476D-A48B-18F56BE10CBD}" presName="compNode" presStyleCnt="0"/>
      <dgm:spPr/>
    </dgm:pt>
    <dgm:pt modelId="{2CDF6528-D243-47C2-AAA2-9E7671C17BD1}" type="pres">
      <dgm:prSet presAssocID="{254A6317-A534-476D-A48B-18F56BE10CBD}" presName="bkgdShape" presStyleLbl="node1" presStyleIdx="1" presStyleCnt="4" custLinFactNeighborX="1235" custLinFactNeighborY="0"/>
      <dgm:spPr/>
      <dgm:t>
        <a:bodyPr/>
        <a:lstStyle/>
        <a:p>
          <a:endParaRPr lang="es-MX"/>
        </a:p>
      </dgm:t>
    </dgm:pt>
    <dgm:pt modelId="{167200A6-7504-409E-94B8-1007858D0AB4}" type="pres">
      <dgm:prSet presAssocID="{254A6317-A534-476D-A48B-18F56BE10CB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CB19F9-750D-469B-A9A9-078933656A36}" type="pres">
      <dgm:prSet presAssocID="{254A6317-A534-476D-A48B-18F56BE10CBD}" presName="invisiNode" presStyleLbl="node1" presStyleIdx="1" presStyleCnt="4"/>
      <dgm:spPr/>
    </dgm:pt>
    <dgm:pt modelId="{465F1968-629B-4498-9F77-20893A8CEE55}" type="pres">
      <dgm:prSet presAssocID="{254A6317-A534-476D-A48B-18F56BE10CBD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8E1D7F2-1891-4A20-AE92-F4F753B6C400}" type="pres">
      <dgm:prSet presAssocID="{AE9A96D3-AC26-429C-853D-0809DD09AB24}" presName="sibTrans" presStyleLbl="sibTrans2D1" presStyleIdx="0" presStyleCnt="0"/>
      <dgm:spPr/>
      <dgm:t>
        <a:bodyPr/>
        <a:lstStyle/>
        <a:p>
          <a:endParaRPr lang="es-MX"/>
        </a:p>
      </dgm:t>
    </dgm:pt>
    <dgm:pt modelId="{570CC63D-6A1F-4722-BFD9-708F13A9585E}" type="pres">
      <dgm:prSet presAssocID="{83DC2FF5-C9FD-4B1A-BA7E-98EBF7670C31}" presName="compNode" presStyleCnt="0"/>
      <dgm:spPr/>
    </dgm:pt>
    <dgm:pt modelId="{9A94CA5B-CC1A-472A-9013-0BEEAF51466B}" type="pres">
      <dgm:prSet presAssocID="{83DC2FF5-C9FD-4B1A-BA7E-98EBF7670C31}" presName="bkgdShape" presStyleLbl="node1" presStyleIdx="2" presStyleCnt="4" custLinFactNeighborX="1235" custLinFactNeighborY="0"/>
      <dgm:spPr/>
      <dgm:t>
        <a:bodyPr/>
        <a:lstStyle/>
        <a:p>
          <a:endParaRPr lang="es-MX"/>
        </a:p>
      </dgm:t>
    </dgm:pt>
    <dgm:pt modelId="{090524DC-B17C-4622-A12E-DCE6A98250C9}" type="pres">
      <dgm:prSet presAssocID="{83DC2FF5-C9FD-4B1A-BA7E-98EBF7670C3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EFBECE-A28A-4E93-9F91-2E11A002AE96}" type="pres">
      <dgm:prSet presAssocID="{83DC2FF5-C9FD-4B1A-BA7E-98EBF7670C31}" presName="invisiNode" presStyleLbl="node1" presStyleIdx="2" presStyleCnt="4"/>
      <dgm:spPr/>
    </dgm:pt>
    <dgm:pt modelId="{0F49457D-EDEF-4236-BCAB-451CCDD5387B}" type="pres">
      <dgm:prSet presAssocID="{83DC2FF5-C9FD-4B1A-BA7E-98EBF7670C3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/>
        </a:p>
      </dgm:t>
    </dgm:pt>
    <dgm:pt modelId="{F3085562-7BD6-4B7C-9294-9AE5A9A6015E}" type="pres">
      <dgm:prSet presAssocID="{A2B37D30-7957-46C4-A236-2A6692B768D3}" presName="sibTrans" presStyleLbl="sibTrans2D1" presStyleIdx="0" presStyleCnt="0"/>
      <dgm:spPr/>
      <dgm:t>
        <a:bodyPr/>
        <a:lstStyle/>
        <a:p>
          <a:endParaRPr lang="es-MX"/>
        </a:p>
      </dgm:t>
    </dgm:pt>
    <dgm:pt modelId="{80512619-2DED-4020-9EA6-88893AC0C70D}" type="pres">
      <dgm:prSet presAssocID="{E8A8AD9F-F664-4C33-B099-AFE82DA12D80}" presName="compNode" presStyleCnt="0"/>
      <dgm:spPr/>
    </dgm:pt>
    <dgm:pt modelId="{A9C2929F-F084-4A3E-89E4-4C11989F616D}" type="pres">
      <dgm:prSet presAssocID="{E8A8AD9F-F664-4C33-B099-AFE82DA12D80}" presName="bkgdShape" presStyleLbl="node1" presStyleIdx="3" presStyleCnt="4" custLinFactNeighborX="1235" custLinFactNeighborY="0"/>
      <dgm:spPr/>
      <dgm:t>
        <a:bodyPr/>
        <a:lstStyle/>
        <a:p>
          <a:endParaRPr lang="es-MX"/>
        </a:p>
      </dgm:t>
    </dgm:pt>
    <dgm:pt modelId="{61B9F67A-9495-401F-953F-39DCD56BEA84}" type="pres">
      <dgm:prSet presAssocID="{E8A8AD9F-F664-4C33-B099-AFE82DA12D8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74760B5-84C9-49F8-9AA2-F81EE364609A}" type="pres">
      <dgm:prSet presAssocID="{E8A8AD9F-F664-4C33-B099-AFE82DA12D80}" presName="invisiNode" presStyleLbl="node1" presStyleIdx="3" presStyleCnt="4"/>
      <dgm:spPr/>
    </dgm:pt>
    <dgm:pt modelId="{A6F57848-15E0-49C4-8860-C4A27B043E22}" type="pres">
      <dgm:prSet presAssocID="{E8A8AD9F-F664-4C33-B099-AFE82DA12D80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</dgm:ptLst>
  <dgm:cxnLst>
    <dgm:cxn modelId="{026A2B6D-C838-4964-9775-25E297D94A22}" type="presOf" srcId="{6A13AB15-A976-46E6-A84B-397F8560C904}" destId="{130D6C5F-81DE-4D31-BE6D-3632A0591612}" srcOrd="1" destOrd="0" presId="urn:microsoft.com/office/officeart/2005/8/layout/hList7"/>
    <dgm:cxn modelId="{134AE38C-E194-475A-B936-344714163B18}" type="presOf" srcId="{13D14CBD-CD52-4F80-A880-1C3321B7A81E}" destId="{BF4A9829-3189-4CFD-86CC-F7EAC33BEFC8}" srcOrd="0" destOrd="0" presId="urn:microsoft.com/office/officeart/2005/8/layout/hList7"/>
    <dgm:cxn modelId="{374A3B5C-10E0-4300-B7E9-89F3A54E45AE}" type="presOf" srcId="{E8A8AD9F-F664-4C33-B099-AFE82DA12D80}" destId="{A9C2929F-F084-4A3E-89E4-4C11989F616D}" srcOrd="0" destOrd="0" presId="urn:microsoft.com/office/officeart/2005/8/layout/hList7"/>
    <dgm:cxn modelId="{EEA50B15-4AAF-48F4-8820-1F999A784DCE}" type="presOf" srcId="{254A6317-A534-476D-A48B-18F56BE10CBD}" destId="{167200A6-7504-409E-94B8-1007858D0AB4}" srcOrd="1" destOrd="0" presId="urn:microsoft.com/office/officeart/2005/8/layout/hList7"/>
    <dgm:cxn modelId="{4879D283-166B-4123-816E-2BF63F39366C}" srcId="{13A38AFA-F37B-4B64-A5BC-28BCD682936A}" destId="{E8A8AD9F-F664-4C33-B099-AFE82DA12D80}" srcOrd="3" destOrd="0" parTransId="{22EE6F18-6490-493B-BAA2-5138EB2EB7F1}" sibTransId="{478AFEC2-8266-4E9C-B0DF-3AC2F1087341}"/>
    <dgm:cxn modelId="{B62C5177-2F31-4EDF-A12B-7E91FF08BCE4}" type="presOf" srcId="{A2B37D30-7957-46C4-A236-2A6692B768D3}" destId="{F3085562-7BD6-4B7C-9294-9AE5A9A6015E}" srcOrd="0" destOrd="0" presId="urn:microsoft.com/office/officeart/2005/8/layout/hList7"/>
    <dgm:cxn modelId="{0F4E5E5D-AD68-4235-A097-8110D86F1CEE}" srcId="{13A38AFA-F37B-4B64-A5BC-28BCD682936A}" destId="{254A6317-A534-476D-A48B-18F56BE10CBD}" srcOrd="1" destOrd="0" parTransId="{B259F349-5924-43E8-9874-F67BF5D02907}" sibTransId="{AE9A96D3-AC26-429C-853D-0809DD09AB24}"/>
    <dgm:cxn modelId="{D82C8C51-10C1-417F-B7A6-02B598C1B73B}" type="presOf" srcId="{6A13AB15-A976-46E6-A84B-397F8560C904}" destId="{858B65BF-E97C-4CF1-8464-1B27F593A80D}" srcOrd="0" destOrd="0" presId="urn:microsoft.com/office/officeart/2005/8/layout/hList7"/>
    <dgm:cxn modelId="{66B24AB4-6050-4879-911E-8FB951A6758E}" type="presOf" srcId="{13A38AFA-F37B-4B64-A5BC-28BCD682936A}" destId="{B4CE3915-5121-44C1-81B1-2EAC02B3AB55}" srcOrd="0" destOrd="0" presId="urn:microsoft.com/office/officeart/2005/8/layout/hList7"/>
    <dgm:cxn modelId="{D2C31C9D-A690-464D-96CB-14BAFB2EF47F}" srcId="{13A38AFA-F37B-4B64-A5BC-28BCD682936A}" destId="{6A13AB15-A976-46E6-A84B-397F8560C904}" srcOrd="0" destOrd="0" parTransId="{04AEFC5E-8FCC-4B50-ACEA-0E6499F064DF}" sibTransId="{13D14CBD-CD52-4F80-A880-1C3321B7A81E}"/>
    <dgm:cxn modelId="{E016D381-F9F0-4CA5-B885-EF36CA190D23}" type="presOf" srcId="{83DC2FF5-C9FD-4B1A-BA7E-98EBF7670C31}" destId="{9A94CA5B-CC1A-472A-9013-0BEEAF51466B}" srcOrd="0" destOrd="0" presId="urn:microsoft.com/office/officeart/2005/8/layout/hList7"/>
    <dgm:cxn modelId="{A75DE2C6-3654-4B06-9339-41ACC5BF365A}" srcId="{13A38AFA-F37B-4B64-A5BC-28BCD682936A}" destId="{83DC2FF5-C9FD-4B1A-BA7E-98EBF7670C31}" srcOrd="2" destOrd="0" parTransId="{D2B839D7-A9B7-429B-A21B-66C5B4176D62}" sibTransId="{A2B37D30-7957-46C4-A236-2A6692B768D3}"/>
    <dgm:cxn modelId="{30925A8C-F18C-4878-817C-54C0E2B33289}" type="presOf" srcId="{254A6317-A534-476D-A48B-18F56BE10CBD}" destId="{2CDF6528-D243-47C2-AAA2-9E7671C17BD1}" srcOrd="0" destOrd="0" presId="urn:microsoft.com/office/officeart/2005/8/layout/hList7"/>
    <dgm:cxn modelId="{D404CABC-246B-4343-B0B1-19EDA93286AE}" type="presOf" srcId="{E8A8AD9F-F664-4C33-B099-AFE82DA12D80}" destId="{61B9F67A-9495-401F-953F-39DCD56BEA84}" srcOrd="1" destOrd="0" presId="urn:microsoft.com/office/officeart/2005/8/layout/hList7"/>
    <dgm:cxn modelId="{25836BC7-76C6-41A0-9D0B-BE494339E9D3}" type="presOf" srcId="{AE9A96D3-AC26-429C-853D-0809DD09AB24}" destId="{E8E1D7F2-1891-4A20-AE92-F4F753B6C400}" srcOrd="0" destOrd="0" presId="urn:microsoft.com/office/officeart/2005/8/layout/hList7"/>
    <dgm:cxn modelId="{BED5B2CE-5D6B-4839-9C95-D1D8F3631C8C}" type="presOf" srcId="{83DC2FF5-C9FD-4B1A-BA7E-98EBF7670C31}" destId="{090524DC-B17C-4622-A12E-DCE6A98250C9}" srcOrd="1" destOrd="0" presId="urn:microsoft.com/office/officeart/2005/8/layout/hList7"/>
    <dgm:cxn modelId="{76CAE133-B0FC-4CDD-95DB-F191059BE98E}" type="presParOf" srcId="{B4CE3915-5121-44C1-81B1-2EAC02B3AB55}" destId="{AEEE7EB6-98C4-4B0F-8088-A52ACC15E363}" srcOrd="0" destOrd="0" presId="urn:microsoft.com/office/officeart/2005/8/layout/hList7"/>
    <dgm:cxn modelId="{6F935127-DC21-42D1-B144-10891AF4948D}" type="presParOf" srcId="{B4CE3915-5121-44C1-81B1-2EAC02B3AB55}" destId="{01B5639E-ED2F-4B65-9C5F-101485D8A324}" srcOrd="1" destOrd="0" presId="urn:microsoft.com/office/officeart/2005/8/layout/hList7"/>
    <dgm:cxn modelId="{FF5CE5B2-BBD2-42AE-949E-D1907CF67375}" type="presParOf" srcId="{01B5639E-ED2F-4B65-9C5F-101485D8A324}" destId="{9FEE21F5-6BF4-4F81-B2B2-C787E5B9B019}" srcOrd="0" destOrd="0" presId="urn:microsoft.com/office/officeart/2005/8/layout/hList7"/>
    <dgm:cxn modelId="{CC6888A3-A7FB-4D0C-894A-8EF84246A046}" type="presParOf" srcId="{9FEE21F5-6BF4-4F81-B2B2-C787E5B9B019}" destId="{858B65BF-E97C-4CF1-8464-1B27F593A80D}" srcOrd="0" destOrd="0" presId="urn:microsoft.com/office/officeart/2005/8/layout/hList7"/>
    <dgm:cxn modelId="{64501096-382F-45DA-A17A-AD1C78065324}" type="presParOf" srcId="{9FEE21F5-6BF4-4F81-B2B2-C787E5B9B019}" destId="{130D6C5F-81DE-4D31-BE6D-3632A0591612}" srcOrd="1" destOrd="0" presId="urn:microsoft.com/office/officeart/2005/8/layout/hList7"/>
    <dgm:cxn modelId="{19D0F946-8B11-45A7-BE32-9D3A90A84CED}" type="presParOf" srcId="{9FEE21F5-6BF4-4F81-B2B2-C787E5B9B019}" destId="{AE6C3126-6F14-404B-AAA6-D8DA1BA098BD}" srcOrd="2" destOrd="0" presId="urn:microsoft.com/office/officeart/2005/8/layout/hList7"/>
    <dgm:cxn modelId="{D76B2744-7B9A-4B80-8AA5-9F836470736B}" type="presParOf" srcId="{9FEE21F5-6BF4-4F81-B2B2-C787E5B9B019}" destId="{376DCEB2-0D42-461B-B692-07E3C0EE4E1D}" srcOrd="3" destOrd="0" presId="urn:microsoft.com/office/officeart/2005/8/layout/hList7"/>
    <dgm:cxn modelId="{EA6C46E9-7230-4AB5-BE27-5447CDC68903}" type="presParOf" srcId="{01B5639E-ED2F-4B65-9C5F-101485D8A324}" destId="{BF4A9829-3189-4CFD-86CC-F7EAC33BEFC8}" srcOrd="1" destOrd="0" presId="urn:microsoft.com/office/officeart/2005/8/layout/hList7"/>
    <dgm:cxn modelId="{470628D6-1DD1-49A5-89BA-CE8AC8BC8123}" type="presParOf" srcId="{01B5639E-ED2F-4B65-9C5F-101485D8A324}" destId="{611B3EE5-BEC2-4D22-BEB2-A20B90201055}" srcOrd="2" destOrd="0" presId="urn:microsoft.com/office/officeart/2005/8/layout/hList7"/>
    <dgm:cxn modelId="{71A7E18A-088C-47DA-A0E3-70A79E384FB1}" type="presParOf" srcId="{611B3EE5-BEC2-4D22-BEB2-A20B90201055}" destId="{2CDF6528-D243-47C2-AAA2-9E7671C17BD1}" srcOrd="0" destOrd="0" presId="urn:microsoft.com/office/officeart/2005/8/layout/hList7"/>
    <dgm:cxn modelId="{C09DDC6C-98CA-40D8-A2CA-DE6B22DBF851}" type="presParOf" srcId="{611B3EE5-BEC2-4D22-BEB2-A20B90201055}" destId="{167200A6-7504-409E-94B8-1007858D0AB4}" srcOrd="1" destOrd="0" presId="urn:microsoft.com/office/officeart/2005/8/layout/hList7"/>
    <dgm:cxn modelId="{7E2C12E0-4EAE-45E5-93AE-6583FA2A0E8E}" type="presParOf" srcId="{611B3EE5-BEC2-4D22-BEB2-A20B90201055}" destId="{38CB19F9-750D-469B-A9A9-078933656A36}" srcOrd="2" destOrd="0" presId="urn:microsoft.com/office/officeart/2005/8/layout/hList7"/>
    <dgm:cxn modelId="{526996E3-E52F-4464-B84F-4FDC56419BF7}" type="presParOf" srcId="{611B3EE5-BEC2-4D22-BEB2-A20B90201055}" destId="{465F1968-629B-4498-9F77-20893A8CEE55}" srcOrd="3" destOrd="0" presId="urn:microsoft.com/office/officeart/2005/8/layout/hList7"/>
    <dgm:cxn modelId="{8FBDC5D4-82DF-4AC1-8B63-412A2E026A2C}" type="presParOf" srcId="{01B5639E-ED2F-4B65-9C5F-101485D8A324}" destId="{E8E1D7F2-1891-4A20-AE92-F4F753B6C400}" srcOrd="3" destOrd="0" presId="urn:microsoft.com/office/officeart/2005/8/layout/hList7"/>
    <dgm:cxn modelId="{3B946FFA-1E35-430E-B571-49003EE032A4}" type="presParOf" srcId="{01B5639E-ED2F-4B65-9C5F-101485D8A324}" destId="{570CC63D-6A1F-4722-BFD9-708F13A9585E}" srcOrd="4" destOrd="0" presId="urn:microsoft.com/office/officeart/2005/8/layout/hList7"/>
    <dgm:cxn modelId="{DF9C5417-E14F-4218-9EC6-613A9D9EAAB3}" type="presParOf" srcId="{570CC63D-6A1F-4722-BFD9-708F13A9585E}" destId="{9A94CA5B-CC1A-472A-9013-0BEEAF51466B}" srcOrd="0" destOrd="0" presId="urn:microsoft.com/office/officeart/2005/8/layout/hList7"/>
    <dgm:cxn modelId="{AE341E58-E04D-4EFB-9254-9037D5BEE292}" type="presParOf" srcId="{570CC63D-6A1F-4722-BFD9-708F13A9585E}" destId="{090524DC-B17C-4622-A12E-DCE6A98250C9}" srcOrd="1" destOrd="0" presId="urn:microsoft.com/office/officeart/2005/8/layout/hList7"/>
    <dgm:cxn modelId="{3D65DA5E-36F4-4456-9E04-B6D6CEBAEA85}" type="presParOf" srcId="{570CC63D-6A1F-4722-BFD9-708F13A9585E}" destId="{BDEFBECE-A28A-4E93-9F91-2E11A002AE96}" srcOrd="2" destOrd="0" presId="urn:microsoft.com/office/officeart/2005/8/layout/hList7"/>
    <dgm:cxn modelId="{221B81FB-1213-49A1-A2FB-D34F3DC9C2E0}" type="presParOf" srcId="{570CC63D-6A1F-4722-BFD9-708F13A9585E}" destId="{0F49457D-EDEF-4236-BCAB-451CCDD5387B}" srcOrd="3" destOrd="0" presId="urn:microsoft.com/office/officeart/2005/8/layout/hList7"/>
    <dgm:cxn modelId="{17791C87-E628-41D6-B5EB-A2E9B0341F8E}" type="presParOf" srcId="{01B5639E-ED2F-4B65-9C5F-101485D8A324}" destId="{F3085562-7BD6-4B7C-9294-9AE5A9A6015E}" srcOrd="5" destOrd="0" presId="urn:microsoft.com/office/officeart/2005/8/layout/hList7"/>
    <dgm:cxn modelId="{867572B2-FCB6-407C-85AA-3F0D12DB348E}" type="presParOf" srcId="{01B5639E-ED2F-4B65-9C5F-101485D8A324}" destId="{80512619-2DED-4020-9EA6-88893AC0C70D}" srcOrd="6" destOrd="0" presId="urn:microsoft.com/office/officeart/2005/8/layout/hList7"/>
    <dgm:cxn modelId="{3B20E0CB-40FC-46C3-BE3E-C5F259C0A6EE}" type="presParOf" srcId="{80512619-2DED-4020-9EA6-88893AC0C70D}" destId="{A9C2929F-F084-4A3E-89E4-4C11989F616D}" srcOrd="0" destOrd="0" presId="urn:microsoft.com/office/officeart/2005/8/layout/hList7"/>
    <dgm:cxn modelId="{BE8F8C76-FABE-4E41-A24F-01FC29EE2F0C}" type="presParOf" srcId="{80512619-2DED-4020-9EA6-88893AC0C70D}" destId="{61B9F67A-9495-401F-953F-39DCD56BEA84}" srcOrd="1" destOrd="0" presId="urn:microsoft.com/office/officeart/2005/8/layout/hList7"/>
    <dgm:cxn modelId="{B82E314D-DD97-45BC-B97C-F7331413AA09}" type="presParOf" srcId="{80512619-2DED-4020-9EA6-88893AC0C70D}" destId="{774760B5-84C9-49F8-9AA2-F81EE364609A}" srcOrd="2" destOrd="0" presId="urn:microsoft.com/office/officeart/2005/8/layout/hList7"/>
    <dgm:cxn modelId="{E9ED36A1-E2A4-4475-9BE1-9F9C89DA38F0}" type="presParOf" srcId="{80512619-2DED-4020-9EA6-88893AC0C70D}" destId="{A6F57848-15E0-49C4-8860-C4A27B043E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CFE2D-5153-4835-91C6-A2E8227B7627}" type="doc">
      <dgm:prSet loTypeId="urn:microsoft.com/office/officeart/2005/8/layout/hList7#1" loCatId="process" qsTypeId="urn:microsoft.com/office/officeart/2005/8/quickstyle/simple5" qsCatId="simple" csTypeId="urn:microsoft.com/office/officeart/2005/8/colors/accent3_4" csCatId="accent3" phldr="1"/>
      <dgm:spPr/>
    </dgm:pt>
    <dgm:pt modelId="{AE5F5F64-C3D6-4BE4-867E-343E394B1C88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1500" b="0" dirty="0" smtClean="0"/>
            <a:t>Contratación para la Construcción de casos de estudio: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1500" b="0" dirty="0" smtClean="0"/>
            <a:t>- Metodología de identificación de casos de estudio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1500" b="0" dirty="0" smtClean="0"/>
            <a:t>- 2 casos de estudio (en revisión)</a:t>
          </a:r>
        </a:p>
      </dgm:t>
    </dgm:pt>
    <dgm:pt modelId="{BE8C2111-6D5F-4619-BEBF-7BCF874D9902}" type="parTrans" cxnId="{C45D75F7-E67C-4A09-9351-125EA8100868}">
      <dgm:prSet/>
      <dgm:spPr/>
      <dgm:t>
        <a:bodyPr/>
        <a:lstStyle/>
        <a:p>
          <a:endParaRPr lang="es-CO"/>
        </a:p>
      </dgm:t>
    </dgm:pt>
    <dgm:pt modelId="{D61483F4-4228-4C4B-A76E-7C5D677F7717}" type="sibTrans" cxnId="{C45D75F7-E67C-4A09-9351-125EA8100868}">
      <dgm:prSet/>
      <dgm:spPr/>
      <dgm:t>
        <a:bodyPr/>
        <a:lstStyle/>
        <a:p>
          <a:endParaRPr lang="es-CO"/>
        </a:p>
      </dgm:t>
    </dgm:pt>
    <dgm:pt modelId="{D8287835-07B0-404E-8044-486C0387BE58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CO" sz="1500" dirty="0" smtClean="0"/>
            <a:t>Contratación para la transformación de contenidos virtuales (Plataforma Moodle)</a:t>
          </a:r>
          <a:endParaRPr lang="es-CO" sz="1500" dirty="0"/>
        </a:p>
      </dgm:t>
    </dgm:pt>
    <dgm:pt modelId="{4FDE0BCD-9A85-44B7-A229-3B88DE39E8E8}" type="parTrans" cxnId="{88EDDBDF-A206-469A-9021-784F204505FC}">
      <dgm:prSet/>
      <dgm:spPr/>
      <dgm:t>
        <a:bodyPr/>
        <a:lstStyle/>
        <a:p>
          <a:endParaRPr lang="es-CO"/>
        </a:p>
      </dgm:t>
    </dgm:pt>
    <dgm:pt modelId="{A6C6B4E2-C27B-4691-9629-FB8D488339BF}" type="sibTrans" cxnId="{88EDDBDF-A206-469A-9021-784F204505FC}">
      <dgm:prSet/>
      <dgm:spPr/>
      <dgm:t>
        <a:bodyPr/>
        <a:lstStyle/>
        <a:p>
          <a:endParaRPr lang="es-CO"/>
        </a:p>
      </dgm:t>
    </dgm:pt>
    <dgm:pt modelId="{66AAA3FD-CC0A-4A9A-887E-A75E3ED48649}">
      <dgm:prSet phldrT="[Texto]" custT="1"/>
      <dgm:spPr/>
      <dgm:t>
        <a:bodyPr/>
        <a:lstStyle/>
        <a:p>
          <a:pPr algn="ctr"/>
          <a:r>
            <a:rPr lang="es-ES_tradnl" sz="1500" b="1" dirty="0" smtClean="0">
              <a:latin typeface="+mj-lt"/>
            </a:rPr>
            <a:t>Primera Feria del Conocimiento de la ANI: </a:t>
          </a:r>
        </a:p>
        <a:p>
          <a:pPr algn="l"/>
          <a:r>
            <a:rPr lang="es-ES_tradnl" sz="1500" b="0" dirty="0" smtClean="0">
              <a:latin typeface="+mj-lt"/>
            </a:rPr>
            <a:t>Cada área presentó su gestión</a:t>
          </a:r>
        </a:p>
        <a:p>
          <a:pPr algn="l"/>
          <a:r>
            <a:rPr lang="es-ES_tradnl" sz="1500" b="0" dirty="0" smtClean="0">
              <a:latin typeface="+mj-lt"/>
            </a:rPr>
            <a:t>- Objetivos y metas</a:t>
          </a:r>
        </a:p>
        <a:p>
          <a:pPr algn="l"/>
          <a:r>
            <a:rPr lang="es-ES_tradnl" sz="1500" b="0" dirty="0" smtClean="0">
              <a:latin typeface="+mj-lt"/>
            </a:rPr>
            <a:t>- Actividades y logros</a:t>
          </a:r>
        </a:p>
        <a:p>
          <a:pPr algn="l"/>
          <a:r>
            <a:rPr lang="es-ES_tradnl" sz="1500" b="0" dirty="0" smtClean="0">
              <a:latin typeface="+mj-lt"/>
            </a:rPr>
            <a:t>- Oportunidades de mejora</a:t>
          </a:r>
          <a:endParaRPr lang="es-CO" sz="1500" dirty="0"/>
        </a:p>
      </dgm:t>
    </dgm:pt>
    <dgm:pt modelId="{D36F8204-E83E-48E7-843F-603D9CE96F7D}" type="parTrans" cxnId="{BA1409A4-701C-487B-A534-AAA5F4DB926D}">
      <dgm:prSet/>
      <dgm:spPr/>
      <dgm:t>
        <a:bodyPr/>
        <a:lstStyle/>
        <a:p>
          <a:endParaRPr lang="es-CO"/>
        </a:p>
      </dgm:t>
    </dgm:pt>
    <dgm:pt modelId="{31867B00-3768-4FB9-B7BB-B7B3ADE4F331}" type="sibTrans" cxnId="{BA1409A4-701C-487B-A534-AAA5F4DB926D}">
      <dgm:prSet/>
      <dgm:spPr/>
      <dgm:t>
        <a:bodyPr/>
        <a:lstStyle/>
        <a:p>
          <a:endParaRPr lang="es-CO"/>
        </a:p>
      </dgm:t>
    </dgm:pt>
    <dgm:pt modelId="{B9C9CCF5-A550-4B46-BD83-692A4ACE590E}" type="pres">
      <dgm:prSet presAssocID="{93CCFE2D-5153-4835-91C6-A2E8227B7627}" presName="Name0" presStyleCnt="0">
        <dgm:presLayoutVars>
          <dgm:dir/>
          <dgm:resizeHandles val="exact"/>
        </dgm:presLayoutVars>
      </dgm:prSet>
      <dgm:spPr/>
    </dgm:pt>
    <dgm:pt modelId="{F6637598-EEB7-4DC8-AC35-35EBC699F05C}" type="pres">
      <dgm:prSet presAssocID="{93CCFE2D-5153-4835-91C6-A2E8227B7627}" presName="fgShape" presStyleLbl="fgShp" presStyleIdx="0" presStyleCnt="1" custLinFactNeighborY="2662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91DEB637-77DC-4FF9-8163-7DEE2BC88BB7}" type="pres">
      <dgm:prSet presAssocID="{93CCFE2D-5153-4835-91C6-A2E8227B7627}" presName="linComp" presStyleCnt="0"/>
      <dgm:spPr/>
    </dgm:pt>
    <dgm:pt modelId="{E756C053-A4DE-4FAE-944E-582459B99901}" type="pres">
      <dgm:prSet presAssocID="{AE5F5F64-C3D6-4BE4-867E-343E394B1C88}" presName="compNode" presStyleCnt="0"/>
      <dgm:spPr/>
    </dgm:pt>
    <dgm:pt modelId="{D207ADC6-E2F1-4A12-AAFB-21CF2B689E3C}" type="pres">
      <dgm:prSet presAssocID="{AE5F5F64-C3D6-4BE4-867E-343E394B1C88}" presName="bkgdShape" presStyleLbl="node1" presStyleIdx="0" presStyleCnt="3"/>
      <dgm:spPr/>
      <dgm:t>
        <a:bodyPr/>
        <a:lstStyle/>
        <a:p>
          <a:endParaRPr lang="es-CO"/>
        </a:p>
      </dgm:t>
    </dgm:pt>
    <dgm:pt modelId="{02887DEC-DD1B-450D-8E2D-8FDDB6CD2C41}" type="pres">
      <dgm:prSet presAssocID="{AE5F5F64-C3D6-4BE4-867E-343E394B1C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53DE99-CC2F-4B89-AB8C-6D3EC8714612}" type="pres">
      <dgm:prSet presAssocID="{AE5F5F64-C3D6-4BE4-867E-343E394B1C88}" presName="invisiNode" presStyleLbl="node1" presStyleIdx="0" presStyleCnt="3"/>
      <dgm:spPr/>
    </dgm:pt>
    <dgm:pt modelId="{EC61AF0E-431F-4BB4-B5BE-22849BD9BE89}" type="pres">
      <dgm:prSet presAssocID="{AE5F5F64-C3D6-4BE4-867E-343E394B1C88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59F929-6F1B-4649-92C1-80607117522D}" type="pres">
      <dgm:prSet presAssocID="{D61483F4-4228-4C4B-A76E-7C5D677F771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FDAFAB9A-6AA1-4C87-9479-D0FE737A3E7C}" type="pres">
      <dgm:prSet presAssocID="{D8287835-07B0-404E-8044-486C0387BE58}" presName="compNode" presStyleCnt="0"/>
      <dgm:spPr/>
    </dgm:pt>
    <dgm:pt modelId="{70875D94-B194-46DC-878E-D02E7D36C353}" type="pres">
      <dgm:prSet presAssocID="{D8287835-07B0-404E-8044-486C0387BE58}" presName="bkgdShape" presStyleLbl="node1" presStyleIdx="1" presStyleCnt="3"/>
      <dgm:spPr/>
      <dgm:t>
        <a:bodyPr/>
        <a:lstStyle/>
        <a:p>
          <a:endParaRPr lang="es-CO"/>
        </a:p>
      </dgm:t>
    </dgm:pt>
    <dgm:pt modelId="{E4FB15C8-4D0A-492F-926A-1B4D1F6BDC26}" type="pres">
      <dgm:prSet presAssocID="{D8287835-07B0-404E-8044-486C0387BE5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DF61B36-F792-455C-9D0E-C026BCC5F5BE}" type="pres">
      <dgm:prSet presAssocID="{D8287835-07B0-404E-8044-486C0387BE58}" presName="invisiNode" presStyleLbl="node1" presStyleIdx="1" presStyleCnt="3"/>
      <dgm:spPr/>
    </dgm:pt>
    <dgm:pt modelId="{E5E762F8-FF06-4B40-B1D9-9F365B762872}" type="pres">
      <dgm:prSet presAssocID="{D8287835-07B0-404E-8044-486C0387BE5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BB1677-6690-4ABF-B0AC-8CDDB6081F15}" type="pres">
      <dgm:prSet presAssocID="{A6C6B4E2-C27B-4691-9629-FB8D488339BF}" presName="sibTrans" presStyleLbl="sibTrans2D1" presStyleIdx="0" presStyleCnt="0"/>
      <dgm:spPr/>
      <dgm:t>
        <a:bodyPr/>
        <a:lstStyle/>
        <a:p>
          <a:endParaRPr lang="es-CO"/>
        </a:p>
      </dgm:t>
    </dgm:pt>
    <dgm:pt modelId="{D1225A4F-4076-485E-ADC9-53763C4A173E}" type="pres">
      <dgm:prSet presAssocID="{66AAA3FD-CC0A-4A9A-887E-A75E3ED48649}" presName="compNode" presStyleCnt="0"/>
      <dgm:spPr/>
    </dgm:pt>
    <dgm:pt modelId="{AEF0C046-92DC-4ED6-8D0F-AC49E8A78036}" type="pres">
      <dgm:prSet presAssocID="{66AAA3FD-CC0A-4A9A-887E-A75E3ED48649}" presName="bkgdShape" presStyleLbl="node1" presStyleIdx="2" presStyleCnt="3"/>
      <dgm:spPr/>
      <dgm:t>
        <a:bodyPr/>
        <a:lstStyle/>
        <a:p>
          <a:endParaRPr lang="es-CO"/>
        </a:p>
      </dgm:t>
    </dgm:pt>
    <dgm:pt modelId="{22DEA89C-C684-4CDB-AC76-AA4A12268DA6}" type="pres">
      <dgm:prSet presAssocID="{66AAA3FD-CC0A-4A9A-887E-A75E3ED4864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DCE996-2616-4D8F-ACA9-5C2076EF01CB}" type="pres">
      <dgm:prSet presAssocID="{66AAA3FD-CC0A-4A9A-887E-A75E3ED48649}" presName="invisiNode" presStyleLbl="node1" presStyleIdx="2" presStyleCnt="3"/>
      <dgm:spPr/>
    </dgm:pt>
    <dgm:pt modelId="{3E9225E4-07BB-45D2-B21F-B3B825E71944}" type="pres">
      <dgm:prSet presAssocID="{66AAA3FD-CC0A-4A9A-887E-A75E3ED4864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F25AC62-DBEF-457B-AA41-7093C2508F7C}" type="presOf" srcId="{AE5F5F64-C3D6-4BE4-867E-343E394B1C88}" destId="{02887DEC-DD1B-450D-8E2D-8FDDB6CD2C41}" srcOrd="1" destOrd="0" presId="urn:microsoft.com/office/officeart/2005/8/layout/hList7#1"/>
    <dgm:cxn modelId="{8F904E29-803A-49F6-BC6C-F57D0034005C}" type="presOf" srcId="{93CCFE2D-5153-4835-91C6-A2E8227B7627}" destId="{B9C9CCF5-A550-4B46-BD83-692A4ACE590E}" srcOrd="0" destOrd="0" presId="urn:microsoft.com/office/officeart/2005/8/layout/hList7#1"/>
    <dgm:cxn modelId="{EA74D57F-64BE-448B-8C50-8E0263534D16}" type="presOf" srcId="{66AAA3FD-CC0A-4A9A-887E-A75E3ED48649}" destId="{AEF0C046-92DC-4ED6-8D0F-AC49E8A78036}" srcOrd="0" destOrd="0" presId="urn:microsoft.com/office/officeart/2005/8/layout/hList7#1"/>
    <dgm:cxn modelId="{8462BFF2-0BCA-4B63-A8B0-F8B78F98DE29}" type="presOf" srcId="{66AAA3FD-CC0A-4A9A-887E-A75E3ED48649}" destId="{22DEA89C-C684-4CDB-AC76-AA4A12268DA6}" srcOrd="1" destOrd="0" presId="urn:microsoft.com/office/officeart/2005/8/layout/hList7#1"/>
    <dgm:cxn modelId="{B0C6D03B-DC77-412B-A2EF-DD1BFFDD3C63}" type="presOf" srcId="{D8287835-07B0-404E-8044-486C0387BE58}" destId="{70875D94-B194-46DC-878E-D02E7D36C353}" srcOrd="0" destOrd="0" presId="urn:microsoft.com/office/officeart/2005/8/layout/hList7#1"/>
    <dgm:cxn modelId="{52569DA9-AC3B-4A64-8698-5E8C77995C9F}" type="presOf" srcId="{A6C6B4E2-C27B-4691-9629-FB8D488339BF}" destId="{13BB1677-6690-4ABF-B0AC-8CDDB6081F15}" srcOrd="0" destOrd="0" presId="urn:microsoft.com/office/officeart/2005/8/layout/hList7#1"/>
    <dgm:cxn modelId="{C45D75F7-E67C-4A09-9351-125EA8100868}" srcId="{93CCFE2D-5153-4835-91C6-A2E8227B7627}" destId="{AE5F5F64-C3D6-4BE4-867E-343E394B1C88}" srcOrd="0" destOrd="0" parTransId="{BE8C2111-6D5F-4619-BEBF-7BCF874D9902}" sibTransId="{D61483F4-4228-4C4B-A76E-7C5D677F7717}"/>
    <dgm:cxn modelId="{BA1409A4-701C-487B-A534-AAA5F4DB926D}" srcId="{93CCFE2D-5153-4835-91C6-A2E8227B7627}" destId="{66AAA3FD-CC0A-4A9A-887E-A75E3ED48649}" srcOrd="2" destOrd="0" parTransId="{D36F8204-E83E-48E7-843F-603D9CE96F7D}" sibTransId="{31867B00-3768-4FB9-B7BB-B7B3ADE4F331}"/>
    <dgm:cxn modelId="{D3F56A59-12E6-4639-9B37-B2BA649F9E88}" type="presOf" srcId="{D8287835-07B0-404E-8044-486C0387BE58}" destId="{E4FB15C8-4D0A-492F-926A-1B4D1F6BDC26}" srcOrd="1" destOrd="0" presId="urn:microsoft.com/office/officeart/2005/8/layout/hList7#1"/>
    <dgm:cxn modelId="{88EDDBDF-A206-469A-9021-784F204505FC}" srcId="{93CCFE2D-5153-4835-91C6-A2E8227B7627}" destId="{D8287835-07B0-404E-8044-486C0387BE58}" srcOrd="1" destOrd="0" parTransId="{4FDE0BCD-9A85-44B7-A229-3B88DE39E8E8}" sibTransId="{A6C6B4E2-C27B-4691-9629-FB8D488339BF}"/>
    <dgm:cxn modelId="{F202CEB3-BFA2-4A40-BC40-916D50B45765}" type="presOf" srcId="{AE5F5F64-C3D6-4BE4-867E-343E394B1C88}" destId="{D207ADC6-E2F1-4A12-AAFB-21CF2B689E3C}" srcOrd="0" destOrd="0" presId="urn:microsoft.com/office/officeart/2005/8/layout/hList7#1"/>
    <dgm:cxn modelId="{E8AB9D15-44DC-4790-B711-71F9335BBE66}" type="presOf" srcId="{D61483F4-4228-4C4B-A76E-7C5D677F7717}" destId="{6159F929-6F1B-4649-92C1-80607117522D}" srcOrd="0" destOrd="0" presId="urn:microsoft.com/office/officeart/2005/8/layout/hList7#1"/>
    <dgm:cxn modelId="{8F35DDA0-786F-4EE3-89B0-72B08CC4F510}" type="presParOf" srcId="{B9C9CCF5-A550-4B46-BD83-692A4ACE590E}" destId="{F6637598-EEB7-4DC8-AC35-35EBC699F05C}" srcOrd="0" destOrd="0" presId="urn:microsoft.com/office/officeart/2005/8/layout/hList7#1"/>
    <dgm:cxn modelId="{6DB6E51D-D557-415E-8452-7C1E656B08D7}" type="presParOf" srcId="{B9C9CCF5-A550-4B46-BD83-692A4ACE590E}" destId="{91DEB637-77DC-4FF9-8163-7DEE2BC88BB7}" srcOrd="1" destOrd="0" presId="urn:microsoft.com/office/officeart/2005/8/layout/hList7#1"/>
    <dgm:cxn modelId="{A77E84F8-504E-4ADD-8124-99205E2BF201}" type="presParOf" srcId="{91DEB637-77DC-4FF9-8163-7DEE2BC88BB7}" destId="{E756C053-A4DE-4FAE-944E-582459B99901}" srcOrd="0" destOrd="0" presId="urn:microsoft.com/office/officeart/2005/8/layout/hList7#1"/>
    <dgm:cxn modelId="{D9497998-052D-4B8E-8081-77C1970E6B45}" type="presParOf" srcId="{E756C053-A4DE-4FAE-944E-582459B99901}" destId="{D207ADC6-E2F1-4A12-AAFB-21CF2B689E3C}" srcOrd="0" destOrd="0" presId="urn:microsoft.com/office/officeart/2005/8/layout/hList7#1"/>
    <dgm:cxn modelId="{3A1B01FD-115E-4BB6-9BFE-B0C8BEE5FC23}" type="presParOf" srcId="{E756C053-A4DE-4FAE-944E-582459B99901}" destId="{02887DEC-DD1B-450D-8E2D-8FDDB6CD2C41}" srcOrd="1" destOrd="0" presId="urn:microsoft.com/office/officeart/2005/8/layout/hList7#1"/>
    <dgm:cxn modelId="{B18157E5-E3BD-48A0-857C-C035032D7888}" type="presParOf" srcId="{E756C053-A4DE-4FAE-944E-582459B99901}" destId="{9653DE99-CC2F-4B89-AB8C-6D3EC8714612}" srcOrd="2" destOrd="0" presId="urn:microsoft.com/office/officeart/2005/8/layout/hList7#1"/>
    <dgm:cxn modelId="{42D1E4F3-850D-424B-9162-602DC2164D9C}" type="presParOf" srcId="{E756C053-A4DE-4FAE-944E-582459B99901}" destId="{EC61AF0E-431F-4BB4-B5BE-22849BD9BE89}" srcOrd="3" destOrd="0" presId="urn:microsoft.com/office/officeart/2005/8/layout/hList7#1"/>
    <dgm:cxn modelId="{FDBA37F8-0BA3-4A3E-B39B-F0B1F433F6F3}" type="presParOf" srcId="{91DEB637-77DC-4FF9-8163-7DEE2BC88BB7}" destId="{6159F929-6F1B-4649-92C1-80607117522D}" srcOrd="1" destOrd="0" presId="urn:microsoft.com/office/officeart/2005/8/layout/hList7#1"/>
    <dgm:cxn modelId="{0ABF04F2-0A00-450C-9655-CB4C02EB2AAA}" type="presParOf" srcId="{91DEB637-77DC-4FF9-8163-7DEE2BC88BB7}" destId="{FDAFAB9A-6AA1-4C87-9479-D0FE737A3E7C}" srcOrd="2" destOrd="0" presId="urn:microsoft.com/office/officeart/2005/8/layout/hList7#1"/>
    <dgm:cxn modelId="{5E71E979-3365-4183-8A9E-F9029FF5944F}" type="presParOf" srcId="{FDAFAB9A-6AA1-4C87-9479-D0FE737A3E7C}" destId="{70875D94-B194-46DC-878E-D02E7D36C353}" srcOrd="0" destOrd="0" presId="urn:microsoft.com/office/officeart/2005/8/layout/hList7#1"/>
    <dgm:cxn modelId="{0A42A8BF-9251-4583-BBF5-CA75CFCCC474}" type="presParOf" srcId="{FDAFAB9A-6AA1-4C87-9479-D0FE737A3E7C}" destId="{E4FB15C8-4D0A-492F-926A-1B4D1F6BDC26}" srcOrd="1" destOrd="0" presId="urn:microsoft.com/office/officeart/2005/8/layout/hList7#1"/>
    <dgm:cxn modelId="{9001DDB5-3C23-443C-A477-549B2E7968D9}" type="presParOf" srcId="{FDAFAB9A-6AA1-4C87-9479-D0FE737A3E7C}" destId="{4DF61B36-F792-455C-9D0E-C026BCC5F5BE}" srcOrd="2" destOrd="0" presId="urn:microsoft.com/office/officeart/2005/8/layout/hList7#1"/>
    <dgm:cxn modelId="{5059A9DE-9BE6-4DEB-B919-15BC48CC006F}" type="presParOf" srcId="{FDAFAB9A-6AA1-4C87-9479-D0FE737A3E7C}" destId="{E5E762F8-FF06-4B40-B1D9-9F365B762872}" srcOrd="3" destOrd="0" presId="urn:microsoft.com/office/officeart/2005/8/layout/hList7#1"/>
    <dgm:cxn modelId="{14DF6B65-45F4-45E1-972C-1B389B4E4C30}" type="presParOf" srcId="{91DEB637-77DC-4FF9-8163-7DEE2BC88BB7}" destId="{13BB1677-6690-4ABF-B0AC-8CDDB6081F15}" srcOrd="3" destOrd="0" presId="urn:microsoft.com/office/officeart/2005/8/layout/hList7#1"/>
    <dgm:cxn modelId="{C230B0D2-577E-49EF-AA0A-F6E8D314AEA4}" type="presParOf" srcId="{91DEB637-77DC-4FF9-8163-7DEE2BC88BB7}" destId="{D1225A4F-4076-485E-ADC9-53763C4A173E}" srcOrd="4" destOrd="0" presId="urn:microsoft.com/office/officeart/2005/8/layout/hList7#1"/>
    <dgm:cxn modelId="{5FD29BBC-D117-4D3F-AD84-CA179EDD0F3B}" type="presParOf" srcId="{D1225A4F-4076-485E-ADC9-53763C4A173E}" destId="{AEF0C046-92DC-4ED6-8D0F-AC49E8A78036}" srcOrd="0" destOrd="0" presId="urn:microsoft.com/office/officeart/2005/8/layout/hList7#1"/>
    <dgm:cxn modelId="{807E9F96-7F89-497F-8102-58C07A8860D5}" type="presParOf" srcId="{D1225A4F-4076-485E-ADC9-53763C4A173E}" destId="{22DEA89C-C684-4CDB-AC76-AA4A12268DA6}" srcOrd="1" destOrd="0" presId="urn:microsoft.com/office/officeart/2005/8/layout/hList7#1"/>
    <dgm:cxn modelId="{DD2FB877-59DE-4B89-B771-92A919424267}" type="presParOf" srcId="{D1225A4F-4076-485E-ADC9-53763C4A173E}" destId="{1CDCE996-2616-4D8F-ACA9-5C2076EF01CB}" srcOrd="2" destOrd="0" presId="urn:microsoft.com/office/officeart/2005/8/layout/hList7#1"/>
    <dgm:cxn modelId="{33D0DE19-8009-4CA5-A65C-98F385575EF2}" type="presParOf" srcId="{D1225A4F-4076-485E-ADC9-53763C4A173E}" destId="{3E9225E4-07BB-45D2-B21F-B3B825E7194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C8B14-DABD-4B7E-AF61-188A4B4B8748}" type="doc">
      <dgm:prSet loTypeId="urn:microsoft.com/office/officeart/2005/8/layout/hProcess9" loCatId="process" qsTypeId="urn:microsoft.com/office/officeart/2005/8/quickstyle/simple5" qsCatId="simple" csTypeId="urn:microsoft.com/office/officeart/2005/8/colors/accent3_4" csCatId="accent3" phldr="1"/>
      <dgm:spPr/>
    </dgm:pt>
    <dgm:pt modelId="{A0E88C73-69CA-4804-BD76-871066F23FFB}">
      <dgm:prSet phldrT="[Texto]"/>
      <dgm:spPr/>
      <dgm:t>
        <a:bodyPr/>
        <a:lstStyle/>
        <a:p>
          <a:r>
            <a:rPr lang="es-CO" dirty="0" smtClean="0"/>
            <a:t>Apoyar la construcción de 8 casos de estudio y revisión de los mismos</a:t>
          </a:r>
          <a:endParaRPr lang="es-CO" dirty="0"/>
        </a:p>
      </dgm:t>
    </dgm:pt>
    <dgm:pt modelId="{6CE5EC3B-46F1-4ACD-A3DC-B0E16CE5C970}" type="parTrans" cxnId="{87E87830-EC90-4962-949A-14B540608ABD}">
      <dgm:prSet/>
      <dgm:spPr/>
      <dgm:t>
        <a:bodyPr/>
        <a:lstStyle/>
        <a:p>
          <a:endParaRPr lang="es-CO"/>
        </a:p>
      </dgm:t>
    </dgm:pt>
    <dgm:pt modelId="{558CD1CD-6D9E-4003-A443-CB61A751880C}" type="sibTrans" cxnId="{87E87830-EC90-4962-949A-14B540608ABD}">
      <dgm:prSet/>
      <dgm:spPr/>
      <dgm:t>
        <a:bodyPr/>
        <a:lstStyle/>
        <a:p>
          <a:endParaRPr lang="es-CO"/>
        </a:p>
      </dgm:t>
    </dgm:pt>
    <dgm:pt modelId="{35C5919C-5012-4B4C-B71C-E171EBCE838A}">
      <dgm:prSet phldrT="[Texto]"/>
      <dgm:spPr/>
      <dgm:t>
        <a:bodyPr/>
        <a:lstStyle/>
        <a:p>
          <a:r>
            <a:rPr lang="es-CO" dirty="0" smtClean="0"/>
            <a:t>Apoyar la construcción de 3 notas de conocimiento</a:t>
          </a:r>
          <a:endParaRPr lang="es-CO" dirty="0"/>
        </a:p>
      </dgm:t>
    </dgm:pt>
    <dgm:pt modelId="{2CC617A0-40C3-45E6-902B-2050D853206B}" type="parTrans" cxnId="{5EB72E93-F6E5-422E-9CD2-B93D6A60858B}">
      <dgm:prSet/>
      <dgm:spPr/>
      <dgm:t>
        <a:bodyPr/>
        <a:lstStyle/>
        <a:p>
          <a:endParaRPr lang="es-CO"/>
        </a:p>
      </dgm:t>
    </dgm:pt>
    <dgm:pt modelId="{3D5A7C8E-EB32-41EF-95D7-94AA8F7F57BF}" type="sibTrans" cxnId="{5EB72E93-F6E5-422E-9CD2-B93D6A60858B}">
      <dgm:prSet/>
      <dgm:spPr/>
      <dgm:t>
        <a:bodyPr/>
        <a:lstStyle/>
        <a:p>
          <a:endParaRPr lang="es-CO"/>
        </a:p>
      </dgm:t>
    </dgm:pt>
    <dgm:pt modelId="{32709D62-5C02-48AC-8549-BD41F3854910}">
      <dgm:prSet phldrT="[Texto]"/>
      <dgm:spPr/>
      <dgm:t>
        <a:bodyPr/>
        <a:lstStyle/>
        <a:p>
          <a:r>
            <a:rPr lang="es-CO" dirty="0" smtClean="0"/>
            <a:t>Transformación de contenidos virtuales – Plataforma Moodle</a:t>
          </a:r>
          <a:endParaRPr lang="es-CO" dirty="0"/>
        </a:p>
      </dgm:t>
    </dgm:pt>
    <dgm:pt modelId="{E2EC9AE3-B119-453D-AB56-426AA7070CF8}" type="parTrans" cxnId="{20B1C707-BBA3-4BAF-979F-7281AC5E02BD}">
      <dgm:prSet/>
      <dgm:spPr/>
      <dgm:t>
        <a:bodyPr/>
        <a:lstStyle/>
        <a:p>
          <a:endParaRPr lang="es-CO"/>
        </a:p>
      </dgm:t>
    </dgm:pt>
    <dgm:pt modelId="{E06A3B11-D3A8-4708-9935-A7BEA6B06CBF}" type="sibTrans" cxnId="{20B1C707-BBA3-4BAF-979F-7281AC5E02BD}">
      <dgm:prSet/>
      <dgm:spPr/>
      <dgm:t>
        <a:bodyPr/>
        <a:lstStyle/>
        <a:p>
          <a:endParaRPr lang="es-CO"/>
        </a:p>
      </dgm:t>
    </dgm:pt>
    <dgm:pt modelId="{B6BB2D49-E672-4A30-992B-E4BB8BDE40B8}">
      <dgm:prSet phldrT="[Texto]"/>
      <dgm:spPr/>
      <dgm:t>
        <a:bodyPr/>
        <a:lstStyle/>
        <a:p>
          <a:r>
            <a:rPr lang="es-CO" dirty="0" smtClean="0"/>
            <a:t>Segundo evento de Gestión del Conocimiento</a:t>
          </a:r>
          <a:endParaRPr lang="es-CO" dirty="0"/>
        </a:p>
      </dgm:t>
    </dgm:pt>
    <dgm:pt modelId="{00976CA6-E903-476B-8FA4-807F6B3DF13A}" type="parTrans" cxnId="{3E5123B5-D9F3-43F0-A511-F48F3CD64B2D}">
      <dgm:prSet/>
      <dgm:spPr/>
      <dgm:t>
        <a:bodyPr/>
        <a:lstStyle/>
        <a:p>
          <a:endParaRPr lang="es-CO"/>
        </a:p>
      </dgm:t>
    </dgm:pt>
    <dgm:pt modelId="{1FE7D5DB-169A-4F66-98D9-9B0AD6E04A9F}" type="sibTrans" cxnId="{3E5123B5-D9F3-43F0-A511-F48F3CD64B2D}">
      <dgm:prSet/>
      <dgm:spPr/>
      <dgm:t>
        <a:bodyPr/>
        <a:lstStyle/>
        <a:p>
          <a:endParaRPr lang="es-CO"/>
        </a:p>
      </dgm:t>
    </dgm:pt>
    <dgm:pt modelId="{422020F4-FDB4-4202-826E-E034F9F03788}">
      <dgm:prSet phldrT="[Texto]"/>
      <dgm:spPr/>
      <dgm:t>
        <a:bodyPr/>
        <a:lstStyle/>
        <a:p>
          <a:r>
            <a:rPr lang="es-CO" dirty="0" smtClean="0"/>
            <a:t>Apoyar la construcción de 10 notas de enseñanza de los casos de estudio construidos</a:t>
          </a:r>
          <a:endParaRPr lang="es-CO" dirty="0"/>
        </a:p>
      </dgm:t>
    </dgm:pt>
    <dgm:pt modelId="{AE4590A7-D07C-41DC-8FD6-4EE6234EB8D5}" type="parTrans" cxnId="{DE8F0241-003C-4DAA-A732-FE4549756977}">
      <dgm:prSet/>
      <dgm:spPr/>
      <dgm:t>
        <a:bodyPr/>
        <a:lstStyle/>
        <a:p>
          <a:endParaRPr lang="es-MX"/>
        </a:p>
      </dgm:t>
    </dgm:pt>
    <dgm:pt modelId="{BED65AB3-ACF6-4B53-B193-A13867610E39}" type="sibTrans" cxnId="{DE8F0241-003C-4DAA-A732-FE4549756977}">
      <dgm:prSet/>
      <dgm:spPr/>
      <dgm:t>
        <a:bodyPr/>
        <a:lstStyle/>
        <a:p>
          <a:endParaRPr lang="es-MX"/>
        </a:p>
      </dgm:t>
    </dgm:pt>
    <dgm:pt modelId="{4A26B313-F274-4A9E-9B2D-0F7ABEC34974}" type="pres">
      <dgm:prSet presAssocID="{EEAC8B14-DABD-4B7E-AF61-188A4B4B8748}" presName="CompostProcess" presStyleCnt="0">
        <dgm:presLayoutVars>
          <dgm:dir/>
          <dgm:resizeHandles val="exact"/>
        </dgm:presLayoutVars>
      </dgm:prSet>
      <dgm:spPr/>
    </dgm:pt>
    <dgm:pt modelId="{501031ED-746D-40FA-B6D9-E10D3E42A625}" type="pres">
      <dgm:prSet presAssocID="{EEAC8B14-DABD-4B7E-AF61-188A4B4B8748}" presName="arrow" presStyleLbl="bgShp" presStyleIdx="0" presStyleCnt="1"/>
      <dgm:spPr/>
    </dgm:pt>
    <dgm:pt modelId="{8E7A917A-C334-4591-8905-1F0F03D21D8B}" type="pres">
      <dgm:prSet presAssocID="{EEAC8B14-DABD-4B7E-AF61-188A4B4B8748}" presName="linearProcess" presStyleCnt="0"/>
      <dgm:spPr/>
    </dgm:pt>
    <dgm:pt modelId="{735406D4-DA41-4A62-8411-6F9DF62B329B}" type="pres">
      <dgm:prSet presAssocID="{A0E88C73-69CA-4804-BD76-871066F23FFB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DE165A-E1F6-475A-B8D2-651D09D5FA0A}" type="pres">
      <dgm:prSet presAssocID="{558CD1CD-6D9E-4003-A443-CB61A751880C}" presName="sibTrans" presStyleCnt="0"/>
      <dgm:spPr/>
    </dgm:pt>
    <dgm:pt modelId="{E7D26AFB-0A00-44D2-AA07-951B01B66F30}" type="pres">
      <dgm:prSet presAssocID="{35C5919C-5012-4B4C-B71C-E171EBCE838A}" presName="textNode" presStyleLbl="node1" presStyleIdx="1" presStyleCnt="5" custLinFactNeighborX="-473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013FDAC-5277-46BB-B248-7EDB6FB88ACE}" type="pres">
      <dgm:prSet presAssocID="{3D5A7C8E-EB32-41EF-95D7-94AA8F7F57BF}" presName="sibTrans" presStyleCnt="0"/>
      <dgm:spPr/>
    </dgm:pt>
    <dgm:pt modelId="{BA387B31-85CF-4727-BD96-F94369DF79AE}" type="pres">
      <dgm:prSet presAssocID="{32709D62-5C02-48AC-8549-BD41F3854910}" presName="textNode" presStyleLbl="node1" presStyleIdx="2" presStyleCnt="5" custLinFactX="93029" custLinFactNeighborX="100000" custLinFactNeighborY="7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24FB78-C8D7-4F1F-B242-B1E810405B86}" type="pres">
      <dgm:prSet presAssocID="{E06A3B11-D3A8-4708-9935-A7BEA6B06CBF}" presName="sibTrans" presStyleCnt="0"/>
      <dgm:spPr/>
    </dgm:pt>
    <dgm:pt modelId="{C1BAECF5-B342-42F2-9600-9B16FF9AF3EF}" type="pres">
      <dgm:prSet presAssocID="{B6BB2D49-E672-4A30-992B-E4BB8BDE40B8}" presName="textNode" presStyleLbl="node1" presStyleIdx="3" presStyleCnt="5" custLinFactX="92456" custLinFactNeighborX="100000" custLinFactNeighborY="-86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75B72B-59E1-4AA4-B6F5-DE36E69359D3}" type="pres">
      <dgm:prSet presAssocID="{1FE7D5DB-169A-4F66-98D9-9B0AD6E04A9F}" presName="sibTrans" presStyleCnt="0"/>
      <dgm:spPr/>
    </dgm:pt>
    <dgm:pt modelId="{0E862103-68F6-455B-84BB-1032F211494F}" type="pres">
      <dgm:prSet presAssocID="{422020F4-FDB4-4202-826E-E034F9F03788}" presName="textNode" presStyleLbl="node1" presStyleIdx="4" presStyleCnt="5" custLinFactX="-200000" custLinFactNeighborX="-299733" custLinFactNeighborY="-2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E87830-EC90-4962-949A-14B540608ABD}" srcId="{EEAC8B14-DABD-4B7E-AF61-188A4B4B8748}" destId="{A0E88C73-69CA-4804-BD76-871066F23FFB}" srcOrd="0" destOrd="0" parTransId="{6CE5EC3B-46F1-4ACD-A3DC-B0E16CE5C970}" sibTransId="{558CD1CD-6D9E-4003-A443-CB61A751880C}"/>
    <dgm:cxn modelId="{5A55F869-D745-4178-A806-5C60F82577FF}" type="presOf" srcId="{B6BB2D49-E672-4A30-992B-E4BB8BDE40B8}" destId="{C1BAECF5-B342-42F2-9600-9B16FF9AF3EF}" srcOrd="0" destOrd="0" presId="urn:microsoft.com/office/officeart/2005/8/layout/hProcess9"/>
    <dgm:cxn modelId="{DE8F0241-003C-4DAA-A732-FE4549756977}" srcId="{EEAC8B14-DABD-4B7E-AF61-188A4B4B8748}" destId="{422020F4-FDB4-4202-826E-E034F9F03788}" srcOrd="4" destOrd="0" parTransId="{AE4590A7-D07C-41DC-8FD6-4EE6234EB8D5}" sibTransId="{BED65AB3-ACF6-4B53-B193-A13867610E39}"/>
    <dgm:cxn modelId="{20B1C707-BBA3-4BAF-979F-7281AC5E02BD}" srcId="{EEAC8B14-DABD-4B7E-AF61-188A4B4B8748}" destId="{32709D62-5C02-48AC-8549-BD41F3854910}" srcOrd="2" destOrd="0" parTransId="{E2EC9AE3-B119-453D-AB56-426AA7070CF8}" sibTransId="{E06A3B11-D3A8-4708-9935-A7BEA6B06CBF}"/>
    <dgm:cxn modelId="{1DC8594B-5952-4ECD-B59F-282E7A39420D}" type="presOf" srcId="{35C5919C-5012-4B4C-B71C-E171EBCE838A}" destId="{E7D26AFB-0A00-44D2-AA07-951B01B66F30}" srcOrd="0" destOrd="0" presId="urn:microsoft.com/office/officeart/2005/8/layout/hProcess9"/>
    <dgm:cxn modelId="{53FB5CAC-C1E6-4F41-9753-063C5E7189AC}" type="presOf" srcId="{EEAC8B14-DABD-4B7E-AF61-188A4B4B8748}" destId="{4A26B313-F274-4A9E-9B2D-0F7ABEC34974}" srcOrd="0" destOrd="0" presId="urn:microsoft.com/office/officeart/2005/8/layout/hProcess9"/>
    <dgm:cxn modelId="{5EB72E93-F6E5-422E-9CD2-B93D6A60858B}" srcId="{EEAC8B14-DABD-4B7E-AF61-188A4B4B8748}" destId="{35C5919C-5012-4B4C-B71C-E171EBCE838A}" srcOrd="1" destOrd="0" parTransId="{2CC617A0-40C3-45E6-902B-2050D853206B}" sibTransId="{3D5A7C8E-EB32-41EF-95D7-94AA8F7F57BF}"/>
    <dgm:cxn modelId="{3E5123B5-D9F3-43F0-A511-F48F3CD64B2D}" srcId="{EEAC8B14-DABD-4B7E-AF61-188A4B4B8748}" destId="{B6BB2D49-E672-4A30-992B-E4BB8BDE40B8}" srcOrd="3" destOrd="0" parTransId="{00976CA6-E903-476B-8FA4-807F6B3DF13A}" sibTransId="{1FE7D5DB-169A-4F66-98D9-9B0AD6E04A9F}"/>
    <dgm:cxn modelId="{53CA4252-B1BB-4656-8109-CE5DD88C2856}" type="presOf" srcId="{32709D62-5C02-48AC-8549-BD41F3854910}" destId="{BA387B31-85CF-4727-BD96-F94369DF79AE}" srcOrd="0" destOrd="0" presId="urn:microsoft.com/office/officeart/2005/8/layout/hProcess9"/>
    <dgm:cxn modelId="{BBDEEEF9-0E20-4683-8376-8566122485D3}" type="presOf" srcId="{A0E88C73-69CA-4804-BD76-871066F23FFB}" destId="{735406D4-DA41-4A62-8411-6F9DF62B329B}" srcOrd="0" destOrd="0" presId="urn:microsoft.com/office/officeart/2005/8/layout/hProcess9"/>
    <dgm:cxn modelId="{E45BB548-E123-4AF7-8DC8-A002B4FF58E7}" type="presOf" srcId="{422020F4-FDB4-4202-826E-E034F9F03788}" destId="{0E862103-68F6-455B-84BB-1032F211494F}" srcOrd="0" destOrd="0" presId="urn:microsoft.com/office/officeart/2005/8/layout/hProcess9"/>
    <dgm:cxn modelId="{153F8383-A5C4-41AD-8CEA-404489AC3B57}" type="presParOf" srcId="{4A26B313-F274-4A9E-9B2D-0F7ABEC34974}" destId="{501031ED-746D-40FA-B6D9-E10D3E42A625}" srcOrd="0" destOrd="0" presId="urn:microsoft.com/office/officeart/2005/8/layout/hProcess9"/>
    <dgm:cxn modelId="{E62E014C-BB0C-47E6-8A92-657C4A493064}" type="presParOf" srcId="{4A26B313-F274-4A9E-9B2D-0F7ABEC34974}" destId="{8E7A917A-C334-4591-8905-1F0F03D21D8B}" srcOrd="1" destOrd="0" presId="urn:microsoft.com/office/officeart/2005/8/layout/hProcess9"/>
    <dgm:cxn modelId="{0E0D77FF-6EF2-43FA-846B-0D84D394449A}" type="presParOf" srcId="{8E7A917A-C334-4591-8905-1F0F03D21D8B}" destId="{735406D4-DA41-4A62-8411-6F9DF62B329B}" srcOrd="0" destOrd="0" presId="urn:microsoft.com/office/officeart/2005/8/layout/hProcess9"/>
    <dgm:cxn modelId="{01E6836A-B137-471E-BECF-E5AA200057A1}" type="presParOf" srcId="{8E7A917A-C334-4591-8905-1F0F03D21D8B}" destId="{DBDE165A-E1F6-475A-B8D2-651D09D5FA0A}" srcOrd="1" destOrd="0" presId="urn:microsoft.com/office/officeart/2005/8/layout/hProcess9"/>
    <dgm:cxn modelId="{BF15AAA3-03FE-46F4-84D2-9F14CADDDF9B}" type="presParOf" srcId="{8E7A917A-C334-4591-8905-1F0F03D21D8B}" destId="{E7D26AFB-0A00-44D2-AA07-951B01B66F30}" srcOrd="2" destOrd="0" presId="urn:microsoft.com/office/officeart/2005/8/layout/hProcess9"/>
    <dgm:cxn modelId="{C2E23B3C-1E7A-4C85-9A4D-73A407BC43A0}" type="presParOf" srcId="{8E7A917A-C334-4591-8905-1F0F03D21D8B}" destId="{C013FDAC-5277-46BB-B248-7EDB6FB88ACE}" srcOrd="3" destOrd="0" presId="urn:microsoft.com/office/officeart/2005/8/layout/hProcess9"/>
    <dgm:cxn modelId="{B7CF41BB-A51E-4897-A367-064BEF24412D}" type="presParOf" srcId="{8E7A917A-C334-4591-8905-1F0F03D21D8B}" destId="{BA387B31-85CF-4727-BD96-F94369DF79AE}" srcOrd="4" destOrd="0" presId="urn:microsoft.com/office/officeart/2005/8/layout/hProcess9"/>
    <dgm:cxn modelId="{D12B47AC-4C53-4C1C-A00C-404E11EC7AE8}" type="presParOf" srcId="{8E7A917A-C334-4591-8905-1F0F03D21D8B}" destId="{6324FB78-C8D7-4F1F-B242-B1E810405B86}" srcOrd="5" destOrd="0" presId="urn:microsoft.com/office/officeart/2005/8/layout/hProcess9"/>
    <dgm:cxn modelId="{4E17A664-6C99-445F-BB37-7A4B665BACB6}" type="presParOf" srcId="{8E7A917A-C334-4591-8905-1F0F03D21D8B}" destId="{C1BAECF5-B342-42F2-9600-9B16FF9AF3EF}" srcOrd="6" destOrd="0" presId="urn:microsoft.com/office/officeart/2005/8/layout/hProcess9"/>
    <dgm:cxn modelId="{CF3D2A90-291E-41FE-85CB-8D43008FB181}" type="presParOf" srcId="{8E7A917A-C334-4591-8905-1F0F03D21D8B}" destId="{6275B72B-59E1-4AA4-B6F5-DE36E69359D3}" srcOrd="7" destOrd="0" presId="urn:microsoft.com/office/officeart/2005/8/layout/hProcess9"/>
    <dgm:cxn modelId="{9691225F-1A12-4199-AD46-80F1A84F5F26}" type="presParOf" srcId="{8E7A917A-C334-4591-8905-1F0F03D21D8B}" destId="{0E862103-68F6-455B-84BB-1032F211494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C607A7-BFF8-4132-B0F8-2C6893C175CA}" type="doc">
      <dgm:prSet loTypeId="urn:microsoft.com/office/officeart/2005/8/layout/vProcess5" loCatId="process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6B91FDD3-FC0E-4547-9486-59CEE0E94FFD}">
      <dgm:prSet phldrT="[Texto]" custT="1"/>
      <dgm:spPr/>
      <dgm:t>
        <a:bodyPr/>
        <a:lstStyle/>
        <a:p>
          <a:r>
            <a:rPr lang="es-CO" sz="2000" dirty="0" smtClean="0"/>
            <a:t>Metodología detallada para la Gerencia de Proyectos según el PMI ajustada a las necesidades de la ANI</a:t>
          </a:r>
          <a:endParaRPr lang="es-CO" sz="2000" dirty="0"/>
        </a:p>
      </dgm:t>
    </dgm:pt>
    <dgm:pt modelId="{68F095A0-1A6C-4366-8B6E-D3F45ACCBBA1}" type="parTrans" cxnId="{DE9ED8FC-9550-4980-9021-0C0F641D10AB}">
      <dgm:prSet/>
      <dgm:spPr/>
      <dgm:t>
        <a:bodyPr/>
        <a:lstStyle/>
        <a:p>
          <a:endParaRPr lang="es-CO"/>
        </a:p>
      </dgm:t>
    </dgm:pt>
    <dgm:pt modelId="{578309F3-DFF7-4F92-8708-8F0E4913C601}" type="sibTrans" cxnId="{DE9ED8FC-9550-4980-9021-0C0F641D10A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59264269-122F-49BC-8427-60D8FE40997C}">
      <dgm:prSet phldrT="[Texto]" custT="1"/>
      <dgm:spPr/>
      <dgm:t>
        <a:bodyPr/>
        <a:lstStyle/>
        <a:p>
          <a:r>
            <a:rPr lang="es-CO" sz="2000" dirty="0" smtClean="0"/>
            <a:t>Metodología resumida para la Gerencia de Proyectos según el PMI ajustada a las necesidades de la ANI</a:t>
          </a:r>
          <a:endParaRPr lang="es-CO" sz="2000" dirty="0"/>
        </a:p>
      </dgm:t>
    </dgm:pt>
    <dgm:pt modelId="{00209EA9-2D58-4D02-8318-D0F7BFEB4433}" type="parTrans" cxnId="{BD49EFD8-5208-4DC8-AC90-BC7064DC290A}">
      <dgm:prSet/>
      <dgm:spPr/>
      <dgm:t>
        <a:bodyPr/>
        <a:lstStyle/>
        <a:p>
          <a:endParaRPr lang="es-CO"/>
        </a:p>
      </dgm:t>
    </dgm:pt>
    <dgm:pt modelId="{20635035-8470-4D18-A7EB-D7334F3DB563}" type="sibTrans" cxnId="{BD49EFD8-5208-4DC8-AC90-BC7064DC290A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E24712B0-1859-47E2-A9FE-1223B5045B9A}">
      <dgm:prSet phldrT="[Texto]" custT="1"/>
      <dgm:spPr/>
      <dgm:t>
        <a:bodyPr/>
        <a:lstStyle/>
        <a:p>
          <a:r>
            <a:rPr lang="es-CO" sz="2000" dirty="0" smtClean="0"/>
            <a:t>Alineación de los procedimientos a la metodología estándar en Gerencia de Proyectos ANI.</a:t>
          </a:r>
          <a:endParaRPr lang="es-CO" sz="2000" dirty="0"/>
        </a:p>
      </dgm:t>
    </dgm:pt>
    <dgm:pt modelId="{FAEC913C-A25E-4AC2-993B-5553BC9FABBC}" type="parTrans" cxnId="{5E96E700-BB03-482F-BCDC-70749A29D3A5}">
      <dgm:prSet/>
      <dgm:spPr/>
      <dgm:t>
        <a:bodyPr/>
        <a:lstStyle/>
        <a:p>
          <a:endParaRPr lang="es-CO"/>
        </a:p>
      </dgm:t>
    </dgm:pt>
    <dgm:pt modelId="{02B955AD-AC47-4047-9C78-C680BE9A8A77}" type="sibTrans" cxnId="{5E96E700-BB03-482F-BCDC-70749A29D3A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CO"/>
        </a:p>
      </dgm:t>
    </dgm:pt>
    <dgm:pt modelId="{D0B9C24C-3848-4279-A65D-EAF53090742E}" type="pres">
      <dgm:prSet presAssocID="{7FC607A7-BFF8-4132-B0F8-2C6893C175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57CDC10-7CC8-4D82-B047-3658D30390FE}" type="pres">
      <dgm:prSet presAssocID="{7FC607A7-BFF8-4132-B0F8-2C6893C175CA}" presName="dummyMaxCanvas" presStyleCnt="0">
        <dgm:presLayoutVars/>
      </dgm:prSet>
      <dgm:spPr/>
    </dgm:pt>
    <dgm:pt modelId="{B6C857A6-CD36-43F4-A05B-00AFA235F1B5}" type="pres">
      <dgm:prSet presAssocID="{7FC607A7-BFF8-4132-B0F8-2C6893C175C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40D44E-D1D4-4592-BF67-348F07FCBA78}" type="pres">
      <dgm:prSet presAssocID="{7FC607A7-BFF8-4132-B0F8-2C6893C175C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FE1908-9708-436E-9B53-F10E02C5285A}" type="pres">
      <dgm:prSet presAssocID="{7FC607A7-BFF8-4132-B0F8-2C6893C175C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0B3AB14-9BE6-4CC0-A806-F1970E89ACCA}" type="pres">
      <dgm:prSet presAssocID="{7FC607A7-BFF8-4132-B0F8-2C6893C175C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BC12DF-2DC8-4C66-81BB-8E4F47A2D273}" type="pres">
      <dgm:prSet presAssocID="{7FC607A7-BFF8-4132-B0F8-2C6893C175C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E141F4-BF0D-411C-A229-CE0E8BD89CFF}" type="pres">
      <dgm:prSet presAssocID="{7FC607A7-BFF8-4132-B0F8-2C6893C175C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4474D0-345C-40D3-8D83-DEEFF2FB627E}" type="pres">
      <dgm:prSet presAssocID="{7FC607A7-BFF8-4132-B0F8-2C6893C175C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09C417-F966-4A76-B233-E7EC550ED78C}" type="pres">
      <dgm:prSet presAssocID="{7FC607A7-BFF8-4132-B0F8-2C6893C175C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90B144-3471-43EA-B228-1D21C7D4192D}" type="presOf" srcId="{E24712B0-1859-47E2-A9FE-1223B5045B9A}" destId="{20FE1908-9708-436E-9B53-F10E02C5285A}" srcOrd="0" destOrd="0" presId="urn:microsoft.com/office/officeart/2005/8/layout/vProcess5"/>
    <dgm:cxn modelId="{DE9ED8FC-9550-4980-9021-0C0F641D10AB}" srcId="{7FC607A7-BFF8-4132-B0F8-2C6893C175CA}" destId="{6B91FDD3-FC0E-4547-9486-59CEE0E94FFD}" srcOrd="0" destOrd="0" parTransId="{68F095A0-1A6C-4366-8B6E-D3F45ACCBBA1}" sibTransId="{578309F3-DFF7-4F92-8708-8F0E4913C601}"/>
    <dgm:cxn modelId="{BC960FAF-F922-429A-8AE4-306DCEF8FC0C}" type="presOf" srcId="{6B91FDD3-FC0E-4547-9486-59CEE0E94FFD}" destId="{B6C857A6-CD36-43F4-A05B-00AFA235F1B5}" srcOrd="0" destOrd="0" presId="urn:microsoft.com/office/officeart/2005/8/layout/vProcess5"/>
    <dgm:cxn modelId="{8CABAB40-E091-4873-82F8-7DDEDBE28E10}" type="presOf" srcId="{59264269-122F-49BC-8427-60D8FE40997C}" destId="{554474D0-345C-40D3-8D83-DEEFF2FB627E}" srcOrd="1" destOrd="0" presId="urn:microsoft.com/office/officeart/2005/8/layout/vProcess5"/>
    <dgm:cxn modelId="{BD49EFD8-5208-4DC8-AC90-BC7064DC290A}" srcId="{7FC607A7-BFF8-4132-B0F8-2C6893C175CA}" destId="{59264269-122F-49BC-8427-60D8FE40997C}" srcOrd="1" destOrd="0" parTransId="{00209EA9-2D58-4D02-8318-D0F7BFEB4433}" sibTransId="{20635035-8470-4D18-A7EB-D7334F3DB563}"/>
    <dgm:cxn modelId="{D628755C-F85A-4E73-A365-9919A7FC82C7}" type="presOf" srcId="{6B91FDD3-FC0E-4547-9486-59CEE0E94FFD}" destId="{C3E141F4-BF0D-411C-A229-CE0E8BD89CFF}" srcOrd="1" destOrd="0" presId="urn:microsoft.com/office/officeart/2005/8/layout/vProcess5"/>
    <dgm:cxn modelId="{5E96E700-BB03-482F-BCDC-70749A29D3A5}" srcId="{7FC607A7-BFF8-4132-B0F8-2C6893C175CA}" destId="{E24712B0-1859-47E2-A9FE-1223B5045B9A}" srcOrd="2" destOrd="0" parTransId="{FAEC913C-A25E-4AC2-993B-5553BC9FABBC}" sibTransId="{02B955AD-AC47-4047-9C78-C680BE9A8A77}"/>
    <dgm:cxn modelId="{EC76F12A-53B2-44EE-A8B9-98966AF84EB8}" type="presOf" srcId="{E24712B0-1859-47E2-A9FE-1223B5045B9A}" destId="{0509C417-F966-4A76-B233-E7EC550ED78C}" srcOrd="1" destOrd="0" presId="urn:microsoft.com/office/officeart/2005/8/layout/vProcess5"/>
    <dgm:cxn modelId="{810FDA1D-2A66-4316-8797-ADA9A2A7DFA0}" type="presOf" srcId="{59264269-122F-49BC-8427-60D8FE40997C}" destId="{8F40D44E-D1D4-4592-BF67-348F07FCBA78}" srcOrd="0" destOrd="0" presId="urn:microsoft.com/office/officeart/2005/8/layout/vProcess5"/>
    <dgm:cxn modelId="{6F4B3380-2521-48B0-A2CF-9A643D64BCA7}" type="presOf" srcId="{578309F3-DFF7-4F92-8708-8F0E4913C601}" destId="{90B3AB14-9BE6-4CC0-A806-F1970E89ACCA}" srcOrd="0" destOrd="0" presId="urn:microsoft.com/office/officeart/2005/8/layout/vProcess5"/>
    <dgm:cxn modelId="{B097B1A8-A373-41AA-8C4F-34954EEAD744}" type="presOf" srcId="{20635035-8470-4D18-A7EB-D7334F3DB563}" destId="{6FBC12DF-2DC8-4C66-81BB-8E4F47A2D273}" srcOrd="0" destOrd="0" presId="urn:microsoft.com/office/officeart/2005/8/layout/vProcess5"/>
    <dgm:cxn modelId="{E6D807AC-371F-43CE-B616-D5F29B49FF42}" type="presOf" srcId="{7FC607A7-BFF8-4132-B0F8-2C6893C175CA}" destId="{D0B9C24C-3848-4279-A65D-EAF53090742E}" srcOrd="0" destOrd="0" presId="urn:microsoft.com/office/officeart/2005/8/layout/vProcess5"/>
    <dgm:cxn modelId="{3DCADDEC-78F0-4487-9E62-6809265BC955}" type="presParOf" srcId="{D0B9C24C-3848-4279-A65D-EAF53090742E}" destId="{157CDC10-7CC8-4D82-B047-3658D30390FE}" srcOrd="0" destOrd="0" presId="urn:microsoft.com/office/officeart/2005/8/layout/vProcess5"/>
    <dgm:cxn modelId="{38997979-D125-4C9F-B58A-BCBA3629CD59}" type="presParOf" srcId="{D0B9C24C-3848-4279-A65D-EAF53090742E}" destId="{B6C857A6-CD36-43F4-A05B-00AFA235F1B5}" srcOrd="1" destOrd="0" presId="urn:microsoft.com/office/officeart/2005/8/layout/vProcess5"/>
    <dgm:cxn modelId="{A42120ED-3D1C-4718-A236-5515001D135F}" type="presParOf" srcId="{D0B9C24C-3848-4279-A65D-EAF53090742E}" destId="{8F40D44E-D1D4-4592-BF67-348F07FCBA78}" srcOrd="2" destOrd="0" presId="urn:microsoft.com/office/officeart/2005/8/layout/vProcess5"/>
    <dgm:cxn modelId="{B3AB4113-B9DC-4756-8A6C-7FDC93AE207B}" type="presParOf" srcId="{D0B9C24C-3848-4279-A65D-EAF53090742E}" destId="{20FE1908-9708-436E-9B53-F10E02C5285A}" srcOrd="3" destOrd="0" presId="urn:microsoft.com/office/officeart/2005/8/layout/vProcess5"/>
    <dgm:cxn modelId="{73BA9398-65D3-4293-9318-88B6A651DB99}" type="presParOf" srcId="{D0B9C24C-3848-4279-A65D-EAF53090742E}" destId="{90B3AB14-9BE6-4CC0-A806-F1970E89ACCA}" srcOrd="4" destOrd="0" presId="urn:microsoft.com/office/officeart/2005/8/layout/vProcess5"/>
    <dgm:cxn modelId="{C39013B3-0A4C-4F13-841F-85A2A94A8616}" type="presParOf" srcId="{D0B9C24C-3848-4279-A65D-EAF53090742E}" destId="{6FBC12DF-2DC8-4C66-81BB-8E4F47A2D273}" srcOrd="5" destOrd="0" presId="urn:microsoft.com/office/officeart/2005/8/layout/vProcess5"/>
    <dgm:cxn modelId="{2ABF8E55-1151-4E0E-8218-8F0C5FF05F78}" type="presParOf" srcId="{D0B9C24C-3848-4279-A65D-EAF53090742E}" destId="{C3E141F4-BF0D-411C-A229-CE0E8BD89CFF}" srcOrd="6" destOrd="0" presId="urn:microsoft.com/office/officeart/2005/8/layout/vProcess5"/>
    <dgm:cxn modelId="{228E95C5-585E-4A9A-B077-028C0A6EC1F6}" type="presParOf" srcId="{D0B9C24C-3848-4279-A65D-EAF53090742E}" destId="{554474D0-345C-40D3-8D83-DEEFF2FB627E}" srcOrd="7" destOrd="0" presId="urn:microsoft.com/office/officeart/2005/8/layout/vProcess5"/>
    <dgm:cxn modelId="{5D6AD32F-D712-4FB0-9972-28EEDDD2C70B}" type="presParOf" srcId="{D0B9C24C-3848-4279-A65D-EAF53090742E}" destId="{0509C417-F966-4A76-B233-E7EC550ED78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C8B14-DABD-4B7E-AF61-188A4B4B8748}" type="doc">
      <dgm:prSet loTypeId="urn:microsoft.com/office/officeart/2005/8/layout/hProcess9" loCatId="process" qsTypeId="urn:microsoft.com/office/officeart/2005/8/quickstyle/simple5" qsCatId="simple" csTypeId="urn:microsoft.com/office/officeart/2005/8/colors/accent3_4" csCatId="accent3" phldr="1"/>
      <dgm:spPr/>
    </dgm:pt>
    <dgm:pt modelId="{A0E88C73-69CA-4804-BD76-871066F23FFB}">
      <dgm:prSet phldrT="[Texto]" custT="1"/>
      <dgm:spPr/>
      <dgm:t>
        <a:bodyPr/>
        <a:lstStyle/>
        <a:p>
          <a:r>
            <a:rPr lang="es-CO" sz="1600" dirty="0" smtClean="0"/>
            <a:t>Socialización virtual en Gerencia de Proyectos</a:t>
          </a:r>
          <a:endParaRPr lang="es-CO" sz="1600" dirty="0"/>
        </a:p>
      </dgm:t>
    </dgm:pt>
    <dgm:pt modelId="{6CE5EC3B-46F1-4ACD-A3DC-B0E16CE5C970}" type="parTrans" cxnId="{87E87830-EC90-4962-949A-14B540608ABD}">
      <dgm:prSet/>
      <dgm:spPr/>
      <dgm:t>
        <a:bodyPr/>
        <a:lstStyle/>
        <a:p>
          <a:endParaRPr lang="es-CO" sz="1600"/>
        </a:p>
      </dgm:t>
    </dgm:pt>
    <dgm:pt modelId="{558CD1CD-6D9E-4003-A443-CB61A751880C}" type="sibTrans" cxnId="{87E87830-EC90-4962-949A-14B540608ABD}">
      <dgm:prSet/>
      <dgm:spPr/>
      <dgm:t>
        <a:bodyPr/>
        <a:lstStyle/>
        <a:p>
          <a:endParaRPr lang="es-CO" sz="1600"/>
        </a:p>
      </dgm:t>
    </dgm:pt>
    <dgm:pt modelId="{52B0E1C8-82C8-4FEB-BE0D-DFEE56C847AB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O" sz="1600" dirty="0" smtClean="0"/>
            <a:t>Socialización virtual del Project </a:t>
          </a:r>
          <a:r>
            <a:rPr lang="es-CO" sz="1600" dirty="0" err="1" smtClean="0"/>
            <a:t>On</a:t>
          </a:r>
          <a:r>
            <a:rPr lang="es-CO" sz="1600" dirty="0" smtClean="0"/>
            <a:t> Line en la Gerencia de Proyectos</a:t>
          </a:r>
          <a:endParaRPr lang="es-CO" sz="1600" dirty="0"/>
        </a:p>
      </dgm:t>
    </dgm:pt>
    <dgm:pt modelId="{16C994B0-CE5C-49DD-B938-E7F5EE7D80C9}" type="parTrans" cxnId="{9B09A4CE-0931-4FC4-9A37-550FD77FDF0E}">
      <dgm:prSet/>
      <dgm:spPr/>
      <dgm:t>
        <a:bodyPr/>
        <a:lstStyle/>
        <a:p>
          <a:endParaRPr lang="es-MX" sz="1600"/>
        </a:p>
      </dgm:t>
    </dgm:pt>
    <dgm:pt modelId="{55151756-891F-48FC-B177-3BED6824C579}" type="sibTrans" cxnId="{9B09A4CE-0931-4FC4-9A37-550FD77FDF0E}">
      <dgm:prSet/>
      <dgm:spPr/>
      <dgm:t>
        <a:bodyPr/>
        <a:lstStyle/>
        <a:p>
          <a:endParaRPr lang="es-MX" sz="1600"/>
        </a:p>
      </dgm:t>
    </dgm:pt>
    <dgm:pt modelId="{4A26B313-F274-4A9E-9B2D-0F7ABEC34974}" type="pres">
      <dgm:prSet presAssocID="{EEAC8B14-DABD-4B7E-AF61-188A4B4B8748}" presName="CompostProcess" presStyleCnt="0">
        <dgm:presLayoutVars>
          <dgm:dir/>
          <dgm:resizeHandles val="exact"/>
        </dgm:presLayoutVars>
      </dgm:prSet>
      <dgm:spPr/>
    </dgm:pt>
    <dgm:pt modelId="{501031ED-746D-40FA-B6D9-E10D3E42A625}" type="pres">
      <dgm:prSet presAssocID="{EEAC8B14-DABD-4B7E-AF61-188A4B4B8748}" presName="arrow" presStyleLbl="bgShp" presStyleIdx="0" presStyleCnt="1" custScaleX="97954"/>
      <dgm:spPr/>
    </dgm:pt>
    <dgm:pt modelId="{8E7A917A-C334-4591-8905-1F0F03D21D8B}" type="pres">
      <dgm:prSet presAssocID="{EEAC8B14-DABD-4B7E-AF61-188A4B4B8748}" presName="linearProcess" presStyleCnt="0"/>
      <dgm:spPr/>
    </dgm:pt>
    <dgm:pt modelId="{735406D4-DA41-4A62-8411-6F9DF62B329B}" type="pres">
      <dgm:prSet presAssocID="{A0E88C73-69CA-4804-BD76-871066F23FFB}" presName="textNode" presStyleLbl="node1" presStyleIdx="0" presStyleCnt="2" custLinFactNeighborX="-65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781E80F-E254-4E3E-9F1E-6957DFFCCB9F}" type="pres">
      <dgm:prSet presAssocID="{558CD1CD-6D9E-4003-A443-CB61A751880C}" presName="sibTrans" presStyleCnt="0"/>
      <dgm:spPr/>
    </dgm:pt>
    <dgm:pt modelId="{E3C510D5-17E0-4F92-98AF-40F06F1B14BA}" type="pres">
      <dgm:prSet presAssocID="{52B0E1C8-82C8-4FEB-BE0D-DFEE56C847AB}" presName="textNode" presStyleLbl="node1" presStyleIdx="1" presStyleCnt="2" custLinFactNeighborX="-652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E87830-EC90-4962-949A-14B540608ABD}" srcId="{EEAC8B14-DABD-4B7E-AF61-188A4B4B8748}" destId="{A0E88C73-69CA-4804-BD76-871066F23FFB}" srcOrd="0" destOrd="0" parTransId="{6CE5EC3B-46F1-4ACD-A3DC-B0E16CE5C970}" sibTransId="{558CD1CD-6D9E-4003-A443-CB61A751880C}"/>
    <dgm:cxn modelId="{1B965171-AD02-41AA-AB3B-BED88828FC6D}" type="presOf" srcId="{52B0E1C8-82C8-4FEB-BE0D-DFEE56C847AB}" destId="{E3C510D5-17E0-4F92-98AF-40F06F1B14BA}" srcOrd="0" destOrd="0" presId="urn:microsoft.com/office/officeart/2005/8/layout/hProcess9"/>
    <dgm:cxn modelId="{DF0715F7-340F-4E69-BF81-B3DC3F0B1920}" type="presOf" srcId="{A0E88C73-69CA-4804-BD76-871066F23FFB}" destId="{735406D4-DA41-4A62-8411-6F9DF62B329B}" srcOrd="0" destOrd="0" presId="urn:microsoft.com/office/officeart/2005/8/layout/hProcess9"/>
    <dgm:cxn modelId="{BCC96CB4-012B-4C7B-A617-CD45F567BA7E}" type="presOf" srcId="{EEAC8B14-DABD-4B7E-AF61-188A4B4B8748}" destId="{4A26B313-F274-4A9E-9B2D-0F7ABEC34974}" srcOrd="0" destOrd="0" presId="urn:microsoft.com/office/officeart/2005/8/layout/hProcess9"/>
    <dgm:cxn modelId="{9B09A4CE-0931-4FC4-9A37-550FD77FDF0E}" srcId="{EEAC8B14-DABD-4B7E-AF61-188A4B4B8748}" destId="{52B0E1C8-82C8-4FEB-BE0D-DFEE56C847AB}" srcOrd="1" destOrd="0" parTransId="{16C994B0-CE5C-49DD-B938-E7F5EE7D80C9}" sibTransId="{55151756-891F-48FC-B177-3BED6824C579}"/>
    <dgm:cxn modelId="{4A88267B-E1A5-4B71-9A1F-241217189D71}" type="presParOf" srcId="{4A26B313-F274-4A9E-9B2D-0F7ABEC34974}" destId="{501031ED-746D-40FA-B6D9-E10D3E42A625}" srcOrd="0" destOrd="0" presId="urn:microsoft.com/office/officeart/2005/8/layout/hProcess9"/>
    <dgm:cxn modelId="{1D019439-0780-48E1-938B-9EF22987F208}" type="presParOf" srcId="{4A26B313-F274-4A9E-9B2D-0F7ABEC34974}" destId="{8E7A917A-C334-4591-8905-1F0F03D21D8B}" srcOrd="1" destOrd="0" presId="urn:microsoft.com/office/officeart/2005/8/layout/hProcess9"/>
    <dgm:cxn modelId="{BE8E7673-1E28-4BE0-95AB-4CA41D3BFECC}" type="presParOf" srcId="{8E7A917A-C334-4591-8905-1F0F03D21D8B}" destId="{735406D4-DA41-4A62-8411-6F9DF62B329B}" srcOrd="0" destOrd="0" presId="urn:microsoft.com/office/officeart/2005/8/layout/hProcess9"/>
    <dgm:cxn modelId="{98BA2AE8-E2EF-41A3-9FB2-AE06B09587AE}" type="presParOf" srcId="{8E7A917A-C334-4591-8905-1F0F03D21D8B}" destId="{6781E80F-E254-4E3E-9F1E-6957DFFCCB9F}" srcOrd="1" destOrd="0" presId="urn:microsoft.com/office/officeart/2005/8/layout/hProcess9"/>
    <dgm:cxn modelId="{292BF639-D5E8-483C-9AB5-8E998CED9BA2}" type="presParOf" srcId="{8E7A917A-C334-4591-8905-1F0F03D21D8B}" destId="{E3C510D5-17E0-4F92-98AF-40F06F1B14B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B65BF-E97C-4CF1-8464-1B27F593A80D}">
      <dsp:nvSpPr>
        <dsp:cNvPr id="0" name=""/>
        <dsp:cNvSpPr/>
      </dsp:nvSpPr>
      <dsp:spPr>
        <a:xfrm>
          <a:off x="1088" y="0"/>
          <a:ext cx="1693594" cy="349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Redefinición de Focos y Objetivos Estratégicos</a:t>
          </a:r>
          <a:endParaRPr lang="es-MX" sz="1600" kern="1200" dirty="0"/>
        </a:p>
      </dsp:txBody>
      <dsp:txXfrm>
        <a:off x="1088" y="1398990"/>
        <a:ext cx="1693594" cy="1398990"/>
      </dsp:txXfrm>
    </dsp:sp>
    <dsp:sp modelId="{376DCEB2-0D42-461B-B692-07E3C0EE4E1D}">
      <dsp:nvSpPr>
        <dsp:cNvPr id="0" name=""/>
        <dsp:cNvSpPr/>
      </dsp:nvSpPr>
      <dsp:spPr>
        <a:xfrm>
          <a:off x="265555" y="209848"/>
          <a:ext cx="1164659" cy="11646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985F6-7F82-4587-8A59-0D78744DFF12}">
      <dsp:nvSpPr>
        <dsp:cNvPr id="0" name=""/>
        <dsp:cNvSpPr/>
      </dsp:nvSpPr>
      <dsp:spPr>
        <a:xfrm>
          <a:off x="1745490" y="0"/>
          <a:ext cx="1693594" cy="349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Alineación del Plan de Acción y la Planeación Estratégica</a:t>
          </a:r>
          <a:endParaRPr lang="es-MX" sz="1600" kern="1200" dirty="0"/>
        </a:p>
      </dsp:txBody>
      <dsp:txXfrm>
        <a:off x="1745490" y="1398990"/>
        <a:ext cx="1693594" cy="1398990"/>
      </dsp:txXfrm>
    </dsp:sp>
    <dsp:sp modelId="{95E69E39-5CB6-4583-A14A-FA9F74E6D2B5}">
      <dsp:nvSpPr>
        <dsp:cNvPr id="0" name=""/>
        <dsp:cNvSpPr/>
      </dsp:nvSpPr>
      <dsp:spPr>
        <a:xfrm>
          <a:off x="2009958" y="209848"/>
          <a:ext cx="1164659" cy="11646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F6528-D243-47C2-AAA2-9E7671C17BD1}">
      <dsp:nvSpPr>
        <dsp:cNvPr id="0" name=""/>
        <dsp:cNvSpPr/>
      </dsp:nvSpPr>
      <dsp:spPr>
        <a:xfrm>
          <a:off x="3489893" y="0"/>
          <a:ext cx="1693594" cy="3497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Definición de indicadores</a:t>
          </a:r>
          <a:endParaRPr lang="es-MX" sz="1600" kern="1200" dirty="0"/>
        </a:p>
      </dsp:txBody>
      <dsp:txXfrm>
        <a:off x="3489893" y="1398990"/>
        <a:ext cx="1693594" cy="1398990"/>
      </dsp:txXfrm>
    </dsp:sp>
    <dsp:sp modelId="{465F1968-629B-4498-9F77-20893A8CEE55}">
      <dsp:nvSpPr>
        <dsp:cNvPr id="0" name=""/>
        <dsp:cNvSpPr/>
      </dsp:nvSpPr>
      <dsp:spPr>
        <a:xfrm>
          <a:off x="3754360" y="209848"/>
          <a:ext cx="1164659" cy="116465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E7EB6-98C4-4B0F-8088-A52ACC15E363}">
      <dsp:nvSpPr>
        <dsp:cNvPr id="0" name=""/>
        <dsp:cNvSpPr/>
      </dsp:nvSpPr>
      <dsp:spPr>
        <a:xfrm>
          <a:off x="207383" y="2797981"/>
          <a:ext cx="4769809" cy="524621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B0C7C-BB8E-446B-BADE-1FE0225EDCEE}">
      <dsp:nvSpPr>
        <dsp:cNvPr id="0" name=""/>
        <dsp:cNvSpPr/>
      </dsp:nvSpPr>
      <dsp:spPr>
        <a:xfrm>
          <a:off x="-1797" y="0"/>
          <a:ext cx="2883910" cy="1283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35807" y="37604"/>
        <a:ext cx="1553772" cy="1208689"/>
      </dsp:txXfrm>
    </dsp:sp>
    <dsp:sp modelId="{EC29731D-00A5-4B03-9DF3-5404BC580E12}">
      <dsp:nvSpPr>
        <dsp:cNvPr id="0" name=""/>
        <dsp:cNvSpPr/>
      </dsp:nvSpPr>
      <dsp:spPr>
        <a:xfrm>
          <a:off x="509454" y="1569208"/>
          <a:ext cx="2876718" cy="12838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/>
        </a:p>
      </dsp:txBody>
      <dsp:txXfrm>
        <a:off x="547058" y="1606812"/>
        <a:ext cx="1459320" cy="1208689"/>
      </dsp:txXfrm>
    </dsp:sp>
    <dsp:sp modelId="{EDD67FA2-7ACF-4FEA-B0E4-A437019DB816}">
      <dsp:nvSpPr>
        <dsp:cNvPr id="0" name=""/>
        <dsp:cNvSpPr/>
      </dsp:nvSpPr>
      <dsp:spPr>
        <a:xfrm>
          <a:off x="2043983" y="1009286"/>
          <a:ext cx="834533" cy="83453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/>
        </a:p>
      </dsp:txBody>
      <dsp:txXfrm>
        <a:off x="2231753" y="1009286"/>
        <a:ext cx="458993" cy="627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B65BF-E97C-4CF1-8464-1B27F593A80D}">
      <dsp:nvSpPr>
        <dsp:cNvPr id="0" name=""/>
        <dsp:cNvSpPr/>
      </dsp:nvSpPr>
      <dsp:spPr>
        <a:xfrm>
          <a:off x="729" y="0"/>
          <a:ext cx="2322890" cy="4464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Auditoría interna de Calidad y Pre-Auditoría de Certificación </a:t>
          </a:r>
          <a:endParaRPr lang="es-MX" sz="1500" kern="1200" dirty="0"/>
        </a:p>
      </dsp:txBody>
      <dsp:txXfrm>
        <a:off x="729" y="1785798"/>
        <a:ext cx="2322890" cy="1785798"/>
      </dsp:txXfrm>
    </dsp:sp>
    <dsp:sp modelId="{376DCEB2-0D42-461B-B692-07E3C0EE4E1D}">
      <dsp:nvSpPr>
        <dsp:cNvPr id="0" name=""/>
        <dsp:cNvSpPr/>
      </dsp:nvSpPr>
      <dsp:spPr>
        <a:xfrm>
          <a:off x="420323" y="267869"/>
          <a:ext cx="1486676" cy="14866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F6528-D243-47C2-AAA2-9E7671C17BD1}">
      <dsp:nvSpPr>
        <dsp:cNvPr id="0" name=""/>
        <dsp:cNvSpPr/>
      </dsp:nvSpPr>
      <dsp:spPr>
        <a:xfrm>
          <a:off x="2423481" y="0"/>
          <a:ext cx="2322890" cy="4464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Culminar el Levantamiento de la documentación requerida</a:t>
          </a:r>
          <a:endParaRPr lang="es-MX" sz="1500" kern="1200" dirty="0"/>
        </a:p>
      </dsp:txBody>
      <dsp:txXfrm>
        <a:off x="2423481" y="1785798"/>
        <a:ext cx="2322890" cy="1785798"/>
      </dsp:txXfrm>
    </dsp:sp>
    <dsp:sp modelId="{465F1968-629B-4498-9F77-20893A8CEE55}">
      <dsp:nvSpPr>
        <dsp:cNvPr id="0" name=""/>
        <dsp:cNvSpPr/>
      </dsp:nvSpPr>
      <dsp:spPr>
        <a:xfrm>
          <a:off x="2812900" y="267869"/>
          <a:ext cx="1486676" cy="148667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CA5B-CC1A-472A-9013-0BEEAF51466B}">
      <dsp:nvSpPr>
        <dsp:cNvPr id="0" name=""/>
        <dsp:cNvSpPr/>
      </dsp:nvSpPr>
      <dsp:spPr>
        <a:xfrm>
          <a:off x="4816059" y="0"/>
          <a:ext cx="2322890" cy="4464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Sensibilización del Sistema de Gestión de Calidad</a:t>
          </a:r>
          <a:endParaRPr lang="es-MX" sz="1500" kern="1200" dirty="0"/>
        </a:p>
      </dsp:txBody>
      <dsp:txXfrm>
        <a:off x="4816059" y="1785798"/>
        <a:ext cx="2322890" cy="1785798"/>
      </dsp:txXfrm>
    </dsp:sp>
    <dsp:sp modelId="{0F49457D-EDEF-4236-BCAB-451CCDD5387B}">
      <dsp:nvSpPr>
        <dsp:cNvPr id="0" name=""/>
        <dsp:cNvSpPr/>
      </dsp:nvSpPr>
      <dsp:spPr>
        <a:xfrm>
          <a:off x="5205478" y="267869"/>
          <a:ext cx="1486676" cy="14866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2929F-F084-4A3E-89E4-4C11989F616D}">
      <dsp:nvSpPr>
        <dsp:cNvPr id="0" name=""/>
        <dsp:cNvSpPr/>
      </dsp:nvSpPr>
      <dsp:spPr>
        <a:xfrm>
          <a:off x="7182165" y="0"/>
          <a:ext cx="2322890" cy="44644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Adquisición e implementación de la herramienta tecnológica del SIG</a:t>
          </a:r>
          <a:endParaRPr lang="es-MX" sz="1500" kern="1200" dirty="0"/>
        </a:p>
      </dsp:txBody>
      <dsp:txXfrm>
        <a:off x="7182165" y="1785798"/>
        <a:ext cx="2322890" cy="1785798"/>
      </dsp:txXfrm>
    </dsp:sp>
    <dsp:sp modelId="{A6F57848-15E0-49C4-8860-C4A27B043E22}">
      <dsp:nvSpPr>
        <dsp:cNvPr id="0" name=""/>
        <dsp:cNvSpPr/>
      </dsp:nvSpPr>
      <dsp:spPr>
        <a:xfrm>
          <a:off x="7598055" y="267869"/>
          <a:ext cx="1486676" cy="148667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E7EB6-98C4-4B0F-8088-A52ACC15E363}">
      <dsp:nvSpPr>
        <dsp:cNvPr id="0" name=""/>
        <dsp:cNvSpPr/>
      </dsp:nvSpPr>
      <dsp:spPr>
        <a:xfrm>
          <a:off x="380202" y="3571596"/>
          <a:ext cx="8744651" cy="669674"/>
        </a:xfrm>
        <a:prstGeom prst="leftRightArrow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7ADC6-E2F1-4A12-AAFB-21CF2B689E3C}">
      <dsp:nvSpPr>
        <dsp:cNvPr id="0" name=""/>
        <dsp:cNvSpPr/>
      </dsp:nvSpPr>
      <dsp:spPr>
        <a:xfrm>
          <a:off x="1889" y="0"/>
          <a:ext cx="2940329" cy="5000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0" kern="1200" dirty="0" smtClean="0"/>
            <a:t>Contratación para la Construcción de casos de estudio: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0" kern="1200" dirty="0" smtClean="0"/>
            <a:t>- Metodología de identificación de casos de estudio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0" kern="1200" dirty="0" smtClean="0"/>
            <a:t>- 2 casos de estudio (en revisión)</a:t>
          </a:r>
        </a:p>
      </dsp:txBody>
      <dsp:txXfrm>
        <a:off x="1889" y="2000264"/>
        <a:ext cx="2940329" cy="2000264"/>
      </dsp:txXfrm>
    </dsp:sp>
    <dsp:sp modelId="{EC61AF0E-431F-4BB4-B5BE-22849BD9BE89}">
      <dsp:nvSpPr>
        <dsp:cNvPr id="0" name=""/>
        <dsp:cNvSpPr/>
      </dsp:nvSpPr>
      <dsp:spPr>
        <a:xfrm>
          <a:off x="639444" y="300039"/>
          <a:ext cx="1665219" cy="16652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875D94-B194-46DC-878E-D02E7D36C353}">
      <dsp:nvSpPr>
        <dsp:cNvPr id="0" name=""/>
        <dsp:cNvSpPr/>
      </dsp:nvSpPr>
      <dsp:spPr>
        <a:xfrm>
          <a:off x="3030429" y="0"/>
          <a:ext cx="2940329" cy="5000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Contratación para la transformación de contenidos virtuales (Plataforma Moodle)</a:t>
          </a:r>
          <a:endParaRPr lang="es-CO" sz="1500" kern="1200" dirty="0"/>
        </a:p>
      </dsp:txBody>
      <dsp:txXfrm>
        <a:off x="3030429" y="2000264"/>
        <a:ext cx="2940329" cy="2000264"/>
      </dsp:txXfrm>
    </dsp:sp>
    <dsp:sp modelId="{E5E762F8-FF06-4B40-B1D9-9F365B762872}">
      <dsp:nvSpPr>
        <dsp:cNvPr id="0" name=""/>
        <dsp:cNvSpPr/>
      </dsp:nvSpPr>
      <dsp:spPr>
        <a:xfrm>
          <a:off x="3667984" y="300039"/>
          <a:ext cx="1665219" cy="166521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F0C046-92DC-4ED6-8D0F-AC49E8A78036}">
      <dsp:nvSpPr>
        <dsp:cNvPr id="0" name=""/>
        <dsp:cNvSpPr/>
      </dsp:nvSpPr>
      <dsp:spPr>
        <a:xfrm>
          <a:off x="6058968" y="0"/>
          <a:ext cx="2940329" cy="50006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latin typeface="+mj-lt"/>
            </a:rPr>
            <a:t>Primera Feria del Conocimiento de la ANI: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0" kern="1200" dirty="0" smtClean="0">
              <a:latin typeface="+mj-lt"/>
            </a:rPr>
            <a:t>Cada área presentó su gestión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0" kern="1200" dirty="0" smtClean="0">
              <a:latin typeface="+mj-lt"/>
            </a:rPr>
            <a:t>- Objetivos y metas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0" kern="1200" dirty="0" smtClean="0">
              <a:latin typeface="+mj-lt"/>
            </a:rPr>
            <a:t>- Actividades y logros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0" kern="1200" dirty="0" smtClean="0">
              <a:latin typeface="+mj-lt"/>
            </a:rPr>
            <a:t>- Oportunidades de mejora</a:t>
          </a:r>
          <a:endParaRPr lang="es-CO" sz="1500" kern="1200" dirty="0"/>
        </a:p>
      </dsp:txBody>
      <dsp:txXfrm>
        <a:off x="6058968" y="2000264"/>
        <a:ext cx="2940329" cy="2000264"/>
      </dsp:txXfrm>
    </dsp:sp>
    <dsp:sp modelId="{3E9225E4-07BB-45D2-B21F-B3B825E71944}">
      <dsp:nvSpPr>
        <dsp:cNvPr id="0" name=""/>
        <dsp:cNvSpPr/>
      </dsp:nvSpPr>
      <dsp:spPr>
        <a:xfrm>
          <a:off x="6696523" y="300039"/>
          <a:ext cx="1665219" cy="16652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6637598-EEB7-4DC8-AC35-35EBC699F05C}">
      <dsp:nvSpPr>
        <dsp:cNvPr id="0" name=""/>
        <dsp:cNvSpPr/>
      </dsp:nvSpPr>
      <dsp:spPr>
        <a:xfrm>
          <a:off x="360047" y="4200211"/>
          <a:ext cx="8281092" cy="750099"/>
        </a:xfrm>
        <a:prstGeom prst="leftRightArrow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31ED-746D-40FA-B6D9-E10D3E42A625}">
      <dsp:nvSpPr>
        <dsp:cNvPr id="0" name=""/>
        <dsp:cNvSpPr/>
      </dsp:nvSpPr>
      <dsp:spPr>
        <a:xfrm>
          <a:off x="616152" y="0"/>
          <a:ext cx="6983064" cy="4415912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406D4-DA41-4A62-8411-6F9DF62B329B}">
      <dsp:nvSpPr>
        <dsp:cNvPr id="0" name=""/>
        <dsp:cNvSpPr/>
      </dsp:nvSpPr>
      <dsp:spPr>
        <a:xfrm>
          <a:off x="3610" y="1324773"/>
          <a:ext cx="1578490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Apoyar la construcción de 8 casos de estudio y revisión de los mismos</a:t>
          </a:r>
          <a:endParaRPr lang="es-CO" sz="1500" kern="1200" dirty="0"/>
        </a:p>
      </dsp:txBody>
      <dsp:txXfrm>
        <a:off x="80666" y="1401829"/>
        <a:ext cx="1424378" cy="1612252"/>
      </dsp:txXfrm>
    </dsp:sp>
    <dsp:sp modelId="{E7D26AFB-0A00-44D2-AA07-951B01B66F30}">
      <dsp:nvSpPr>
        <dsp:cNvPr id="0" name=""/>
        <dsp:cNvSpPr/>
      </dsp:nvSpPr>
      <dsp:spPr>
        <a:xfrm>
          <a:off x="1623693" y="1324773"/>
          <a:ext cx="1578490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3166"/>
                <a:satOff val="-12079"/>
                <a:lumOff val="19159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3166"/>
                <a:satOff val="-12079"/>
                <a:lumOff val="19159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3166"/>
                <a:satOff val="-12079"/>
                <a:lumOff val="191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Apoyar la construcción de 3 notas de conocimiento</a:t>
          </a:r>
          <a:endParaRPr lang="es-CO" sz="1500" kern="1200" dirty="0"/>
        </a:p>
      </dsp:txBody>
      <dsp:txXfrm>
        <a:off x="1700749" y="1401829"/>
        <a:ext cx="1424378" cy="1612252"/>
      </dsp:txXfrm>
    </dsp:sp>
    <dsp:sp modelId="{BA387B31-85CF-4727-BD96-F94369DF79AE}">
      <dsp:nvSpPr>
        <dsp:cNvPr id="0" name=""/>
        <dsp:cNvSpPr/>
      </dsp:nvSpPr>
      <dsp:spPr>
        <a:xfrm>
          <a:off x="4865818" y="1337138"/>
          <a:ext cx="1578490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46332"/>
                <a:satOff val="-24158"/>
                <a:lumOff val="3831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46332"/>
                <a:satOff val="-24158"/>
                <a:lumOff val="3831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46332"/>
                <a:satOff val="-24158"/>
                <a:lumOff val="38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Transformación de contenidos virtuales – Plataforma Moodle</a:t>
          </a:r>
          <a:endParaRPr lang="es-CO" sz="1500" kern="1200" dirty="0"/>
        </a:p>
      </dsp:txBody>
      <dsp:txXfrm>
        <a:off x="4942874" y="1414194"/>
        <a:ext cx="1424378" cy="1612252"/>
      </dsp:txXfrm>
    </dsp:sp>
    <dsp:sp modelId="{C1BAECF5-B342-42F2-9600-9B16FF9AF3EF}">
      <dsp:nvSpPr>
        <dsp:cNvPr id="0" name=""/>
        <dsp:cNvSpPr/>
      </dsp:nvSpPr>
      <dsp:spPr>
        <a:xfrm>
          <a:off x="6514188" y="1309565"/>
          <a:ext cx="1578490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346332"/>
                <a:satOff val="-24158"/>
                <a:lumOff val="38318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46332"/>
                <a:satOff val="-24158"/>
                <a:lumOff val="38318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46332"/>
                <a:satOff val="-24158"/>
                <a:lumOff val="383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Segundo evento de Gestión del Conocimiento</a:t>
          </a:r>
          <a:endParaRPr lang="es-CO" sz="1500" kern="1200" dirty="0"/>
        </a:p>
      </dsp:txBody>
      <dsp:txXfrm>
        <a:off x="6591244" y="1386621"/>
        <a:ext cx="1424378" cy="1612252"/>
      </dsp:txXfrm>
    </dsp:sp>
    <dsp:sp modelId="{0E862103-68F6-455B-84BB-1032F211494F}">
      <dsp:nvSpPr>
        <dsp:cNvPr id="0" name=""/>
        <dsp:cNvSpPr/>
      </dsp:nvSpPr>
      <dsp:spPr>
        <a:xfrm>
          <a:off x="3239726" y="1320569"/>
          <a:ext cx="1578490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73166"/>
                <a:satOff val="-12079"/>
                <a:lumOff val="19159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3166"/>
                <a:satOff val="-12079"/>
                <a:lumOff val="19159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3166"/>
                <a:satOff val="-12079"/>
                <a:lumOff val="191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Apoyar la construcción de 10 notas de enseñanza de los casos de estudio construidos</a:t>
          </a:r>
          <a:endParaRPr lang="es-CO" sz="1500" kern="1200" dirty="0"/>
        </a:p>
      </dsp:txBody>
      <dsp:txXfrm>
        <a:off x="3316782" y="1397625"/>
        <a:ext cx="1424378" cy="1612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857A6-CD36-43F4-A05B-00AFA235F1B5}">
      <dsp:nvSpPr>
        <dsp:cNvPr id="0" name=""/>
        <dsp:cNvSpPr/>
      </dsp:nvSpPr>
      <dsp:spPr>
        <a:xfrm>
          <a:off x="0" y="0"/>
          <a:ext cx="6618730" cy="134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Metodología detallada para la Gerencia de Proyectos según el PMI ajustada a las necesidades de la ANI</a:t>
          </a:r>
          <a:endParaRPr lang="es-CO" sz="2000" kern="1200" dirty="0"/>
        </a:p>
      </dsp:txBody>
      <dsp:txXfrm>
        <a:off x="39429" y="39429"/>
        <a:ext cx="5166070" cy="1267347"/>
      </dsp:txXfrm>
    </dsp:sp>
    <dsp:sp modelId="{8F40D44E-D1D4-4592-BF67-348F07FCBA78}">
      <dsp:nvSpPr>
        <dsp:cNvPr id="0" name=""/>
        <dsp:cNvSpPr/>
      </dsp:nvSpPr>
      <dsp:spPr>
        <a:xfrm>
          <a:off x="584005" y="1570572"/>
          <a:ext cx="6618730" cy="134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Metodología resumida para la Gerencia de Proyectos según el PMI ajustada a las necesidades de la ANI</a:t>
          </a:r>
          <a:endParaRPr lang="es-CO" sz="2000" kern="1200" dirty="0"/>
        </a:p>
      </dsp:txBody>
      <dsp:txXfrm>
        <a:off x="623434" y="1610001"/>
        <a:ext cx="5080833" cy="1267347"/>
      </dsp:txXfrm>
    </dsp:sp>
    <dsp:sp modelId="{20FE1908-9708-436E-9B53-F10E02C5285A}">
      <dsp:nvSpPr>
        <dsp:cNvPr id="0" name=""/>
        <dsp:cNvSpPr/>
      </dsp:nvSpPr>
      <dsp:spPr>
        <a:xfrm>
          <a:off x="1168011" y="3141144"/>
          <a:ext cx="6618730" cy="134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Alineación de los procedimientos a la metodología estándar en Gerencia de Proyectos ANI.</a:t>
          </a:r>
          <a:endParaRPr lang="es-CO" sz="2000" kern="1200" dirty="0"/>
        </a:p>
      </dsp:txBody>
      <dsp:txXfrm>
        <a:off x="1207440" y="3180573"/>
        <a:ext cx="5080833" cy="1267347"/>
      </dsp:txXfrm>
    </dsp:sp>
    <dsp:sp modelId="{90B3AB14-9BE6-4CC0-A806-F1970E89ACCA}">
      <dsp:nvSpPr>
        <dsp:cNvPr id="0" name=""/>
        <dsp:cNvSpPr/>
      </dsp:nvSpPr>
      <dsp:spPr>
        <a:xfrm>
          <a:off x="5743697" y="1020872"/>
          <a:ext cx="875033" cy="87503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5940579" y="1020872"/>
        <a:ext cx="481269" cy="658462"/>
      </dsp:txXfrm>
    </dsp:sp>
    <dsp:sp modelId="{6FBC12DF-2DC8-4C66-81BB-8E4F47A2D273}">
      <dsp:nvSpPr>
        <dsp:cNvPr id="0" name=""/>
        <dsp:cNvSpPr/>
      </dsp:nvSpPr>
      <dsp:spPr>
        <a:xfrm>
          <a:off x="6327703" y="2582469"/>
          <a:ext cx="875033" cy="87503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3600" kern="1200"/>
        </a:p>
      </dsp:txBody>
      <dsp:txXfrm>
        <a:off x="6524585" y="2582469"/>
        <a:ext cx="481269" cy="6584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31ED-746D-40FA-B6D9-E10D3E42A625}">
      <dsp:nvSpPr>
        <dsp:cNvPr id="0" name=""/>
        <dsp:cNvSpPr/>
      </dsp:nvSpPr>
      <dsp:spPr>
        <a:xfrm>
          <a:off x="687589" y="0"/>
          <a:ext cx="6840191" cy="4415912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5406D4-DA41-4A62-8411-6F9DF62B329B}">
      <dsp:nvSpPr>
        <dsp:cNvPr id="0" name=""/>
        <dsp:cNvSpPr/>
      </dsp:nvSpPr>
      <dsp:spPr>
        <a:xfrm>
          <a:off x="1410899" y="1324773"/>
          <a:ext cx="2464611" cy="176636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Socialización virtual en Gerencia de Proyectos</a:t>
          </a:r>
          <a:endParaRPr lang="es-CO" sz="1600" kern="1200" dirty="0"/>
        </a:p>
      </dsp:txBody>
      <dsp:txXfrm>
        <a:off x="1497126" y="1411000"/>
        <a:ext cx="2292157" cy="1593910"/>
      </dsp:txXfrm>
    </dsp:sp>
    <dsp:sp modelId="{E3C510D5-17E0-4F92-98AF-40F06F1B14BA}">
      <dsp:nvSpPr>
        <dsp:cNvPr id="0" name=""/>
        <dsp:cNvSpPr/>
      </dsp:nvSpPr>
      <dsp:spPr>
        <a:xfrm>
          <a:off x="4286278" y="1324773"/>
          <a:ext cx="2464611" cy="1766364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Socialización virtual del Project </a:t>
          </a:r>
          <a:r>
            <a:rPr lang="es-CO" sz="1600" kern="1200" dirty="0" err="1" smtClean="0"/>
            <a:t>On</a:t>
          </a:r>
          <a:r>
            <a:rPr lang="es-CO" sz="1600" kern="1200" dirty="0" smtClean="0"/>
            <a:t> Line en la Gerencia de Proyectos</a:t>
          </a:r>
          <a:endParaRPr lang="es-CO" sz="1600" kern="1200" dirty="0"/>
        </a:p>
      </dsp:txBody>
      <dsp:txXfrm>
        <a:off x="4372505" y="1411000"/>
        <a:ext cx="2292157" cy="1593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5947" y="1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52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21/09/2015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21/09/2015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775520" y="2420889"/>
            <a:ext cx="5184576" cy="3497477"/>
            <a:chOff x="272480" y="1628801"/>
            <a:chExt cx="5184576" cy="3497477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1477562232"/>
                </p:ext>
              </p:extLst>
            </p:nvPr>
          </p:nvGraphicFramePr>
          <p:xfrm>
            <a:off x="272480" y="1628801"/>
            <a:ext cx="5184576" cy="349747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Flecha izquierda y derecha 5"/>
            <p:cNvSpPr/>
            <p:nvPr/>
          </p:nvSpPr>
          <p:spPr>
            <a:xfrm>
              <a:off x="416496" y="4365104"/>
              <a:ext cx="4896544" cy="613457"/>
            </a:xfrm>
            <a:prstGeom prst="leftRightArrow">
              <a:avLst>
                <a:gd name="adj1" fmla="val 50000"/>
                <a:gd name="adj2" fmla="val 57184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bg1"/>
                  </a:solidFill>
                </a:rPr>
                <a:t>DECRETO 2482 DE 2012</a:t>
              </a:r>
            </a:p>
          </p:txBody>
        </p:sp>
      </p:grp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03638446"/>
              </p:ext>
            </p:extLst>
          </p:nvPr>
        </p:nvGraphicFramePr>
        <p:xfrm>
          <a:off x="7752184" y="2780928"/>
          <a:ext cx="3384375" cy="285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791744" y="17728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LOGROS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752184" y="177281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TEMAS EN DESARROLLO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631504" y="1556792"/>
            <a:ext cx="5472608" cy="504056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7364393" y="1556792"/>
            <a:ext cx="3916183" cy="504056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1919536" y="980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PLANEACIÓN ESTRATÉGICA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896200" y="2858453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dirty="0">
                <a:solidFill>
                  <a:schemeClr val="bg1"/>
                </a:solidFill>
              </a:rPr>
              <a:t>Participación en la elaboración de la Planeación Estratégica del Sector </a:t>
            </a:r>
            <a:r>
              <a:rPr lang="es-MX" sz="1600" dirty="0" smtClean="0">
                <a:solidFill>
                  <a:schemeClr val="bg1"/>
                </a:solidFill>
              </a:rPr>
              <a:t>Transporte</a:t>
            </a:r>
            <a:endParaRPr lang="es-MX" sz="16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400256" y="4632923"/>
            <a:ext cx="2519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600" dirty="0">
                <a:solidFill>
                  <a:schemeClr val="bg1"/>
                </a:solidFill>
              </a:rPr>
              <a:t>Piloto del Balance Score </a:t>
            </a:r>
            <a:r>
              <a:rPr lang="es-MX" sz="1600" dirty="0" err="1">
                <a:solidFill>
                  <a:schemeClr val="bg1"/>
                </a:solidFill>
              </a:rPr>
              <a:t>Card</a:t>
            </a:r>
            <a:r>
              <a:rPr lang="es-MX" sz="1600" dirty="0">
                <a:solidFill>
                  <a:schemeClr val="bg1"/>
                </a:solidFill>
              </a:rPr>
              <a:t> en el aplicativo del SIG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4062774" y="6061936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8905804" y="5953913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43887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4398344"/>
              </p:ext>
            </p:extLst>
          </p:nvPr>
        </p:nvGraphicFramePr>
        <p:xfrm>
          <a:off x="1703512" y="2132857"/>
          <a:ext cx="9505056" cy="4464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izquierda y derecha 3"/>
          <p:cNvSpPr/>
          <p:nvPr/>
        </p:nvSpPr>
        <p:spPr>
          <a:xfrm>
            <a:off x="1957540" y="5769025"/>
            <a:ext cx="8961980" cy="639768"/>
          </a:xfrm>
          <a:prstGeom prst="leftRightArrow">
            <a:avLst>
              <a:gd name="adj1" fmla="val 50000"/>
              <a:gd name="adj2" fmla="val 5718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LEY 872 DE 2003, DECRETO 4485 DE 2009, NTCGP 1000:2009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790966" y="1700808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LOGROS</a:t>
            </a:r>
          </a:p>
        </p:txBody>
      </p:sp>
      <p:sp>
        <p:nvSpPr>
          <p:cNvPr id="6" name="1 Rectángulo"/>
          <p:cNvSpPr/>
          <p:nvPr/>
        </p:nvSpPr>
        <p:spPr>
          <a:xfrm>
            <a:off x="1775520" y="11967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SISTEMA INTEGRADO DE GESTIÓN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495600" y="5269513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881146" y="5269512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9727122" y="5304354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7266692" y="5269511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393283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192366" y="1628800"/>
            <a:ext cx="9016202" cy="5155823"/>
          </a:xfrm>
          <a:prstGeom prst="rightArrow">
            <a:avLst>
              <a:gd name="adj1" fmla="val 72902"/>
              <a:gd name="adj2" fmla="val 5015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 smtClean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50904" y="194877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TEMAS EN DESARROLLO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952806" y="2780928"/>
            <a:ext cx="1800200" cy="2880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Identificación y caracterización de los productos / servicios no conformes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902272" y="2780928"/>
            <a:ext cx="1800200" cy="28803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Clasificación de los indicadores de gestión de la Entidad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5835004" y="2780928"/>
            <a:ext cx="1800200" cy="288032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Auditoría de Certificación de la Entidad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7767736" y="2801402"/>
            <a:ext cx="1800200" cy="285984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</a:rPr>
              <a:t>Implementación </a:t>
            </a:r>
            <a:r>
              <a:rPr lang="es-MX" sz="1600" dirty="0">
                <a:solidFill>
                  <a:schemeClr val="bg1"/>
                </a:solidFill>
              </a:rPr>
              <a:t>de la Metodología de Mejoramiento Continuo</a:t>
            </a:r>
            <a:endParaRPr lang="es-MX" sz="1600" dirty="0" smtClean="0">
              <a:solidFill>
                <a:schemeClr val="bg1"/>
              </a:solidFill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719064" y="118804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SISTEMA INTEGRADO DE GESTIÓN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390104" y="5301210"/>
            <a:ext cx="6624736" cy="2880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</a:rPr>
              <a:t>LEY </a:t>
            </a:r>
            <a:r>
              <a:rPr lang="es-MX" sz="1500" b="1" dirty="0">
                <a:solidFill>
                  <a:schemeClr val="bg1"/>
                </a:solidFill>
              </a:rPr>
              <a:t>872 DE 2003, DECRETO 4485 DE 2009, NTCGP </a:t>
            </a:r>
            <a:r>
              <a:rPr lang="es-MX" sz="1500" b="1" dirty="0" smtClean="0">
                <a:solidFill>
                  <a:schemeClr val="bg1"/>
                </a:solidFill>
              </a:rPr>
              <a:t>1000:2009</a:t>
            </a:r>
            <a:endParaRPr lang="es-MX" sz="1500" b="1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511152" y="4941169"/>
            <a:ext cx="648072" cy="216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4478336" y="4941168"/>
            <a:ext cx="648072" cy="216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6376431" y="4936057"/>
            <a:ext cx="648072" cy="216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343800" y="4936057"/>
            <a:ext cx="648072" cy="21602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24700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sp>
        <p:nvSpPr>
          <p:cNvPr id="3" name="1 Rectángulo"/>
          <p:cNvSpPr/>
          <p:nvPr/>
        </p:nvSpPr>
        <p:spPr>
          <a:xfrm>
            <a:off x="1739992" y="10440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GESTIÓN DEL CONOCIMIENTO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555494411"/>
              </p:ext>
            </p:extLst>
          </p:nvPr>
        </p:nvGraphicFramePr>
        <p:xfrm>
          <a:off x="1991356" y="1740708"/>
          <a:ext cx="900118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9"/>
          <p:cNvSpPr txBox="1"/>
          <p:nvPr/>
        </p:nvSpPr>
        <p:spPr>
          <a:xfrm>
            <a:off x="5134628" y="6146894"/>
            <a:ext cx="265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+mn-lt"/>
              </a:rPr>
              <a:t>LOGROS</a:t>
            </a:r>
            <a:endParaRPr lang="es-MX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154884" y="5587322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6086444" y="5587323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9012800" y="5588293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623297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sp>
        <p:nvSpPr>
          <p:cNvPr id="3" name="1 Rectángulo"/>
          <p:cNvSpPr/>
          <p:nvPr/>
        </p:nvSpPr>
        <p:spPr>
          <a:xfrm>
            <a:off x="1959054" y="133205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GESTIÓN DEL CONOCIMIENTO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554387433"/>
              </p:ext>
            </p:extLst>
          </p:nvPr>
        </p:nvGraphicFramePr>
        <p:xfrm>
          <a:off x="2639616" y="2132856"/>
          <a:ext cx="8215370" cy="44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9"/>
          <p:cNvSpPr txBox="1"/>
          <p:nvPr/>
        </p:nvSpPr>
        <p:spPr>
          <a:xfrm>
            <a:off x="5139946" y="187676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TEMAS EN DESARROLLO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038399" y="5078472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695946" y="5078471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382988" y="5078471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007726" y="5078471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9632464" y="5078471"/>
            <a:ext cx="754084" cy="32355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69013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sp>
        <p:nvSpPr>
          <p:cNvPr id="3" name="1 Rectángulo"/>
          <p:cNvSpPr/>
          <p:nvPr/>
        </p:nvSpPr>
        <p:spPr>
          <a:xfrm>
            <a:off x="1239544" y="10527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GERENCIA DE PROYECTOS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628190501"/>
              </p:ext>
            </p:extLst>
          </p:nvPr>
        </p:nvGraphicFramePr>
        <p:xfrm>
          <a:off x="1919536" y="1916832"/>
          <a:ext cx="7786742" cy="448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9"/>
          <p:cNvSpPr txBox="1"/>
          <p:nvPr/>
        </p:nvSpPr>
        <p:spPr>
          <a:xfrm>
            <a:off x="4919932" y="151672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LOGROS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107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1455808" cy="1169401"/>
          </a:xfrm>
          <a:prstGeom prst="rect">
            <a:avLst/>
          </a:prstGeom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9427817"/>
              </p:ext>
            </p:extLst>
          </p:nvPr>
        </p:nvGraphicFramePr>
        <p:xfrm>
          <a:off x="2495600" y="2132856"/>
          <a:ext cx="8215370" cy="441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9"/>
          <p:cNvSpPr txBox="1"/>
          <p:nvPr/>
        </p:nvSpPr>
        <p:spPr>
          <a:xfrm>
            <a:off x="4511824" y="2027364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TEMAS EN DESARROLLO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40022" y="126004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  <a:ea typeface="Helvetica Neue Bold Condensed" charset="0"/>
                <a:cs typeface="Impact"/>
              </a:rPr>
              <a:t>GERENCIA DE PROYECTOS</a:t>
            </a:r>
            <a:endParaRPr lang="es-CO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ea typeface="Helvetica Neue Bold Condensed" charset="0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03224686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15115</TotalTime>
  <Words>380</Words>
  <Application>Microsoft Office PowerPoint</Application>
  <PresentationFormat>Panorámica</PresentationFormat>
  <Paragraphs>69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 Neue Bold Condensed</vt:lpstr>
      <vt:lpstr>Impact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455</cp:revision>
  <cp:lastPrinted>2015-05-29T15:31:52Z</cp:lastPrinted>
  <dcterms:created xsi:type="dcterms:W3CDTF">2012-11-16T19:55:35Z</dcterms:created>
  <dcterms:modified xsi:type="dcterms:W3CDTF">2015-09-21T22:28:06Z</dcterms:modified>
</cp:coreProperties>
</file>