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57" r:id="rId3"/>
    <p:sldId id="261" r:id="rId4"/>
    <p:sldId id="258" r:id="rId5"/>
    <p:sldId id="259" r:id="rId6"/>
    <p:sldId id="260" r:id="rId7"/>
  </p:sldIdLst>
  <p:sldSz cx="12192000" cy="6858000"/>
  <p:notesSz cx="6858000" cy="9144000"/>
  <p:embeddedFontLst>
    <p:embeddedFont>
      <p:font typeface="Verdana" panose="020B0604030504040204" pitchFamily="34" charset="0"/>
      <p:regular r:id="rId10"/>
      <p:bold r:id="rId11"/>
      <p:italic r:id="rId12"/>
      <p:boldItalic r:id="rId13"/>
    </p:embeddedFont>
  </p:embeddedFontLst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7848"/>
    <a:srgbClr val="F68E60"/>
    <a:srgbClr val="00FF99"/>
    <a:srgbClr val="00BCB8"/>
    <a:srgbClr val="009999"/>
    <a:srgbClr val="4472C4"/>
    <a:srgbClr val="006699"/>
    <a:srgbClr val="003399"/>
    <a:srgbClr val="00007A"/>
    <a:srgbClr val="0000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27102A9-8310-4765-A935-A1911B00CA55}" styleName="Estilo claro 1 - Acento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7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56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4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7DE8F55E-3564-59E0-6AB4-0A68F59932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 dirty="0">
              <a:latin typeface="Verdana" panose="020B0604030504040204" pitchFamily="34" charset="0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2C491CA-AD82-21DA-B6AF-104C3C64927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65CE21-4FFD-43E4-9BE1-44B69E389DE4}" type="datetimeFigureOut">
              <a:rPr lang="es-CO" smtClean="0">
                <a:latin typeface="Verdana" panose="020B0604030504040204" pitchFamily="34" charset="0"/>
              </a:rPr>
              <a:t>26/06/2024</a:t>
            </a:fld>
            <a:endParaRPr lang="es-CO" dirty="0">
              <a:latin typeface="Verdana" panose="020B0604030504040204" pitchFamily="34" charset="0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4018EA8-D50D-6048-06A1-98CC923A5F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 dirty="0">
              <a:latin typeface="Verdana" panose="020B0604030504040204" pitchFamily="34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F885154-3EB1-CC47-4591-C970E8A909C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897CF-0428-44F3-9C91-0685A4FB6EB6}" type="slidenum">
              <a:rPr lang="es-CO" smtClean="0">
                <a:latin typeface="Verdana" panose="020B0604030504040204" pitchFamily="34" charset="0"/>
              </a:rPr>
              <a:t>‹Nº›</a:t>
            </a:fld>
            <a:endParaRPr lang="es-CO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061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Verdana" panose="020B0604030504040204" pitchFamily="34" charset="0"/>
              </a:defRPr>
            </a:lvl1pPr>
          </a:lstStyle>
          <a:p>
            <a:fld id="{548FE027-FF15-4B35-A3A3-F388589304CA}" type="datetimeFigureOut">
              <a:rPr lang="es-CO" smtClean="0"/>
              <a:pPr/>
              <a:t>26/06/2024</a:t>
            </a:fld>
            <a:endParaRPr lang="es-CO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Verdana" panose="020B0604030504040204" pitchFamily="34" charset="0"/>
              </a:defRPr>
            </a:lvl1pPr>
          </a:lstStyle>
          <a:p>
            <a:fld id="{996BEE05-6087-46F1-95A9-FFABE4696862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58213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060181D9-5A21-AE27-197A-E4399349395E}"/>
              </a:ext>
            </a:extLst>
          </p:cNvPr>
          <p:cNvSpPr/>
          <p:nvPr userDrawn="1"/>
        </p:nvSpPr>
        <p:spPr>
          <a:xfrm>
            <a:off x="0" y="6721474"/>
            <a:ext cx="12192000" cy="136525"/>
          </a:xfrm>
          <a:prstGeom prst="rect">
            <a:avLst/>
          </a:prstGeom>
          <a:solidFill>
            <a:srgbClr val="F581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C6DBEC1F-2BCA-C7EE-B4D1-AC93A96266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5522" y="1638979"/>
            <a:ext cx="1980957" cy="3580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56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26/06/2024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49AFD091-953C-4B8E-5508-A2D6A3D77D1D}"/>
              </a:ext>
            </a:extLst>
          </p:cNvPr>
          <p:cNvSpPr/>
          <p:nvPr userDrawn="1"/>
        </p:nvSpPr>
        <p:spPr>
          <a:xfrm>
            <a:off x="0" y="819253"/>
            <a:ext cx="12192000" cy="5219493"/>
          </a:xfrm>
          <a:prstGeom prst="rect">
            <a:avLst/>
          </a:prstGeom>
          <a:solidFill>
            <a:srgbClr val="E578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915255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26/06/2024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F663A175-52FA-6661-1F93-E14E5215D728}"/>
              </a:ext>
            </a:extLst>
          </p:cNvPr>
          <p:cNvSpPr/>
          <p:nvPr userDrawn="1"/>
        </p:nvSpPr>
        <p:spPr>
          <a:xfrm>
            <a:off x="0" y="6721474"/>
            <a:ext cx="12192000" cy="136525"/>
          </a:xfrm>
          <a:prstGeom prst="rect">
            <a:avLst/>
          </a:prstGeom>
          <a:solidFill>
            <a:srgbClr val="E578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572207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26/06/2024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61E59206-B501-7C42-4613-C8C535460E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94872" y="259959"/>
            <a:ext cx="402256" cy="72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37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26/06/2024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82138A61-318F-3CEB-D851-D0A9904704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52672" y="277544"/>
            <a:ext cx="402256" cy="72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523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26/06/2024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E5EDE441-E0C5-0182-57F3-D13C15C10D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594" y="5811943"/>
            <a:ext cx="402256" cy="72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129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F842174-351A-5C35-E775-1CDC59E17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5D2E68F-9A0D-D89E-ED06-73EDB9E63B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A95696-420C-C45E-6F3E-ED258E8D8B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26/06/2024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EF4216-2A8E-0656-28FD-6CAD51853C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6FEC2FF-6B1B-D345-F657-95FAADED47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326068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60" r:id="rId3"/>
    <p:sldLayoutId id="2147483651" r:id="rId4"/>
    <p:sldLayoutId id="2147483663" r:id="rId5"/>
    <p:sldLayoutId id="214748366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Verdana" panose="020B060403050404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8096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8F7C533-5DE6-D0AA-B5E3-34DFA805EA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013"/>
          <a:stretch/>
        </p:blipFill>
        <p:spPr>
          <a:xfrm>
            <a:off x="4991310" y="6261739"/>
            <a:ext cx="2209380" cy="160233"/>
          </a:xfrm>
          <a:prstGeom prst="rect">
            <a:avLst/>
          </a:prstGeom>
        </p:spPr>
      </p:pic>
      <p:sp>
        <p:nvSpPr>
          <p:cNvPr id="3" name="Título 3">
            <a:extLst>
              <a:ext uri="{FF2B5EF4-FFF2-40B4-BE49-F238E27FC236}">
                <a16:creationId xmlns:a16="http://schemas.microsoft.com/office/drawing/2014/main" id="{7AD19802-F9D4-78C8-6D27-F15AB4FCBC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1278" y="2817463"/>
            <a:ext cx="7271322" cy="746194"/>
          </a:xfrm>
        </p:spPr>
        <p:txBody>
          <a:bodyPr>
            <a:noAutofit/>
          </a:bodyPr>
          <a:lstStyle/>
          <a:p>
            <a:pPr algn="l"/>
            <a:r>
              <a:rPr lang="es-ES" sz="4000" b="1" dirty="0">
                <a:solidFill>
                  <a:schemeClr val="bg1"/>
                </a:solidFill>
              </a:rPr>
              <a:t>TÍTULO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C8C0689-0C16-5F50-A6EA-3CFA3497A139}"/>
              </a:ext>
            </a:extLst>
          </p:cNvPr>
          <p:cNvSpPr txBox="1"/>
          <p:nvPr/>
        </p:nvSpPr>
        <p:spPr>
          <a:xfrm>
            <a:off x="831278" y="3563657"/>
            <a:ext cx="39370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dirty="0">
                <a:solidFill>
                  <a:schemeClr val="bg1"/>
                </a:solidFill>
              </a:rPr>
              <a:t>Subtítulo</a:t>
            </a:r>
            <a:endParaRPr lang="es-CO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6429A8F-1247-657D-581A-29777A50217D}"/>
              </a:ext>
            </a:extLst>
          </p:cNvPr>
          <p:cNvSpPr txBox="1"/>
          <p:nvPr/>
        </p:nvSpPr>
        <p:spPr>
          <a:xfrm>
            <a:off x="3053836" y="4972064"/>
            <a:ext cx="8840187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lvl="1" indent="-342900" algn="r">
              <a:defRPr/>
            </a:pPr>
            <a:r>
              <a:rPr lang="es-CO" sz="1200" dirty="0">
                <a:solidFill>
                  <a:schemeClr val="bg1"/>
                </a:solidFill>
                <a:ea typeface="+mj-ea"/>
                <a:cs typeface="+mj-cs"/>
              </a:rPr>
              <a:t>AGENCIA NACIONAL DE INFRAESTRUCTURA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9847D5C-29F9-ABF2-2BFF-EA26DAACC9B7}"/>
              </a:ext>
            </a:extLst>
          </p:cNvPr>
          <p:cNvSpPr txBox="1"/>
          <p:nvPr/>
        </p:nvSpPr>
        <p:spPr>
          <a:xfrm>
            <a:off x="10758776" y="5550717"/>
            <a:ext cx="1135247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342900" lvl="0" indent="-342900" algn="r">
              <a:defRPr/>
            </a:pPr>
            <a:r>
              <a:rPr lang="es-CO" sz="12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Junio 2024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7CF4D98-8C1B-4FD0-571F-85A8C9A5C5AC}"/>
              </a:ext>
            </a:extLst>
          </p:cNvPr>
          <p:cNvSpPr txBox="1"/>
          <p:nvPr/>
        </p:nvSpPr>
        <p:spPr>
          <a:xfrm>
            <a:off x="3053836" y="5271809"/>
            <a:ext cx="8840187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lvl="1" indent="-342900" algn="r">
              <a:defRPr/>
            </a:pPr>
            <a:r>
              <a:rPr lang="es-CO" sz="1200" dirty="0">
                <a:solidFill>
                  <a:schemeClr val="bg1"/>
                </a:solidFill>
                <a:ea typeface="+mj-ea"/>
                <a:cs typeface="+mj-cs"/>
              </a:rPr>
              <a:t>Cuarta Reunión – Veeduría Ciudadana AEC</a:t>
            </a:r>
          </a:p>
        </p:txBody>
      </p:sp>
    </p:spTree>
    <p:extLst>
      <p:ext uri="{BB962C8B-B14F-4D97-AF65-F5344CB8AC3E}">
        <p14:creationId xmlns:p14="http://schemas.microsoft.com/office/powerpoint/2010/main" val="1482975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01A910C6-19E1-33F4-0A05-03FC9E1D58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A031BA71-862B-7A23-1701-D9F0D17F30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31141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1377D1-8D9B-4930-B46D-D1822CCF9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9FBA413-0C56-001B-D0B7-EF23AE2BA8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79004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988BF1CE-D95E-EDF5-868E-D029DCF31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2C914CD-4023-3AAE-EABD-69D4300E3C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09240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A39791BF-B508-371E-F2F5-5727DDC43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D2A424E-751A-9327-72EF-5A6FF8843C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374560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mt">
      <a:dk1>
        <a:srgbClr val="262626"/>
      </a:dk1>
      <a:lt1>
        <a:sysClr val="window" lastClr="FFFFFF"/>
      </a:lt1>
      <a:dk2>
        <a:srgbClr val="DC7240"/>
      </a:dk2>
      <a:lt2>
        <a:srgbClr val="E7E6E6"/>
      </a:lt2>
      <a:accent1>
        <a:srgbClr val="DC7240"/>
      </a:accent1>
      <a:accent2>
        <a:srgbClr val="262626"/>
      </a:accent2>
      <a:accent3>
        <a:srgbClr val="E38D67"/>
      </a:accent3>
      <a:accent4>
        <a:srgbClr val="595959"/>
      </a:accent4>
      <a:accent5>
        <a:srgbClr val="EFA725"/>
      </a:accent5>
      <a:accent6>
        <a:srgbClr val="0C0C0C"/>
      </a:accent6>
      <a:hlink>
        <a:srgbClr val="43B1A4"/>
      </a:hlink>
      <a:folHlink>
        <a:srgbClr val="DC7240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2504</TotalTime>
  <Words>14</Words>
  <Application>Microsoft Office PowerPoint</Application>
  <PresentationFormat>Panorámica</PresentationFormat>
  <Paragraphs>5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9" baseType="lpstr">
      <vt:lpstr>Verdana</vt:lpstr>
      <vt:lpstr>Arial</vt:lpstr>
      <vt:lpstr>Tema de Office</vt:lpstr>
      <vt:lpstr>Presentación de PowerPoint</vt:lpstr>
      <vt:lpstr>TÍTULO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William Camilo  Baracaldo Godoy</dc:creator>
  <cp:lastModifiedBy>Adrian Mauricio Rojas Maldonado</cp:lastModifiedBy>
  <cp:revision>22</cp:revision>
  <dcterms:created xsi:type="dcterms:W3CDTF">2023-05-08T00:34:42Z</dcterms:created>
  <dcterms:modified xsi:type="dcterms:W3CDTF">2024-06-26T15:57:35Z</dcterms:modified>
</cp:coreProperties>
</file>