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719" r:id="rId2"/>
  </p:sldMasterIdLst>
  <p:notesMasterIdLst>
    <p:notesMasterId r:id="rId21"/>
  </p:notesMasterIdLst>
  <p:handoutMasterIdLst>
    <p:handoutMasterId r:id="rId22"/>
  </p:handoutMasterIdLst>
  <p:sldIdLst>
    <p:sldId id="256" r:id="rId3"/>
    <p:sldId id="259" r:id="rId4"/>
    <p:sldId id="292" r:id="rId5"/>
    <p:sldId id="280" r:id="rId6"/>
    <p:sldId id="284" r:id="rId7"/>
    <p:sldId id="265" r:id="rId8"/>
    <p:sldId id="285" r:id="rId9"/>
    <p:sldId id="282" r:id="rId10"/>
    <p:sldId id="293" r:id="rId11"/>
    <p:sldId id="264" r:id="rId12"/>
    <p:sldId id="286" r:id="rId13"/>
    <p:sldId id="271" r:id="rId14"/>
    <p:sldId id="287" r:id="rId15"/>
    <p:sldId id="275" r:id="rId16"/>
    <p:sldId id="288" r:id="rId17"/>
    <p:sldId id="289" r:id="rId18"/>
    <p:sldId id="290" r:id="rId19"/>
    <p:sldId id="291" r:id="rId20"/>
  </p:sldIdLst>
  <p:sldSz cx="6858000" cy="9144000" type="letter"/>
  <p:notesSz cx="6858000" cy="9144000"/>
  <p:defaultTextStyle>
    <a:defPPr>
      <a:defRPr lang="es-C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Hector Eduardo Vanegas Gamez" initials="HEVG" lastIdx="0" clrIdx="0">
    <p:extLst>
      <p:ext uri="{19B8F6BF-5375-455C-9EA6-DF929625EA0E}">
        <p15:presenceInfo xmlns:p15="http://schemas.microsoft.com/office/powerpoint/2012/main" userId="482d6d54caa79ac1"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CCCC"/>
    <a:srgbClr val="9999FF"/>
    <a:srgbClr val="9966FF"/>
    <a:srgbClr val="6600FF"/>
    <a:srgbClr val="00CC99"/>
    <a:srgbClr val="CCFFCC"/>
    <a:srgbClr val="99FFCC"/>
    <a:srgbClr val="00FFCC"/>
    <a:srgbClr val="0000FF"/>
    <a:srgbClr val="6600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3B4B98B0-60AC-42C2-AFA5-B58CD77FA1E5}" styleName="Estilo claro 1 - Acento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93296810-A885-4BE3-A3E7-6D5BEEA58F35}" styleName="Estilo medio 2 - Énfasis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10A1B5D5-9B99-4C35-A422-299274C87663}" styleName="Estilo medio 1 - Énfasis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a:noFill/>
            </a:ln>
          </a:insideV>
        </a:tcBdr>
        <a:fill>
          <a:solidFill>
            <a:schemeClr val="lt1"/>
          </a:solidFill>
        </a:fill>
      </a:tcStyle>
    </a:wholeTbl>
    <a:band1H>
      <a:tcStyle>
        <a:tcBdr/>
        <a:fill>
          <a:solidFill>
            <a:schemeClr val="accent6">
              <a:tint val="20000"/>
            </a:schemeClr>
          </a:solidFill>
        </a:fill>
      </a:tcStyle>
    </a:band1H>
    <a:band1V>
      <a:tcStyle>
        <a:tcBdr/>
        <a:fill>
          <a:solidFill>
            <a:schemeClr val="accent6">
              <a:tint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solidFill>
            <a:schemeClr val="lt1"/>
          </a:solidFill>
        </a:fill>
      </a:tcStyle>
    </a:lastRow>
    <a:firstRow>
      <a:tcTxStyle b="on">
        <a:fontRef idx="minor">
          <a:scrgbClr r="0" g="0" b="0"/>
        </a:fontRef>
        <a:schemeClr val="lt1"/>
      </a:tcTxStyle>
      <a:tcStyle>
        <a:tcBdr/>
        <a:fill>
          <a:solidFill>
            <a:schemeClr val="accent6"/>
          </a:solidFill>
        </a:fill>
      </a:tcStyle>
    </a:firstRow>
  </a:tblStyle>
  <a:tblStyle styleId="{9DCAF9ED-07DC-4A11-8D7F-57B35C25682E}" styleName="Estilo medio 1 - Énfasis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a:noFill/>
            </a:ln>
          </a:insideV>
        </a:tcBdr>
        <a:fill>
          <a:solidFill>
            <a:schemeClr val="lt1"/>
          </a:solidFill>
        </a:fill>
      </a:tcStyle>
    </a:wholeTbl>
    <a:band1H>
      <a:tcStyle>
        <a:tcBdr/>
        <a:fill>
          <a:solidFill>
            <a:schemeClr val="accent2">
              <a:tint val="20000"/>
            </a:schemeClr>
          </a:solidFill>
        </a:fill>
      </a:tcStyle>
    </a:band1H>
    <a:band1V>
      <a:tcStyle>
        <a:tcBdr/>
        <a:fill>
          <a:solidFill>
            <a:schemeClr val="accent2">
              <a:tint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solidFill>
            <a:schemeClr val="lt1"/>
          </a:solidFill>
        </a:fill>
      </a:tcStyle>
    </a:lastRow>
    <a:firstRow>
      <a:tcTxStyle b="on">
        <a:fontRef idx="minor">
          <a:scrgbClr r="0" g="0" b="0"/>
        </a:fontRef>
        <a:schemeClr val="lt1"/>
      </a:tcTxStyle>
      <a:tcStyle>
        <a:tcBdr/>
        <a:fill>
          <a:solidFill>
            <a:schemeClr val="accent2"/>
          </a:solidFill>
        </a:fill>
      </a:tcStyle>
    </a:firstRow>
  </a:tblStyle>
  <a:tblStyle styleId="{1E171933-4619-4E11-9A3F-F7608DF75F80}" styleName="Estilo medio 1 - Énfasis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a:noFill/>
            </a:ln>
          </a:insideV>
        </a:tcBdr>
        <a:fill>
          <a:solidFill>
            <a:schemeClr val="lt1"/>
          </a:solidFill>
        </a:fill>
      </a:tcStyle>
    </a:wholeTbl>
    <a:band1H>
      <a:tcStyle>
        <a:tcBdr/>
        <a:fill>
          <a:solidFill>
            <a:schemeClr val="accent4">
              <a:tint val="20000"/>
            </a:schemeClr>
          </a:solidFill>
        </a:fill>
      </a:tcStyle>
    </a:band1H>
    <a:band1V>
      <a:tcStyle>
        <a:tcBdr/>
        <a:fill>
          <a:solidFill>
            <a:schemeClr val="accent4">
              <a:tint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solidFill>
            <a:schemeClr val="lt1"/>
          </a:solidFill>
        </a:fill>
      </a:tcStyle>
    </a:lastRow>
    <a:firstRow>
      <a:tcTxStyle b="on">
        <a:fontRef idx="minor">
          <a:scrgbClr r="0" g="0" b="0"/>
        </a:fontRef>
        <a:schemeClr val="lt1"/>
      </a:tcTxStyle>
      <a:tcStyle>
        <a:tcBdr/>
        <a:fill>
          <a:solidFill>
            <a:schemeClr val="accent4"/>
          </a:solidFill>
        </a:fill>
      </a:tcStyle>
    </a:firstRow>
  </a:tblStyle>
  <a:tblStyle styleId="{FABFCF23-3B69-468F-B69F-88F6DE6A72F2}" styleName="Estilo medio 1 - Énfasis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a:noFill/>
            </a:ln>
          </a:insideV>
        </a:tcBdr>
        <a:fill>
          <a:solidFill>
            <a:schemeClr val="lt1"/>
          </a:solidFill>
        </a:fill>
      </a:tcStyle>
    </a:wholeTbl>
    <a:band1H>
      <a:tcStyle>
        <a:tcBdr/>
        <a:fill>
          <a:solidFill>
            <a:schemeClr val="accent5">
              <a:tint val="20000"/>
            </a:schemeClr>
          </a:solidFill>
        </a:fill>
      </a:tcStyle>
    </a:band1H>
    <a:band1V>
      <a:tcStyle>
        <a:tcBdr/>
        <a:fill>
          <a:solidFill>
            <a:schemeClr val="accent5">
              <a:tint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solidFill>
            <a:schemeClr val="lt1"/>
          </a:solidFill>
        </a:fill>
      </a:tcStyle>
    </a:lastRow>
    <a:firstRow>
      <a:tcTxStyle b="on">
        <a:fontRef idx="minor">
          <a:scrgbClr r="0" g="0" b="0"/>
        </a:fontRef>
        <a:schemeClr val="lt1"/>
      </a:tcTxStyle>
      <a:tcStyle>
        <a:tcBdr/>
        <a:fill>
          <a:solidFill>
            <a:schemeClr val="accent5"/>
          </a:solidFill>
        </a:fill>
      </a:tcStyle>
    </a:firstRow>
  </a:tblStyle>
  <a:tblStyle styleId="{1FECB4D8-DB02-4DC6-A0A2-4F2EBAE1DC90}" styleName="Estilo medio 1 - Énfasis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a:noFill/>
            </a:ln>
          </a:insideV>
        </a:tcBdr>
        <a:fill>
          <a:solidFill>
            <a:schemeClr val="lt1"/>
          </a:solidFill>
        </a:fill>
      </a:tcStyle>
    </a:wholeTbl>
    <a:band1H>
      <a:tcStyle>
        <a:tcBdr/>
        <a:fill>
          <a:solidFill>
            <a:schemeClr val="accent3">
              <a:tint val="20000"/>
            </a:schemeClr>
          </a:solidFill>
        </a:fill>
      </a:tcStyle>
    </a:band1H>
    <a:band1V>
      <a:tcStyle>
        <a:tcBdr/>
        <a:fill>
          <a:solidFill>
            <a:schemeClr val="accent3">
              <a:tint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solidFill>
            <a:schemeClr val="lt1"/>
          </a:solidFill>
        </a:fill>
      </a:tcStyle>
    </a:lastRow>
    <a:firstRow>
      <a:tcTxStyle b="on">
        <a:fontRef idx="minor">
          <a:scrgbClr r="0" g="0" b="0"/>
        </a:fontRef>
        <a:schemeClr val="lt1"/>
      </a:tcTxStyle>
      <a:tcStyle>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1397" autoAdjust="0"/>
    <p:restoredTop sz="94660" autoAdjust="0"/>
  </p:normalViewPr>
  <p:slideViewPr>
    <p:cSldViewPr snapToGrid="0">
      <p:cViewPr>
        <p:scale>
          <a:sx n="90" d="100"/>
          <a:sy n="90" d="100"/>
        </p:scale>
        <p:origin x="3024" y="-210"/>
      </p:cViewPr>
      <p:guideLst/>
    </p:cSldViewPr>
  </p:slideViewPr>
  <p:outlineViewPr>
    <p:cViewPr>
      <p:scale>
        <a:sx n="33" d="100"/>
        <a:sy n="33" d="100"/>
      </p:scale>
      <p:origin x="0" y="0"/>
    </p:cViewPr>
  </p:outlineViewPr>
  <p:notesTextViewPr>
    <p:cViewPr>
      <p:scale>
        <a:sx n="3" d="2"/>
        <a:sy n="3" d="2"/>
      </p:scale>
      <p:origin x="0" y="0"/>
    </p:cViewPr>
  </p:notesTextViewPr>
  <p:sorterViewPr>
    <p:cViewPr varScale="1">
      <p:scale>
        <a:sx n="100" d="100"/>
        <a:sy n="100" d="100"/>
      </p:scale>
      <p:origin x="0" y="0"/>
    </p:cViewPr>
  </p:sorterViewPr>
  <p:notesViewPr>
    <p:cSldViewPr snapToGrid="0">
      <p:cViewPr varScale="1">
        <p:scale>
          <a:sx n="92" d="100"/>
          <a:sy n="92" d="100"/>
        </p:scale>
        <p:origin x="2874" y="72"/>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theme" Target="theme/theme1.xml"/><Relationship Id="rId3" Type="http://schemas.openxmlformats.org/officeDocument/2006/relationships/slide" Target="slides/slide1.xml"/><Relationship Id="rId21" Type="http://schemas.openxmlformats.org/officeDocument/2006/relationships/notesMaster" Target="notesMasters/notesMaster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viewProps" Target="viewProp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presProps" Target="pres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commentAuthors" Target="commentAuthors.xml"/><Relationship Id="rId10" Type="http://schemas.openxmlformats.org/officeDocument/2006/relationships/slide" Target="slides/slide8.xml"/><Relationship Id="rId19" Type="http://schemas.openxmlformats.org/officeDocument/2006/relationships/slide" Target="slides/slide17.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handoutMaster" Target="handoutMasters/handoutMaster1.xml"/><Relationship Id="rId27"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s-CO"/>
          </a:p>
        </p:txBody>
      </p:sp>
      <p:sp>
        <p:nvSpPr>
          <p:cNvPr id="3" name="Marcador de fecha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B1693CCD-74D1-4B87-8201-39DEB61B0D09}" type="datetimeFigureOut">
              <a:rPr lang="es-CO" smtClean="0"/>
              <a:t>08/12/2019</a:t>
            </a:fld>
            <a:endParaRPr lang="es-CO"/>
          </a:p>
        </p:txBody>
      </p:sp>
      <p:sp>
        <p:nvSpPr>
          <p:cNvPr id="4" name="Marcador de pie de página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s-CO"/>
          </a:p>
        </p:txBody>
      </p:sp>
      <p:sp>
        <p:nvSpPr>
          <p:cNvPr id="5" name="Marcador de número de diapositiva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0E5F9155-02D5-4EBD-9D17-2027FE778CDE}" type="slidenum">
              <a:rPr lang="es-CO" smtClean="0"/>
              <a:t>‹Nº›</a:t>
            </a:fld>
            <a:endParaRPr lang="es-CO"/>
          </a:p>
        </p:txBody>
      </p:sp>
    </p:spTree>
    <p:extLst>
      <p:ext uri="{BB962C8B-B14F-4D97-AF65-F5344CB8AC3E}">
        <p14:creationId xmlns:p14="http://schemas.microsoft.com/office/powerpoint/2010/main" val="299835127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s-CO"/>
          </a:p>
        </p:txBody>
      </p:sp>
      <p:sp>
        <p:nvSpPr>
          <p:cNvPr id="3" name="Marcador de fech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E897680-48C6-4F53-B80E-31549C0A0604}" type="datetimeFigureOut">
              <a:rPr lang="es-CO" smtClean="0"/>
              <a:t>08/12/2019</a:t>
            </a:fld>
            <a:endParaRPr lang="es-CO"/>
          </a:p>
        </p:txBody>
      </p:sp>
      <p:sp>
        <p:nvSpPr>
          <p:cNvPr id="4" name="Marcador de imagen de diapositiva 3"/>
          <p:cNvSpPr>
            <a:spLocks noGrp="1" noRot="1" noChangeAspect="1"/>
          </p:cNvSpPr>
          <p:nvPr>
            <p:ph type="sldImg" idx="2"/>
          </p:nvPr>
        </p:nvSpPr>
        <p:spPr>
          <a:xfrm>
            <a:off x="2271713" y="1143000"/>
            <a:ext cx="2314575" cy="3086100"/>
          </a:xfrm>
          <a:prstGeom prst="rect">
            <a:avLst/>
          </a:prstGeom>
          <a:noFill/>
          <a:ln w="12700">
            <a:solidFill>
              <a:prstClr val="black"/>
            </a:solidFill>
          </a:ln>
        </p:spPr>
        <p:txBody>
          <a:bodyPr vert="horz" lIns="91440" tIns="45720" rIns="91440" bIns="45720" rtlCol="0" anchor="ctr"/>
          <a:lstStyle/>
          <a:p>
            <a:endParaRPr lang="es-CO"/>
          </a:p>
        </p:txBody>
      </p:sp>
      <p:sp>
        <p:nvSpPr>
          <p:cNvPr id="5" name="Marcador de nota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s-CO"/>
          </a:p>
        </p:txBody>
      </p:sp>
      <p:sp>
        <p:nvSpPr>
          <p:cNvPr id="6" name="Marcador de pie de pá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s-CO"/>
          </a:p>
        </p:txBody>
      </p:sp>
      <p:sp>
        <p:nvSpPr>
          <p:cNvPr id="7" name="Marcador de número de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606EDC0-94F5-42B3-9244-C530291B7C6A}" type="slidenum">
              <a:rPr lang="es-CO" smtClean="0"/>
              <a:t>‹Nº›</a:t>
            </a:fld>
            <a:endParaRPr lang="es-CO"/>
          </a:p>
        </p:txBody>
      </p:sp>
    </p:spTree>
    <p:extLst>
      <p:ext uri="{BB962C8B-B14F-4D97-AF65-F5344CB8AC3E}">
        <p14:creationId xmlns:p14="http://schemas.microsoft.com/office/powerpoint/2010/main" val="76486392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Portada_Opción_A">
    <p:spTree>
      <p:nvGrpSpPr>
        <p:cNvPr id="1" name=""/>
        <p:cNvGrpSpPr/>
        <p:nvPr/>
      </p:nvGrpSpPr>
      <p:grpSpPr>
        <a:xfrm>
          <a:off x="0" y="0"/>
          <a:ext cx="0" cy="0"/>
          <a:chOff x="0" y="0"/>
          <a:chExt cx="0" cy="0"/>
        </a:xfrm>
      </p:grpSpPr>
      <p:grpSp>
        <p:nvGrpSpPr>
          <p:cNvPr id="2070" name="Grupo 2069"/>
          <p:cNvGrpSpPr/>
          <p:nvPr userDrawn="1"/>
        </p:nvGrpSpPr>
        <p:grpSpPr>
          <a:xfrm>
            <a:off x="1299947" y="5273040"/>
            <a:ext cx="4252026" cy="2042160"/>
            <a:chOff x="2311017" y="3954780"/>
            <a:chExt cx="7559157" cy="1531620"/>
          </a:xfrm>
        </p:grpSpPr>
        <p:sp>
          <p:nvSpPr>
            <p:cNvPr id="2068" name="Forma libre 2067">
              <a:extLst>
                <a:ext uri="{FF2B5EF4-FFF2-40B4-BE49-F238E27FC236}">
                  <a16:creationId xmlns:a16="http://schemas.microsoft.com/office/drawing/2014/main" id="{C8B2A6F6-D022-BC43-91CB-0D6F5689CF4C}"/>
                </a:ext>
              </a:extLst>
            </p:cNvPr>
            <p:cNvSpPr/>
            <p:nvPr userDrawn="1"/>
          </p:nvSpPr>
          <p:spPr>
            <a:xfrm>
              <a:off x="2311017" y="3954780"/>
              <a:ext cx="5760000" cy="1531620"/>
            </a:xfrm>
            <a:custGeom>
              <a:avLst/>
              <a:gdLst>
                <a:gd name="connsiteX0" fmla="*/ 1546860 w 1546860"/>
                <a:gd name="connsiteY0" fmla="*/ 0 h 1531620"/>
                <a:gd name="connsiteX1" fmla="*/ 0 w 1546860"/>
                <a:gd name="connsiteY1" fmla="*/ 0 h 1531620"/>
                <a:gd name="connsiteX2" fmla="*/ 0 w 1546860"/>
                <a:gd name="connsiteY2" fmla="*/ 1531620 h 1531620"/>
                <a:gd name="connsiteX3" fmla="*/ 312420 w 1546860"/>
                <a:gd name="connsiteY3" fmla="*/ 1531620 h 1531620"/>
                <a:gd name="connsiteX0" fmla="*/ 1071480 w 1071480"/>
                <a:gd name="connsiteY0" fmla="*/ 120538 h 1642633"/>
                <a:gd name="connsiteX1" fmla="*/ 73895 w 1071480"/>
                <a:gd name="connsiteY1" fmla="*/ 111013 h 1642633"/>
                <a:gd name="connsiteX2" fmla="*/ 73895 w 1071480"/>
                <a:gd name="connsiteY2" fmla="*/ 1642633 h 1642633"/>
                <a:gd name="connsiteX3" fmla="*/ 386315 w 1071480"/>
                <a:gd name="connsiteY3" fmla="*/ 1642633 h 1642633"/>
                <a:gd name="connsiteX0" fmla="*/ 1071480 w 1071480"/>
                <a:gd name="connsiteY0" fmla="*/ 9525 h 1531620"/>
                <a:gd name="connsiteX1" fmla="*/ 73895 w 1071480"/>
                <a:gd name="connsiteY1" fmla="*/ 0 h 1531620"/>
                <a:gd name="connsiteX2" fmla="*/ 73895 w 1071480"/>
                <a:gd name="connsiteY2" fmla="*/ 1531620 h 1531620"/>
                <a:gd name="connsiteX3" fmla="*/ 386315 w 1071480"/>
                <a:gd name="connsiteY3" fmla="*/ 1531620 h 1531620"/>
                <a:gd name="connsiteX0" fmla="*/ 997585 w 997585"/>
                <a:gd name="connsiteY0" fmla="*/ 9525 h 1531620"/>
                <a:gd name="connsiteX1" fmla="*/ 0 w 997585"/>
                <a:gd name="connsiteY1" fmla="*/ 0 h 1531620"/>
                <a:gd name="connsiteX2" fmla="*/ 0 w 997585"/>
                <a:gd name="connsiteY2" fmla="*/ 1531620 h 1531620"/>
                <a:gd name="connsiteX3" fmla="*/ 312420 w 997585"/>
                <a:gd name="connsiteY3" fmla="*/ 1531620 h 1531620"/>
                <a:gd name="connsiteX0" fmla="*/ 994410 w 994410"/>
                <a:gd name="connsiteY0" fmla="*/ 0 h 1534795"/>
                <a:gd name="connsiteX1" fmla="*/ 0 w 994410"/>
                <a:gd name="connsiteY1" fmla="*/ 3175 h 1534795"/>
                <a:gd name="connsiteX2" fmla="*/ 0 w 994410"/>
                <a:gd name="connsiteY2" fmla="*/ 1534795 h 1534795"/>
                <a:gd name="connsiteX3" fmla="*/ 312420 w 994410"/>
                <a:gd name="connsiteY3" fmla="*/ 1534795 h 1534795"/>
                <a:gd name="connsiteX0" fmla="*/ 994410 w 994410"/>
                <a:gd name="connsiteY0" fmla="*/ 6350 h 1531620"/>
                <a:gd name="connsiteX1" fmla="*/ 0 w 994410"/>
                <a:gd name="connsiteY1" fmla="*/ 0 h 1531620"/>
                <a:gd name="connsiteX2" fmla="*/ 0 w 994410"/>
                <a:gd name="connsiteY2" fmla="*/ 1531620 h 1531620"/>
                <a:gd name="connsiteX3" fmla="*/ 312420 w 994410"/>
                <a:gd name="connsiteY3" fmla="*/ 1531620 h 1531620"/>
                <a:gd name="connsiteX0" fmla="*/ 997585 w 997585"/>
                <a:gd name="connsiteY0" fmla="*/ 0 h 1534795"/>
                <a:gd name="connsiteX1" fmla="*/ 0 w 997585"/>
                <a:gd name="connsiteY1" fmla="*/ 3175 h 1534795"/>
                <a:gd name="connsiteX2" fmla="*/ 0 w 997585"/>
                <a:gd name="connsiteY2" fmla="*/ 1534795 h 1534795"/>
                <a:gd name="connsiteX3" fmla="*/ 312420 w 997585"/>
                <a:gd name="connsiteY3" fmla="*/ 1534795 h 1534795"/>
                <a:gd name="connsiteX0" fmla="*/ 1000760 w 1000760"/>
                <a:gd name="connsiteY0" fmla="*/ 6350 h 1531620"/>
                <a:gd name="connsiteX1" fmla="*/ 0 w 1000760"/>
                <a:gd name="connsiteY1" fmla="*/ 0 h 1531620"/>
                <a:gd name="connsiteX2" fmla="*/ 0 w 1000760"/>
                <a:gd name="connsiteY2" fmla="*/ 1531620 h 1531620"/>
                <a:gd name="connsiteX3" fmla="*/ 312420 w 1000760"/>
                <a:gd name="connsiteY3" fmla="*/ 1531620 h 1531620"/>
                <a:gd name="connsiteX0" fmla="*/ 1000760 w 1000760"/>
                <a:gd name="connsiteY0" fmla="*/ 0 h 1531620"/>
                <a:gd name="connsiteX1" fmla="*/ 0 w 1000760"/>
                <a:gd name="connsiteY1" fmla="*/ 0 h 1531620"/>
                <a:gd name="connsiteX2" fmla="*/ 0 w 1000760"/>
                <a:gd name="connsiteY2" fmla="*/ 1531620 h 1531620"/>
                <a:gd name="connsiteX3" fmla="*/ 312420 w 1000760"/>
                <a:gd name="connsiteY3" fmla="*/ 1531620 h 1531620"/>
                <a:gd name="connsiteX0" fmla="*/ 838835 w 838835"/>
                <a:gd name="connsiteY0" fmla="*/ 6350 h 1531620"/>
                <a:gd name="connsiteX1" fmla="*/ 0 w 838835"/>
                <a:gd name="connsiteY1" fmla="*/ 0 h 1531620"/>
                <a:gd name="connsiteX2" fmla="*/ 0 w 838835"/>
                <a:gd name="connsiteY2" fmla="*/ 1531620 h 1531620"/>
                <a:gd name="connsiteX3" fmla="*/ 312420 w 838835"/>
                <a:gd name="connsiteY3" fmla="*/ 1531620 h 1531620"/>
                <a:gd name="connsiteX0" fmla="*/ 838835 w 838835"/>
                <a:gd name="connsiteY0" fmla="*/ 0 h 1534795"/>
                <a:gd name="connsiteX1" fmla="*/ 0 w 838835"/>
                <a:gd name="connsiteY1" fmla="*/ 3175 h 1534795"/>
                <a:gd name="connsiteX2" fmla="*/ 0 w 838835"/>
                <a:gd name="connsiteY2" fmla="*/ 1534795 h 1534795"/>
                <a:gd name="connsiteX3" fmla="*/ 312420 w 838835"/>
                <a:gd name="connsiteY3" fmla="*/ 1534795 h 1534795"/>
                <a:gd name="connsiteX0" fmla="*/ 838835 w 838835"/>
                <a:gd name="connsiteY0" fmla="*/ 6350 h 1531620"/>
                <a:gd name="connsiteX1" fmla="*/ 0 w 838835"/>
                <a:gd name="connsiteY1" fmla="*/ 0 h 1531620"/>
                <a:gd name="connsiteX2" fmla="*/ 0 w 838835"/>
                <a:gd name="connsiteY2" fmla="*/ 1531620 h 1531620"/>
                <a:gd name="connsiteX3" fmla="*/ 312420 w 838835"/>
                <a:gd name="connsiteY3" fmla="*/ 1531620 h 1531620"/>
                <a:gd name="connsiteX0" fmla="*/ 842010 w 842010"/>
                <a:gd name="connsiteY0" fmla="*/ 0 h 1531620"/>
                <a:gd name="connsiteX1" fmla="*/ 0 w 842010"/>
                <a:gd name="connsiteY1" fmla="*/ 0 h 1531620"/>
                <a:gd name="connsiteX2" fmla="*/ 0 w 842010"/>
                <a:gd name="connsiteY2" fmla="*/ 1531620 h 1531620"/>
                <a:gd name="connsiteX3" fmla="*/ 312420 w 842010"/>
                <a:gd name="connsiteY3" fmla="*/ 1531620 h 1531620"/>
              </a:gdLst>
              <a:ahLst/>
              <a:cxnLst>
                <a:cxn ang="0">
                  <a:pos x="connsiteX0" y="connsiteY0"/>
                </a:cxn>
                <a:cxn ang="0">
                  <a:pos x="connsiteX1" y="connsiteY1"/>
                </a:cxn>
                <a:cxn ang="0">
                  <a:pos x="connsiteX2" y="connsiteY2"/>
                </a:cxn>
                <a:cxn ang="0">
                  <a:pos x="connsiteX3" y="connsiteY3"/>
                </a:cxn>
              </a:cxnLst>
              <a:rect l="l" t="t" r="r" b="b"/>
              <a:pathLst>
                <a:path w="842010" h="1531620">
                  <a:moveTo>
                    <a:pt x="842010" y="0"/>
                  </a:moveTo>
                  <a:lnTo>
                    <a:pt x="0" y="0"/>
                  </a:lnTo>
                  <a:cubicBezTo>
                    <a:pt x="2011" y="314008"/>
                    <a:pt x="0" y="1021080"/>
                    <a:pt x="0" y="1531620"/>
                  </a:cubicBezTo>
                  <a:lnTo>
                    <a:pt x="312420" y="1531620"/>
                  </a:lnTo>
                </a:path>
              </a:pathLst>
            </a:custGeom>
            <a:noFill/>
            <a:ln w="53975">
              <a:solidFill>
                <a:schemeClr val="bg1"/>
              </a:solidFill>
              <a:headEnd type="none"/>
              <a:tailEnd type="ova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2069" name="Forma libre 2068">
              <a:extLst>
                <a:ext uri="{FF2B5EF4-FFF2-40B4-BE49-F238E27FC236}">
                  <a16:creationId xmlns:a16="http://schemas.microsoft.com/office/drawing/2014/main" id="{729D5F12-82E3-3E4E-AE32-A55DFDA47DFA}"/>
                </a:ext>
              </a:extLst>
            </p:cNvPr>
            <p:cNvSpPr/>
            <p:nvPr/>
          </p:nvSpPr>
          <p:spPr>
            <a:xfrm flipH="1">
              <a:off x="4110174" y="3954780"/>
              <a:ext cx="5760000" cy="1531620"/>
            </a:xfrm>
            <a:custGeom>
              <a:avLst/>
              <a:gdLst>
                <a:gd name="connsiteX0" fmla="*/ 1546860 w 1546860"/>
                <a:gd name="connsiteY0" fmla="*/ 0 h 1531620"/>
                <a:gd name="connsiteX1" fmla="*/ 0 w 1546860"/>
                <a:gd name="connsiteY1" fmla="*/ 0 h 1531620"/>
                <a:gd name="connsiteX2" fmla="*/ 0 w 1546860"/>
                <a:gd name="connsiteY2" fmla="*/ 1531620 h 1531620"/>
                <a:gd name="connsiteX3" fmla="*/ 312420 w 1546860"/>
                <a:gd name="connsiteY3" fmla="*/ 1531620 h 1531620"/>
                <a:gd name="connsiteX0" fmla="*/ 1071480 w 1071480"/>
                <a:gd name="connsiteY0" fmla="*/ 120538 h 1642633"/>
                <a:gd name="connsiteX1" fmla="*/ 73895 w 1071480"/>
                <a:gd name="connsiteY1" fmla="*/ 111013 h 1642633"/>
                <a:gd name="connsiteX2" fmla="*/ 73895 w 1071480"/>
                <a:gd name="connsiteY2" fmla="*/ 1642633 h 1642633"/>
                <a:gd name="connsiteX3" fmla="*/ 386315 w 1071480"/>
                <a:gd name="connsiteY3" fmla="*/ 1642633 h 1642633"/>
                <a:gd name="connsiteX0" fmla="*/ 1071480 w 1071480"/>
                <a:gd name="connsiteY0" fmla="*/ 9525 h 1531620"/>
                <a:gd name="connsiteX1" fmla="*/ 73895 w 1071480"/>
                <a:gd name="connsiteY1" fmla="*/ 0 h 1531620"/>
                <a:gd name="connsiteX2" fmla="*/ 73895 w 1071480"/>
                <a:gd name="connsiteY2" fmla="*/ 1531620 h 1531620"/>
                <a:gd name="connsiteX3" fmla="*/ 386315 w 1071480"/>
                <a:gd name="connsiteY3" fmla="*/ 1531620 h 1531620"/>
                <a:gd name="connsiteX0" fmla="*/ 997585 w 997585"/>
                <a:gd name="connsiteY0" fmla="*/ 9525 h 1531620"/>
                <a:gd name="connsiteX1" fmla="*/ 0 w 997585"/>
                <a:gd name="connsiteY1" fmla="*/ 0 h 1531620"/>
                <a:gd name="connsiteX2" fmla="*/ 0 w 997585"/>
                <a:gd name="connsiteY2" fmla="*/ 1531620 h 1531620"/>
                <a:gd name="connsiteX3" fmla="*/ 312420 w 997585"/>
                <a:gd name="connsiteY3" fmla="*/ 1531620 h 1531620"/>
                <a:gd name="connsiteX0" fmla="*/ 994410 w 994410"/>
                <a:gd name="connsiteY0" fmla="*/ 0 h 1534795"/>
                <a:gd name="connsiteX1" fmla="*/ 0 w 994410"/>
                <a:gd name="connsiteY1" fmla="*/ 3175 h 1534795"/>
                <a:gd name="connsiteX2" fmla="*/ 0 w 994410"/>
                <a:gd name="connsiteY2" fmla="*/ 1534795 h 1534795"/>
                <a:gd name="connsiteX3" fmla="*/ 312420 w 994410"/>
                <a:gd name="connsiteY3" fmla="*/ 1534795 h 1534795"/>
                <a:gd name="connsiteX0" fmla="*/ 994410 w 994410"/>
                <a:gd name="connsiteY0" fmla="*/ 6350 h 1531620"/>
                <a:gd name="connsiteX1" fmla="*/ 0 w 994410"/>
                <a:gd name="connsiteY1" fmla="*/ 0 h 1531620"/>
                <a:gd name="connsiteX2" fmla="*/ 0 w 994410"/>
                <a:gd name="connsiteY2" fmla="*/ 1531620 h 1531620"/>
                <a:gd name="connsiteX3" fmla="*/ 312420 w 994410"/>
                <a:gd name="connsiteY3" fmla="*/ 1531620 h 1531620"/>
                <a:gd name="connsiteX0" fmla="*/ 997585 w 997585"/>
                <a:gd name="connsiteY0" fmla="*/ 0 h 1534795"/>
                <a:gd name="connsiteX1" fmla="*/ 0 w 997585"/>
                <a:gd name="connsiteY1" fmla="*/ 3175 h 1534795"/>
                <a:gd name="connsiteX2" fmla="*/ 0 w 997585"/>
                <a:gd name="connsiteY2" fmla="*/ 1534795 h 1534795"/>
                <a:gd name="connsiteX3" fmla="*/ 312420 w 997585"/>
                <a:gd name="connsiteY3" fmla="*/ 1534795 h 1534795"/>
                <a:gd name="connsiteX0" fmla="*/ 1000760 w 1000760"/>
                <a:gd name="connsiteY0" fmla="*/ 6350 h 1531620"/>
                <a:gd name="connsiteX1" fmla="*/ 0 w 1000760"/>
                <a:gd name="connsiteY1" fmla="*/ 0 h 1531620"/>
                <a:gd name="connsiteX2" fmla="*/ 0 w 1000760"/>
                <a:gd name="connsiteY2" fmla="*/ 1531620 h 1531620"/>
                <a:gd name="connsiteX3" fmla="*/ 312420 w 1000760"/>
                <a:gd name="connsiteY3" fmla="*/ 1531620 h 1531620"/>
                <a:gd name="connsiteX0" fmla="*/ 1000760 w 1000760"/>
                <a:gd name="connsiteY0" fmla="*/ 0 h 1531620"/>
                <a:gd name="connsiteX1" fmla="*/ 0 w 1000760"/>
                <a:gd name="connsiteY1" fmla="*/ 0 h 1531620"/>
                <a:gd name="connsiteX2" fmla="*/ 0 w 1000760"/>
                <a:gd name="connsiteY2" fmla="*/ 1531620 h 1531620"/>
                <a:gd name="connsiteX3" fmla="*/ 312420 w 1000760"/>
                <a:gd name="connsiteY3" fmla="*/ 1531620 h 1531620"/>
                <a:gd name="connsiteX0" fmla="*/ 838835 w 838835"/>
                <a:gd name="connsiteY0" fmla="*/ 6350 h 1531620"/>
                <a:gd name="connsiteX1" fmla="*/ 0 w 838835"/>
                <a:gd name="connsiteY1" fmla="*/ 0 h 1531620"/>
                <a:gd name="connsiteX2" fmla="*/ 0 w 838835"/>
                <a:gd name="connsiteY2" fmla="*/ 1531620 h 1531620"/>
                <a:gd name="connsiteX3" fmla="*/ 312420 w 838835"/>
                <a:gd name="connsiteY3" fmla="*/ 1531620 h 1531620"/>
                <a:gd name="connsiteX0" fmla="*/ 838835 w 838835"/>
                <a:gd name="connsiteY0" fmla="*/ 0 h 1534795"/>
                <a:gd name="connsiteX1" fmla="*/ 0 w 838835"/>
                <a:gd name="connsiteY1" fmla="*/ 3175 h 1534795"/>
                <a:gd name="connsiteX2" fmla="*/ 0 w 838835"/>
                <a:gd name="connsiteY2" fmla="*/ 1534795 h 1534795"/>
                <a:gd name="connsiteX3" fmla="*/ 312420 w 838835"/>
                <a:gd name="connsiteY3" fmla="*/ 1534795 h 1534795"/>
                <a:gd name="connsiteX0" fmla="*/ 838835 w 838835"/>
                <a:gd name="connsiteY0" fmla="*/ 6350 h 1531620"/>
                <a:gd name="connsiteX1" fmla="*/ 0 w 838835"/>
                <a:gd name="connsiteY1" fmla="*/ 0 h 1531620"/>
                <a:gd name="connsiteX2" fmla="*/ 0 w 838835"/>
                <a:gd name="connsiteY2" fmla="*/ 1531620 h 1531620"/>
                <a:gd name="connsiteX3" fmla="*/ 312420 w 838835"/>
                <a:gd name="connsiteY3" fmla="*/ 1531620 h 1531620"/>
                <a:gd name="connsiteX0" fmla="*/ 842010 w 842010"/>
                <a:gd name="connsiteY0" fmla="*/ 0 h 1531620"/>
                <a:gd name="connsiteX1" fmla="*/ 0 w 842010"/>
                <a:gd name="connsiteY1" fmla="*/ 0 h 1531620"/>
                <a:gd name="connsiteX2" fmla="*/ 0 w 842010"/>
                <a:gd name="connsiteY2" fmla="*/ 1531620 h 1531620"/>
                <a:gd name="connsiteX3" fmla="*/ 312420 w 842010"/>
                <a:gd name="connsiteY3" fmla="*/ 1531620 h 1531620"/>
              </a:gdLst>
              <a:ahLst/>
              <a:cxnLst>
                <a:cxn ang="0">
                  <a:pos x="connsiteX0" y="connsiteY0"/>
                </a:cxn>
                <a:cxn ang="0">
                  <a:pos x="connsiteX1" y="connsiteY1"/>
                </a:cxn>
                <a:cxn ang="0">
                  <a:pos x="connsiteX2" y="connsiteY2"/>
                </a:cxn>
                <a:cxn ang="0">
                  <a:pos x="connsiteX3" y="connsiteY3"/>
                </a:cxn>
              </a:cxnLst>
              <a:rect l="l" t="t" r="r" b="b"/>
              <a:pathLst>
                <a:path w="842010" h="1531620">
                  <a:moveTo>
                    <a:pt x="842010" y="0"/>
                  </a:moveTo>
                  <a:lnTo>
                    <a:pt x="0" y="0"/>
                  </a:lnTo>
                  <a:cubicBezTo>
                    <a:pt x="2011" y="314008"/>
                    <a:pt x="0" y="1021080"/>
                    <a:pt x="0" y="1531620"/>
                  </a:cubicBezTo>
                  <a:lnTo>
                    <a:pt x="312420" y="1531620"/>
                  </a:lnTo>
                </a:path>
              </a:pathLst>
            </a:custGeom>
            <a:noFill/>
            <a:ln w="53975">
              <a:solidFill>
                <a:schemeClr val="bg1"/>
              </a:solidFill>
              <a:headEnd type="none"/>
              <a:tailEnd type="ova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grpSp>
      <p:pic>
        <p:nvPicPr>
          <p:cNvPr id="2067" name="Imagen 2066">
            <a:extLst>
              <a:ext uri="{FF2B5EF4-FFF2-40B4-BE49-F238E27FC236}">
                <a16:creationId xmlns:a16="http://schemas.microsoft.com/office/drawing/2014/main" id="{E2FFC9EC-D226-604C-9B8C-25E5F2D78BB6}"/>
              </a:ext>
            </a:extLst>
          </p:cNvPr>
          <p:cNvPicPr>
            <a:picLocks noChangeAspect="1"/>
          </p:cNvPicPr>
          <p:nvPr userDrawn="1"/>
        </p:nvPicPr>
        <p:blipFill>
          <a:blip r:embed="rId2"/>
          <a:stretch>
            <a:fillRect/>
          </a:stretch>
        </p:blipFill>
        <p:spPr>
          <a:xfrm>
            <a:off x="2570233" y="6891639"/>
            <a:ext cx="1717534" cy="859608"/>
          </a:xfrm>
          <a:prstGeom prst="rect">
            <a:avLst/>
          </a:prstGeom>
        </p:spPr>
      </p:pic>
      <p:sp>
        <p:nvSpPr>
          <p:cNvPr id="2" name="CuadroTexto 1"/>
          <p:cNvSpPr txBox="1"/>
          <p:nvPr userDrawn="1"/>
        </p:nvSpPr>
        <p:spPr>
          <a:xfrm>
            <a:off x="1299947" y="7751248"/>
            <a:ext cx="4252026" cy="209288"/>
          </a:xfrm>
          <a:prstGeom prst="rect">
            <a:avLst/>
          </a:prstGeom>
          <a:noFill/>
        </p:spPr>
        <p:txBody>
          <a:bodyPr wrap="square" rtlCol="0">
            <a:spAutoFit/>
          </a:bodyPr>
          <a:lstStyle/>
          <a:p>
            <a:pPr algn="ctr"/>
            <a:r>
              <a:rPr lang="es-CO" sz="760" b="0" i="1" dirty="0">
                <a:solidFill>
                  <a:schemeClr val="bg1"/>
                </a:solidFill>
                <a:latin typeface="Calibri" panose="020F0502020204030204" pitchFamily="34" charset="0"/>
              </a:rPr>
              <a:t>Oficina Asesora de Planeación</a:t>
            </a:r>
          </a:p>
        </p:txBody>
      </p:sp>
    </p:spTree>
    <p:extLst>
      <p:ext uri="{BB962C8B-B14F-4D97-AF65-F5344CB8AC3E}">
        <p14:creationId xmlns:p14="http://schemas.microsoft.com/office/powerpoint/2010/main" val="200211893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Portada_Opción_B">
    <p:spTree>
      <p:nvGrpSpPr>
        <p:cNvPr id="1" name=""/>
        <p:cNvGrpSpPr/>
        <p:nvPr/>
      </p:nvGrpSpPr>
      <p:grpSpPr>
        <a:xfrm>
          <a:off x="0" y="0"/>
          <a:ext cx="0" cy="0"/>
          <a:chOff x="0" y="0"/>
          <a:chExt cx="0" cy="0"/>
        </a:xfrm>
      </p:grpSpPr>
      <p:grpSp>
        <p:nvGrpSpPr>
          <p:cNvPr id="1042" name="Grupo 1041">
            <a:extLst>
              <a:ext uri="{FF2B5EF4-FFF2-40B4-BE49-F238E27FC236}">
                <a16:creationId xmlns:a16="http://schemas.microsoft.com/office/drawing/2014/main" id="{EE9176A3-DC08-F047-B908-8B8B1B2EB0E9}"/>
              </a:ext>
            </a:extLst>
          </p:cNvPr>
          <p:cNvGrpSpPr/>
          <p:nvPr userDrawn="1"/>
        </p:nvGrpSpPr>
        <p:grpSpPr>
          <a:xfrm rot="18900000">
            <a:off x="-523512" y="-259136"/>
            <a:ext cx="1016327" cy="7283091"/>
            <a:chOff x="5216163" y="32843"/>
            <a:chExt cx="1806804" cy="5462318"/>
          </a:xfrm>
          <a:solidFill>
            <a:schemeClr val="bg1">
              <a:alpha val="20000"/>
            </a:schemeClr>
          </a:solidFill>
        </p:grpSpPr>
        <p:grpSp>
          <p:nvGrpSpPr>
            <p:cNvPr id="1043" name="Grupo 1042">
              <a:extLst>
                <a:ext uri="{FF2B5EF4-FFF2-40B4-BE49-F238E27FC236}">
                  <a16:creationId xmlns:a16="http://schemas.microsoft.com/office/drawing/2014/main" id="{561B9369-EC85-944C-86F2-20F22EB51D4A}"/>
                </a:ext>
              </a:extLst>
            </p:cNvPr>
            <p:cNvGrpSpPr/>
            <p:nvPr/>
          </p:nvGrpSpPr>
          <p:grpSpPr>
            <a:xfrm>
              <a:off x="5216163" y="32843"/>
              <a:ext cx="28800" cy="5462318"/>
              <a:chOff x="110763" y="32843"/>
              <a:chExt cx="28800" cy="5462318"/>
            </a:xfrm>
            <a:grpFill/>
          </p:grpSpPr>
          <p:sp>
            <p:nvSpPr>
              <p:cNvPr id="1512" name="Elipse 1511">
                <a:extLst>
                  <a:ext uri="{FF2B5EF4-FFF2-40B4-BE49-F238E27FC236}">
                    <a16:creationId xmlns:a16="http://schemas.microsoft.com/office/drawing/2014/main" id="{82F39884-0222-2F41-AA02-8C69CC184D0E}"/>
                  </a:ext>
                </a:extLst>
              </p:cNvPr>
              <p:cNvSpPr>
                <a:spLocks noChangeAspect="1"/>
              </p:cNvSpPr>
              <p:nvPr/>
            </p:nvSpPr>
            <p:spPr>
              <a:xfrm>
                <a:off x="110763" y="32843"/>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513" name="Elipse 1512">
                <a:extLst>
                  <a:ext uri="{FF2B5EF4-FFF2-40B4-BE49-F238E27FC236}">
                    <a16:creationId xmlns:a16="http://schemas.microsoft.com/office/drawing/2014/main" id="{1A8C9F36-BC9D-AC46-82EB-F39373EB3586}"/>
                  </a:ext>
                </a:extLst>
              </p:cNvPr>
              <p:cNvSpPr>
                <a:spLocks noChangeAspect="1"/>
              </p:cNvSpPr>
              <p:nvPr/>
            </p:nvSpPr>
            <p:spPr>
              <a:xfrm>
                <a:off x="110763" y="179695"/>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514" name="Elipse 1513">
                <a:extLst>
                  <a:ext uri="{FF2B5EF4-FFF2-40B4-BE49-F238E27FC236}">
                    <a16:creationId xmlns:a16="http://schemas.microsoft.com/office/drawing/2014/main" id="{7DA72683-CFE3-EA40-ACBA-E3DBACF7CC35}"/>
                  </a:ext>
                </a:extLst>
              </p:cNvPr>
              <p:cNvSpPr>
                <a:spLocks noChangeAspect="1"/>
              </p:cNvSpPr>
              <p:nvPr/>
            </p:nvSpPr>
            <p:spPr>
              <a:xfrm>
                <a:off x="110763" y="326547"/>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515" name="Elipse 1514">
                <a:extLst>
                  <a:ext uri="{FF2B5EF4-FFF2-40B4-BE49-F238E27FC236}">
                    <a16:creationId xmlns:a16="http://schemas.microsoft.com/office/drawing/2014/main" id="{57D4B3D8-77F6-B749-A568-E99F56CD7F93}"/>
                  </a:ext>
                </a:extLst>
              </p:cNvPr>
              <p:cNvSpPr>
                <a:spLocks noChangeAspect="1"/>
              </p:cNvSpPr>
              <p:nvPr/>
            </p:nvSpPr>
            <p:spPr>
              <a:xfrm>
                <a:off x="110763" y="473399"/>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516" name="Elipse 1515">
                <a:extLst>
                  <a:ext uri="{FF2B5EF4-FFF2-40B4-BE49-F238E27FC236}">
                    <a16:creationId xmlns:a16="http://schemas.microsoft.com/office/drawing/2014/main" id="{F3920463-6710-2648-83C8-8F592053D90D}"/>
                  </a:ext>
                </a:extLst>
              </p:cNvPr>
              <p:cNvSpPr>
                <a:spLocks noChangeAspect="1"/>
              </p:cNvSpPr>
              <p:nvPr/>
            </p:nvSpPr>
            <p:spPr>
              <a:xfrm>
                <a:off x="110763" y="620251"/>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517" name="Elipse 1516">
                <a:extLst>
                  <a:ext uri="{FF2B5EF4-FFF2-40B4-BE49-F238E27FC236}">
                    <a16:creationId xmlns:a16="http://schemas.microsoft.com/office/drawing/2014/main" id="{72BB6CF1-34C7-2248-AADD-A6CF2BE73659}"/>
                  </a:ext>
                </a:extLst>
              </p:cNvPr>
              <p:cNvSpPr>
                <a:spLocks noChangeAspect="1"/>
              </p:cNvSpPr>
              <p:nvPr/>
            </p:nvSpPr>
            <p:spPr>
              <a:xfrm>
                <a:off x="110763" y="767103"/>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518" name="Elipse 1517">
                <a:extLst>
                  <a:ext uri="{FF2B5EF4-FFF2-40B4-BE49-F238E27FC236}">
                    <a16:creationId xmlns:a16="http://schemas.microsoft.com/office/drawing/2014/main" id="{65126459-B39D-3042-AF28-FE6037949DE1}"/>
                  </a:ext>
                </a:extLst>
              </p:cNvPr>
              <p:cNvSpPr>
                <a:spLocks noChangeAspect="1"/>
              </p:cNvSpPr>
              <p:nvPr/>
            </p:nvSpPr>
            <p:spPr>
              <a:xfrm>
                <a:off x="110763" y="913955"/>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519" name="Elipse 1518">
                <a:extLst>
                  <a:ext uri="{FF2B5EF4-FFF2-40B4-BE49-F238E27FC236}">
                    <a16:creationId xmlns:a16="http://schemas.microsoft.com/office/drawing/2014/main" id="{38FA94D3-D0D5-F64D-B5D8-A1A9F32D5745}"/>
                  </a:ext>
                </a:extLst>
              </p:cNvPr>
              <p:cNvSpPr>
                <a:spLocks noChangeAspect="1"/>
              </p:cNvSpPr>
              <p:nvPr/>
            </p:nvSpPr>
            <p:spPr>
              <a:xfrm>
                <a:off x="110763" y="1060807"/>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520" name="Elipse 1519">
                <a:extLst>
                  <a:ext uri="{FF2B5EF4-FFF2-40B4-BE49-F238E27FC236}">
                    <a16:creationId xmlns:a16="http://schemas.microsoft.com/office/drawing/2014/main" id="{991E5540-2FC5-B04F-8664-8DA0E8E73186}"/>
                  </a:ext>
                </a:extLst>
              </p:cNvPr>
              <p:cNvSpPr>
                <a:spLocks noChangeAspect="1"/>
              </p:cNvSpPr>
              <p:nvPr/>
            </p:nvSpPr>
            <p:spPr>
              <a:xfrm>
                <a:off x="110763" y="1207659"/>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521" name="Elipse 1520">
                <a:extLst>
                  <a:ext uri="{FF2B5EF4-FFF2-40B4-BE49-F238E27FC236}">
                    <a16:creationId xmlns:a16="http://schemas.microsoft.com/office/drawing/2014/main" id="{F9EE3D36-C25D-1C44-826D-A92F26847FB7}"/>
                  </a:ext>
                </a:extLst>
              </p:cNvPr>
              <p:cNvSpPr>
                <a:spLocks noChangeAspect="1"/>
              </p:cNvSpPr>
              <p:nvPr/>
            </p:nvSpPr>
            <p:spPr>
              <a:xfrm>
                <a:off x="110763" y="1354511"/>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522" name="Elipse 1521">
                <a:extLst>
                  <a:ext uri="{FF2B5EF4-FFF2-40B4-BE49-F238E27FC236}">
                    <a16:creationId xmlns:a16="http://schemas.microsoft.com/office/drawing/2014/main" id="{F32A9746-9F7D-1E42-B5DD-1D488AC45135}"/>
                  </a:ext>
                </a:extLst>
              </p:cNvPr>
              <p:cNvSpPr>
                <a:spLocks noChangeAspect="1"/>
              </p:cNvSpPr>
              <p:nvPr/>
            </p:nvSpPr>
            <p:spPr>
              <a:xfrm>
                <a:off x="110763" y="1501363"/>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523" name="Elipse 1522">
                <a:extLst>
                  <a:ext uri="{FF2B5EF4-FFF2-40B4-BE49-F238E27FC236}">
                    <a16:creationId xmlns:a16="http://schemas.microsoft.com/office/drawing/2014/main" id="{66C5B600-2A54-D440-9A05-5A52467BC99F}"/>
                  </a:ext>
                </a:extLst>
              </p:cNvPr>
              <p:cNvSpPr>
                <a:spLocks noChangeAspect="1"/>
              </p:cNvSpPr>
              <p:nvPr/>
            </p:nvSpPr>
            <p:spPr>
              <a:xfrm>
                <a:off x="110763" y="1648215"/>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524" name="Elipse 1523">
                <a:extLst>
                  <a:ext uri="{FF2B5EF4-FFF2-40B4-BE49-F238E27FC236}">
                    <a16:creationId xmlns:a16="http://schemas.microsoft.com/office/drawing/2014/main" id="{D28ADD69-DA68-4C41-AABD-A157BD857D96}"/>
                  </a:ext>
                </a:extLst>
              </p:cNvPr>
              <p:cNvSpPr>
                <a:spLocks noChangeAspect="1"/>
              </p:cNvSpPr>
              <p:nvPr/>
            </p:nvSpPr>
            <p:spPr>
              <a:xfrm>
                <a:off x="110763" y="1795067"/>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525" name="Elipse 1524">
                <a:extLst>
                  <a:ext uri="{FF2B5EF4-FFF2-40B4-BE49-F238E27FC236}">
                    <a16:creationId xmlns:a16="http://schemas.microsoft.com/office/drawing/2014/main" id="{7E6EBD30-0DC0-A348-AFE5-F395512A8D13}"/>
                  </a:ext>
                </a:extLst>
              </p:cNvPr>
              <p:cNvSpPr>
                <a:spLocks noChangeAspect="1"/>
              </p:cNvSpPr>
              <p:nvPr/>
            </p:nvSpPr>
            <p:spPr>
              <a:xfrm>
                <a:off x="110763" y="1941919"/>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526" name="Elipse 1525">
                <a:extLst>
                  <a:ext uri="{FF2B5EF4-FFF2-40B4-BE49-F238E27FC236}">
                    <a16:creationId xmlns:a16="http://schemas.microsoft.com/office/drawing/2014/main" id="{8C09E802-63C4-DB4D-BE34-A04D86DAE5B0}"/>
                  </a:ext>
                </a:extLst>
              </p:cNvPr>
              <p:cNvSpPr>
                <a:spLocks noChangeAspect="1"/>
              </p:cNvSpPr>
              <p:nvPr/>
            </p:nvSpPr>
            <p:spPr>
              <a:xfrm>
                <a:off x="110763" y="2088771"/>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527" name="Elipse 1526">
                <a:extLst>
                  <a:ext uri="{FF2B5EF4-FFF2-40B4-BE49-F238E27FC236}">
                    <a16:creationId xmlns:a16="http://schemas.microsoft.com/office/drawing/2014/main" id="{EE255F0B-C580-2143-A8C5-D40AB54795B7}"/>
                  </a:ext>
                </a:extLst>
              </p:cNvPr>
              <p:cNvSpPr>
                <a:spLocks noChangeAspect="1"/>
              </p:cNvSpPr>
              <p:nvPr/>
            </p:nvSpPr>
            <p:spPr>
              <a:xfrm>
                <a:off x="110763" y="2235623"/>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528" name="Elipse 1527">
                <a:extLst>
                  <a:ext uri="{FF2B5EF4-FFF2-40B4-BE49-F238E27FC236}">
                    <a16:creationId xmlns:a16="http://schemas.microsoft.com/office/drawing/2014/main" id="{6F2C1517-2F4D-3741-B91E-18B219E7EE8F}"/>
                  </a:ext>
                </a:extLst>
              </p:cNvPr>
              <p:cNvSpPr>
                <a:spLocks noChangeAspect="1"/>
              </p:cNvSpPr>
              <p:nvPr/>
            </p:nvSpPr>
            <p:spPr>
              <a:xfrm>
                <a:off x="110763" y="2382475"/>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529" name="Elipse 1528">
                <a:extLst>
                  <a:ext uri="{FF2B5EF4-FFF2-40B4-BE49-F238E27FC236}">
                    <a16:creationId xmlns:a16="http://schemas.microsoft.com/office/drawing/2014/main" id="{2BECF125-7239-454D-AAC5-84CC287BDD79}"/>
                  </a:ext>
                </a:extLst>
              </p:cNvPr>
              <p:cNvSpPr>
                <a:spLocks noChangeAspect="1"/>
              </p:cNvSpPr>
              <p:nvPr/>
            </p:nvSpPr>
            <p:spPr>
              <a:xfrm>
                <a:off x="110763" y="2529327"/>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530" name="Elipse 1529">
                <a:extLst>
                  <a:ext uri="{FF2B5EF4-FFF2-40B4-BE49-F238E27FC236}">
                    <a16:creationId xmlns:a16="http://schemas.microsoft.com/office/drawing/2014/main" id="{A8EC251E-F1BC-914B-935F-9BA87BB12AB6}"/>
                  </a:ext>
                </a:extLst>
              </p:cNvPr>
              <p:cNvSpPr>
                <a:spLocks noChangeAspect="1"/>
              </p:cNvSpPr>
              <p:nvPr/>
            </p:nvSpPr>
            <p:spPr>
              <a:xfrm>
                <a:off x="110763" y="2676179"/>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531" name="Elipse 1530">
                <a:extLst>
                  <a:ext uri="{FF2B5EF4-FFF2-40B4-BE49-F238E27FC236}">
                    <a16:creationId xmlns:a16="http://schemas.microsoft.com/office/drawing/2014/main" id="{78241B56-1D3F-7347-AEE8-9E8C73140339}"/>
                  </a:ext>
                </a:extLst>
              </p:cNvPr>
              <p:cNvSpPr>
                <a:spLocks noChangeAspect="1"/>
              </p:cNvSpPr>
              <p:nvPr/>
            </p:nvSpPr>
            <p:spPr>
              <a:xfrm>
                <a:off x="110763" y="2823031"/>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532" name="Elipse 1531">
                <a:extLst>
                  <a:ext uri="{FF2B5EF4-FFF2-40B4-BE49-F238E27FC236}">
                    <a16:creationId xmlns:a16="http://schemas.microsoft.com/office/drawing/2014/main" id="{E4180F9F-4D31-6340-8A4C-0F5A21452FC0}"/>
                  </a:ext>
                </a:extLst>
              </p:cNvPr>
              <p:cNvSpPr>
                <a:spLocks noChangeAspect="1"/>
              </p:cNvSpPr>
              <p:nvPr/>
            </p:nvSpPr>
            <p:spPr>
              <a:xfrm>
                <a:off x="110763" y="2969883"/>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533" name="Elipse 1532">
                <a:extLst>
                  <a:ext uri="{FF2B5EF4-FFF2-40B4-BE49-F238E27FC236}">
                    <a16:creationId xmlns:a16="http://schemas.microsoft.com/office/drawing/2014/main" id="{94BA699A-96ED-2C4C-99C3-57F04E90F6AE}"/>
                  </a:ext>
                </a:extLst>
              </p:cNvPr>
              <p:cNvSpPr>
                <a:spLocks noChangeAspect="1"/>
              </p:cNvSpPr>
              <p:nvPr/>
            </p:nvSpPr>
            <p:spPr>
              <a:xfrm>
                <a:off x="110763" y="3116735"/>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534" name="Elipse 1533">
                <a:extLst>
                  <a:ext uri="{FF2B5EF4-FFF2-40B4-BE49-F238E27FC236}">
                    <a16:creationId xmlns:a16="http://schemas.microsoft.com/office/drawing/2014/main" id="{9CD8BF13-3951-FF43-BDBD-D12305B9A8F8}"/>
                  </a:ext>
                </a:extLst>
              </p:cNvPr>
              <p:cNvSpPr>
                <a:spLocks noChangeAspect="1"/>
              </p:cNvSpPr>
              <p:nvPr/>
            </p:nvSpPr>
            <p:spPr>
              <a:xfrm>
                <a:off x="110763" y="3263587"/>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535" name="Elipse 1534">
                <a:extLst>
                  <a:ext uri="{FF2B5EF4-FFF2-40B4-BE49-F238E27FC236}">
                    <a16:creationId xmlns:a16="http://schemas.microsoft.com/office/drawing/2014/main" id="{B7468FAD-C76D-634C-88E4-42F56392E79A}"/>
                  </a:ext>
                </a:extLst>
              </p:cNvPr>
              <p:cNvSpPr>
                <a:spLocks noChangeAspect="1"/>
              </p:cNvSpPr>
              <p:nvPr/>
            </p:nvSpPr>
            <p:spPr>
              <a:xfrm>
                <a:off x="110763" y="3410439"/>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536" name="Elipse 1535">
                <a:extLst>
                  <a:ext uri="{FF2B5EF4-FFF2-40B4-BE49-F238E27FC236}">
                    <a16:creationId xmlns:a16="http://schemas.microsoft.com/office/drawing/2014/main" id="{EB754CB5-AF56-AB43-B45B-33A038AE7312}"/>
                  </a:ext>
                </a:extLst>
              </p:cNvPr>
              <p:cNvSpPr>
                <a:spLocks noChangeAspect="1"/>
              </p:cNvSpPr>
              <p:nvPr/>
            </p:nvSpPr>
            <p:spPr>
              <a:xfrm>
                <a:off x="110763" y="3557291"/>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537" name="Elipse 1536">
                <a:extLst>
                  <a:ext uri="{FF2B5EF4-FFF2-40B4-BE49-F238E27FC236}">
                    <a16:creationId xmlns:a16="http://schemas.microsoft.com/office/drawing/2014/main" id="{3C56A7D4-3673-6C4C-A527-ABCBE0A18778}"/>
                  </a:ext>
                </a:extLst>
              </p:cNvPr>
              <p:cNvSpPr>
                <a:spLocks noChangeAspect="1"/>
              </p:cNvSpPr>
              <p:nvPr/>
            </p:nvSpPr>
            <p:spPr>
              <a:xfrm>
                <a:off x="110763" y="3704143"/>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538" name="Elipse 1537">
                <a:extLst>
                  <a:ext uri="{FF2B5EF4-FFF2-40B4-BE49-F238E27FC236}">
                    <a16:creationId xmlns:a16="http://schemas.microsoft.com/office/drawing/2014/main" id="{D9824145-22F6-3448-9E80-27A4DCA7CF11}"/>
                  </a:ext>
                </a:extLst>
              </p:cNvPr>
              <p:cNvSpPr>
                <a:spLocks noChangeAspect="1"/>
              </p:cNvSpPr>
              <p:nvPr/>
            </p:nvSpPr>
            <p:spPr>
              <a:xfrm>
                <a:off x="110763" y="3850995"/>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539" name="Elipse 1538">
                <a:extLst>
                  <a:ext uri="{FF2B5EF4-FFF2-40B4-BE49-F238E27FC236}">
                    <a16:creationId xmlns:a16="http://schemas.microsoft.com/office/drawing/2014/main" id="{A544414C-41F3-5840-8107-92463E54BB8B}"/>
                  </a:ext>
                </a:extLst>
              </p:cNvPr>
              <p:cNvSpPr>
                <a:spLocks noChangeAspect="1"/>
              </p:cNvSpPr>
              <p:nvPr/>
            </p:nvSpPr>
            <p:spPr>
              <a:xfrm>
                <a:off x="110763" y="3997847"/>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540" name="Elipse 1539">
                <a:extLst>
                  <a:ext uri="{FF2B5EF4-FFF2-40B4-BE49-F238E27FC236}">
                    <a16:creationId xmlns:a16="http://schemas.microsoft.com/office/drawing/2014/main" id="{13CA92F7-6CF8-0F46-B7E4-2F55131A3156}"/>
                  </a:ext>
                </a:extLst>
              </p:cNvPr>
              <p:cNvSpPr>
                <a:spLocks noChangeAspect="1"/>
              </p:cNvSpPr>
              <p:nvPr/>
            </p:nvSpPr>
            <p:spPr>
              <a:xfrm>
                <a:off x="110763" y="4144699"/>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541" name="Elipse 1540">
                <a:extLst>
                  <a:ext uri="{FF2B5EF4-FFF2-40B4-BE49-F238E27FC236}">
                    <a16:creationId xmlns:a16="http://schemas.microsoft.com/office/drawing/2014/main" id="{32A9FF95-4647-744A-9E60-D228B5272D70}"/>
                  </a:ext>
                </a:extLst>
              </p:cNvPr>
              <p:cNvSpPr>
                <a:spLocks noChangeAspect="1"/>
              </p:cNvSpPr>
              <p:nvPr/>
            </p:nvSpPr>
            <p:spPr>
              <a:xfrm>
                <a:off x="110763" y="4291551"/>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542" name="Elipse 1541">
                <a:extLst>
                  <a:ext uri="{FF2B5EF4-FFF2-40B4-BE49-F238E27FC236}">
                    <a16:creationId xmlns:a16="http://schemas.microsoft.com/office/drawing/2014/main" id="{7EFD37EF-F860-AB4C-8691-19F837861863}"/>
                  </a:ext>
                </a:extLst>
              </p:cNvPr>
              <p:cNvSpPr>
                <a:spLocks noChangeAspect="1"/>
              </p:cNvSpPr>
              <p:nvPr/>
            </p:nvSpPr>
            <p:spPr>
              <a:xfrm>
                <a:off x="110763" y="4438403"/>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543" name="Elipse 1542">
                <a:extLst>
                  <a:ext uri="{FF2B5EF4-FFF2-40B4-BE49-F238E27FC236}">
                    <a16:creationId xmlns:a16="http://schemas.microsoft.com/office/drawing/2014/main" id="{809CA4A7-308C-AA42-90E5-AF5BDD950D9C}"/>
                  </a:ext>
                </a:extLst>
              </p:cNvPr>
              <p:cNvSpPr>
                <a:spLocks noChangeAspect="1"/>
              </p:cNvSpPr>
              <p:nvPr/>
            </p:nvSpPr>
            <p:spPr>
              <a:xfrm>
                <a:off x="110763" y="4585255"/>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544" name="Elipse 1543">
                <a:extLst>
                  <a:ext uri="{FF2B5EF4-FFF2-40B4-BE49-F238E27FC236}">
                    <a16:creationId xmlns:a16="http://schemas.microsoft.com/office/drawing/2014/main" id="{5BB58A50-F160-344A-9AB6-C23464B8F871}"/>
                  </a:ext>
                </a:extLst>
              </p:cNvPr>
              <p:cNvSpPr>
                <a:spLocks noChangeAspect="1"/>
              </p:cNvSpPr>
              <p:nvPr/>
            </p:nvSpPr>
            <p:spPr>
              <a:xfrm>
                <a:off x="110763" y="4732107"/>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545" name="Elipse 1544">
                <a:extLst>
                  <a:ext uri="{FF2B5EF4-FFF2-40B4-BE49-F238E27FC236}">
                    <a16:creationId xmlns:a16="http://schemas.microsoft.com/office/drawing/2014/main" id="{C6056B5F-5AA1-0843-B24F-2B8552DCAF21}"/>
                  </a:ext>
                </a:extLst>
              </p:cNvPr>
              <p:cNvSpPr>
                <a:spLocks noChangeAspect="1"/>
              </p:cNvSpPr>
              <p:nvPr/>
            </p:nvSpPr>
            <p:spPr>
              <a:xfrm>
                <a:off x="110763" y="4878959"/>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546" name="Elipse 1545">
                <a:extLst>
                  <a:ext uri="{FF2B5EF4-FFF2-40B4-BE49-F238E27FC236}">
                    <a16:creationId xmlns:a16="http://schemas.microsoft.com/office/drawing/2014/main" id="{1508BCFF-89A4-8545-AAA2-85415A81C64A}"/>
                  </a:ext>
                </a:extLst>
              </p:cNvPr>
              <p:cNvSpPr>
                <a:spLocks noChangeAspect="1"/>
              </p:cNvSpPr>
              <p:nvPr/>
            </p:nvSpPr>
            <p:spPr>
              <a:xfrm>
                <a:off x="110763" y="5025811"/>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547" name="Elipse 1546">
                <a:extLst>
                  <a:ext uri="{FF2B5EF4-FFF2-40B4-BE49-F238E27FC236}">
                    <a16:creationId xmlns:a16="http://schemas.microsoft.com/office/drawing/2014/main" id="{24F3EDA0-3B86-F743-B81C-C84BA1F49C4A}"/>
                  </a:ext>
                </a:extLst>
              </p:cNvPr>
              <p:cNvSpPr>
                <a:spLocks noChangeAspect="1"/>
              </p:cNvSpPr>
              <p:nvPr/>
            </p:nvSpPr>
            <p:spPr>
              <a:xfrm>
                <a:off x="110763" y="5172663"/>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548" name="Elipse 1547">
                <a:extLst>
                  <a:ext uri="{FF2B5EF4-FFF2-40B4-BE49-F238E27FC236}">
                    <a16:creationId xmlns:a16="http://schemas.microsoft.com/office/drawing/2014/main" id="{B9313C9B-55B8-F945-9239-5893F54C7453}"/>
                  </a:ext>
                </a:extLst>
              </p:cNvPr>
              <p:cNvSpPr>
                <a:spLocks noChangeAspect="1"/>
              </p:cNvSpPr>
              <p:nvPr/>
            </p:nvSpPr>
            <p:spPr>
              <a:xfrm>
                <a:off x="110763" y="5319515"/>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549" name="Elipse 1548">
                <a:extLst>
                  <a:ext uri="{FF2B5EF4-FFF2-40B4-BE49-F238E27FC236}">
                    <a16:creationId xmlns:a16="http://schemas.microsoft.com/office/drawing/2014/main" id="{7C6EFCB1-BB4B-8D43-97D3-3045C5B50052}"/>
                  </a:ext>
                </a:extLst>
              </p:cNvPr>
              <p:cNvSpPr>
                <a:spLocks noChangeAspect="1"/>
              </p:cNvSpPr>
              <p:nvPr/>
            </p:nvSpPr>
            <p:spPr>
              <a:xfrm>
                <a:off x="110763" y="5466361"/>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grpSp>
        <p:grpSp>
          <p:nvGrpSpPr>
            <p:cNvPr id="1044" name="Grupo 1043">
              <a:extLst>
                <a:ext uri="{FF2B5EF4-FFF2-40B4-BE49-F238E27FC236}">
                  <a16:creationId xmlns:a16="http://schemas.microsoft.com/office/drawing/2014/main" id="{362C88B2-D496-EA41-8B94-81B3A8E0D6FA}"/>
                </a:ext>
              </a:extLst>
            </p:cNvPr>
            <p:cNvGrpSpPr/>
            <p:nvPr/>
          </p:nvGrpSpPr>
          <p:grpSpPr>
            <a:xfrm>
              <a:off x="5364330" y="32843"/>
              <a:ext cx="28800" cy="5462318"/>
              <a:chOff x="110763" y="32843"/>
              <a:chExt cx="28800" cy="5462318"/>
            </a:xfrm>
            <a:grpFill/>
          </p:grpSpPr>
          <p:sp>
            <p:nvSpPr>
              <p:cNvPr id="1474" name="Elipse 1473">
                <a:extLst>
                  <a:ext uri="{FF2B5EF4-FFF2-40B4-BE49-F238E27FC236}">
                    <a16:creationId xmlns:a16="http://schemas.microsoft.com/office/drawing/2014/main" id="{98E9E625-580C-7148-B6B3-38DDC02CC16B}"/>
                  </a:ext>
                </a:extLst>
              </p:cNvPr>
              <p:cNvSpPr>
                <a:spLocks noChangeAspect="1"/>
              </p:cNvSpPr>
              <p:nvPr/>
            </p:nvSpPr>
            <p:spPr>
              <a:xfrm>
                <a:off x="110763" y="32843"/>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475" name="Elipse 1474">
                <a:extLst>
                  <a:ext uri="{FF2B5EF4-FFF2-40B4-BE49-F238E27FC236}">
                    <a16:creationId xmlns:a16="http://schemas.microsoft.com/office/drawing/2014/main" id="{D4C9DFFD-F246-5B40-9AF4-1B1E0114EA18}"/>
                  </a:ext>
                </a:extLst>
              </p:cNvPr>
              <p:cNvSpPr>
                <a:spLocks noChangeAspect="1"/>
              </p:cNvSpPr>
              <p:nvPr/>
            </p:nvSpPr>
            <p:spPr>
              <a:xfrm>
                <a:off x="110763" y="179695"/>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476" name="Elipse 1475">
                <a:extLst>
                  <a:ext uri="{FF2B5EF4-FFF2-40B4-BE49-F238E27FC236}">
                    <a16:creationId xmlns:a16="http://schemas.microsoft.com/office/drawing/2014/main" id="{6BA32D06-670E-D648-B956-ECBA3F1DB179}"/>
                  </a:ext>
                </a:extLst>
              </p:cNvPr>
              <p:cNvSpPr>
                <a:spLocks noChangeAspect="1"/>
              </p:cNvSpPr>
              <p:nvPr/>
            </p:nvSpPr>
            <p:spPr>
              <a:xfrm>
                <a:off x="110763" y="326547"/>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477" name="Elipse 1476">
                <a:extLst>
                  <a:ext uri="{FF2B5EF4-FFF2-40B4-BE49-F238E27FC236}">
                    <a16:creationId xmlns:a16="http://schemas.microsoft.com/office/drawing/2014/main" id="{FE97CB0B-BE03-F040-B7E7-694CFA23E97B}"/>
                  </a:ext>
                </a:extLst>
              </p:cNvPr>
              <p:cNvSpPr>
                <a:spLocks noChangeAspect="1"/>
              </p:cNvSpPr>
              <p:nvPr/>
            </p:nvSpPr>
            <p:spPr>
              <a:xfrm>
                <a:off x="110763" y="473399"/>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478" name="Elipse 1477">
                <a:extLst>
                  <a:ext uri="{FF2B5EF4-FFF2-40B4-BE49-F238E27FC236}">
                    <a16:creationId xmlns:a16="http://schemas.microsoft.com/office/drawing/2014/main" id="{85864A93-2F8A-3541-B3E6-3CBE9DACE317}"/>
                  </a:ext>
                </a:extLst>
              </p:cNvPr>
              <p:cNvSpPr>
                <a:spLocks noChangeAspect="1"/>
              </p:cNvSpPr>
              <p:nvPr/>
            </p:nvSpPr>
            <p:spPr>
              <a:xfrm>
                <a:off x="110763" y="620251"/>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479" name="Elipse 1478">
                <a:extLst>
                  <a:ext uri="{FF2B5EF4-FFF2-40B4-BE49-F238E27FC236}">
                    <a16:creationId xmlns:a16="http://schemas.microsoft.com/office/drawing/2014/main" id="{F3DFEF39-F79F-0440-8CC6-F91F2281C4F2}"/>
                  </a:ext>
                </a:extLst>
              </p:cNvPr>
              <p:cNvSpPr>
                <a:spLocks noChangeAspect="1"/>
              </p:cNvSpPr>
              <p:nvPr/>
            </p:nvSpPr>
            <p:spPr>
              <a:xfrm>
                <a:off x="110763" y="767103"/>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480" name="Elipse 1479">
                <a:extLst>
                  <a:ext uri="{FF2B5EF4-FFF2-40B4-BE49-F238E27FC236}">
                    <a16:creationId xmlns:a16="http://schemas.microsoft.com/office/drawing/2014/main" id="{F5EE2D9A-F2C9-8340-A9FD-46981CF14C05}"/>
                  </a:ext>
                </a:extLst>
              </p:cNvPr>
              <p:cNvSpPr>
                <a:spLocks noChangeAspect="1"/>
              </p:cNvSpPr>
              <p:nvPr/>
            </p:nvSpPr>
            <p:spPr>
              <a:xfrm>
                <a:off x="110763" y="913955"/>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481" name="Elipse 1480">
                <a:extLst>
                  <a:ext uri="{FF2B5EF4-FFF2-40B4-BE49-F238E27FC236}">
                    <a16:creationId xmlns:a16="http://schemas.microsoft.com/office/drawing/2014/main" id="{0EE3D773-050F-0743-A49A-72328A49D2A9}"/>
                  </a:ext>
                </a:extLst>
              </p:cNvPr>
              <p:cNvSpPr>
                <a:spLocks noChangeAspect="1"/>
              </p:cNvSpPr>
              <p:nvPr/>
            </p:nvSpPr>
            <p:spPr>
              <a:xfrm>
                <a:off x="110763" y="1060807"/>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482" name="Elipse 1481">
                <a:extLst>
                  <a:ext uri="{FF2B5EF4-FFF2-40B4-BE49-F238E27FC236}">
                    <a16:creationId xmlns:a16="http://schemas.microsoft.com/office/drawing/2014/main" id="{4CCACFB6-A3DB-8E4F-A258-500AB22DAC92}"/>
                  </a:ext>
                </a:extLst>
              </p:cNvPr>
              <p:cNvSpPr>
                <a:spLocks noChangeAspect="1"/>
              </p:cNvSpPr>
              <p:nvPr/>
            </p:nvSpPr>
            <p:spPr>
              <a:xfrm>
                <a:off x="110763" y="1207659"/>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483" name="Elipse 1482">
                <a:extLst>
                  <a:ext uri="{FF2B5EF4-FFF2-40B4-BE49-F238E27FC236}">
                    <a16:creationId xmlns:a16="http://schemas.microsoft.com/office/drawing/2014/main" id="{0C4652EC-73EA-2A4F-8F4B-30F608CDD1C1}"/>
                  </a:ext>
                </a:extLst>
              </p:cNvPr>
              <p:cNvSpPr>
                <a:spLocks noChangeAspect="1"/>
              </p:cNvSpPr>
              <p:nvPr/>
            </p:nvSpPr>
            <p:spPr>
              <a:xfrm>
                <a:off x="110763" y="1354511"/>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484" name="Elipse 1483">
                <a:extLst>
                  <a:ext uri="{FF2B5EF4-FFF2-40B4-BE49-F238E27FC236}">
                    <a16:creationId xmlns:a16="http://schemas.microsoft.com/office/drawing/2014/main" id="{B4787FA2-9D45-6E43-8BE5-25DD46A706FB}"/>
                  </a:ext>
                </a:extLst>
              </p:cNvPr>
              <p:cNvSpPr>
                <a:spLocks noChangeAspect="1"/>
              </p:cNvSpPr>
              <p:nvPr/>
            </p:nvSpPr>
            <p:spPr>
              <a:xfrm>
                <a:off x="110763" y="1501363"/>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485" name="Elipse 1484">
                <a:extLst>
                  <a:ext uri="{FF2B5EF4-FFF2-40B4-BE49-F238E27FC236}">
                    <a16:creationId xmlns:a16="http://schemas.microsoft.com/office/drawing/2014/main" id="{130501ED-4739-2A49-B3E3-0AD73DABE1C7}"/>
                  </a:ext>
                </a:extLst>
              </p:cNvPr>
              <p:cNvSpPr>
                <a:spLocks noChangeAspect="1"/>
              </p:cNvSpPr>
              <p:nvPr/>
            </p:nvSpPr>
            <p:spPr>
              <a:xfrm>
                <a:off x="110763" y="1648215"/>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486" name="Elipse 1485">
                <a:extLst>
                  <a:ext uri="{FF2B5EF4-FFF2-40B4-BE49-F238E27FC236}">
                    <a16:creationId xmlns:a16="http://schemas.microsoft.com/office/drawing/2014/main" id="{64DB79D3-4490-C840-91DB-F732F8A5A454}"/>
                  </a:ext>
                </a:extLst>
              </p:cNvPr>
              <p:cNvSpPr>
                <a:spLocks noChangeAspect="1"/>
              </p:cNvSpPr>
              <p:nvPr/>
            </p:nvSpPr>
            <p:spPr>
              <a:xfrm>
                <a:off x="110763" y="1795067"/>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487" name="Elipse 1486">
                <a:extLst>
                  <a:ext uri="{FF2B5EF4-FFF2-40B4-BE49-F238E27FC236}">
                    <a16:creationId xmlns:a16="http://schemas.microsoft.com/office/drawing/2014/main" id="{B51E5E5A-581C-E649-86A3-6CDA88375C76}"/>
                  </a:ext>
                </a:extLst>
              </p:cNvPr>
              <p:cNvSpPr>
                <a:spLocks noChangeAspect="1"/>
              </p:cNvSpPr>
              <p:nvPr/>
            </p:nvSpPr>
            <p:spPr>
              <a:xfrm>
                <a:off x="110763" y="1941919"/>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488" name="Elipse 1487">
                <a:extLst>
                  <a:ext uri="{FF2B5EF4-FFF2-40B4-BE49-F238E27FC236}">
                    <a16:creationId xmlns:a16="http://schemas.microsoft.com/office/drawing/2014/main" id="{1E9084B8-4B92-4245-9A4F-629CE0BB72CE}"/>
                  </a:ext>
                </a:extLst>
              </p:cNvPr>
              <p:cNvSpPr>
                <a:spLocks noChangeAspect="1"/>
              </p:cNvSpPr>
              <p:nvPr/>
            </p:nvSpPr>
            <p:spPr>
              <a:xfrm>
                <a:off x="110763" y="2088771"/>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489" name="Elipse 1488">
                <a:extLst>
                  <a:ext uri="{FF2B5EF4-FFF2-40B4-BE49-F238E27FC236}">
                    <a16:creationId xmlns:a16="http://schemas.microsoft.com/office/drawing/2014/main" id="{9B6CA6F8-0E79-8A47-AF5D-0E9F66F69040}"/>
                  </a:ext>
                </a:extLst>
              </p:cNvPr>
              <p:cNvSpPr>
                <a:spLocks noChangeAspect="1"/>
              </p:cNvSpPr>
              <p:nvPr/>
            </p:nvSpPr>
            <p:spPr>
              <a:xfrm>
                <a:off x="110763" y="2235623"/>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490" name="Elipse 1489">
                <a:extLst>
                  <a:ext uri="{FF2B5EF4-FFF2-40B4-BE49-F238E27FC236}">
                    <a16:creationId xmlns:a16="http://schemas.microsoft.com/office/drawing/2014/main" id="{291623C8-F8EF-7445-B6BE-4C40BE6799A0}"/>
                  </a:ext>
                </a:extLst>
              </p:cNvPr>
              <p:cNvSpPr>
                <a:spLocks noChangeAspect="1"/>
              </p:cNvSpPr>
              <p:nvPr/>
            </p:nvSpPr>
            <p:spPr>
              <a:xfrm>
                <a:off x="110763" y="2382475"/>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491" name="Elipse 1490">
                <a:extLst>
                  <a:ext uri="{FF2B5EF4-FFF2-40B4-BE49-F238E27FC236}">
                    <a16:creationId xmlns:a16="http://schemas.microsoft.com/office/drawing/2014/main" id="{6FF66BB9-7323-C540-9D66-17CC08FAE9D7}"/>
                  </a:ext>
                </a:extLst>
              </p:cNvPr>
              <p:cNvSpPr>
                <a:spLocks noChangeAspect="1"/>
              </p:cNvSpPr>
              <p:nvPr/>
            </p:nvSpPr>
            <p:spPr>
              <a:xfrm>
                <a:off x="110763" y="2529327"/>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492" name="Elipse 1491">
                <a:extLst>
                  <a:ext uri="{FF2B5EF4-FFF2-40B4-BE49-F238E27FC236}">
                    <a16:creationId xmlns:a16="http://schemas.microsoft.com/office/drawing/2014/main" id="{6EC5BB35-B4E8-C24A-B6DD-3C10888F8059}"/>
                  </a:ext>
                </a:extLst>
              </p:cNvPr>
              <p:cNvSpPr>
                <a:spLocks noChangeAspect="1"/>
              </p:cNvSpPr>
              <p:nvPr/>
            </p:nvSpPr>
            <p:spPr>
              <a:xfrm>
                <a:off x="110763" y="2676179"/>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493" name="Elipse 1492">
                <a:extLst>
                  <a:ext uri="{FF2B5EF4-FFF2-40B4-BE49-F238E27FC236}">
                    <a16:creationId xmlns:a16="http://schemas.microsoft.com/office/drawing/2014/main" id="{120AE4DC-FA2C-FD4C-B204-31E8C53DF476}"/>
                  </a:ext>
                </a:extLst>
              </p:cNvPr>
              <p:cNvSpPr>
                <a:spLocks noChangeAspect="1"/>
              </p:cNvSpPr>
              <p:nvPr/>
            </p:nvSpPr>
            <p:spPr>
              <a:xfrm>
                <a:off x="110763" y="2823031"/>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494" name="Elipse 1493">
                <a:extLst>
                  <a:ext uri="{FF2B5EF4-FFF2-40B4-BE49-F238E27FC236}">
                    <a16:creationId xmlns:a16="http://schemas.microsoft.com/office/drawing/2014/main" id="{CA3F96A6-EA42-E449-9477-E905650943AB}"/>
                  </a:ext>
                </a:extLst>
              </p:cNvPr>
              <p:cNvSpPr>
                <a:spLocks noChangeAspect="1"/>
              </p:cNvSpPr>
              <p:nvPr/>
            </p:nvSpPr>
            <p:spPr>
              <a:xfrm>
                <a:off x="110763" y="2969883"/>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495" name="Elipse 1494">
                <a:extLst>
                  <a:ext uri="{FF2B5EF4-FFF2-40B4-BE49-F238E27FC236}">
                    <a16:creationId xmlns:a16="http://schemas.microsoft.com/office/drawing/2014/main" id="{E3CDD519-E4D7-D74C-88C5-387A644DCD6A}"/>
                  </a:ext>
                </a:extLst>
              </p:cNvPr>
              <p:cNvSpPr>
                <a:spLocks noChangeAspect="1"/>
              </p:cNvSpPr>
              <p:nvPr/>
            </p:nvSpPr>
            <p:spPr>
              <a:xfrm>
                <a:off x="110763" y="3116735"/>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496" name="Elipse 1495">
                <a:extLst>
                  <a:ext uri="{FF2B5EF4-FFF2-40B4-BE49-F238E27FC236}">
                    <a16:creationId xmlns:a16="http://schemas.microsoft.com/office/drawing/2014/main" id="{133FEB80-FFB7-DC4B-B1AC-7BA9B859777C}"/>
                  </a:ext>
                </a:extLst>
              </p:cNvPr>
              <p:cNvSpPr>
                <a:spLocks noChangeAspect="1"/>
              </p:cNvSpPr>
              <p:nvPr/>
            </p:nvSpPr>
            <p:spPr>
              <a:xfrm>
                <a:off x="110763" y="3263587"/>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497" name="Elipse 1496">
                <a:extLst>
                  <a:ext uri="{FF2B5EF4-FFF2-40B4-BE49-F238E27FC236}">
                    <a16:creationId xmlns:a16="http://schemas.microsoft.com/office/drawing/2014/main" id="{0691085A-E4F1-E244-B4A6-096F0DF93FC2}"/>
                  </a:ext>
                </a:extLst>
              </p:cNvPr>
              <p:cNvSpPr>
                <a:spLocks noChangeAspect="1"/>
              </p:cNvSpPr>
              <p:nvPr/>
            </p:nvSpPr>
            <p:spPr>
              <a:xfrm>
                <a:off x="110763" y="3410439"/>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498" name="Elipse 1497">
                <a:extLst>
                  <a:ext uri="{FF2B5EF4-FFF2-40B4-BE49-F238E27FC236}">
                    <a16:creationId xmlns:a16="http://schemas.microsoft.com/office/drawing/2014/main" id="{AFAFF044-36C6-DE4B-89B8-0611B26092A7}"/>
                  </a:ext>
                </a:extLst>
              </p:cNvPr>
              <p:cNvSpPr>
                <a:spLocks noChangeAspect="1"/>
              </p:cNvSpPr>
              <p:nvPr/>
            </p:nvSpPr>
            <p:spPr>
              <a:xfrm>
                <a:off x="110763" y="3557291"/>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499" name="Elipse 1498">
                <a:extLst>
                  <a:ext uri="{FF2B5EF4-FFF2-40B4-BE49-F238E27FC236}">
                    <a16:creationId xmlns:a16="http://schemas.microsoft.com/office/drawing/2014/main" id="{32A359C8-D442-3E4C-8C8F-345F67386DB0}"/>
                  </a:ext>
                </a:extLst>
              </p:cNvPr>
              <p:cNvSpPr>
                <a:spLocks noChangeAspect="1"/>
              </p:cNvSpPr>
              <p:nvPr/>
            </p:nvSpPr>
            <p:spPr>
              <a:xfrm>
                <a:off x="110763" y="3704143"/>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500" name="Elipse 1499">
                <a:extLst>
                  <a:ext uri="{FF2B5EF4-FFF2-40B4-BE49-F238E27FC236}">
                    <a16:creationId xmlns:a16="http://schemas.microsoft.com/office/drawing/2014/main" id="{22AC2611-0236-364E-AC47-82C090DF7F52}"/>
                  </a:ext>
                </a:extLst>
              </p:cNvPr>
              <p:cNvSpPr>
                <a:spLocks noChangeAspect="1"/>
              </p:cNvSpPr>
              <p:nvPr/>
            </p:nvSpPr>
            <p:spPr>
              <a:xfrm>
                <a:off x="110763" y="3850995"/>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501" name="Elipse 1500">
                <a:extLst>
                  <a:ext uri="{FF2B5EF4-FFF2-40B4-BE49-F238E27FC236}">
                    <a16:creationId xmlns:a16="http://schemas.microsoft.com/office/drawing/2014/main" id="{0C13D5B1-5594-2145-A0AC-98B03FF972E6}"/>
                  </a:ext>
                </a:extLst>
              </p:cNvPr>
              <p:cNvSpPr>
                <a:spLocks noChangeAspect="1"/>
              </p:cNvSpPr>
              <p:nvPr/>
            </p:nvSpPr>
            <p:spPr>
              <a:xfrm>
                <a:off x="110763" y="3997847"/>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502" name="Elipse 1501">
                <a:extLst>
                  <a:ext uri="{FF2B5EF4-FFF2-40B4-BE49-F238E27FC236}">
                    <a16:creationId xmlns:a16="http://schemas.microsoft.com/office/drawing/2014/main" id="{FA9D5B5B-BCD7-B04B-8DE6-864B87655C63}"/>
                  </a:ext>
                </a:extLst>
              </p:cNvPr>
              <p:cNvSpPr>
                <a:spLocks noChangeAspect="1"/>
              </p:cNvSpPr>
              <p:nvPr/>
            </p:nvSpPr>
            <p:spPr>
              <a:xfrm>
                <a:off x="110763" y="4144699"/>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503" name="Elipse 1502">
                <a:extLst>
                  <a:ext uri="{FF2B5EF4-FFF2-40B4-BE49-F238E27FC236}">
                    <a16:creationId xmlns:a16="http://schemas.microsoft.com/office/drawing/2014/main" id="{538D592F-6090-804B-BBD8-0038363011C7}"/>
                  </a:ext>
                </a:extLst>
              </p:cNvPr>
              <p:cNvSpPr>
                <a:spLocks noChangeAspect="1"/>
              </p:cNvSpPr>
              <p:nvPr/>
            </p:nvSpPr>
            <p:spPr>
              <a:xfrm>
                <a:off x="110763" y="4291551"/>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504" name="Elipse 1503">
                <a:extLst>
                  <a:ext uri="{FF2B5EF4-FFF2-40B4-BE49-F238E27FC236}">
                    <a16:creationId xmlns:a16="http://schemas.microsoft.com/office/drawing/2014/main" id="{0C011917-C21E-0A4F-B650-27BEF3B363A3}"/>
                  </a:ext>
                </a:extLst>
              </p:cNvPr>
              <p:cNvSpPr>
                <a:spLocks noChangeAspect="1"/>
              </p:cNvSpPr>
              <p:nvPr/>
            </p:nvSpPr>
            <p:spPr>
              <a:xfrm>
                <a:off x="110763" y="4438403"/>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505" name="Elipse 1504">
                <a:extLst>
                  <a:ext uri="{FF2B5EF4-FFF2-40B4-BE49-F238E27FC236}">
                    <a16:creationId xmlns:a16="http://schemas.microsoft.com/office/drawing/2014/main" id="{B59813F0-BF23-864C-9133-6955066C76A8}"/>
                  </a:ext>
                </a:extLst>
              </p:cNvPr>
              <p:cNvSpPr>
                <a:spLocks noChangeAspect="1"/>
              </p:cNvSpPr>
              <p:nvPr/>
            </p:nvSpPr>
            <p:spPr>
              <a:xfrm>
                <a:off x="110763" y="4585255"/>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506" name="Elipse 1505">
                <a:extLst>
                  <a:ext uri="{FF2B5EF4-FFF2-40B4-BE49-F238E27FC236}">
                    <a16:creationId xmlns:a16="http://schemas.microsoft.com/office/drawing/2014/main" id="{27051FBD-C9EE-2F4D-8831-681241ABE61F}"/>
                  </a:ext>
                </a:extLst>
              </p:cNvPr>
              <p:cNvSpPr>
                <a:spLocks noChangeAspect="1"/>
              </p:cNvSpPr>
              <p:nvPr/>
            </p:nvSpPr>
            <p:spPr>
              <a:xfrm>
                <a:off x="110763" y="4732107"/>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507" name="Elipse 1506">
                <a:extLst>
                  <a:ext uri="{FF2B5EF4-FFF2-40B4-BE49-F238E27FC236}">
                    <a16:creationId xmlns:a16="http://schemas.microsoft.com/office/drawing/2014/main" id="{CCB284F9-2F0C-7144-AACB-A17DD528B77C}"/>
                  </a:ext>
                </a:extLst>
              </p:cNvPr>
              <p:cNvSpPr>
                <a:spLocks noChangeAspect="1"/>
              </p:cNvSpPr>
              <p:nvPr/>
            </p:nvSpPr>
            <p:spPr>
              <a:xfrm>
                <a:off x="110763" y="4878959"/>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508" name="Elipse 1507">
                <a:extLst>
                  <a:ext uri="{FF2B5EF4-FFF2-40B4-BE49-F238E27FC236}">
                    <a16:creationId xmlns:a16="http://schemas.microsoft.com/office/drawing/2014/main" id="{7CC80178-B6B3-814C-8713-AB577DB309F2}"/>
                  </a:ext>
                </a:extLst>
              </p:cNvPr>
              <p:cNvSpPr>
                <a:spLocks noChangeAspect="1"/>
              </p:cNvSpPr>
              <p:nvPr/>
            </p:nvSpPr>
            <p:spPr>
              <a:xfrm>
                <a:off x="110763" y="5025811"/>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509" name="Elipse 1508">
                <a:extLst>
                  <a:ext uri="{FF2B5EF4-FFF2-40B4-BE49-F238E27FC236}">
                    <a16:creationId xmlns:a16="http://schemas.microsoft.com/office/drawing/2014/main" id="{420B69FD-FC9B-8D49-8ACC-CD73CE43FFC0}"/>
                  </a:ext>
                </a:extLst>
              </p:cNvPr>
              <p:cNvSpPr>
                <a:spLocks noChangeAspect="1"/>
              </p:cNvSpPr>
              <p:nvPr/>
            </p:nvSpPr>
            <p:spPr>
              <a:xfrm>
                <a:off x="110763" y="5172663"/>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510" name="Elipse 1509">
                <a:extLst>
                  <a:ext uri="{FF2B5EF4-FFF2-40B4-BE49-F238E27FC236}">
                    <a16:creationId xmlns:a16="http://schemas.microsoft.com/office/drawing/2014/main" id="{DFCB0F15-DD74-6444-AC34-3EEF944E76A4}"/>
                  </a:ext>
                </a:extLst>
              </p:cNvPr>
              <p:cNvSpPr>
                <a:spLocks noChangeAspect="1"/>
              </p:cNvSpPr>
              <p:nvPr/>
            </p:nvSpPr>
            <p:spPr>
              <a:xfrm>
                <a:off x="110763" y="5319515"/>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511" name="Elipse 1510">
                <a:extLst>
                  <a:ext uri="{FF2B5EF4-FFF2-40B4-BE49-F238E27FC236}">
                    <a16:creationId xmlns:a16="http://schemas.microsoft.com/office/drawing/2014/main" id="{A0B87093-D26D-8C4F-8F80-48325A3BB4C0}"/>
                  </a:ext>
                </a:extLst>
              </p:cNvPr>
              <p:cNvSpPr>
                <a:spLocks noChangeAspect="1"/>
              </p:cNvSpPr>
              <p:nvPr/>
            </p:nvSpPr>
            <p:spPr>
              <a:xfrm>
                <a:off x="110763" y="5466361"/>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grpSp>
        <p:grpSp>
          <p:nvGrpSpPr>
            <p:cNvPr id="1045" name="Grupo 1044">
              <a:extLst>
                <a:ext uri="{FF2B5EF4-FFF2-40B4-BE49-F238E27FC236}">
                  <a16:creationId xmlns:a16="http://schemas.microsoft.com/office/drawing/2014/main" id="{A5ABF919-6CD9-3944-98B0-8688307109CC}"/>
                </a:ext>
              </a:extLst>
            </p:cNvPr>
            <p:cNvGrpSpPr/>
            <p:nvPr/>
          </p:nvGrpSpPr>
          <p:grpSpPr>
            <a:xfrm>
              <a:off x="5512497" y="32843"/>
              <a:ext cx="28800" cy="5462318"/>
              <a:chOff x="110763" y="32843"/>
              <a:chExt cx="28800" cy="5462318"/>
            </a:xfrm>
            <a:grpFill/>
          </p:grpSpPr>
          <p:sp>
            <p:nvSpPr>
              <p:cNvPr id="1436" name="Elipse 1435">
                <a:extLst>
                  <a:ext uri="{FF2B5EF4-FFF2-40B4-BE49-F238E27FC236}">
                    <a16:creationId xmlns:a16="http://schemas.microsoft.com/office/drawing/2014/main" id="{3C994236-0181-EE4E-A922-5546DD1D934E}"/>
                  </a:ext>
                </a:extLst>
              </p:cNvPr>
              <p:cNvSpPr>
                <a:spLocks noChangeAspect="1"/>
              </p:cNvSpPr>
              <p:nvPr/>
            </p:nvSpPr>
            <p:spPr>
              <a:xfrm>
                <a:off x="110763" y="32843"/>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437" name="Elipse 1436">
                <a:extLst>
                  <a:ext uri="{FF2B5EF4-FFF2-40B4-BE49-F238E27FC236}">
                    <a16:creationId xmlns:a16="http://schemas.microsoft.com/office/drawing/2014/main" id="{06164BA0-1397-1747-A1FD-B7D12FD9A88A}"/>
                  </a:ext>
                </a:extLst>
              </p:cNvPr>
              <p:cNvSpPr>
                <a:spLocks noChangeAspect="1"/>
              </p:cNvSpPr>
              <p:nvPr/>
            </p:nvSpPr>
            <p:spPr>
              <a:xfrm>
                <a:off x="110763" y="179695"/>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438" name="Elipse 1437">
                <a:extLst>
                  <a:ext uri="{FF2B5EF4-FFF2-40B4-BE49-F238E27FC236}">
                    <a16:creationId xmlns:a16="http://schemas.microsoft.com/office/drawing/2014/main" id="{02301B05-AEAD-CB4F-B3F7-D9A5DD56BADA}"/>
                  </a:ext>
                </a:extLst>
              </p:cNvPr>
              <p:cNvSpPr>
                <a:spLocks noChangeAspect="1"/>
              </p:cNvSpPr>
              <p:nvPr/>
            </p:nvSpPr>
            <p:spPr>
              <a:xfrm>
                <a:off x="110763" y="326547"/>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439" name="Elipse 1438">
                <a:extLst>
                  <a:ext uri="{FF2B5EF4-FFF2-40B4-BE49-F238E27FC236}">
                    <a16:creationId xmlns:a16="http://schemas.microsoft.com/office/drawing/2014/main" id="{F5F6A772-9C62-5C41-9326-3E6632B2E44F}"/>
                  </a:ext>
                </a:extLst>
              </p:cNvPr>
              <p:cNvSpPr>
                <a:spLocks noChangeAspect="1"/>
              </p:cNvSpPr>
              <p:nvPr/>
            </p:nvSpPr>
            <p:spPr>
              <a:xfrm>
                <a:off x="110763" y="473399"/>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440" name="Elipse 1439">
                <a:extLst>
                  <a:ext uri="{FF2B5EF4-FFF2-40B4-BE49-F238E27FC236}">
                    <a16:creationId xmlns:a16="http://schemas.microsoft.com/office/drawing/2014/main" id="{FF2B8BD5-01B3-CC41-9B9F-02427DD0E945}"/>
                  </a:ext>
                </a:extLst>
              </p:cNvPr>
              <p:cNvSpPr>
                <a:spLocks noChangeAspect="1"/>
              </p:cNvSpPr>
              <p:nvPr/>
            </p:nvSpPr>
            <p:spPr>
              <a:xfrm>
                <a:off x="110763" y="620251"/>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441" name="Elipse 1440">
                <a:extLst>
                  <a:ext uri="{FF2B5EF4-FFF2-40B4-BE49-F238E27FC236}">
                    <a16:creationId xmlns:a16="http://schemas.microsoft.com/office/drawing/2014/main" id="{76387111-7D45-7E44-90F7-D3F9F258BCDA}"/>
                  </a:ext>
                </a:extLst>
              </p:cNvPr>
              <p:cNvSpPr>
                <a:spLocks noChangeAspect="1"/>
              </p:cNvSpPr>
              <p:nvPr/>
            </p:nvSpPr>
            <p:spPr>
              <a:xfrm>
                <a:off x="110763" y="767103"/>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442" name="Elipse 1441">
                <a:extLst>
                  <a:ext uri="{FF2B5EF4-FFF2-40B4-BE49-F238E27FC236}">
                    <a16:creationId xmlns:a16="http://schemas.microsoft.com/office/drawing/2014/main" id="{A825D0F0-299F-9F47-B481-B4C17B29AC3E}"/>
                  </a:ext>
                </a:extLst>
              </p:cNvPr>
              <p:cNvSpPr>
                <a:spLocks noChangeAspect="1"/>
              </p:cNvSpPr>
              <p:nvPr/>
            </p:nvSpPr>
            <p:spPr>
              <a:xfrm>
                <a:off x="110763" y="913955"/>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443" name="Elipse 1442">
                <a:extLst>
                  <a:ext uri="{FF2B5EF4-FFF2-40B4-BE49-F238E27FC236}">
                    <a16:creationId xmlns:a16="http://schemas.microsoft.com/office/drawing/2014/main" id="{5CCD8768-A55E-984F-B7B9-06F54D252C3C}"/>
                  </a:ext>
                </a:extLst>
              </p:cNvPr>
              <p:cNvSpPr>
                <a:spLocks noChangeAspect="1"/>
              </p:cNvSpPr>
              <p:nvPr/>
            </p:nvSpPr>
            <p:spPr>
              <a:xfrm>
                <a:off x="110763" y="1060807"/>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444" name="Elipse 1443">
                <a:extLst>
                  <a:ext uri="{FF2B5EF4-FFF2-40B4-BE49-F238E27FC236}">
                    <a16:creationId xmlns:a16="http://schemas.microsoft.com/office/drawing/2014/main" id="{C4DCF8ED-56E7-0E40-B1BD-665CC5213DE9}"/>
                  </a:ext>
                </a:extLst>
              </p:cNvPr>
              <p:cNvSpPr>
                <a:spLocks noChangeAspect="1"/>
              </p:cNvSpPr>
              <p:nvPr/>
            </p:nvSpPr>
            <p:spPr>
              <a:xfrm>
                <a:off x="110763" y="1207659"/>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445" name="Elipse 1444">
                <a:extLst>
                  <a:ext uri="{FF2B5EF4-FFF2-40B4-BE49-F238E27FC236}">
                    <a16:creationId xmlns:a16="http://schemas.microsoft.com/office/drawing/2014/main" id="{F89E9AB8-FE9D-7D41-8C9D-3E0453B21C8C}"/>
                  </a:ext>
                </a:extLst>
              </p:cNvPr>
              <p:cNvSpPr>
                <a:spLocks noChangeAspect="1"/>
              </p:cNvSpPr>
              <p:nvPr/>
            </p:nvSpPr>
            <p:spPr>
              <a:xfrm>
                <a:off x="110763" y="1354511"/>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446" name="Elipse 1445">
                <a:extLst>
                  <a:ext uri="{FF2B5EF4-FFF2-40B4-BE49-F238E27FC236}">
                    <a16:creationId xmlns:a16="http://schemas.microsoft.com/office/drawing/2014/main" id="{4C95B214-F378-AE45-9D0D-CEDB8AFD3615}"/>
                  </a:ext>
                </a:extLst>
              </p:cNvPr>
              <p:cNvSpPr>
                <a:spLocks noChangeAspect="1"/>
              </p:cNvSpPr>
              <p:nvPr/>
            </p:nvSpPr>
            <p:spPr>
              <a:xfrm>
                <a:off x="110763" y="1501363"/>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447" name="Elipse 1446">
                <a:extLst>
                  <a:ext uri="{FF2B5EF4-FFF2-40B4-BE49-F238E27FC236}">
                    <a16:creationId xmlns:a16="http://schemas.microsoft.com/office/drawing/2014/main" id="{AE20C3E2-B5F3-5949-8FE8-71BCC926A70D}"/>
                  </a:ext>
                </a:extLst>
              </p:cNvPr>
              <p:cNvSpPr>
                <a:spLocks noChangeAspect="1"/>
              </p:cNvSpPr>
              <p:nvPr/>
            </p:nvSpPr>
            <p:spPr>
              <a:xfrm>
                <a:off x="110763" y="1648215"/>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448" name="Elipse 1447">
                <a:extLst>
                  <a:ext uri="{FF2B5EF4-FFF2-40B4-BE49-F238E27FC236}">
                    <a16:creationId xmlns:a16="http://schemas.microsoft.com/office/drawing/2014/main" id="{318A2144-80D7-BC48-A3A6-5CE46A0508D3}"/>
                  </a:ext>
                </a:extLst>
              </p:cNvPr>
              <p:cNvSpPr>
                <a:spLocks noChangeAspect="1"/>
              </p:cNvSpPr>
              <p:nvPr/>
            </p:nvSpPr>
            <p:spPr>
              <a:xfrm>
                <a:off x="110763" y="1795067"/>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449" name="Elipse 1448">
                <a:extLst>
                  <a:ext uri="{FF2B5EF4-FFF2-40B4-BE49-F238E27FC236}">
                    <a16:creationId xmlns:a16="http://schemas.microsoft.com/office/drawing/2014/main" id="{1F795C73-656D-594E-AFB3-5B48D8E0535F}"/>
                  </a:ext>
                </a:extLst>
              </p:cNvPr>
              <p:cNvSpPr>
                <a:spLocks noChangeAspect="1"/>
              </p:cNvSpPr>
              <p:nvPr/>
            </p:nvSpPr>
            <p:spPr>
              <a:xfrm>
                <a:off x="110763" y="1941919"/>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450" name="Elipse 1449">
                <a:extLst>
                  <a:ext uri="{FF2B5EF4-FFF2-40B4-BE49-F238E27FC236}">
                    <a16:creationId xmlns:a16="http://schemas.microsoft.com/office/drawing/2014/main" id="{85939DE1-3923-064D-B747-98592EC536CA}"/>
                  </a:ext>
                </a:extLst>
              </p:cNvPr>
              <p:cNvSpPr>
                <a:spLocks noChangeAspect="1"/>
              </p:cNvSpPr>
              <p:nvPr/>
            </p:nvSpPr>
            <p:spPr>
              <a:xfrm>
                <a:off x="110763" y="2088771"/>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451" name="Elipse 1450">
                <a:extLst>
                  <a:ext uri="{FF2B5EF4-FFF2-40B4-BE49-F238E27FC236}">
                    <a16:creationId xmlns:a16="http://schemas.microsoft.com/office/drawing/2014/main" id="{BF97EEBE-DC7F-8847-8CC1-FCEAFC675841}"/>
                  </a:ext>
                </a:extLst>
              </p:cNvPr>
              <p:cNvSpPr>
                <a:spLocks noChangeAspect="1"/>
              </p:cNvSpPr>
              <p:nvPr/>
            </p:nvSpPr>
            <p:spPr>
              <a:xfrm>
                <a:off x="110763" y="2235623"/>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452" name="Elipse 1451">
                <a:extLst>
                  <a:ext uri="{FF2B5EF4-FFF2-40B4-BE49-F238E27FC236}">
                    <a16:creationId xmlns:a16="http://schemas.microsoft.com/office/drawing/2014/main" id="{A2D0A162-67C8-2246-A52A-100F801CE2DF}"/>
                  </a:ext>
                </a:extLst>
              </p:cNvPr>
              <p:cNvSpPr>
                <a:spLocks noChangeAspect="1"/>
              </p:cNvSpPr>
              <p:nvPr/>
            </p:nvSpPr>
            <p:spPr>
              <a:xfrm>
                <a:off x="110763" y="2382475"/>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453" name="Elipse 1452">
                <a:extLst>
                  <a:ext uri="{FF2B5EF4-FFF2-40B4-BE49-F238E27FC236}">
                    <a16:creationId xmlns:a16="http://schemas.microsoft.com/office/drawing/2014/main" id="{983357D0-09D6-E944-BFC2-57C519B793FD}"/>
                  </a:ext>
                </a:extLst>
              </p:cNvPr>
              <p:cNvSpPr>
                <a:spLocks noChangeAspect="1"/>
              </p:cNvSpPr>
              <p:nvPr/>
            </p:nvSpPr>
            <p:spPr>
              <a:xfrm>
                <a:off x="110763" y="2529327"/>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454" name="Elipse 1453">
                <a:extLst>
                  <a:ext uri="{FF2B5EF4-FFF2-40B4-BE49-F238E27FC236}">
                    <a16:creationId xmlns:a16="http://schemas.microsoft.com/office/drawing/2014/main" id="{F83B8793-5B99-374F-AF96-ECA04637DBFC}"/>
                  </a:ext>
                </a:extLst>
              </p:cNvPr>
              <p:cNvSpPr>
                <a:spLocks noChangeAspect="1"/>
              </p:cNvSpPr>
              <p:nvPr/>
            </p:nvSpPr>
            <p:spPr>
              <a:xfrm>
                <a:off x="110763" y="2676179"/>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455" name="Elipse 1454">
                <a:extLst>
                  <a:ext uri="{FF2B5EF4-FFF2-40B4-BE49-F238E27FC236}">
                    <a16:creationId xmlns:a16="http://schemas.microsoft.com/office/drawing/2014/main" id="{7253A232-0D8B-2E46-B7EA-939487668F87}"/>
                  </a:ext>
                </a:extLst>
              </p:cNvPr>
              <p:cNvSpPr>
                <a:spLocks noChangeAspect="1"/>
              </p:cNvSpPr>
              <p:nvPr/>
            </p:nvSpPr>
            <p:spPr>
              <a:xfrm>
                <a:off x="110763" y="2823031"/>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456" name="Elipse 1455">
                <a:extLst>
                  <a:ext uri="{FF2B5EF4-FFF2-40B4-BE49-F238E27FC236}">
                    <a16:creationId xmlns:a16="http://schemas.microsoft.com/office/drawing/2014/main" id="{178F0F20-7EBA-9A48-A4FA-EF092E7A17B3}"/>
                  </a:ext>
                </a:extLst>
              </p:cNvPr>
              <p:cNvSpPr>
                <a:spLocks noChangeAspect="1"/>
              </p:cNvSpPr>
              <p:nvPr/>
            </p:nvSpPr>
            <p:spPr>
              <a:xfrm>
                <a:off x="110763" y="2969883"/>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457" name="Elipse 1456">
                <a:extLst>
                  <a:ext uri="{FF2B5EF4-FFF2-40B4-BE49-F238E27FC236}">
                    <a16:creationId xmlns:a16="http://schemas.microsoft.com/office/drawing/2014/main" id="{981CE92C-C10E-8D42-B2F9-F0413F9580EC}"/>
                  </a:ext>
                </a:extLst>
              </p:cNvPr>
              <p:cNvSpPr>
                <a:spLocks noChangeAspect="1"/>
              </p:cNvSpPr>
              <p:nvPr/>
            </p:nvSpPr>
            <p:spPr>
              <a:xfrm>
                <a:off x="110763" y="3116735"/>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458" name="Elipse 1457">
                <a:extLst>
                  <a:ext uri="{FF2B5EF4-FFF2-40B4-BE49-F238E27FC236}">
                    <a16:creationId xmlns:a16="http://schemas.microsoft.com/office/drawing/2014/main" id="{61E8AC58-8379-864F-9C90-DB5E1FF9953C}"/>
                  </a:ext>
                </a:extLst>
              </p:cNvPr>
              <p:cNvSpPr>
                <a:spLocks noChangeAspect="1"/>
              </p:cNvSpPr>
              <p:nvPr/>
            </p:nvSpPr>
            <p:spPr>
              <a:xfrm>
                <a:off x="110763" y="3263587"/>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459" name="Elipse 1458">
                <a:extLst>
                  <a:ext uri="{FF2B5EF4-FFF2-40B4-BE49-F238E27FC236}">
                    <a16:creationId xmlns:a16="http://schemas.microsoft.com/office/drawing/2014/main" id="{DB1249BE-1AB7-1F45-91CA-FC7C6533788D}"/>
                  </a:ext>
                </a:extLst>
              </p:cNvPr>
              <p:cNvSpPr>
                <a:spLocks noChangeAspect="1"/>
              </p:cNvSpPr>
              <p:nvPr/>
            </p:nvSpPr>
            <p:spPr>
              <a:xfrm>
                <a:off x="110763" y="3410439"/>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460" name="Elipse 1459">
                <a:extLst>
                  <a:ext uri="{FF2B5EF4-FFF2-40B4-BE49-F238E27FC236}">
                    <a16:creationId xmlns:a16="http://schemas.microsoft.com/office/drawing/2014/main" id="{8EE33DCD-28BD-7F4B-B48F-5019DF53DCA0}"/>
                  </a:ext>
                </a:extLst>
              </p:cNvPr>
              <p:cNvSpPr>
                <a:spLocks noChangeAspect="1"/>
              </p:cNvSpPr>
              <p:nvPr/>
            </p:nvSpPr>
            <p:spPr>
              <a:xfrm>
                <a:off x="110763" y="3557291"/>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461" name="Elipse 1460">
                <a:extLst>
                  <a:ext uri="{FF2B5EF4-FFF2-40B4-BE49-F238E27FC236}">
                    <a16:creationId xmlns:a16="http://schemas.microsoft.com/office/drawing/2014/main" id="{79A515F5-17C4-8446-9A83-CEB272DCF835}"/>
                  </a:ext>
                </a:extLst>
              </p:cNvPr>
              <p:cNvSpPr>
                <a:spLocks noChangeAspect="1"/>
              </p:cNvSpPr>
              <p:nvPr/>
            </p:nvSpPr>
            <p:spPr>
              <a:xfrm>
                <a:off x="110763" y="3704143"/>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462" name="Elipse 1461">
                <a:extLst>
                  <a:ext uri="{FF2B5EF4-FFF2-40B4-BE49-F238E27FC236}">
                    <a16:creationId xmlns:a16="http://schemas.microsoft.com/office/drawing/2014/main" id="{736570DB-8FDA-CF44-918C-CF7E5946F170}"/>
                  </a:ext>
                </a:extLst>
              </p:cNvPr>
              <p:cNvSpPr>
                <a:spLocks noChangeAspect="1"/>
              </p:cNvSpPr>
              <p:nvPr/>
            </p:nvSpPr>
            <p:spPr>
              <a:xfrm>
                <a:off x="110763" y="3850995"/>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463" name="Elipse 1462">
                <a:extLst>
                  <a:ext uri="{FF2B5EF4-FFF2-40B4-BE49-F238E27FC236}">
                    <a16:creationId xmlns:a16="http://schemas.microsoft.com/office/drawing/2014/main" id="{9BA220A6-E91A-3343-8182-4512587BE328}"/>
                  </a:ext>
                </a:extLst>
              </p:cNvPr>
              <p:cNvSpPr>
                <a:spLocks noChangeAspect="1"/>
              </p:cNvSpPr>
              <p:nvPr/>
            </p:nvSpPr>
            <p:spPr>
              <a:xfrm>
                <a:off x="110763" y="3997847"/>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464" name="Elipse 1463">
                <a:extLst>
                  <a:ext uri="{FF2B5EF4-FFF2-40B4-BE49-F238E27FC236}">
                    <a16:creationId xmlns:a16="http://schemas.microsoft.com/office/drawing/2014/main" id="{C4C72A80-D335-8348-9C1A-AB52B977B73D}"/>
                  </a:ext>
                </a:extLst>
              </p:cNvPr>
              <p:cNvSpPr>
                <a:spLocks noChangeAspect="1"/>
              </p:cNvSpPr>
              <p:nvPr/>
            </p:nvSpPr>
            <p:spPr>
              <a:xfrm>
                <a:off x="110763" y="4144699"/>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465" name="Elipse 1464">
                <a:extLst>
                  <a:ext uri="{FF2B5EF4-FFF2-40B4-BE49-F238E27FC236}">
                    <a16:creationId xmlns:a16="http://schemas.microsoft.com/office/drawing/2014/main" id="{816EF24D-A3F5-7B48-B87F-0A54704D0A93}"/>
                  </a:ext>
                </a:extLst>
              </p:cNvPr>
              <p:cNvSpPr>
                <a:spLocks noChangeAspect="1"/>
              </p:cNvSpPr>
              <p:nvPr/>
            </p:nvSpPr>
            <p:spPr>
              <a:xfrm>
                <a:off x="110763" y="4291551"/>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466" name="Elipse 1465">
                <a:extLst>
                  <a:ext uri="{FF2B5EF4-FFF2-40B4-BE49-F238E27FC236}">
                    <a16:creationId xmlns:a16="http://schemas.microsoft.com/office/drawing/2014/main" id="{016E4737-F860-134F-8A9B-B746D6E11100}"/>
                  </a:ext>
                </a:extLst>
              </p:cNvPr>
              <p:cNvSpPr>
                <a:spLocks noChangeAspect="1"/>
              </p:cNvSpPr>
              <p:nvPr/>
            </p:nvSpPr>
            <p:spPr>
              <a:xfrm>
                <a:off x="110763" y="4438403"/>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467" name="Elipse 1466">
                <a:extLst>
                  <a:ext uri="{FF2B5EF4-FFF2-40B4-BE49-F238E27FC236}">
                    <a16:creationId xmlns:a16="http://schemas.microsoft.com/office/drawing/2014/main" id="{A135F117-A723-D44A-88E3-6EB67C38161B}"/>
                  </a:ext>
                </a:extLst>
              </p:cNvPr>
              <p:cNvSpPr>
                <a:spLocks noChangeAspect="1"/>
              </p:cNvSpPr>
              <p:nvPr/>
            </p:nvSpPr>
            <p:spPr>
              <a:xfrm>
                <a:off x="110763" y="4585255"/>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468" name="Elipse 1467">
                <a:extLst>
                  <a:ext uri="{FF2B5EF4-FFF2-40B4-BE49-F238E27FC236}">
                    <a16:creationId xmlns:a16="http://schemas.microsoft.com/office/drawing/2014/main" id="{5C7D8CA1-B1D3-1A4D-8292-118F231EA8CB}"/>
                  </a:ext>
                </a:extLst>
              </p:cNvPr>
              <p:cNvSpPr>
                <a:spLocks noChangeAspect="1"/>
              </p:cNvSpPr>
              <p:nvPr/>
            </p:nvSpPr>
            <p:spPr>
              <a:xfrm>
                <a:off x="110763" y="4732107"/>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469" name="Elipse 1468">
                <a:extLst>
                  <a:ext uri="{FF2B5EF4-FFF2-40B4-BE49-F238E27FC236}">
                    <a16:creationId xmlns:a16="http://schemas.microsoft.com/office/drawing/2014/main" id="{F4E2906E-820D-F843-9C8C-AA1BA10D3CA7}"/>
                  </a:ext>
                </a:extLst>
              </p:cNvPr>
              <p:cNvSpPr>
                <a:spLocks noChangeAspect="1"/>
              </p:cNvSpPr>
              <p:nvPr/>
            </p:nvSpPr>
            <p:spPr>
              <a:xfrm>
                <a:off x="110763" y="4878959"/>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470" name="Elipse 1469">
                <a:extLst>
                  <a:ext uri="{FF2B5EF4-FFF2-40B4-BE49-F238E27FC236}">
                    <a16:creationId xmlns:a16="http://schemas.microsoft.com/office/drawing/2014/main" id="{52B0578C-47EB-264B-BF5A-35FE95168751}"/>
                  </a:ext>
                </a:extLst>
              </p:cNvPr>
              <p:cNvSpPr>
                <a:spLocks noChangeAspect="1"/>
              </p:cNvSpPr>
              <p:nvPr/>
            </p:nvSpPr>
            <p:spPr>
              <a:xfrm>
                <a:off x="110763" y="5025811"/>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471" name="Elipse 1470">
                <a:extLst>
                  <a:ext uri="{FF2B5EF4-FFF2-40B4-BE49-F238E27FC236}">
                    <a16:creationId xmlns:a16="http://schemas.microsoft.com/office/drawing/2014/main" id="{D0ED7192-A182-CB4E-8C9E-771EF47BBE02}"/>
                  </a:ext>
                </a:extLst>
              </p:cNvPr>
              <p:cNvSpPr>
                <a:spLocks noChangeAspect="1"/>
              </p:cNvSpPr>
              <p:nvPr/>
            </p:nvSpPr>
            <p:spPr>
              <a:xfrm>
                <a:off x="110763" y="5172663"/>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472" name="Elipse 1471">
                <a:extLst>
                  <a:ext uri="{FF2B5EF4-FFF2-40B4-BE49-F238E27FC236}">
                    <a16:creationId xmlns:a16="http://schemas.microsoft.com/office/drawing/2014/main" id="{63FB2C0B-CB7E-7C42-8723-CC16D0D4163B}"/>
                  </a:ext>
                </a:extLst>
              </p:cNvPr>
              <p:cNvSpPr>
                <a:spLocks noChangeAspect="1"/>
              </p:cNvSpPr>
              <p:nvPr/>
            </p:nvSpPr>
            <p:spPr>
              <a:xfrm>
                <a:off x="110763" y="5319515"/>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473" name="Elipse 1472">
                <a:extLst>
                  <a:ext uri="{FF2B5EF4-FFF2-40B4-BE49-F238E27FC236}">
                    <a16:creationId xmlns:a16="http://schemas.microsoft.com/office/drawing/2014/main" id="{D298AC92-5DA5-354C-AD35-98E4834386CA}"/>
                  </a:ext>
                </a:extLst>
              </p:cNvPr>
              <p:cNvSpPr>
                <a:spLocks noChangeAspect="1"/>
              </p:cNvSpPr>
              <p:nvPr/>
            </p:nvSpPr>
            <p:spPr>
              <a:xfrm>
                <a:off x="110763" y="5466361"/>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grpSp>
        <p:grpSp>
          <p:nvGrpSpPr>
            <p:cNvPr id="1046" name="Grupo 1045">
              <a:extLst>
                <a:ext uri="{FF2B5EF4-FFF2-40B4-BE49-F238E27FC236}">
                  <a16:creationId xmlns:a16="http://schemas.microsoft.com/office/drawing/2014/main" id="{38593CA6-938A-1449-AE0C-381FC99128DE}"/>
                </a:ext>
              </a:extLst>
            </p:cNvPr>
            <p:cNvGrpSpPr/>
            <p:nvPr/>
          </p:nvGrpSpPr>
          <p:grpSpPr>
            <a:xfrm>
              <a:off x="5660664" y="32843"/>
              <a:ext cx="28800" cy="5462318"/>
              <a:chOff x="110763" y="32843"/>
              <a:chExt cx="28800" cy="5462318"/>
            </a:xfrm>
            <a:grpFill/>
          </p:grpSpPr>
          <p:sp>
            <p:nvSpPr>
              <p:cNvPr id="1398" name="Elipse 1397">
                <a:extLst>
                  <a:ext uri="{FF2B5EF4-FFF2-40B4-BE49-F238E27FC236}">
                    <a16:creationId xmlns:a16="http://schemas.microsoft.com/office/drawing/2014/main" id="{93438F3A-AFE8-DD44-964D-CD9F2DB41CD1}"/>
                  </a:ext>
                </a:extLst>
              </p:cNvPr>
              <p:cNvSpPr>
                <a:spLocks noChangeAspect="1"/>
              </p:cNvSpPr>
              <p:nvPr/>
            </p:nvSpPr>
            <p:spPr>
              <a:xfrm>
                <a:off x="110763" y="32843"/>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399" name="Elipse 1398">
                <a:extLst>
                  <a:ext uri="{FF2B5EF4-FFF2-40B4-BE49-F238E27FC236}">
                    <a16:creationId xmlns:a16="http://schemas.microsoft.com/office/drawing/2014/main" id="{04A6C211-D92F-4A4B-860E-07E92E13118B}"/>
                  </a:ext>
                </a:extLst>
              </p:cNvPr>
              <p:cNvSpPr>
                <a:spLocks noChangeAspect="1"/>
              </p:cNvSpPr>
              <p:nvPr/>
            </p:nvSpPr>
            <p:spPr>
              <a:xfrm>
                <a:off x="110763" y="179695"/>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400" name="Elipse 1399">
                <a:extLst>
                  <a:ext uri="{FF2B5EF4-FFF2-40B4-BE49-F238E27FC236}">
                    <a16:creationId xmlns:a16="http://schemas.microsoft.com/office/drawing/2014/main" id="{CE12CB3A-F4DE-314E-8A83-A606B6B1D13B}"/>
                  </a:ext>
                </a:extLst>
              </p:cNvPr>
              <p:cNvSpPr>
                <a:spLocks noChangeAspect="1"/>
              </p:cNvSpPr>
              <p:nvPr/>
            </p:nvSpPr>
            <p:spPr>
              <a:xfrm>
                <a:off x="110763" y="326547"/>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401" name="Elipse 1400">
                <a:extLst>
                  <a:ext uri="{FF2B5EF4-FFF2-40B4-BE49-F238E27FC236}">
                    <a16:creationId xmlns:a16="http://schemas.microsoft.com/office/drawing/2014/main" id="{F0DC42C3-83CD-A248-903B-AC4602C317AE}"/>
                  </a:ext>
                </a:extLst>
              </p:cNvPr>
              <p:cNvSpPr>
                <a:spLocks noChangeAspect="1"/>
              </p:cNvSpPr>
              <p:nvPr/>
            </p:nvSpPr>
            <p:spPr>
              <a:xfrm>
                <a:off x="110763" y="473399"/>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402" name="Elipse 1401">
                <a:extLst>
                  <a:ext uri="{FF2B5EF4-FFF2-40B4-BE49-F238E27FC236}">
                    <a16:creationId xmlns:a16="http://schemas.microsoft.com/office/drawing/2014/main" id="{356B3CBF-780C-F648-A940-EF760D216AC9}"/>
                  </a:ext>
                </a:extLst>
              </p:cNvPr>
              <p:cNvSpPr>
                <a:spLocks noChangeAspect="1"/>
              </p:cNvSpPr>
              <p:nvPr/>
            </p:nvSpPr>
            <p:spPr>
              <a:xfrm>
                <a:off x="110763" y="620251"/>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403" name="Elipse 1402">
                <a:extLst>
                  <a:ext uri="{FF2B5EF4-FFF2-40B4-BE49-F238E27FC236}">
                    <a16:creationId xmlns:a16="http://schemas.microsoft.com/office/drawing/2014/main" id="{467C1CE3-9BDC-DF49-9A1C-A94822BA445B}"/>
                  </a:ext>
                </a:extLst>
              </p:cNvPr>
              <p:cNvSpPr>
                <a:spLocks noChangeAspect="1"/>
              </p:cNvSpPr>
              <p:nvPr/>
            </p:nvSpPr>
            <p:spPr>
              <a:xfrm>
                <a:off x="110763" y="767103"/>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404" name="Elipse 1403">
                <a:extLst>
                  <a:ext uri="{FF2B5EF4-FFF2-40B4-BE49-F238E27FC236}">
                    <a16:creationId xmlns:a16="http://schemas.microsoft.com/office/drawing/2014/main" id="{1AEFA39A-1C39-0E44-99B8-09168EA72DA2}"/>
                  </a:ext>
                </a:extLst>
              </p:cNvPr>
              <p:cNvSpPr>
                <a:spLocks noChangeAspect="1"/>
              </p:cNvSpPr>
              <p:nvPr/>
            </p:nvSpPr>
            <p:spPr>
              <a:xfrm>
                <a:off x="110763" y="913955"/>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405" name="Elipse 1404">
                <a:extLst>
                  <a:ext uri="{FF2B5EF4-FFF2-40B4-BE49-F238E27FC236}">
                    <a16:creationId xmlns:a16="http://schemas.microsoft.com/office/drawing/2014/main" id="{EF000364-7043-C04B-98D2-A5C55F198C95}"/>
                  </a:ext>
                </a:extLst>
              </p:cNvPr>
              <p:cNvSpPr>
                <a:spLocks noChangeAspect="1"/>
              </p:cNvSpPr>
              <p:nvPr/>
            </p:nvSpPr>
            <p:spPr>
              <a:xfrm>
                <a:off x="110763" y="1060807"/>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406" name="Elipse 1405">
                <a:extLst>
                  <a:ext uri="{FF2B5EF4-FFF2-40B4-BE49-F238E27FC236}">
                    <a16:creationId xmlns:a16="http://schemas.microsoft.com/office/drawing/2014/main" id="{1E881BC8-45ED-5246-899C-0067FC4182DE}"/>
                  </a:ext>
                </a:extLst>
              </p:cNvPr>
              <p:cNvSpPr>
                <a:spLocks noChangeAspect="1"/>
              </p:cNvSpPr>
              <p:nvPr/>
            </p:nvSpPr>
            <p:spPr>
              <a:xfrm>
                <a:off x="110763" y="1207659"/>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407" name="Elipse 1406">
                <a:extLst>
                  <a:ext uri="{FF2B5EF4-FFF2-40B4-BE49-F238E27FC236}">
                    <a16:creationId xmlns:a16="http://schemas.microsoft.com/office/drawing/2014/main" id="{32C191B6-2060-AA47-9265-0AD6269D7C28}"/>
                  </a:ext>
                </a:extLst>
              </p:cNvPr>
              <p:cNvSpPr>
                <a:spLocks noChangeAspect="1"/>
              </p:cNvSpPr>
              <p:nvPr/>
            </p:nvSpPr>
            <p:spPr>
              <a:xfrm>
                <a:off x="110763" y="1354511"/>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408" name="Elipse 1407">
                <a:extLst>
                  <a:ext uri="{FF2B5EF4-FFF2-40B4-BE49-F238E27FC236}">
                    <a16:creationId xmlns:a16="http://schemas.microsoft.com/office/drawing/2014/main" id="{F80954A0-3512-A341-931A-06D638DC614B}"/>
                  </a:ext>
                </a:extLst>
              </p:cNvPr>
              <p:cNvSpPr>
                <a:spLocks noChangeAspect="1"/>
              </p:cNvSpPr>
              <p:nvPr/>
            </p:nvSpPr>
            <p:spPr>
              <a:xfrm>
                <a:off x="110763" y="1501363"/>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409" name="Elipse 1408">
                <a:extLst>
                  <a:ext uri="{FF2B5EF4-FFF2-40B4-BE49-F238E27FC236}">
                    <a16:creationId xmlns:a16="http://schemas.microsoft.com/office/drawing/2014/main" id="{8EEC8990-DD03-0644-A59B-E3EDB196EB44}"/>
                  </a:ext>
                </a:extLst>
              </p:cNvPr>
              <p:cNvSpPr>
                <a:spLocks noChangeAspect="1"/>
              </p:cNvSpPr>
              <p:nvPr/>
            </p:nvSpPr>
            <p:spPr>
              <a:xfrm>
                <a:off x="110763" y="1648215"/>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410" name="Elipse 1409">
                <a:extLst>
                  <a:ext uri="{FF2B5EF4-FFF2-40B4-BE49-F238E27FC236}">
                    <a16:creationId xmlns:a16="http://schemas.microsoft.com/office/drawing/2014/main" id="{08322762-F63D-E043-8AC5-B34986036E20}"/>
                  </a:ext>
                </a:extLst>
              </p:cNvPr>
              <p:cNvSpPr>
                <a:spLocks noChangeAspect="1"/>
              </p:cNvSpPr>
              <p:nvPr/>
            </p:nvSpPr>
            <p:spPr>
              <a:xfrm>
                <a:off x="110763" y="1795067"/>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411" name="Elipse 1410">
                <a:extLst>
                  <a:ext uri="{FF2B5EF4-FFF2-40B4-BE49-F238E27FC236}">
                    <a16:creationId xmlns:a16="http://schemas.microsoft.com/office/drawing/2014/main" id="{2C847287-065B-F04D-B1DC-5F91410E75D9}"/>
                  </a:ext>
                </a:extLst>
              </p:cNvPr>
              <p:cNvSpPr>
                <a:spLocks noChangeAspect="1"/>
              </p:cNvSpPr>
              <p:nvPr/>
            </p:nvSpPr>
            <p:spPr>
              <a:xfrm>
                <a:off x="110763" y="1941919"/>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412" name="Elipse 1411">
                <a:extLst>
                  <a:ext uri="{FF2B5EF4-FFF2-40B4-BE49-F238E27FC236}">
                    <a16:creationId xmlns:a16="http://schemas.microsoft.com/office/drawing/2014/main" id="{F47F5128-A0AE-864B-AF6C-7F900B179231}"/>
                  </a:ext>
                </a:extLst>
              </p:cNvPr>
              <p:cNvSpPr>
                <a:spLocks noChangeAspect="1"/>
              </p:cNvSpPr>
              <p:nvPr/>
            </p:nvSpPr>
            <p:spPr>
              <a:xfrm>
                <a:off x="110763" y="2088771"/>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413" name="Elipse 1412">
                <a:extLst>
                  <a:ext uri="{FF2B5EF4-FFF2-40B4-BE49-F238E27FC236}">
                    <a16:creationId xmlns:a16="http://schemas.microsoft.com/office/drawing/2014/main" id="{3D91C2D3-ECB2-7E4E-9CED-5D832A9D436D}"/>
                  </a:ext>
                </a:extLst>
              </p:cNvPr>
              <p:cNvSpPr>
                <a:spLocks noChangeAspect="1"/>
              </p:cNvSpPr>
              <p:nvPr/>
            </p:nvSpPr>
            <p:spPr>
              <a:xfrm>
                <a:off x="110763" y="2235623"/>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414" name="Elipse 1413">
                <a:extLst>
                  <a:ext uri="{FF2B5EF4-FFF2-40B4-BE49-F238E27FC236}">
                    <a16:creationId xmlns:a16="http://schemas.microsoft.com/office/drawing/2014/main" id="{B977550F-83C3-5A42-A778-30D2539AC403}"/>
                  </a:ext>
                </a:extLst>
              </p:cNvPr>
              <p:cNvSpPr>
                <a:spLocks noChangeAspect="1"/>
              </p:cNvSpPr>
              <p:nvPr/>
            </p:nvSpPr>
            <p:spPr>
              <a:xfrm>
                <a:off x="110763" y="2382475"/>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415" name="Elipse 1414">
                <a:extLst>
                  <a:ext uri="{FF2B5EF4-FFF2-40B4-BE49-F238E27FC236}">
                    <a16:creationId xmlns:a16="http://schemas.microsoft.com/office/drawing/2014/main" id="{F71967F0-0E38-794A-B944-1BA5C04D17FE}"/>
                  </a:ext>
                </a:extLst>
              </p:cNvPr>
              <p:cNvSpPr>
                <a:spLocks noChangeAspect="1"/>
              </p:cNvSpPr>
              <p:nvPr/>
            </p:nvSpPr>
            <p:spPr>
              <a:xfrm>
                <a:off x="110763" y="2529327"/>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416" name="Elipse 1415">
                <a:extLst>
                  <a:ext uri="{FF2B5EF4-FFF2-40B4-BE49-F238E27FC236}">
                    <a16:creationId xmlns:a16="http://schemas.microsoft.com/office/drawing/2014/main" id="{AF9A9583-B881-554E-AC7E-65D9987EAC13}"/>
                  </a:ext>
                </a:extLst>
              </p:cNvPr>
              <p:cNvSpPr>
                <a:spLocks noChangeAspect="1"/>
              </p:cNvSpPr>
              <p:nvPr/>
            </p:nvSpPr>
            <p:spPr>
              <a:xfrm>
                <a:off x="110763" y="2676179"/>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417" name="Elipse 1416">
                <a:extLst>
                  <a:ext uri="{FF2B5EF4-FFF2-40B4-BE49-F238E27FC236}">
                    <a16:creationId xmlns:a16="http://schemas.microsoft.com/office/drawing/2014/main" id="{31FD6F9D-731B-804C-AACA-97A9A840A613}"/>
                  </a:ext>
                </a:extLst>
              </p:cNvPr>
              <p:cNvSpPr>
                <a:spLocks noChangeAspect="1"/>
              </p:cNvSpPr>
              <p:nvPr/>
            </p:nvSpPr>
            <p:spPr>
              <a:xfrm>
                <a:off x="110763" y="2823031"/>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418" name="Elipse 1417">
                <a:extLst>
                  <a:ext uri="{FF2B5EF4-FFF2-40B4-BE49-F238E27FC236}">
                    <a16:creationId xmlns:a16="http://schemas.microsoft.com/office/drawing/2014/main" id="{C5B82B96-8669-8A44-80F3-8665C07450EE}"/>
                  </a:ext>
                </a:extLst>
              </p:cNvPr>
              <p:cNvSpPr>
                <a:spLocks noChangeAspect="1"/>
              </p:cNvSpPr>
              <p:nvPr/>
            </p:nvSpPr>
            <p:spPr>
              <a:xfrm>
                <a:off x="110763" y="2969883"/>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419" name="Elipse 1418">
                <a:extLst>
                  <a:ext uri="{FF2B5EF4-FFF2-40B4-BE49-F238E27FC236}">
                    <a16:creationId xmlns:a16="http://schemas.microsoft.com/office/drawing/2014/main" id="{CAB8D53B-1134-8F4C-97F1-CAD41FA05210}"/>
                  </a:ext>
                </a:extLst>
              </p:cNvPr>
              <p:cNvSpPr>
                <a:spLocks noChangeAspect="1"/>
              </p:cNvSpPr>
              <p:nvPr/>
            </p:nvSpPr>
            <p:spPr>
              <a:xfrm>
                <a:off x="110763" y="3116735"/>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420" name="Elipse 1419">
                <a:extLst>
                  <a:ext uri="{FF2B5EF4-FFF2-40B4-BE49-F238E27FC236}">
                    <a16:creationId xmlns:a16="http://schemas.microsoft.com/office/drawing/2014/main" id="{6373E2A6-55F3-A54E-9EF9-D4947F5D8171}"/>
                  </a:ext>
                </a:extLst>
              </p:cNvPr>
              <p:cNvSpPr>
                <a:spLocks noChangeAspect="1"/>
              </p:cNvSpPr>
              <p:nvPr/>
            </p:nvSpPr>
            <p:spPr>
              <a:xfrm>
                <a:off x="110763" y="3263587"/>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421" name="Elipse 1420">
                <a:extLst>
                  <a:ext uri="{FF2B5EF4-FFF2-40B4-BE49-F238E27FC236}">
                    <a16:creationId xmlns:a16="http://schemas.microsoft.com/office/drawing/2014/main" id="{2357C608-3A26-9B44-AB7C-9B99B36448EA}"/>
                  </a:ext>
                </a:extLst>
              </p:cNvPr>
              <p:cNvSpPr>
                <a:spLocks noChangeAspect="1"/>
              </p:cNvSpPr>
              <p:nvPr/>
            </p:nvSpPr>
            <p:spPr>
              <a:xfrm>
                <a:off x="110763" y="3410439"/>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422" name="Elipse 1421">
                <a:extLst>
                  <a:ext uri="{FF2B5EF4-FFF2-40B4-BE49-F238E27FC236}">
                    <a16:creationId xmlns:a16="http://schemas.microsoft.com/office/drawing/2014/main" id="{02B0BFEF-92F4-2F47-B9E5-78D18CAE1BC2}"/>
                  </a:ext>
                </a:extLst>
              </p:cNvPr>
              <p:cNvSpPr>
                <a:spLocks noChangeAspect="1"/>
              </p:cNvSpPr>
              <p:nvPr/>
            </p:nvSpPr>
            <p:spPr>
              <a:xfrm>
                <a:off x="110763" y="3557291"/>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423" name="Elipse 1422">
                <a:extLst>
                  <a:ext uri="{FF2B5EF4-FFF2-40B4-BE49-F238E27FC236}">
                    <a16:creationId xmlns:a16="http://schemas.microsoft.com/office/drawing/2014/main" id="{A8136AA0-8FE9-F64F-9EE6-3540EC487D07}"/>
                  </a:ext>
                </a:extLst>
              </p:cNvPr>
              <p:cNvSpPr>
                <a:spLocks noChangeAspect="1"/>
              </p:cNvSpPr>
              <p:nvPr/>
            </p:nvSpPr>
            <p:spPr>
              <a:xfrm>
                <a:off x="110763" y="3704143"/>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424" name="Elipse 1423">
                <a:extLst>
                  <a:ext uri="{FF2B5EF4-FFF2-40B4-BE49-F238E27FC236}">
                    <a16:creationId xmlns:a16="http://schemas.microsoft.com/office/drawing/2014/main" id="{FEB771AD-739A-CE48-949D-172E5C6437A3}"/>
                  </a:ext>
                </a:extLst>
              </p:cNvPr>
              <p:cNvSpPr>
                <a:spLocks noChangeAspect="1"/>
              </p:cNvSpPr>
              <p:nvPr/>
            </p:nvSpPr>
            <p:spPr>
              <a:xfrm>
                <a:off x="110763" y="3850995"/>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425" name="Elipse 1424">
                <a:extLst>
                  <a:ext uri="{FF2B5EF4-FFF2-40B4-BE49-F238E27FC236}">
                    <a16:creationId xmlns:a16="http://schemas.microsoft.com/office/drawing/2014/main" id="{E550CC22-4400-F94D-8A8C-EF810D8EE496}"/>
                  </a:ext>
                </a:extLst>
              </p:cNvPr>
              <p:cNvSpPr>
                <a:spLocks noChangeAspect="1"/>
              </p:cNvSpPr>
              <p:nvPr/>
            </p:nvSpPr>
            <p:spPr>
              <a:xfrm>
                <a:off x="110763" y="3997847"/>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426" name="Elipse 1425">
                <a:extLst>
                  <a:ext uri="{FF2B5EF4-FFF2-40B4-BE49-F238E27FC236}">
                    <a16:creationId xmlns:a16="http://schemas.microsoft.com/office/drawing/2014/main" id="{2060A7A7-1D46-C744-9420-3FFA02BECFF3}"/>
                  </a:ext>
                </a:extLst>
              </p:cNvPr>
              <p:cNvSpPr>
                <a:spLocks noChangeAspect="1"/>
              </p:cNvSpPr>
              <p:nvPr/>
            </p:nvSpPr>
            <p:spPr>
              <a:xfrm>
                <a:off x="110763" y="4144699"/>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427" name="Elipse 1426">
                <a:extLst>
                  <a:ext uri="{FF2B5EF4-FFF2-40B4-BE49-F238E27FC236}">
                    <a16:creationId xmlns:a16="http://schemas.microsoft.com/office/drawing/2014/main" id="{E4624A56-B9A3-B749-9BE6-DBE8883E4BFF}"/>
                  </a:ext>
                </a:extLst>
              </p:cNvPr>
              <p:cNvSpPr>
                <a:spLocks noChangeAspect="1"/>
              </p:cNvSpPr>
              <p:nvPr/>
            </p:nvSpPr>
            <p:spPr>
              <a:xfrm>
                <a:off x="110763" y="4291551"/>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428" name="Elipse 1427">
                <a:extLst>
                  <a:ext uri="{FF2B5EF4-FFF2-40B4-BE49-F238E27FC236}">
                    <a16:creationId xmlns:a16="http://schemas.microsoft.com/office/drawing/2014/main" id="{BEB2CC42-5C61-4645-AB4E-432D1BD91308}"/>
                  </a:ext>
                </a:extLst>
              </p:cNvPr>
              <p:cNvSpPr>
                <a:spLocks noChangeAspect="1"/>
              </p:cNvSpPr>
              <p:nvPr/>
            </p:nvSpPr>
            <p:spPr>
              <a:xfrm>
                <a:off x="110763" y="4438403"/>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429" name="Elipse 1428">
                <a:extLst>
                  <a:ext uri="{FF2B5EF4-FFF2-40B4-BE49-F238E27FC236}">
                    <a16:creationId xmlns:a16="http://schemas.microsoft.com/office/drawing/2014/main" id="{1E16A433-9BA8-0542-877F-B8990F8ADC6E}"/>
                  </a:ext>
                </a:extLst>
              </p:cNvPr>
              <p:cNvSpPr>
                <a:spLocks noChangeAspect="1"/>
              </p:cNvSpPr>
              <p:nvPr/>
            </p:nvSpPr>
            <p:spPr>
              <a:xfrm>
                <a:off x="110763" y="4585255"/>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430" name="Elipse 1429">
                <a:extLst>
                  <a:ext uri="{FF2B5EF4-FFF2-40B4-BE49-F238E27FC236}">
                    <a16:creationId xmlns:a16="http://schemas.microsoft.com/office/drawing/2014/main" id="{F164FE6C-24FC-E14D-9133-A5102AFD9E21}"/>
                  </a:ext>
                </a:extLst>
              </p:cNvPr>
              <p:cNvSpPr>
                <a:spLocks noChangeAspect="1"/>
              </p:cNvSpPr>
              <p:nvPr/>
            </p:nvSpPr>
            <p:spPr>
              <a:xfrm>
                <a:off x="110763" y="4732107"/>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431" name="Elipse 1430">
                <a:extLst>
                  <a:ext uri="{FF2B5EF4-FFF2-40B4-BE49-F238E27FC236}">
                    <a16:creationId xmlns:a16="http://schemas.microsoft.com/office/drawing/2014/main" id="{DFE66C2D-033E-1146-B29D-6906D380A72B}"/>
                  </a:ext>
                </a:extLst>
              </p:cNvPr>
              <p:cNvSpPr>
                <a:spLocks noChangeAspect="1"/>
              </p:cNvSpPr>
              <p:nvPr/>
            </p:nvSpPr>
            <p:spPr>
              <a:xfrm>
                <a:off x="110763" y="4878959"/>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432" name="Elipse 1431">
                <a:extLst>
                  <a:ext uri="{FF2B5EF4-FFF2-40B4-BE49-F238E27FC236}">
                    <a16:creationId xmlns:a16="http://schemas.microsoft.com/office/drawing/2014/main" id="{D33DF67B-2AB4-114D-9719-A667E9622507}"/>
                  </a:ext>
                </a:extLst>
              </p:cNvPr>
              <p:cNvSpPr>
                <a:spLocks noChangeAspect="1"/>
              </p:cNvSpPr>
              <p:nvPr/>
            </p:nvSpPr>
            <p:spPr>
              <a:xfrm>
                <a:off x="110763" y="5025811"/>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433" name="Elipse 1432">
                <a:extLst>
                  <a:ext uri="{FF2B5EF4-FFF2-40B4-BE49-F238E27FC236}">
                    <a16:creationId xmlns:a16="http://schemas.microsoft.com/office/drawing/2014/main" id="{B67CFD72-4B0B-A148-AABB-F13EBA9435B4}"/>
                  </a:ext>
                </a:extLst>
              </p:cNvPr>
              <p:cNvSpPr>
                <a:spLocks noChangeAspect="1"/>
              </p:cNvSpPr>
              <p:nvPr/>
            </p:nvSpPr>
            <p:spPr>
              <a:xfrm>
                <a:off x="110763" y="5172663"/>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434" name="Elipse 1433">
                <a:extLst>
                  <a:ext uri="{FF2B5EF4-FFF2-40B4-BE49-F238E27FC236}">
                    <a16:creationId xmlns:a16="http://schemas.microsoft.com/office/drawing/2014/main" id="{1EE383B9-FD4B-6A4A-84E0-378583B9274E}"/>
                  </a:ext>
                </a:extLst>
              </p:cNvPr>
              <p:cNvSpPr>
                <a:spLocks noChangeAspect="1"/>
              </p:cNvSpPr>
              <p:nvPr/>
            </p:nvSpPr>
            <p:spPr>
              <a:xfrm>
                <a:off x="110763" y="5319515"/>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435" name="Elipse 1434">
                <a:extLst>
                  <a:ext uri="{FF2B5EF4-FFF2-40B4-BE49-F238E27FC236}">
                    <a16:creationId xmlns:a16="http://schemas.microsoft.com/office/drawing/2014/main" id="{5D16F125-A503-B54D-B482-5F88A3E2DC17}"/>
                  </a:ext>
                </a:extLst>
              </p:cNvPr>
              <p:cNvSpPr>
                <a:spLocks noChangeAspect="1"/>
              </p:cNvSpPr>
              <p:nvPr/>
            </p:nvSpPr>
            <p:spPr>
              <a:xfrm>
                <a:off x="110763" y="5466361"/>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grpSp>
        <p:grpSp>
          <p:nvGrpSpPr>
            <p:cNvPr id="1047" name="Grupo 1046">
              <a:extLst>
                <a:ext uri="{FF2B5EF4-FFF2-40B4-BE49-F238E27FC236}">
                  <a16:creationId xmlns:a16="http://schemas.microsoft.com/office/drawing/2014/main" id="{23A95238-30ED-934C-8C1D-87CEB16E6A91}"/>
                </a:ext>
              </a:extLst>
            </p:cNvPr>
            <p:cNvGrpSpPr/>
            <p:nvPr/>
          </p:nvGrpSpPr>
          <p:grpSpPr>
            <a:xfrm>
              <a:off x="5808831" y="32843"/>
              <a:ext cx="28800" cy="5462318"/>
              <a:chOff x="110763" y="32843"/>
              <a:chExt cx="28800" cy="5462318"/>
            </a:xfrm>
            <a:grpFill/>
          </p:grpSpPr>
          <p:sp>
            <p:nvSpPr>
              <p:cNvPr id="1360" name="Elipse 1359">
                <a:extLst>
                  <a:ext uri="{FF2B5EF4-FFF2-40B4-BE49-F238E27FC236}">
                    <a16:creationId xmlns:a16="http://schemas.microsoft.com/office/drawing/2014/main" id="{A54E9CCC-2910-A241-9C9C-3CF7922FEE92}"/>
                  </a:ext>
                </a:extLst>
              </p:cNvPr>
              <p:cNvSpPr>
                <a:spLocks noChangeAspect="1"/>
              </p:cNvSpPr>
              <p:nvPr/>
            </p:nvSpPr>
            <p:spPr>
              <a:xfrm>
                <a:off x="110763" y="32843"/>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361" name="Elipse 1360">
                <a:extLst>
                  <a:ext uri="{FF2B5EF4-FFF2-40B4-BE49-F238E27FC236}">
                    <a16:creationId xmlns:a16="http://schemas.microsoft.com/office/drawing/2014/main" id="{3206C41C-2116-FC4C-9C25-B584182E1D19}"/>
                  </a:ext>
                </a:extLst>
              </p:cNvPr>
              <p:cNvSpPr>
                <a:spLocks noChangeAspect="1"/>
              </p:cNvSpPr>
              <p:nvPr/>
            </p:nvSpPr>
            <p:spPr>
              <a:xfrm>
                <a:off x="110763" y="179695"/>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362" name="Elipse 1361">
                <a:extLst>
                  <a:ext uri="{FF2B5EF4-FFF2-40B4-BE49-F238E27FC236}">
                    <a16:creationId xmlns:a16="http://schemas.microsoft.com/office/drawing/2014/main" id="{0501D0CB-D209-394F-94B5-6A531CC9540F}"/>
                  </a:ext>
                </a:extLst>
              </p:cNvPr>
              <p:cNvSpPr>
                <a:spLocks noChangeAspect="1"/>
              </p:cNvSpPr>
              <p:nvPr/>
            </p:nvSpPr>
            <p:spPr>
              <a:xfrm>
                <a:off x="110763" y="326547"/>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363" name="Elipse 1362">
                <a:extLst>
                  <a:ext uri="{FF2B5EF4-FFF2-40B4-BE49-F238E27FC236}">
                    <a16:creationId xmlns:a16="http://schemas.microsoft.com/office/drawing/2014/main" id="{354EC802-B230-6744-AD5F-EAA3254B4531}"/>
                  </a:ext>
                </a:extLst>
              </p:cNvPr>
              <p:cNvSpPr>
                <a:spLocks noChangeAspect="1"/>
              </p:cNvSpPr>
              <p:nvPr/>
            </p:nvSpPr>
            <p:spPr>
              <a:xfrm>
                <a:off x="110763" y="473399"/>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364" name="Elipse 1363">
                <a:extLst>
                  <a:ext uri="{FF2B5EF4-FFF2-40B4-BE49-F238E27FC236}">
                    <a16:creationId xmlns:a16="http://schemas.microsoft.com/office/drawing/2014/main" id="{A1A3A88F-7BA2-164A-994D-40082AA782DF}"/>
                  </a:ext>
                </a:extLst>
              </p:cNvPr>
              <p:cNvSpPr>
                <a:spLocks noChangeAspect="1"/>
              </p:cNvSpPr>
              <p:nvPr/>
            </p:nvSpPr>
            <p:spPr>
              <a:xfrm>
                <a:off x="110763" y="620251"/>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365" name="Elipse 1364">
                <a:extLst>
                  <a:ext uri="{FF2B5EF4-FFF2-40B4-BE49-F238E27FC236}">
                    <a16:creationId xmlns:a16="http://schemas.microsoft.com/office/drawing/2014/main" id="{1921D4D6-014D-B14F-A42D-237B1495FA04}"/>
                  </a:ext>
                </a:extLst>
              </p:cNvPr>
              <p:cNvSpPr>
                <a:spLocks noChangeAspect="1"/>
              </p:cNvSpPr>
              <p:nvPr/>
            </p:nvSpPr>
            <p:spPr>
              <a:xfrm>
                <a:off x="110763" y="767103"/>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366" name="Elipse 1365">
                <a:extLst>
                  <a:ext uri="{FF2B5EF4-FFF2-40B4-BE49-F238E27FC236}">
                    <a16:creationId xmlns:a16="http://schemas.microsoft.com/office/drawing/2014/main" id="{FB2D12DD-1533-804B-B38B-52F5AEB2A19A}"/>
                  </a:ext>
                </a:extLst>
              </p:cNvPr>
              <p:cNvSpPr>
                <a:spLocks noChangeAspect="1"/>
              </p:cNvSpPr>
              <p:nvPr/>
            </p:nvSpPr>
            <p:spPr>
              <a:xfrm>
                <a:off x="110763" y="913955"/>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367" name="Elipse 1366">
                <a:extLst>
                  <a:ext uri="{FF2B5EF4-FFF2-40B4-BE49-F238E27FC236}">
                    <a16:creationId xmlns:a16="http://schemas.microsoft.com/office/drawing/2014/main" id="{E0E62478-6676-264D-BC04-44F7BBBED8F3}"/>
                  </a:ext>
                </a:extLst>
              </p:cNvPr>
              <p:cNvSpPr>
                <a:spLocks noChangeAspect="1"/>
              </p:cNvSpPr>
              <p:nvPr/>
            </p:nvSpPr>
            <p:spPr>
              <a:xfrm>
                <a:off x="110763" y="1060807"/>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368" name="Elipse 1367">
                <a:extLst>
                  <a:ext uri="{FF2B5EF4-FFF2-40B4-BE49-F238E27FC236}">
                    <a16:creationId xmlns:a16="http://schemas.microsoft.com/office/drawing/2014/main" id="{BBBBFE1B-0F70-A740-B9E8-247C76C03FA4}"/>
                  </a:ext>
                </a:extLst>
              </p:cNvPr>
              <p:cNvSpPr>
                <a:spLocks noChangeAspect="1"/>
              </p:cNvSpPr>
              <p:nvPr/>
            </p:nvSpPr>
            <p:spPr>
              <a:xfrm>
                <a:off x="110763" y="1207659"/>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369" name="Elipse 1368">
                <a:extLst>
                  <a:ext uri="{FF2B5EF4-FFF2-40B4-BE49-F238E27FC236}">
                    <a16:creationId xmlns:a16="http://schemas.microsoft.com/office/drawing/2014/main" id="{9A29C81D-8C99-D34F-AA88-2B717582021E}"/>
                  </a:ext>
                </a:extLst>
              </p:cNvPr>
              <p:cNvSpPr>
                <a:spLocks noChangeAspect="1"/>
              </p:cNvSpPr>
              <p:nvPr/>
            </p:nvSpPr>
            <p:spPr>
              <a:xfrm>
                <a:off x="110763" y="1354511"/>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370" name="Elipse 1369">
                <a:extLst>
                  <a:ext uri="{FF2B5EF4-FFF2-40B4-BE49-F238E27FC236}">
                    <a16:creationId xmlns:a16="http://schemas.microsoft.com/office/drawing/2014/main" id="{F23A944F-57B4-6A41-9660-1CC71F8ABB33}"/>
                  </a:ext>
                </a:extLst>
              </p:cNvPr>
              <p:cNvSpPr>
                <a:spLocks noChangeAspect="1"/>
              </p:cNvSpPr>
              <p:nvPr/>
            </p:nvSpPr>
            <p:spPr>
              <a:xfrm>
                <a:off x="110763" y="1501363"/>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371" name="Elipse 1370">
                <a:extLst>
                  <a:ext uri="{FF2B5EF4-FFF2-40B4-BE49-F238E27FC236}">
                    <a16:creationId xmlns:a16="http://schemas.microsoft.com/office/drawing/2014/main" id="{23E3AD4E-4D76-9248-AB7B-7CDAF6F333E5}"/>
                  </a:ext>
                </a:extLst>
              </p:cNvPr>
              <p:cNvSpPr>
                <a:spLocks noChangeAspect="1"/>
              </p:cNvSpPr>
              <p:nvPr/>
            </p:nvSpPr>
            <p:spPr>
              <a:xfrm>
                <a:off x="110763" y="1648215"/>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372" name="Elipse 1371">
                <a:extLst>
                  <a:ext uri="{FF2B5EF4-FFF2-40B4-BE49-F238E27FC236}">
                    <a16:creationId xmlns:a16="http://schemas.microsoft.com/office/drawing/2014/main" id="{3301C537-A791-8349-9FB9-AB833226EBEF}"/>
                  </a:ext>
                </a:extLst>
              </p:cNvPr>
              <p:cNvSpPr>
                <a:spLocks noChangeAspect="1"/>
              </p:cNvSpPr>
              <p:nvPr/>
            </p:nvSpPr>
            <p:spPr>
              <a:xfrm>
                <a:off x="110763" y="1795067"/>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373" name="Elipse 1372">
                <a:extLst>
                  <a:ext uri="{FF2B5EF4-FFF2-40B4-BE49-F238E27FC236}">
                    <a16:creationId xmlns:a16="http://schemas.microsoft.com/office/drawing/2014/main" id="{45F7CBD0-457E-DF4C-9C4C-88CEF2A852D6}"/>
                  </a:ext>
                </a:extLst>
              </p:cNvPr>
              <p:cNvSpPr>
                <a:spLocks noChangeAspect="1"/>
              </p:cNvSpPr>
              <p:nvPr/>
            </p:nvSpPr>
            <p:spPr>
              <a:xfrm>
                <a:off x="110763" y="1941919"/>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374" name="Elipse 1373">
                <a:extLst>
                  <a:ext uri="{FF2B5EF4-FFF2-40B4-BE49-F238E27FC236}">
                    <a16:creationId xmlns:a16="http://schemas.microsoft.com/office/drawing/2014/main" id="{671CC904-04C6-BC47-A1D3-6D0EB0C53D71}"/>
                  </a:ext>
                </a:extLst>
              </p:cNvPr>
              <p:cNvSpPr>
                <a:spLocks noChangeAspect="1"/>
              </p:cNvSpPr>
              <p:nvPr/>
            </p:nvSpPr>
            <p:spPr>
              <a:xfrm>
                <a:off x="110763" y="2088771"/>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375" name="Elipse 1374">
                <a:extLst>
                  <a:ext uri="{FF2B5EF4-FFF2-40B4-BE49-F238E27FC236}">
                    <a16:creationId xmlns:a16="http://schemas.microsoft.com/office/drawing/2014/main" id="{4E8CC56A-4AAF-B943-9455-D6FB76F5F689}"/>
                  </a:ext>
                </a:extLst>
              </p:cNvPr>
              <p:cNvSpPr>
                <a:spLocks noChangeAspect="1"/>
              </p:cNvSpPr>
              <p:nvPr/>
            </p:nvSpPr>
            <p:spPr>
              <a:xfrm>
                <a:off x="110763" y="2235623"/>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376" name="Elipse 1375">
                <a:extLst>
                  <a:ext uri="{FF2B5EF4-FFF2-40B4-BE49-F238E27FC236}">
                    <a16:creationId xmlns:a16="http://schemas.microsoft.com/office/drawing/2014/main" id="{306C65CF-5705-0B4A-B82C-0D25972EB61F}"/>
                  </a:ext>
                </a:extLst>
              </p:cNvPr>
              <p:cNvSpPr>
                <a:spLocks noChangeAspect="1"/>
              </p:cNvSpPr>
              <p:nvPr/>
            </p:nvSpPr>
            <p:spPr>
              <a:xfrm>
                <a:off x="110763" y="2382475"/>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377" name="Elipse 1376">
                <a:extLst>
                  <a:ext uri="{FF2B5EF4-FFF2-40B4-BE49-F238E27FC236}">
                    <a16:creationId xmlns:a16="http://schemas.microsoft.com/office/drawing/2014/main" id="{D03A832E-A8AC-F94F-A027-B7ECB43840DD}"/>
                  </a:ext>
                </a:extLst>
              </p:cNvPr>
              <p:cNvSpPr>
                <a:spLocks noChangeAspect="1"/>
              </p:cNvSpPr>
              <p:nvPr/>
            </p:nvSpPr>
            <p:spPr>
              <a:xfrm>
                <a:off x="110763" y="2529327"/>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378" name="Elipse 1377">
                <a:extLst>
                  <a:ext uri="{FF2B5EF4-FFF2-40B4-BE49-F238E27FC236}">
                    <a16:creationId xmlns:a16="http://schemas.microsoft.com/office/drawing/2014/main" id="{21CBFDE7-ACA5-3A43-BE07-B15476C13B70}"/>
                  </a:ext>
                </a:extLst>
              </p:cNvPr>
              <p:cNvSpPr>
                <a:spLocks noChangeAspect="1"/>
              </p:cNvSpPr>
              <p:nvPr/>
            </p:nvSpPr>
            <p:spPr>
              <a:xfrm>
                <a:off x="110763" y="2676179"/>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379" name="Elipse 1378">
                <a:extLst>
                  <a:ext uri="{FF2B5EF4-FFF2-40B4-BE49-F238E27FC236}">
                    <a16:creationId xmlns:a16="http://schemas.microsoft.com/office/drawing/2014/main" id="{086F8982-ED05-7042-92E3-105EB6533CE8}"/>
                  </a:ext>
                </a:extLst>
              </p:cNvPr>
              <p:cNvSpPr>
                <a:spLocks noChangeAspect="1"/>
              </p:cNvSpPr>
              <p:nvPr/>
            </p:nvSpPr>
            <p:spPr>
              <a:xfrm>
                <a:off x="110763" y="2823031"/>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380" name="Elipse 1379">
                <a:extLst>
                  <a:ext uri="{FF2B5EF4-FFF2-40B4-BE49-F238E27FC236}">
                    <a16:creationId xmlns:a16="http://schemas.microsoft.com/office/drawing/2014/main" id="{DF97A172-AD6F-2B48-B09A-218EB1EB3FFE}"/>
                  </a:ext>
                </a:extLst>
              </p:cNvPr>
              <p:cNvSpPr>
                <a:spLocks noChangeAspect="1"/>
              </p:cNvSpPr>
              <p:nvPr/>
            </p:nvSpPr>
            <p:spPr>
              <a:xfrm>
                <a:off x="110763" y="2969883"/>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381" name="Elipse 1380">
                <a:extLst>
                  <a:ext uri="{FF2B5EF4-FFF2-40B4-BE49-F238E27FC236}">
                    <a16:creationId xmlns:a16="http://schemas.microsoft.com/office/drawing/2014/main" id="{60CDA0E0-47FB-0546-8AD1-3B94DA2ACA93}"/>
                  </a:ext>
                </a:extLst>
              </p:cNvPr>
              <p:cNvSpPr>
                <a:spLocks noChangeAspect="1"/>
              </p:cNvSpPr>
              <p:nvPr/>
            </p:nvSpPr>
            <p:spPr>
              <a:xfrm>
                <a:off x="110763" y="3116735"/>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382" name="Elipse 1381">
                <a:extLst>
                  <a:ext uri="{FF2B5EF4-FFF2-40B4-BE49-F238E27FC236}">
                    <a16:creationId xmlns:a16="http://schemas.microsoft.com/office/drawing/2014/main" id="{A5C27BB5-36CF-444B-85B2-D6F0CC246E5B}"/>
                  </a:ext>
                </a:extLst>
              </p:cNvPr>
              <p:cNvSpPr>
                <a:spLocks noChangeAspect="1"/>
              </p:cNvSpPr>
              <p:nvPr/>
            </p:nvSpPr>
            <p:spPr>
              <a:xfrm>
                <a:off x="110763" y="3263587"/>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383" name="Elipse 1382">
                <a:extLst>
                  <a:ext uri="{FF2B5EF4-FFF2-40B4-BE49-F238E27FC236}">
                    <a16:creationId xmlns:a16="http://schemas.microsoft.com/office/drawing/2014/main" id="{EA212671-8030-A549-9CD1-1184BD0A544B}"/>
                  </a:ext>
                </a:extLst>
              </p:cNvPr>
              <p:cNvSpPr>
                <a:spLocks noChangeAspect="1"/>
              </p:cNvSpPr>
              <p:nvPr/>
            </p:nvSpPr>
            <p:spPr>
              <a:xfrm>
                <a:off x="110763" y="3410439"/>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384" name="Elipse 1383">
                <a:extLst>
                  <a:ext uri="{FF2B5EF4-FFF2-40B4-BE49-F238E27FC236}">
                    <a16:creationId xmlns:a16="http://schemas.microsoft.com/office/drawing/2014/main" id="{DEBFA28E-1CE4-CF4C-96D4-5ACAF48C10C3}"/>
                  </a:ext>
                </a:extLst>
              </p:cNvPr>
              <p:cNvSpPr>
                <a:spLocks noChangeAspect="1"/>
              </p:cNvSpPr>
              <p:nvPr/>
            </p:nvSpPr>
            <p:spPr>
              <a:xfrm>
                <a:off x="110763" y="3557291"/>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385" name="Elipse 1384">
                <a:extLst>
                  <a:ext uri="{FF2B5EF4-FFF2-40B4-BE49-F238E27FC236}">
                    <a16:creationId xmlns:a16="http://schemas.microsoft.com/office/drawing/2014/main" id="{B3A9A484-D410-0245-9A3C-3E5BEE5111BC}"/>
                  </a:ext>
                </a:extLst>
              </p:cNvPr>
              <p:cNvSpPr>
                <a:spLocks noChangeAspect="1"/>
              </p:cNvSpPr>
              <p:nvPr/>
            </p:nvSpPr>
            <p:spPr>
              <a:xfrm>
                <a:off x="110763" y="3704143"/>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386" name="Elipse 1385">
                <a:extLst>
                  <a:ext uri="{FF2B5EF4-FFF2-40B4-BE49-F238E27FC236}">
                    <a16:creationId xmlns:a16="http://schemas.microsoft.com/office/drawing/2014/main" id="{A161D5F9-FE86-3843-9625-D2A1D3163FA3}"/>
                  </a:ext>
                </a:extLst>
              </p:cNvPr>
              <p:cNvSpPr>
                <a:spLocks noChangeAspect="1"/>
              </p:cNvSpPr>
              <p:nvPr/>
            </p:nvSpPr>
            <p:spPr>
              <a:xfrm>
                <a:off x="110763" y="3850995"/>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387" name="Elipse 1386">
                <a:extLst>
                  <a:ext uri="{FF2B5EF4-FFF2-40B4-BE49-F238E27FC236}">
                    <a16:creationId xmlns:a16="http://schemas.microsoft.com/office/drawing/2014/main" id="{587A6510-511A-C642-ACCE-F664DA87943C}"/>
                  </a:ext>
                </a:extLst>
              </p:cNvPr>
              <p:cNvSpPr>
                <a:spLocks noChangeAspect="1"/>
              </p:cNvSpPr>
              <p:nvPr/>
            </p:nvSpPr>
            <p:spPr>
              <a:xfrm>
                <a:off x="110763" y="3997847"/>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388" name="Elipse 1387">
                <a:extLst>
                  <a:ext uri="{FF2B5EF4-FFF2-40B4-BE49-F238E27FC236}">
                    <a16:creationId xmlns:a16="http://schemas.microsoft.com/office/drawing/2014/main" id="{126EE1CA-F741-A041-8EFE-8DF59A9268A3}"/>
                  </a:ext>
                </a:extLst>
              </p:cNvPr>
              <p:cNvSpPr>
                <a:spLocks noChangeAspect="1"/>
              </p:cNvSpPr>
              <p:nvPr/>
            </p:nvSpPr>
            <p:spPr>
              <a:xfrm>
                <a:off x="110763" y="4144699"/>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389" name="Elipse 1388">
                <a:extLst>
                  <a:ext uri="{FF2B5EF4-FFF2-40B4-BE49-F238E27FC236}">
                    <a16:creationId xmlns:a16="http://schemas.microsoft.com/office/drawing/2014/main" id="{7EBBFE7E-076A-094D-A534-0283B51F64D1}"/>
                  </a:ext>
                </a:extLst>
              </p:cNvPr>
              <p:cNvSpPr>
                <a:spLocks noChangeAspect="1"/>
              </p:cNvSpPr>
              <p:nvPr/>
            </p:nvSpPr>
            <p:spPr>
              <a:xfrm>
                <a:off x="110763" y="4291551"/>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390" name="Elipse 1389">
                <a:extLst>
                  <a:ext uri="{FF2B5EF4-FFF2-40B4-BE49-F238E27FC236}">
                    <a16:creationId xmlns:a16="http://schemas.microsoft.com/office/drawing/2014/main" id="{87A71A5A-8180-9E46-BA1E-3FFD45B5F3AA}"/>
                  </a:ext>
                </a:extLst>
              </p:cNvPr>
              <p:cNvSpPr>
                <a:spLocks noChangeAspect="1"/>
              </p:cNvSpPr>
              <p:nvPr/>
            </p:nvSpPr>
            <p:spPr>
              <a:xfrm>
                <a:off x="110763" y="4438403"/>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391" name="Elipse 1390">
                <a:extLst>
                  <a:ext uri="{FF2B5EF4-FFF2-40B4-BE49-F238E27FC236}">
                    <a16:creationId xmlns:a16="http://schemas.microsoft.com/office/drawing/2014/main" id="{9C78BAA0-3058-AD42-8E7B-5EB01A685CA1}"/>
                  </a:ext>
                </a:extLst>
              </p:cNvPr>
              <p:cNvSpPr>
                <a:spLocks noChangeAspect="1"/>
              </p:cNvSpPr>
              <p:nvPr/>
            </p:nvSpPr>
            <p:spPr>
              <a:xfrm>
                <a:off x="110763" y="4585255"/>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392" name="Elipse 1391">
                <a:extLst>
                  <a:ext uri="{FF2B5EF4-FFF2-40B4-BE49-F238E27FC236}">
                    <a16:creationId xmlns:a16="http://schemas.microsoft.com/office/drawing/2014/main" id="{53CBB54A-536D-3A4D-9E5B-DAB68B89A100}"/>
                  </a:ext>
                </a:extLst>
              </p:cNvPr>
              <p:cNvSpPr>
                <a:spLocks noChangeAspect="1"/>
              </p:cNvSpPr>
              <p:nvPr/>
            </p:nvSpPr>
            <p:spPr>
              <a:xfrm>
                <a:off x="110763" y="4732107"/>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393" name="Elipse 1392">
                <a:extLst>
                  <a:ext uri="{FF2B5EF4-FFF2-40B4-BE49-F238E27FC236}">
                    <a16:creationId xmlns:a16="http://schemas.microsoft.com/office/drawing/2014/main" id="{C0D6D7DA-568C-7B46-B185-21294FBAF360}"/>
                  </a:ext>
                </a:extLst>
              </p:cNvPr>
              <p:cNvSpPr>
                <a:spLocks noChangeAspect="1"/>
              </p:cNvSpPr>
              <p:nvPr/>
            </p:nvSpPr>
            <p:spPr>
              <a:xfrm>
                <a:off x="110763" y="4878959"/>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394" name="Elipse 1393">
                <a:extLst>
                  <a:ext uri="{FF2B5EF4-FFF2-40B4-BE49-F238E27FC236}">
                    <a16:creationId xmlns:a16="http://schemas.microsoft.com/office/drawing/2014/main" id="{7796A695-4EF5-CA46-B07C-BB620954C375}"/>
                  </a:ext>
                </a:extLst>
              </p:cNvPr>
              <p:cNvSpPr>
                <a:spLocks noChangeAspect="1"/>
              </p:cNvSpPr>
              <p:nvPr/>
            </p:nvSpPr>
            <p:spPr>
              <a:xfrm>
                <a:off x="110763" y="5025811"/>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395" name="Elipse 1394">
                <a:extLst>
                  <a:ext uri="{FF2B5EF4-FFF2-40B4-BE49-F238E27FC236}">
                    <a16:creationId xmlns:a16="http://schemas.microsoft.com/office/drawing/2014/main" id="{F06DBAB4-DC33-E74E-B335-745F8D578726}"/>
                  </a:ext>
                </a:extLst>
              </p:cNvPr>
              <p:cNvSpPr>
                <a:spLocks noChangeAspect="1"/>
              </p:cNvSpPr>
              <p:nvPr/>
            </p:nvSpPr>
            <p:spPr>
              <a:xfrm>
                <a:off x="110763" y="5172663"/>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396" name="Elipse 1395">
                <a:extLst>
                  <a:ext uri="{FF2B5EF4-FFF2-40B4-BE49-F238E27FC236}">
                    <a16:creationId xmlns:a16="http://schemas.microsoft.com/office/drawing/2014/main" id="{6ACD3BA6-30E0-8A49-B783-7DFA3E300099}"/>
                  </a:ext>
                </a:extLst>
              </p:cNvPr>
              <p:cNvSpPr>
                <a:spLocks noChangeAspect="1"/>
              </p:cNvSpPr>
              <p:nvPr/>
            </p:nvSpPr>
            <p:spPr>
              <a:xfrm>
                <a:off x="110763" y="5319515"/>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397" name="Elipse 1396">
                <a:extLst>
                  <a:ext uri="{FF2B5EF4-FFF2-40B4-BE49-F238E27FC236}">
                    <a16:creationId xmlns:a16="http://schemas.microsoft.com/office/drawing/2014/main" id="{9F594CE5-F305-584B-B41D-BC4256099CB7}"/>
                  </a:ext>
                </a:extLst>
              </p:cNvPr>
              <p:cNvSpPr>
                <a:spLocks noChangeAspect="1"/>
              </p:cNvSpPr>
              <p:nvPr/>
            </p:nvSpPr>
            <p:spPr>
              <a:xfrm>
                <a:off x="110763" y="5466361"/>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grpSp>
        <p:grpSp>
          <p:nvGrpSpPr>
            <p:cNvPr id="1048" name="Grupo 1047">
              <a:extLst>
                <a:ext uri="{FF2B5EF4-FFF2-40B4-BE49-F238E27FC236}">
                  <a16:creationId xmlns:a16="http://schemas.microsoft.com/office/drawing/2014/main" id="{14127087-AB91-234C-8AD8-3647E8594DC1}"/>
                </a:ext>
              </a:extLst>
            </p:cNvPr>
            <p:cNvGrpSpPr/>
            <p:nvPr/>
          </p:nvGrpSpPr>
          <p:grpSpPr>
            <a:xfrm>
              <a:off x="5956998" y="32843"/>
              <a:ext cx="28800" cy="5462318"/>
              <a:chOff x="110763" y="32843"/>
              <a:chExt cx="28800" cy="5462318"/>
            </a:xfrm>
            <a:grpFill/>
          </p:grpSpPr>
          <p:sp>
            <p:nvSpPr>
              <p:cNvPr id="1322" name="Elipse 1321">
                <a:extLst>
                  <a:ext uri="{FF2B5EF4-FFF2-40B4-BE49-F238E27FC236}">
                    <a16:creationId xmlns:a16="http://schemas.microsoft.com/office/drawing/2014/main" id="{F49B8DAF-17B4-434B-B67C-9523795476EE}"/>
                  </a:ext>
                </a:extLst>
              </p:cNvPr>
              <p:cNvSpPr>
                <a:spLocks noChangeAspect="1"/>
              </p:cNvSpPr>
              <p:nvPr/>
            </p:nvSpPr>
            <p:spPr>
              <a:xfrm>
                <a:off x="110763" y="32843"/>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323" name="Elipse 1322">
                <a:extLst>
                  <a:ext uri="{FF2B5EF4-FFF2-40B4-BE49-F238E27FC236}">
                    <a16:creationId xmlns:a16="http://schemas.microsoft.com/office/drawing/2014/main" id="{E326916D-DA2E-0F40-B293-135B9F9D1C10}"/>
                  </a:ext>
                </a:extLst>
              </p:cNvPr>
              <p:cNvSpPr>
                <a:spLocks noChangeAspect="1"/>
              </p:cNvSpPr>
              <p:nvPr/>
            </p:nvSpPr>
            <p:spPr>
              <a:xfrm>
                <a:off x="110763" y="179695"/>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324" name="Elipse 1323">
                <a:extLst>
                  <a:ext uri="{FF2B5EF4-FFF2-40B4-BE49-F238E27FC236}">
                    <a16:creationId xmlns:a16="http://schemas.microsoft.com/office/drawing/2014/main" id="{EF0AE939-BC13-874E-8C94-88D8AFA73E4A}"/>
                  </a:ext>
                </a:extLst>
              </p:cNvPr>
              <p:cNvSpPr>
                <a:spLocks noChangeAspect="1"/>
              </p:cNvSpPr>
              <p:nvPr/>
            </p:nvSpPr>
            <p:spPr>
              <a:xfrm>
                <a:off x="110763" y="326547"/>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325" name="Elipse 1324">
                <a:extLst>
                  <a:ext uri="{FF2B5EF4-FFF2-40B4-BE49-F238E27FC236}">
                    <a16:creationId xmlns:a16="http://schemas.microsoft.com/office/drawing/2014/main" id="{24ECDF4B-05EB-F141-928A-CE3E85F2B6E5}"/>
                  </a:ext>
                </a:extLst>
              </p:cNvPr>
              <p:cNvSpPr>
                <a:spLocks noChangeAspect="1"/>
              </p:cNvSpPr>
              <p:nvPr/>
            </p:nvSpPr>
            <p:spPr>
              <a:xfrm>
                <a:off x="110763" y="473399"/>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326" name="Elipse 1325">
                <a:extLst>
                  <a:ext uri="{FF2B5EF4-FFF2-40B4-BE49-F238E27FC236}">
                    <a16:creationId xmlns:a16="http://schemas.microsoft.com/office/drawing/2014/main" id="{6FB901DB-8875-7043-BEFF-086B2697FA12}"/>
                  </a:ext>
                </a:extLst>
              </p:cNvPr>
              <p:cNvSpPr>
                <a:spLocks noChangeAspect="1"/>
              </p:cNvSpPr>
              <p:nvPr/>
            </p:nvSpPr>
            <p:spPr>
              <a:xfrm>
                <a:off x="110763" y="620251"/>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327" name="Elipse 1326">
                <a:extLst>
                  <a:ext uri="{FF2B5EF4-FFF2-40B4-BE49-F238E27FC236}">
                    <a16:creationId xmlns:a16="http://schemas.microsoft.com/office/drawing/2014/main" id="{5E0FC9AB-795E-B64B-9727-8D67DC833F96}"/>
                  </a:ext>
                </a:extLst>
              </p:cNvPr>
              <p:cNvSpPr>
                <a:spLocks noChangeAspect="1"/>
              </p:cNvSpPr>
              <p:nvPr/>
            </p:nvSpPr>
            <p:spPr>
              <a:xfrm>
                <a:off x="110763" y="767103"/>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328" name="Elipse 1327">
                <a:extLst>
                  <a:ext uri="{FF2B5EF4-FFF2-40B4-BE49-F238E27FC236}">
                    <a16:creationId xmlns:a16="http://schemas.microsoft.com/office/drawing/2014/main" id="{CE9447BD-9F5F-7B42-BB9B-1C272BC34C2C}"/>
                  </a:ext>
                </a:extLst>
              </p:cNvPr>
              <p:cNvSpPr>
                <a:spLocks noChangeAspect="1"/>
              </p:cNvSpPr>
              <p:nvPr/>
            </p:nvSpPr>
            <p:spPr>
              <a:xfrm>
                <a:off x="110763" y="913955"/>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329" name="Elipse 1328">
                <a:extLst>
                  <a:ext uri="{FF2B5EF4-FFF2-40B4-BE49-F238E27FC236}">
                    <a16:creationId xmlns:a16="http://schemas.microsoft.com/office/drawing/2014/main" id="{1EED2832-A26D-2341-B660-589697B99F4F}"/>
                  </a:ext>
                </a:extLst>
              </p:cNvPr>
              <p:cNvSpPr>
                <a:spLocks noChangeAspect="1"/>
              </p:cNvSpPr>
              <p:nvPr/>
            </p:nvSpPr>
            <p:spPr>
              <a:xfrm>
                <a:off x="110763" y="1060807"/>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330" name="Elipse 1329">
                <a:extLst>
                  <a:ext uri="{FF2B5EF4-FFF2-40B4-BE49-F238E27FC236}">
                    <a16:creationId xmlns:a16="http://schemas.microsoft.com/office/drawing/2014/main" id="{A7F14B74-F4CB-0240-959F-3649D7CC68F6}"/>
                  </a:ext>
                </a:extLst>
              </p:cNvPr>
              <p:cNvSpPr>
                <a:spLocks noChangeAspect="1"/>
              </p:cNvSpPr>
              <p:nvPr/>
            </p:nvSpPr>
            <p:spPr>
              <a:xfrm>
                <a:off x="110763" y="1207659"/>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331" name="Elipse 1330">
                <a:extLst>
                  <a:ext uri="{FF2B5EF4-FFF2-40B4-BE49-F238E27FC236}">
                    <a16:creationId xmlns:a16="http://schemas.microsoft.com/office/drawing/2014/main" id="{CAD7840F-537D-B146-8BCF-136E63AA8309}"/>
                  </a:ext>
                </a:extLst>
              </p:cNvPr>
              <p:cNvSpPr>
                <a:spLocks noChangeAspect="1"/>
              </p:cNvSpPr>
              <p:nvPr/>
            </p:nvSpPr>
            <p:spPr>
              <a:xfrm>
                <a:off x="110763" y="1354511"/>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332" name="Elipse 1331">
                <a:extLst>
                  <a:ext uri="{FF2B5EF4-FFF2-40B4-BE49-F238E27FC236}">
                    <a16:creationId xmlns:a16="http://schemas.microsoft.com/office/drawing/2014/main" id="{F387738F-5BEA-0E4D-8E40-84DEFE623AD6}"/>
                  </a:ext>
                </a:extLst>
              </p:cNvPr>
              <p:cNvSpPr>
                <a:spLocks noChangeAspect="1"/>
              </p:cNvSpPr>
              <p:nvPr/>
            </p:nvSpPr>
            <p:spPr>
              <a:xfrm>
                <a:off x="110763" y="1501363"/>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333" name="Elipse 1332">
                <a:extLst>
                  <a:ext uri="{FF2B5EF4-FFF2-40B4-BE49-F238E27FC236}">
                    <a16:creationId xmlns:a16="http://schemas.microsoft.com/office/drawing/2014/main" id="{9ABAB8BF-6882-ED4F-B286-7DEEB0A0EC8F}"/>
                  </a:ext>
                </a:extLst>
              </p:cNvPr>
              <p:cNvSpPr>
                <a:spLocks noChangeAspect="1"/>
              </p:cNvSpPr>
              <p:nvPr/>
            </p:nvSpPr>
            <p:spPr>
              <a:xfrm>
                <a:off x="110763" y="1648215"/>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334" name="Elipse 1333">
                <a:extLst>
                  <a:ext uri="{FF2B5EF4-FFF2-40B4-BE49-F238E27FC236}">
                    <a16:creationId xmlns:a16="http://schemas.microsoft.com/office/drawing/2014/main" id="{7182A65E-E2F8-E74B-BB6F-3A0E3CB3DF07}"/>
                  </a:ext>
                </a:extLst>
              </p:cNvPr>
              <p:cNvSpPr>
                <a:spLocks noChangeAspect="1"/>
              </p:cNvSpPr>
              <p:nvPr/>
            </p:nvSpPr>
            <p:spPr>
              <a:xfrm>
                <a:off x="110763" y="1795067"/>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335" name="Elipse 1334">
                <a:extLst>
                  <a:ext uri="{FF2B5EF4-FFF2-40B4-BE49-F238E27FC236}">
                    <a16:creationId xmlns:a16="http://schemas.microsoft.com/office/drawing/2014/main" id="{B181D1B3-12DE-8A46-A90E-89D3403D88FE}"/>
                  </a:ext>
                </a:extLst>
              </p:cNvPr>
              <p:cNvSpPr>
                <a:spLocks noChangeAspect="1"/>
              </p:cNvSpPr>
              <p:nvPr/>
            </p:nvSpPr>
            <p:spPr>
              <a:xfrm>
                <a:off x="110763" y="1941919"/>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336" name="Elipse 1335">
                <a:extLst>
                  <a:ext uri="{FF2B5EF4-FFF2-40B4-BE49-F238E27FC236}">
                    <a16:creationId xmlns:a16="http://schemas.microsoft.com/office/drawing/2014/main" id="{A9E70221-1D6B-F946-B1D9-6EE74D1BB767}"/>
                  </a:ext>
                </a:extLst>
              </p:cNvPr>
              <p:cNvSpPr>
                <a:spLocks noChangeAspect="1"/>
              </p:cNvSpPr>
              <p:nvPr/>
            </p:nvSpPr>
            <p:spPr>
              <a:xfrm>
                <a:off x="110763" y="2088771"/>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337" name="Elipse 1336">
                <a:extLst>
                  <a:ext uri="{FF2B5EF4-FFF2-40B4-BE49-F238E27FC236}">
                    <a16:creationId xmlns:a16="http://schemas.microsoft.com/office/drawing/2014/main" id="{37CAC059-B048-4145-AE07-08182F6C26BD}"/>
                  </a:ext>
                </a:extLst>
              </p:cNvPr>
              <p:cNvSpPr>
                <a:spLocks noChangeAspect="1"/>
              </p:cNvSpPr>
              <p:nvPr/>
            </p:nvSpPr>
            <p:spPr>
              <a:xfrm>
                <a:off x="110763" y="2235623"/>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338" name="Elipse 1337">
                <a:extLst>
                  <a:ext uri="{FF2B5EF4-FFF2-40B4-BE49-F238E27FC236}">
                    <a16:creationId xmlns:a16="http://schemas.microsoft.com/office/drawing/2014/main" id="{FB04EED3-6391-7B4B-9528-729CCC590A52}"/>
                  </a:ext>
                </a:extLst>
              </p:cNvPr>
              <p:cNvSpPr>
                <a:spLocks noChangeAspect="1"/>
              </p:cNvSpPr>
              <p:nvPr/>
            </p:nvSpPr>
            <p:spPr>
              <a:xfrm>
                <a:off x="110763" y="2382475"/>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339" name="Elipse 1338">
                <a:extLst>
                  <a:ext uri="{FF2B5EF4-FFF2-40B4-BE49-F238E27FC236}">
                    <a16:creationId xmlns:a16="http://schemas.microsoft.com/office/drawing/2014/main" id="{571EF7F0-55FA-944B-B613-B99212EC34CF}"/>
                  </a:ext>
                </a:extLst>
              </p:cNvPr>
              <p:cNvSpPr>
                <a:spLocks noChangeAspect="1"/>
              </p:cNvSpPr>
              <p:nvPr/>
            </p:nvSpPr>
            <p:spPr>
              <a:xfrm>
                <a:off x="110763" y="2529327"/>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340" name="Elipse 1339">
                <a:extLst>
                  <a:ext uri="{FF2B5EF4-FFF2-40B4-BE49-F238E27FC236}">
                    <a16:creationId xmlns:a16="http://schemas.microsoft.com/office/drawing/2014/main" id="{843043F5-7B5D-4E4C-AAC6-64688A38E9CA}"/>
                  </a:ext>
                </a:extLst>
              </p:cNvPr>
              <p:cNvSpPr>
                <a:spLocks noChangeAspect="1"/>
              </p:cNvSpPr>
              <p:nvPr/>
            </p:nvSpPr>
            <p:spPr>
              <a:xfrm>
                <a:off x="110763" y="2676179"/>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341" name="Elipse 1340">
                <a:extLst>
                  <a:ext uri="{FF2B5EF4-FFF2-40B4-BE49-F238E27FC236}">
                    <a16:creationId xmlns:a16="http://schemas.microsoft.com/office/drawing/2014/main" id="{DB830AFA-36D9-4341-B335-AD1F6258E6AF}"/>
                  </a:ext>
                </a:extLst>
              </p:cNvPr>
              <p:cNvSpPr>
                <a:spLocks noChangeAspect="1"/>
              </p:cNvSpPr>
              <p:nvPr/>
            </p:nvSpPr>
            <p:spPr>
              <a:xfrm>
                <a:off x="110763" y="2823031"/>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342" name="Elipse 1341">
                <a:extLst>
                  <a:ext uri="{FF2B5EF4-FFF2-40B4-BE49-F238E27FC236}">
                    <a16:creationId xmlns:a16="http://schemas.microsoft.com/office/drawing/2014/main" id="{484BF31D-7BEA-0748-82E4-FFBAEF805D2D}"/>
                  </a:ext>
                </a:extLst>
              </p:cNvPr>
              <p:cNvSpPr>
                <a:spLocks noChangeAspect="1"/>
              </p:cNvSpPr>
              <p:nvPr/>
            </p:nvSpPr>
            <p:spPr>
              <a:xfrm>
                <a:off x="110763" y="2969883"/>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343" name="Elipse 1342">
                <a:extLst>
                  <a:ext uri="{FF2B5EF4-FFF2-40B4-BE49-F238E27FC236}">
                    <a16:creationId xmlns:a16="http://schemas.microsoft.com/office/drawing/2014/main" id="{DD4B127B-ADD1-6146-9BC8-39CB41660168}"/>
                  </a:ext>
                </a:extLst>
              </p:cNvPr>
              <p:cNvSpPr>
                <a:spLocks noChangeAspect="1"/>
              </p:cNvSpPr>
              <p:nvPr/>
            </p:nvSpPr>
            <p:spPr>
              <a:xfrm>
                <a:off x="110763" y="3116735"/>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344" name="Elipse 1343">
                <a:extLst>
                  <a:ext uri="{FF2B5EF4-FFF2-40B4-BE49-F238E27FC236}">
                    <a16:creationId xmlns:a16="http://schemas.microsoft.com/office/drawing/2014/main" id="{D9DB3546-F5F8-774F-9687-6D1126B64E86}"/>
                  </a:ext>
                </a:extLst>
              </p:cNvPr>
              <p:cNvSpPr>
                <a:spLocks noChangeAspect="1"/>
              </p:cNvSpPr>
              <p:nvPr/>
            </p:nvSpPr>
            <p:spPr>
              <a:xfrm>
                <a:off x="110763" y="3263587"/>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345" name="Elipse 1344">
                <a:extLst>
                  <a:ext uri="{FF2B5EF4-FFF2-40B4-BE49-F238E27FC236}">
                    <a16:creationId xmlns:a16="http://schemas.microsoft.com/office/drawing/2014/main" id="{749F6329-16A3-BE47-B73F-1768EA165916}"/>
                  </a:ext>
                </a:extLst>
              </p:cNvPr>
              <p:cNvSpPr>
                <a:spLocks noChangeAspect="1"/>
              </p:cNvSpPr>
              <p:nvPr/>
            </p:nvSpPr>
            <p:spPr>
              <a:xfrm>
                <a:off x="110763" y="3410439"/>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346" name="Elipse 1345">
                <a:extLst>
                  <a:ext uri="{FF2B5EF4-FFF2-40B4-BE49-F238E27FC236}">
                    <a16:creationId xmlns:a16="http://schemas.microsoft.com/office/drawing/2014/main" id="{4CC270E4-CEF4-5240-82DF-1BDCE62053C3}"/>
                  </a:ext>
                </a:extLst>
              </p:cNvPr>
              <p:cNvSpPr>
                <a:spLocks noChangeAspect="1"/>
              </p:cNvSpPr>
              <p:nvPr/>
            </p:nvSpPr>
            <p:spPr>
              <a:xfrm>
                <a:off x="110763" y="3557291"/>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347" name="Elipse 1346">
                <a:extLst>
                  <a:ext uri="{FF2B5EF4-FFF2-40B4-BE49-F238E27FC236}">
                    <a16:creationId xmlns:a16="http://schemas.microsoft.com/office/drawing/2014/main" id="{F0598835-1C36-DA41-8727-6DBBABAA62DC}"/>
                  </a:ext>
                </a:extLst>
              </p:cNvPr>
              <p:cNvSpPr>
                <a:spLocks noChangeAspect="1"/>
              </p:cNvSpPr>
              <p:nvPr/>
            </p:nvSpPr>
            <p:spPr>
              <a:xfrm>
                <a:off x="110763" y="3704143"/>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348" name="Elipse 1347">
                <a:extLst>
                  <a:ext uri="{FF2B5EF4-FFF2-40B4-BE49-F238E27FC236}">
                    <a16:creationId xmlns:a16="http://schemas.microsoft.com/office/drawing/2014/main" id="{C99C55A2-FB82-3D4D-9B14-1C4E35BF6599}"/>
                  </a:ext>
                </a:extLst>
              </p:cNvPr>
              <p:cNvSpPr>
                <a:spLocks noChangeAspect="1"/>
              </p:cNvSpPr>
              <p:nvPr/>
            </p:nvSpPr>
            <p:spPr>
              <a:xfrm>
                <a:off x="110763" y="3850995"/>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349" name="Elipse 1348">
                <a:extLst>
                  <a:ext uri="{FF2B5EF4-FFF2-40B4-BE49-F238E27FC236}">
                    <a16:creationId xmlns:a16="http://schemas.microsoft.com/office/drawing/2014/main" id="{61954371-8DE0-4647-960D-1D83C9925E46}"/>
                  </a:ext>
                </a:extLst>
              </p:cNvPr>
              <p:cNvSpPr>
                <a:spLocks noChangeAspect="1"/>
              </p:cNvSpPr>
              <p:nvPr/>
            </p:nvSpPr>
            <p:spPr>
              <a:xfrm>
                <a:off x="110763" y="3997847"/>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350" name="Elipse 1349">
                <a:extLst>
                  <a:ext uri="{FF2B5EF4-FFF2-40B4-BE49-F238E27FC236}">
                    <a16:creationId xmlns:a16="http://schemas.microsoft.com/office/drawing/2014/main" id="{56BCB1F9-619B-AF47-9CFF-FF529276A03C}"/>
                  </a:ext>
                </a:extLst>
              </p:cNvPr>
              <p:cNvSpPr>
                <a:spLocks noChangeAspect="1"/>
              </p:cNvSpPr>
              <p:nvPr/>
            </p:nvSpPr>
            <p:spPr>
              <a:xfrm>
                <a:off x="110763" y="4144699"/>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351" name="Elipse 1350">
                <a:extLst>
                  <a:ext uri="{FF2B5EF4-FFF2-40B4-BE49-F238E27FC236}">
                    <a16:creationId xmlns:a16="http://schemas.microsoft.com/office/drawing/2014/main" id="{8F3E9307-B363-F94D-B391-7D86709EC065}"/>
                  </a:ext>
                </a:extLst>
              </p:cNvPr>
              <p:cNvSpPr>
                <a:spLocks noChangeAspect="1"/>
              </p:cNvSpPr>
              <p:nvPr/>
            </p:nvSpPr>
            <p:spPr>
              <a:xfrm>
                <a:off x="110763" y="4291551"/>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352" name="Elipse 1351">
                <a:extLst>
                  <a:ext uri="{FF2B5EF4-FFF2-40B4-BE49-F238E27FC236}">
                    <a16:creationId xmlns:a16="http://schemas.microsoft.com/office/drawing/2014/main" id="{2E6AD132-8466-5242-83E7-1FF763E8F01E}"/>
                  </a:ext>
                </a:extLst>
              </p:cNvPr>
              <p:cNvSpPr>
                <a:spLocks noChangeAspect="1"/>
              </p:cNvSpPr>
              <p:nvPr/>
            </p:nvSpPr>
            <p:spPr>
              <a:xfrm>
                <a:off x="110763" y="4438403"/>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353" name="Elipse 1352">
                <a:extLst>
                  <a:ext uri="{FF2B5EF4-FFF2-40B4-BE49-F238E27FC236}">
                    <a16:creationId xmlns:a16="http://schemas.microsoft.com/office/drawing/2014/main" id="{F5EA5C6B-7FB2-5545-9FF8-978BB781C8E1}"/>
                  </a:ext>
                </a:extLst>
              </p:cNvPr>
              <p:cNvSpPr>
                <a:spLocks noChangeAspect="1"/>
              </p:cNvSpPr>
              <p:nvPr/>
            </p:nvSpPr>
            <p:spPr>
              <a:xfrm>
                <a:off x="110763" y="4585255"/>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354" name="Elipse 1353">
                <a:extLst>
                  <a:ext uri="{FF2B5EF4-FFF2-40B4-BE49-F238E27FC236}">
                    <a16:creationId xmlns:a16="http://schemas.microsoft.com/office/drawing/2014/main" id="{06F2B02C-6EA9-8A44-A99D-E0C6A60405F7}"/>
                  </a:ext>
                </a:extLst>
              </p:cNvPr>
              <p:cNvSpPr>
                <a:spLocks noChangeAspect="1"/>
              </p:cNvSpPr>
              <p:nvPr/>
            </p:nvSpPr>
            <p:spPr>
              <a:xfrm>
                <a:off x="110763" y="4732107"/>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355" name="Elipse 1354">
                <a:extLst>
                  <a:ext uri="{FF2B5EF4-FFF2-40B4-BE49-F238E27FC236}">
                    <a16:creationId xmlns:a16="http://schemas.microsoft.com/office/drawing/2014/main" id="{4096B371-6C8E-6E47-A295-6267DDC57F86}"/>
                  </a:ext>
                </a:extLst>
              </p:cNvPr>
              <p:cNvSpPr>
                <a:spLocks noChangeAspect="1"/>
              </p:cNvSpPr>
              <p:nvPr/>
            </p:nvSpPr>
            <p:spPr>
              <a:xfrm>
                <a:off x="110763" y="4878959"/>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356" name="Elipse 1355">
                <a:extLst>
                  <a:ext uri="{FF2B5EF4-FFF2-40B4-BE49-F238E27FC236}">
                    <a16:creationId xmlns:a16="http://schemas.microsoft.com/office/drawing/2014/main" id="{C39BE045-8B75-E84F-93E1-08EFF3BC27A9}"/>
                  </a:ext>
                </a:extLst>
              </p:cNvPr>
              <p:cNvSpPr>
                <a:spLocks noChangeAspect="1"/>
              </p:cNvSpPr>
              <p:nvPr/>
            </p:nvSpPr>
            <p:spPr>
              <a:xfrm>
                <a:off x="110763" y="5025811"/>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357" name="Elipse 1356">
                <a:extLst>
                  <a:ext uri="{FF2B5EF4-FFF2-40B4-BE49-F238E27FC236}">
                    <a16:creationId xmlns:a16="http://schemas.microsoft.com/office/drawing/2014/main" id="{8D71BB0E-5275-354A-BA54-6507C99C1F4B}"/>
                  </a:ext>
                </a:extLst>
              </p:cNvPr>
              <p:cNvSpPr>
                <a:spLocks noChangeAspect="1"/>
              </p:cNvSpPr>
              <p:nvPr/>
            </p:nvSpPr>
            <p:spPr>
              <a:xfrm>
                <a:off x="110763" y="5172663"/>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358" name="Elipse 1357">
                <a:extLst>
                  <a:ext uri="{FF2B5EF4-FFF2-40B4-BE49-F238E27FC236}">
                    <a16:creationId xmlns:a16="http://schemas.microsoft.com/office/drawing/2014/main" id="{7FA38D19-6373-6244-A0ED-9DFC746FD2A8}"/>
                  </a:ext>
                </a:extLst>
              </p:cNvPr>
              <p:cNvSpPr>
                <a:spLocks noChangeAspect="1"/>
              </p:cNvSpPr>
              <p:nvPr/>
            </p:nvSpPr>
            <p:spPr>
              <a:xfrm>
                <a:off x="110763" y="5319515"/>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359" name="Elipse 1358">
                <a:extLst>
                  <a:ext uri="{FF2B5EF4-FFF2-40B4-BE49-F238E27FC236}">
                    <a16:creationId xmlns:a16="http://schemas.microsoft.com/office/drawing/2014/main" id="{9A63F03E-CD93-8C46-8FD4-31FB27D62513}"/>
                  </a:ext>
                </a:extLst>
              </p:cNvPr>
              <p:cNvSpPr>
                <a:spLocks noChangeAspect="1"/>
              </p:cNvSpPr>
              <p:nvPr/>
            </p:nvSpPr>
            <p:spPr>
              <a:xfrm>
                <a:off x="110763" y="5466361"/>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grpSp>
        <p:grpSp>
          <p:nvGrpSpPr>
            <p:cNvPr id="1049" name="Grupo 1048">
              <a:extLst>
                <a:ext uri="{FF2B5EF4-FFF2-40B4-BE49-F238E27FC236}">
                  <a16:creationId xmlns:a16="http://schemas.microsoft.com/office/drawing/2014/main" id="{0EED9C47-3E87-B842-963A-8746B0FD2827}"/>
                </a:ext>
              </a:extLst>
            </p:cNvPr>
            <p:cNvGrpSpPr/>
            <p:nvPr/>
          </p:nvGrpSpPr>
          <p:grpSpPr>
            <a:xfrm>
              <a:off x="6105165" y="32843"/>
              <a:ext cx="28800" cy="5462318"/>
              <a:chOff x="110763" y="32843"/>
              <a:chExt cx="28800" cy="5462318"/>
            </a:xfrm>
            <a:grpFill/>
          </p:grpSpPr>
          <p:sp>
            <p:nvSpPr>
              <p:cNvPr id="1284" name="Elipse 1283">
                <a:extLst>
                  <a:ext uri="{FF2B5EF4-FFF2-40B4-BE49-F238E27FC236}">
                    <a16:creationId xmlns:a16="http://schemas.microsoft.com/office/drawing/2014/main" id="{31E6EE14-9C09-A840-9934-935E102A4304}"/>
                  </a:ext>
                </a:extLst>
              </p:cNvPr>
              <p:cNvSpPr>
                <a:spLocks noChangeAspect="1"/>
              </p:cNvSpPr>
              <p:nvPr/>
            </p:nvSpPr>
            <p:spPr>
              <a:xfrm>
                <a:off x="110763" y="32843"/>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285" name="Elipse 1284">
                <a:extLst>
                  <a:ext uri="{FF2B5EF4-FFF2-40B4-BE49-F238E27FC236}">
                    <a16:creationId xmlns:a16="http://schemas.microsoft.com/office/drawing/2014/main" id="{699FC324-2DFB-564A-9011-0938965960FA}"/>
                  </a:ext>
                </a:extLst>
              </p:cNvPr>
              <p:cNvSpPr>
                <a:spLocks noChangeAspect="1"/>
              </p:cNvSpPr>
              <p:nvPr/>
            </p:nvSpPr>
            <p:spPr>
              <a:xfrm>
                <a:off x="110763" y="179695"/>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286" name="Elipse 1285">
                <a:extLst>
                  <a:ext uri="{FF2B5EF4-FFF2-40B4-BE49-F238E27FC236}">
                    <a16:creationId xmlns:a16="http://schemas.microsoft.com/office/drawing/2014/main" id="{19705514-82FE-D940-B493-6B5EDA87D7A5}"/>
                  </a:ext>
                </a:extLst>
              </p:cNvPr>
              <p:cNvSpPr>
                <a:spLocks noChangeAspect="1"/>
              </p:cNvSpPr>
              <p:nvPr/>
            </p:nvSpPr>
            <p:spPr>
              <a:xfrm>
                <a:off x="110763" y="326547"/>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287" name="Elipse 1286">
                <a:extLst>
                  <a:ext uri="{FF2B5EF4-FFF2-40B4-BE49-F238E27FC236}">
                    <a16:creationId xmlns:a16="http://schemas.microsoft.com/office/drawing/2014/main" id="{53043B8D-3148-8C4D-8601-243624B74520}"/>
                  </a:ext>
                </a:extLst>
              </p:cNvPr>
              <p:cNvSpPr>
                <a:spLocks noChangeAspect="1"/>
              </p:cNvSpPr>
              <p:nvPr/>
            </p:nvSpPr>
            <p:spPr>
              <a:xfrm>
                <a:off x="110763" y="473399"/>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288" name="Elipse 1287">
                <a:extLst>
                  <a:ext uri="{FF2B5EF4-FFF2-40B4-BE49-F238E27FC236}">
                    <a16:creationId xmlns:a16="http://schemas.microsoft.com/office/drawing/2014/main" id="{E999372B-BB24-004D-9511-AECD2BBEC77E}"/>
                  </a:ext>
                </a:extLst>
              </p:cNvPr>
              <p:cNvSpPr>
                <a:spLocks noChangeAspect="1"/>
              </p:cNvSpPr>
              <p:nvPr/>
            </p:nvSpPr>
            <p:spPr>
              <a:xfrm>
                <a:off x="110763" y="620251"/>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289" name="Elipse 1288">
                <a:extLst>
                  <a:ext uri="{FF2B5EF4-FFF2-40B4-BE49-F238E27FC236}">
                    <a16:creationId xmlns:a16="http://schemas.microsoft.com/office/drawing/2014/main" id="{74C37C82-9498-234B-99C2-CD08CB16FDCA}"/>
                  </a:ext>
                </a:extLst>
              </p:cNvPr>
              <p:cNvSpPr>
                <a:spLocks noChangeAspect="1"/>
              </p:cNvSpPr>
              <p:nvPr/>
            </p:nvSpPr>
            <p:spPr>
              <a:xfrm>
                <a:off x="110763" y="767103"/>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290" name="Elipse 1289">
                <a:extLst>
                  <a:ext uri="{FF2B5EF4-FFF2-40B4-BE49-F238E27FC236}">
                    <a16:creationId xmlns:a16="http://schemas.microsoft.com/office/drawing/2014/main" id="{21CA9A3D-BA5A-EF41-A0F0-A6C3DE210CCB}"/>
                  </a:ext>
                </a:extLst>
              </p:cNvPr>
              <p:cNvSpPr>
                <a:spLocks noChangeAspect="1"/>
              </p:cNvSpPr>
              <p:nvPr/>
            </p:nvSpPr>
            <p:spPr>
              <a:xfrm>
                <a:off x="110763" y="913955"/>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291" name="Elipse 1290">
                <a:extLst>
                  <a:ext uri="{FF2B5EF4-FFF2-40B4-BE49-F238E27FC236}">
                    <a16:creationId xmlns:a16="http://schemas.microsoft.com/office/drawing/2014/main" id="{44B0FDDA-8B3F-FD4A-AF3E-423C21976A96}"/>
                  </a:ext>
                </a:extLst>
              </p:cNvPr>
              <p:cNvSpPr>
                <a:spLocks noChangeAspect="1"/>
              </p:cNvSpPr>
              <p:nvPr/>
            </p:nvSpPr>
            <p:spPr>
              <a:xfrm>
                <a:off x="110763" y="1060807"/>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292" name="Elipse 1291">
                <a:extLst>
                  <a:ext uri="{FF2B5EF4-FFF2-40B4-BE49-F238E27FC236}">
                    <a16:creationId xmlns:a16="http://schemas.microsoft.com/office/drawing/2014/main" id="{2E600FF0-4014-F44B-9184-34299F0AC932}"/>
                  </a:ext>
                </a:extLst>
              </p:cNvPr>
              <p:cNvSpPr>
                <a:spLocks noChangeAspect="1"/>
              </p:cNvSpPr>
              <p:nvPr/>
            </p:nvSpPr>
            <p:spPr>
              <a:xfrm>
                <a:off x="110763" y="1207659"/>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293" name="Elipse 1292">
                <a:extLst>
                  <a:ext uri="{FF2B5EF4-FFF2-40B4-BE49-F238E27FC236}">
                    <a16:creationId xmlns:a16="http://schemas.microsoft.com/office/drawing/2014/main" id="{1A33B67C-A543-6440-B47F-5967BCFD7E9B}"/>
                  </a:ext>
                </a:extLst>
              </p:cNvPr>
              <p:cNvSpPr>
                <a:spLocks noChangeAspect="1"/>
              </p:cNvSpPr>
              <p:nvPr/>
            </p:nvSpPr>
            <p:spPr>
              <a:xfrm>
                <a:off x="110763" y="1354511"/>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294" name="Elipse 1293">
                <a:extLst>
                  <a:ext uri="{FF2B5EF4-FFF2-40B4-BE49-F238E27FC236}">
                    <a16:creationId xmlns:a16="http://schemas.microsoft.com/office/drawing/2014/main" id="{0AA9BB7C-62D6-AD47-9A73-CA8BC2BC2CC4}"/>
                  </a:ext>
                </a:extLst>
              </p:cNvPr>
              <p:cNvSpPr>
                <a:spLocks noChangeAspect="1"/>
              </p:cNvSpPr>
              <p:nvPr/>
            </p:nvSpPr>
            <p:spPr>
              <a:xfrm>
                <a:off x="110763" y="1501363"/>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295" name="Elipse 1294">
                <a:extLst>
                  <a:ext uri="{FF2B5EF4-FFF2-40B4-BE49-F238E27FC236}">
                    <a16:creationId xmlns:a16="http://schemas.microsoft.com/office/drawing/2014/main" id="{2B899729-9478-7648-B6E7-D0B0349B7BDC}"/>
                  </a:ext>
                </a:extLst>
              </p:cNvPr>
              <p:cNvSpPr>
                <a:spLocks noChangeAspect="1"/>
              </p:cNvSpPr>
              <p:nvPr/>
            </p:nvSpPr>
            <p:spPr>
              <a:xfrm>
                <a:off x="110763" y="1648215"/>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296" name="Elipse 1295">
                <a:extLst>
                  <a:ext uri="{FF2B5EF4-FFF2-40B4-BE49-F238E27FC236}">
                    <a16:creationId xmlns:a16="http://schemas.microsoft.com/office/drawing/2014/main" id="{E3E8E103-9A30-F94A-898D-A5890EBB834C}"/>
                  </a:ext>
                </a:extLst>
              </p:cNvPr>
              <p:cNvSpPr>
                <a:spLocks noChangeAspect="1"/>
              </p:cNvSpPr>
              <p:nvPr/>
            </p:nvSpPr>
            <p:spPr>
              <a:xfrm>
                <a:off x="110763" y="1795067"/>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297" name="Elipse 1296">
                <a:extLst>
                  <a:ext uri="{FF2B5EF4-FFF2-40B4-BE49-F238E27FC236}">
                    <a16:creationId xmlns:a16="http://schemas.microsoft.com/office/drawing/2014/main" id="{1627BF1E-ED90-EF44-9A0F-ACD961E1038E}"/>
                  </a:ext>
                </a:extLst>
              </p:cNvPr>
              <p:cNvSpPr>
                <a:spLocks noChangeAspect="1"/>
              </p:cNvSpPr>
              <p:nvPr/>
            </p:nvSpPr>
            <p:spPr>
              <a:xfrm>
                <a:off x="110763" y="1941919"/>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298" name="Elipse 1297">
                <a:extLst>
                  <a:ext uri="{FF2B5EF4-FFF2-40B4-BE49-F238E27FC236}">
                    <a16:creationId xmlns:a16="http://schemas.microsoft.com/office/drawing/2014/main" id="{9F852AD1-4327-D34B-8A96-034E4BCB1B5D}"/>
                  </a:ext>
                </a:extLst>
              </p:cNvPr>
              <p:cNvSpPr>
                <a:spLocks noChangeAspect="1"/>
              </p:cNvSpPr>
              <p:nvPr/>
            </p:nvSpPr>
            <p:spPr>
              <a:xfrm>
                <a:off x="110763" y="2088771"/>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299" name="Elipse 1298">
                <a:extLst>
                  <a:ext uri="{FF2B5EF4-FFF2-40B4-BE49-F238E27FC236}">
                    <a16:creationId xmlns:a16="http://schemas.microsoft.com/office/drawing/2014/main" id="{576150CB-919F-BF4F-ACD0-890FA21B3A7F}"/>
                  </a:ext>
                </a:extLst>
              </p:cNvPr>
              <p:cNvSpPr>
                <a:spLocks noChangeAspect="1"/>
              </p:cNvSpPr>
              <p:nvPr/>
            </p:nvSpPr>
            <p:spPr>
              <a:xfrm>
                <a:off x="110763" y="2235623"/>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300" name="Elipse 1299">
                <a:extLst>
                  <a:ext uri="{FF2B5EF4-FFF2-40B4-BE49-F238E27FC236}">
                    <a16:creationId xmlns:a16="http://schemas.microsoft.com/office/drawing/2014/main" id="{B80D4807-73FC-3C47-8B02-8545E26EA67B}"/>
                  </a:ext>
                </a:extLst>
              </p:cNvPr>
              <p:cNvSpPr>
                <a:spLocks noChangeAspect="1"/>
              </p:cNvSpPr>
              <p:nvPr/>
            </p:nvSpPr>
            <p:spPr>
              <a:xfrm>
                <a:off x="110763" y="2382475"/>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301" name="Elipse 1300">
                <a:extLst>
                  <a:ext uri="{FF2B5EF4-FFF2-40B4-BE49-F238E27FC236}">
                    <a16:creationId xmlns:a16="http://schemas.microsoft.com/office/drawing/2014/main" id="{DF4137E4-1812-2C4B-A8FE-CB609059B49E}"/>
                  </a:ext>
                </a:extLst>
              </p:cNvPr>
              <p:cNvSpPr>
                <a:spLocks noChangeAspect="1"/>
              </p:cNvSpPr>
              <p:nvPr/>
            </p:nvSpPr>
            <p:spPr>
              <a:xfrm>
                <a:off x="110763" y="2529327"/>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302" name="Elipse 1301">
                <a:extLst>
                  <a:ext uri="{FF2B5EF4-FFF2-40B4-BE49-F238E27FC236}">
                    <a16:creationId xmlns:a16="http://schemas.microsoft.com/office/drawing/2014/main" id="{42B210D2-FC38-9E40-8196-1863C33A9084}"/>
                  </a:ext>
                </a:extLst>
              </p:cNvPr>
              <p:cNvSpPr>
                <a:spLocks noChangeAspect="1"/>
              </p:cNvSpPr>
              <p:nvPr/>
            </p:nvSpPr>
            <p:spPr>
              <a:xfrm>
                <a:off x="110763" y="2676179"/>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303" name="Elipse 1302">
                <a:extLst>
                  <a:ext uri="{FF2B5EF4-FFF2-40B4-BE49-F238E27FC236}">
                    <a16:creationId xmlns:a16="http://schemas.microsoft.com/office/drawing/2014/main" id="{96240AC9-292E-C947-A200-FDBF4616E5C1}"/>
                  </a:ext>
                </a:extLst>
              </p:cNvPr>
              <p:cNvSpPr>
                <a:spLocks noChangeAspect="1"/>
              </p:cNvSpPr>
              <p:nvPr/>
            </p:nvSpPr>
            <p:spPr>
              <a:xfrm>
                <a:off x="110763" y="2823031"/>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304" name="Elipse 1303">
                <a:extLst>
                  <a:ext uri="{FF2B5EF4-FFF2-40B4-BE49-F238E27FC236}">
                    <a16:creationId xmlns:a16="http://schemas.microsoft.com/office/drawing/2014/main" id="{5DCB750D-18DA-E640-902F-9FFD251F67B4}"/>
                  </a:ext>
                </a:extLst>
              </p:cNvPr>
              <p:cNvSpPr>
                <a:spLocks noChangeAspect="1"/>
              </p:cNvSpPr>
              <p:nvPr/>
            </p:nvSpPr>
            <p:spPr>
              <a:xfrm>
                <a:off x="110763" y="2969883"/>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305" name="Elipse 1304">
                <a:extLst>
                  <a:ext uri="{FF2B5EF4-FFF2-40B4-BE49-F238E27FC236}">
                    <a16:creationId xmlns:a16="http://schemas.microsoft.com/office/drawing/2014/main" id="{BD4E5A01-1CD4-7146-AFA7-9D42032F6A7C}"/>
                  </a:ext>
                </a:extLst>
              </p:cNvPr>
              <p:cNvSpPr>
                <a:spLocks noChangeAspect="1"/>
              </p:cNvSpPr>
              <p:nvPr/>
            </p:nvSpPr>
            <p:spPr>
              <a:xfrm>
                <a:off x="110763" y="3116735"/>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306" name="Elipse 1305">
                <a:extLst>
                  <a:ext uri="{FF2B5EF4-FFF2-40B4-BE49-F238E27FC236}">
                    <a16:creationId xmlns:a16="http://schemas.microsoft.com/office/drawing/2014/main" id="{D9426AA8-3EE0-354D-9CF7-B2A51EE63C30}"/>
                  </a:ext>
                </a:extLst>
              </p:cNvPr>
              <p:cNvSpPr>
                <a:spLocks noChangeAspect="1"/>
              </p:cNvSpPr>
              <p:nvPr/>
            </p:nvSpPr>
            <p:spPr>
              <a:xfrm>
                <a:off x="110763" y="3263587"/>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307" name="Elipse 1306">
                <a:extLst>
                  <a:ext uri="{FF2B5EF4-FFF2-40B4-BE49-F238E27FC236}">
                    <a16:creationId xmlns:a16="http://schemas.microsoft.com/office/drawing/2014/main" id="{7DEF4F58-F207-5146-98DC-38228FA97F9A}"/>
                  </a:ext>
                </a:extLst>
              </p:cNvPr>
              <p:cNvSpPr>
                <a:spLocks noChangeAspect="1"/>
              </p:cNvSpPr>
              <p:nvPr/>
            </p:nvSpPr>
            <p:spPr>
              <a:xfrm>
                <a:off x="110763" y="3410439"/>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308" name="Elipse 1307">
                <a:extLst>
                  <a:ext uri="{FF2B5EF4-FFF2-40B4-BE49-F238E27FC236}">
                    <a16:creationId xmlns:a16="http://schemas.microsoft.com/office/drawing/2014/main" id="{F531FAB5-36A8-0A4C-926D-10A48EF2EDD3}"/>
                  </a:ext>
                </a:extLst>
              </p:cNvPr>
              <p:cNvSpPr>
                <a:spLocks noChangeAspect="1"/>
              </p:cNvSpPr>
              <p:nvPr/>
            </p:nvSpPr>
            <p:spPr>
              <a:xfrm>
                <a:off x="110763" y="3557291"/>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309" name="Elipse 1308">
                <a:extLst>
                  <a:ext uri="{FF2B5EF4-FFF2-40B4-BE49-F238E27FC236}">
                    <a16:creationId xmlns:a16="http://schemas.microsoft.com/office/drawing/2014/main" id="{46E8F52C-E0D2-EB42-8834-295877A326BB}"/>
                  </a:ext>
                </a:extLst>
              </p:cNvPr>
              <p:cNvSpPr>
                <a:spLocks noChangeAspect="1"/>
              </p:cNvSpPr>
              <p:nvPr/>
            </p:nvSpPr>
            <p:spPr>
              <a:xfrm>
                <a:off x="110763" y="3704143"/>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310" name="Elipse 1309">
                <a:extLst>
                  <a:ext uri="{FF2B5EF4-FFF2-40B4-BE49-F238E27FC236}">
                    <a16:creationId xmlns:a16="http://schemas.microsoft.com/office/drawing/2014/main" id="{60B209A8-4C88-6B44-8062-9BE5F4A32026}"/>
                  </a:ext>
                </a:extLst>
              </p:cNvPr>
              <p:cNvSpPr>
                <a:spLocks noChangeAspect="1"/>
              </p:cNvSpPr>
              <p:nvPr/>
            </p:nvSpPr>
            <p:spPr>
              <a:xfrm>
                <a:off x="110763" y="3850995"/>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311" name="Elipse 1310">
                <a:extLst>
                  <a:ext uri="{FF2B5EF4-FFF2-40B4-BE49-F238E27FC236}">
                    <a16:creationId xmlns:a16="http://schemas.microsoft.com/office/drawing/2014/main" id="{91AB8951-A983-AC47-9863-81D65F923598}"/>
                  </a:ext>
                </a:extLst>
              </p:cNvPr>
              <p:cNvSpPr>
                <a:spLocks noChangeAspect="1"/>
              </p:cNvSpPr>
              <p:nvPr/>
            </p:nvSpPr>
            <p:spPr>
              <a:xfrm>
                <a:off x="110763" y="3997847"/>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312" name="Elipse 1311">
                <a:extLst>
                  <a:ext uri="{FF2B5EF4-FFF2-40B4-BE49-F238E27FC236}">
                    <a16:creationId xmlns:a16="http://schemas.microsoft.com/office/drawing/2014/main" id="{6D77E89D-4D71-B143-BC06-372647A4F9F8}"/>
                  </a:ext>
                </a:extLst>
              </p:cNvPr>
              <p:cNvSpPr>
                <a:spLocks noChangeAspect="1"/>
              </p:cNvSpPr>
              <p:nvPr/>
            </p:nvSpPr>
            <p:spPr>
              <a:xfrm>
                <a:off x="110763" y="4144699"/>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313" name="Elipse 1312">
                <a:extLst>
                  <a:ext uri="{FF2B5EF4-FFF2-40B4-BE49-F238E27FC236}">
                    <a16:creationId xmlns:a16="http://schemas.microsoft.com/office/drawing/2014/main" id="{AB910284-F968-1A44-A8F0-2579BC9A2EAB}"/>
                  </a:ext>
                </a:extLst>
              </p:cNvPr>
              <p:cNvSpPr>
                <a:spLocks noChangeAspect="1"/>
              </p:cNvSpPr>
              <p:nvPr/>
            </p:nvSpPr>
            <p:spPr>
              <a:xfrm>
                <a:off x="110763" y="4291551"/>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314" name="Elipse 1313">
                <a:extLst>
                  <a:ext uri="{FF2B5EF4-FFF2-40B4-BE49-F238E27FC236}">
                    <a16:creationId xmlns:a16="http://schemas.microsoft.com/office/drawing/2014/main" id="{8CB9420A-D341-0845-A2E3-1763637BAEDB}"/>
                  </a:ext>
                </a:extLst>
              </p:cNvPr>
              <p:cNvSpPr>
                <a:spLocks noChangeAspect="1"/>
              </p:cNvSpPr>
              <p:nvPr/>
            </p:nvSpPr>
            <p:spPr>
              <a:xfrm>
                <a:off x="110763" y="4438403"/>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315" name="Elipse 1314">
                <a:extLst>
                  <a:ext uri="{FF2B5EF4-FFF2-40B4-BE49-F238E27FC236}">
                    <a16:creationId xmlns:a16="http://schemas.microsoft.com/office/drawing/2014/main" id="{BD20790C-A92A-BE46-B402-B0C216663C68}"/>
                  </a:ext>
                </a:extLst>
              </p:cNvPr>
              <p:cNvSpPr>
                <a:spLocks noChangeAspect="1"/>
              </p:cNvSpPr>
              <p:nvPr/>
            </p:nvSpPr>
            <p:spPr>
              <a:xfrm>
                <a:off x="110763" y="4585255"/>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316" name="Elipse 1315">
                <a:extLst>
                  <a:ext uri="{FF2B5EF4-FFF2-40B4-BE49-F238E27FC236}">
                    <a16:creationId xmlns:a16="http://schemas.microsoft.com/office/drawing/2014/main" id="{1970EF2D-0299-CD4F-B3C8-1596B312A6BA}"/>
                  </a:ext>
                </a:extLst>
              </p:cNvPr>
              <p:cNvSpPr>
                <a:spLocks noChangeAspect="1"/>
              </p:cNvSpPr>
              <p:nvPr/>
            </p:nvSpPr>
            <p:spPr>
              <a:xfrm>
                <a:off x="110763" y="4732107"/>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317" name="Elipse 1316">
                <a:extLst>
                  <a:ext uri="{FF2B5EF4-FFF2-40B4-BE49-F238E27FC236}">
                    <a16:creationId xmlns:a16="http://schemas.microsoft.com/office/drawing/2014/main" id="{B827634C-041B-FA48-A240-CE8C2B4B9B1D}"/>
                  </a:ext>
                </a:extLst>
              </p:cNvPr>
              <p:cNvSpPr>
                <a:spLocks noChangeAspect="1"/>
              </p:cNvSpPr>
              <p:nvPr/>
            </p:nvSpPr>
            <p:spPr>
              <a:xfrm>
                <a:off x="110763" y="4878959"/>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318" name="Elipse 1317">
                <a:extLst>
                  <a:ext uri="{FF2B5EF4-FFF2-40B4-BE49-F238E27FC236}">
                    <a16:creationId xmlns:a16="http://schemas.microsoft.com/office/drawing/2014/main" id="{15B59242-3BD1-4D4B-9D85-ED5B5B6FDE5E}"/>
                  </a:ext>
                </a:extLst>
              </p:cNvPr>
              <p:cNvSpPr>
                <a:spLocks noChangeAspect="1"/>
              </p:cNvSpPr>
              <p:nvPr/>
            </p:nvSpPr>
            <p:spPr>
              <a:xfrm>
                <a:off x="110763" y="5025811"/>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319" name="Elipse 1318">
                <a:extLst>
                  <a:ext uri="{FF2B5EF4-FFF2-40B4-BE49-F238E27FC236}">
                    <a16:creationId xmlns:a16="http://schemas.microsoft.com/office/drawing/2014/main" id="{E78C1520-2A8B-344F-8B4C-C53AAFDD84B8}"/>
                  </a:ext>
                </a:extLst>
              </p:cNvPr>
              <p:cNvSpPr>
                <a:spLocks noChangeAspect="1"/>
              </p:cNvSpPr>
              <p:nvPr/>
            </p:nvSpPr>
            <p:spPr>
              <a:xfrm>
                <a:off x="110763" y="5172663"/>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320" name="Elipse 1319">
                <a:extLst>
                  <a:ext uri="{FF2B5EF4-FFF2-40B4-BE49-F238E27FC236}">
                    <a16:creationId xmlns:a16="http://schemas.microsoft.com/office/drawing/2014/main" id="{A499EDFE-C1A4-DE45-BB1A-6ECEB65C94B7}"/>
                  </a:ext>
                </a:extLst>
              </p:cNvPr>
              <p:cNvSpPr>
                <a:spLocks noChangeAspect="1"/>
              </p:cNvSpPr>
              <p:nvPr/>
            </p:nvSpPr>
            <p:spPr>
              <a:xfrm>
                <a:off x="110763" y="5319515"/>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321" name="Elipse 1320">
                <a:extLst>
                  <a:ext uri="{FF2B5EF4-FFF2-40B4-BE49-F238E27FC236}">
                    <a16:creationId xmlns:a16="http://schemas.microsoft.com/office/drawing/2014/main" id="{6E6BBB2C-BD60-914D-81A2-15F32B3AA165}"/>
                  </a:ext>
                </a:extLst>
              </p:cNvPr>
              <p:cNvSpPr>
                <a:spLocks noChangeAspect="1"/>
              </p:cNvSpPr>
              <p:nvPr/>
            </p:nvSpPr>
            <p:spPr>
              <a:xfrm>
                <a:off x="110763" y="5466361"/>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grpSp>
        <p:grpSp>
          <p:nvGrpSpPr>
            <p:cNvPr id="1050" name="Grupo 1049">
              <a:extLst>
                <a:ext uri="{FF2B5EF4-FFF2-40B4-BE49-F238E27FC236}">
                  <a16:creationId xmlns:a16="http://schemas.microsoft.com/office/drawing/2014/main" id="{4923B81F-F415-774A-87A4-72ADC6CA1E3A}"/>
                </a:ext>
              </a:extLst>
            </p:cNvPr>
            <p:cNvGrpSpPr/>
            <p:nvPr/>
          </p:nvGrpSpPr>
          <p:grpSpPr>
            <a:xfrm>
              <a:off x="6253332" y="32843"/>
              <a:ext cx="28800" cy="5462318"/>
              <a:chOff x="110763" y="32843"/>
              <a:chExt cx="28800" cy="5462318"/>
            </a:xfrm>
            <a:grpFill/>
          </p:grpSpPr>
          <p:sp>
            <p:nvSpPr>
              <p:cNvPr id="1246" name="Elipse 1245">
                <a:extLst>
                  <a:ext uri="{FF2B5EF4-FFF2-40B4-BE49-F238E27FC236}">
                    <a16:creationId xmlns:a16="http://schemas.microsoft.com/office/drawing/2014/main" id="{2220F35B-C51C-EB4E-BF87-7F025FD6C0F4}"/>
                  </a:ext>
                </a:extLst>
              </p:cNvPr>
              <p:cNvSpPr>
                <a:spLocks noChangeAspect="1"/>
              </p:cNvSpPr>
              <p:nvPr/>
            </p:nvSpPr>
            <p:spPr>
              <a:xfrm>
                <a:off x="110763" y="32843"/>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247" name="Elipse 1246">
                <a:extLst>
                  <a:ext uri="{FF2B5EF4-FFF2-40B4-BE49-F238E27FC236}">
                    <a16:creationId xmlns:a16="http://schemas.microsoft.com/office/drawing/2014/main" id="{783A1CCE-C93D-EF4E-8023-486EA33EE7FE}"/>
                  </a:ext>
                </a:extLst>
              </p:cNvPr>
              <p:cNvSpPr>
                <a:spLocks noChangeAspect="1"/>
              </p:cNvSpPr>
              <p:nvPr/>
            </p:nvSpPr>
            <p:spPr>
              <a:xfrm>
                <a:off x="110763" y="179695"/>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248" name="Elipse 1247">
                <a:extLst>
                  <a:ext uri="{FF2B5EF4-FFF2-40B4-BE49-F238E27FC236}">
                    <a16:creationId xmlns:a16="http://schemas.microsoft.com/office/drawing/2014/main" id="{A9983D15-84BA-1544-AED1-E587B4E6C2C5}"/>
                  </a:ext>
                </a:extLst>
              </p:cNvPr>
              <p:cNvSpPr>
                <a:spLocks noChangeAspect="1"/>
              </p:cNvSpPr>
              <p:nvPr/>
            </p:nvSpPr>
            <p:spPr>
              <a:xfrm>
                <a:off x="110763" y="326547"/>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249" name="Elipse 1248">
                <a:extLst>
                  <a:ext uri="{FF2B5EF4-FFF2-40B4-BE49-F238E27FC236}">
                    <a16:creationId xmlns:a16="http://schemas.microsoft.com/office/drawing/2014/main" id="{C2A1AC86-8847-394F-9DD8-F4339F9FADD7}"/>
                  </a:ext>
                </a:extLst>
              </p:cNvPr>
              <p:cNvSpPr>
                <a:spLocks noChangeAspect="1"/>
              </p:cNvSpPr>
              <p:nvPr/>
            </p:nvSpPr>
            <p:spPr>
              <a:xfrm>
                <a:off x="110763" y="473399"/>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250" name="Elipse 1249">
                <a:extLst>
                  <a:ext uri="{FF2B5EF4-FFF2-40B4-BE49-F238E27FC236}">
                    <a16:creationId xmlns:a16="http://schemas.microsoft.com/office/drawing/2014/main" id="{84155450-0D0F-8B46-BF44-0A8F03FEDBCC}"/>
                  </a:ext>
                </a:extLst>
              </p:cNvPr>
              <p:cNvSpPr>
                <a:spLocks noChangeAspect="1"/>
              </p:cNvSpPr>
              <p:nvPr/>
            </p:nvSpPr>
            <p:spPr>
              <a:xfrm>
                <a:off x="110763" y="620251"/>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251" name="Elipse 1250">
                <a:extLst>
                  <a:ext uri="{FF2B5EF4-FFF2-40B4-BE49-F238E27FC236}">
                    <a16:creationId xmlns:a16="http://schemas.microsoft.com/office/drawing/2014/main" id="{CAD083EE-C1D9-3A49-9334-B363E66717C8}"/>
                  </a:ext>
                </a:extLst>
              </p:cNvPr>
              <p:cNvSpPr>
                <a:spLocks noChangeAspect="1"/>
              </p:cNvSpPr>
              <p:nvPr/>
            </p:nvSpPr>
            <p:spPr>
              <a:xfrm>
                <a:off x="110763" y="767103"/>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252" name="Elipse 1251">
                <a:extLst>
                  <a:ext uri="{FF2B5EF4-FFF2-40B4-BE49-F238E27FC236}">
                    <a16:creationId xmlns:a16="http://schemas.microsoft.com/office/drawing/2014/main" id="{4F49D377-9454-9540-A4CB-F82511932FC3}"/>
                  </a:ext>
                </a:extLst>
              </p:cNvPr>
              <p:cNvSpPr>
                <a:spLocks noChangeAspect="1"/>
              </p:cNvSpPr>
              <p:nvPr/>
            </p:nvSpPr>
            <p:spPr>
              <a:xfrm>
                <a:off x="110763" y="913955"/>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253" name="Elipse 1252">
                <a:extLst>
                  <a:ext uri="{FF2B5EF4-FFF2-40B4-BE49-F238E27FC236}">
                    <a16:creationId xmlns:a16="http://schemas.microsoft.com/office/drawing/2014/main" id="{9FE56ADC-9AF7-2841-87C3-69F7DF720C1C}"/>
                  </a:ext>
                </a:extLst>
              </p:cNvPr>
              <p:cNvSpPr>
                <a:spLocks noChangeAspect="1"/>
              </p:cNvSpPr>
              <p:nvPr/>
            </p:nvSpPr>
            <p:spPr>
              <a:xfrm>
                <a:off x="110763" y="1060807"/>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254" name="Elipse 1253">
                <a:extLst>
                  <a:ext uri="{FF2B5EF4-FFF2-40B4-BE49-F238E27FC236}">
                    <a16:creationId xmlns:a16="http://schemas.microsoft.com/office/drawing/2014/main" id="{C9C0A304-D761-9C40-A364-0723CB8B0283}"/>
                  </a:ext>
                </a:extLst>
              </p:cNvPr>
              <p:cNvSpPr>
                <a:spLocks noChangeAspect="1"/>
              </p:cNvSpPr>
              <p:nvPr/>
            </p:nvSpPr>
            <p:spPr>
              <a:xfrm>
                <a:off x="110763" y="1207659"/>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255" name="Elipse 1254">
                <a:extLst>
                  <a:ext uri="{FF2B5EF4-FFF2-40B4-BE49-F238E27FC236}">
                    <a16:creationId xmlns:a16="http://schemas.microsoft.com/office/drawing/2014/main" id="{6C71ABDB-C694-CA4C-8387-0F2ED5652379}"/>
                  </a:ext>
                </a:extLst>
              </p:cNvPr>
              <p:cNvSpPr>
                <a:spLocks noChangeAspect="1"/>
              </p:cNvSpPr>
              <p:nvPr/>
            </p:nvSpPr>
            <p:spPr>
              <a:xfrm>
                <a:off x="110763" y="1354511"/>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256" name="Elipse 1255">
                <a:extLst>
                  <a:ext uri="{FF2B5EF4-FFF2-40B4-BE49-F238E27FC236}">
                    <a16:creationId xmlns:a16="http://schemas.microsoft.com/office/drawing/2014/main" id="{AA269BE3-75D9-8B40-B11A-2DD7E62FED2F}"/>
                  </a:ext>
                </a:extLst>
              </p:cNvPr>
              <p:cNvSpPr>
                <a:spLocks noChangeAspect="1"/>
              </p:cNvSpPr>
              <p:nvPr/>
            </p:nvSpPr>
            <p:spPr>
              <a:xfrm>
                <a:off x="110763" y="1501363"/>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257" name="Elipse 1256">
                <a:extLst>
                  <a:ext uri="{FF2B5EF4-FFF2-40B4-BE49-F238E27FC236}">
                    <a16:creationId xmlns:a16="http://schemas.microsoft.com/office/drawing/2014/main" id="{660CD9B8-94D5-6349-B733-58FA14B7BA6A}"/>
                  </a:ext>
                </a:extLst>
              </p:cNvPr>
              <p:cNvSpPr>
                <a:spLocks noChangeAspect="1"/>
              </p:cNvSpPr>
              <p:nvPr/>
            </p:nvSpPr>
            <p:spPr>
              <a:xfrm>
                <a:off x="110763" y="1648215"/>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258" name="Elipse 1257">
                <a:extLst>
                  <a:ext uri="{FF2B5EF4-FFF2-40B4-BE49-F238E27FC236}">
                    <a16:creationId xmlns:a16="http://schemas.microsoft.com/office/drawing/2014/main" id="{561C19AF-94BB-BC4C-BB8D-F730C3C93753}"/>
                  </a:ext>
                </a:extLst>
              </p:cNvPr>
              <p:cNvSpPr>
                <a:spLocks noChangeAspect="1"/>
              </p:cNvSpPr>
              <p:nvPr/>
            </p:nvSpPr>
            <p:spPr>
              <a:xfrm>
                <a:off x="110763" y="1795067"/>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259" name="Elipse 1258">
                <a:extLst>
                  <a:ext uri="{FF2B5EF4-FFF2-40B4-BE49-F238E27FC236}">
                    <a16:creationId xmlns:a16="http://schemas.microsoft.com/office/drawing/2014/main" id="{1C9B3A53-3AAB-284F-8897-56A09155B437}"/>
                  </a:ext>
                </a:extLst>
              </p:cNvPr>
              <p:cNvSpPr>
                <a:spLocks noChangeAspect="1"/>
              </p:cNvSpPr>
              <p:nvPr/>
            </p:nvSpPr>
            <p:spPr>
              <a:xfrm>
                <a:off x="110763" y="1941919"/>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260" name="Elipse 1259">
                <a:extLst>
                  <a:ext uri="{FF2B5EF4-FFF2-40B4-BE49-F238E27FC236}">
                    <a16:creationId xmlns:a16="http://schemas.microsoft.com/office/drawing/2014/main" id="{2B7F201C-7E1F-454B-9085-2279E28307F9}"/>
                  </a:ext>
                </a:extLst>
              </p:cNvPr>
              <p:cNvSpPr>
                <a:spLocks noChangeAspect="1"/>
              </p:cNvSpPr>
              <p:nvPr/>
            </p:nvSpPr>
            <p:spPr>
              <a:xfrm>
                <a:off x="110763" y="2088771"/>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261" name="Elipse 1260">
                <a:extLst>
                  <a:ext uri="{FF2B5EF4-FFF2-40B4-BE49-F238E27FC236}">
                    <a16:creationId xmlns:a16="http://schemas.microsoft.com/office/drawing/2014/main" id="{B3FBBBE9-2689-154E-8585-0CBB062051D6}"/>
                  </a:ext>
                </a:extLst>
              </p:cNvPr>
              <p:cNvSpPr>
                <a:spLocks noChangeAspect="1"/>
              </p:cNvSpPr>
              <p:nvPr/>
            </p:nvSpPr>
            <p:spPr>
              <a:xfrm>
                <a:off x="110763" y="2235623"/>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262" name="Elipse 1261">
                <a:extLst>
                  <a:ext uri="{FF2B5EF4-FFF2-40B4-BE49-F238E27FC236}">
                    <a16:creationId xmlns:a16="http://schemas.microsoft.com/office/drawing/2014/main" id="{6480D85F-0565-9241-B1B0-C7244371A519}"/>
                  </a:ext>
                </a:extLst>
              </p:cNvPr>
              <p:cNvSpPr>
                <a:spLocks noChangeAspect="1"/>
              </p:cNvSpPr>
              <p:nvPr/>
            </p:nvSpPr>
            <p:spPr>
              <a:xfrm>
                <a:off x="110763" y="2382475"/>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263" name="Elipse 1262">
                <a:extLst>
                  <a:ext uri="{FF2B5EF4-FFF2-40B4-BE49-F238E27FC236}">
                    <a16:creationId xmlns:a16="http://schemas.microsoft.com/office/drawing/2014/main" id="{73789A6A-5759-144A-82B9-46ECBE83E134}"/>
                  </a:ext>
                </a:extLst>
              </p:cNvPr>
              <p:cNvSpPr>
                <a:spLocks noChangeAspect="1"/>
              </p:cNvSpPr>
              <p:nvPr/>
            </p:nvSpPr>
            <p:spPr>
              <a:xfrm>
                <a:off x="110763" y="2529327"/>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264" name="Elipse 1263">
                <a:extLst>
                  <a:ext uri="{FF2B5EF4-FFF2-40B4-BE49-F238E27FC236}">
                    <a16:creationId xmlns:a16="http://schemas.microsoft.com/office/drawing/2014/main" id="{C44ACC46-7CDB-7C49-BFD6-C43E4331D3F2}"/>
                  </a:ext>
                </a:extLst>
              </p:cNvPr>
              <p:cNvSpPr>
                <a:spLocks noChangeAspect="1"/>
              </p:cNvSpPr>
              <p:nvPr/>
            </p:nvSpPr>
            <p:spPr>
              <a:xfrm>
                <a:off x="110763" y="2676179"/>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265" name="Elipse 1264">
                <a:extLst>
                  <a:ext uri="{FF2B5EF4-FFF2-40B4-BE49-F238E27FC236}">
                    <a16:creationId xmlns:a16="http://schemas.microsoft.com/office/drawing/2014/main" id="{3BF7F2B1-28E6-6F45-986A-7F063A744C82}"/>
                  </a:ext>
                </a:extLst>
              </p:cNvPr>
              <p:cNvSpPr>
                <a:spLocks noChangeAspect="1"/>
              </p:cNvSpPr>
              <p:nvPr/>
            </p:nvSpPr>
            <p:spPr>
              <a:xfrm>
                <a:off x="110763" y="2823031"/>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266" name="Elipse 1265">
                <a:extLst>
                  <a:ext uri="{FF2B5EF4-FFF2-40B4-BE49-F238E27FC236}">
                    <a16:creationId xmlns:a16="http://schemas.microsoft.com/office/drawing/2014/main" id="{DC995156-D01D-8542-96E9-2DE75730823B}"/>
                  </a:ext>
                </a:extLst>
              </p:cNvPr>
              <p:cNvSpPr>
                <a:spLocks noChangeAspect="1"/>
              </p:cNvSpPr>
              <p:nvPr/>
            </p:nvSpPr>
            <p:spPr>
              <a:xfrm>
                <a:off x="110763" y="2969883"/>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267" name="Elipse 1266">
                <a:extLst>
                  <a:ext uri="{FF2B5EF4-FFF2-40B4-BE49-F238E27FC236}">
                    <a16:creationId xmlns:a16="http://schemas.microsoft.com/office/drawing/2014/main" id="{F91DD9AC-F7D1-8D40-8C55-209B00D4BA5A}"/>
                  </a:ext>
                </a:extLst>
              </p:cNvPr>
              <p:cNvSpPr>
                <a:spLocks noChangeAspect="1"/>
              </p:cNvSpPr>
              <p:nvPr/>
            </p:nvSpPr>
            <p:spPr>
              <a:xfrm>
                <a:off x="110763" y="3116735"/>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268" name="Elipse 1267">
                <a:extLst>
                  <a:ext uri="{FF2B5EF4-FFF2-40B4-BE49-F238E27FC236}">
                    <a16:creationId xmlns:a16="http://schemas.microsoft.com/office/drawing/2014/main" id="{A0688A82-FB16-1C40-9ADD-BE9106B1084A}"/>
                  </a:ext>
                </a:extLst>
              </p:cNvPr>
              <p:cNvSpPr>
                <a:spLocks noChangeAspect="1"/>
              </p:cNvSpPr>
              <p:nvPr/>
            </p:nvSpPr>
            <p:spPr>
              <a:xfrm>
                <a:off x="110763" y="3263587"/>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269" name="Elipse 1268">
                <a:extLst>
                  <a:ext uri="{FF2B5EF4-FFF2-40B4-BE49-F238E27FC236}">
                    <a16:creationId xmlns:a16="http://schemas.microsoft.com/office/drawing/2014/main" id="{0C0E91DC-9EB3-914E-A182-3FC42568AF03}"/>
                  </a:ext>
                </a:extLst>
              </p:cNvPr>
              <p:cNvSpPr>
                <a:spLocks noChangeAspect="1"/>
              </p:cNvSpPr>
              <p:nvPr/>
            </p:nvSpPr>
            <p:spPr>
              <a:xfrm>
                <a:off x="110763" y="3410439"/>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270" name="Elipse 1269">
                <a:extLst>
                  <a:ext uri="{FF2B5EF4-FFF2-40B4-BE49-F238E27FC236}">
                    <a16:creationId xmlns:a16="http://schemas.microsoft.com/office/drawing/2014/main" id="{38295B27-7617-2B48-BFF8-81096847ACD4}"/>
                  </a:ext>
                </a:extLst>
              </p:cNvPr>
              <p:cNvSpPr>
                <a:spLocks noChangeAspect="1"/>
              </p:cNvSpPr>
              <p:nvPr/>
            </p:nvSpPr>
            <p:spPr>
              <a:xfrm>
                <a:off x="110763" y="3557291"/>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271" name="Elipse 1270">
                <a:extLst>
                  <a:ext uri="{FF2B5EF4-FFF2-40B4-BE49-F238E27FC236}">
                    <a16:creationId xmlns:a16="http://schemas.microsoft.com/office/drawing/2014/main" id="{2F978F35-B2E1-EF4D-B9EE-698EF5F72472}"/>
                  </a:ext>
                </a:extLst>
              </p:cNvPr>
              <p:cNvSpPr>
                <a:spLocks noChangeAspect="1"/>
              </p:cNvSpPr>
              <p:nvPr/>
            </p:nvSpPr>
            <p:spPr>
              <a:xfrm>
                <a:off x="110763" y="3704143"/>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272" name="Elipse 1271">
                <a:extLst>
                  <a:ext uri="{FF2B5EF4-FFF2-40B4-BE49-F238E27FC236}">
                    <a16:creationId xmlns:a16="http://schemas.microsoft.com/office/drawing/2014/main" id="{084BC78C-179A-3147-8D58-EDF8E6A8F8CD}"/>
                  </a:ext>
                </a:extLst>
              </p:cNvPr>
              <p:cNvSpPr>
                <a:spLocks noChangeAspect="1"/>
              </p:cNvSpPr>
              <p:nvPr/>
            </p:nvSpPr>
            <p:spPr>
              <a:xfrm>
                <a:off x="110763" y="3850995"/>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273" name="Elipse 1272">
                <a:extLst>
                  <a:ext uri="{FF2B5EF4-FFF2-40B4-BE49-F238E27FC236}">
                    <a16:creationId xmlns:a16="http://schemas.microsoft.com/office/drawing/2014/main" id="{9E11C2B8-FC66-AC4C-A853-7A169D446D53}"/>
                  </a:ext>
                </a:extLst>
              </p:cNvPr>
              <p:cNvSpPr>
                <a:spLocks noChangeAspect="1"/>
              </p:cNvSpPr>
              <p:nvPr/>
            </p:nvSpPr>
            <p:spPr>
              <a:xfrm>
                <a:off x="110763" y="3997847"/>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274" name="Elipse 1273">
                <a:extLst>
                  <a:ext uri="{FF2B5EF4-FFF2-40B4-BE49-F238E27FC236}">
                    <a16:creationId xmlns:a16="http://schemas.microsoft.com/office/drawing/2014/main" id="{BBEA0043-E43B-E141-976A-2B2150378D1E}"/>
                  </a:ext>
                </a:extLst>
              </p:cNvPr>
              <p:cNvSpPr>
                <a:spLocks noChangeAspect="1"/>
              </p:cNvSpPr>
              <p:nvPr/>
            </p:nvSpPr>
            <p:spPr>
              <a:xfrm>
                <a:off x="110763" y="4144699"/>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275" name="Elipse 1274">
                <a:extLst>
                  <a:ext uri="{FF2B5EF4-FFF2-40B4-BE49-F238E27FC236}">
                    <a16:creationId xmlns:a16="http://schemas.microsoft.com/office/drawing/2014/main" id="{BBF303EC-B3C4-0A48-840B-EBC3E7739D15}"/>
                  </a:ext>
                </a:extLst>
              </p:cNvPr>
              <p:cNvSpPr>
                <a:spLocks noChangeAspect="1"/>
              </p:cNvSpPr>
              <p:nvPr/>
            </p:nvSpPr>
            <p:spPr>
              <a:xfrm>
                <a:off x="110763" y="4291551"/>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276" name="Elipse 1275">
                <a:extLst>
                  <a:ext uri="{FF2B5EF4-FFF2-40B4-BE49-F238E27FC236}">
                    <a16:creationId xmlns:a16="http://schemas.microsoft.com/office/drawing/2014/main" id="{1ED1C572-8F5A-F347-A853-1FB0EF32D7D4}"/>
                  </a:ext>
                </a:extLst>
              </p:cNvPr>
              <p:cNvSpPr>
                <a:spLocks noChangeAspect="1"/>
              </p:cNvSpPr>
              <p:nvPr/>
            </p:nvSpPr>
            <p:spPr>
              <a:xfrm>
                <a:off x="110763" y="4438403"/>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277" name="Elipse 1276">
                <a:extLst>
                  <a:ext uri="{FF2B5EF4-FFF2-40B4-BE49-F238E27FC236}">
                    <a16:creationId xmlns:a16="http://schemas.microsoft.com/office/drawing/2014/main" id="{10097D05-71A6-1A43-9312-FF516A85EB96}"/>
                  </a:ext>
                </a:extLst>
              </p:cNvPr>
              <p:cNvSpPr>
                <a:spLocks noChangeAspect="1"/>
              </p:cNvSpPr>
              <p:nvPr/>
            </p:nvSpPr>
            <p:spPr>
              <a:xfrm>
                <a:off x="110763" y="4585255"/>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278" name="Elipse 1277">
                <a:extLst>
                  <a:ext uri="{FF2B5EF4-FFF2-40B4-BE49-F238E27FC236}">
                    <a16:creationId xmlns:a16="http://schemas.microsoft.com/office/drawing/2014/main" id="{278A73B4-5E8D-104E-9C0E-742765547BB3}"/>
                  </a:ext>
                </a:extLst>
              </p:cNvPr>
              <p:cNvSpPr>
                <a:spLocks noChangeAspect="1"/>
              </p:cNvSpPr>
              <p:nvPr/>
            </p:nvSpPr>
            <p:spPr>
              <a:xfrm>
                <a:off x="110763" y="4732107"/>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279" name="Elipse 1278">
                <a:extLst>
                  <a:ext uri="{FF2B5EF4-FFF2-40B4-BE49-F238E27FC236}">
                    <a16:creationId xmlns:a16="http://schemas.microsoft.com/office/drawing/2014/main" id="{6A33A489-E5F7-D040-85EE-7A3BF289CCBC}"/>
                  </a:ext>
                </a:extLst>
              </p:cNvPr>
              <p:cNvSpPr>
                <a:spLocks noChangeAspect="1"/>
              </p:cNvSpPr>
              <p:nvPr/>
            </p:nvSpPr>
            <p:spPr>
              <a:xfrm>
                <a:off x="110763" y="4878959"/>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280" name="Elipse 1279">
                <a:extLst>
                  <a:ext uri="{FF2B5EF4-FFF2-40B4-BE49-F238E27FC236}">
                    <a16:creationId xmlns:a16="http://schemas.microsoft.com/office/drawing/2014/main" id="{AC41CD56-B359-C04D-B929-0C1E3E6D9DAE}"/>
                  </a:ext>
                </a:extLst>
              </p:cNvPr>
              <p:cNvSpPr>
                <a:spLocks noChangeAspect="1"/>
              </p:cNvSpPr>
              <p:nvPr/>
            </p:nvSpPr>
            <p:spPr>
              <a:xfrm>
                <a:off x="110763" y="5025811"/>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281" name="Elipse 1280">
                <a:extLst>
                  <a:ext uri="{FF2B5EF4-FFF2-40B4-BE49-F238E27FC236}">
                    <a16:creationId xmlns:a16="http://schemas.microsoft.com/office/drawing/2014/main" id="{4F30A71E-BC53-2E42-A82A-59D7A0F59D41}"/>
                  </a:ext>
                </a:extLst>
              </p:cNvPr>
              <p:cNvSpPr>
                <a:spLocks noChangeAspect="1"/>
              </p:cNvSpPr>
              <p:nvPr/>
            </p:nvSpPr>
            <p:spPr>
              <a:xfrm>
                <a:off x="110763" y="5172663"/>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282" name="Elipse 1281">
                <a:extLst>
                  <a:ext uri="{FF2B5EF4-FFF2-40B4-BE49-F238E27FC236}">
                    <a16:creationId xmlns:a16="http://schemas.microsoft.com/office/drawing/2014/main" id="{9EACBCB6-E5D0-1E4D-908E-124638BEEEF6}"/>
                  </a:ext>
                </a:extLst>
              </p:cNvPr>
              <p:cNvSpPr>
                <a:spLocks noChangeAspect="1"/>
              </p:cNvSpPr>
              <p:nvPr/>
            </p:nvSpPr>
            <p:spPr>
              <a:xfrm>
                <a:off x="110763" y="5319515"/>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283" name="Elipse 1282">
                <a:extLst>
                  <a:ext uri="{FF2B5EF4-FFF2-40B4-BE49-F238E27FC236}">
                    <a16:creationId xmlns:a16="http://schemas.microsoft.com/office/drawing/2014/main" id="{D1DE262E-0DA1-4340-B23C-58D70E0E668C}"/>
                  </a:ext>
                </a:extLst>
              </p:cNvPr>
              <p:cNvSpPr>
                <a:spLocks noChangeAspect="1"/>
              </p:cNvSpPr>
              <p:nvPr/>
            </p:nvSpPr>
            <p:spPr>
              <a:xfrm>
                <a:off x="110763" y="5466361"/>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grpSp>
        <p:grpSp>
          <p:nvGrpSpPr>
            <p:cNvPr id="1051" name="Grupo 1050">
              <a:extLst>
                <a:ext uri="{FF2B5EF4-FFF2-40B4-BE49-F238E27FC236}">
                  <a16:creationId xmlns:a16="http://schemas.microsoft.com/office/drawing/2014/main" id="{B3EE7850-5B4A-D247-9C24-3294227F9058}"/>
                </a:ext>
              </a:extLst>
            </p:cNvPr>
            <p:cNvGrpSpPr/>
            <p:nvPr/>
          </p:nvGrpSpPr>
          <p:grpSpPr>
            <a:xfrm>
              <a:off x="6401499" y="32843"/>
              <a:ext cx="28800" cy="5462318"/>
              <a:chOff x="110763" y="32843"/>
              <a:chExt cx="28800" cy="5462318"/>
            </a:xfrm>
            <a:grpFill/>
          </p:grpSpPr>
          <p:sp>
            <p:nvSpPr>
              <p:cNvPr id="1208" name="Elipse 1207">
                <a:extLst>
                  <a:ext uri="{FF2B5EF4-FFF2-40B4-BE49-F238E27FC236}">
                    <a16:creationId xmlns:a16="http://schemas.microsoft.com/office/drawing/2014/main" id="{13512691-A3B0-174E-B3D3-3A57C8E54FFC}"/>
                  </a:ext>
                </a:extLst>
              </p:cNvPr>
              <p:cNvSpPr>
                <a:spLocks noChangeAspect="1"/>
              </p:cNvSpPr>
              <p:nvPr/>
            </p:nvSpPr>
            <p:spPr>
              <a:xfrm>
                <a:off x="110763" y="32843"/>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209" name="Elipse 1208">
                <a:extLst>
                  <a:ext uri="{FF2B5EF4-FFF2-40B4-BE49-F238E27FC236}">
                    <a16:creationId xmlns:a16="http://schemas.microsoft.com/office/drawing/2014/main" id="{0720B0C6-8525-7F49-974A-CE5DB1EB3C7D}"/>
                  </a:ext>
                </a:extLst>
              </p:cNvPr>
              <p:cNvSpPr>
                <a:spLocks noChangeAspect="1"/>
              </p:cNvSpPr>
              <p:nvPr/>
            </p:nvSpPr>
            <p:spPr>
              <a:xfrm>
                <a:off x="110763" y="179695"/>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210" name="Elipse 1209">
                <a:extLst>
                  <a:ext uri="{FF2B5EF4-FFF2-40B4-BE49-F238E27FC236}">
                    <a16:creationId xmlns:a16="http://schemas.microsoft.com/office/drawing/2014/main" id="{64087959-8BA4-2240-9F26-7834D97845E4}"/>
                  </a:ext>
                </a:extLst>
              </p:cNvPr>
              <p:cNvSpPr>
                <a:spLocks noChangeAspect="1"/>
              </p:cNvSpPr>
              <p:nvPr/>
            </p:nvSpPr>
            <p:spPr>
              <a:xfrm>
                <a:off x="110763" y="326547"/>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211" name="Elipse 1210">
                <a:extLst>
                  <a:ext uri="{FF2B5EF4-FFF2-40B4-BE49-F238E27FC236}">
                    <a16:creationId xmlns:a16="http://schemas.microsoft.com/office/drawing/2014/main" id="{53715FE2-0DCB-9D40-8CFC-FC772A682EDE}"/>
                  </a:ext>
                </a:extLst>
              </p:cNvPr>
              <p:cNvSpPr>
                <a:spLocks noChangeAspect="1"/>
              </p:cNvSpPr>
              <p:nvPr/>
            </p:nvSpPr>
            <p:spPr>
              <a:xfrm>
                <a:off x="110763" y="473399"/>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212" name="Elipse 1211">
                <a:extLst>
                  <a:ext uri="{FF2B5EF4-FFF2-40B4-BE49-F238E27FC236}">
                    <a16:creationId xmlns:a16="http://schemas.microsoft.com/office/drawing/2014/main" id="{4E1CFA99-694E-5147-8544-A00BB4333E63}"/>
                  </a:ext>
                </a:extLst>
              </p:cNvPr>
              <p:cNvSpPr>
                <a:spLocks noChangeAspect="1"/>
              </p:cNvSpPr>
              <p:nvPr/>
            </p:nvSpPr>
            <p:spPr>
              <a:xfrm>
                <a:off x="110763" y="620251"/>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213" name="Elipse 1212">
                <a:extLst>
                  <a:ext uri="{FF2B5EF4-FFF2-40B4-BE49-F238E27FC236}">
                    <a16:creationId xmlns:a16="http://schemas.microsoft.com/office/drawing/2014/main" id="{CE64C2A5-4535-744A-BE9A-48CBFFDE70FF}"/>
                  </a:ext>
                </a:extLst>
              </p:cNvPr>
              <p:cNvSpPr>
                <a:spLocks noChangeAspect="1"/>
              </p:cNvSpPr>
              <p:nvPr/>
            </p:nvSpPr>
            <p:spPr>
              <a:xfrm>
                <a:off x="110763" y="767103"/>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214" name="Elipse 1213">
                <a:extLst>
                  <a:ext uri="{FF2B5EF4-FFF2-40B4-BE49-F238E27FC236}">
                    <a16:creationId xmlns:a16="http://schemas.microsoft.com/office/drawing/2014/main" id="{7B2C8ACD-EE86-9D4D-B353-6DD776A43157}"/>
                  </a:ext>
                </a:extLst>
              </p:cNvPr>
              <p:cNvSpPr>
                <a:spLocks noChangeAspect="1"/>
              </p:cNvSpPr>
              <p:nvPr/>
            </p:nvSpPr>
            <p:spPr>
              <a:xfrm>
                <a:off x="110763" y="913955"/>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215" name="Elipse 1214">
                <a:extLst>
                  <a:ext uri="{FF2B5EF4-FFF2-40B4-BE49-F238E27FC236}">
                    <a16:creationId xmlns:a16="http://schemas.microsoft.com/office/drawing/2014/main" id="{624588A2-5345-A545-BB93-7C00487C8AAC}"/>
                  </a:ext>
                </a:extLst>
              </p:cNvPr>
              <p:cNvSpPr>
                <a:spLocks noChangeAspect="1"/>
              </p:cNvSpPr>
              <p:nvPr/>
            </p:nvSpPr>
            <p:spPr>
              <a:xfrm>
                <a:off x="110763" y="1060807"/>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216" name="Elipse 1215">
                <a:extLst>
                  <a:ext uri="{FF2B5EF4-FFF2-40B4-BE49-F238E27FC236}">
                    <a16:creationId xmlns:a16="http://schemas.microsoft.com/office/drawing/2014/main" id="{9D17E279-4E98-7A40-90C6-662BE04A157E}"/>
                  </a:ext>
                </a:extLst>
              </p:cNvPr>
              <p:cNvSpPr>
                <a:spLocks noChangeAspect="1"/>
              </p:cNvSpPr>
              <p:nvPr/>
            </p:nvSpPr>
            <p:spPr>
              <a:xfrm>
                <a:off x="110763" y="1207659"/>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217" name="Elipse 1216">
                <a:extLst>
                  <a:ext uri="{FF2B5EF4-FFF2-40B4-BE49-F238E27FC236}">
                    <a16:creationId xmlns:a16="http://schemas.microsoft.com/office/drawing/2014/main" id="{7A814DF0-B13D-DA4B-85CB-3F55173C1B9C}"/>
                  </a:ext>
                </a:extLst>
              </p:cNvPr>
              <p:cNvSpPr>
                <a:spLocks noChangeAspect="1"/>
              </p:cNvSpPr>
              <p:nvPr/>
            </p:nvSpPr>
            <p:spPr>
              <a:xfrm>
                <a:off x="110763" y="1354511"/>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218" name="Elipse 1217">
                <a:extLst>
                  <a:ext uri="{FF2B5EF4-FFF2-40B4-BE49-F238E27FC236}">
                    <a16:creationId xmlns:a16="http://schemas.microsoft.com/office/drawing/2014/main" id="{D86D61D2-E4F7-B349-A9C3-B75E7F03B6FC}"/>
                  </a:ext>
                </a:extLst>
              </p:cNvPr>
              <p:cNvSpPr>
                <a:spLocks noChangeAspect="1"/>
              </p:cNvSpPr>
              <p:nvPr/>
            </p:nvSpPr>
            <p:spPr>
              <a:xfrm>
                <a:off x="110763" y="1501363"/>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219" name="Elipse 1218">
                <a:extLst>
                  <a:ext uri="{FF2B5EF4-FFF2-40B4-BE49-F238E27FC236}">
                    <a16:creationId xmlns:a16="http://schemas.microsoft.com/office/drawing/2014/main" id="{27F5810F-AF82-154B-AA45-F6D1E55A546F}"/>
                  </a:ext>
                </a:extLst>
              </p:cNvPr>
              <p:cNvSpPr>
                <a:spLocks noChangeAspect="1"/>
              </p:cNvSpPr>
              <p:nvPr/>
            </p:nvSpPr>
            <p:spPr>
              <a:xfrm>
                <a:off x="110763" y="1648215"/>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220" name="Elipse 1219">
                <a:extLst>
                  <a:ext uri="{FF2B5EF4-FFF2-40B4-BE49-F238E27FC236}">
                    <a16:creationId xmlns:a16="http://schemas.microsoft.com/office/drawing/2014/main" id="{90A068DF-7558-5B44-8695-8FA2C46CF8D4}"/>
                  </a:ext>
                </a:extLst>
              </p:cNvPr>
              <p:cNvSpPr>
                <a:spLocks noChangeAspect="1"/>
              </p:cNvSpPr>
              <p:nvPr/>
            </p:nvSpPr>
            <p:spPr>
              <a:xfrm>
                <a:off x="110763" y="1795067"/>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221" name="Elipse 1220">
                <a:extLst>
                  <a:ext uri="{FF2B5EF4-FFF2-40B4-BE49-F238E27FC236}">
                    <a16:creationId xmlns:a16="http://schemas.microsoft.com/office/drawing/2014/main" id="{2B36E9F4-50CD-C34C-A2D8-20DA7626F073}"/>
                  </a:ext>
                </a:extLst>
              </p:cNvPr>
              <p:cNvSpPr>
                <a:spLocks noChangeAspect="1"/>
              </p:cNvSpPr>
              <p:nvPr/>
            </p:nvSpPr>
            <p:spPr>
              <a:xfrm>
                <a:off x="110763" y="1941919"/>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222" name="Elipse 1221">
                <a:extLst>
                  <a:ext uri="{FF2B5EF4-FFF2-40B4-BE49-F238E27FC236}">
                    <a16:creationId xmlns:a16="http://schemas.microsoft.com/office/drawing/2014/main" id="{39FA923F-9146-7344-9265-1816F98B3B7C}"/>
                  </a:ext>
                </a:extLst>
              </p:cNvPr>
              <p:cNvSpPr>
                <a:spLocks noChangeAspect="1"/>
              </p:cNvSpPr>
              <p:nvPr/>
            </p:nvSpPr>
            <p:spPr>
              <a:xfrm>
                <a:off x="110763" y="2088771"/>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223" name="Elipse 1222">
                <a:extLst>
                  <a:ext uri="{FF2B5EF4-FFF2-40B4-BE49-F238E27FC236}">
                    <a16:creationId xmlns:a16="http://schemas.microsoft.com/office/drawing/2014/main" id="{1EA4BC6F-2AFA-B446-83BC-232D97CC6A8E}"/>
                  </a:ext>
                </a:extLst>
              </p:cNvPr>
              <p:cNvSpPr>
                <a:spLocks noChangeAspect="1"/>
              </p:cNvSpPr>
              <p:nvPr/>
            </p:nvSpPr>
            <p:spPr>
              <a:xfrm>
                <a:off x="110763" y="2235623"/>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224" name="Elipse 1223">
                <a:extLst>
                  <a:ext uri="{FF2B5EF4-FFF2-40B4-BE49-F238E27FC236}">
                    <a16:creationId xmlns:a16="http://schemas.microsoft.com/office/drawing/2014/main" id="{AEB8A2CF-DD83-3A4A-AA99-F66092F5659B}"/>
                  </a:ext>
                </a:extLst>
              </p:cNvPr>
              <p:cNvSpPr>
                <a:spLocks noChangeAspect="1"/>
              </p:cNvSpPr>
              <p:nvPr/>
            </p:nvSpPr>
            <p:spPr>
              <a:xfrm>
                <a:off x="110763" y="2382475"/>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225" name="Elipse 1224">
                <a:extLst>
                  <a:ext uri="{FF2B5EF4-FFF2-40B4-BE49-F238E27FC236}">
                    <a16:creationId xmlns:a16="http://schemas.microsoft.com/office/drawing/2014/main" id="{C55AFD1B-BC2F-EC42-A1AF-B8C1353F8316}"/>
                  </a:ext>
                </a:extLst>
              </p:cNvPr>
              <p:cNvSpPr>
                <a:spLocks noChangeAspect="1"/>
              </p:cNvSpPr>
              <p:nvPr/>
            </p:nvSpPr>
            <p:spPr>
              <a:xfrm>
                <a:off x="110763" y="2529327"/>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226" name="Elipse 1225">
                <a:extLst>
                  <a:ext uri="{FF2B5EF4-FFF2-40B4-BE49-F238E27FC236}">
                    <a16:creationId xmlns:a16="http://schemas.microsoft.com/office/drawing/2014/main" id="{5184EA38-7EC7-7D4A-AF98-830C714C79E6}"/>
                  </a:ext>
                </a:extLst>
              </p:cNvPr>
              <p:cNvSpPr>
                <a:spLocks noChangeAspect="1"/>
              </p:cNvSpPr>
              <p:nvPr/>
            </p:nvSpPr>
            <p:spPr>
              <a:xfrm>
                <a:off x="110763" y="2676179"/>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227" name="Elipse 1226">
                <a:extLst>
                  <a:ext uri="{FF2B5EF4-FFF2-40B4-BE49-F238E27FC236}">
                    <a16:creationId xmlns:a16="http://schemas.microsoft.com/office/drawing/2014/main" id="{C5234438-B8D6-904D-B81E-1233C2B70EA9}"/>
                  </a:ext>
                </a:extLst>
              </p:cNvPr>
              <p:cNvSpPr>
                <a:spLocks noChangeAspect="1"/>
              </p:cNvSpPr>
              <p:nvPr/>
            </p:nvSpPr>
            <p:spPr>
              <a:xfrm>
                <a:off x="110763" y="2823031"/>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228" name="Elipse 1227">
                <a:extLst>
                  <a:ext uri="{FF2B5EF4-FFF2-40B4-BE49-F238E27FC236}">
                    <a16:creationId xmlns:a16="http://schemas.microsoft.com/office/drawing/2014/main" id="{9E1E4632-4120-884C-B63D-3A5DAC2DA90B}"/>
                  </a:ext>
                </a:extLst>
              </p:cNvPr>
              <p:cNvSpPr>
                <a:spLocks noChangeAspect="1"/>
              </p:cNvSpPr>
              <p:nvPr/>
            </p:nvSpPr>
            <p:spPr>
              <a:xfrm>
                <a:off x="110763" y="2969883"/>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229" name="Elipse 1228">
                <a:extLst>
                  <a:ext uri="{FF2B5EF4-FFF2-40B4-BE49-F238E27FC236}">
                    <a16:creationId xmlns:a16="http://schemas.microsoft.com/office/drawing/2014/main" id="{A6058CC3-598D-164C-A81E-8ED5BBEB9038}"/>
                  </a:ext>
                </a:extLst>
              </p:cNvPr>
              <p:cNvSpPr>
                <a:spLocks noChangeAspect="1"/>
              </p:cNvSpPr>
              <p:nvPr/>
            </p:nvSpPr>
            <p:spPr>
              <a:xfrm>
                <a:off x="110763" y="3116735"/>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230" name="Elipse 1229">
                <a:extLst>
                  <a:ext uri="{FF2B5EF4-FFF2-40B4-BE49-F238E27FC236}">
                    <a16:creationId xmlns:a16="http://schemas.microsoft.com/office/drawing/2014/main" id="{71B0749C-D72E-8D43-9998-43352E638407}"/>
                  </a:ext>
                </a:extLst>
              </p:cNvPr>
              <p:cNvSpPr>
                <a:spLocks noChangeAspect="1"/>
              </p:cNvSpPr>
              <p:nvPr/>
            </p:nvSpPr>
            <p:spPr>
              <a:xfrm>
                <a:off x="110763" y="3263587"/>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231" name="Elipse 1230">
                <a:extLst>
                  <a:ext uri="{FF2B5EF4-FFF2-40B4-BE49-F238E27FC236}">
                    <a16:creationId xmlns:a16="http://schemas.microsoft.com/office/drawing/2014/main" id="{9D161ED0-FA58-E847-8118-3C01CF3B50E0}"/>
                  </a:ext>
                </a:extLst>
              </p:cNvPr>
              <p:cNvSpPr>
                <a:spLocks noChangeAspect="1"/>
              </p:cNvSpPr>
              <p:nvPr/>
            </p:nvSpPr>
            <p:spPr>
              <a:xfrm>
                <a:off x="110763" y="3410439"/>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232" name="Elipse 1231">
                <a:extLst>
                  <a:ext uri="{FF2B5EF4-FFF2-40B4-BE49-F238E27FC236}">
                    <a16:creationId xmlns:a16="http://schemas.microsoft.com/office/drawing/2014/main" id="{2394BAF3-F765-414F-8518-F151AD8D3C7C}"/>
                  </a:ext>
                </a:extLst>
              </p:cNvPr>
              <p:cNvSpPr>
                <a:spLocks noChangeAspect="1"/>
              </p:cNvSpPr>
              <p:nvPr/>
            </p:nvSpPr>
            <p:spPr>
              <a:xfrm>
                <a:off x="110763" y="3557291"/>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233" name="Elipse 1232">
                <a:extLst>
                  <a:ext uri="{FF2B5EF4-FFF2-40B4-BE49-F238E27FC236}">
                    <a16:creationId xmlns:a16="http://schemas.microsoft.com/office/drawing/2014/main" id="{2A6D6EBB-7447-7346-9C05-22FC719AAE38}"/>
                  </a:ext>
                </a:extLst>
              </p:cNvPr>
              <p:cNvSpPr>
                <a:spLocks noChangeAspect="1"/>
              </p:cNvSpPr>
              <p:nvPr/>
            </p:nvSpPr>
            <p:spPr>
              <a:xfrm>
                <a:off x="110763" y="3704143"/>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234" name="Elipse 1233">
                <a:extLst>
                  <a:ext uri="{FF2B5EF4-FFF2-40B4-BE49-F238E27FC236}">
                    <a16:creationId xmlns:a16="http://schemas.microsoft.com/office/drawing/2014/main" id="{ADAE97C5-1C6A-4F4C-ACC6-0154DE3BDCBC}"/>
                  </a:ext>
                </a:extLst>
              </p:cNvPr>
              <p:cNvSpPr>
                <a:spLocks noChangeAspect="1"/>
              </p:cNvSpPr>
              <p:nvPr/>
            </p:nvSpPr>
            <p:spPr>
              <a:xfrm>
                <a:off x="110763" y="3850995"/>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235" name="Elipse 1234">
                <a:extLst>
                  <a:ext uri="{FF2B5EF4-FFF2-40B4-BE49-F238E27FC236}">
                    <a16:creationId xmlns:a16="http://schemas.microsoft.com/office/drawing/2014/main" id="{DDEDD225-30B8-4A47-9620-E91A812CD9EE}"/>
                  </a:ext>
                </a:extLst>
              </p:cNvPr>
              <p:cNvSpPr>
                <a:spLocks noChangeAspect="1"/>
              </p:cNvSpPr>
              <p:nvPr/>
            </p:nvSpPr>
            <p:spPr>
              <a:xfrm>
                <a:off x="110763" y="3997847"/>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236" name="Elipse 1235">
                <a:extLst>
                  <a:ext uri="{FF2B5EF4-FFF2-40B4-BE49-F238E27FC236}">
                    <a16:creationId xmlns:a16="http://schemas.microsoft.com/office/drawing/2014/main" id="{4A6755CB-E2C6-354B-8717-1EA82A1468FD}"/>
                  </a:ext>
                </a:extLst>
              </p:cNvPr>
              <p:cNvSpPr>
                <a:spLocks noChangeAspect="1"/>
              </p:cNvSpPr>
              <p:nvPr/>
            </p:nvSpPr>
            <p:spPr>
              <a:xfrm>
                <a:off x="110763" y="4144699"/>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237" name="Elipse 1236">
                <a:extLst>
                  <a:ext uri="{FF2B5EF4-FFF2-40B4-BE49-F238E27FC236}">
                    <a16:creationId xmlns:a16="http://schemas.microsoft.com/office/drawing/2014/main" id="{6DB8FB43-EC0A-4549-806B-B40CA16C8CA9}"/>
                  </a:ext>
                </a:extLst>
              </p:cNvPr>
              <p:cNvSpPr>
                <a:spLocks noChangeAspect="1"/>
              </p:cNvSpPr>
              <p:nvPr/>
            </p:nvSpPr>
            <p:spPr>
              <a:xfrm>
                <a:off x="110763" y="4291551"/>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238" name="Elipse 1237">
                <a:extLst>
                  <a:ext uri="{FF2B5EF4-FFF2-40B4-BE49-F238E27FC236}">
                    <a16:creationId xmlns:a16="http://schemas.microsoft.com/office/drawing/2014/main" id="{3B0548D4-BBB3-2844-8CFD-F3E6F86BA5A2}"/>
                  </a:ext>
                </a:extLst>
              </p:cNvPr>
              <p:cNvSpPr>
                <a:spLocks noChangeAspect="1"/>
              </p:cNvSpPr>
              <p:nvPr/>
            </p:nvSpPr>
            <p:spPr>
              <a:xfrm>
                <a:off x="110763" y="4438403"/>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239" name="Elipse 1238">
                <a:extLst>
                  <a:ext uri="{FF2B5EF4-FFF2-40B4-BE49-F238E27FC236}">
                    <a16:creationId xmlns:a16="http://schemas.microsoft.com/office/drawing/2014/main" id="{1D687D52-179E-3641-84F2-A4B9F8EF9036}"/>
                  </a:ext>
                </a:extLst>
              </p:cNvPr>
              <p:cNvSpPr>
                <a:spLocks noChangeAspect="1"/>
              </p:cNvSpPr>
              <p:nvPr/>
            </p:nvSpPr>
            <p:spPr>
              <a:xfrm>
                <a:off x="110763" y="4585255"/>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240" name="Elipse 1239">
                <a:extLst>
                  <a:ext uri="{FF2B5EF4-FFF2-40B4-BE49-F238E27FC236}">
                    <a16:creationId xmlns:a16="http://schemas.microsoft.com/office/drawing/2014/main" id="{7B6EB106-D8D4-814B-BE00-FCF00154EBD0}"/>
                  </a:ext>
                </a:extLst>
              </p:cNvPr>
              <p:cNvSpPr>
                <a:spLocks noChangeAspect="1"/>
              </p:cNvSpPr>
              <p:nvPr/>
            </p:nvSpPr>
            <p:spPr>
              <a:xfrm>
                <a:off x="110763" y="4732107"/>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241" name="Elipse 1240">
                <a:extLst>
                  <a:ext uri="{FF2B5EF4-FFF2-40B4-BE49-F238E27FC236}">
                    <a16:creationId xmlns:a16="http://schemas.microsoft.com/office/drawing/2014/main" id="{3CE00434-EF60-1341-B635-1880FA0D7987}"/>
                  </a:ext>
                </a:extLst>
              </p:cNvPr>
              <p:cNvSpPr>
                <a:spLocks noChangeAspect="1"/>
              </p:cNvSpPr>
              <p:nvPr/>
            </p:nvSpPr>
            <p:spPr>
              <a:xfrm>
                <a:off x="110763" y="4878959"/>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242" name="Elipse 1241">
                <a:extLst>
                  <a:ext uri="{FF2B5EF4-FFF2-40B4-BE49-F238E27FC236}">
                    <a16:creationId xmlns:a16="http://schemas.microsoft.com/office/drawing/2014/main" id="{F9A6FFB8-804C-7D49-B241-1884D57D1FEF}"/>
                  </a:ext>
                </a:extLst>
              </p:cNvPr>
              <p:cNvSpPr>
                <a:spLocks noChangeAspect="1"/>
              </p:cNvSpPr>
              <p:nvPr/>
            </p:nvSpPr>
            <p:spPr>
              <a:xfrm>
                <a:off x="110763" y="5025811"/>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243" name="Elipse 1242">
                <a:extLst>
                  <a:ext uri="{FF2B5EF4-FFF2-40B4-BE49-F238E27FC236}">
                    <a16:creationId xmlns:a16="http://schemas.microsoft.com/office/drawing/2014/main" id="{A3F1D17C-A5B1-6644-935A-46FCB2B4E6CD}"/>
                  </a:ext>
                </a:extLst>
              </p:cNvPr>
              <p:cNvSpPr>
                <a:spLocks noChangeAspect="1"/>
              </p:cNvSpPr>
              <p:nvPr/>
            </p:nvSpPr>
            <p:spPr>
              <a:xfrm>
                <a:off x="110763" y="5172663"/>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244" name="Elipse 1243">
                <a:extLst>
                  <a:ext uri="{FF2B5EF4-FFF2-40B4-BE49-F238E27FC236}">
                    <a16:creationId xmlns:a16="http://schemas.microsoft.com/office/drawing/2014/main" id="{644F2CD4-B9F4-234D-8238-3A4EE8BBD52F}"/>
                  </a:ext>
                </a:extLst>
              </p:cNvPr>
              <p:cNvSpPr>
                <a:spLocks noChangeAspect="1"/>
              </p:cNvSpPr>
              <p:nvPr/>
            </p:nvSpPr>
            <p:spPr>
              <a:xfrm>
                <a:off x="110763" y="5319515"/>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245" name="Elipse 1244">
                <a:extLst>
                  <a:ext uri="{FF2B5EF4-FFF2-40B4-BE49-F238E27FC236}">
                    <a16:creationId xmlns:a16="http://schemas.microsoft.com/office/drawing/2014/main" id="{6F44C683-22A2-7E4D-9E0C-AC0AEDA1619E}"/>
                  </a:ext>
                </a:extLst>
              </p:cNvPr>
              <p:cNvSpPr>
                <a:spLocks noChangeAspect="1"/>
              </p:cNvSpPr>
              <p:nvPr/>
            </p:nvSpPr>
            <p:spPr>
              <a:xfrm>
                <a:off x="110763" y="5466361"/>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grpSp>
        <p:grpSp>
          <p:nvGrpSpPr>
            <p:cNvPr id="1052" name="Grupo 1051">
              <a:extLst>
                <a:ext uri="{FF2B5EF4-FFF2-40B4-BE49-F238E27FC236}">
                  <a16:creationId xmlns:a16="http://schemas.microsoft.com/office/drawing/2014/main" id="{C0B289F1-77AC-7A40-B134-B3EDBCFFF88B}"/>
                </a:ext>
              </a:extLst>
            </p:cNvPr>
            <p:cNvGrpSpPr/>
            <p:nvPr/>
          </p:nvGrpSpPr>
          <p:grpSpPr>
            <a:xfrm>
              <a:off x="6549666" y="32843"/>
              <a:ext cx="28800" cy="5462318"/>
              <a:chOff x="110763" y="32843"/>
              <a:chExt cx="28800" cy="5462318"/>
            </a:xfrm>
            <a:grpFill/>
          </p:grpSpPr>
          <p:sp>
            <p:nvSpPr>
              <p:cNvPr id="1170" name="Elipse 1169">
                <a:extLst>
                  <a:ext uri="{FF2B5EF4-FFF2-40B4-BE49-F238E27FC236}">
                    <a16:creationId xmlns:a16="http://schemas.microsoft.com/office/drawing/2014/main" id="{903C2C65-E4B8-A74D-8B3C-EC00DF25ACF1}"/>
                  </a:ext>
                </a:extLst>
              </p:cNvPr>
              <p:cNvSpPr>
                <a:spLocks noChangeAspect="1"/>
              </p:cNvSpPr>
              <p:nvPr/>
            </p:nvSpPr>
            <p:spPr>
              <a:xfrm>
                <a:off x="110763" y="32843"/>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171" name="Elipse 1170">
                <a:extLst>
                  <a:ext uri="{FF2B5EF4-FFF2-40B4-BE49-F238E27FC236}">
                    <a16:creationId xmlns:a16="http://schemas.microsoft.com/office/drawing/2014/main" id="{3DA46DA1-CCA2-F14C-85E3-9E934D06A995}"/>
                  </a:ext>
                </a:extLst>
              </p:cNvPr>
              <p:cNvSpPr>
                <a:spLocks noChangeAspect="1"/>
              </p:cNvSpPr>
              <p:nvPr/>
            </p:nvSpPr>
            <p:spPr>
              <a:xfrm>
                <a:off x="110763" y="179695"/>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172" name="Elipse 1171">
                <a:extLst>
                  <a:ext uri="{FF2B5EF4-FFF2-40B4-BE49-F238E27FC236}">
                    <a16:creationId xmlns:a16="http://schemas.microsoft.com/office/drawing/2014/main" id="{6F721B3F-76CA-DF42-8DF3-0AB457D8D194}"/>
                  </a:ext>
                </a:extLst>
              </p:cNvPr>
              <p:cNvSpPr>
                <a:spLocks noChangeAspect="1"/>
              </p:cNvSpPr>
              <p:nvPr/>
            </p:nvSpPr>
            <p:spPr>
              <a:xfrm>
                <a:off x="110763" y="326547"/>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173" name="Elipse 1172">
                <a:extLst>
                  <a:ext uri="{FF2B5EF4-FFF2-40B4-BE49-F238E27FC236}">
                    <a16:creationId xmlns:a16="http://schemas.microsoft.com/office/drawing/2014/main" id="{C1B939F1-B7B9-C840-BB0A-0269B61DE71A}"/>
                  </a:ext>
                </a:extLst>
              </p:cNvPr>
              <p:cNvSpPr>
                <a:spLocks noChangeAspect="1"/>
              </p:cNvSpPr>
              <p:nvPr/>
            </p:nvSpPr>
            <p:spPr>
              <a:xfrm>
                <a:off x="110763" y="473399"/>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174" name="Elipse 1173">
                <a:extLst>
                  <a:ext uri="{FF2B5EF4-FFF2-40B4-BE49-F238E27FC236}">
                    <a16:creationId xmlns:a16="http://schemas.microsoft.com/office/drawing/2014/main" id="{C402126A-027F-914A-B58B-1EACBB40E323}"/>
                  </a:ext>
                </a:extLst>
              </p:cNvPr>
              <p:cNvSpPr>
                <a:spLocks noChangeAspect="1"/>
              </p:cNvSpPr>
              <p:nvPr/>
            </p:nvSpPr>
            <p:spPr>
              <a:xfrm>
                <a:off x="110763" y="620251"/>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175" name="Elipse 1174">
                <a:extLst>
                  <a:ext uri="{FF2B5EF4-FFF2-40B4-BE49-F238E27FC236}">
                    <a16:creationId xmlns:a16="http://schemas.microsoft.com/office/drawing/2014/main" id="{CC45716A-19DC-D445-A62B-47497B24108E}"/>
                  </a:ext>
                </a:extLst>
              </p:cNvPr>
              <p:cNvSpPr>
                <a:spLocks noChangeAspect="1"/>
              </p:cNvSpPr>
              <p:nvPr/>
            </p:nvSpPr>
            <p:spPr>
              <a:xfrm>
                <a:off x="110763" y="767103"/>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176" name="Elipse 1175">
                <a:extLst>
                  <a:ext uri="{FF2B5EF4-FFF2-40B4-BE49-F238E27FC236}">
                    <a16:creationId xmlns:a16="http://schemas.microsoft.com/office/drawing/2014/main" id="{AACF497E-A900-314F-A39A-ACFF8F73CDD9}"/>
                  </a:ext>
                </a:extLst>
              </p:cNvPr>
              <p:cNvSpPr>
                <a:spLocks noChangeAspect="1"/>
              </p:cNvSpPr>
              <p:nvPr/>
            </p:nvSpPr>
            <p:spPr>
              <a:xfrm>
                <a:off x="110763" y="913955"/>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177" name="Elipse 1176">
                <a:extLst>
                  <a:ext uri="{FF2B5EF4-FFF2-40B4-BE49-F238E27FC236}">
                    <a16:creationId xmlns:a16="http://schemas.microsoft.com/office/drawing/2014/main" id="{0ECAA6AC-0516-2042-A79E-666EB560C693}"/>
                  </a:ext>
                </a:extLst>
              </p:cNvPr>
              <p:cNvSpPr>
                <a:spLocks noChangeAspect="1"/>
              </p:cNvSpPr>
              <p:nvPr/>
            </p:nvSpPr>
            <p:spPr>
              <a:xfrm>
                <a:off x="110763" y="1060807"/>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178" name="Elipse 1177">
                <a:extLst>
                  <a:ext uri="{FF2B5EF4-FFF2-40B4-BE49-F238E27FC236}">
                    <a16:creationId xmlns:a16="http://schemas.microsoft.com/office/drawing/2014/main" id="{BD1A0997-C47A-1748-A524-693B0E2C861C}"/>
                  </a:ext>
                </a:extLst>
              </p:cNvPr>
              <p:cNvSpPr>
                <a:spLocks noChangeAspect="1"/>
              </p:cNvSpPr>
              <p:nvPr/>
            </p:nvSpPr>
            <p:spPr>
              <a:xfrm>
                <a:off x="110763" y="1207659"/>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179" name="Elipse 1178">
                <a:extLst>
                  <a:ext uri="{FF2B5EF4-FFF2-40B4-BE49-F238E27FC236}">
                    <a16:creationId xmlns:a16="http://schemas.microsoft.com/office/drawing/2014/main" id="{496EE5A5-4F58-064B-941A-238CC13E5D8D}"/>
                  </a:ext>
                </a:extLst>
              </p:cNvPr>
              <p:cNvSpPr>
                <a:spLocks noChangeAspect="1"/>
              </p:cNvSpPr>
              <p:nvPr/>
            </p:nvSpPr>
            <p:spPr>
              <a:xfrm>
                <a:off x="110763" y="1354511"/>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180" name="Elipse 1179">
                <a:extLst>
                  <a:ext uri="{FF2B5EF4-FFF2-40B4-BE49-F238E27FC236}">
                    <a16:creationId xmlns:a16="http://schemas.microsoft.com/office/drawing/2014/main" id="{02201ABA-78E1-3C46-8080-B2E43177C15E}"/>
                  </a:ext>
                </a:extLst>
              </p:cNvPr>
              <p:cNvSpPr>
                <a:spLocks noChangeAspect="1"/>
              </p:cNvSpPr>
              <p:nvPr/>
            </p:nvSpPr>
            <p:spPr>
              <a:xfrm>
                <a:off x="110763" y="1501363"/>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181" name="Elipse 1180">
                <a:extLst>
                  <a:ext uri="{FF2B5EF4-FFF2-40B4-BE49-F238E27FC236}">
                    <a16:creationId xmlns:a16="http://schemas.microsoft.com/office/drawing/2014/main" id="{D916E315-CD16-FA41-8F83-E154C7297F5C}"/>
                  </a:ext>
                </a:extLst>
              </p:cNvPr>
              <p:cNvSpPr>
                <a:spLocks noChangeAspect="1"/>
              </p:cNvSpPr>
              <p:nvPr/>
            </p:nvSpPr>
            <p:spPr>
              <a:xfrm>
                <a:off x="110763" y="1648215"/>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182" name="Elipse 1181">
                <a:extLst>
                  <a:ext uri="{FF2B5EF4-FFF2-40B4-BE49-F238E27FC236}">
                    <a16:creationId xmlns:a16="http://schemas.microsoft.com/office/drawing/2014/main" id="{A15717A4-082B-7348-A2FC-A91A294152EC}"/>
                  </a:ext>
                </a:extLst>
              </p:cNvPr>
              <p:cNvSpPr>
                <a:spLocks noChangeAspect="1"/>
              </p:cNvSpPr>
              <p:nvPr/>
            </p:nvSpPr>
            <p:spPr>
              <a:xfrm>
                <a:off x="110763" y="1795067"/>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183" name="Elipse 1182">
                <a:extLst>
                  <a:ext uri="{FF2B5EF4-FFF2-40B4-BE49-F238E27FC236}">
                    <a16:creationId xmlns:a16="http://schemas.microsoft.com/office/drawing/2014/main" id="{0FF87875-14A7-5D41-B983-83B1C3146DB3}"/>
                  </a:ext>
                </a:extLst>
              </p:cNvPr>
              <p:cNvSpPr>
                <a:spLocks noChangeAspect="1"/>
              </p:cNvSpPr>
              <p:nvPr/>
            </p:nvSpPr>
            <p:spPr>
              <a:xfrm>
                <a:off x="110763" y="1941919"/>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184" name="Elipse 1183">
                <a:extLst>
                  <a:ext uri="{FF2B5EF4-FFF2-40B4-BE49-F238E27FC236}">
                    <a16:creationId xmlns:a16="http://schemas.microsoft.com/office/drawing/2014/main" id="{7A5C0BEF-AD17-514D-8CAC-F233662B1973}"/>
                  </a:ext>
                </a:extLst>
              </p:cNvPr>
              <p:cNvSpPr>
                <a:spLocks noChangeAspect="1"/>
              </p:cNvSpPr>
              <p:nvPr/>
            </p:nvSpPr>
            <p:spPr>
              <a:xfrm>
                <a:off x="110763" y="2088771"/>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185" name="Elipse 1184">
                <a:extLst>
                  <a:ext uri="{FF2B5EF4-FFF2-40B4-BE49-F238E27FC236}">
                    <a16:creationId xmlns:a16="http://schemas.microsoft.com/office/drawing/2014/main" id="{7B9EC364-076B-224E-ABE1-E712280681A3}"/>
                  </a:ext>
                </a:extLst>
              </p:cNvPr>
              <p:cNvSpPr>
                <a:spLocks noChangeAspect="1"/>
              </p:cNvSpPr>
              <p:nvPr/>
            </p:nvSpPr>
            <p:spPr>
              <a:xfrm>
                <a:off x="110763" y="2235623"/>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186" name="Elipse 1185">
                <a:extLst>
                  <a:ext uri="{FF2B5EF4-FFF2-40B4-BE49-F238E27FC236}">
                    <a16:creationId xmlns:a16="http://schemas.microsoft.com/office/drawing/2014/main" id="{4D41CC17-7A5B-6449-8444-58F42687AD4E}"/>
                  </a:ext>
                </a:extLst>
              </p:cNvPr>
              <p:cNvSpPr>
                <a:spLocks noChangeAspect="1"/>
              </p:cNvSpPr>
              <p:nvPr/>
            </p:nvSpPr>
            <p:spPr>
              <a:xfrm>
                <a:off x="110763" y="2382475"/>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187" name="Elipse 1186">
                <a:extLst>
                  <a:ext uri="{FF2B5EF4-FFF2-40B4-BE49-F238E27FC236}">
                    <a16:creationId xmlns:a16="http://schemas.microsoft.com/office/drawing/2014/main" id="{69BDCC28-E528-BD46-98DA-1E25FF709FDD}"/>
                  </a:ext>
                </a:extLst>
              </p:cNvPr>
              <p:cNvSpPr>
                <a:spLocks noChangeAspect="1"/>
              </p:cNvSpPr>
              <p:nvPr/>
            </p:nvSpPr>
            <p:spPr>
              <a:xfrm>
                <a:off x="110763" y="2529327"/>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188" name="Elipse 1187">
                <a:extLst>
                  <a:ext uri="{FF2B5EF4-FFF2-40B4-BE49-F238E27FC236}">
                    <a16:creationId xmlns:a16="http://schemas.microsoft.com/office/drawing/2014/main" id="{E3602ADE-85E5-9B4B-8D74-0216E5A1808C}"/>
                  </a:ext>
                </a:extLst>
              </p:cNvPr>
              <p:cNvSpPr>
                <a:spLocks noChangeAspect="1"/>
              </p:cNvSpPr>
              <p:nvPr/>
            </p:nvSpPr>
            <p:spPr>
              <a:xfrm>
                <a:off x="110763" y="2676179"/>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189" name="Elipse 1188">
                <a:extLst>
                  <a:ext uri="{FF2B5EF4-FFF2-40B4-BE49-F238E27FC236}">
                    <a16:creationId xmlns:a16="http://schemas.microsoft.com/office/drawing/2014/main" id="{AE63F8E1-58A8-7F49-BF0F-834F1736A4AD}"/>
                  </a:ext>
                </a:extLst>
              </p:cNvPr>
              <p:cNvSpPr>
                <a:spLocks noChangeAspect="1"/>
              </p:cNvSpPr>
              <p:nvPr/>
            </p:nvSpPr>
            <p:spPr>
              <a:xfrm>
                <a:off x="110763" y="2823031"/>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190" name="Elipse 1189">
                <a:extLst>
                  <a:ext uri="{FF2B5EF4-FFF2-40B4-BE49-F238E27FC236}">
                    <a16:creationId xmlns:a16="http://schemas.microsoft.com/office/drawing/2014/main" id="{B6C1399D-74AA-C347-8834-BAEE642099D0}"/>
                  </a:ext>
                </a:extLst>
              </p:cNvPr>
              <p:cNvSpPr>
                <a:spLocks noChangeAspect="1"/>
              </p:cNvSpPr>
              <p:nvPr/>
            </p:nvSpPr>
            <p:spPr>
              <a:xfrm>
                <a:off x="110763" y="2969883"/>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191" name="Elipse 1190">
                <a:extLst>
                  <a:ext uri="{FF2B5EF4-FFF2-40B4-BE49-F238E27FC236}">
                    <a16:creationId xmlns:a16="http://schemas.microsoft.com/office/drawing/2014/main" id="{C7053722-7612-DA4A-8FDD-1D43A6B4BF08}"/>
                  </a:ext>
                </a:extLst>
              </p:cNvPr>
              <p:cNvSpPr>
                <a:spLocks noChangeAspect="1"/>
              </p:cNvSpPr>
              <p:nvPr/>
            </p:nvSpPr>
            <p:spPr>
              <a:xfrm>
                <a:off x="110763" y="3116735"/>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192" name="Elipse 1191">
                <a:extLst>
                  <a:ext uri="{FF2B5EF4-FFF2-40B4-BE49-F238E27FC236}">
                    <a16:creationId xmlns:a16="http://schemas.microsoft.com/office/drawing/2014/main" id="{95252B4D-F6C3-654F-8075-F4F526DBF7C0}"/>
                  </a:ext>
                </a:extLst>
              </p:cNvPr>
              <p:cNvSpPr>
                <a:spLocks noChangeAspect="1"/>
              </p:cNvSpPr>
              <p:nvPr/>
            </p:nvSpPr>
            <p:spPr>
              <a:xfrm>
                <a:off x="110763" y="3263587"/>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193" name="Elipse 1192">
                <a:extLst>
                  <a:ext uri="{FF2B5EF4-FFF2-40B4-BE49-F238E27FC236}">
                    <a16:creationId xmlns:a16="http://schemas.microsoft.com/office/drawing/2014/main" id="{6CE879CE-A5AC-AA41-8827-DFED2D60902E}"/>
                  </a:ext>
                </a:extLst>
              </p:cNvPr>
              <p:cNvSpPr>
                <a:spLocks noChangeAspect="1"/>
              </p:cNvSpPr>
              <p:nvPr/>
            </p:nvSpPr>
            <p:spPr>
              <a:xfrm>
                <a:off x="110763" y="3410439"/>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194" name="Elipse 1193">
                <a:extLst>
                  <a:ext uri="{FF2B5EF4-FFF2-40B4-BE49-F238E27FC236}">
                    <a16:creationId xmlns:a16="http://schemas.microsoft.com/office/drawing/2014/main" id="{4A646A32-FA44-C94B-B79C-8C4D26841BB2}"/>
                  </a:ext>
                </a:extLst>
              </p:cNvPr>
              <p:cNvSpPr>
                <a:spLocks noChangeAspect="1"/>
              </p:cNvSpPr>
              <p:nvPr/>
            </p:nvSpPr>
            <p:spPr>
              <a:xfrm>
                <a:off x="110763" y="3557291"/>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195" name="Elipse 1194">
                <a:extLst>
                  <a:ext uri="{FF2B5EF4-FFF2-40B4-BE49-F238E27FC236}">
                    <a16:creationId xmlns:a16="http://schemas.microsoft.com/office/drawing/2014/main" id="{5AC96F14-6D91-E442-B699-D5CFF0A43EC0}"/>
                  </a:ext>
                </a:extLst>
              </p:cNvPr>
              <p:cNvSpPr>
                <a:spLocks noChangeAspect="1"/>
              </p:cNvSpPr>
              <p:nvPr/>
            </p:nvSpPr>
            <p:spPr>
              <a:xfrm>
                <a:off x="110763" y="3704143"/>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196" name="Elipse 1195">
                <a:extLst>
                  <a:ext uri="{FF2B5EF4-FFF2-40B4-BE49-F238E27FC236}">
                    <a16:creationId xmlns:a16="http://schemas.microsoft.com/office/drawing/2014/main" id="{B685A2DA-9826-A240-9801-7E2AC92A897F}"/>
                  </a:ext>
                </a:extLst>
              </p:cNvPr>
              <p:cNvSpPr>
                <a:spLocks noChangeAspect="1"/>
              </p:cNvSpPr>
              <p:nvPr/>
            </p:nvSpPr>
            <p:spPr>
              <a:xfrm>
                <a:off x="110763" y="3850995"/>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197" name="Elipse 1196">
                <a:extLst>
                  <a:ext uri="{FF2B5EF4-FFF2-40B4-BE49-F238E27FC236}">
                    <a16:creationId xmlns:a16="http://schemas.microsoft.com/office/drawing/2014/main" id="{C51F8663-9470-1E4F-8D95-F23523C486E4}"/>
                  </a:ext>
                </a:extLst>
              </p:cNvPr>
              <p:cNvSpPr>
                <a:spLocks noChangeAspect="1"/>
              </p:cNvSpPr>
              <p:nvPr/>
            </p:nvSpPr>
            <p:spPr>
              <a:xfrm>
                <a:off x="110763" y="3997847"/>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198" name="Elipse 1197">
                <a:extLst>
                  <a:ext uri="{FF2B5EF4-FFF2-40B4-BE49-F238E27FC236}">
                    <a16:creationId xmlns:a16="http://schemas.microsoft.com/office/drawing/2014/main" id="{0047D507-629A-CF4B-A626-B2AD6B849FD7}"/>
                  </a:ext>
                </a:extLst>
              </p:cNvPr>
              <p:cNvSpPr>
                <a:spLocks noChangeAspect="1"/>
              </p:cNvSpPr>
              <p:nvPr/>
            </p:nvSpPr>
            <p:spPr>
              <a:xfrm>
                <a:off x="110763" y="4144699"/>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199" name="Elipse 1198">
                <a:extLst>
                  <a:ext uri="{FF2B5EF4-FFF2-40B4-BE49-F238E27FC236}">
                    <a16:creationId xmlns:a16="http://schemas.microsoft.com/office/drawing/2014/main" id="{FBB21A71-B628-0D42-B49F-8843E38F31DC}"/>
                  </a:ext>
                </a:extLst>
              </p:cNvPr>
              <p:cNvSpPr>
                <a:spLocks noChangeAspect="1"/>
              </p:cNvSpPr>
              <p:nvPr/>
            </p:nvSpPr>
            <p:spPr>
              <a:xfrm>
                <a:off x="110763" y="4291551"/>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200" name="Elipse 1199">
                <a:extLst>
                  <a:ext uri="{FF2B5EF4-FFF2-40B4-BE49-F238E27FC236}">
                    <a16:creationId xmlns:a16="http://schemas.microsoft.com/office/drawing/2014/main" id="{33AF3CA7-E454-9F4B-953A-D0840B103A52}"/>
                  </a:ext>
                </a:extLst>
              </p:cNvPr>
              <p:cNvSpPr>
                <a:spLocks noChangeAspect="1"/>
              </p:cNvSpPr>
              <p:nvPr/>
            </p:nvSpPr>
            <p:spPr>
              <a:xfrm>
                <a:off x="110763" y="4438403"/>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201" name="Elipse 1200">
                <a:extLst>
                  <a:ext uri="{FF2B5EF4-FFF2-40B4-BE49-F238E27FC236}">
                    <a16:creationId xmlns:a16="http://schemas.microsoft.com/office/drawing/2014/main" id="{574BC9E9-9EFA-B040-9EAE-5BBE8E5DAC7C}"/>
                  </a:ext>
                </a:extLst>
              </p:cNvPr>
              <p:cNvSpPr>
                <a:spLocks noChangeAspect="1"/>
              </p:cNvSpPr>
              <p:nvPr/>
            </p:nvSpPr>
            <p:spPr>
              <a:xfrm>
                <a:off x="110763" y="4585255"/>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202" name="Elipse 1201">
                <a:extLst>
                  <a:ext uri="{FF2B5EF4-FFF2-40B4-BE49-F238E27FC236}">
                    <a16:creationId xmlns:a16="http://schemas.microsoft.com/office/drawing/2014/main" id="{77C68BE7-F61C-494B-B9EA-EE0C3356D694}"/>
                  </a:ext>
                </a:extLst>
              </p:cNvPr>
              <p:cNvSpPr>
                <a:spLocks noChangeAspect="1"/>
              </p:cNvSpPr>
              <p:nvPr/>
            </p:nvSpPr>
            <p:spPr>
              <a:xfrm>
                <a:off x="110763" y="4732107"/>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203" name="Elipse 1202">
                <a:extLst>
                  <a:ext uri="{FF2B5EF4-FFF2-40B4-BE49-F238E27FC236}">
                    <a16:creationId xmlns:a16="http://schemas.microsoft.com/office/drawing/2014/main" id="{2ADB17BE-3DF1-DE4B-85CA-BCC4B005204F}"/>
                  </a:ext>
                </a:extLst>
              </p:cNvPr>
              <p:cNvSpPr>
                <a:spLocks noChangeAspect="1"/>
              </p:cNvSpPr>
              <p:nvPr/>
            </p:nvSpPr>
            <p:spPr>
              <a:xfrm>
                <a:off x="110763" y="4878959"/>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204" name="Elipse 1203">
                <a:extLst>
                  <a:ext uri="{FF2B5EF4-FFF2-40B4-BE49-F238E27FC236}">
                    <a16:creationId xmlns:a16="http://schemas.microsoft.com/office/drawing/2014/main" id="{394C038C-C890-574A-81E8-263BD730F03C}"/>
                  </a:ext>
                </a:extLst>
              </p:cNvPr>
              <p:cNvSpPr>
                <a:spLocks noChangeAspect="1"/>
              </p:cNvSpPr>
              <p:nvPr/>
            </p:nvSpPr>
            <p:spPr>
              <a:xfrm>
                <a:off x="110763" y="5025811"/>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205" name="Elipse 1204">
                <a:extLst>
                  <a:ext uri="{FF2B5EF4-FFF2-40B4-BE49-F238E27FC236}">
                    <a16:creationId xmlns:a16="http://schemas.microsoft.com/office/drawing/2014/main" id="{2A8EE959-36AE-0141-91EA-3C04E962E7EE}"/>
                  </a:ext>
                </a:extLst>
              </p:cNvPr>
              <p:cNvSpPr>
                <a:spLocks noChangeAspect="1"/>
              </p:cNvSpPr>
              <p:nvPr/>
            </p:nvSpPr>
            <p:spPr>
              <a:xfrm>
                <a:off x="110763" y="5172663"/>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206" name="Elipse 1205">
                <a:extLst>
                  <a:ext uri="{FF2B5EF4-FFF2-40B4-BE49-F238E27FC236}">
                    <a16:creationId xmlns:a16="http://schemas.microsoft.com/office/drawing/2014/main" id="{1C1AEE7B-9262-104B-9036-C52CC0C31F2C}"/>
                  </a:ext>
                </a:extLst>
              </p:cNvPr>
              <p:cNvSpPr>
                <a:spLocks noChangeAspect="1"/>
              </p:cNvSpPr>
              <p:nvPr/>
            </p:nvSpPr>
            <p:spPr>
              <a:xfrm>
                <a:off x="110763" y="5319515"/>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207" name="Elipse 1206">
                <a:extLst>
                  <a:ext uri="{FF2B5EF4-FFF2-40B4-BE49-F238E27FC236}">
                    <a16:creationId xmlns:a16="http://schemas.microsoft.com/office/drawing/2014/main" id="{A5CCA677-57CC-6F43-9810-E6F2A9AEA4B5}"/>
                  </a:ext>
                </a:extLst>
              </p:cNvPr>
              <p:cNvSpPr>
                <a:spLocks noChangeAspect="1"/>
              </p:cNvSpPr>
              <p:nvPr/>
            </p:nvSpPr>
            <p:spPr>
              <a:xfrm>
                <a:off x="110763" y="5466361"/>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grpSp>
        <p:grpSp>
          <p:nvGrpSpPr>
            <p:cNvPr id="1053" name="Grupo 1052">
              <a:extLst>
                <a:ext uri="{FF2B5EF4-FFF2-40B4-BE49-F238E27FC236}">
                  <a16:creationId xmlns:a16="http://schemas.microsoft.com/office/drawing/2014/main" id="{60C9CB7C-2228-C24A-9376-3BD31AC51904}"/>
                </a:ext>
              </a:extLst>
            </p:cNvPr>
            <p:cNvGrpSpPr/>
            <p:nvPr/>
          </p:nvGrpSpPr>
          <p:grpSpPr>
            <a:xfrm>
              <a:off x="6697833" y="32843"/>
              <a:ext cx="28800" cy="5462318"/>
              <a:chOff x="110763" y="32843"/>
              <a:chExt cx="28800" cy="5462318"/>
            </a:xfrm>
            <a:grpFill/>
          </p:grpSpPr>
          <p:sp>
            <p:nvSpPr>
              <p:cNvPr id="1132" name="Elipse 1131">
                <a:extLst>
                  <a:ext uri="{FF2B5EF4-FFF2-40B4-BE49-F238E27FC236}">
                    <a16:creationId xmlns:a16="http://schemas.microsoft.com/office/drawing/2014/main" id="{ADC4EBB7-EF9A-4143-A2D5-B81AB96A8360}"/>
                  </a:ext>
                </a:extLst>
              </p:cNvPr>
              <p:cNvSpPr>
                <a:spLocks noChangeAspect="1"/>
              </p:cNvSpPr>
              <p:nvPr/>
            </p:nvSpPr>
            <p:spPr>
              <a:xfrm>
                <a:off x="110763" y="32843"/>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133" name="Elipse 1132">
                <a:extLst>
                  <a:ext uri="{FF2B5EF4-FFF2-40B4-BE49-F238E27FC236}">
                    <a16:creationId xmlns:a16="http://schemas.microsoft.com/office/drawing/2014/main" id="{2DE0451C-5424-3246-B053-9131CB4733BD}"/>
                  </a:ext>
                </a:extLst>
              </p:cNvPr>
              <p:cNvSpPr>
                <a:spLocks noChangeAspect="1"/>
              </p:cNvSpPr>
              <p:nvPr/>
            </p:nvSpPr>
            <p:spPr>
              <a:xfrm>
                <a:off x="110763" y="179695"/>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134" name="Elipse 1133">
                <a:extLst>
                  <a:ext uri="{FF2B5EF4-FFF2-40B4-BE49-F238E27FC236}">
                    <a16:creationId xmlns:a16="http://schemas.microsoft.com/office/drawing/2014/main" id="{0B119079-B172-514E-8516-E99096BAA4FD}"/>
                  </a:ext>
                </a:extLst>
              </p:cNvPr>
              <p:cNvSpPr>
                <a:spLocks noChangeAspect="1"/>
              </p:cNvSpPr>
              <p:nvPr/>
            </p:nvSpPr>
            <p:spPr>
              <a:xfrm>
                <a:off x="110763" y="326547"/>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135" name="Elipse 1134">
                <a:extLst>
                  <a:ext uri="{FF2B5EF4-FFF2-40B4-BE49-F238E27FC236}">
                    <a16:creationId xmlns:a16="http://schemas.microsoft.com/office/drawing/2014/main" id="{5E563000-593A-B244-9C10-E9B4FF572721}"/>
                  </a:ext>
                </a:extLst>
              </p:cNvPr>
              <p:cNvSpPr>
                <a:spLocks noChangeAspect="1"/>
              </p:cNvSpPr>
              <p:nvPr/>
            </p:nvSpPr>
            <p:spPr>
              <a:xfrm>
                <a:off x="110763" y="473399"/>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136" name="Elipse 1135">
                <a:extLst>
                  <a:ext uri="{FF2B5EF4-FFF2-40B4-BE49-F238E27FC236}">
                    <a16:creationId xmlns:a16="http://schemas.microsoft.com/office/drawing/2014/main" id="{D2A18FF4-A60F-8A4F-9ADD-8D846DA1A32D}"/>
                  </a:ext>
                </a:extLst>
              </p:cNvPr>
              <p:cNvSpPr>
                <a:spLocks noChangeAspect="1"/>
              </p:cNvSpPr>
              <p:nvPr/>
            </p:nvSpPr>
            <p:spPr>
              <a:xfrm>
                <a:off x="110763" y="620251"/>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137" name="Elipse 1136">
                <a:extLst>
                  <a:ext uri="{FF2B5EF4-FFF2-40B4-BE49-F238E27FC236}">
                    <a16:creationId xmlns:a16="http://schemas.microsoft.com/office/drawing/2014/main" id="{C7F9953A-E945-E748-944D-2FBA2FBE3333}"/>
                  </a:ext>
                </a:extLst>
              </p:cNvPr>
              <p:cNvSpPr>
                <a:spLocks noChangeAspect="1"/>
              </p:cNvSpPr>
              <p:nvPr/>
            </p:nvSpPr>
            <p:spPr>
              <a:xfrm>
                <a:off x="110763" y="767103"/>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138" name="Elipse 1137">
                <a:extLst>
                  <a:ext uri="{FF2B5EF4-FFF2-40B4-BE49-F238E27FC236}">
                    <a16:creationId xmlns:a16="http://schemas.microsoft.com/office/drawing/2014/main" id="{6DA4717A-2B35-DE49-A0D1-DEAE2000CD8C}"/>
                  </a:ext>
                </a:extLst>
              </p:cNvPr>
              <p:cNvSpPr>
                <a:spLocks noChangeAspect="1"/>
              </p:cNvSpPr>
              <p:nvPr/>
            </p:nvSpPr>
            <p:spPr>
              <a:xfrm>
                <a:off x="110763" y="913955"/>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139" name="Elipse 1138">
                <a:extLst>
                  <a:ext uri="{FF2B5EF4-FFF2-40B4-BE49-F238E27FC236}">
                    <a16:creationId xmlns:a16="http://schemas.microsoft.com/office/drawing/2014/main" id="{EF188638-D821-8347-8047-2500EA00DDD4}"/>
                  </a:ext>
                </a:extLst>
              </p:cNvPr>
              <p:cNvSpPr>
                <a:spLocks noChangeAspect="1"/>
              </p:cNvSpPr>
              <p:nvPr/>
            </p:nvSpPr>
            <p:spPr>
              <a:xfrm>
                <a:off x="110763" y="1060807"/>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140" name="Elipse 1139">
                <a:extLst>
                  <a:ext uri="{FF2B5EF4-FFF2-40B4-BE49-F238E27FC236}">
                    <a16:creationId xmlns:a16="http://schemas.microsoft.com/office/drawing/2014/main" id="{52C568BA-81BE-3C41-A747-98C4F3B884B2}"/>
                  </a:ext>
                </a:extLst>
              </p:cNvPr>
              <p:cNvSpPr>
                <a:spLocks noChangeAspect="1"/>
              </p:cNvSpPr>
              <p:nvPr/>
            </p:nvSpPr>
            <p:spPr>
              <a:xfrm>
                <a:off x="110763" y="1207659"/>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141" name="Elipse 1140">
                <a:extLst>
                  <a:ext uri="{FF2B5EF4-FFF2-40B4-BE49-F238E27FC236}">
                    <a16:creationId xmlns:a16="http://schemas.microsoft.com/office/drawing/2014/main" id="{45CB2A80-3734-B843-9972-356811D638FB}"/>
                  </a:ext>
                </a:extLst>
              </p:cNvPr>
              <p:cNvSpPr>
                <a:spLocks noChangeAspect="1"/>
              </p:cNvSpPr>
              <p:nvPr/>
            </p:nvSpPr>
            <p:spPr>
              <a:xfrm>
                <a:off x="110763" y="1354511"/>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142" name="Elipse 1141">
                <a:extLst>
                  <a:ext uri="{FF2B5EF4-FFF2-40B4-BE49-F238E27FC236}">
                    <a16:creationId xmlns:a16="http://schemas.microsoft.com/office/drawing/2014/main" id="{3848F427-592B-DC44-B450-E4ED6C2E3196}"/>
                  </a:ext>
                </a:extLst>
              </p:cNvPr>
              <p:cNvSpPr>
                <a:spLocks noChangeAspect="1"/>
              </p:cNvSpPr>
              <p:nvPr/>
            </p:nvSpPr>
            <p:spPr>
              <a:xfrm>
                <a:off x="110763" y="1501363"/>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143" name="Elipse 1142">
                <a:extLst>
                  <a:ext uri="{FF2B5EF4-FFF2-40B4-BE49-F238E27FC236}">
                    <a16:creationId xmlns:a16="http://schemas.microsoft.com/office/drawing/2014/main" id="{21E41277-F41F-4042-BF1C-C312E9FB7354}"/>
                  </a:ext>
                </a:extLst>
              </p:cNvPr>
              <p:cNvSpPr>
                <a:spLocks noChangeAspect="1"/>
              </p:cNvSpPr>
              <p:nvPr/>
            </p:nvSpPr>
            <p:spPr>
              <a:xfrm>
                <a:off x="110763" y="1648215"/>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144" name="Elipse 1143">
                <a:extLst>
                  <a:ext uri="{FF2B5EF4-FFF2-40B4-BE49-F238E27FC236}">
                    <a16:creationId xmlns:a16="http://schemas.microsoft.com/office/drawing/2014/main" id="{7492F189-9767-1E4B-9FAF-E69111210AAA}"/>
                  </a:ext>
                </a:extLst>
              </p:cNvPr>
              <p:cNvSpPr>
                <a:spLocks noChangeAspect="1"/>
              </p:cNvSpPr>
              <p:nvPr/>
            </p:nvSpPr>
            <p:spPr>
              <a:xfrm>
                <a:off x="110763" y="1795067"/>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145" name="Elipse 1144">
                <a:extLst>
                  <a:ext uri="{FF2B5EF4-FFF2-40B4-BE49-F238E27FC236}">
                    <a16:creationId xmlns:a16="http://schemas.microsoft.com/office/drawing/2014/main" id="{EEFDA9D5-7124-1B4F-86A4-41CA01AA1504}"/>
                  </a:ext>
                </a:extLst>
              </p:cNvPr>
              <p:cNvSpPr>
                <a:spLocks noChangeAspect="1"/>
              </p:cNvSpPr>
              <p:nvPr/>
            </p:nvSpPr>
            <p:spPr>
              <a:xfrm>
                <a:off x="110763" y="1941919"/>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146" name="Elipse 1145">
                <a:extLst>
                  <a:ext uri="{FF2B5EF4-FFF2-40B4-BE49-F238E27FC236}">
                    <a16:creationId xmlns:a16="http://schemas.microsoft.com/office/drawing/2014/main" id="{925CA629-B83E-5847-AB2F-3DF0F6D7E1F6}"/>
                  </a:ext>
                </a:extLst>
              </p:cNvPr>
              <p:cNvSpPr>
                <a:spLocks noChangeAspect="1"/>
              </p:cNvSpPr>
              <p:nvPr/>
            </p:nvSpPr>
            <p:spPr>
              <a:xfrm>
                <a:off x="110763" y="2088771"/>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147" name="Elipse 1146">
                <a:extLst>
                  <a:ext uri="{FF2B5EF4-FFF2-40B4-BE49-F238E27FC236}">
                    <a16:creationId xmlns:a16="http://schemas.microsoft.com/office/drawing/2014/main" id="{9F41C9D5-35F9-814D-AABB-A8105ACB16FC}"/>
                  </a:ext>
                </a:extLst>
              </p:cNvPr>
              <p:cNvSpPr>
                <a:spLocks noChangeAspect="1"/>
              </p:cNvSpPr>
              <p:nvPr/>
            </p:nvSpPr>
            <p:spPr>
              <a:xfrm>
                <a:off x="110763" y="2235623"/>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148" name="Elipse 1147">
                <a:extLst>
                  <a:ext uri="{FF2B5EF4-FFF2-40B4-BE49-F238E27FC236}">
                    <a16:creationId xmlns:a16="http://schemas.microsoft.com/office/drawing/2014/main" id="{E934EAE9-2934-AE4E-B035-C0C57F8681E5}"/>
                  </a:ext>
                </a:extLst>
              </p:cNvPr>
              <p:cNvSpPr>
                <a:spLocks noChangeAspect="1"/>
              </p:cNvSpPr>
              <p:nvPr/>
            </p:nvSpPr>
            <p:spPr>
              <a:xfrm>
                <a:off x="110763" y="2382475"/>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149" name="Elipse 1148">
                <a:extLst>
                  <a:ext uri="{FF2B5EF4-FFF2-40B4-BE49-F238E27FC236}">
                    <a16:creationId xmlns:a16="http://schemas.microsoft.com/office/drawing/2014/main" id="{24B83AAD-3AAD-6C4F-B194-F0B1C5C3AAC1}"/>
                  </a:ext>
                </a:extLst>
              </p:cNvPr>
              <p:cNvSpPr>
                <a:spLocks noChangeAspect="1"/>
              </p:cNvSpPr>
              <p:nvPr/>
            </p:nvSpPr>
            <p:spPr>
              <a:xfrm>
                <a:off x="110763" y="2529327"/>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150" name="Elipse 1149">
                <a:extLst>
                  <a:ext uri="{FF2B5EF4-FFF2-40B4-BE49-F238E27FC236}">
                    <a16:creationId xmlns:a16="http://schemas.microsoft.com/office/drawing/2014/main" id="{267BF2DE-059D-694C-9793-F668B432D26D}"/>
                  </a:ext>
                </a:extLst>
              </p:cNvPr>
              <p:cNvSpPr>
                <a:spLocks noChangeAspect="1"/>
              </p:cNvSpPr>
              <p:nvPr/>
            </p:nvSpPr>
            <p:spPr>
              <a:xfrm>
                <a:off x="110763" y="2676179"/>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151" name="Elipse 1150">
                <a:extLst>
                  <a:ext uri="{FF2B5EF4-FFF2-40B4-BE49-F238E27FC236}">
                    <a16:creationId xmlns:a16="http://schemas.microsoft.com/office/drawing/2014/main" id="{08287AF1-E310-FC43-A091-9EABE7A4BD79}"/>
                  </a:ext>
                </a:extLst>
              </p:cNvPr>
              <p:cNvSpPr>
                <a:spLocks noChangeAspect="1"/>
              </p:cNvSpPr>
              <p:nvPr/>
            </p:nvSpPr>
            <p:spPr>
              <a:xfrm>
                <a:off x="110763" y="2823031"/>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152" name="Elipse 1151">
                <a:extLst>
                  <a:ext uri="{FF2B5EF4-FFF2-40B4-BE49-F238E27FC236}">
                    <a16:creationId xmlns:a16="http://schemas.microsoft.com/office/drawing/2014/main" id="{3770CEA4-C0EC-DA45-812A-D150852E4521}"/>
                  </a:ext>
                </a:extLst>
              </p:cNvPr>
              <p:cNvSpPr>
                <a:spLocks noChangeAspect="1"/>
              </p:cNvSpPr>
              <p:nvPr/>
            </p:nvSpPr>
            <p:spPr>
              <a:xfrm>
                <a:off x="110763" y="2969883"/>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153" name="Elipse 1152">
                <a:extLst>
                  <a:ext uri="{FF2B5EF4-FFF2-40B4-BE49-F238E27FC236}">
                    <a16:creationId xmlns:a16="http://schemas.microsoft.com/office/drawing/2014/main" id="{69D2E1E0-A2B0-E241-9992-C2E1D2D36C11}"/>
                  </a:ext>
                </a:extLst>
              </p:cNvPr>
              <p:cNvSpPr>
                <a:spLocks noChangeAspect="1"/>
              </p:cNvSpPr>
              <p:nvPr/>
            </p:nvSpPr>
            <p:spPr>
              <a:xfrm>
                <a:off x="110763" y="3116735"/>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154" name="Elipse 1153">
                <a:extLst>
                  <a:ext uri="{FF2B5EF4-FFF2-40B4-BE49-F238E27FC236}">
                    <a16:creationId xmlns:a16="http://schemas.microsoft.com/office/drawing/2014/main" id="{712AA9C2-9EBA-224A-8010-D1E67F079DC3}"/>
                  </a:ext>
                </a:extLst>
              </p:cNvPr>
              <p:cNvSpPr>
                <a:spLocks noChangeAspect="1"/>
              </p:cNvSpPr>
              <p:nvPr/>
            </p:nvSpPr>
            <p:spPr>
              <a:xfrm>
                <a:off x="110763" y="3263587"/>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155" name="Elipse 1154">
                <a:extLst>
                  <a:ext uri="{FF2B5EF4-FFF2-40B4-BE49-F238E27FC236}">
                    <a16:creationId xmlns:a16="http://schemas.microsoft.com/office/drawing/2014/main" id="{3FC4C636-E802-404B-A9A7-342410E818CF}"/>
                  </a:ext>
                </a:extLst>
              </p:cNvPr>
              <p:cNvSpPr>
                <a:spLocks noChangeAspect="1"/>
              </p:cNvSpPr>
              <p:nvPr/>
            </p:nvSpPr>
            <p:spPr>
              <a:xfrm>
                <a:off x="110763" y="3410439"/>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156" name="Elipse 1155">
                <a:extLst>
                  <a:ext uri="{FF2B5EF4-FFF2-40B4-BE49-F238E27FC236}">
                    <a16:creationId xmlns:a16="http://schemas.microsoft.com/office/drawing/2014/main" id="{388DD665-B72D-9E41-BF51-DC4B651C8387}"/>
                  </a:ext>
                </a:extLst>
              </p:cNvPr>
              <p:cNvSpPr>
                <a:spLocks noChangeAspect="1"/>
              </p:cNvSpPr>
              <p:nvPr/>
            </p:nvSpPr>
            <p:spPr>
              <a:xfrm>
                <a:off x="110763" y="3557291"/>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157" name="Elipse 1156">
                <a:extLst>
                  <a:ext uri="{FF2B5EF4-FFF2-40B4-BE49-F238E27FC236}">
                    <a16:creationId xmlns:a16="http://schemas.microsoft.com/office/drawing/2014/main" id="{314800FF-45C8-F149-9CEC-C21B31EF0923}"/>
                  </a:ext>
                </a:extLst>
              </p:cNvPr>
              <p:cNvSpPr>
                <a:spLocks noChangeAspect="1"/>
              </p:cNvSpPr>
              <p:nvPr/>
            </p:nvSpPr>
            <p:spPr>
              <a:xfrm>
                <a:off x="110763" y="3704143"/>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158" name="Elipse 1157">
                <a:extLst>
                  <a:ext uri="{FF2B5EF4-FFF2-40B4-BE49-F238E27FC236}">
                    <a16:creationId xmlns:a16="http://schemas.microsoft.com/office/drawing/2014/main" id="{0C29EA36-4F52-7D46-91FF-059C6B90343D}"/>
                  </a:ext>
                </a:extLst>
              </p:cNvPr>
              <p:cNvSpPr>
                <a:spLocks noChangeAspect="1"/>
              </p:cNvSpPr>
              <p:nvPr/>
            </p:nvSpPr>
            <p:spPr>
              <a:xfrm>
                <a:off x="110763" y="3850995"/>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159" name="Elipse 1158">
                <a:extLst>
                  <a:ext uri="{FF2B5EF4-FFF2-40B4-BE49-F238E27FC236}">
                    <a16:creationId xmlns:a16="http://schemas.microsoft.com/office/drawing/2014/main" id="{F25F85F5-12B2-6D49-92C7-0C5444BE0048}"/>
                  </a:ext>
                </a:extLst>
              </p:cNvPr>
              <p:cNvSpPr>
                <a:spLocks noChangeAspect="1"/>
              </p:cNvSpPr>
              <p:nvPr/>
            </p:nvSpPr>
            <p:spPr>
              <a:xfrm>
                <a:off x="110763" y="3997847"/>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160" name="Elipse 1159">
                <a:extLst>
                  <a:ext uri="{FF2B5EF4-FFF2-40B4-BE49-F238E27FC236}">
                    <a16:creationId xmlns:a16="http://schemas.microsoft.com/office/drawing/2014/main" id="{50BD3E39-47EF-E54E-9DB3-B192B0C81EBB}"/>
                  </a:ext>
                </a:extLst>
              </p:cNvPr>
              <p:cNvSpPr>
                <a:spLocks noChangeAspect="1"/>
              </p:cNvSpPr>
              <p:nvPr/>
            </p:nvSpPr>
            <p:spPr>
              <a:xfrm>
                <a:off x="110763" y="4144699"/>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161" name="Elipse 1160">
                <a:extLst>
                  <a:ext uri="{FF2B5EF4-FFF2-40B4-BE49-F238E27FC236}">
                    <a16:creationId xmlns:a16="http://schemas.microsoft.com/office/drawing/2014/main" id="{A86433F9-0C0A-FB47-B233-9A0196CDF253}"/>
                  </a:ext>
                </a:extLst>
              </p:cNvPr>
              <p:cNvSpPr>
                <a:spLocks noChangeAspect="1"/>
              </p:cNvSpPr>
              <p:nvPr/>
            </p:nvSpPr>
            <p:spPr>
              <a:xfrm>
                <a:off x="110763" y="4291551"/>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162" name="Elipse 1161">
                <a:extLst>
                  <a:ext uri="{FF2B5EF4-FFF2-40B4-BE49-F238E27FC236}">
                    <a16:creationId xmlns:a16="http://schemas.microsoft.com/office/drawing/2014/main" id="{6A5976F6-6DAA-954A-967B-1178FB3706DE}"/>
                  </a:ext>
                </a:extLst>
              </p:cNvPr>
              <p:cNvSpPr>
                <a:spLocks noChangeAspect="1"/>
              </p:cNvSpPr>
              <p:nvPr/>
            </p:nvSpPr>
            <p:spPr>
              <a:xfrm>
                <a:off x="110763" y="4438403"/>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163" name="Elipse 1162">
                <a:extLst>
                  <a:ext uri="{FF2B5EF4-FFF2-40B4-BE49-F238E27FC236}">
                    <a16:creationId xmlns:a16="http://schemas.microsoft.com/office/drawing/2014/main" id="{52E09D02-CBA0-4D4C-89B8-BBFDD6ACDBAC}"/>
                  </a:ext>
                </a:extLst>
              </p:cNvPr>
              <p:cNvSpPr>
                <a:spLocks noChangeAspect="1"/>
              </p:cNvSpPr>
              <p:nvPr/>
            </p:nvSpPr>
            <p:spPr>
              <a:xfrm>
                <a:off x="110763" y="4585255"/>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164" name="Elipse 1163">
                <a:extLst>
                  <a:ext uri="{FF2B5EF4-FFF2-40B4-BE49-F238E27FC236}">
                    <a16:creationId xmlns:a16="http://schemas.microsoft.com/office/drawing/2014/main" id="{67F06FAE-417C-C548-9A89-2C326EFFEFE6}"/>
                  </a:ext>
                </a:extLst>
              </p:cNvPr>
              <p:cNvSpPr>
                <a:spLocks noChangeAspect="1"/>
              </p:cNvSpPr>
              <p:nvPr/>
            </p:nvSpPr>
            <p:spPr>
              <a:xfrm>
                <a:off x="110763" y="4732107"/>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165" name="Elipse 1164">
                <a:extLst>
                  <a:ext uri="{FF2B5EF4-FFF2-40B4-BE49-F238E27FC236}">
                    <a16:creationId xmlns:a16="http://schemas.microsoft.com/office/drawing/2014/main" id="{46CAA09A-527E-AE42-A25A-AA9BAC664A22}"/>
                  </a:ext>
                </a:extLst>
              </p:cNvPr>
              <p:cNvSpPr>
                <a:spLocks noChangeAspect="1"/>
              </p:cNvSpPr>
              <p:nvPr/>
            </p:nvSpPr>
            <p:spPr>
              <a:xfrm>
                <a:off x="110763" y="4878959"/>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166" name="Elipse 1165">
                <a:extLst>
                  <a:ext uri="{FF2B5EF4-FFF2-40B4-BE49-F238E27FC236}">
                    <a16:creationId xmlns:a16="http://schemas.microsoft.com/office/drawing/2014/main" id="{86258218-E0DA-4B4D-B55F-D32851E5FCFC}"/>
                  </a:ext>
                </a:extLst>
              </p:cNvPr>
              <p:cNvSpPr>
                <a:spLocks noChangeAspect="1"/>
              </p:cNvSpPr>
              <p:nvPr/>
            </p:nvSpPr>
            <p:spPr>
              <a:xfrm>
                <a:off x="110763" y="5025811"/>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167" name="Elipse 1166">
                <a:extLst>
                  <a:ext uri="{FF2B5EF4-FFF2-40B4-BE49-F238E27FC236}">
                    <a16:creationId xmlns:a16="http://schemas.microsoft.com/office/drawing/2014/main" id="{51379D2B-A4D5-D24C-A3EE-24685D06C7C8}"/>
                  </a:ext>
                </a:extLst>
              </p:cNvPr>
              <p:cNvSpPr>
                <a:spLocks noChangeAspect="1"/>
              </p:cNvSpPr>
              <p:nvPr/>
            </p:nvSpPr>
            <p:spPr>
              <a:xfrm>
                <a:off x="110763" y="5172663"/>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168" name="Elipse 1167">
                <a:extLst>
                  <a:ext uri="{FF2B5EF4-FFF2-40B4-BE49-F238E27FC236}">
                    <a16:creationId xmlns:a16="http://schemas.microsoft.com/office/drawing/2014/main" id="{F6391617-701D-DA41-ACF7-FC4DFC504C83}"/>
                  </a:ext>
                </a:extLst>
              </p:cNvPr>
              <p:cNvSpPr>
                <a:spLocks noChangeAspect="1"/>
              </p:cNvSpPr>
              <p:nvPr/>
            </p:nvSpPr>
            <p:spPr>
              <a:xfrm>
                <a:off x="110763" y="5319515"/>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169" name="Elipse 1168">
                <a:extLst>
                  <a:ext uri="{FF2B5EF4-FFF2-40B4-BE49-F238E27FC236}">
                    <a16:creationId xmlns:a16="http://schemas.microsoft.com/office/drawing/2014/main" id="{0E116A05-7336-2F4A-83E8-D97F0E2A934A}"/>
                  </a:ext>
                </a:extLst>
              </p:cNvPr>
              <p:cNvSpPr>
                <a:spLocks noChangeAspect="1"/>
              </p:cNvSpPr>
              <p:nvPr/>
            </p:nvSpPr>
            <p:spPr>
              <a:xfrm>
                <a:off x="110763" y="5466361"/>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grpSp>
        <p:grpSp>
          <p:nvGrpSpPr>
            <p:cNvPr id="1054" name="Grupo 1053">
              <a:extLst>
                <a:ext uri="{FF2B5EF4-FFF2-40B4-BE49-F238E27FC236}">
                  <a16:creationId xmlns:a16="http://schemas.microsoft.com/office/drawing/2014/main" id="{3D148553-0DD7-8848-B22E-B2D3476ADE48}"/>
                </a:ext>
              </a:extLst>
            </p:cNvPr>
            <p:cNvGrpSpPr/>
            <p:nvPr/>
          </p:nvGrpSpPr>
          <p:grpSpPr>
            <a:xfrm>
              <a:off x="6846000" y="32843"/>
              <a:ext cx="28800" cy="5462318"/>
              <a:chOff x="110763" y="32843"/>
              <a:chExt cx="28800" cy="5462318"/>
            </a:xfrm>
            <a:grpFill/>
          </p:grpSpPr>
          <p:sp>
            <p:nvSpPr>
              <p:cNvPr id="1094" name="Elipse 1093">
                <a:extLst>
                  <a:ext uri="{FF2B5EF4-FFF2-40B4-BE49-F238E27FC236}">
                    <a16:creationId xmlns:a16="http://schemas.microsoft.com/office/drawing/2014/main" id="{88C1FA0F-96D1-4947-9E2B-C0E6735BD698}"/>
                  </a:ext>
                </a:extLst>
              </p:cNvPr>
              <p:cNvSpPr>
                <a:spLocks noChangeAspect="1"/>
              </p:cNvSpPr>
              <p:nvPr/>
            </p:nvSpPr>
            <p:spPr>
              <a:xfrm>
                <a:off x="110763" y="32843"/>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095" name="Elipse 1094">
                <a:extLst>
                  <a:ext uri="{FF2B5EF4-FFF2-40B4-BE49-F238E27FC236}">
                    <a16:creationId xmlns:a16="http://schemas.microsoft.com/office/drawing/2014/main" id="{2FFB2D83-0BED-C645-8318-90D8453C3AE6}"/>
                  </a:ext>
                </a:extLst>
              </p:cNvPr>
              <p:cNvSpPr>
                <a:spLocks noChangeAspect="1"/>
              </p:cNvSpPr>
              <p:nvPr/>
            </p:nvSpPr>
            <p:spPr>
              <a:xfrm>
                <a:off x="110763" y="179695"/>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096" name="Elipse 1095">
                <a:extLst>
                  <a:ext uri="{FF2B5EF4-FFF2-40B4-BE49-F238E27FC236}">
                    <a16:creationId xmlns:a16="http://schemas.microsoft.com/office/drawing/2014/main" id="{B337AA84-D014-674F-BFE4-749659062242}"/>
                  </a:ext>
                </a:extLst>
              </p:cNvPr>
              <p:cNvSpPr>
                <a:spLocks noChangeAspect="1"/>
              </p:cNvSpPr>
              <p:nvPr/>
            </p:nvSpPr>
            <p:spPr>
              <a:xfrm>
                <a:off x="110763" y="326547"/>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097" name="Elipse 1096">
                <a:extLst>
                  <a:ext uri="{FF2B5EF4-FFF2-40B4-BE49-F238E27FC236}">
                    <a16:creationId xmlns:a16="http://schemas.microsoft.com/office/drawing/2014/main" id="{32BA803B-D01D-2244-81A5-2D34EA336E10}"/>
                  </a:ext>
                </a:extLst>
              </p:cNvPr>
              <p:cNvSpPr>
                <a:spLocks noChangeAspect="1"/>
              </p:cNvSpPr>
              <p:nvPr/>
            </p:nvSpPr>
            <p:spPr>
              <a:xfrm>
                <a:off x="110763" y="473399"/>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098" name="Elipse 1097">
                <a:extLst>
                  <a:ext uri="{FF2B5EF4-FFF2-40B4-BE49-F238E27FC236}">
                    <a16:creationId xmlns:a16="http://schemas.microsoft.com/office/drawing/2014/main" id="{737C1D7D-F9C9-8D46-BD38-DE97E241C243}"/>
                  </a:ext>
                </a:extLst>
              </p:cNvPr>
              <p:cNvSpPr>
                <a:spLocks noChangeAspect="1"/>
              </p:cNvSpPr>
              <p:nvPr/>
            </p:nvSpPr>
            <p:spPr>
              <a:xfrm>
                <a:off x="110763" y="620251"/>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099" name="Elipse 1098">
                <a:extLst>
                  <a:ext uri="{FF2B5EF4-FFF2-40B4-BE49-F238E27FC236}">
                    <a16:creationId xmlns:a16="http://schemas.microsoft.com/office/drawing/2014/main" id="{5C522524-163E-3144-BBAD-326DAF20D0A2}"/>
                  </a:ext>
                </a:extLst>
              </p:cNvPr>
              <p:cNvSpPr>
                <a:spLocks noChangeAspect="1"/>
              </p:cNvSpPr>
              <p:nvPr/>
            </p:nvSpPr>
            <p:spPr>
              <a:xfrm>
                <a:off x="110763" y="767103"/>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100" name="Elipse 1099">
                <a:extLst>
                  <a:ext uri="{FF2B5EF4-FFF2-40B4-BE49-F238E27FC236}">
                    <a16:creationId xmlns:a16="http://schemas.microsoft.com/office/drawing/2014/main" id="{0BE7C46D-6863-6E4E-B17D-592CE574832A}"/>
                  </a:ext>
                </a:extLst>
              </p:cNvPr>
              <p:cNvSpPr>
                <a:spLocks noChangeAspect="1"/>
              </p:cNvSpPr>
              <p:nvPr/>
            </p:nvSpPr>
            <p:spPr>
              <a:xfrm>
                <a:off x="110763" y="913955"/>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101" name="Elipse 1100">
                <a:extLst>
                  <a:ext uri="{FF2B5EF4-FFF2-40B4-BE49-F238E27FC236}">
                    <a16:creationId xmlns:a16="http://schemas.microsoft.com/office/drawing/2014/main" id="{D213B301-4521-044F-BD8E-6C057B9C9B5E}"/>
                  </a:ext>
                </a:extLst>
              </p:cNvPr>
              <p:cNvSpPr>
                <a:spLocks noChangeAspect="1"/>
              </p:cNvSpPr>
              <p:nvPr/>
            </p:nvSpPr>
            <p:spPr>
              <a:xfrm>
                <a:off x="110763" y="1060807"/>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102" name="Elipse 1101">
                <a:extLst>
                  <a:ext uri="{FF2B5EF4-FFF2-40B4-BE49-F238E27FC236}">
                    <a16:creationId xmlns:a16="http://schemas.microsoft.com/office/drawing/2014/main" id="{3FDEC0B2-B9D8-EA48-B4D2-730C29195672}"/>
                  </a:ext>
                </a:extLst>
              </p:cNvPr>
              <p:cNvSpPr>
                <a:spLocks noChangeAspect="1"/>
              </p:cNvSpPr>
              <p:nvPr/>
            </p:nvSpPr>
            <p:spPr>
              <a:xfrm>
                <a:off x="110763" y="1207659"/>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103" name="Elipse 1102">
                <a:extLst>
                  <a:ext uri="{FF2B5EF4-FFF2-40B4-BE49-F238E27FC236}">
                    <a16:creationId xmlns:a16="http://schemas.microsoft.com/office/drawing/2014/main" id="{ACEE7F3C-772A-3C41-9704-E682E8928EAF}"/>
                  </a:ext>
                </a:extLst>
              </p:cNvPr>
              <p:cNvSpPr>
                <a:spLocks noChangeAspect="1"/>
              </p:cNvSpPr>
              <p:nvPr/>
            </p:nvSpPr>
            <p:spPr>
              <a:xfrm>
                <a:off x="110763" y="1354511"/>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104" name="Elipse 1103">
                <a:extLst>
                  <a:ext uri="{FF2B5EF4-FFF2-40B4-BE49-F238E27FC236}">
                    <a16:creationId xmlns:a16="http://schemas.microsoft.com/office/drawing/2014/main" id="{157C7974-48E8-A247-8612-967459469FB0}"/>
                  </a:ext>
                </a:extLst>
              </p:cNvPr>
              <p:cNvSpPr>
                <a:spLocks noChangeAspect="1"/>
              </p:cNvSpPr>
              <p:nvPr/>
            </p:nvSpPr>
            <p:spPr>
              <a:xfrm>
                <a:off x="110763" y="1501363"/>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105" name="Elipse 1104">
                <a:extLst>
                  <a:ext uri="{FF2B5EF4-FFF2-40B4-BE49-F238E27FC236}">
                    <a16:creationId xmlns:a16="http://schemas.microsoft.com/office/drawing/2014/main" id="{A2D8F793-3E5B-8345-8694-C5BCBE373D7A}"/>
                  </a:ext>
                </a:extLst>
              </p:cNvPr>
              <p:cNvSpPr>
                <a:spLocks noChangeAspect="1"/>
              </p:cNvSpPr>
              <p:nvPr/>
            </p:nvSpPr>
            <p:spPr>
              <a:xfrm>
                <a:off x="110763" y="1648215"/>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106" name="Elipse 1105">
                <a:extLst>
                  <a:ext uri="{FF2B5EF4-FFF2-40B4-BE49-F238E27FC236}">
                    <a16:creationId xmlns:a16="http://schemas.microsoft.com/office/drawing/2014/main" id="{1D105219-53EA-5640-8161-1EE42506E4C1}"/>
                  </a:ext>
                </a:extLst>
              </p:cNvPr>
              <p:cNvSpPr>
                <a:spLocks noChangeAspect="1"/>
              </p:cNvSpPr>
              <p:nvPr/>
            </p:nvSpPr>
            <p:spPr>
              <a:xfrm>
                <a:off x="110763" y="1795067"/>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107" name="Elipse 1106">
                <a:extLst>
                  <a:ext uri="{FF2B5EF4-FFF2-40B4-BE49-F238E27FC236}">
                    <a16:creationId xmlns:a16="http://schemas.microsoft.com/office/drawing/2014/main" id="{75FC21D1-CC79-A340-817B-56EF76FD88BC}"/>
                  </a:ext>
                </a:extLst>
              </p:cNvPr>
              <p:cNvSpPr>
                <a:spLocks noChangeAspect="1"/>
              </p:cNvSpPr>
              <p:nvPr/>
            </p:nvSpPr>
            <p:spPr>
              <a:xfrm>
                <a:off x="110763" y="1941919"/>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108" name="Elipse 1107">
                <a:extLst>
                  <a:ext uri="{FF2B5EF4-FFF2-40B4-BE49-F238E27FC236}">
                    <a16:creationId xmlns:a16="http://schemas.microsoft.com/office/drawing/2014/main" id="{A90DBC2C-CC31-5946-B3A3-0F5F0140710D}"/>
                  </a:ext>
                </a:extLst>
              </p:cNvPr>
              <p:cNvSpPr>
                <a:spLocks noChangeAspect="1"/>
              </p:cNvSpPr>
              <p:nvPr/>
            </p:nvSpPr>
            <p:spPr>
              <a:xfrm>
                <a:off x="110763" y="2088771"/>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109" name="Elipse 1108">
                <a:extLst>
                  <a:ext uri="{FF2B5EF4-FFF2-40B4-BE49-F238E27FC236}">
                    <a16:creationId xmlns:a16="http://schemas.microsoft.com/office/drawing/2014/main" id="{43390F43-5330-3149-B131-21330D53F270}"/>
                  </a:ext>
                </a:extLst>
              </p:cNvPr>
              <p:cNvSpPr>
                <a:spLocks noChangeAspect="1"/>
              </p:cNvSpPr>
              <p:nvPr/>
            </p:nvSpPr>
            <p:spPr>
              <a:xfrm>
                <a:off x="110763" y="2235623"/>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110" name="Elipse 1109">
                <a:extLst>
                  <a:ext uri="{FF2B5EF4-FFF2-40B4-BE49-F238E27FC236}">
                    <a16:creationId xmlns:a16="http://schemas.microsoft.com/office/drawing/2014/main" id="{7677257D-F854-EA4E-BEC6-79CF24F7DA0E}"/>
                  </a:ext>
                </a:extLst>
              </p:cNvPr>
              <p:cNvSpPr>
                <a:spLocks noChangeAspect="1"/>
              </p:cNvSpPr>
              <p:nvPr/>
            </p:nvSpPr>
            <p:spPr>
              <a:xfrm>
                <a:off x="110763" y="2382475"/>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111" name="Elipse 1110">
                <a:extLst>
                  <a:ext uri="{FF2B5EF4-FFF2-40B4-BE49-F238E27FC236}">
                    <a16:creationId xmlns:a16="http://schemas.microsoft.com/office/drawing/2014/main" id="{4E203876-4552-0843-A8D2-99F031E8EA9F}"/>
                  </a:ext>
                </a:extLst>
              </p:cNvPr>
              <p:cNvSpPr>
                <a:spLocks noChangeAspect="1"/>
              </p:cNvSpPr>
              <p:nvPr/>
            </p:nvSpPr>
            <p:spPr>
              <a:xfrm>
                <a:off x="110763" y="2529327"/>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112" name="Elipse 1111">
                <a:extLst>
                  <a:ext uri="{FF2B5EF4-FFF2-40B4-BE49-F238E27FC236}">
                    <a16:creationId xmlns:a16="http://schemas.microsoft.com/office/drawing/2014/main" id="{B9BBEAB8-A3F1-374C-824D-E4FA3194E7C6}"/>
                  </a:ext>
                </a:extLst>
              </p:cNvPr>
              <p:cNvSpPr>
                <a:spLocks noChangeAspect="1"/>
              </p:cNvSpPr>
              <p:nvPr/>
            </p:nvSpPr>
            <p:spPr>
              <a:xfrm>
                <a:off x="110763" y="2676179"/>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113" name="Elipse 1112">
                <a:extLst>
                  <a:ext uri="{FF2B5EF4-FFF2-40B4-BE49-F238E27FC236}">
                    <a16:creationId xmlns:a16="http://schemas.microsoft.com/office/drawing/2014/main" id="{4BEAD2F8-A764-A445-9CBD-A9BF18CEA3A8}"/>
                  </a:ext>
                </a:extLst>
              </p:cNvPr>
              <p:cNvSpPr>
                <a:spLocks noChangeAspect="1"/>
              </p:cNvSpPr>
              <p:nvPr/>
            </p:nvSpPr>
            <p:spPr>
              <a:xfrm>
                <a:off x="110763" y="2823031"/>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114" name="Elipse 1113">
                <a:extLst>
                  <a:ext uri="{FF2B5EF4-FFF2-40B4-BE49-F238E27FC236}">
                    <a16:creationId xmlns:a16="http://schemas.microsoft.com/office/drawing/2014/main" id="{E0A013D6-A8A6-FE44-8610-6A53E724DFDD}"/>
                  </a:ext>
                </a:extLst>
              </p:cNvPr>
              <p:cNvSpPr>
                <a:spLocks noChangeAspect="1"/>
              </p:cNvSpPr>
              <p:nvPr/>
            </p:nvSpPr>
            <p:spPr>
              <a:xfrm>
                <a:off x="110763" y="2969883"/>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115" name="Elipse 1114">
                <a:extLst>
                  <a:ext uri="{FF2B5EF4-FFF2-40B4-BE49-F238E27FC236}">
                    <a16:creationId xmlns:a16="http://schemas.microsoft.com/office/drawing/2014/main" id="{83B37923-563F-A14C-90B6-19FC056D7827}"/>
                  </a:ext>
                </a:extLst>
              </p:cNvPr>
              <p:cNvSpPr>
                <a:spLocks noChangeAspect="1"/>
              </p:cNvSpPr>
              <p:nvPr/>
            </p:nvSpPr>
            <p:spPr>
              <a:xfrm>
                <a:off x="110763" y="3116735"/>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116" name="Elipse 1115">
                <a:extLst>
                  <a:ext uri="{FF2B5EF4-FFF2-40B4-BE49-F238E27FC236}">
                    <a16:creationId xmlns:a16="http://schemas.microsoft.com/office/drawing/2014/main" id="{CC05B7D3-E242-3947-B797-E696504DA59A}"/>
                  </a:ext>
                </a:extLst>
              </p:cNvPr>
              <p:cNvSpPr>
                <a:spLocks noChangeAspect="1"/>
              </p:cNvSpPr>
              <p:nvPr/>
            </p:nvSpPr>
            <p:spPr>
              <a:xfrm>
                <a:off x="110763" y="3263587"/>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117" name="Elipse 1116">
                <a:extLst>
                  <a:ext uri="{FF2B5EF4-FFF2-40B4-BE49-F238E27FC236}">
                    <a16:creationId xmlns:a16="http://schemas.microsoft.com/office/drawing/2014/main" id="{9ABE9C1E-FC15-6548-AEAE-F30D1EAA2500}"/>
                  </a:ext>
                </a:extLst>
              </p:cNvPr>
              <p:cNvSpPr>
                <a:spLocks noChangeAspect="1"/>
              </p:cNvSpPr>
              <p:nvPr/>
            </p:nvSpPr>
            <p:spPr>
              <a:xfrm>
                <a:off x="110763" y="3410439"/>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118" name="Elipse 1117">
                <a:extLst>
                  <a:ext uri="{FF2B5EF4-FFF2-40B4-BE49-F238E27FC236}">
                    <a16:creationId xmlns:a16="http://schemas.microsoft.com/office/drawing/2014/main" id="{2D3FCBB7-E147-3A4A-93AF-2DAE745043E3}"/>
                  </a:ext>
                </a:extLst>
              </p:cNvPr>
              <p:cNvSpPr>
                <a:spLocks noChangeAspect="1"/>
              </p:cNvSpPr>
              <p:nvPr/>
            </p:nvSpPr>
            <p:spPr>
              <a:xfrm>
                <a:off x="110763" y="3557291"/>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119" name="Elipse 1118">
                <a:extLst>
                  <a:ext uri="{FF2B5EF4-FFF2-40B4-BE49-F238E27FC236}">
                    <a16:creationId xmlns:a16="http://schemas.microsoft.com/office/drawing/2014/main" id="{2EF41F02-993B-4D4E-B30E-362E87D032C1}"/>
                  </a:ext>
                </a:extLst>
              </p:cNvPr>
              <p:cNvSpPr>
                <a:spLocks noChangeAspect="1"/>
              </p:cNvSpPr>
              <p:nvPr/>
            </p:nvSpPr>
            <p:spPr>
              <a:xfrm>
                <a:off x="110763" y="3704143"/>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120" name="Elipse 1119">
                <a:extLst>
                  <a:ext uri="{FF2B5EF4-FFF2-40B4-BE49-F238E27FC236}">
                    <a16:creationId xmlns:a16="http://schemas.microsoft.com/office/drawing/2014/main" id="{0C1CDD7F-5E7F-234C-9934-F26AE3712D88}"/>
                  </a:ext>
                </a:extLst>
              </p:cNvPr>
              <p:cNvSpPr>
                <a:spLocks noChangeAspect="1"/>
              </p:cNvSpPr>
              <p:nvPr/>
            </p:nvSpPr>
            <p:spPr>
              <a:xfrm>
                <a:off x="110763" y="3850995"/>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121" name="Elipse 1120">
                <a:extLst>
                  <a:ext uri="{FF2B5EF4-FFF2-40B4-BE49-F238E27FC236}">
                    <a16:creationId xmlns:a16="http://schemas.microsoft.com/office/drawing/2014/main" id="{ECE522F8-8258-924F-9737-191A4A78EEC7}"/>
                  </a:ext>
                </a:extLst>
              </p:cNvPr>
              <p:cNvSpPr>
                <a:spLocks noChangeAspect="1"/>
              </p:cNvSpPr>
              <p:nvPr/>
            </p:nvSpPr>
            <p:spPr>
              <a:xfrm>
                <a:off x="110763" y="3997847"/>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122" name="Elipse 1121">
                <a:extLst>
                  <a:ext uri="{FF2B5EF4-FFF2-40B4-BE49-F238E27FC236}">
                    <a16:creationId xmlns:a16="http://schemas.microsoft.com/office/drawing/2014/main" id="{5F48BEE6-1BED-8745-8F09-DD7821311DD5}"/>
                  </a:ext>
                </a:extLst>
              </p:cNvPr>
              <p:cNvSpPr>
                <a:spLocks noChangeAspect="1"/>
              </p:cNvSpPr>
              <p:nvPr/>
            </p:nvSpPr>
            <p:spPr>
              <a:xfrm>
                <a:off x="110763" y="4144699"/>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123" name="Elipse 1122">
                <a:extLst>
                  <a:ext uri="{FF2B5EF4-FFF2-40B4-BE49-F238E27FC236}">
                    <a16:creationId xmlns:a16="http://schemas.microsoft.com/office/drawing/2014/main" id="{9DCFD7BF-2765-9840-AEB2-9DCC03837B63}"/>
                  </a:ext>
                </a:extLst>
              </p:cNvPr>
              <p:cNvSpPr>
                <a:spLocks noChangeAspect="1"/>
              </p:cNvSpPr>
              <p:nvPr/>
            </p:nvSpPr>
            <p:spPr>
              <a:xfrm>
                <a:off x="110763" y="4291551"/>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124" name="Elipse 1123">
                <a:extLst>
                  <a:ext uri="{FF2B5EF4-FFF2-40B4-BE49-F238E27FC236}">
                    <a16:creationId xmlns:a16="http://schemas.microsoft.com/office/drawing/2014/main" id="{8A4E8D7B-2F18-C24F-BB07-9987A780A2DD}"/>
                  </a:ext>
                </a:extLst>
              </p:cNvPr>
              <p:cNvSpPr>
                <a:spLocks noChangeAspect="1"/>
              </p:cNvSpPr>
              <p:nvPr/>
            </p:nvSpPr>
            <p:spPr>
              <a:xfrm>
                <a:off x="110763" y="4438403"/>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125" name="Elipse 1124">
                <a:extLst>
                  <a:ext uri="{FF2B5EF4-FFF2-40B4-BE49-F238E27FC236}">
                    <a16:creationId xmlns:a16="http://schemas.microsoft.com/office/drawing/2014/main" id="{E5D230D7-8D21-184E-A305-3C54998C3982}"/>
                  </a:ext>
                </a:extLst>
              </p:cNvPr>
              <p:cNvSpPr>
                <a:spLocks noChangeAspect="1"/>
              </p:cNvSpPr>
              <p:nvPr/>
            </p:nvSpPr>
            <p:spPr>
              <a:xfrm>
                <a:off x="110763" y="4585255"/>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126" name="Elipse 1125">
                <a:extLst>
                  <a:ext uri="{FF2B5EF4-FFF2-40B4-BE49-F238E27FC236}">
                    <a16:creationId xmlns:a16="http://schemas.microsoft.com/office/drawing/2014/main" id="{B37CA618-046E-D34E-A63E-C817B575B765}"/>
                  </a:ext>
                </a:extLst>
              </p:cNvPr>
              <p:cNvSpPr>
                <a:spLocks noChangeAspect="1"/>
              </p:cNvSpPr>
              <p:nvPr/>
            </p:nvSpPr>
            <p:spPr>
              <a:xfrm>
                <a:off x="110763" y="4732107"/>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127" name="Elipse 1126">
                <a:extLst>
                  <a:ext uri="{FF2B5EF4-FFF2-40B4-BE49-F238E27FC236}">
                    <a16:creationId xmlns:a16="http://schemas.microsoft.com/office/drawing/2014/main" id="{AB33F257-4F5B-2C4C-806B-7C29B57D8EF4}"/>
                  </a:ext>
                </a:extLst>
              </p:cNvPr>
              <p:cNvSpPr>
                <a:spLocks noChangeAspect="1"/>
              </p:cNvSpPr>
              <p:nvPr/>
            </p:nvSpPr>
            <p:spPr>
              <a:xfrm>
                <a:off x="110763" y="4878959"/>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128" name="Elipse 1127">
                <a:extLst>
                  <a:ext uri="{FF2B5EF4-FFF2-40B4-BE49-F238E27FC236}">
                    <a16:creationId xmlns:a16="http://schemas.microsoft.com/office/drawing/2014/main" id="{90A8ECA9-58A6-E342-9FAD-A0E9486D37B9}"/>
                  </a:ext>
                </a:extLst>
              </p:cNvPr>
              <p:cNvSpPr>
                <a:spLocks noChangeAspect="1"/>
              </p:cNvSpPr>
              <p:nvPr/>
            </p:nvSpPr>
            <p:spPr>
              <a:xfrm>
                <a:off x="110763" y="5025811"/>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129" name="Elipse 1128">
                <a:extLst>
                  <a:ext uri="{FF2B5EF4-FFF2-40B4-BE49-F238E27FC236}">
                    <a16:creationId xmlns:a16="http://schemas.microsoft.com/office/drawing/2014/main" id="{A470C91C-A69B-1042-A969-1FCC2E9EF2D8}"/>
                  </a:ext>
                </a:extLst>
              </p:cNvPr>
              <p:cNvSpPr>
                <a:spLocks noChangeAspect="1"/>
              </p:cNvSpPr>
              <p:nvPr/>
            </p:nvSpPr>
            <p:spPr>
              <a:xfrm>
                <a:off x="110763" y="5172663"/>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130" name="Elipse 1129">
                <a:extLst>
                  <a:ext uri="{FF2B5EF4-FFF2-40B4-BE49-F238E27FC236}">
                    <a16:creationId xmlns:a16="http://schemas.microsoft.com/office/drawing/2014/main" id="{D20F7255-9D31-E44C-A189-3DCC4FF4592C}"/>
                  </a:ext>
                </a:extLst>
              </p:cNvPr>
              <p:cNvSpPr>
                <a:spLocks noChangeAspect="1"/>
              </p:cNvSpPr>
              <p:nvPr/>
            </p:nvSpPr>
            <p:spPr>
              <a:xfrm>
                <a:off x="110763" y="5319515"/>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131" name="Elipse 1130">
                <a:extLst>
                  <a:ext uri="{FF2B5EF4-FFF2-40B4-BE49-F238E27FC236}">
                    <a16:creationId xmlns:a16="http://schemas.microsoft.com/office/drawing/2014/main" id="{F8133DF9-BCF1-1C42-AA4A-A022035F2358}"/>
                  </a:ext>
                </a:extLst>
              </p:cNvPr>
              <p:cNvSpPr>
                <a:spLocks noChangeAspect="1"/>
              </p:cNvSpPr>
              <p:nvPr/>
            </p:nvSpPr>
            <p:spPr>
              <a:xfrm>
                <a:off x="110763" y="5466361"/>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grpSp>
        <p:grpSp>
          <p:nvGrpSpPr>
            <p:cNvPr id="1055" name="Grupo 1054">
              <a:extLst>
                <a:ext uri="{FF2B5EF4-FFF2-40B4-BE49-F238E27FC236}">
                  <a16:creationId xmlns:a16="http://schemas.microsoft.com/office/drawing/2014/main" id="{90CA6EE6-22D7-E841-A479-DD504DD050DA}"/>
                </a:ext>
              </a:extLst>
            </p:cNvPr>
            <p:cNvGrpSpPr/>
            <p:nvPr/>
          </p:nvGrpSpPr>
          <p:grpSpPr>
            <a:xfrm>
              <a:off x="6994167" y="32843"/>
              <a:ext cx="28800" cy="5462318"/>
              <a:chOff x="110763" y="32843"/>
              <a:chExt cx="28800" cy="5462318"/>
            </a:xfrm>
            <a:grpFill/>
          </p:grpSpPr>
          <p:sp>
            <p:nvSpPr>
              <p:cNvPr id="1056" name="Elipse 1055">
                <a:extLst>
                  <a:ext uri="{FF2B5EF4-FFF2-40B4-BE49-F238E27FC236}">
                    <a16:creationId xmlns:a16="http://schemas.microsoft.com/office/drawing/2014/main" id="{A8BF0C33-3C96-464B-A695-5A29D6D360A7}"/>
                  </a:ext>
                </a:extLst>
              </p:cNvPr>
              <p:cNvSpPr>
                <a:spLocks noChangeAspect="1"/>
              </p:cNvSpPr>
              <p:nvPr/>
            </p:nvSpPr>
            <p:spPr>
              <a:xfrm>
                <a:off x="110763" y="32843"/>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057" name="Elipse 1056">
                <a:extLst>
                  <a:ext uri="{FF2B5EF4-FFF2-40B4-BE49-F238E27FC236}">
                    <a16:creationId xmlns:a16="http://schemas.microsoft.com/office/drawing/2014/main" id="{3AD22189-F315-2546-A0F9-06916F9B47AB}"/>
                  </a:ext>
                </a:extLst>
              </p:cNvPr>
              <p:cNvSpPr>
                <a:spLocks noChangeAspect="1"/>
              </p:cNvSpPr>
              <p:nvPr/>
            </p:nvSpPr>
            <p:spPr>
              <a:xfrm>
                <a:off x="110763" y="179695"/>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058" name="Elipse 1057">
                <a:extLst>
                  <a:ext uri="{FF2B5EF4-FFF2-40B4-BE49-F238E27FC236}">
                    <a16:creationId xmlns:a16="http://schemas.microsoft.com/office/drawing/2014/main" id="{9675513E-A77A-004B-A955-6D9B7DC59641}"/>
                  </a:ext>
                </a:extLst>
              </p:cNvPr>
              <p:cNvSpPr>
                <a:spLocks noChangeAspect="1"/>
              </p:cNvSpPr>
              <p:nvPr/>
            </p:nvSpPr>
            <p:spPr>
              <a:xfrm>
                <a:off x="110763" y="326547"/>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059" name="Elipse 1058">
                <a:extLst>
                  <a:ext uri="{FF2B5EF4-FFF2-40B4-BE49-F238E27FC236}">
                    <a16:creationId xmlns:a16="http://schemas.microsoft.com/office/drawing/2014/main" id="{ED6AB613-34A2-7044-A727-EAF04882109C}"/>
                  </a:ext>
                </a:extLst>
              </p:cNvPr>
              <p:cNvSpPr>
                <a:spLocks noChangeAspect="1"/>
              </p:cNvSpPr>
              <p:nvPr/>
            </p:nvSpPr>
            <p:spPr>
              <a:xfrm>
                <a:off x="110763" y="473399"/>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060" name="Elipse 1059">
                <a:extLst>
                  <a:ext uri="{FF2B5EF4-FFF2-40B4-BE49-F238E27FC236}">
                    <a16:creationId xmlns:a16="http://schemas.microsoft.com/office/drawing/2014/main" id="{ECCEA7F7-C068-894A-A9DF-1475237FBC49}"/>
                  </a:ext>
                </a:extLst>
              </p:cNvPr>
              <p:cNvSpPr>
                <a:spLocks noChangeAspect="1"/>
              </p:cNvSpPr>
              <p:nvPr/>
            </p:nvSpPr>
            <p:spPr>
              <a:xfrm>
                <a:off x="110763" y="620251"/>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061" name="Elipse 1060">
                <a:extLst>
                  <a:ext uri="{FF2B5EF4-FFF2-40B4-BE49-F238E27FC236}">
                    <a16:creationId xmlns:a16="http://schemas.microsoft.com/office/drawing/2014/main" id="{C9BB5452-3B40-3F41-BB3A-DE6ED17FE306}"/>
                  </a:ext>
                </a:extLst>
              </p:cNvPr>
              <p:cNvSpPr>
                <a:spLocks noChangeAspect="1"/>
              </p:cNvSpPr>
              <p:nvPr/>
            </p:nvSpPr>
            <p:spPr>
              <a:xfrm>
                <a:off x="110763" y="767103"/>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062" name="Elipse 1061">
                <a:extLst>
                  <a:ext uri="{FF2B5EF4-FFF2-40B4-BE49-F238E27FC236}">
                    <a16:creationId xmlns:a16="http://schemas.microsoft.com/office/drawing/2014/main" id="{1A74C2E9-37C3-0142-A65E-5368DA0E9856}"/>
                  </a:ext>
                </a:extLst>
              </p:cNvPr>
              <p:cNvSpPr>
                <a:spLocks noChangeAspect="1"/>
              </p:cNvSpPr>
              <p:nvPr/>
            </p:nvSpPr>
            <p:spPr>
              <a:xfrm>
                <a:off x="110763" y="913955"/>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063" name="Elipse 1062">
                <a:extLst>
                  <a:ext uri="{FF2B5EF4-FFF2-40B4-BE49-F238E27FC236}">
                    <a16:creationId xmlns:a16="http://schemas.microsoft.com/office/drawing/2014/main" id="{E4821198-CCFC-DF45-A59E-7B4A433FAA15}"/>
                  </a:ext>
                </a:extLst>
              </p:cNvPr>
              <p:cNvSpPr>
                <a:spLocks noChangeAspect="1"/>
              </p:cNvSpPr>
              <p:nvPr/>
            </p:nvSpPr>
            <p:spPr>
              <a:xfrm>
                <a:off x="110763" y="1060807"/>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064" name="Elipse 1063">
                <a:extLst>
                  <a:ext uri="{FF2B5EF4-FFF2-40B4-BE49-F238E27FC236}">
                    <a16:creationId xmlns:a16="http://schemas.microsoft.com/office/drawing/2014/main" id="{873FDADB-6731-E444-9A10-3B49FBAE2784}"/>
                  </a:ext>
                </a:extLst>
              </p:cNvPr>
              <p:cNvSpPr>
                <a:spLocks noChangeAspect="1"/>
              </p:cNvSpPr>
              <p:nvPr/>
            </p:nvSpPr>
            <p:spPr>
              <a:xfrm>
                <a:off x="110763" y="1207659"/>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065" name="Elipse 1064">
                <a:extLst>
                  <a:ext uri="{FF2B5EF4-FFF2-40B4-BE49-F238E27FC236}">
                    <a16:creationId xmlns:a16="http://schemas.microsoft.com/office/drawing/2014/main" id="{040AF6C8-598D-DE43-8A26-A2AEC2494FC7}"/>
                  </a:ext>
                </a:extLst>
              </p:cNvPr>
              <p:cNvSpPr>
                <a:spLocks noChangeAspect="1"/>
              </p:cNvSpPr>
              <p:nvPr/>
            </p:nvSpPr>
            <p:spPr>
              <a:xfrm>
                <a:off x="110763" y="1354511"/>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066" name="Elipse 1065">
                <a:extLst>
                  <a:ext uri="{FF2B5EF4-FFF2-40B4-BE49-F238E27FC236}">
                    <a16:creationId xmlns:a16="http://schemas.microsoft.com/office/drawing/2014/main" id="{4295EEEA-5749-8841-A603-A75268145D62}"/>
                  </a:ext>
                </a:extLst>
              </p:cNvPr>
              <p:cNvSpPr>
                <a:spLocks noChangeAspect="1"/>
              </p:cNvSpPr>
              <p:nvPr/>
            </p:nvSpPr>
            <p:spPr>
              <a:xfrm>
                <a:off x="110763" y="1501363"/>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067" name="Elipse 1066">
                <a:extLst>
                  <a:ext uri="{FF2B5EF4-FFF2-40B4-BE49-F238E27FC236}">
                    <a16:creationId xmlns:a16="http://schemas.microsoft.com/office/drawing/2014/main" id="{EEFF8378-CB31-0D4A-BE5B-7A3E998498F1}"/>
                  </a:ext>
                </a:extLst>
              </p:cNvPr>
              <p:cNvSpPr>
                <a:spLocks noChangeAspect="1"/>
              </p:cNvSpPr>
              <p:nvPr/>
            </p:nvSpPr>
            <p:spPr>
              <a:xfrm>
                <a:off x="110763" y="1648215"/>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068" name="Elipse 1067">
                <a:extLst>
                  <a:ext uri="{FF2B5EF4-FFF2-40B4-BE49-F238E27FC236}">
                    <a16:creationId xmlns:a16="http://schemas.microsoft.com/office/drawing/2014/main" id="{F06FED69-DFA6-514F-B7FD-E675CB41274F}"/>
                  </a:ext>
                </a:extLst>
              </p:cNvPr>
              <p:cNvSpPr>
                <a:spLocks noChangeAspect="1"/>
              </p:cNvSpPr>
              <p:nvPr/>
            </p:nvSpPr>
            <p:spPr>
              <a:xfrm>
                <a:off x="110763" y="1795067"/>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069" name="Elipse 1068">
                <a:extLst>
                  <a:ext uri="{FF2B5EF4-FFF2-40B4-BE49-F238E27FC236}">
                    <a16:creationId xmlns:a16="http://schemas.microsoft.com/office/drawing/2014/main" id="{463E00F9-7DDE-3442-9AF0-65037833A15B}"/>
                  </a:ext>
                </a:extLst>
              </p:cNvPr>
              <p:cNvSpPr>
                <a:spLocks noChangeAspect="1"/>
              </p:cNvSpPr>
              <p:nvPr/>
            </p:nvSpPr>
            <p:spPr>
              <a:xfrm>
                <a:off x="110763" y="1941919"/>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070" name="Elipse 1069">
                <a:extLst>
                  <a:ext uri="{FF2B5EF4-FFF2-40B4-BE49-F238E27FC236}">
                    <a16:creationId xmlns:a16="http://schemas.microsoft.com/office/drawing/2014/main" id="{CF6541FA-5F35-BE4B-86FF-F1E783161CC6}"/>
                  </a:ext>
                </a:extLst>
              </p:cNvPr>
              <p:cNvSpPr>
                <a:spLocks noChangeAspect="1"/>
              </p:cNvSpPr>
              <p:nvPr/>
            </p:nvSpPr>
            <p:spPr>
              <a:xfrm>
                <a:off x="110763" y="2088771"/>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071" name="Elipse 1070">
                <a:extLst>
                  <a:ext uri="{FF2B5EF4-FFF2-40B4-BE49-F238E27FC236}">
                    <a16:creationId xmlns:a16="http://schemas.microsoft.com/office/drawing/2014/main" id="{8C1FB5F5-B1BD-E647-93BC-852B1E515FD2}"/>
                  </a:ext>
                </a:extLst>
              </p:cNvPr>
              <p:cNvSpPr>
                <a:spLocks noChangeAspect="1"/>
              </p:cNvSpPr>
              <p:nvPr/>
            </p:nvSpPr>
            <p:spPr>
              <a:xfrm>
                <a:off x="110763" y="2235623"/>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072" name="Elipse 1071">
                <a:extLst>
                  <a:ext uri="{FF2B5EF4-FFF2-40B4-BE49-F238E27FC236}">
                    <a16:creationId xmlns:a16="http://schemas.microsoft.com/office/drawing/2014/main" id="{89F2D2C0-3B9B-9D44-B2CE-0385CC5AE392}"/>
                  </a:ext>
                </a:extLst>
              </p:cNvPr>
              <p:cNvSpPr>
                <a:spLocks noChangeAspect="1"/>
              </p:cNvSpPr>
              <p:nvPr/>
            </p:nvSpPr>
            <p:spPr>
              <a:xfrm>
                <a:off x="110763" y="2382475"/>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073" name="Elipse 1072">
                <a:extLst>
                  <a:ext uri="{FF2B5EF4-FFF2-40B4-BE49-F238E27FC236}">
                    <a16:creationId xmlns:a16="http://schemas.microsoft.com/office/drawing/2014/main" id="{3DE42E6C-A66E-774D-B2BF-DF04EDC563F3}"/>
                  </a:ext>
                </a:extLst>
              </p:cNvPr>
              <p:cNvSpPr>
                <a:spLocks noChangeAspect="1"/>
              </p:cNvSpPr>
              <p:nvPr/>
            </p:nvSpPr>
            <p:spPr>
              <a:xfrm>
                <a:off x="110763" y="2529327"/>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074" name="Elipse 1073">
                <a:extLst>
                  <a:ext uri="{FF2B5EF4-FFF2-40B4-BE49-F238E27FC236}">
                    <a16:creationId xmlns:a16="http://schemas.microsoft.com/office/drawing/2014/main" id="{A650718F-F90B-9642-84C5-0B5F85BDC4B6}"/>
                  </a:ext>
                </a:extLst>
              </p:cNvPr>
              <p:cNvSpPr>
                <a:spLocks noChangeAspect="1"/>
              </p:cNvSpPr>
              <p:nvPr/>
            </p:nvSpPr>
            <p:spPr>
              <a:xfrm>
                <a:off x="110763" y="2676179"/>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075" name="Elipse 1074">
                <a:extLst>
                  <a:ext uri="{FF2B5EF4-FFF2-40B4-BE49-F238E27FC236}">
                    <a16:creationId xmlns:a16="http://schemas.microsoft.com/office/drawing/2014/main" id="{865F2148-6134-4242-8D1E-FFDED15DCBFD}"/>
                  </a:ext>
                </a:extLst>
              </p:cNvPr>
              <p:cNvSpPr>
                <a:spLocks noChangeAspect="1"/>
              </p:cNvSpPr>
              <p:nvPr/>
            </p:nvSpPr>
            <p:spPr>
              <a:xfrm>
                <a:off x="110763" y="2823031"/>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076" name="Elipse 1075">
                <a:extLst>
                  <a:ext uri="{FF2B5EF4-FFF2-40B4-BE49-F238E27FC236}">
                    <a16:creationId xmlns:a16="http://schemas.microsoft.com/office/drawing/2014/main" id="{8A443EA0-CEAC-6643-BB15-67C044C0AD14}"/>
                  </a:ext>
                </a:extLst>
              </p:cNvPr>
              <p:cNvSpPr>
                <a:spLocks noChangeAspect="1"/>
              </p:cNvSpPr>
              <p:nvPr/>
            </p:nvSpPr>
            <p:spPr>
              <a:xfrm>
                <a:off x="110763" y="2969883"/>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077" name="Elipse 1076">
                <a:extLst>
                  <a:ext uri="{FF2B5EF4-FFF2-40B4-BE49-F238E27FC236}">
                    <a16:creationId xmlns:a16="http://schemas.microsoft.com/office/drawing/2014/main" id="{FAD4B9EC-A123-DC42-A350-D42606CAA21D}"/>
                  </a:ext>
                </a:extLst>
              </p:cNvPr>
              <p:cNvSpPr>
                <a:spLocks noChangeAspect="1"/>
              </p:cNvSpPr>
              <p:nvPr/>
            </p:nvSpPr>
            <p:spPr>
              <a:xfrm>
                <a:off x="110763" y="3116735"/>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078" name="Elipse 1077">
                <a:extLst>
                  <a:ext uri="{FF2B5EF4-FFF2-40B4-BE49-F238E27FC236}">
                    <a16:creationId xmlns:a16="http://schemas.microsoft.com/office/drawing/2014/main" id="{23009BAC-279D-6B4B-BC20-EE5BED675209}"/>
                  </a:ext>
                </a:extLst>
              </p:cNvPr>
              <p:cNvSpPr>
                <a:spLocks noChangeAspect="1"/>
              </p:cNvSpPr>
              <p:nvPr/>
            </p:nvSpPr>
            <p:spPr>
              <a:xfrm>
                <a:off x="110763" y="3263587"/>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079" name="Elipse 1078">
                <a:extLst>
                  <a:ext uri="{FF2B5EF4-FFF2-40B4-BE49-F238E27FC236}">
                    <a16:creationId xmlns:a16="http://schemas.microsoft.com/office/drawing/2014/main" id="{69C0654E-98C4-B346-8F8A-43FDA2140238}"/>
                  </a:ext>
                </a:extLst>
              </p:cNvPr>
              <p:cNvSpPr>
                <a:spLocks noChangeAspect="1"/>
              </p:cNvSpPr>
              <p:nvPr/>
            </p:nvSpPr>
            <p:spPr>
              <a:xfrm>
                <a:off x="110763" y="3410439"/>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080" name="Elipse 1079">
                <a:extLst>
                  <a:ext uri="{FF2B5EF4-FFF2-40B4-BE49-F238E27FC236}">
                    <a16:creationId xmlns:a16="http://schemas.microsoft.com/office/drawing/2014/main" id="{F10A799F-7F48-8745-87D3-2B466CA0A4E7}"/>
                  </a:ext>
                </a:extLst>
              </p:cNvPr>
              <p:cNvSpPr>
                <a:spLocks noChangeAspect="1"/>
              </p:cNvSpPr>
              <p:nvPr/>
            </p:nvSpPr>
            <p:spPr>
              <a:xfrm>
                <a:off x="110763" y="3557291"/>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081" name="Elipse 1080">
                <a:extLst>
                  <a:ext uri="{FF2B5EF4-FFF2-40B4-BE49-F238E27FC236}">
                    <a16:creationId xmlns:a16="http://schemas.microsoft.com/office/drawing/2014/main" id="{54E76CCA-6255-A047-938E-A36D807848E7}"/>
                  </a:ext>
                </a:extLst>
              </p:cNvPr>
              <p:cNvSpPr>
                <a:spLocks noChangeAspect="1"/>
              </p:cNvSpPr>
              <p:nvPr/>
            </p:nvSpPr>
            <p:spPr>
              <a:xfrm>
                <a:off x="110763" y="3704143"/>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082" name="Elipse 1081">
                <a:extLst>
                  <a:ext uri="{FF2B5EF4-FFF2-40B4-BE49-F238E27FC236}">
                    <a16:creationId xmlns:a16="http://schemas.microsoft.com/office/drawing/2014/main" id="{1B6C4D42-0711-7344-8AF7-270F4D8646A8}"/>
                  </a:ext>
                </a:extLst>
              </p:cNvPr>
              <p:cNvSpPr>
                <a:spLocks noChangeAspect="1"/>
              </p:cNvSpPr>
              <p:nvPr/>
            </p:nvSpPr>
            <p:spPr>
              <a:xfrm>
                <a:off x="110763" y="3850995"/>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083" name="Elipse 1082">
                <a:extLst>
                  <a:ext uri="{FF2B5EF4-FFF2-40B4-BE49-F238E27FC236}">
                    <a16:creationId xmlns:a16="http://schemas.microsoft.com/office/drawing/2014/main" id="{60A8344E-FDA1-5441-A87F-0AED1C5C909A}"/>
                  </a:ext>
                </a:extLst>
              </p:cNvPr>
              <p:cNvSpPr>
                <a:spLocks noChangeAspect="1"/>
              </p:cNvSpPr>
              <p:nvPr/>
            </p:nvSpPr>
            <p:spPr>
              <a:xfrm>
                <a:off x="110763" y="3997847"/>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084" name="Elipse 1083">
                <a:extLst>
                  <a:ext uri="{FF2B5EF4-FFF2-40B4-BE49-F238E27FC236}">
                    <a16:creationId xmlns:a16="http://schemas.microsoft.com/office/drawing/2014/main" id="{2030CAFD-4C3E-604A-8DB9-ED842CDE29A7}"/>
                  </a:ext>
                </a:extLst>
              </p:cNvPr>
              <p:cNvSpPr>
                <a:spLocks noChangeAspect="1"/>
              </p:cNvSpPr>
              <p:nvPr/>
            </p:nvSpPr>
            <p:spPr>
              <a:xfrm>
                <a:off x="110763" y="4144699"/>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085" name="Elipse 1084">
                <a:extLst>
                  <a:ext uri="{FF2B5EF4-FFF2-40B4-BE49-F238E27FC236}">
                    <a16:creationId xmlns:a16="http://schemas.microsoft.com/office/drawing/2014/main" id="{688D5956-9A84-D34D-9729-7E9DF2BD9AB6}"/>
                  </a:ext>
                </a:extLst>
              </p:cNvPr>
              <p:cNvSpPr>
                <a:spLocks noChangeAspect="1"/>
              </p:cNvSpPr>
              <p:nvPr/>
            </p:nvSpPr>
            <p:spPr>
              <a:xfrm>
                <a:off x="110763" y="4291551"/>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086" name="Elipse 1085">
                <a:extLst>
                  <a:ext uri="{FF2B5EF4-FFF2-40B4-BE49-F238E27FC236}">
                    <a16:creationId xmlns:a16="http://schemas.microsoft.com/office/drawing/2014/main" id="{244E358B-3D2A-5444-8B10-6CE7EB6B53E4}"/>
                  </a:ext>
                </a:extLst>
              </p:cNvPr>
              <p:cNvSpPr>
                <a:spLocks noChangeAspect="1"/>
              </p:cNvSpPr>
              <p:nvPr/>
            </p:nvSpPr>
            <p:spPr>
              <a:xfrm>
                <a:off x="110763" y="4438403"/>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087" name="Elipse 1086">
                <a:extLst>
                  <a:ext uri="{FF2B5EF4-FFF2-40B4-BE49-F238E27FC236}">
                    <a16:creationId xmlns:a16="http://schemas.microsoft.com/office/drawing/2014/main" id="{B5BFDC8C-E359-8946-8F8B-545981B12ACB}"/>
                  </a:ext>
                </a:extLst>
              </p:cNvPr>
              <p:cNvSpPr>
                <a:spLocks noChangeAspect="1"/>
              </p:cNvSpPr>
              <p:nvPr/>
            </p:nvSpPr>
            <p:spPr>
              <a:xfrm>
                <a:off x="110763" y="4585255"/>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088" name="Elipse 1087">
                <a:extLst>
                  <a:ext uri="{FF2B5EF4-FFF2-40B4-BE49-F238E27FC236}">
                    <a16:creationId xmlns:a16="http://schemas.microsoft.com/office/drawing/2014/main" id="{8294C96A-5518-B440-B0D3-A15EEEB7EBF1}"/>
                  </a:ext>
                </a:extLst>
              </p:cNvPr>
              <p:cNvSpPr>
                <a:spLocks noChangeAspect="1"/>
              </p:cNvSpPr>
              <p:nvPr/>
            </p:nvSpPr>
            <p:spPr>
              <a:xfrm>
                <a:off x="110763" y="4732107"/>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089" name="Elipse 1088">
                <a:extLst>
                  <a:ext uri="{FF2B5EF4-FFF2-40B4-BE49-F238E27FC236}">
                    <a16:creationId xmlns:a16="http://schemas.microsoft.com/office/drawing/2014/main" id="{49ACB643-2080-E148-8D4A-A0DE080CB78B}"/>
                  </a:ext>
                </a:extLst>
              </p:cNvPr>
              <p:cNvSpPr>
                <a:spLocks noChangeAspect="1"/>
              </p:cNvSpPr>
              <p:nvPr/>
            </p:nvSpPr>
            <p:spPr>
              <a:xfrm>
                <a:off x="110763" y="4878959"/>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090" name="Elipse 1089">
                <a:extLst>
                  <a:ext uri="{FF2B5EF4-FFF2-40B4-BE49-F238E27FC236}">
                    <a16:creationId xmlns:a16="http://schemas.microsoft.com/office/drawing/2014/main" id="{46EC15CF-7A8D-2542-92E2-1FBAE8ADAB12}"/>
                  </a:ext>
                </a:extLst>
              </p:cNvPr>
              <p:cNvSpPr>
                <a:spLocks noChangeAspect="1"/>
              </p:cNvSpPr>
              <p:nvPr/>
            </p:nvSpPr>
            <p:spPr>
              <a:xfrm>
                <a:off x="110763" y="5025811"/>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091" name="Elipse 1090">
                <a:extLst>
                  <a:ext uri="{FF2B5EF4-FFF2-40B4-BE49-F238E27FC236}">
                    <a16:creationId xmlns:a16="http://schemas.microsoft.com/office/drawing/2014/main" id="{1AE8ACA5-7BA9-3A4E-BD2E-6419BC1C62BA}"/>
                  </a:ext>
                </a:extLst>
              </p:cNvPr>
              <p:cNvSpPr>
                <a:spLocks noChangeAspect="1"/>
              </p:cNvSpPr>
              <p:nvPr/>
            </p:nvSpPr>
            <p:spPr>
              <a:xfrm>
                <a:off x="110763" y="5172663"/>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092" name="Elipse 1091">
                <a:extLst>
                  <a:ext uri="{FF2B5EF4-FFF2-40B4-BE49-F238E27FC236}">
                    <a16:creationId xmlns:a16="http://schemas.microsoft.com/office/drawing/2014/main" id="{E14C58DA-4971-814C-95C6-93C56C3367D7}"/>
                  </a:ext>
                </a:extLst>
              </p:cNvPr>
              <p:cNvSpPr>
                <a:spLocks noChangeAspect="1"/>
              </p:cNvSpPr>
              <p:nvPr/>
            </p:nvSpPr>
            <p:spPr>
              <a:xfrm>
                <a:off x="110763" y="5319515"/>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093" name="Elipse 1092">
                <a:extLst>
                  <a:ext uri="{FF2B5EF4-FFF2-40B4-BE49-F238E27FC236}">
                    <a16:creationId xmlns:a16="http://schemas.microsoft.com/office/drawing/2014/main" id="{E07C17D0-9098-974E-ADE8-05B9273EA8F3}"/>
                  </a:ext>
                </a:extLst>
              </p:cNvPr>
              <p:cNvSpPr>
                <a:spLocks noChangeAspect="1"/>
              </p:cNvSpPr>
              <p:nvPr/>
            </p:nvSpPr>
            <p:spPr>
              <a:xfrm>
                <a:off x="110763" y="5466361"/>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grpSp>
      </p:grpSp>
      <p:grpSp>
        <p:nvGrpSpPr>
          <p:cNvPr id="1550" name="Grupo 1549">
            <a:extLst>
              <a:ext uri="{FF2B5EF4-FFF2-40B4-BE49-F238E27FC236}">
                <a16:creationId xmlns:a16="http://schemas.microsoft.com/office/drawing/2014/main" id="{D2E9D70C-D684-164E-89DF-48A1A49361FF}"/>
              </a:ext>
            </a:extLst>
          </p:cNvPr>
          <p:cNvGrpSpPr/>
          <p:nvPr userDrawn="1"/>
        </p:nvGrpSpPr>
        <p:grpSpPr>
          <a:xfrm rot="18900000">
            <a:off x="6463075" y="2873531"/>
            <a:ext cx="1016327" cy="7283091"/>
            <a:chOff x="5216163" y="32843"/>
            <a:chExt cx="1806804" cy="5462318"/>
          </a:xfrm>
          <a:solidFill>
            <a:schemeClr val="bg1">
              <a:alpha val="20000"/>
            </a:schemeClr>
          </a:solidFill>
        </p:grpSpPr>
        <p:grpSp>
          <p:nvGrpSpPr>
            <p:cNvPr id="1551" name="Grupo 1550">
              <a:extLst>
                <a:ext uri="{FF2B5EF4-FFF2-40B4-BE49-F238E27FC236}">
                  <a16:creationId xmlns:a16="http://schemas.microsoft.com/office/drawing/2014/main" id="{1886E929-1C30-D744-B447-66527FD3DE0B}"/>
                </a:ext>
              </a:extLst>
            </p:cNvPr>
            <p:cNvGrpSpPr/>
            <p:nvPr/>
          </p:nvGrpSpPr>
          <p:grpSpPr>
            <a:xfrm>
              <a:off x="5216163" y="32843"/>
              <a:ext cx="28800" cy="5462318"/>
              <a:chOff x="110763" y="32843"/>
              <a:chExt cx="28800" cy="5462318"/>
            </a:xfrm>
            <a:grpFill/>
          </p:grpSpPr>
          <p:sp>
            <p:nvSpPr>
              <p:cNvPr id="2020" name="Elipse 2019">
                <a:extLst>
                  <a:ext uri="{FF2B5EF4-FFF2-40B4-BE49-F238E27FC236}">
                    <a16:creationId xmlns:a16="http://schemas.microsoft.com/office/drawing/2014/main" id="{CB95C079-CCB3-C949-8133-CE5701B9B991}"/>
                  </a:ext>
                </a:extLst>
              </p:cNvPr>
              <p:cNvSpPr>
                <a:spLocks noChangeAspect="1"/>
              </p:cNvSpPr>
              <p:nvPr/>
            </p:nvSpPr>
            <p:spPr>
              <a:xfrm>
                <a:off x="110763" y="32843"/>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2021" name="Elipse 2020">
                <a:extLst>
                  <a:ext uri="{FF2B5EF4-FFF2-40B4-BE49-F238E27FC236}">
                    <a16:creationId xmlns:a16="http://schemas.microsoft.com/office/drawing/2014/main" id="{A84222F6-516F-424C-9BF3-470E9E8D9316}"/>
                  </a:ext>
                </a:extLst>
              </p:cNvPr>
              <p:cNvSpPr>
                <a:spLocks noChangeAspect="1"/>
              </p:cNvSpPr>
              <p:nvPr/>
            </p:nvSpPr>
            <p:spPr>
              <a:xfrm>
                <a:off x="110763" y="179695"/>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2022" name="Elipse 2021">
                <a:extLst>
                  <a:ext uri="{FF2B5EF4-FFF2-40B4-BE49-F238E27FC236}">
                    <a16:creationId xmlns:a16="http://schemas.microsoft.com/office/drawing/2014/main" id="{3FC112B6-8A6F-C842-8A88-26227044CE99}"/>
                  </a:ext>
                </a:extLst>
              </p:cNvPr>
              <p:cNvSpPr>
                <a:spLocks noChangeAspect="1"/>
              </p:cNvSpPr>
              <p:nvPr/>
            </p:nvSpPr>
            <p:spPr>
              <a:xfrm>
                <a:off x="110763" y="326547"/>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2023" name="Elipse 2022">
                <a:extLst>
                  <a:ext uri="{FF2B5EF4-FFF2-40B4-BE49-F238E27FC236}">
                    <a16:creationId xmlns:a16="http://schemas.microsoft.com/office/drawing/2014/main" id="{CB3E6537-8726-A04F-8675-1853D6C362AE}"/>
                  </a:ext>
                </a:extLst>
              </p:cNvPr>
              <p:cNvSpPr>
                <a:spLocks noChangeAspect="1"/>
              </p:cNvSpPr>
              <p:nvPr/>
            </p:nvSpPr>
            <p:spPr>
              <a:xfrm>
                <a:off x="110763" y="473399"/>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2024" name="Elipse 2023">
                <a:extLst>
                  <a:ext uri="{FF2B5EF4-FFF2-40B4-BE49-F238E27FC236}">
                    <a16:creationId xmlns:a16="http://schemas.microsoft.com/office/drawing/2014/main" id="{AB2BA0AB-978F-C54F-B265-995C644EE21E}"/>
                  </a:ext>
                </a:extLst>
              </p:cNvPr>
              <p:cNvSpPr>
                <a:spLocks noChangeAspect="1"/>
              </p:cNvSpPr>
              <p:nvPr/>
            </p:nvSpPr>
            <p:spPr>
              <a:xfrm>
                <a:off x="110763" y="620251"/>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2025" name="Elipse 2024">
                <a:extLst>
                  <a:ext uri="{FF2B5EF4-FFF2-40B4-BE49-F238E27FC236}">
                    <a16:creationId xmlns:a16="http://schemas.microsoft.com/office/drawing/2014/main" id="{816E2C0E-A481-D840-82D7-4CF90B895AD2}"/>
                  </a:ext>
                </a:extLst>
              </p:cNvPr>
              <p:cNvSpPr>
                <a:spLocks noChangeAspect="1"/>
              </p:cNvSpPr>
              <p:nvPr/>
            </p:nvSpPr>
            <p:spPr>
              <a:xfrm>
                <a:off x="110763" y="767103"/>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2026" name="Elipse 2025">
                <a:extLst>
                  <a:ext uri="{FF2B5EF4-FFF2-40B4-BE49-F238E27FC236}">
                    <a16:creationId xmlns:a16="http://schemas.microsoft.com/office/drawing/2014/main" id="{0EF25F6A-1455-E64B-88C1-954CE9B8DC9E}"/>
                  </a:ext>
                </a:extLst>
              </p:cNvPr>
              <p:cNvSpPr>
                <a:spLocks noChangeAspect="1"/>
              </p:cNvSpPr>
              <p:nvPr/>
            </p:nvSpPr>
            <p:spPr>
              <a:xfrm>
                <a:off x="110763" y="913955"/>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2027" name="Elipse 2026">
                <a:extLst>
                  <a:ext uri="{FF2B5EF4-FFF2-40B4-BE49-F238E27FC236}">
                    <a16:creationId xmlns:a16="http://schemas.microsoft.com/office/drawing/2014/main" id="{14F07F99-0BBE-DA42-999B-F16B9496E733}"/>
                  </a:ext>
                </a:extLst>
              </p:cNvPr>
              <p:cNvSpPr>
                <a:spLocks noChangeAspect="1"/>
              </p:cNvSpPr>
              <p:nvPr/>
            </p:nvSpPr>
            <p:spPr>
              <a:xfrm>
                <a:off x="110763" y="1060807"/>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2028" name="Elipse 2027">
                <a:extLst>
                  <a:ext uri="{FF2B5EF4-FFF2-40B4-BE49-F238E27FC236}">
                    <a16:creationId xmlns:a16="http://schemas.microsoft.com/office/drawing/2014/main" id="{BF935974-8232-924C-86A3-836182A46744}"/>
                  </a:ext>
                </a:extLst>
              </p:cNvPr>
              <p:cNvSpPr>
                <a:spLocks noChangeAspect="1"/>
              </p:cNvSpPr>
              <p:nvPr/>
            </p:nvSpPr>
            <p:spPr>
              <a:xfrm>
                <a:off x="110763" y="1207659"/>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2029" name="Elipse 2028">
                <a:extLst>
                  <a:ext uri="{FF2B5EF4-FFF2-40B4-BE49-F238E27FC236}">
                    <a16:creationId xmlns:a16="http://schemas.microsoft.com/office/drawing/2014/main" id="{0519773F-5370-BD49-89B2-26BE0C74A24D}"/>
                  </a:ext>
                </a:extLst>
              </p:cNvPr>
              <p:cNvSpPr>
                <a:spLocks noChangeAspect="1"/>
              </p:cNvSpPr>
              <p:nvPr/>
            </p:nvSpPr>
            <p:spPr>
              <a:xfrm>
                <a:off x="110763" y="1354511"/>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2030" name="Elipse 2029">
                <a:extLst>
                  <a:ext uri="{FF2B5EF4-FFF2-40B4-BE49-F238E27FC236}">
                    <a16:creationId xmlns:a16="http://schemas.microsoft.com/office/drawing/2014/main" id="{277C6795-A258-EA46-8660-EF42BA8BE1C1}"/>
                  </a:ext>
                </a:extLst>
              </p:cNvPr>
              <p:cNvSpPr>
                <a:spLocks noChangeAspect="1"/>
              </p:cNvSpPr>
              <p:nvPr/>
            </p:nvSpPr>
            <p:spPr>
              <a:xfrm>
                <a:off x="110763" y="1501363"/>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2031" name="Elipse 2030">
                <a:extLst>
                  <a:ext uri="{FF2B5EF4-FFF2-40B4-BE49-F238E27FC236}">
                    <a16:creationId xmlns:a16="http://schemas.microsoft.com/office/drawing/2014/main" id="{B9140E56-F263-024F-BEC5-D0F24E98F460}"/>
                  </a:ext>
                </a:extLst>
              </p:cNvPr>
              <p:cNvSpPr>
                <a:spLocks noChangeAspect="1"/>
              </p:cNvSpPr>
              <p:nvPr/>
            </p:nvSpPr>
            <p:spPr>
              <a:xfrm>
                <a:off x="110763" y="1648215"/>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2032" name="Elipse 2031">
                <a:extLst>
                  <a:ext uri="{FF2B5EF4-FFF2-40B4-BE49-F238E27FC236}">
                    <a16:creationId xmlns:a16="http://schemas.microsoft.com/office/drawing/2014/main" id="{BD338265-EA0F-0645-A7DF-735620569498}"/>
                  </a:ext>
                </a:extLst>
              </p:cNvPr>
              <p:cNvSpPr>
                <a:spLocks noChangeAspect="1"/>
              </p:cNvSpPr>
              <p:nvPr/>
            </p:nvSpPr>
            <p:spPr>
              <a:xfrm>
                <a:off x="110763" y="1795067"/>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2033" name="Elipse 2032">
                <a:extLst>
                  <a:ext uri="{FF2B5EF4-FFF2-40B4-BE49-F238E27FC236}">
                    <a16:creationId xmlns:a16="http://schemas.microsoft.com/office/drawing/2014/main" id="{336BAF84-1AFC-A641-8793-541B0F1F158C}"/>
                  </a:ext>
                </a:extLst>
              </p:cNvPr>
              <p:cNvSpPr>
                <a:spLocks noChangeAspect="1"/>
              </p:cNvSpPr>
              <p:nvPr/>
            </p:nvSpPr>
            <p:spPr>
              <a:xfrm>
                <a:off x="110763" y="1941919"/>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2034" name="Elipse 2033">
                <a:extLst>
                  <a:ext uri="{FF2B5EF4-FFF2-40B4-BE49-F238E27FC236}">
                    <a16:creationId xmlns:a16="http://schemas.microsoft.com/office/drawing/2014/main" id="{2A034C26-C6FF-8244-B1A9-28A2937D6DF9}"/>
                  </a:ext>
                </a:extLst>
              </p:cNvPr>
              <p:cNvSpPr>
                <a:spLocks noChangeAspect="1"/>
              </p:cNvSpPr>
              <p:nvPr/>
            </p:nvSpPr>
            <p:spPr>
              <a:xfrm>
                <a:off x="110763" y="2088771"/>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2035" name="Elipse 2034">
                <a:extLst>
                  <a:ext uri="{FF2B5EF4-FFF2-40B4-BE49-F238E27FC236}">
                    <a16:creationId xmlns:a16="http://schemas.microsoft.com/office/drawing/2014/main" id="{B47C2AD2-F111-B842-81C5-A3D74CB0D698}"/>
                  </a:ext>
                </a:extLst>
              </p:cNvPr>
              <p:cNvSpPr>
                <a:spLocks noChangeAspect="1"/>
              </p:cNvSpPr>
              <p:nvPr/>
            </p:nvSpPr>
            <p:spPr>
              <a:xfrm>
                <a:off x="110763" y="2235623"/>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2036" name="Elipse 2035">
                <a:extLst>
                  <a:ext uri="{FF2B5EF4-FFF2-40B4-BE49-F238E27FC236}">
                    <a16:creationId xmlns:a16="http://schemas.microsoft.com/office/drawing/2014/main" id="{174A32C3-5B0C-BB42-9D43-D593FA46DE8B}"/>
                  </a:ext>
                </a:extLst>
              </p:cNvPr>
              <p:cNvSpPr>
                <a:spLocks noChangeAspect="1"/>
              </p:cNvSpPr>
              <p:nvPr/>
            </p:nvSpPr>
            <p:spPr>
              <a:xfrm>
                <a:off x="110763" y="2382475"/>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2037" name="Elipse 2036">
                <a:extLst>
                  <a:ext uri="{FF2B5EF4-FFF2-40B4-BE49-F238E27FC236}">
                    <a16:creationId xmlns:a16="http://schemas.microsoft.com/office/drawing/2014/main" id="{50EB3FC8-10B4-CE44-AD71-82A8E31A2276}"/>
                  </a:ext>
                </a:extLst>
              </p:cNvPr>
              <p:cNvSpPr>
                <a:spLocks noChangeAspect="1"/>
              </p:cNvSpPr>
              <p:nvPr/>
            </p:nvSpPr>
            <p:spPr>
              <a:xfrm>
                <a:off x="110763" y="2529327"/>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2038" name="Elipse 2037">
                <a:extLst>
                  <a:ext uri="{FF2B5EF4-FFF2-40B4-BE49-F238E27FC236}">
                    <a16:creationId xmlns:a16="http://schemas.microsoft.com/office/drawing/2014/main" id="{1B058362-95B0-8D40-BFEE-251619DA3525}"/>
                  </a:ext>
                </a:extLst>
              </p:cNvPr>
              <p:cNvSpPr>
                <a:spLocks noChangeAspect="1"/>
              </p:cNvSpPr>
              <p:nvPr/>
            </p:nvSpPr>
            <p:spPr>
              <a:xfrm>
                <a:off x="110763" y="2676179"/>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2039" name="Elipse 2038">
                <a:extLst>
                  <a:ext uri="{FF2B5EF4-FFF2-40B4-BE49-F238E27FC236}">
                    <a16:creationId xmlns:a16="http://schemas.microsoft.com/office/drawing/2014/main" id="{6FC3B87F-44E7-4E45-81F2-BBB1B7BAAFE4}"/>
                  </a:ext>
                </a:extLst>
              </p:cNvPr>
              <p:cNvSpPr>
                <a:spLocks noChangeAspect="1"/>
              </p:cNvSpPr>
              <p:nvPr/>
            </p:nvSpPr>
            <p:spPr>
              <a:xfrm>
                <a:off x="110763" y="2823031"/>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2040" name="Elipse 2039">
                <a:extLst>
                  <a:ext uri="{FF2B5EF4-FFF2-40B4-BE49-F238E27FC236}">
                    <a16:creationId xmlns:a16="http://schemas.microsoft.com/office/drawing/2014/main" id="{1317B456-BE72-A24F-A05F-0F2B32F3C5E5}"/>
                  </a:ext>
                </a:extLst>
              </p:cNvPr>
              <p:cNvSpPr>
                <a:spLocks noChangeAspect="1"/>
              </p:cNvSpPr>
              <p:nvPr/>
            </p:nvSpPr>
            <p:spPr>
              <a:xfrm>
                <a:off x="110763" y="2969883"/>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2041" name="Elipse 2040">
                <a:extLst>
                  <a:ext uri="{FF2B5EF4-FFF2-40B4-BE49-F238E27FC236}">
                    <a16:creationId xmlns:a16="http://schemas.microsoft.com/office/drawing/2014/main" id="{0C935F7A-2E39-B04B-A809-6C9520D1CE93}"/>
                  </a:ext>
                </a:extLst>
              </p:cNvPr>
              <p:cNvSpPr>
                <a:spLocks noChangeAspect="1"/>
              </p:cNvSpPr>
              <p:nvPr/>
            </p:nvSpPr>
            <p:spPr>
              <a:xfrm>
                <a:off x="110763" y="3116735"/>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2042" name="Elipse 2041">
                <a:extLst>
                  <a:ext uri="{FF2B5EF4-FFF2-40B4-BE49-F238E27FC236}">
                    <a16:creationId xmlns:a16="http://schemas.microsoft.com/office/drawing/2014/main" id="{205C6074-6251-BC44-A041-E1B94F9D5488}"/>
                  </a:ext>
                </a:extLst>
              </p:cNvPr>
              <p:cNvSpPr>
                <a:spLocks noChangeAspect="1"/>
              </p:cNvSpPr>
              <p:nvPr/>
            </p:nvSpPr>
            <p:spPr>
              <a:xfrm>
                <a:off x="110763" y="3263587"/>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2043" name="Elipse 2042">
                <a:extLst>
                  <a:ext uri="{FF2B5EF4-FFF2-40B4-BE49-F238E27FC236}">
                    <a16:creationId xmlns:a16="http://schemas.microsoft.com/office/drawing/2014/main" id="{A1795B7E-C28F-6E4B-855B-3FF407EFEF07}"/>
                  </a:ext>
                </a:extLst>
              </p:cNvPr>
              <p:cNvSpPr>
                <a:spLocks noChangeAspect="1"/>
              </p:cNvSpPr>
              <p:nvPr/>
            </p:nvSpPr>
            <p:spPr>
              <a:xfrm>
                <a:off x="110763" y="3410439"/>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2044" name="Elipse 2043">
                <a:extLst>
                  <a:ext uri="{FF2B5EF4-FFF2-40B4-BE49-F238E27FC236}">
                    <a16:creationId xmlns:a16="http://schemas.microsoft.com/office/drawing/2014/main" id="{6E1BDA0E-6776-7643-8E83-3B8791C4EFC7}"/>
                  </a:ext>
                </a:extLst>
              </p:cNvPr>
              <p:cNvSpPr>
                <a:spLocks noChangeAspect="1"/>
              </p:cNvSpPr>
              <p:nvPr/>
            </p:nvSpPr>
            <p:spPr>
              <a:xfrm>
                <a:off x="110763" y="3557291"/>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2045" name="Elipse 2044">
                <a:extLst>
                  <a:ext uri="{FF2B5EF4-FFF2-40B4-BE49-F238E27FC236}">
                    <a16:creationId xmlns:a16="http://schemas.microsoft.com/office/drawing/2014/main" id="{D48DFA32-F17B-EC4F-938A-A7FCDC4A1D8E}"/>
                  </a:ext>
                </a:extLst>
              </p:cNvPr>
              <p:cNvSpPr>
                <a:spLocks noChangeAspect="1"/>
              </p:cNvSpPr>
              <p:nvPr/>
            </p:nvSpPr>
            <p:spPr>
              <a:xfrm>
                <a:off x="110763" y="3704143"/>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2046" name="Elipse 2045">
                <a:extLst>
                  <a:ext uri="{FF2B5EF4-FFF2-40B4-BE49-F238E27FC236}">
                    <a16:creationId xmlns:a16="http://schemas.microsoft.com/office/drawing/2014/main" id="{1BF479F1-17D3-2843-BC7A-87A48042DF05}"/>
                  </a:ext>
                </a:extLst>
              </p:cNvPr>
              <p:cNvSpPr>
                <a:spLocks noChangeAspect="1"/>
              </p:cNvSpPr>
              <p:nvPr/>
            </p:nvSpPr>
            <p:spPr>
              <a:xfrm>
                <a:off x="110763" y="3850995"/>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2047" name="Elipse 2046">
                <a:extLst>
                  <a:ext uri="{FF2B5EF4-FFF2-40B4-BE49-F238E27FC236}">
                    <a16:creationId xmlns:a16="http://schemas.microsoft.com/office/drawing/2014/main" id="{18ADA40F-0822-7742-8990-7A7E0039FDBE}"/>
                  </a:ext>
                </a:extLst>
              </p:cNvPr>
              <p:cNvSpPr>
                <a:spLocks noChangeAspect="1"/>
              </p:cNvSpPr>
              <p:nvPr/>
            </p:nvSpPr>
            <p:spPr>
              <a:xfrm>
                <a:off x="110763" y="3997847"/>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2048" name="Elipse 2047">
                <a:extLst>
                  <a:ext uri="{FF2B5EF4-FFF2-40B4-BE49-F238E27FC236}">
                    <a16:creationId xmlns:a16="http://schemas.microsoft.com/office/drawing/2014/main" id="{83D816DB-0608-B340-B1D8-3EA6D805CEF7}"/>
                  </a:ext>
                </a:extLst>
              </p:cNvPr>
              <p:cNvSpPr>
                <a:spLocks noChangeAspect="1"/>
              </p:cNvSpPr>
              <p:nvPr/>
            </p:nvSpPr>
            <p:spPr>
              <a:xfrm>
                <a:off x="110763" y="4144699"/>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2049" name="Elipse 2048">
                <a:extLst>
                  <a:ext uri="{FF2B5EF4-FFF2-40B4-BE49-F238E27FC236}">
                    <a16:creationId xmlns:a16="http://schemas.microsoft.com/office/drawing/2014/main" id="{C5D75A13-8AD5-6646-86D7-0385D2B0EBED}"/>
                  </a:ext>
                </a:extLst>
              </p:cNvPr>
              <p:cNvSpPr>
                <a:spLocks noChangeAspect="1"/>
              </p:cNvSpPr>
              <p:nvPr/>
            </p:nvSpPr>
            <p:spPr>
              <a:xfrm>
                <a:off x="110763" y="4291551"/>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2050" name="Elipse 2049">
                <a:extLst>
                  <a:ext uri="{FF2B5EF4-FFF2-40B4-BE49-F238E27FC236}">
                    <a16:creationId xmlns:a16="http://schemas.microsoft.com/office/drawing/2014/main" id="{2A4B71F3-98F1-4049-9431-55A06DD87682}"/>
                  </a:ext>
                </a:extLst>
              </p:cNvPr>
              <p:cNvSpPr>
                <a:spLocks noChangeAspect="1"/>
              </p:cNvSpPr>
              <p:nvPr/>
            </p:nvSpPr>
            <p:spPr>
              <a:xfrm>
                <a:off x="110763" y="4438403"/>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2051" name="Elipse 2050">
                <a:extLst>
                  <a:ext uri="{FF2B5EF4-FFF2-40B4-BE49-F238E27FC236}">
                    <a16:creationId xmlns:a16="http://schemas.microsoft.com/office/drawing/2014/main" id="{DA1B62A9-1440-F743-B852-64DA568E9CDF}"/>
                  </a:ext>
                </a:extLst>
              </p:cNvPr>
              <p:cNvSpPr>
                <a:spLocks noChangeAspect="1"/>
              </p:cNvSpPr>
              <p:nvPr/>
            </p:nvSpPr>
            <p:spPr>
              <a:xfrm>
                <a:off x="110763" y="4585255"/>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2052" name="Elipse 2051">
                <a:extLst>
                  <a:ext uri="{FF2B5EF4-FFF2-40B4-BE49-F238E27FC236}">
                    <a16:creationId xmlns:a16="http://schemas.microsoft.com/office/drawing/2014/main" id="{BEABCA5C-CBAA-CB4A-9CBE-8DBA74E5C697}"/>
                  </a:ext>
                </a:extLst>
              </p:cNvPr>
              <p:cNvSpPr>
                <a:spLocks noChangeAspect="1"/>
              </p:cNvSpPr>
              <p:nvPr/>
            </p:nvSpPr>
            <p:spPr>
              <a:xfrm>
                <a:off x="110763" y="4732107"/>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2053" name="Elipse 2052">
                <a:extLst>
                  <a:ext uri="{FF2B5EF4-FFF2-40B4-BE49-F238E27FC236}">
                    <a16:creationId xmlns:a16="http://schemas.microsoft.com/office/drawing/2014/main" id="{597D79EB-C2E6-A44F-991C-72B86213B8DA}"/>
                  </a:ext>
                </a:extLst>
              </p:cNvPr>
              <p:cNvSpPr>
                <a:spLocks noChangeAspect="1"/>
              </p:cNvSpPr>
              <p:nvPr/>
            </p:nvSpPr>
            <p:spPr>
              <a:xfrm>
                <a:off x="110763" y="4878959"/>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2054" name="Elipse 2053">
                <a:extLst>
                  <a:ext uri="{FF2B5EF4-FFF2-40B4-BE49-F238E27FC236}">
                    <a16:creationId xmlns:a16="http://schemas.microsoft.com/office/drawing/2014/main" id="{E3DBD8C6-1E08-5941-9848-AC903635A5B8}"/>
                  </a:ext>
                </a:extLst>
              </p:cNvPr>
              <p:cNvSpPr>
                <a:spLocks noChangeAspect="1"/>
              </p:cNvSpPr>
              <p:nvPr/>
            </p:nvSpPr>
            <p:spPr>
              <a:xfrm>
                <a:off x="110763" y="5025811"/>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2055" name="Elipse 2054">
                <a:extLst>
                  <a:ext uri="{FF2B5EF4-FFF2-40B4-BE49-F238E27FC236}">
                    <a16:creationId xmlns:a16="http://schemas.microsoft.com/office/drawing/2014/main" id="{49D77CB8-28F4-384D-A5B4-42CB86281285}"/>
                  </a:ext>
                </a:extLst>
              </p:cNvPr>
              <p:cNvSpPr>
                <a:spLocks noChangeAspect="1"/>
              </p:cNvSpPr>
              <p:nvPr/>
            </p:nvSpPr>
            <p:spPr>
              <a:xfrm>
                <a:off x="110763" y="5172663"/>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2056" name="Elipse 2055">
                <a:extLst>
                  <a:ext uri="{FF2B5EF4-FFF2-40B4-BE49-F238E27FC236}">
                    <a16:creationId xmlns:a16="http://schemas.microsoft.com/office/drawing/2014/main" id="{0D48993F-8F56-0F4C-BB50-F29873B861B4}"/>
                  </a:ext>
                </a:extLst>
              </p:cNvPr>
              <p:cNvSpPr>
                <a:spLocks noChangeAspect="1"/>
              </p:cNvSpPr>
              <p:nvPr/>
            </p:nvSpPr>
            <p:spPr>
              <a:xfrm>
                <a:off x="110763" y="5319515"/>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2057" name="Elipse 2056">
                <a:extLst>
                  <a:ext uri="{FF2B5EF4-FFF2-40B4-BE49-F238E27FC236}">
                    <a16:creationId xmlns:a16="http://schemas.microsoft.com/office/drawing/2014/main" id="{7F7DDE0E-8D78-4D4E-8129-73BB9F744734}"/>
                  </a:ext>
                </a:extLst>
              </p:cNvPr>
              <p:cNvSpPr>
                <a:spLocks noChangeAspect="1"/>
              </p:cNvSpPr>
              <p:nvPr/>
            </p:nvSpPr>
            <p:spPr>
              <a:xfrm>
                <a:off x="110763" y="5466361"/>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grpSp>
        <p:grpSp>
          <p:nvGrpSpPr>
            <p:cNvPr id="1552" name="Grupo 1551">
              <a:extLst>
                <a:ext uri="{FF2B5EF4-FFF2-40B4-BE49-F238E27FC236}">
                  <a16:creationId xmlns:a16="http://schemas.microsoft.com/office/drawing/2014/main" id="{05D36380-2765-3242-9B7C-C068251E13E7}"/>
                </a:ext>
              </a:extLst>
            </p:cNvPr>
            <p:cNvGrpSpPr/>
            <p:nvPr/>
          </p:nvGrpSpPr>
          <p:grpSpPr>
            <a:xfrm>
              <a:off x="5364330" y="32843"/>
              <a:ext cx="28800" cy="5462318"/>
              <a:chOff x="110763" y="32843"/>
              <a:chExt cx="28800" cy="5462318"/>
            </a:xfrm>
            <a:grpFill/>
          </p:grpSpPr>
          <p:sp>
            <p:nvSpPr>
              <p:cNvPr id="1982" name="Elipse 1981">
                <a:extLst>
                  <a:ext uri="{FF2B5EF4-FFF2-40B4-BE49-F238E27FC236}">
                    <a16:creationId xmlns:a16="http://schemas.microsoft.com/office/drawing/2014/main" id="{83F5D894-3D4D-3A4E-B16C-A2419D6A7D21}"/>
                  </a:ext>
                </a:extLst>
              </p:cNvPr>
              <p:cNvSpPr>
                <a:spLocks noChangeAspect="1"/>
              </p:cNvSpPr>
              <p:nvPr/>
            </p:nvSpPr>
            <p:spPr>
              <a:xfrm>
                <a:off x="110763" y="32843"/>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983" name="Elipse 1982">
                <a:extLst>
                  <a:ext uri="{FF2B5EF4-FFF2-40B4-BE49-F238E27FC236}">
                    <a16:creationId xmlns:a16="http://schemas.microsoft.com/office/drawing/2014/main" id="{CE2FAFE5-C496-9E48-9352-1A97675D6CBA}"/>
                  </a:ext>
                </a:extLst>
              </p:cNvPr>
              <p:cNvSpPr>
                <a:spLocks noChangeAspect="1"/>
              </p:cNvSpPr>
              <p:nvPr/>
            </p:nvSpPr>
            <p:spPr>
              <a:xfrm>
                <a:off x="110763" y="179695"/>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984" name="Elipse 1983">
                <a:extLst>
                  <a:ext uri="{FF2B5EF4-FFF2-40B4-BE49-F238E27FC236}">
                    <a16:creationId xmlns:a16="http://schemas.microsoft.com/office/drawing/2014/main" id="{975DB592-66CD-EB43-B8FA-2C2B0255D4BA}"/>
                  </a:ext>
                </a:extLst>
              </p:cNvPr>
              <p:cNvSpPr>
                <a:spLocks noChangeAspect="1"/>
              </p:cNvSpPr>
              <p:nvPr/>
            </p:nvSpPr>
            <p:spPr>
              <a:xfrm>
                <a:off x="110763" y="326547"/>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985" name="Elipse 1984">
                <a:extLst>
                  <a:ext uri="{FF2B5EF4-FFF2-40B4-BE49-F238E27FC236}">
                    <a16:creationId xmlns:a16="http://schemas.microsoft.com/office/drawing/2014/main" id="{4BF7A987-09EC-D74F-92CC-828B7DCACB4B}"/>
                  </a:ext>
                </a:extLst>
              </p:cNvPr>
              <p:cNvSpPr>
                <a:spLocks noChangeAspect="1"/>
              </p:cNvSpPr>
              <p:nvPr/>
            </p:nvSpPr>
            <p:spPr>
              <a:xfrm>
                <a:off x="110763" y="473399"/>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986" name="Elipse 1985">
                <a:extLst>
                  <a:ext uri="{FF2B5EF4-FFF2-40B4-BE49-F238E27FC236}">
                    <a16:creationId xmlns:a16="http://schemas.microsoft.com/office/drawing/2014/main" id="{6BA00F05-94B6-9740-8075-6A514EDD79B4}"/>
                  </a:ext>
                </a:extLst>
              </p:cNvPr>
              <p:cNvSpPr>
                <a:spLocks noChangeAspect="1"/>
              </p:cNvSpPr>
              <p:nvPr/>
            </p:nvSpPr>
            <p:spPr>
              <a:xfrm>
                <a:off x="110763" y="620251"/>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987" name="Elipse 1986">
                <a:extLst>
                  <a:ext uri="{FF2B5EF4-FFF2-40B4-BE49-F238E27FC236}">
                    <a16:creationId xmlns:a16="http://schemas.microsoft.com/office/drawing/2014/main" id="{F2833B8F-F339-6443-A98B-FD21327E84A7}"/>
                  </a:ext>
                </a:extLst>
              </p:cNvPr>
              <p:cNvSpPr>
                <a:spLocks noChangeAspect="1"/>
              </p:cNvSpPr>
              <p:nvPr/>
            </p:nvSpPr>
            <p:spPr>
              <a:xfrm>
                <a:off x="110763" y="767103"/>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988" name="Elipse 1987">
                <a:extLst>
                  <a:ext uri="{FF2B5EF4-FFF2-40B4-BE49-F238E27FC236}">
                    <a16:creationId xmlns:a16="http://schemas.microsoft.com/office/drawing/2014/main" id="{BDCD7040-7993-7C48-BDFF-55A09C170697}"/>
                  </a:ext>
                </a:extLst>
              </p:cNvPr>
              <p:cNvSpPr>
                <a:spLocks noChangeAspect="1"/>
              </p:cNvSpPr>
              <p:nvPr/>
            </p:nvSpPr>
            <p:spPr>
              <a:xfrm>
                <a:off x="110763" y="913955"/>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989" name="Elipse 1988">
                <a:extLst>
                  <a:ext uri="{FF2B5EF4-FFF2-40B4-BE49-F238E27FC236}">
                    <a16:creationId xmlns:a16="http://schemas.microsoft.com/office/drawing/2014/main" id="{963743CC-632C-F041-8D6E-D51D92552C0B}"/>
                  </a:ext>
                </a:extLst>
              </p:cNvPr>
              <p:cNvSpPr>
                <a:spLocks noChangeAspect="1"/>
              </p:cNvSpPr>
              <p:nvPr/>
            </p:nvSpPr>
            <p:spPr>
              <a:xfrm>
                <a:off x="110763" y="1060807"/>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990" name="Elipse 1989">
                <a:extLst>
                  <a:ext uri="{FF2B5EF4-FFF2-40B4-BE49-F238E27FC236}">
                    <a16:creationId xmlns:a16="http://schemas.microsoft.com/office/drawing/2014/main" id="{6666ADB6-B565-2F4B-A33C-BE07F81B4DE4}"/>
                  </a:ext>
                </a:extLst>
              </p:cNvPr>
              <p:cNvSpPr>
                <a:spLocks noChangeAspect="1"/>
              </p:cNvSpPr>
              <p:nvPr/>
            </p:nvSpPr>
            <p:spPr>
              <a:xfrm>
                <a:off x="110763" y="1207659"/>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991" name="Elipse 1990">
                <a:extLst>
                  <a:ext uri="{FF2B5EF4-FFF2-40B4-BE49-F238E27FC236}">
                    <a16:creationId xmlns:a16="http://schemas.microsoft.com/office/drawing/2014/main" id="{38B228AC-42E8-DB43-91BF-2E8F1E58265E}"/>
                  </a:ext>
                </a:extLst>
              </p:cNvPr>
              <p:cNvSpPr>
                <a:spLocks noChangeAspect="1"/>
              </p:cNvSpPr>
              <p:nvPr/>
            </p:nvSpPr>
            <p:spPr>
              <a:xfrm>
                <a:off x="110763" y="1354511"/>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992" name="Elipse 1991">
                <a:extLst>
                  <a:ext uri="{FF2B5EF4-FFF2-40B4-BE49-F238E27FC236}">
                    <a16:creationId xmlns:a16="http://schemas.microsoft.com/office/drawing/2014/main" id="{698FD34C-F70F-C042-9C9E-DB25AF776B0D}"/>
                  </a:ext>
                </a:extLst>
              </p:cNvPr>
              <p:cNvSpPr>
                <a:spLocks noChangeAspect="1"/>
              </p:cNvSpPr>
              <p:nvPr/>
            </p:nvSpPr>
            <p:spPr>
              <a:xfrm>
                <a:off x="110763" y="1501363"/>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993" name="Elipse 1992">
                <a:extLst>
                  <a:ext uri="{FF2B5EF4-FFF2-40B4-BE49-F238E27FC236}">
                    <a16:creationId xmlns:a16="http://schemas.microsoft.com/office/drawing/2014/main" id="{9A9512C3-1502-B646-8511-1E85C86BD797}"/>
                  </a:ext>
                </a:extLst>
              </p:cNvPr>
              <p:cNvSpPr>
                <a:spLocks noChangeAspect="1"/>
              </p:cNvSpPr>
              <p:nvPr/>
            </p:nvSpPr>
            <p:spPr>
              <a:xfrm>
                <a:off x="110763" y="1648215"/>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994" name="Elipse 1993">
                <a:extLst>
                  <a:ext uri="{FF2B5EF4-FFF2-40B4-BE49-F238E27FC236}">
                    <a16:creationId xmlns:a16="http://schemas.microsoft.com/office/drawing/2014/main" id="{087D6893-8C8C-7843-9374-877C46395D58}"/>
                  </a:ext>
                </a:extLst>
              </p:cNvPr>
              <p:cNvSpPr>
                <a:spLocks noChangeAspect="1"/>
              </p:cNvSpPr>
              <p:nvPr/>
            </p:nvSpPr>
            <p:spPr>
              <a:xfrm>
                <a:off x="110763" y="1795067"/>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995" name="Elipse 1994">
                <a:extLst>
                  <a:ext uri="{FF2B5EF4-FFF2-40B4-BE49-F238E27FC236}">
                    <a16:creationId xmlns:a16="http://schemas.microsoft.com/office/drawing/2014/main" id="{8D9450D3-A37E-E148-95A5-A249FE3300B6}"/>
                  </a:ext>
                </a:extLst>
              </p:cNvPr>
              <p:cNvSpPr>
                <a:spLocks noChangeAspect="1"/>
              </p:cNvSpPr>
              <p:nvPr/>
            </p:nvSpPr>
            <p:spPr>
              <a:xfrm>
                <a:off x="110763" y="1941919"/>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996" name="Elipse 1995">
                <a:extLst>
                  <a:ext uri="{FF2B5EF4-FFF2-40B4-BE49-F238E27FC236}">
                    <a16:creationId xmlns:a16="http://schemas.microsoft.com/office/drawing/2014/main" id="{B6A54DD7-DF89-284B-BFB1-3CF099F2AACE}"/>
                  </a:ext>
                </a:extLst>
              </p:cNvPr>
              <p:cNvSpPr>
                <a:spLocks noChangeAspect="1"/>
              </p:cNvSpPr>
              <p:nvPr/>
            </p:nvSpPr>
            <p:spPr>
              <a:xfrm>
                <a:off x="110763" y="2088771"/>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997" name="Elipse 1996">
                <a:extLst>
                  <a:ext uri="{FF2B5EF4-FFF2-40B4-BE49-F238E27FC236}">
                    <a16:creationId xmlns:a16="http://schemas.microsoft.com/office/drawing/2014/main" id="{571C7622-400C-FA45-91F0-3736BFD4D805}"/>
                  </a:ext>
                </a:extLst>
              </p:cNvPr>
              <p:cNvSpPr>
                <a:spLocks noChangeAspect="1"/>
              </p:cNvSpPr>
              <p:nvPr/>
            </p:nvSpPr>
            <p:spPr>
              <a:xfrm>
                <a:off x="110763" y="2235623"/>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998" name="Elipse 1997">
                <a:extLst>
                  <a:ext uri="{FF2B5EF4-FFF2-40B4-BE49-F238E27FC236}">
                    <a16:creationId xmlns:a16="http://schemas.microsoft.com/office/drawing/2014/main" id="{2AF5009A-14B9-0143-81A7-DEF40AB2CB7F}"/>
                  </a:ext>
                </a:extLst>
              </p:cNvPr>
              <p:cNvSpPr>
                <a:spLocks noChangeAspect="1"/>
              </p:cNvSpPr>
              <p:nvPr/>
            </p:nvSpPr>
            <p:spPr>
              <a:xfrm>
                <a:off x="110763" y="2382475"/>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999" name="Elipse 1998">
                <a:extLst>
                  <a:ext uri="{FF2B5EF4-FFF2-40B4-BE49-F238E27FC236}">
                    <a16:creationId xmlns:a16="http://schemas.microsoft.com/office/drawing/2014/main" id="{DE5B818E-0BEA-864A-A8FC-D94429B2ACF6}"/>
                  </a:ext>
                </a:extLst>
              </p:cNvPr>
              <p:cNvSpPr>
                <a:spLocks noChangeAspect="1"/>
              </p:cNvSpPr>
              <p:nvPr/>
            </p:nvSpPr>
            <p:spPr>
              <a:xfrm>
                <a:off x="110763" y="2529327"/>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2000" name="Elipse 1999">
                <a:extLst>
                  <a:ext uri="{FF2B5EF4-FFF2-40B4-BE49-F238E27FC236}">
                    <a16:creationId xmlns:a16="http://schemas.microsoft.com/office/drawing/2014/main" id="{9DDF9EB8-7DAE-BC4F-870C-AC9B71B47BB9}"/>
                  </a:ext>
                </a:extLst>
              </p:cNvPr>
              <p:cNvSpPr>
                <a:spLocks noChangeAspect="1"/>
              </p:cNvSpPr>
              <p:nvPr/>
            </p:nvSpPr>
            <p:spPr>
              <a:xfrm>
                <a:off x="110763" y="2676179"/>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2001" name="Elipse 2000">
                <a:extLst>
                  <a:ext uri="{FF2B5EF4-FFF2-40B4-BE49-F238E27FC236}">
                    <a16:creationId xmlns:a16="http://schemas.microsoft.com/office/drawing/2014/main" id="{33D1FBB7-0B78-E240-AFAC-0C16C9B43063}"/>
                  </a:ext>
                </a:extLst>
              </p:cNvPr>
              <p:cNvSpPr>
                <a:spLocks noChangeAspect="1"/>
              </p:cNvSpPr>
              <p:nvPr/>
            </p:nvSpPr>
            <p:spPr>
              <a:xfrm>
                <a:off x="110763" y="2823031"/>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2002" name="Elipse 2001">
                <a:extLst>
                  <a:ext uri="{FF2B5EF4-FFF2-40B4-BE49-F238E27FC236}">
                    <a16:creationId xmlns:a16="http://schemas.microsoft.com/office/drawing/2014/main" id="{2308FBCE-53D2-DC41-9A7D-3767DA242880}"/>
                  </a:ext>
                </a:extLst>
              </p:cNvPr>
              <p:cNvSpPr>
                <a:spLocks noChangeAspect="1"/>
              </p:cNvSpPr>
              <p:nvPr/>
            </p:nvSpPr>
            <p:spPr>
              <a:xfrm>
                <a:off x="110763" y="2969883"/>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2003" name="Elipse 2002">
                <a:extLst>
                  <a:ext uri="{FF2B5EF4-FFF2-40B4-BE49-F238E27FC236}">
                    <a16:creationId xmlns:a16="http://schemas.microsoft.com/office/drawing/2014/main" id="{A4489A52-C210-E242-868C-D74DC60EAE7E}"/>
                  </a:ext>
                </a:extLst>
              </p:cNvPr>
              <p:cNvSpPr>
                <a:spLocks noChangeAspect="1"/>
              </p:cNvSpPr>
              <p:nvPr/>
            </p:nvSpPr>
            <p:spPr>
              <a:xfrm>
                <a:off x="110763" y="3116735"/>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2004" name="Elipse 2003">
                <a:extLst>
                  <a:ext uri="{FF2B5EF4-FFF2-40B4-BE49-F238E27FC236}">
                    <a16:creationId xmlns:a16="http://schemas.microsoft.com/office/drawing/2014/main" id="{D2C7307F-FD20-C94C-80FC-05990A114D25}"/>
                  </a:ext>
                </a:extLst>
              </p:cNvPr>
              <p:cNvSpPr>
                <a:spLocks noChangeAspect="1"/>
              </p:cNvSpPr>
              <p:nvPr/>
            </p:nvSpPr>
            <p:spPr>
              <a:xfrm>
                <a:off x="110763" y="3263587"/>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2005" name="Elipse 2004">
                <a:extLst>
                  <a:ext uri="{FF2B5EF4-FFF2-40B4-BE49-F238E27FC236}">
                    <a16:creationId xmlns:a16="http://schemas.microsoft.com/office/drawing/2014/main" id="{FB974F77-D414-2449-BE94-9E002D0044AE}"/>
                  </a:ext>
                </a:extLst>
              </p:cNvPr>
              <p:cNvSpPr>
                <a:spLocks noChangeAspect="1"/>
              </p:cNvSpPr>
              <p:nvPr/>
            </p:nvSpPr>
            <p:spPr>
              <a:xfrm>
                <a:off x="110763" y="3410439"/>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2006" name="Elipse 2005">
                <a:extLst>
                  <a:ext uri="{FF2B5EF4-FFF2-40B4-BE49-F238E27FC236}">
                    <a16:creationId xmlns:a16="http://schemas.microsoft.com/office/drawing/2014/main" id="{1DC3EB72-BB93-F14C-B86B-51EE4BC00215}"/>
                  </a:ext>
                </a:extLst>
              </p:cNvPr>
              <p:cNvSpPr>
                <a:spLocks noChangeAspect="1"/>
              </p:cNvSpPr>
              <p:nvPr/>
            </p:nvSpPr>
            <p:spPr>
              <a:xfrm>
                <a:off x="110763" y="3557291"/>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2007" name="Elipse 2006">
                <a:extLst>
                  <a:ext uri="{FF2B5EF4-FFF2-40B4-BE49-F238E27FC236}">
                    <a16:creationId xmlns:a16="http://schemas.microsoft.com/office/drawing/2014/main" id="{A001CE67-152D-5940-8021-B646849E5223}"/>
                  </a:ext>
                </a:extLst>
              </p:cNvPr>
              <p:cNvSpPr>
                <a:spLocks noChangeAspect="1"/>
              </p:cNvSpPr>
              <p:nvPr/>
            </p:nvSpPr>
            <p:spPr>
              <a:xfrm>
                <a:off x="110763" y="3704143"/>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2008" name="Elipse 2007">
                <a:extLst>
                  <a:ext uri="{FF2B5EF4-FFF2-40B4-BE49-F238E27FC236}">
                    <a16:creationId xmlns:a16="http://schemas.microsoft.com/office/drawing/2014/main" id="{F3F64D85-F6FF-9841-8195-91BCDDF7C8BE}"/>
                  </a:ext>
                </a:extLst>
              </p:cNvPr>
              <p:cNvSpPr>
                <a:spLocks noChangeAspect="1"/>
              </p:cNvSpPr>
              <p:nvPr/>
            </p:nvSpPr>
            <p:spPr>
              <a:xfrm>
                <a:off x="110763" y="3850995"/>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2009" name="Elipse 2008">
                <a:extLst>
                  <a:ext uri="{FF2B5EF4-FFF2-40B4-BE49-F238E27FC236}">
                    <a16:creationId xmlns:a16="http://schemas.microsoft.com/office/drawing/2014/main" id="{5E4C07B2-1353-6546-B9AA-6731BC0938EF}"/>
                  </a:ext>
                </a:extLst>
              </p:cNvPr>
              <p:cNvSpPr>
                <a:spLocks noChangeAspect="1"/>
              </p:cNvSpPr>
              <p:nvPr/>
            </p:nvSpPr>
            <p:spPr>
              <a:xfrm>
                <a:off x="110763" y="3997847"/>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2010" name="Elipse 2009">
                <a:extLst>
                  <a:ext uri="{FF2B5EF4-FFF2-40B4-BE49-F238E27FC236}">
                    <a16:creationId xmlns:a16="http://schemas.microsoft.com/office/drawing/2014/main" id="{998193AC-2DB1-4B49-9DBA-06EB53EACB05}"/>
                  </a:ext>
                </a:extLst>
              </p:cNvPr>
              <p:cNvSpPr>
                <a:spLocks noChangeAspect="1"/>
              </p:cNvSpPr>
              <p:nvPr/>
            </p:nvSpPr>
            <p:spPr>
              <a:xfrm>
                <a:off x="110763" y="4144699"/>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2011" name="Elipse 2010">
                <a:extLst>
                  <a:ext uri="{FF2B5EF4-FFF2-40B4-BE49-F238E27FC236}">
                    <a16:creationId xmlns:a16="http://schemas.microsoft.com/office/drawing/2014/main" id="{DD115549-4776-0146-998D-5923981BFFC2}"/>
                  </a:ext>
                </a:extLst>
              </p:cNvPr>
              <p:cNvSpPr>
                <a:spLocks noChangeAspect="1"/>
              </p:cNvSpPr>
              <p:nvPr/>
            </p:nvSpPr>
            <p:spPr>
              <a:xfrm>
                <a:off x="110763" y="4291551"/>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2012" name="Elipse 2011">
                <a:extLst>
                  <a:ext uri="{FF2B5EF4-FFF2-40B4-BE49-F238E27FC236}">
                    <a16:creationId xmlns:a16="http://schemas.microsoft.com/office/drawing/2014/main" id="{912C68B7-5A45-BE48-861F-DCB50A990860}"/>
                  </a:ext>
                </a:extLst>
              </p:cNvPr>
              <p:cNvSpPr>
                <a:spLocks noChangeAspect="1"/>
              </p:cNvSpPr>
              <p:nvPr/>
            </p:nvSpPr>
            <p:spPr>
              <a:xfrm>
                <a:off x="110763" y="4438403"/>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2013" name="Elipse 2012">
                <a:extLst>
                  <a:ext uri="{FF2B5EF4-FFF2-40B4-BE49-F238E27FC236}">
                    <a16:creationId xmlns:a16="http://schemas.microsoft.com/office/drawing/2014/main" id="{DA88521E-052C-BA47-ACFF-4A1F844C66FA}"/>
                  </a:ext>
                </a:extLst>
              </p:cNvPr>
              <p:cNvSpPr>
                <a:spLocks noChangeAspect="1"/>
              </p:cNvSpPr>
              <p:nvPr/>
            </p:nvSpPr>
            <p:spPr>
              <a:xfrm>
                <a:off x="110763" y="4585255"/>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2014" name="Elipse 2013">
                <a:extLst>
                  <a:ext uri="{FF2B5EF4-FFF2-40B4-BE49-F238E27FC236}">
                    <a16:creationId xmlns:a16="http://schemas.microsoft.com/office/drawing/2014/main" id="{7E20BF9B-73A9-5B40-90CD-74E032134CCD}"/>
                  </a:ext>
                </a:extLst>
              </p:cNvPr>
              <p:cNvSpPr>
                <a:spLocks noChangeAspect="1"/>
              </p:cNvSpPr>
              <p:nvPr/>
            </p:nvSpPr>
            <p:spPr>
              <a:xfrm>
                <a:off x="110763" y="4732107"/>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2015" name="Elipse 2014">
                <a:extLst>
                  <a:ext uri="{FF2B5EF4-FFF2-40B4-BE49-F238E27FC236}">
                    <a16:creationId xmlns:a16="http://schemas.microsoft.com/office/drawing/2014/main" id="{351FB3C1-7FE8-624E-A192-A3AEB865A745}"/>
                  </a:ext>
                </a:extLst>
              </p:cNvPr>
              <p:cNvSpPr>
                <a:spLocks noChangeAspect="1"/>
              </p:cNvSpPr>
              <p:nvPr/>
            </p:nvSpPr>
            <p:spPr>
              <a:xfrm>
                <a:off x="110763" y="4878959"/>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2016" name="Elipse 2015">
                <a:extLst>
                  <a:ext uri="{FF2B5EF4-FFF2-40B4-BE49-F238E27FC236}">
                    <a16:creationId xmlns:a16="http://schemas.microsoft.com/office/drawing/2014/main" id="{22B1F144-182B-274C-8AD3-053CC78F4E25}"/>
                  </a:ext>
                </a:extLst>
              </p:cNvPr>
              <p:cNvSpPr>
                <a:spLocks noChangeAspect="1"/>
              </p:cNvSpPr>
              <p:nvPr/>
            </p:nvSpPr>
            <p:spPr>
              <a:xfrm>
                <a:off x="110763" y="5025811"/>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2017" name="Elipse 2016">
                <a:extLst>
                  <a:ext uri="{FF2B5EF4-FFF2-40B4-BE49-F238E27FC236}">
                    <a16:creationId xmlns:a16="http://schemas.microsoft.com/office/drawing/2014/main" id="{006B1B01-07A0-9143-A04D-6E74DB572378}"/>
                  </a:ext>
                </a:extLst>
              </p:cNvPr>
              <p:cNvSpPr>
                <a:spLocks noChangeAspect="1"/>
              </p:cNvSpPr>
              <p:nvPr/>
            </p:nvSpPr>
            <p:spPr>
              <a:xfrm>
                <a:off x="110763" y="5172663"/>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2018" name="Elipse 2017">
                <a:extLst>
                  <a:ext uri="{FF2B5EF4-FFF2-40B4-BE49-F238E27FC236}">
                    <a16:creationId xmlns:a16="http://schemas.microsoft.com/office/drawing/2014/main" id="{933A416E-5FBD-9F43-8E14-1A7C15757C16}"/>
                  </a:ext>
                </a:extLst>
              </p:cNvPr>
              <p:cNvSpPr>
                <a:spLocks noChangeAspect="1"/>
              </p:cNvSpPr>
              <p:nvPr/>
            </p:nvSpPr>
            <p:spPr>
              <a:xfrm>
                <a:off x="110763" y="5319515"/>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2019" name="Elipse 2018">
                <a:extLst>
                  <a:ext uri="{FF2B5EF4-FFF2-40B4-BE49-F238E27FC236}">
                    <a16:creationId xmlns:a16="http://schemas.microsoft.com/office/drawing/2014/main" id="{20342FB2-D8A1-B648-9007-4C44746E9C88}"/>
                  </a:ext>
                </a:extLst>
              </p:cNvPr>
              <p:cNvSpPr>
                <a:spLocks noChangeAspect="1"/>
              </p:cNvSpPr>
              <p:nvPr/>
            </p:nvSpPr>
            <p:spPr>
              <a:xfrm>
                <a:off x="110763" y="5466361"/>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grpSp>
        <p:grpSp>
          <p:nvGrpSpPr>
            <p:cNvPr id="1553" name="Grupo 1552">
              <a:extLst>
                <a:ext uri="{FF2B5EF4-FFF2-40B4-BE49-F238E27FC236}">
                  <a16:creationId xmlns:a16="http://schemas.microsoft.com/office/drawing/2014/main" id="{FA288DBD-9A18-0E45-846A-805CB7C03EA2}"/>
                </a:ext>
              </a:extLst>
            </p:cNvPr>
            <p:cNvGrpSpPr/>
            <p:nvPr/>
          </p:nvGrpSpPr>
          <p:grpSpPr>
            <a:xfrm>
              <a:off x="5512497" y="32843"/>
              <a:ext cx="28800" cy="5462318"/>
              <a:chOff x="110763" y="32843"/>
              <a:chExt cx="28800" cy="5462318"/>
            </a:xfrm>
            <a:grpFill/>
          </p:grpSpPr>
          <p:sp>
            <p:nvSpPr>
              <p:cNvPr id="1944" name="Elipse 1943">
                <a:extLst>
                  <a:ext uri="{FF2B5EF4-FFF2-40B4-BE49-F238E27FC236}">
                    <a16:creationId xmlns:a16="http://schemas.microsoft.com/office/drawing/2014/main" id="{D3AC3C2A-3B55-B94C-9922-E97EF402DF50}"/>
                  </a:ext>
                </a:extLst>
              </p:cNvPr>
              <p:cNvSpPr>
                <a:spLocks noChangeAspect="1"/>
              </p:cNvSpPr>
              <p:nvPr/>
            </p:nvSpPr>
            <p:spPr>
              <a:xfrm>
                <a:off x="110763" y="32843"/>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945" name="Elipse 1944">
                <a:extLst>
                  <a:ext uri="{FF2B5EF4-FFF2-40B4-BE49-F238E27FC236}">
                    <a16:creationId xmlns:a16="http://schemas.microsoft.com/office/drawing/2014/main" id="{C0904A45-4C0E-0449-A974-A8B04F44D393}"/>
                  </a:ext>
                </a:extLst>
              </p:cNvPr>
              <p:cNvSpPr>
                <a:spLocks noChangeAspect="1"/>
              </p:cNvSpPr>
              <p:nvPr/>
            </p:nvSpPr>
            <p:spPr>
              <a:xfrm>
                <a:off x="110763" y="179695"/>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946" name="Elipse 1945">
                <a:extLst>
                  <a:ext uri="{FF2B5EF4-FFF2-40B4-BE49-F238E27FC236}">
                    <a16:creationId xmlns:a16="http://schemas.microsoft.com/office/drawing/2014/main" id="{62283BE0-D39F-FB4A-BC03-49CDE4D69011}"/>
                  </a:ext>
                </a:extLst>
              </p:cNvPr>
              <p:cNvSpPr>
                <a:spLocks noChangeAspect="1"/>
              </p:cNvSpPr>
              <p:nvPr/>
            </p:nvSpPr>
            <p:spPr>
              <a:xfrm>
                <a:off x="110763" y="326547"/>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947" name="Elipse 1946">
                <a:extLst>
                  <a:ext uri="{FF2B5EF4-FFF2-40B4-BE49-F238E27FC236}">
                    <a16:creationId xmlns:a16="http://schemas.microsoft.com/office/drawing/2014/main" id="{AC219C7C-8E9B-E945-8247-65D39E55548E}"/>
                  </a:ext>
                </a:extLst>
              </p:cNvPr>
              <p:cNvSpPr>
                <a:spLocks noChangeAspect="1"/>
              </p:cNvSpPr>
              <p:nvPr/>
            </p:nvSpPr>
            <p:spPr>
              <a:xfrm>
                <a:off x="110763" y="473399"/>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948" name="Elipse 1947">
                <a:extLst>
                  <a:ext uri="{FF2B5EF4-FFF2-40B4-BE49-F238E27FC236}">
                    <a16:creationId xmlns:a16="http://schemas.microsoft.com/office/drawing/2014/main" id="{37071FD4-5960-4B40-BBD2-6496F3B757E0}"/>
                  </a:ext>
                </a:extLst>
              </p:cNvPr>
              <p:cNvSpPr>
                <a:spLocks noChangeAspect="1"/>
              </p:cNvSpPr>
              <p:nvPr/>
            </p:nvSpPr>
            <p:spPr>
              <a:xfrm>
                <a:off x="110763" y="620251"/>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949" name="Elipse 1948">
                <a:extLst>
                  <a:ext uri="{FF2B5EF4-FFF2-40B4-BE49-F238E27FC236}">
                    <a16:creationId xmlns:a16="http://schemas.microsoft.com/office/drawing/2014/main" id="{00CB7F62-8F05-3148-9AD9-295980C0CCE1}"/>
                  </a:ext>
                </a:extLst>
              </p:cNvPr>
              <p:cNvSpPr>
                <a:spLocks noChangeAspect="1"/>
              </p:cNvSpPr>
              <p:nvPr/>
            </p:nvSpPr>
            <p:spPr>
              <a:xfrm>
                <a:off x="110763" y="767103"/>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950" name="Elipse 1949">
                <a:extLst>
                  <a:ext uri="{FF2B5EF4-FFF2-40B4-BE49-F238E27FC236}">
                    <a16:creationId xmlns:a16="http://schemas.microsoft.com/office/drawing/2014/main" id="{8EDFEE3C-833B-ED4F-BD21-B975D798B0AE}"/>
                  </a:ext>
                </a:extLst>
              </p:cNvPr>
              <p:cNvSpPr>
                <a:spLocks noChangeAspect="1"/>
              </p:cNvSpPr>
              <p:nvPr/>
            </p:nvSpPr>
            <p:spPr>
              <a:xfrm>
                <a:off x="110763" y="913955"/>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951" name="Elipse 1950">
                <a:extLst>
                  <a:ext uri="{FF2B5EF4-FFF2-40B4-BE49-F238E27FC236}">
                    <a16:creationId xmlns:a16="http://schemas.microsoft.com/office/drawing/2014/main" id="{BCBA6A93-B967-234B-A85C-5881BCB3D58D}"/>
                  </a:ext>
                </a:extLst>
              </p:cNvPr>
              <p:cNvSpPr>
                <a:spLocks noChangeAspect="1"/>
              </p:cNvSpPr>
              <p:nvPr/>
            </p:nvSpPr>
            <p:spPr>
              <a:xfrm>
                <a:off x="110763" y="1060807"/>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952" name="Elipse 1951">
                <a:extLst>
                  <a:ext uri="{FF2B5EF4-FFF2-40B4-BE49-F238E27FC236}">
                    <a16:creationId xmlns:a16="http://schemas.microsoft.com/office/drawing/2014/main" id="{9DA65996-47BF-1C41-BEE2-B16FDA8C1DA9}"/>
                  </a:ext>
                </a:extLst>
              </p:cNvPr>
              <p:cNvSpPr>
                <a:spLocks noChangeAspect="1"/>
              </p:cNvSpPr>
              <p:nvPr/>
            </p:nvSpPr>
            <p:spPr>
              <a:xfrm>
                <a:off x="110763" y="1207659"/>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953" name="Elipse 1952">
                <a:extLst>
                  <a:ext uri="{FF2B5EF4-FFF2-40B4-BE49-F238E27FC236}">
                    <a16:creationId xmlns:a16="http://schemas.microsoft.com/office/drawing/2014/main" id="{76F9FCD9-69E8-914F-873A-D2B206F7401C}"/>
                  </a:ext>
                </a:extLst>
              </p:cNvPr>
              <p:cNvSpPr>
                <a:spLocks noChangeAspect="1"/>
              </p:cNvSpPr>
              <p:nvPr/>
            </p:nvSpPr>
            <p:spPr>
              <a:xfrm>
                <a:off x="110763" y="1354511"/>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954" name="Elipse 1953">
                <a:extLst>
                  <a:ext uri="{FF2B5EF4-FFF2-40B4-BE49-F238E27FC236}">
                    <a16:creationId xmlns:a16="http://schemas.microsoft.com/office/drawing/2014/main" id="{2487D542-CBD7-5B43-81F6-1ACEA7C2C181}"/>
                  </a:ext>
                </a:extLst>
              </p:cNvPr>
              <p:cNvSpPr>
                <a:spLocks noChangeAspect="1"/>
              </p:cNvSpPr>
              <p:nvPr/>
            </p:nvSpPr>
            <p:spPr>
              <a:xfrm>
                <a:off x="110763" y="1501363"/>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955" name="Elipse 1954">
                <a:extLst>
                  <a:ext uri="{FF2B5EF4-FFF2-40B4-BE49-F238E27FC236}">
                    <a16:creationId xmlns:a16="http://schemas.microsoft.com/office/drawing/2014/main" id="{2185BC16-AD39-984F-BFAA-B74858D5C028}"/>
                  </a:ext>
                </a:extLst>
              </p:cNvPr>
              <p:cNvSpPr>
                <a:spLocks noChangeAspect="1"/>
              </p:cNvSpPr>
              <p:nvPr/>
            </p:nvSpPr>
            <p:spPr>
              <a:xfrm>
                <a:off x="110763" y="1648215"/>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956" name="Elipse 1955">
                <a:extLst>
                  <a:ext uri="{FF2B5EF4-FFF2-40B4-BE49-F238E27FC236}">
                    <a16:creationId xmlns:a16="http://schemas.microsoft.com/office/drawing/2014/main" id="{32913C04-5850-3545-83B9-44C61A59210B}"/>
                  </a:ext>
                </a:extLst>
              </p:cNvPr>
              <p:cNvSpPr>
                <a:spLocks noChangeAspect="1"/>
              </p:cNvSpPr>
              <p:nvPr/>
            </p:nvSpPr>
            <p:spPr>
              <a:xfrm>
                <a:off x="110763" y="1795067"/>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957" name="Elipse 1956">
                <a:extLst>
                  <a:ext uri="{FF2B5EF4-FFF2-40B4-BE49-F238E27FC236}">
                    <a16:creationId xmlns:a16="http://schemas.microsoft.com/office/drawing/2014/main" id="{6C7DD143-DAA2-2446-A123-AAE53BA7F784}"/>
                  </a:ext>
                </a:extLst>
              </p:cNvPr>
              <p:cNvSpPr>
                <a:spLocks noChangeAspect="1"/>
              </p:cNvSpPr>
              <p:nvPr/>
            </p:nvSpPr>
            <p:spPr>
              <a:xfrm>
                <a:off x="110763" y="1941919"/>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958" name="Elipse 1957">
                <a:extLst>
                  <a:ext uri="{FF2B5EF4-FFF2-40B4-BE49-F238E27FC236}">
                    <a16:creationId xmlns:a16="http://schemas.microsoft.com/office/drawing/2014/main" id="{A277F8F0-9C85-204C-85DE-56C6DDFB0E5F}"/>
                  </a:ext>
                </a:extLst>
              </p:cNvPr>
              <p:cNvSpPr>
                <a:spLocks noChangeAspect="1"/>
              </p:cNvSpPr>
              <p:nvPr/>
            </p:nvSpPr>
            <p:spPr>
              <a:xfrm>
                <a:off x="110763" y="2088771"/>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959" name="Elipse 1958">
                <a:extLst>
                  <a:ext uri="{FF2B5EF4-FFF2-40B4-BE49-F238E27FC236}">
                    <a16:creationId xmlns:a16="http://schemas.microsoft.com/office/drawing/2014/main" id="{AFA554E6-0C45-BD4D-9F31-3D3CFD5ACDAD}"/>
                  </a:ext>
                </a:extLst>
              </p:cNvPr>
              <p:cNvSpPr>
                <a:spLocks noChangeAspect="1"/>
              </p:cNvSpPr>
              <p:nvPr/>
            </p:nvSpPr>
            <p:spPr>
              <a:xfrm>
                <a:off x="110763" y="2235623"/>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960" name="Elipse 1959">
                <a:extLst>
                  <a:ext uri="{FF2B5EF4-FFF2-40B4-BE49-F238E27FC236}">
                    <a16:creationId xmlns:a16="http://schemas.microsoft.com/office/drawing/2014/main" id="{BEF8D3A7-D856-8B48-BC9A-38D4D7C7E26D}"/>
                  </a:ext>
                </a:extLst>
              </p:cNvPr>
              <p:cNvSpPr>
                <a:spLocks noChangeAspect="1"/>
              </p:cNvSpPr>
              <p:nvPr/>
            </p:nvSpPr>
            <p:spPr>
              <a:xfrm>
                <a:off x="110763" y="2382475"/>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961" name="Elipse 1960">
                <a:extLst>
                  <a:ext uri="{FF2B5EF4-FFF2-40B4-BE49-F238E27FC236}">
                    <a16:creationId xmlns:a16="http://schemas.microsoft.com/office/drawing/2014/main" id="{E52B154F-17A7-3D41-A241-DF04C432FCA9}"/>
                  </a:ext>
                </a:extLst>
              </p:cNvPr>
              <p:cNvSpPr>
                <a:spLocks noChangeAspect="1"/>
              </p:cNvSpPr>
              <p:nvPr/>
            </p:nvSpPr>
            <p:spPr>
              <a:xfrm>
                <a:off x="110763" y="2529327"/>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962" name="Elipse 1961">
                <a:extLst>
                  <a:ext uri="{FF2B5EF4-FFF2-40B4-BE49-F238E27FC236}">
                    <a16:creationId xmlns:a16="http://schemas.microsoft.com/office/drawing/2014/main" id="{D27A03CD-C048-6B40-A22B-D202D6FAD98C}"/>
                  </a:ext>
                </a:extLst>
              </p:cNvPr>
              <p:cNvSpPr>
                <a:spLocks noChangeAspect="1"/>
              </p:cNvSpPr>
              <p:nvPr/>
            </p:nvSpPr>
            <p:spPr>
              <a:xfrm>
                <a:off x="110763" y="2676179"/>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963" name="Elipse 1962">
                <a:extLst>
                  <a:ext uri="{FF2B5EF4-FFF2-40B4-BE49-F238E27FC236}">
                    <a16:creationId xmlns:a16="http://schemas.microsoft.com/office/drawing/2014/main" id="{D9793036-D0C8-9C4D-BD9A-42CF717FDA94}"/>
                  </a:ext>
                </a:extLst>
              </p:cNvPr>
              <p:cNvSpPr>
                <a:spLocks noChangeAspect="1"/>
              </p:cNvSpPr>
              <p:nvPr/>
            </p:nvSpPr>
            <p:spPr>
              <a:xfrm>
                <a:off x="110763" y="2823031"/>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964" name="Elipse 1963">
                <a:extLst>
                  <a:ext uri="{FF2B5EF4-FFF2-40B4-BE49-F238E27FC236}">
                    <a16:creationId xmlns:a16="http://schemas.microsoft.com/office/drawing/2014/main" id="{6C3478FA-4F38-E741-BAD6-752319F92E34}"/>
                  </a:ext>
                </a:extLst>
              </p:cNvPr>
              <p:cNvSpPr>
                <a:spLocks noChangeAspect="1"/>
              </p:cNvSpPr>
              <p:nvPr/>
            </p:nvSpPr>
            <p:spPr>
              <a:xfrm>
                <a:off x="110763" y="2969883"/>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965" name="Elipse 1964">
                <a:extLst>
                  <a:ext uri="{FF2B5EF4-FFF2-40B4-BE49-F238E27FC236}">
                    <a16:creationId xmlns:a16="http://schemas.microsoft.com/office/drawing/2014/main" id="{76736808-0CFD-684F-BBF0-238E5B7A5229}"/>
                  </a:ext>
                </a:extLst>
              </p:cNvPr>
              <p:cNvSpPr>
                <a:spLocks noChangeAspect="1"/>
              </p:cNvSpPr>
              <p:nvPr/>
            </p:nvSpPr>
            <p:spPr>
              <a:xfrm>
                <a:off x="110763" y="3116735"/>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966" name="Elipse 1965">
                <a:extLst>
                  <a:ext uri="{FF2B5EF4-FFF2-40B4-BE49-F238E27FC236}">
                    <a16:creationId xmlns:a16="http://schemas.microsoft.com/office/drawing/2014/main" id="{3556B4CC-8B48-054E-BFC8-30C4D86FD326}"/>
                  </a:ext>
                </a:extLst>
              </p:cNvPr>
              <p:cNvSpPr>
                <a:spLocks noChangeAspect="1"/>
              </p:cNvSpPr>
              <p:nvPr/>
            </p:nvSpPr>
            <p:spPr>
              <a:xfrm>
                <a:off x="110763" y="3263587"/>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967" name="Elipse 1966">
                <a:extLst>
                  <a:ext uri="{FF2B5EF4-FFF2-40B4-BE49-F238E27FC236}">
                    <a16:creationId xmlns:a16="http://schemas.microsoft.com/office/drawing/2014/main" id="{7758C851-D56D-A447-BB0B-041FCE3B3815}"/>
                  </a:ext>
                </a:extLst>
              </p:cNvPr>
              <p:cNvSpPr>
                <a:spLocks noChangeAspect="1"/>
              </p:cNvSpPr>
              <p:nvPr/>
            </p:nvSpPr>
            <p:spPr>
              <a:xfrm>
                <a:off x="110763" y="3410439"/>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968" name="Elipse 1967">
                <a:extLst>
                  <a:ext uri="{FF2B5EF4-FFF2-40B4-BE49-F238E27FC236}">
                    <a16:creationId xmlns:a16="http://schemas.microsoft.com/office/drawing/2014/main" id="{77100E13-820C-B843-BD36-50FFC573E7F4}"/>
                  </a:ext>
                </a:extLst>
              </p:cNvPr>
              <p:cNvSpPr>
                <a:spLocks noChangeAspect="1"/>
              </p:cNvSpPr>
              <p:nvPr/>
            </p:nvSpPr>
            <p:spPr>
              <a:xfrm>
                <a:off x="110763" y="3557291"/>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969" name="Elipse 1968">
                <a:extLst>
                  <a:ext uri="{FF2B5EF4-FFF2-40B4-BE49-F238E27FC236}">
                    <a16:creationId xmlns:a16="http://schemas.microsoft.com/office/drawing/2014/main" id="{CB7EF52D-005B-5B4E-849C-E1E50F3A44C2}"/>
                  </a:ext>
                </a:extLst>
              </p:cNvPr>
              <p:cNvSpPr>
                <a:spLocks noChangeAspect="1"/>
              </p:cNvSpPr>
              <p:nvPr/>
            </p:nvSpPr>
            <p:spPr>
              <a:xfrm>
                <a:off x="110763" y="3704143"/>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970" name="Elipse 1969">
                <a:extLst>
                  <a:ext uri="{FF2B5EF4-FFF2-40B4-BE49-F238E27FC236}">
                    <a16:creationId xmlns:a16="http://schemas.microsoft.com/office/drawing/2014/main" id="{63164044-A5C3-B04F-99A8-24F5DE6967CB}"/>
                  </a:ext>
                </a:extLst>
              </p:cNvPr>
              <p:cNvSpPr>
                <a:spLocks noChangeAspect="1"/>
              </p:cNvSpPr>
              <p:nvPr/>
            </p:nvSpPr>
            <p:spPr>
              <a:xfrm>
                <a:off x="110763" y="3850995"/>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971" name="Elipse 1970">
                <a:extLst>
                  <a:ext uri="{FF2B5EF4-FFF2-40B4-BE49-F238E27FC236}">
                    <a16:creationId xmlns:a16="http://schemas.microsoft.com/office/drawing/2014/main" id="{B000D45E-9E02-3E4C-8AEB-05C9DF34B2ED}"/>
                  </a:ext>
                </a:extLst>
              </p:cNvPr>
              <p:cNvSpPr>
                <a:spLocks noChangeAspect="1"/>
              </p:cNvSpPr>
              <p:nvPr/>
            </p:nvSpPr>
            <p:spPr>
              <a:xfrm>
                <a:off x="110763" y="3997847"/>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972" name="Elipse 1971">
                <a:extLst>
                  <a:ext uri="{FF2B5EF4-FFF2-40B4-BE49-F238E27FC236}">
                    <a16:creationId xmlns:a16="http://schemas.microsoft.com/office/drawing/2014/main" id="{32549473-7E48-424F-A2C7-D3116BB8A8B0}"/>
                  </a:ext>
                </a:extLst>
              </p:cNvPr>
              <p:cNvSpPr>
                <a:spLocks noChangeAspect="1"/>
              </p:cNvSpPr>
              <p:nvPr/>
            </p:nvSpPr>
            <p:spPr>
              <a:xfrm>
                <a:off x="110763" y="4144699"/>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973" name="Elipse 1972">
                <a:extLst>
                  <a:ext uri="{FF2B5EF4-FFF2-40B4-BE49-F238E27FC236}">
                    <a16:creationId xmlns:a16="http://schemas.microsoft.com/office/drawing/2014/main" id="{B01E8E85-73D4-5445-A029-CB83EAA11053}"/>
                  </a:ext>
                </a:extLst>
              </p:cNvPr>
              <p:cNvSpPr>
                <a:spLocks noChangeAspect="1"/>
              </p:cNvSpPr>
              <p:nvPr/>
            </p:nvSpPr>
            <p:spPr>
              <a:xfrm>
                <a:off x="110763" y="4291551"/>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974" name="Elipse 1973">
                <a:extLst>
                  <a:ext uri="{FF2B5EF4-FFF2-40B4-BE49-F238E27FC236}">
                    <a16:creationId xmlns:a16="http://schemas.microsoft.com/office/drawing/2014/main" id="{45D6E9F2-901F-0149-8BB8-458B82B79B4C}"/>
                  </a:ext>
                </a:extLst>
              </p:cNvPr>
              <p:cNvSpPr>
                <a:spLocks noChangeAspect="1"/>
              </p:cNvSpPr>
              <p:nvPr/>
            </p:nvSpPr>
            <p:spPr>
              <a:xfrm>
                <a:off x="110763" y="4438403"/>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975" name="Elipse 1974">
                <a:extLst>
                  <a:ext uri="{FF2B5EF4-FFF2-40B4-BE49-F238E27FC236}">
                    <a16:creationId xmlns:a16="http://schemas.microsoft.com/office/drawing/2014/main" id="{626B667E-256E-0344-A796-AE7268FB8C8D}"/>
                  </a:ext>
                </a:extLst>
              </p:cNvPr>
              <p:cNvSpPr>
                <a:spLocks noChangeAspect="1"/>
              </p:cNvSpPr>
              <p:nvPr/>
            </p:nvSpPr>
            <p:spPr>
              <a:xfrm>
                <a:off x="110763" y="4585255"/>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976" name="Elipse 1975">
                <a:extLst>
                  <a:ext uri="{FF2B5EF4-FFF2-40B4-BE49-F238E27FC236}">
                    <a16:creationId xmlns:a16="http://schemas.microsoft.com/office/drawing/2014/main" id="{42698A01-8507-034D-814C-5AC2EEFFA57D}"/>
                  </a:ext>
                </a:extLst>
              </p:cNvPr>
              <p:cNvSpPr>
                <a:spLocks noChangeAspect="1"/>
              </p:cNvSpPr>
              <p:nvPr/>
            </p:nvSpPr>
            <p:spPr>
              <a:xfrm>
                <a:off x="110763" y="4732107"/>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977" name="Elipse 1976">
                <a:extLst>
                  <a:ext uri="{FF2B5EF4-FFF2-40B4-BE49-F238E27FC236}">
                    <a16:creationId xmlns:a16="http://schemas.microsoft.com/office/drawing/2014/main" id="{12E7C79D-25FD-C543-8D96-2038A6046F20}"/>
                  </a:ext>
                </a:extLst>
              </p:cNvPr>
              <p:cNvSpPr>
                <a:spLocks noChangeAspect="1"/>
              </p:cNvSpPr>
              <p:nvPr/>
            </p:nvSpPr>
            <p:spPr>
              <a:xfrm>
                <a:off x="110763" y="4878959"/>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978" name="Elipse 1977">
                <a:extLst>
                  <a:ext uri="{FF2B5EF4-FFF2-40B4-BE49-F238E27FC236}">
                    <a16:creationId xmlns:a16="http://schemas.microsoft.com/office/drawing/2014/main" id="{A7652E23-3BDB-284F-8F18-658C2CF7EC55}"/>
                  </a:ext>
                </a:extLst>
              </p:cNvPr>
              <p:cNvSpPr>
                <a:spLocks noChangeAspect="1"/>
              </p:cNvSpPr>
              <p:nvPr/>
            </p:nvSpPr>
            <p:spPr>
              <a:xfrm>
                <a:off x="110763" y="5025811"/>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979" name="Elipse 1978">
                <a:extLst>
                  <a:ext uri="{FF2B5EF4-FFF2-40B4-BE49-F238E27FC236}">
                    <a16:creationId xmlns:a16="http://schemas.microsoft.com/office/drawing/2014/main" id="{E69F1FDA-74D3-5B4C-AACB-EA97A9AC765D}"/>
                  </a:ext>
                </a:extLst>
              </p:cNvPr>
              <p:cNvSpPr>
                <a:spLocks noChangeAspect="1"/>
              </p:cNvSpPr>
              <p:nvPr/>
            </p:nvSpPr>
            <p:spPr>
              <a:xfrm>
                <a:off x="110763" y="5172663"/>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980" name="Elipse 1979">
                <a:extLst>
                  <a:ext uri="{FF2B5EF4-FFF2-40B4-BE49-F238E27FC236}">
                    <a16:creationId xmlns:a16="http://schemas.microsoft.com/office/drawing/2014/main" id="{53CFC07D-48DE-7742-876B-C0CBB3EDEDEB}"/>
                  </a:ext>
                </a:extLst>
              </p:cNvPr>
              <p:cNvSpPr>
                <a:spLocks noChangeAspect="1"/>
              </p:cNvSpPr>
              <p:nvPr/>
            </p:nvSpPr>
            <p:spPr>
              <a:xfrm>
                <a:off x="110763" y="5319515"/>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981" name="Elipse 1980">
                <a:extLst>
                  <a:ext uri="{FF2B5EF4-FFF2-40B4-BE49-F238E27FC236}">
                    <a16:creationId xmlns:a16="http://schemas.microsoft.com/office/drawing/2014/main" id="{2163E7E2-34CD-BA42-9D15-D47854E2A16C}"/>
                  </a:ext>
                </a:extLst>
              </p:cNvPr>
              <p:cNvSpPr>
                <a:spLocks noChangeAspect="1"/>
              </p:cNvSpPr>
              <p:nvPr/>
            </p:nvSpPr>
            <p:spPr>
              <a:xfrm>
                <a:off x="110763" y="5466361"/>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grpSp>
        <p:grpSp>
          <p:nvGrpSpPr>
            <p:cNvPr id="1554" name="Grupo 1553">
              <a:extLst>
                <a:ext uri="{FF2B5EF4-FFF2-40B4-BE49-F238E27FC236}">
                  <a16:creationId xmlns:a16="http://schemas.microsoft.com/office/drawing/2014/main" id="{818284BB-8FE9-F14B-91E7-B9B76E0392BB}"/>
                </a:ext>
              </a:extLst>
            </p:cNvPr>
            <p:cNvGrpSpPr/>
            <p:nvPr/>
          </p:nvGrpSpPr>
          <p:grpSpPr>
            <a:xfrm>
              <a:off x="5660664" y="32843"/>
              <a:ext cx="28800" cy="5462318"/>
              <a:chOff x="110763" y="32843"/>
              <a:chExt cx="28800" cy="5462318"/>
            </a:xfrm>
            <a:grpFill/>
          </p:grpSpPr>
          <p:sp>
            <p:nvSpPr>
              <p:cNvPr id="1906" name="Elipse 1905">
                <a:extLst>
                  <a:ext uri="{FF2B5EF4-FFF2-40B4-BE49-F238E27FC236}">
                    <a16:creationId xmlns:a16="http://schemas.microsoft.com/office/drawing/2014/main" id="{2D65B226-4D20-D44A-A805-E5457DBE029C}"/>
                  </a:ext>
                </a:extLst>
              </p:cNvPr>
              <p:cNvSpPr>
                <a:spLocks noChangeAspect="1"/>
              </p:cNvSpPr>
              <p:nvPr/>
            </p:nvSpPr>
            <p:spPr>
              <a:xfrm>
                <a:off x="110763" y="32843"/>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907" name="Elipse 1906">
                <a:extLst>
                  <a:ext uri="{FF2B5EF4-FFF2-40B4-BE49-F238E27FC236}">
                    <a16:creationId xmlns:a16="http://schemas.microsoft.com/office/drawing/2014/main" id="{2D32E29D-837D-374F-89F7-B4E9B9F9E65D}"/>
                  </a:ext>
                </a:extLst>
              </p:cNvPr>
              <p:cNvSpPr>
                <a:spLocks noChangeAspect="1"/>
              </p:cNvSpPr>
              <p:nvPr/>
            </p:nvSpPr>
            <p:spPr>
              <a:xfrm>
                <a:off x="110763" y="179695"/>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908" name="Elipse 1907">
                <a:extLst>
                  <a:ext uri="{FF2B5EF4-FFF2-40B4-BE49-F238E27FC236}">
                    <a16:creationId xmlns:a16="http://schemas.microsoft.com/office/drawing/2014/main" id="{71524C9A-782A-AA4C-A4A4-E7C81326E52A}"/>
                  </a:ext>
                </a:extLst>
              </p:cNvPr>
              <p:cNvSpPr>
                <a:spLocks noChangeAspect="1"/>
              </p:cNvSpPr>
              <p:nvPr/>
            </p:nvSpPr>
            <p:spPr>
              <a:xfrm>
                <a:off x="110763" y="326547"/>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909" name="Elipse 1908">
                <a:extLst>
                  <a:ext uri="{FF2B5EF4-FFF2-40B4-BE49-F238E27FC236}">
                    <a16:creationId xmlns:a16="http://schemas.microsoft.com/office/drawing/2014/main" id="{EE54F02B-AA06-894A-A323-B6477EC5E138}"/>
                  </a:ext>
                </a:extLst>
              </p:cNvPr>
              <p:cNvSpPr>
                <a:spLocks noChangeAspect="1"/>
              </p:cNvSpPr>
              <p:nvPr/>
            </p:nvSpPr>
            <p:spPr>
              <a:xfrm>
                <a:off x="110763" y="473399"/>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910" name="Elipse 1909">
                <a:extLst>
                  <a:ext uri="{FF2B5EF4-FFF2-40B4-BE49-F238E27FC236}">
                    <a16:creationId xmlns:a16="http://schemas.microsoft.com/office/drawing/2014/main" id="{D436738E-6DC5-DB4A-9EAC-EF3F9B8F7E42}"/>
                  </a:ext>
                </a:extLst>
              </p:cNvPr>
              <p:cNvSpPr>
                <a:spLocks noChangeAspect="1"/>
              </p:cNvSpPr>
              <p:nvPr/>
            </p:nvSpPr>
            <p:spPr>
              <a:xfrm>
                <a:off x="110763" y="620251"/>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911" name="Elipse 1910">
                <a:extLst>
                  <a:ext uri="{FF2B5EF4-FFF2-40B4-BE49-F238E27FC236}">
                    <a16:creationId xmlns:a16="http://schemas.microsoft.com/office/drawing/2014/main" id="{E09901F9-83C9-2049-97B5-CB5D4659F862}"/>
                  </a:ext>
                </a:extLst>
              </p:cNvPr>
              <p:cNvSpPr>
                <a:spLocks noChangeAspect="1"/>
              </p:cNvSpPr>
              <p:nvPr/>
            </p:nvSpPr>
            <p:spPr>
              <a:xfrm>
                <a:off x="110763" y="767103"/>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912" name="Elipse 1911">
                <a:extLst>
                  <a:ext uri="{FF2B5EF4-FFF2-40B4-BE49-F238E27FC236}">
                    <a16:creationId xmlns:a16="http://schemas.microsoft.com/office/drawing/2014/main" id="{CE60F3FE-C749-0E4D-8A0E-102B8F0169EF}"/>
                  </a:ext>
                </a:extLst>
              </p:cNvPr>
              <p:cNvSpPr>
                <a:spLocks noChangeAspect="1"/>
              </p:cNvSpPr>
              <p:nvPr/>
            </p:nvSpPr>
            <p:spPr>
              <a:xfrm>
                <a:off x="110763" y="913955"/>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913" name="Elipse 1912">
                <a:extLst>
                  <a:ext uri="{FF2B5EF4-FFF2-40B4-BE49-F238E27FC236}">
                    <a16:creationId xmlns:a16="http://schemas.microsoft.com/office/drawing/2014/main" id="{2D0EA475-1EF6-9646-9553-D1266DB784AB}"/>
                  </a:ext>
                </a:extLst>
              </p:cNvPr>
              <p:cNvSpPr>
                <a:spLocks noChangeAspect="1"/>
              </p:cNvSpPr>
              <p:nvPr/>
            </p:nvSpPr>
            <p:spPr>
              <a:xfrm>
                <a:off x="110763" y="1060807"/>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914" name="Elipse 1913">
                <a:extLst>
                  <a:ext uri="{FF2B5EF4-FFF2-40B4-BE49-F238E27FC236}">
                    <a16:creationId xmlns:a16="http://schemas.microsoft.com/office/drawing/2014/main" id="{47AB1ACB-BB28-3846-B7E8-641476F75BAA}"/>
                  </a:ext>
                </a:extLst>
              </p:cNvPr>
              <p:cNvSpPr>
                <a:spLocks noChangeAspect="1"/>
              </p:cNvSpPr>
              <p:nvPr/>
            </p:nvSpPr>
            <p:spPr>
              <a:xfrm>
                <a:off x="110763" y="1207659"/>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915" name="Elipse 1914">
                <a:extLst>
                  <a:ext uri="{FF2B5EF4-FFF2-40B4-BE49-F238E27FC236}">
                    <a16:creationId xmlns:a16="http://schemas.microsoft.com/office/drawing/2014/main" id="{AE70D08F-AE02-9D41-9D5A-A39CEA008D18}"/>
                  </a:ext>
                </a:extLst>
              </p:cNvPr>
              <p:cNvSpPr>
                <a:spLocks noChangeAspect="1"/>
              </p:cNvSpPr>
              <p:nvPr/>
            </p:nvSpPr>
            <p:spPr>
              <a:xfrm>
                <a:off x="110763" y="1354511"/>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916" name="Elipse 1915">
                <a:extLst>
                  <a:ext uri="{FF2B5EF4-FFF2-40B4-BE49-F238E27FC236}">
                    <a16:creationId xmlns:a16="http://schemas.microsoft.com/office/drawing/2014/main" id="{7DD6CCB4-F9B5-8840-9AD5-7B0D05AFDB73}"/>
                  </a:ext>
                </a:extLst>
              </p:cNvPr>
              <p:cNvSpPr>
                <a:spLocks noChangeAspect="1"/>
              </p:cNvSpPr>
              <p:nvPr/>
            </p:nvSpPr>
            <p:spPr>
              <a:xfrm>
                <a:off x="110763" y="1501363"/>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917" name="Elipse 1916">
                <a:extLst>
                  <a:ext uri="{FF2B5EF4-FFF2-40B4-BE49-F238E27FC236}">
                    <a16:creationId xmlns:a16="http://schemas.microsoft.com/office/drawing/2014/main" id="{EEDD5B87-A8D3-9249-A793-C39413340335}"/>
                  </a:ext>
                </a:extLst>
              </p:cNvPr>
              <p:cNvSpPr>
                <a:spLocks noChangeAspect="1"/>
              </p:cNvSpPr>
              <p:nvPr/>
            </p:nvSpPr>
            <p:spPr>
              <a:xfrm>
                <a:off x="110763" y="1648215"/>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918" name="Elipse 1917">
                <a:extLst>
                  <a:ext uri="{FF2B5EF4-FFF2-40B4-BE49-F238E27FC236}">
                    <a16:creationId xmlns:a16="http://schemas.microsoft.com/office/drawing/2014/main" id="{FF444ADE-A68F-024F-AEA4-79746FD0D7BD}"/>
                  </a:ext>
                </a:extLst>
              </p:cNvPr>
              <p:cNvSpPr>
                <a:spLocks noChangeAspect="1"/>
              </p:cNvSpPr>
              <p:nvPr/>
            </p:nvSpPr>
            <p:spPr>
              <a:xfrm>
                <a:off x="110763" y="1795067"/>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919" name="Elipse 1918">
                <a:extLst>
                  <a:ext uri="{FF2B5EF4-FFF2-40B4-BE49-F238E27FC236}">
                    <a16:creationId xmlns:a16="http://schemas.microsoft.com/office/drawing/2014/main" id="{BC9A4BD2-76C9-FF40-BB62-2A73E0CBEAA4}"/>
                  </a:ext>
                </a:extLst>
              </p:cNvPr>
              <p:cNvSpPr>
                <a:spLocks noChangeAspect="1"/>
              </p:cNvSpPr>
              <p:nvPr/>
            </p:nvSpPr>
            <p:spPr>
              <a:xfrm>
                <a:off x="110763" y="1941919"/>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920" name="Elipse 1919">
                <a:extLst>
                  <a:ext uri="{FF2B5EF4-FFF2-40B4-BE49-F238E27FC236}">
                    <a16:creationId xmlns:a16="http://schemas.microsoft.com/office/drawing/2014/main" id="{FBD0AE3A-7AA9-2B41-8B23-E6A8BEC73A09}"/>
                  </a:ext>
                </a:extLst>
              </p:cNvPr>
              <p:cNvSpPr>
                <a:spLocks noChangeAspect="1"/>
              </p:cNvSpPr>
              <p:nvPr/>
            </p:nvSpPr>
            <p:spPr>
              <a:xfrm>
                <a:off x="110763" y="2088771"/>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921" name="Elipse 1920">
                <a:extLst>
                  <a:ext uri="{FF2B5EF4-FFF2-40B4-BE49-F238E27FC236}">
                    <a16:creationId xmlns:a16="http://schemas.microsoft.com/office/drawing/2014/main" id="{44A28DE9-C382-8E44-B697-DCDB6F1A93FB}"/>
                  </a:ext>
                </a:extLst>
              </p:cNvPr>
              <p:cNvSpPr>
                <a:spLocks noChangeAspect="1"/>
              </p:cNvSpPr>
              <p:nvPr/>
            </p:nvSpPr>
            <p:spPr>
              <a:xfrm>
                <a:off x="110763" y="2235623"/>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922" name="Elipse 1921">
                <a:extLst>
                  <a:ext uri="{FF2B5EF4-FFF2-40B4-BE49-F238E27FC236}">
                    <a16:creationId xmlns:a16="http://schemas.microsoft.com/office/drawing/2014/main" id="{B12BB8E4-A813-F843-912A-A1DEB1898EAC}"/>
                  </a:ext>
                </a:extLst>
              </p:cNvPr>
              <p:cNvSpPr>
                <a:spLocks noChangeAspect="1"/>
              </p:cNvSpPr>
              <p:nvPr/>
            </p:nvSpPr>
            <p:spPr>
              <a:xfrm>
                <a:off x="110763" y="2382475"/>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923" name="Elipse 1922">
                <a:extLst>
                  <a:ext uri="{FF2B5EF4-FFF2-40B4-BE49-F238E27FC236}">
                    <a16:creationId xmlns:a16="http://schemas.microsoft.com/office/drawing/2014/main" id="{CB1DD3B8-FCB9-5D4A-A44D-B79F9F17195F}"/>
                  </a:ext>
                </a:extLst>
              </p:cNvPr>
              <p:cNvSpPr>
                <a:spLocks noChangeAspect="1"/>
              </p:cNvSpPr>
              <p:nvPr/>
            </p:nvSpPr>
            <p:spPr>
              <a:xfrm>
                <a:off x="110763" y="2529327"/>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924" name="Elipse 1923">
                <a:extLst>
                  <a:ext uri="{FF2B5EF4-FFF2-40B4-BE49-F238E27FC236}">
                    <a16:creationId xmlns:a16="http://schemas.microsoft.com/office/drawing/2014/main" id="{D72BF485-0AC6-AF4B-8FDC-F2499DB96C33}"/>
                  </a:ext>
                </a:extLst>
              </p:cNvPr>
              <p:cNvSpPr>
                <a:spLocks noChangeAspect="1"/>
              </p:cNvSpPr>
              <p:nvPr/>
            </p:nvSpPr>
            <p:spPr>
              <a:xfrm>
                <a:off x="110763" y="2676179"/>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925" name="Elipse 1924">
                <a:extLst>
                  <a:ext uri="{FF2B5EF4-FFF2-40B4-BE49-F238E27FC236}">
                    <a16:creationId xmlns:a16="http://schemas.microsoft.com/office/drawing/2014/main" id="{FD1C187E-34AE-D84E-8CF6-3D419F2D6377}"/>
                  </a:ext>
                </a:extLst>
              </p:cNvPr>
              <p:cNvSpPr>
                <a:spLocks noChangeAspect="1"/>
              </p:cNvSpPr>
              <p:nvPr/>
            </p:nvSpPr>
            <p:spPr>
              <a:xfrm>
                <a:off x="110763" y="2823031"/>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926" name="Elipse 1925">
                <a:extLst>
                  <a:ext uri="{FF2B5EF4-FFF2-40B4-BE49-F238E27FC236}">
                    <a16:creationId xmlns:a16="http://schemas.microsoft.com/office/drawing/2014/main" id="{3F95C53B-97F2-184C-B984-D0487D985F6F}"/>
                  </a:ext>
                </a:extLst>
              </p:cNvPr>
              <p:cNvSpPr>
                <a:spLocks noChangeAspect="1"/>
              </p:cNvSpPr>
              <p:nvPr/>
            </p:nvSpPr>
            <p:spPr>
              <a:xfrm>
                <a:off x="110763" y="2969883"/>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927" name="Elipse 1926">
                <a:extLst>
                  <a:ext uri="{FF2B5EF4-FFF2-40B4-BE49-F238E27FC236}">
                    <a16:creationId xmlns:a16="http://schemas.microsoft.com/office/drawing/2014/main" id="{6107033D-98A2-3B42-A9BD-6DA7A3F73BD7}"/>
                  </a:ext>
                </a:extLst>
              </p:cNvPr>
              <p:cNvSpPr>
                <a:spLocks noChangeAspect="1"/>
              </p:cNvSpPr>
              <p:nvPr/>
            </p:nvSpPr>
            <p:spPr>
              <a:xfrm>
                <a:off x="110763" y="3116735"/>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928" name="Elipse 1927">
                <a:extLst>
                  <a:ext uri="{FF2B5EF4-FFF2-40B4-BE49-F238E27FC236}">
                    <a16:creationId xmlns:a16="http://schemas.microsoft.com/office/drawing/2014/main" id="{B1F54FBA-877F-6947-A3EE-8232834D475B}"/>
                  </a:ext>
                </a:extLst>
              </p:cNvPr>
              <p:cNvSpPr>
                <a:spLocks noChangeAspect="1"/>
              </p:cNvSpPr>
              <p:nvPr/>
            </p:nvSpPr>
            <p:spPr>
              <a:xfrm>
                <a:off x="110763" y="3263587"/>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929" name="Elipse 1928">
                <a:extLst>
                  <a:ext uri="{FF2B5EF4-FFF2-40B4-BE49-F238E27FC236}">
                    <a16:creationId xmlns:a16="http://schemas.microsoft.com/office/drawing/2014/main" id="{6CAE240C-F3C6-7D48-8EC1-0ADCAA056903}"/>
                  </a:ext>
                </a:extLst>
              </p:cNvPr>
              <p:cNvSpPr>
                <a:spLocks noChangeAspect="1"/>
              </p:cNvSpPr>
              <p:nvPr/>
            </p:nvSpPr>
            <p:spPr>
              <a:xfrm>
                <a:off x="110763" y="3410439"/>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930" name="Elipse 1929">
                <a:extLst>
                  <a:ext uri="{FF2B5EF4-FFF2-40B4-BE49-F238E27FC236}">
                    <a16:creationId xmlns:a16="http://schemas.microsoft.com/office/drawing/2014/main" id="{3961118E-DC4B-B948-A854-203B4CC60023}"/>
                  </a:ext>
                </a:extLst>
              </p:cNvPr>
              <p:cNvSpPr>
                <a:spLocks noChangeAspect="1"/>
              </p:cNvSpPr>
              <p:nvPr/>
            </p:nvSpPr>
            <p:spPr>
              <a:xfrm>
                <a:off x="110763" y="3557291"/>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931" name="Elipse 1930">
                <a:extLst>
                  <a:ext uri="{FF2B5EF4-FFF2-40B4-BE49-F238E27FC236}">
                    <a16:creationId xmlns:a16="http://schemas.microsoft.com/office/drawing/2014/main" id="{5C66E3CE-EA56-A641-B077-D2C4C56ED18C}"/>
                  </a:ext>
                </a:extLst>
              </p:cNvPr>
              <p:cNvSpPr>
                <a:spLocks noChangeAspect="1"/>
              </p:cNvSpPr>
              <p:nvPr/>
            </p:nvSpPr>
            <p:spPr>
              <a:xfrm>
                <a:off x="110763" y="3704143"/>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932" name="Elipse 1931">
                <a:extLst>
                  <a:ext uri="{FF2B5EF4-FFF2-40B4-BE49-F238E27FC236}">
                    <a16:creationId xmlns:a16="http://schemas.microsoft.com/office/drawing/2014/main" id="{44334E32-6D77-A346-ABAA-9E56D2422FBD}"/>
                  </a:ext>
                </a:extLst>
              </p:cNvPr>
              <p:cNvSpPr>
                <a:spLocks noChangeAspect="1"/>
              </p:cNvSpPr>
              <p:nvPr/>
            </p:nvSpPr>
            <p:spPr>
              <a:xfrm>
                <a:off x="110763" y="3850995"/>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933" name="Elipse 1932">
                <a:extLst>
                  <a:ext uri="{FF2B5EF4-FFF2-40B4-BE49-F238E27FC236}">
                    <a16:creationId xmlns:a16="http://schemas.microsoft.com/office/drawing/2014/main" id="{D95290B1-6B11-1146-9317-2E5321D51D4C}"/>
                  </a:ext>
                </a:extLst>
              </p:cNvPr>
              <p:cNvSpPr>
                <a:spLocks noChangeAspect="1"/>
              </p:cNvSpPr>
              <p:nvPr/>
            </p:nvSpPr>
            <p:spPr>
              <a:xfrm>
                <a:off x="110763" y="3997847"/>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934" name="Elipse 1933">
                <a:extLst>
                  <a:ext uri="{FF2B5EF4-FFF2-40B4-BE49-F238E27FC236}">
                    <a16:creationId xmlns:a16="http://schemas.microsoft.com/office/drawing/2014/main" id="{AB2E7C26-5B5A-7342-A24B-BCE11351D834}"/>
                  </a:ext>
                </a:extLst>
              </p:cNvPr>
              <p:cNvSpPr>
                <a:spLocks noChangeAspect="1"/>
              </p:cNvSpPr>
              <p:nvPr/>
            </p:nvSpPr>
            <p:spPr>
              <a:xfrm>
                <a:off x="110763" y="4144699"/>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935" name="Elipse 1934">
                <a:extLst>
                  <a:ext uri="{FF2B5EF4-FFF2-40B4-BE49-F238E27FC236}">
                    <a16:creationId xmlns:a16="http://schemas.microsoft.com/office/drawing/2014/main" id="{1F75C733-573D-4B49-B44D-55D5F0D4CD3A}"/>
                  </a:ext>
                </a:extLst>
              </p:cNvPr>
              <p:cNvSpPr>
                <a:spLocks noChangeAspect="1"/>
              </p:cNvSpPr>
              <p:nvPr/>
            </p:nvSpPr>
            <p:spPr>
              <a:xfrm>
                <a:off x="110763" y="4291551"/>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936" name="Elipse 1935">
                <a:extLst>
                  <a:ext uri="{FF2B5EF4-FFF2-40B4-BE49-F238E27FC236}">
                    <a16:creationId xmlns:a16="http://schemas.microsoft.com/office/drawing/2014/main" id="{5CF93D94-12E6-F44B-96A3-26F182B21F2E}"/>
                  </a:ext>
                </a:extLst>
              </p:cNvPr>
              <p:cNvSpPr>
                <a:spLocks noChangeAspect="1"/>
              </p:cNvSpPr>
              <p:nvPr/>
            </p:nvSpPr>
            <p:spPr>
              <a:xfrm>
                <a:off x="110763" y="4438403"/>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937" name="Elipse 1936">
                <a:extLst>
                  <a:ext uri="{FF2B5EF4-FFF2-40B4-BE49-F238E27FC236}">
                    <a16:creationId xmlns:a16="http://schemas.microsoft.com/office/drawing/2014/main" id="{770412F0-3592-064E-91C9-099B34766725}"/>
                  </a:ext>
                </a:extLst>
              </p:cNvPr>
              <p:cNvSpPr>
                <a:spLocks noChangeAspect="1"/>
              </p:cNvSpPr>
              <p:nvPr/>
            </p:nvSpPr>
            <p:spPr>
              <a:xfrm>
                <a:off x="110763" y="4585255"/>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938" name="Elipse 1937">
                <a:extLst>
                  <a:ext uri="{FF2B5EF4-FFF2-40B4-BE49-F238E27FC236}">
                    <a16:creationId xmlns:a16="http://schemas.microsoft.com/office/drawing/2014/main" id="{FD4EA990-44F7-4040-9CFA-FBD749961E1D}"/>
                  </a:ext>
                </a:extLst>
              </p:cNvPr>
              <p:cNvSpPr>
                <a:spLocks noChangeAspect="1"/>
              </p:cNvSpPr>
              <p:nvPr/>
            </p:nvSpPr>
            <p:spPr>
              <a:xfrm>
                <a:off x="110763" y="4732107"/>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939" name="Elipse 1938">
                <a:extLst>
                  <a:ext uri="{FF2B5EF4-FFF2-40B4-BE49-F238E27FC236}">
                    <a16:creationId xmlns:a16="http://schemas.microsoft.com/office/drawing/2014/main" id="{DFCD752A-0036-0643-84BD-6A254B71FBAC}"/>
                  </a:ext>
                </a:extLst>
              </p:cNvPr>
              <p:cNvSpPr>
                <a:spLocks noChangeAspect="1"/>
              </p:cNvSpPr>
              <p:nvPr/>
            </p:nvSpPr>
            <p:spPr>
              <a:xfrm>
                <a:off x="110763" y="4878959"/>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940" name="Elipse 1939">
                <a:extLst>
                  <a:ext uri="{FF2B5EF4-FFF2-40B4-BE49-F238E27FC236}">
                    <a16:creationId xmlns:a16="http://schemas.microsoft.com/office/drawing/2014/main" id="{30A8EBE5-C7E6-1A4C-BC02-31D3E2D5B8E9}"/>
                  </a:ext>
                </a:extLst>
              </p:cNvPr>
              <p:cNvSpPr>
                <a:spLocks noChangeAspect="1"/>
              </p:cNvSpPr>
              <p:nvPr/>
            </p:nvSpPr>
            <p:spPr>
              <a:xfrm>
                <a:off x="110763" y="5025811"/>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941" name="Elipse 1940">
                <a:extLst>
                  <a:ext uri="{FF2B5EF4-FFF2-40B4-BE49-F238E27FC236}">
                    <a16:creationId xmlns:a16="http://schemas.microsoft.com/office/drawing/2014/main" id="{4DE7D19B-56AF-A442-8E61-ACA3C4CA9D4E}"/>
                  </a:ext>
                </a:extLst>
              </p:cNvPr>
              <p:cNvSpPr>
                <a:spLocks noChangeAspect="1"/>
              </p:cNvSpPr>
              <p:nvPr/>
            </p:nvSpPr>
            <p:spPr>
              <a:xfrm>
                <a:off x="110763" y="5172663"/>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942" name="Elipse 1941">
                <a:extLst>
                  <a:ext uri="{FF2B5EF4-FFF2-40B4-BE49-F238E27FC236}">
                    <a16:creationId xmlns:a16="http://schemas.microsoft.com/office/drawing/2014/main" id="{61C340E2-2EB9-BD42-847E-01FFCBEFC654}"/>
                  </a:ext>
                </a:extLst>
              </p:cNvPr>
              <p:cNvSpPr>
                <a:spLocks noChangeAspect="1"/>
              </p:cNvSpPr>
              <p:nvPr/>
            </p:nvSpPr>
            <p:spPr>
              <a:xfrm>
                <a:off x="110763" y="5319515"/>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943" name="Elipse 1942">
                <a:extLst>
                  <a:ext uri="{FF2B5EF4-FFF2-40B4-BE49-F238E27FC236}">
                    <a16:creationId xmlns:a16="http://schemas.microsoft.com/office/drawing/2014/main" id="{9A682CF0-5261-6C46-BD6F-8DD74B8E8F9C}"/>
                  </a:ext>
                </a:extLst>
              </p:cNvPr>
              <p:cNvSpPr>
                <a:spLocks noChangeAspect="1"/>
              </p:cNvSpPr>
              <p:nvPr/>
            </p:nvSpPr>
            <p:spPr>
              <a:xfrm>
                <a:off x="110763" y="5466361"/>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grpSp>
        <p:grpSp>
          <p:nvGrpSpPr>
            <p:cNvPr id="1555" name="Grupo 1554">
              <a:extLst>
                <a:ext uri="{FF2B5EF4-FFF2-40B4-BE49-F238E27FC236}">
                  <a16:creationId xmlns:a16="http://schemas.microsoft.com/office/drawing/2014/main" id="{A8E8BB1C-F701-6D4F-80CF-B45FFA73A7D4}"/>
                </a:ext>
              </a:extLst>
            </p:cNvPr>
            <p:cNvGrpSpPr/>
            <p:nvPr/>
          </p:nvGrpSpPr>
          <p:grpSpPr>
            <a:xfrm>
              <a:off x="5808831" y="32843"/>
              <a:ext cx="28800" cy="5462318"/>
              <a:chOff x="110763" y="32843"/>
              <a:chExt cx="28800" cy="5462318"/>
            </a:xfrm>
            <a:grpFill/>
          </p:grpSpPr>
          <p:sp>
            <p:nvSpPr>
              <p:cNvPr id="1868" name="Elipse 1867">
                <a:extLst>
                  <a:ext uri="{FF2B5EF4-FFF2-40B4-BE49-F238E27FC236}">
                    <a16:creationId xmlns:a16="http://schemas.microsoft.com/office/drawing/2014/main" id="{401AF36F-DA43-C94E-938C-7421FABF456A}"/>
                  </a:ext>
                </a:extLst>
              </p:cNvPr>
              <p:cNvSpPr>
                <a:spLocks noChangeAspect="1"/>
              </p:cNvSpPr>
              <p:nvPr/>
            </p:nvSpPr>
            <p:spPr>
              <a:xfrm>
                <a:off x="110763" y="32843"/>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869" name="Elipse 1868">
                <a:extLst>
                  <a:ext uri="{FF2B5EF4-FFF2-40B4-BE49-F238E27FC236}">
                    <a16:creationId xmlns:a16="http://schemas.microsoft.com/office/drawing/2014/main" id="{3C600DFC-01E3-A241-AB89-DB9EB930830A}"/>
                  </a:ext>
                </a:extLst>
              </p:cNvPr>
              <p:cNvSpPr>
                <a:spLocks noChangeAspect="1"/>
              </p:cNvSpPr>
              <p:nvPr/>
            </p:nvSpPr>
            <p:spPr>
              <a:xfrm>
                <a:off x="110763" y="179695"/>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870" name="Elipse 1869">
                <a:extLst>
                  <a:ext uri="{FF2B5EF4-FFF2-40B4-BE49-F238E27FC236}">
                    <a16:creationId xmlns:a16="http://schemas.microsoft.com/office/drawing/2014/main" id="{52EA0B4F-C630-1844-A1C5-EF2906FE03F2}"/>
                  </a:ext>
                </a:extLst>
              </p:cNvPr>
              <p:cNvSpPr>
                <a:spLocks noChangeAspect="1"/>
              </p:cNvSpPr>
              <p:nvPr/>
            </p:nvSpPr>
            <p:spPr>
              <a:xfrm>
                <a:off x="110763" y="326547"/>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871" name="Elipse 1870">
                <a:extLst>
                  <a:ext uri="{FF2B5EF4-FFF2-40B4-BE49-F238E27FC236}">
                    <a16:creationId xmlns:a16="http://schemas.microsoft.com/office/drawing/2014/main" id="{3F0C46C1-1AFB-6F43-8F08-01A8E45750B1}"/>
                  </a:ext>
                </a:extLst>
              </p:cNvPr>
              <p:cNvSpPr>
                <a:spLocks noChangeAspect="1"/>
              </p:cNvSpPr>
              <p:nvPr/>
            </p:nvSpPr>
            <p:spPr>
              <a:xfrm>
                <a:off x="110763" y="473399"/>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872" name="Elipse 1871">
                <a:extLst>
                  <a:ext uri="{FF2B5EF4-FFF2-40B4-BE49-F238E27FC236}">
                    <a16:creationId xmlns:a16="http://schemas.microsoft.com/office/drawing/2014/main" id="{CA1DD4CE-905F-454C-A790-2633522A86DB}"/>
                  </a:ext>
                </a:extLst>
              </p:cNvPr>
              <p:cNvSpPr>
                <a:spLocks noChangeAspect="1"/>
              </p:cNvSpPr>
              <p:nvPr/>
            </p:nvSpPr>
            <p:spPr>
              <a:xfrm>
                <a:off x="110763" y="620251"/>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873" name="Elipse 1872">
                <a:extLst>
                  <a:ext uri="{FF2B5EF4-FFF2-40B4-BE49-F238E27FC236}">
                    <a16:creationId xmlns:a16="http://schemas.microsoft.com/office/drawing/2014/main" id="{135A0C95-BBC0-654E-B59C-9B751F439B00}"/>
                  </a:ext>
                </a:extLst>
              </p:cNvPr>
              <p:cNvSpPr>
                <a:spLocks noChangeAspect="1"/>
              </p:cNvSpPr>
              <p:nvPr/>
            </p:nvSpPr>
            <p:spPr>
              <a:xfrm>
                <a:off x="110763" y="767103"/>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874" name="Elipse 1873">
                <a:extLst>
                  <a:ext uri="{FF2B5EF4-FFF2-40B4-BE49-F238E27FC236}">
                    <a16:creationId xmlns:a16="http://schemas.microsoft.com/office/drawing/2014/main" id="{C1151016-DB33-1641-840F-B7511317C681}"/>
                  </a:ext>
                </a:extLst>
              </p:cNvPr>
              <p:cNvSpPr>
                <a:spLocks noChangeAspect="1"/>
              </p:cNvSpPr>
              <p:nvPr/>
            </p:nvSpPr>
            <p:spPr>
              <a:xfrm>
                <a:off x="110763" y="913955"/>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875" name="Elipse 1874">
                <a:extLst>
                  <a:ext uri="{FF2B5EF4-FFF2-40B4-BE49-F238E27FC236}">
                    <a16:creationId xmlns:a16="http://schemas.microsoft.com/office/drawing/2014/main" id="{379E4A35-EBCE-B849-8BDE-1581C58AE57F}"/>
                  </a:ext>
                </a:extLst>
              </p:cNvPr>
              <p:cNvSpPr>
                <a:spLocks noChangeAspect="1"/>
              </p:cNvSpPr>
              <p:nvPr/>
            </p:nvSpPr>
            <p:spPr>
              <a:xfrm>
                <a:off x="110763" y="1060807"/>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876" name="Elipse 1875">
                <a:extLst>
                  <a:ext uri="{FF2B5EF4-FFF2-40B4-BE49-F238E27FC236}">
                    <a16:creationId xmlns:a16="http://schemas.microsoft.com/office/drawing/2014/main" id="{BFBBA0AA-86DF-A44A-8CFD-1D70DDF81700}"/>
                  </a:ext>
                </a:extLst>
              </p:cNvPr>
              <p:cNvSpPr>
                <a:spLocks noChangeAspect="1"/>
              </p:cNvSpPr>
              <p:nvPr/>
            </p:nvSpPr>
            <p:spPr>
              <a:xfrm>
                <a:off x="110763" y="1207659"/>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877" name="Elipse 1876">
                <a:extLst>
                  <a:ext uri="{FF2B5EF4-FFF2-40B4-BE49-F238E27FC236}">
                    <a16:creationId xmlns:a16="http://schemas.microsoft.com/office/drawing/2014/main" id="{5C66A680-44B6-AD44-A445-95C71C462B00}"/>
                  </a:ext>
                </a:extLst>
              </p:cNvPr>
              <p:cNvSpPr>
                <a:spLocks noChangeAspect="1"/>
              </p:cNvSpPr>
              <p:nvPr/>
            </p:nvSpPr>
            <p:spPr>
              <a:xfrm>
                <a:off x="110763" y="1354511"/>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878" name="Elipse 1877">
                <a:extLst>
                  <a:ext uri="{FF2B5EF4-FFF2-40B4-BE49-F238E27FC236}">
                    <a16:creationId xmlns:a16="http://schemas.microsoft.com/office/drawing/2014/main" id="{81CBB5F5-2DA8-F74F-A435-D8816BBD900A}"/>
                  </a:ext>
                </a:extLst>
              </p:cNvPr>
              <p:cNvSpPr>
                <a:spLocks noChangeAspect="1"/>
              </p:cNvSpPr>
              <p:nvPr/>
            </p:nvSpPr>
            <p:spPr>
              <a:xfrm>
                <a:off x="110763" y="1501363"/>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879" name="Elipse 1878">
                <a:extLst>
                  <a:ext uri="{FF2B5EF4-FFF2-40B4-BE49-F238E27FC236}">
                    <a16:creationId xmlns:a16="http://schemas.microsoft.com/office/drawing/2014/main" id="{361DC547-864B-D241-AC4A-916DC40AD9BD}"/>
                  </a:ext>
                </a:extLst>
              </p:cNvPr>
              <p:cNvSpPr>
                <a:spLocks noChangeAspect="1"/>
              </p:cNvSpPr>
              <p:nvPr/>
            </p:nvSpPr>
            <p:spPr>
              <a:xfrm>
                <a:off x="110763" y="1648215"/>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880" name="Elipse 1879">
                <a:extLst>
                  <a:ext uri="{FF2B5EF4-FFF2-40B4-BE49-F238E27FC236}">
                    <a16:creationId xmlns:a16="http://schemas.microsoft.com/office/drawing/2014/main" id="{E0D16F21-9621-C24F-B660-12BE6F6D0DE6}"/>
                  </a:ext>
                </a:extLst>
              </p:cNvPr>
              <p:cNvSpPr>
                <a:spLocks noChangeAspect="1"/>
              </p:cNvSpPr>
              <p:nvPr/>
            </p:nvSpPr>
            <p:spPr>
              <a:xfrm>
                <a:off x="110763" y="1795067"/>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881" name="Elipse 1880">
                <a:extLst>
                  <a:ext uri="{FF2B5EF4-FFF2-40B4-BE49-F238E27FC236}">
                    <a16:creationId xmlns:a16="http://schemas.microsoft.com/office/drawing/2014/main" id="{DE27E70E-27BF-6C44-88EB-C165DE7726E9}"/>
                  </a:ext>
                </a:extLst>
              </p:cNvPr>
              <p:cNvSpPr>
                <a:spLocks noChangeAspect="1"/>
              </p:cNvSpPr>
              <p:nvPr/>
            </p:nvSpPr>
            <p:spPr>
              <a:xfrm>
                <a:off x="110763" y="1941919"/>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882" name="Elipse 1881">
                <a:extLst>
                  <a:ext uri="{FF2B5EF4-FFF2-40B4-BE49-F238E27FC236}">
                    <a16:creationId xmlns:a16="http://schemas.microsoft.com/office/drawing/2014/main" id="{ABD1D936-7E92-DE4B-BBE2-ECF4D15F8C2A}"/>
                  </a:ext>
                </a:extLst>
              </p:cNvPr>
              <p:cNvSpPr>
                <a:spLocks noChangeAspect="1"/>
              </p:cNvSpPr>
              <p:nvPr/>
            </p:nvSpPr>
            <p:spPr>
              <a:xfrm>
                <a:off x="110763" y="2088771"/>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883" name="Elipse 1882">
                <a:extLst>
                  <a:ext uri="{FF2B5EF4-FFF2-40B4-BE49-F238E27FC236}">
                    <a16:creationId xmlns:a16="http://schemas.microsoft.com/office/drawing/2014/main" id="{02E605BC-35BE-FA41-9392-761F1EF2B77B}"/>
                  </a:ext>
                </a:extLst>
              </p:cNvPr>
              <p:cNvSpPr>
                <a:spLocks noChangeAspect="1"/>
              </p:cNvSpPr>
              <p:nvPr/>
            </p:nvSpPr>
            <p:spPr>
              <a:xfrm>
                <a:off x="110763" y="2235623"/>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884" name="Elipse 1883">
                <a:extLst>
                  <a:ext uri="{FF2B5EF4-FFF2-40B4-BE49-F238E27FC236}">
                    <a16:creationId xmlns:a16="http://schemas.microsoft.com/office/drawing/2014/main" id="{02738007-5E16-9940-BDDA-732BE5C2E030}"/>
                  </a:ext>
                </a:extLst>
              </p:cNvPr>
              <p:cNvSpPr>
                <a:spLocks noChangeAspect="1"/>
              </p:cNvSpPr>
              <p:nvPr/>
            </p:nvSpPr>
            <p:spPr>
              <a:xfrm>
                <a:off x="110763" y="2382475"/>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885" name="Elipse 1884">
                <a:extLst>
                  <a:ext uri="{FF2B5EF4-FFF2-40B4-BE49-F238E27FC236}">
                    <a16:creationId xmlns:a16="http://schemas.microsoft.com/office/drawing/2014/main" id="{01404DA5-15D3-724D-AD25-0C71577DE943}"/>
                  </a:ext>
                </a:extLst>
              </p:cNvPr>
              <p:cNvSpPr>
                <a:spLocks noChangeAspect="1"/>
              </p:cNvSpPr>
              <p:nvPr/>
            </p:nvSpPr>
            <p:spPr>
              <a:xfrm>
                <a:off x="110763" y="2529327"/>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886" name="Elipse 1885">
                <a:extLst>
                  <a:ext uri="{FF2B5EF4-FFF2-40B4-BE49-F238E27FC236}">
                    <a16:creationId xmlns:a16="http://schemas.microsoft.com/office/drawing/2014/main" id="{48AC932A-C1DB-5B45-9FE5-074E8622944D}"/>
                  </a:ext>
                </a:extLst>
              </p:cNvPr>
              <p:cNvSpPr>
                <a:spLocks noChangeAspect="1"/>
              </p:cNvSpPr>
              <p:nvPr/>
            </p:nvSpPr>
            <p:spPr>
              <a:xfrm>
                <a:off x="110763" y="2676179"/>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887" name="Elipse 1886">
                <a:extLst>
                  <a:ext uri="{FF2B5EF4-FFF2-40B4-BE49-F238E27FC236}">
                    <a16:creationId xmlns:a16="http://schemas.microsoft.com/office/drawing/2014/main" id="{3A994C25-C81C-ED41-9F47-C1E47AB8BEBF}"/>
                  </a:ext>
                </a:extLst>
              </p:cNvPr>
              <p:cNvSpPr>
                <a:spLocks noChangeAspect="1"/>
              </p:cNvSpPr>
              <p:nvPr/>
            </p:nvSpPr>
            <p:spPr>
              <a:xfrm>
                <a:off x="110763" y="2823031"/>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888" name="Elipse 1887">
                <a:extLst>
                  <a:ext uri="{FF2B5EF4-FFF2-40B4-BE49-F238E27FC236}">
                    <a16:creationId xmlns:a16="http://schemas.microsoft.com/office/drawing/2014/main" id="{16D8C57C-B1D3-994E-A7E1-C367D21C0F23}"/>
                  </a:ext>
                </a:extLst>
              </p:cNvPr>
              <p:cNvSpPr>
                <a:spLocks noChangeAspect="1"/>
              </p:cNvSpPr>
              <p:nvPr/>
            </p:nvSpPr>
            <p:spPr>
              <a:xfrm>
                <a:off x="110763" y="2969883"/>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889" name="Elipse 1888">
                <a:extLst>
                  <a:ext uri="{FF2B5EF4-FFF2-40B4-BE49-F238E27FC236}">
                    <a16:creationId xmlns:a16="http://schemas.microsoft.com/office/drawing/2014/main" id="{0CB95BC8-1A22-6649-A704-EAFC086DA207}"/>
                  </a:ext>
                </a:extLst>
              </p:cNvPr>
              <p:cNvSpPr>
                <a:spLocks noChangeAspect="1"/>
              </p:cNvSpPr>
              <p:nvPr/>
            </p:nvSpPr>
            <p:spPr>
              <a:xfrm>
                <a:off x="110763" y="3116735"/>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890" name="Elipse 1889">
                <a:extLst>
                  <a:ext uri="{FF2B5EF4-FFF2-40B4-BE49-F238E27FC236}">
                    <a16:creationId xmlns:a16="http://schemas.microsoft.com/office/drawing/2014/main" id="{F4479309-E77A-DD4B-BF90-650F72EC9DD7}"/>
                  </a:ext>
                </a:extLst>
              </p:cNvPr>
              <p:cNvSpPr>
                <a:spLocks noChangeAspect="1"/>
              </p:cNvSpPr>
              <p:nvPr/>
            </p:nvSpPr>
            <p:spPr>
              <a:xfrm>
                <a:off x="110763" y="3263587"/>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891" name="Elipse 1890">
                <a:extLst>
                  <a:ext uri="{FF2B5EF4-FFF2-40B4-BE49-F238E27FC236}">
                    <a16:creationId xmlns:a16="http://schemas.microsoft.com/office/drawing/2014/main" id="{E5B8A920-058B-3F4A-9636-942FEEFA105A}"/>
                  </a:ext>
                </a:extLst>
              </p:cNvPr>
              <p:cNvSpPr>
                <a:spLocks noChangeAspect="1"/>
              </p:cNvSpPr>
              <p:nvPr/>
            </p:nvSpPr>
            <p:spPr>
              <a:xfrm>
                <a:off x="110763" y="3410439"/>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892" name="Elipse 1891">
                <a:extLst>
                  <a:ext uri="{FF2B5EF4-FFF2-40B4-BE49-F238E27FC236}">
                    <a16:creationId xmlns:a16="http://schemas.microsoft.com/office/drawing/2014/main" id="{AE01A56C-A03B-CA4B-8CE5-BE24326E5D9B}"/>
                  </a:ext>
                </a:extLst>
              </p:cNvPr>
              <p:cNvSpPr>
                <a:spLocks noChangeAspect="1"/>
              </p:cNvSpPr>
              <p:nvPr/>
            </p:nvSpPr>
            <p:spPr>
              <a:xfrm>
                <a:off x="110763" y="3557291"/>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893" name="Elipse 1892">
                <a:extLst>
                  <a:ext uri="{FF2B5EF4-FFF2-40B4-BE49-F238E27FC236}">
                    <a16:creationId xmlns:a16="http://schemas.microsoft.com/office/drawing/2014/main" id="{9863C2B5-2D33-AF40-9683-9DB8230FEF84}"/>
                  </a:ext>
                </a:extLst>
              </p:cNvPr>
              <p:cNvSpPr>
                <a:spLocks noChangeAspect="1"/>
              </p:cNvSpPr>
              <p:nvPr/>
            </p:nvSpPr>
            <p:spPr>
              <a:xfrm>
                <a:off x="110763" y="3704143"/>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894" name="Elipse 1893">
                <a:extLst>
                  <a:ext uri="{FF2B5EF4-FFF2-40B4-BE49-F238E27FC236}">
                    <a16:creationId xmlns:a16="http://schemas.microsoft.com/office/drawing/2014/main" id="{D88CC1D6-60BB-1A45-AC63-E2E5E869F024}"/>
                  </a:ext>
                </a:extLst>
              </p:cNvPr>
              <p:cNvSpPr>
                <a:spLocks noChangeAspect="1"/>
              </p:cNvSpPr>
              <p:nvPr/>
            </p:nvSpPr>
            <p:spPr>
              <a:xfrm>
                <a:off x="110763" y="3850995"/>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895" name="Elipse 1894">
                <a:extLst>
                  <a:ext uri="{FF2B5EF4-FFF2-40B4-BE49-F238E27FC236}">
                    <a16:creationId xmlns:a16="http://schemas.microsoft.com/office/drawing/2014/main" id="{7691877D-6563-164F-AE3E-3EFC2391B85A}"/>
                  </a:ext>
                </a:extLst>
              </p:cNvPr>
              <p:cNvSpPr>
                <a:spLocks noChangeAspect="1"/>
              </p:cNvSpPr>
              <p:nvPr/>
            </p:nvSpPr>
            <p:spPr>
              <a:xfrm>
                <a:off x="110763" y="3997847"/>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896" name="Elipse 1895">
                <a:extLst>
                  <a:ext uri="{FF2B5EF4-FFF2-40B4-BE49-F238E27FC236}">
                    <a16:creationId xmlns:a16="http://schemas.microsoft.com/office/drawing/2014/main" id="{0571D8C4-4CBB-2949-9DA0-1DDD7201C431}"/>
                  </a:ext>
                </a:extLst>
              </p:cNvPr>
              <p:cNvSpPr>
                <a:spLocks noChangeAspect="1"/>
              </p:cNvSpPr>
              <p:nvPr/>
            </p:nvSpPr>
            <p:spPr>
              <a:xfrm>
                <a:off x="110763" y="4144699"/>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897" name="Elipse 1896">
                <a:extLst>
                  <a:ext uri="{FF2B5EF4-FFF2-40B4-BE49-F238E27FC236}">
                    <a16:creationId xmlns:a16="http://schemas.microsoft.com/office/drawing/2014/main" id="{B3B7F1D4-0B95-3846-9E16-EE065C5C3A2E}"/>
                  </a:ext>
                </a:extLst>
              </p:cNvPr>
              <p:cNvSpPr>
                <a:spLocks noChangeAspect="1"/>
              </p:cNvSpPr>
              <p:nvPr/>
            </p:nvSpPr>
            <p:spPr>
              <a:xfrm>
                <a:off x="110763" y="4291551"/>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898" name="Elipse 1897">
                <a:extLst>
                  <a:ext uri="{FF2B5EF4-FFF2-40B4-BE49-F238E27FC236}">
                    <a16:creationId xmlns:a16="http://schemas.microsoft.com/office/drawing/2014/main" id="{CD17110C-A5BC-D64B-94D2-07C5AAFDC56B}"/>
                  </a:ext>
                </a:extLst>
              </p:cNvPr>
              <p:cNvSpPr>
                <a:spLocks noChangeAspect="1"/>
              </p:cNvSpPr>
              <p:nvPr/>
            </p:nvSpPr>
            <p:spPr>
              <a:xfrm>
                <a:off x="110763" y="4438403"/>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899" name="Elipse 1898">
                <a:extLst>
                  <a:ext uri="{FF2B5EF4-FFF2-40B4-BE49-F238E27FC236}">
                    <a16:creationId xmlns:a16="http://schemas.microsoft.com/office/drawing/2014/main" id="{E0B7B4ED-69F5-5445-8986-D433A103CF1A}"/>
                  </a:ext>
                </a:extLst>
              </p:cNvPr>
              <p:cNvSpPr>
                <a:spLocks noChangeAspect="1"/>
              </p:cNvSpPr>
              <p:nvPr/>
            </p:nvSpPr>
            <p:spPr>
              <a:xfrm>
                <a:off x="110763" y="4585255"/>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900" name="Elipse 1899">
                <a:extLst>
                  <a:ext uri="{FF2B5EF4-FFF2-40B4-BE49-F238E27FC236}">
                    <a16:creationId xmlns:a16="http://schemas.microsoft.com/office/drawing/2014/main" id="{48278B3E-F6ED-384B-8434-019B6E6C5E0A}"/>
                  </a:ext>
                </a:extLst>
              </p:cNvPr>
              <p:cNvSpPr>
                <a:spLocks noChangeAspect="1"/>
              </p:cNvSpPr>
              <p:nvPr/>
            </p:nvSpPr>
            <p:spPr>
              <a:xfrm>
                <a:off x="110763" y="4732107"/>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901" name="Elipse 1900">
                <a:extLst>
                  <a:ext uri="{FF2B5EF4-FFF2-40B4-BE49-F238E27FC236}">
                    <a16:creationId xmlns:a16="http://schemas.microsoft.com/office/drawing/2014/main" id="{099BB661-9853-9E49-B5B0-FA98797BC313}"/>
                  </a:ext>
                </a:extLst>
              </p:cNvPr>
              <p:cNvSpPr>
                <a:spLocks noChangeAspect="1"/>
              </p:cNvSpPr>
              <p:nvPr/>
            </p:nvSpPr>
            <p:spPr>
              <a:xfrm>
                <a:off x="110763" y="4878959"/>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902" name="Elipse 1901">
                <a:extLst>
                  <a:ext uri="{FF2B5EF4-FFF2-40B4-BE49-F238E27FC236}">
                    <a16:creationId xmlns:a16="http://schemas.microsoft.com/office/drawing/2014/main" id="{152CD592-B8B4-094D-A5C6-6E6365D17938}"/>
                  </a:ext>
                </a:extLst>
              </p:cNvPr>
              <p:cNvSpPr>
                <a:spLocks noChangeAspect="1"/>
              </p:cNvSpPr>
              <p:nvPr/>
            </p:nvSpPr>
            <p:spPr>
              <a:xfrm>
                <a:off x="110763" y="5025811"/>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903" name="Elipse 1902">
                <a:extLst>
                  <a:ext uri="{FF2B5EF4-FFF2-40B4-BE49-F238E27FC236}">
                    <a16:creationId xmlns:a16="http://schemas.microsoft.com/office/drawing/2014/main" id="{E5D5AF9C-0756-D84D-94A4-AE6757ADFA6A}"/>
                  </a:ext>
                </a:extLst>
              </p:cNvPr>
              <p:cNvSpPr>
                <a:spLocks noChangeAspect="1"/>
              </p:cNvSpPr>
              <p:nvPr/>
            </p:nvSpPr>
            <p:spPr>
              <a:xfrm>
                <a:off x="110763" y="5172663"/>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904" name="Elipse 1903">
                <a:extLst>
                  <a:ext uri="{FF2B5EF4-FFF2-40B4-BE49-F238E27FC236}">
                    <a16:creationId xmlns:a16="http://schemas.microsoft.com/office/drawing/2014/main" id="{D4C6B1E1-A966-384F-A95A-A532B2CE6530}"/>
                  </a:ext>
                </a:extLst>
              </p:cNvPr>
              <p:cNvSpPr>
                <a:spLocks noChangeAspect="1"/>
              </p:cNvSpPr>
              <p:nvPr/>
            </p:nvSpPr>
            <p:spPr>
              <a:xfrm>
                <a:off x="110763" y="5319515"/>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905" name="Elipse 1904">
                <a:extLst>
                  <a:ext uri="{FF2B5EF4-FFF2-40B4-BE49-F238E27FC236}">
                    <a16:creationId xmlns:a16="http://schemas.microsoft.com/office/drawing/2014/main" id="{8D69C517-24D7-DA4F-8724-7909FB2D7A1A}"/>
                  </a:ext>
                </a:extLst>
              </p:cNvPr>
              <p:cNvSpPr>
                <a:spLocks noChangeAspect="1"/>
              </p:cNvSpPr>
              <p:nvPr/>
            </p:nvSpPr>
            <p:spPr>
              <a:xfrm>
                <a:off x="110763" y="5466361"/>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grpSp>
        <p:grpSp>
          <p:nvGrpSpPr>
            <p:cNvPr id="1556" name="Grupo 1555">
              <a:extLst>
                <a:ext uri="{FF2B5EF4-FFF2-40B4-BE49-F238E27FC236}">
                  <a16:creationId xmlns:a16="http://schemas.microsoft.com/office/drawing/2014/main" id="{C04D11B6-3C16-804A-B90D-C7F1B81C6210}"/>
                </a:ext>
              </a:extLst>
            </p:cNvPr>
            <p:cNvGrpSpPr/>
            <p:nvPr/>
          </p:nvGrpSpPr>
          <p:grpSpPr>
            <a:xfrm>
              <a:off x="5956998" y="32843"/>
              <a:ext cx="28800" cy="5462318"/>
              <a:chOff x="110763" y="32843"/>
              <a:chExt cx="28800" cy="5462318"/>
            </a:xfrm>
            <a:grpFill/>
          </p:grpSpPr>
          <p:sp>
            <p:nvSpPr>
              <p:cNvPr id="1830" name="Elipse 1829">
                <a:extLst>
                  <a:ext uri="{FF2B5EF4-FFF2-40B4-BE49-F238E27FC236}">
                    <a16:creationId xmlns:a16="http://schemas.microsoft.com/office/drawing/2014/main" id="{3F0C228B-E60F-C84D-8DBA-F92793D810CE}"/>
                  </a:ext>
                </a:extLst>
              </p:cNvPr>
              <p:cNvSpPr>
                <a:spLocks noChangeAspect="1"/>
              </p:cNvSpPr>
              <p:nvPr/>
            </p:nvSpPr>
            <p:spPr>
              <a:xfrm>
                <a:off x="110763" y="32843"/>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831" name="Elipse 1830">
                <a:extLst>
                  <a:ext uri="{FF2B5EF4-FFF2-40B4-BE49-F238E27FC236}">
                    <a16:creationId xmlns:a16="http://schemas.microsoft.com/office/drawing/2014/main" id="{077A77C2-C763-624A-BE90-44ED86562355}"/>
                  </a:ext>
                </a:extLst>
              </p:cNvPr>
              <p:cNvSpPr>
                <a:spLocks noChangeAspect="1"/>
              </p:cNvSpPr>
              <p:nvPr/>
            </p:nvSpPr>
            <p:spPr>
              <a:xfrm>
                <a:off x="110763" y="179695"/>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832" name="Elipse 1831">
                <a:extLst>
                  <a:ext uri="{FF2B5EF4-FFF2-40B4-BE49-F238E27FC236}">
                    <a16:creationId xmlns:a16="http://schemas.microsoft.com/office/drawing/2014/main" id="{9363B94D-D8D5-6041-B18B-F267F96BBC7C}"/>
                  </a:ext>
                </a:extLst>
              </p:cNvPr>
              <p:cNvSpPr>
                <a:spLocks noChangeAspect="1"/>
              </p:cNvSpPr>
              <p:nvPr/>
            </p:nvSpPr>
            <p:spPr>
              <a:xfrm>
                <a:off x="110763" y="326547"/>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833" name="Elipse 1832">
                <a:extLst>
                  <a:ext uri="{FF2B5EF4-FFF2-40B4-BE49-F238E27FC236}">
                    <a16:creationId xmlns:a16="http://schemas.microsoft.com/office/drawing/2014/main" id="{8768C419-1EDF-CE47-951D-308246BC8CEE}"/>
                  </a:ext>
                </a:extLst>
              </p:cNvPr>
              <p:cNvSpPr>
                <a:spLocks noChangeAspect="1"/>
              </p:cNvSpPr>
              <p:nvPr/>
            </p:nvSpPr>
            <p:spPr>
              <a:xfrm>
                <a:off x="110763" y="473399"/>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834" name="Elipse 1833">
                <a:extLst>
                  <a:ext uri="{FF2B5EF4-FFF2-40B4-BE49-F238E27FC236}">
                    <a16:creationId xmlns:a16="http://schemas.microsoft.com/office/drawing/2014/main" id="{4C10A588-4E5C-EF48-ADEF-8C170EDBEEB3}"/>
                  </a:ext>
                </a:extLst>
              </p:cNvPr>
              <p:cNvSpPr>
                <a:spLocks noChangeAspect="1"/>
              </p:cNvSpPr>
              <p:nvPr/>
            </p:nvSpPr>
            <p:spPr>
              <a:xfrm>
                <a:off x="110763" y="620251"/>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835" name="Elipse 1834">
                <a:extLst>
                  <a:ext uri="{FF2B5EF4-FFF2-40B4-BE49-F238E27FC236}">
                    <a16:creationId xmlns:a16="http://schemas.microsoft.com/office/drawing/2014/main" id="{70189470-7C27-AF41-9933-63DFA0BB83FB}"/>
                  </a:ext>
                </a:extLst>
              </p:cNvPr>
              <p:cNvSpPr>
                <a:spLocks noChangeAspect="1"/>
              </p:cNvSpPr>
              <p:nvPr/>
            </p:nvSpPr>
            <p:spPr>
              <a:xfrm>
                <a:off x="110763" y="767103"/>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836" name="Elipse 1835">
                <a:extLst>
                  <a:ext uri="{FF2B5EF4-FFF2-40B4-BE49-F238E27FC236}">
                    <a16:creationId xmlns:a16="http://schemas.microsoft.com/office/drawing/2014/main" id="{EAC64EAD-AEF4-D44F-911B-F4E18239D82C}"/>
                  </a:ext>
                </a:extLst>
              </p:cNvPr>
              <p:cNvSpPr>
                <a:spLocks noChangeAspect="1"/>
              </p:cNvSpPr>
              <p:nvPr/>
            </p:nvSpPr>
            <p:spPr>
              <a:xfrm>
                <a:off x="110763" y="913955"/>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837" name="Elipse 1836">
                <a:extLst>
                  <a:ext uri="{FF2B5EF4-FFF2-40B4-BE49-F238E27FC236}">
                    <a16:creationId xmlns:a16="http://schemas.microsoft.com/office/drawing/2014/main" id="{1F00BB94-C05C-C447-A8FF-84B113703471}"/>
                  </a:ext>
                </a:extLst>
              </p:cNvPr>
              <p:cNvSpPr>
                <a:spLocks noChangeAspect="1"/>
              </p:cNvSpPr>
              <p:nvPr/>
            </p:nvSpPr>
            <p:spPr>
              <a:xfrm>
                <a:off x="110763" y="1060807"/>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838" name="Elipse 1837">
                <a:extLst>
                  <a:ext uri="{FF2B5EF4-FFF2-40B4-BE49-F238E27FC236}">
                    <a16:creationId xmlns:a16="http://schemas.microsoft.com/office/drawing/2014/main" id="{8A8960FB-E9ED-BD46-8477-124FD83035A2}"/>
                  </a:ext>
                </a:extLst>
              </p:cNvPr>
              <p:cNvSpPr>
                <a:spLocks noChangeAspect="1"/>
              </p:cNvSpPr>
              <p:nvPr/>
            </p:nvSpPr>
            <p:spPr>
              <a:xfrm>
                <a:off x="110763" y="1207659"/>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839" name="Elipse 1838">
                <a:extLst>
                  <a:ext uri="{FF2B5EF4-FFF2-40B4-BE49-F238E27FC236}">
                    <a16:creationId xmlns:a16="http://schemas.microsoft.com/office/drawing/2014/main" id="{5610D28C-9935-2142-A7C6-4154619022B7}"/>
                  </a:ext>
                </a:extLst>
              </p:cNvPr>
              <p:cNvSpPr>
                <a:spLocks noChangeAspect="1"/>
              </p:cNvSpPr>
              <p:nvPr/>
            </p:nvSpPr>
            <p:spPr>
              <a:xfrm>
                <a:off x="110763" y="1354511"/>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840" name="Elipse 1839">
                <a:extLst>
                  <a:ext uri="{FF2B5EF4-FFF2-40B4-BE49-F238E27FC236}">
                    <a16:creationId xmlns:a16="http://schemas.microsoft.com/office/drawing/2014/main" id="{5137F45B-406C-9F40-8778-15DAD45501F1}"/>
                  </a:ext>
                </a:extLst>
              </p:cNvPr>
              <p:cNvSpPr>
                <a:spLocks noChangeAspect="1"/>
              </p:cNvSpPr>
              <p:nvPr/>
            </p:nvSpPr>
            <p:spPr>
              <a:xfrm>
                <a:off x="110763" y="1501363"/>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841" name="Elipse 1840">
                <a:extLst>
                  <a:ext uri="{FF2B5EF4-FFF2-40B4-BE49-F238E27FC236}">
                    <a16:creationId xmlns:a16="http://schemas.microsoft.com/office/drawing/2014/main" id="{9CDD12FB-3B53-D041-AD5F-055681E95A61}"/>
                  </a:ext>
                </a:extLst>
              </p:cNvPr>
              <p:cNvSpPr>
                <a:spLocks noChangeAspect="1"/>
              </p:cNvSpPr>
              <p:nvPr/>
            </p:nvSpPr>
            <p:spPr>
              <a:xfrm>
                <a:off x="110763" y="1648215"/>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842" name="Elipse 1841">
                <a:extLst>
                  <a:ext uri="{FF2B5EF4-FFF2-40B4-BE49-F238E27FC236}">
                    <a16:creationId xmlns:a16="http://schemas.microsoft.com/office/drawing/2014/main" id="{DF0C7133-1C7E-7C46-A3E6-52B66B63B1C9}"/>
                  </a:ext>
                </a:extLst>
              </p:cNvPr>
              <p:cNvSpPr>
                <a:spLocks noChangeAspect="1"/>
              </p:cNvSpPr>
              <p:nvPr/>
            </p:nvSpPr>
            <p:spPr>
              <a:xfrm>
                <a:off x="110763" y="1795067"/>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843" name="Elipse 1842">
                <a:extLst>
                  <a:ext uri="{FF2B5EF4-FFF2-40B4-BE49-F238E27FC236}">
                    <a16:creationId xmlns:a16="http://schemas.microsoft.com/office/drawing/2014/main" id="{171F9851-A86B-E949-921E-ECEDEAAC7B19}"/>
                  </a:ext>
                </a:extLst>
              </p:cNvPr>
              <p:cNvSpPr>
                <a:spLocks noChangeAspect="1"/>
              </p:cNvSpPr>
              <p:nvPr/>
            </p:nvSpPr>
            <p:spPr>
              <a:xfrm>
                <a:off x="110763" y="1941919"/>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844" name="Elipse 1843">
                <a:extLst>
                  <a:ext uri="{FF2B5EF4-FFF2-40B4-BE49-F238E27FC236}">
                    <a16:creationId xmlns:a16="http://schemas.microsoft.com/office/drawing/2014/main" id="{268C829B-C358-3340-B792-78164792F261}"/>
                  </a:ext>
                </a:extLst>
              </p:cNvPr>
              <p:cNvSpPr>
                <a:spLocks noChangeAspect="1"/>
              </p:cNvSpPr>
              <p:nvPr/>
            </p:nvSpPr>
            <p:spPr>
              <a:xfrm>
                <a:off x="110763" y="2088771"/>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845" name="Elipse 1844">
                <a:extLst>
                  <a:ext uri="{FF2B5EF4-FFF2-40B4-BE49-F238E27FC236}">
                    <a16:creationId xmlns:a16="http://schemas.microsoft.com/office/drawing/2014/main" id="{6E0283E6-EB38-334D-86D2-FEBFEDA5AF54}"/>
                  </a:ext>
                </a:extLst>
              </p:cNvPr>
              <p:cNvSpPr>
                <a:spLocks noChangeAspect="1"/>
              </p:cNvSpPr>
              <p:nvPr/>
            </p:nvSpPr>
            <p:spPr>
              <a:xfrm>
                <a:off x="110763" y="2235623"/>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846" name="Elipse 1845">
                <a:extLst>
                  <a:ext uri="{FF2B5EF4-FFF2-40B4-BE49-F238E27FC236}">
                    <a16:creationId xmlns:a16="http://schemas.microsoft.com/office/drawing/2014/main" id="{8E01DB3A-AC91-AC45-99EA-BEFE52C22255}"/>
                  </a:ext>
                </a:extLst>
              </p:cNvPr>
              <p:cNvSpPr>
                <a:spLocks noChangeAspect="1"/>
              </p:cNvSpPr>
              <p:nvPr/>
            </p:nvSpPr>
            <p:spPr>
              <a:xfrm>
                <a:off x="110763" y="2382475"/>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847" name="Elipse 1846">
                <a:extLst>
                  <a:ext uri="{FF2B5EF4-FFF2-40B4-BE49-F238E27FC236}">
                    <a16:creationId xmlns:a16="http://schemas.microsoft.com/office/drawing/2014/main" id="{23938486-5C1A-E544-8FE0-DB59A60803C2}"/>
                  </a:ext>
                </a:extLst>
              </p:cNvPr>
              <p:cNvSpPr>
                <a:spLocks noChangeAspect="1"/>
              </p:cNvSpPr>
              <p:nvPr/>
            </p:nvSpPr>
            <p:spPr>
              <a:xfrm>
                <a:off x="110763" y="2529327"/>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848" name="Elipse 1847">
                <a:extLst>
                  <a:ext uri="{FF2B5EF4-FFF2-40B4-BE49-F238E27FC236}">
                    <a16:creationId xmlns:a16="http://schemas.microsoft.com/office/drawing/2014/main" id="{A35A3D2C-B924-314E-B7D7-7C48A107818D}"/>
                  </a:ext>
                </a:extLst>
              </p:cNvPr>
              <p:cNvSpPr>
                <a:spLocks noChangeAspect="1"/>
              </p:cNvSpPr>
              <p:nvPr/>
            </p:nvSpPr>
            <p:spPr>
              <a:xfrm>
                <a:off x="110763" y="2676179"/>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849" name="Elipse 1848">
                <a:extLst>
                  <a:ext uri="{FF2B5EF4-FFF2-40B4-BE49-F238E27FC236}">
                    <a16:creationId xmlns:a16="http://schemas.microsoft.com/office/drawing/2014/main" id="{E6D14E0F-B7C4-E740-96B2-83A7CEBF0129}"/>
                  </a:ext>
                </a:extLst>
              </p:cNvPr>
              <p:cNvSpPr>
                <a:spLocks noChangeAspect="1"/>
              </p:cNvSpPr>
              <p:nvPr/>
            </p:nvSpPr>
            <p:spPr>
              <a:xfrm>
                <a:off x="110763" y="2823031"/>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850" name="Elipse 1849">
                <a:extLst>
                  <a:ext uri="{FF2B5EF4-FFF2-40B4-BE49-F238E27FC236}">
                    <a16:creationId xmlns:a16="http://schemas.microsoft.com/office/drawing/2014/main" id="{F6447C17-5D14-524C-9D1C-972622D907E7}"/>
                  </a:ext>
                </a:extLst>
              </p:cNvPr>
              <p:cNvSpPr>
                <a:spLocks noChangeAspect="1"/>
              </p:cNvSpPr>
              <p:nvPr/>
            </p:nvSpPr>
            <p:spPr>
              <a:xfrm>
                <a:off x="110763" y="2969883"/>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851" name="Elipse 1850">
                <a:extLst>
                  <a:ext uri="{FF2B5EF4-FFF2-40B4-BE49-F238E27FC236}">
                    <a16:creationId xmlns:a16="http://schemas.microsoft.com/office/drawing/2014/main" id="{D1C98678-9C8C-464E-92BA-09712AFDB9B7}"/>
                  </a:ext>
                </a:extLst>
              </p:cNvPr>
              <p:cNvSpPr>
                <a:spLocks noChangeAspect="1"/>
              </p:cNvSpPr>
              <p:nvPr/>
            </p:nvSpPr>
            <p:spPr>
              <a:xfrm>
                <a:off x="110763" y="3116735"/>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852" name="Elipse 1851">
                <a:extLst>
                  <a:ext uri="{FF2B5EF4-FFF2-40B4-BE49-F238E27FC236}">
                    <a16:creationId xmlns:a16="http://schemas.microsoft.com/office/drawing/2014/main" id="{1B6978C2-E932-D24B-B4B1-3E5618A1902F}"/>
                  </a:ext>
                </a:extLst>
              </p:cNvPr>
              <p:cNvSpPr>
                <a:spLocks noChangeAspect="1"/>
              </p:cNvSpPr>
              <p:nvPr/>
            </p:nvSpPr>
            <p:spPr>
              <a:xfrm>
                <a:off x="110763" y="3263587"/>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853" name="Elipse 1852">
                <a:extLst>
                  <a:ext uri="{FF2B5EF4-FFF2-40B4-BE49-F238E27FC236}">
                    <a16:creationId xmlns:a16="http://schemas.microsoft.com/office/drawing/2014/main" id="{53FB0B10-7A69-B748-9812-1A063C670CF2}"/>
                  </a:ext>
                </a:extLst>
              </p:cNvPr>
              <p:cNvSpPr>
                <a:spLocks noChangeAspect="1"/>
              </p:cNvSpPr>
              <p:nvPr/>
            </p:nvSpPr>
            <p:spPr>
              <a:xfrm>
                <a:off x="110763" y="3410439"/>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854" name="Elipse 1853">
                <a:extLst>
                  <a:ext uri="{FF2B5EF4-FFF2-40B4-BE49-F238E27FC236}">
                    <a16:creationId xmlns:a16="http://schemas.microsoft.com/office/drawing/2014/main" id="{DE240708-910F-8647-B066-3870F80DDD80}"/>
                  </a:ext>
                </a:extLst>
              </p:cNvPr>
              <p:cNvSpPr>
                <a:spLocks noChangeAspect="1"/>
              </p:cNvSpPr>
              <p:nvPr/>
            </p:nvSpPr>
            <p:spPr>
              <a:xfrm>
                <a:off x="110763" y="3557291"/>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855" name="Elipse 1854">
                <a:extLst>
                  <a:ext uri="{FF2B5EF4-FFF2-40B4-BE49-F238E27FC236}">
                    <a16:creationId xmlns:a16="http://schemas.microsoft.com/office/drawing/2014/main" id="{D3F43303-A9D9-9645-9DDB-9A3C2D8EE415}"/>
                  </a:ext>
                </a:extLst>
              </p:cNvPr>
              <p:cNvSpPr>
                <a:spLocks noChangeAspect="1"/>
              </p:cNvSpPr>
              <p:nvPr/>
            </p:nvSpPr>
            <p:spPr>
              <a:xfrm>
                <a:off x="110763" y="3704143"/>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856" name="Elipse 1855">
                <a:extLst>
                  <a:ext uri="{FF2B5EF4-FFF2-40B4-BE49-F238E27FC236}">
                    <a16:creationId xmlns:a16="http://schemas.microsoft.com/office/drawing/2014/main" id="{B0820888-714E-CA49-995B-F2BA7448ED49}"/>
                  </a:ext>
                </a:extLst>
              </p:cNvPr>
              <p:cNvSpPr>
                <a:spLocks noChangeAspect="1"/>
              </p:cNvSpPr>
              <p:nvPr/>
            </p:nvSpPr>
            <p:spPr>
              <a:xfrm>
                <a:off x="110763" y="3850995"/>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857" name="Elipse 1856">
                <a:extLst>
                  <a:ext uri="{FF2B5EF4-FFF2-40B4-BE49-F238E27FC236}">
                    <a16:creationId xmlns:a16="http://schemas.microsoft.com/office/drawing/2014/main" id="{77C59F70-52D0-EE4F-B706-427B5408E38D}"/>
                  </a:ext>
                </a:extLst>
              </p:cNvPr>
              <p:cNvSpPr>
                <a:spLocks noChangeAspect="1"/>
              </p:cNvSpPr>
              <p:nvPr/>
            </p:nvSpPr>
            <p:spPr>
              <a:xfrm>
                <a:off x="110763" y="3997847"/>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858" name="Elipse 1857">
                <a:extLst>
                  <a:ext uri="{FF2B5EF4-FFF2-40B4-BE49-F238E27FC236}">
                    <a16:creationId xmlns:a16="http://schemas.microsoft.com/office/drawing/2014/main" id="{BC8D5315-C024-1044-A013-ACD02FC000C5}"/>
                  </a:ext>
                </a:extLst>
              </p:cNvPr>
              <p:cNvSpPr>
                <a:spLocks noChangeAspect="1"/>
              </p:cNvSpPr>
              <p:nvPr/>
            </p:nvSpPr>
            <p:spPr>
              <a:xfrm>
                <a:off x="110763" y="4144699"/>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859" name="Elipse 1858">
                <a:extLst>
                  <a:ext uri="{FF2B5EF4-FFF2-40B4-BE49-F238E27FC236}">
                    <a16:creationId xmlns:a16="http://schemas.microsoft.com/office/drawing/2014/main" id="{549D864B-74F2-4D46-A10D-13D246EB9C6F}"/>
                  </a:ext>
                </a:extLst>
              </p:cNvPr>
              <p:cNvSpPr>
                <a:spLocks noChangeAspect="1"/>
              </p:cNvSpPr>
              <p:nvPr/>
            </p:nvSpPr>
            <p:spPr>
              <a:xfrm>
                <a:off x="110763" y="4291551"/>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860" name="Elipse 1859">
                <a:extLst>
                  <a:ext uri="{FF2B5EF4-FFF2-40B4-BE49-F238E27FC236}">
                    <a16:creationId xmlns:a16="http://schemas.microsoft.com/office/drawing/2014/main" id="{AD2035D2-B59F-AF43-B356-853310A5DF39}"/>
                  </a:ext>
                </a:extLst>
              </p:cNvPr>
              <p:cNvSpPr>
                <a:spLocks noChangeAspect="1"/>
              </p:cNvSpPr>
              <p:nvPr/>
            </p:nvSpPr>
            <p:spPr>
              <a:xfrm>
                <a:off x="110763" y="4438403"/>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861" name="Elipse 1860">
                <a:extLst>
                  <a:ext uri="{FF2B5EF4-FFF2-40B4-BE49-F238E27FC236}">
                    <a16:creationId xmlns:a16="http://schemas.microsoft.com/office/drawing/2014/main" id="{646814A8-C2FE-BD49-8855-82BC27A140FE}"/>
                  </a:ext>
                </a:extLst>
              </p:cNvPr>
              <p:cNvSpPr>
                <a:spLocks noChangeAspect="1"/>
              </p:cNvSpPr>
              <p:nvPr/>
            </p:nvSpPr>
            <p:spPr>
              <a:xfrm>
                <a:off x="110763" y="4585255"/>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862" name="Elipse 1861">
                <a:extLst>
                  <a:ext uri="{FF2B5EF4-FFF2-40B4-BE49-F238E27FC236}">
                    <a16:creationId xmlns:a16="http://schemas.microsoft.com/office/drawing/2014/main" id="{623E0641-402A-9640-B9AB-DEEB65A447B6}"/>
                  </a:ext>
                </a:extLst>
              </p:cNvPr>
              <p:cNvSpPr>
                <a:spLocks noChangeAspect="1"/>
              </p:cNvSpPr>
              <p:nvPr/>
            </p:nvSpPr>
            <p:spPr>
              <a:xfrm>
                <a:off x="110763" y="4732107"/>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863" name="Elipse 1862">
                <a:extLst>
                  <a:ext uri="{FF2B5EF4-FFF2-40B4-BE49-F238E27FC236}">
                    <a16:creationId xmlns:a16="http://schemas.microsoft.com/office/drawing/2014/main" id="{C7A5157A-E6D4-A848-9EC1-F4F4B93DE41F}"/>
                  </a:ext>
                </a:extLst>
              </p:cNvPr>
              <p:cNvSpPr>
                <a:spLocks noChangeAspect="1"/>
              </p:cNvSpPr>
              <p:nvPr/>
            </p:nvSpPr>
            <p:spPr>
              <a:xfrm>
                <a:off x="110763" y="4878959"/>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864" name="Elipse 1863">
                <a:extLst>
                  <a:ext uri="{FF2B5EF4-FFF2-40B4-BE49-F238E27FC236}">
                    <a16:creationId xmlns:a16="http://schemas.microsoft.com/office/drawing/2014/main" id="{628A2EF8-C961-1B46-89CA-A2F7E17777E0}"/>
                  </a:ext>
                </a:extLst>
              </p:cNvPr>
              <p:cNvSpPr>
                <a:spLocks noChangeAspect="1"/>
              </p:cNvSpPr>
              <p:nvPr/>
            </p:nvSpPr>
            <p:spPr>
              <a:xfrm>
                <a:off x="110763" y="5025811"/>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865" name="Elipse 1864">
                <a:extLst>
                  <a:ext uri="{FF2B5EF4-FFF2-40B4-BE49-F238E27FC236}">
                    <a16:creationId xmlns:a16="http://schemas.microsoft.com/office/drawing/2014/main" id="{11ACEA28-B6DF-494D-AB8F-A3A89CAA738C}"/>
                  </a:ext>
                </a:extLst>
              </p:cNvPr>
              <p:cNvSpPr>
                <a:spLocks noChangeAspect="1"/>
              </p:cNvSpPr>
              <p:nvPr/>
            </p:nvSpPr>
            <p:spPr>
              <a:xfrm>
                <a:off x="110763" y="5172663"/>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866" name="Elipse 1865">
                <a:extLst>
                  <a:ext uri="{FF2B5EF4-FFF2-40B4-BE49-F238E27FC236}">
                    <a16:creationId xmlns:a16="http://schemas.microsoft.com/office/drawing/2014/main" id="{C245288F-9217-9840-964A-4C878A3CDA35}"/>
                  </a:ext>
                </a:extLst>
              </p:cNvPr>
              <p:cNvSpPr>
                <a:spLocks noChangeAspect="1"/>
              </p:cNvSpPr>
              <p:nvPr/>
            </p:nvSpPr>
            <p:spPr>
              <a:xfrm>
                <a:off x="110763" y="5319515"/>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867" name="Elipse 1866">
                <a:extLst>
                  <a:ext uri="{FF2B5EF4-FFF2-40B4-BE49-F238E27FC236}">
                    <a16:creationId xmlns:a16="http://schemas.microsoft.com/office/drawing/2014/main" id="{BDB5F26F-0151-344A-A077-69DC22D9F5CA}"/>
                  </a:ext>
                </a:extLst>
              </p:cNvPr>
              <p:cNvSpPr>
                <a:spLocks noChangeAspect="1"/>
              </p:cNvSpPr>
              <p:nvPr/>
            </p:nvSpPr>
            <p:spPr>
              <a:xfrm>
                <a:off x="110763" y="5466361"/>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grpSp>
        <p:grpSp>
          <p:nvGrpSpPr>
            <p:cNvPr id="1557" name="Grupo 1556">
              <a:extLst>
                <a:ext uri="{FF2B5EF4-FFF2-40B4-BE49-F238E27FC236}">
                  <a16:creationId xmlns:a16="http://schemas.microsoft.com/office/drawing/2014/main" id="{BDCD463E-3D73-F34C-A9F9-0B7560BEF131}"/>
                </a:ext>
              </a:extLst>
            </p:cNvPr>
            <p:cNvGrpSpPr/>
            <p:nvPr/>
          </p:nvGrpSpPr>
          <p:grpSpPr>
            <a:xfrm>
              <a:off x="6105165" y="32843"/>
              <a:ext cx="28800" cy="5462318"/>
              <a:chOff x="110763" y="32843"/>
              <a:chExt cx="28800" cy="5462318"/>
            </a:xfrm>
            <a:grpFill/>
          </p:grpSpPr>
          <p:sp>
            <p:nvSpPr>
              <p:cNvPr id="1792" name="Elipse 1791">
                <a:extLst>
                  <a:ext uri="{FF2B5EF4-FFF2-40B4-BE49-F238E27FC236}">
                    <a16:creationId xmlns:a16="http://schemas.microsoft.com/office/drawing/2014/main" id="{D8E2CB66-5934-A649-A475-C78BB766CE59}"/>
                  </a:ext>
                </a:extLst>
              </p:cNvPr>
              <p:cNvSpPr>
                <a:spLocks noChangeAspect="1"/>
              </p:cNvSpPr>
              <p:nvPr/>
            </p:nvSpPr>
            <p:spPr>
              <a:xfrm>
                <a:off x="110763" y="32843"/>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793" name="Elipse 1792">
                <a:extLst>
                  <a:ext uri="{FF2B5EF4-FFF2-40B4-BE49-F238E27FC236}">
                    <a16:creationId xmlns:a16="http://schemas.microsoft.com/office/drawing/2014/main" id="{073CADC4-D52D-E646-9945-87A32B3750CE}"/>
                  </a:ext>
                </a:extLst>
              </p:cNvPr>
              <p:cNvSpPr>
                <a:spLocks noChangeAspect="1"/>
              </p:cNvSpPr>
              <p:nvPr/>
            </p:nvSpPr>
            <p:spPr>
              <a:xfrm>
                <a:off x="110763" y="179695"/>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794" name="Elipse 1793">
                <a:extLst>
                  <a:ext uri="{FF2B5EF4-FFF2-40B4-BE49-F238E27FC236}">
                    <a16:creationId xmlns:a16="http://schemas.microsoft.com/office/drawing/2014/main" id="{9161AFE6-B482-C340-9DA4-907A4458C940}"/>
                  </a:ext>
                </a:extLst>
              </p:cNvPr>
              <p:cNvSpPr>
                <a:spLocks noChangeAspect="1"/>
              </p:cNvSpPr>
              <p:nvPr/>
            </p:nvSpPr>
            <p:spPr>
              <a:xfrm>
                <a:off x="110763" y="326547"/>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795" name="Elipse 1794">
                <a:extLst>
                  <a:ext uri="{FF2B5EF4-FFF2-40B4-BE49-F238E27FC236}">
                    <a16:creationId xmlns:a16="http://schemas.microsoft.com/office/drawing/2014/main" id="{693A3617-18C1-DC41-94C3-BDE36B02B096}"/>
                  </a:ext>
                </a:extLst>
              </p:cNvPr>
              <p:cNvSpPr>
                <a:spLocks noChangeAspect="1"/>
              </p:cNvSpPr>
              <p:nvPr/>
            </p:nvSpPr>
            <p:spPr>
              <a:xfrm>
                <a:off x="110763" y="473399"/>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796" name="Elipse 1795">
                <a:extLst>
                  <a:ext uri="{FF2B5EF4-FFF2-40B4-BE49-F238E27FC236}">
                    <a16:creationId xmlns:a16="http://schemas.microsoft.com/office/drawing/2014/main" id="{F5D34F1B-4FA1-9146-91AF-0B919CE8CD13}"/>
                  </a:ext>
                </a:extLst>
              </p:cNvPr>
              <p:cNvSpPr>
                <a:spLocks noChangeAspect="1"/>
              </p:cNvSpPr>
              <p:nvPr/>
            </p:nvSpPr>
            <p:spPr>
              <a:xfrm>
                <a:off x="110763" y="620251"/>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797" name="Elipse 1796">
                <a:extLst>
                  <a:ext uri="{FF2B5EF4-FFF2-40B4-BE49-F238E27FC236}">
                    <a16:creationId xmlns:a16="http://schemas.microsoft.com/office/drawing/2014/main" id="{1B58B57D-84E2-0442-9EA1-73130C2F9A92}"/>
                  </a:ext>
                </a:extLst>
              </p:cNvPr>
              <p:cNvSpPr>
                <a:spLocks noChangeAspect="1"/>
              </p:cNvSpPr>
              <p:nvPr/>
            </p:nvSpPr>
            <p:spPr>
              <a:xfrm>
                <a:off x="110763" y="767103"/>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798" name="Elipse 1797">
                <a:extLst>
                  <a:ext uri="{FF2B5EF4-FFF2-40B4-BE49-F238E27FC236}">
                    <a16:creationId xmlns:a16="http://schemas.microsoft.com/office/drawing/2014/main" id="{5B1AC945-07D7-084D-BB13-3F3F9446A107}"/>
                  </a:ext>
                </a:extLst>
              </p:cNvPr>
              <p:cNvSpPr>
                <a:spLocks noChangeAspect="1"/>
              </p:cNvSpPr>
              <p:nvPr/>
            </p:nvSpPr>
            <p:spPr>
              <a:xfrm>
                <a:off x="110763" y="913955"/>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799" name="Elipse 1798">
                <a:extLst>
                  <a:ext uri="{FF2B5EF4-FFF2-40B4-BE49-F238E27FC236}">
                    <a16:creationId xmlns:a16="http://schemas.microsoft.com/office/drawing/2014/main" id="{E425C412-A132-6C4A-99BD-2C32378D3EF8}"/>
                  </a:ext>
                </a:extLst>
              </p:cNvPr>
              <p:cNvSpPr>
                <a:spLocks noChangeAspect="1"/>
              </p:cNvSpPr>
              <p:nvPr/>
            </p:nvSpPr>
            <p:spPr>
              <a:xfrm>
                <a:off x="110763" y="1060807"/>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800" name="Elipse 1799">
                <a:extLst>
                  <a:ext uri="{FF2B5EF4-FFF2-40B4-BE49-F238E27FC236}">
                    <a16:creationId xmlns:a16="http://schemas.microsoft.com/office/drawing/2014/main" id="{7D0CBB73-DF8B-5744-B253-DA2D1F6C5320}"/>
                  </a:ext>
                </a:extLst>
              </p:cNvPr>
              <p:cNvSpPr>
                <a:spLocks noChangeAspect="1"/>
              </p:cNvSpPr>
              <p:nvPr/>
            </p:nvSpPr>
            <p:spPr>
              <a:xfrm>
                <a:off x="110763" y="1207659"/>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801" name="Elipse 1800">
                <a:extLst>
                  <a:ext uri="{FF2B5EF4-FFF2-40B4-BE49-F238E27FC236}">
                    <a16:creationId xmlns:a16="http://schemas.microsoft.com/office/drawing/2014/main" id="{7F1DDF85-004D-1547-AC73-BD0563C8A98C}"/>
                  </a:ext>
                </a:extLst>
              </p:cNvPr>
              <p:cNvSpPr>
                <a:spLocks noChangeAspect="1"/>
              </p:cNvSpPr>
              <p:nvPr/>
            </p:nvSpPr>
            <p:spPr>
              <a:xfrm>
                <a:off x="110763" y="1354511"/>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802" name="Elipse 1801">
                <a:extLst>
                  <a:ext uri="{FF2B5EF4-FFF2-40B4-BE49-F238E27FC236}">
                    <a16:creationId xmlns:a16="http://schemas.microsoft.com/office/drawing/2014/main" id="{A7B52E68-1826-BF4A-BED0-EF988C682563}"/>
                  </a:ext>
                </a:extLst>
              </p:cNvPr>
              <p:cNvSpPr>
                <a:spLocks noChangeAspect="1"/>
              </p:cNvSpPr>
              <p:nvPr/>
            </p:nvSpPr>
            <p:spPr>
              <a:xfrm>
                <a:off x="110763" y="1501363"/>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803" name="Elipse 1802">
                <a:extLst>
                  <a:ext uri="{FF2B5EF4-FFF2-40B4-BE49-F238E27FC236}">
                    <a16:creationId xmlns:a16="http://schemas.microsoft.com/office/drawing/2014/main" id="{1D90091A-F1D0-4B4A-8C55-34178D11812D}"/>
                  </a:ext>
                </a:extLst>
              </p:cNvPr>
              <p:cNvSpPr>
                <a:spLocks noChangeAspect="1"/>
              </p:cNvSpPr>
              <p:nvPr/>
            </p:nvSpPr>
            <p:spPr>
              <a:xfrm>
                <a:off x="110763" y="1648215"/>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804" name="Elipse 1803">
                <a:extLst>
                  <a:ext uri="{FF2B5EF4-FFF2-40B4-BE49-F238E27FC236}">
                    <a16:creationId xmlns:a16="http://schemas.microsoft.com/office/drawing/2014/main" id="{A75A5415-4688-E243-8BA7-D34ACB22099D}"/>
                  </a:ext>
                </a:extLst>
              </p:cNvPr>
              <p:cNvSpPr>
                <a:spLocks noChangeAspect="1"/>
              </p:cNvSpPr>
              <p:nvPr/>
            </p:nvSpPr>
            <p:spPr>
              <a:xfrm>
                <a:off x="110763" y="1795067"/>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805" name="Elipse 1804">
                <a:extLst>
                  <a:ext uri="{FF2B5EF4-FFF2-40B4-BE49-F238E27FC236}">
                    <a16:creationId xmlns:a16="http://schemas.microsoft.com/office/drawing/2014/main" id="{20E2FC99-5BC7-8A42-B9D9-1F4F260D8045}"/>
                  </a:ext>
                </a:extLst>
              </p:cNvPr>
              <p:cNvSpPr>
                <a:spLocks noChangeAspect="1"/>
              </p:cNvSpPr>
              <p:nvPr/>
            </p:nvSpPr>
            <p:spPr>
              <a:xfrm>
                <a:off x="110763" y="1941919"/>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806" name="Elipse 1805">
                <a:extLst>
                  <a:ext uri="{FF2B5EF4-FFF2-40B4-BE49-F238E27FC236}">
                    <a16:creationId xmlns:a16="http://schemas.microsoft.com/office/drawing/2014/main" id="{03096815-B6E3-A249-87F8-7461D9E99DA1}"/>
                  </a:ext>
                </a:extLst>
              </p:cNvPr>
              <p:cNvSpPr>
                <a:spLocks noChangeAspect="1"/>
              </p:cNvSpPr>
              <p:nvPr/>
            </p:nvSpPr>
            <p:spPr>
              <a:xfrm>
                <a:off x="110763" y="2088771"/>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807" name="Elipse 1806">
                <a:extLst>
                  <a:ext uri="{FF2B5EF4-FFF2-40B4-BE49-F238E27FC236}">
                    <a16:creationId xmlns:a16="http://schemas.microsoft.com/office/drawing/2014/main" id="{E6C9FD82-0004-EE40-8995-B481C86BFAA1}"/>
                  </a:ext>
                </a:extLst>
              </p:cNvPr>
              <p:cNvSpPr>
                <a:spLocks noChangeAspect="1"/>
              </p:cNvSpPr>
              <p:nvPr/>
            </p:nvSpPr>
            <p:spPr>
              <a:xfrm>
                <a:off x="110763" y="2235623"/>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808" name="Elipse 1807">
                <a:extLst>
                  <a:ext uri="{FF2B5EF4-FFF2-40B4-BE49-F238E27FC236}">
                    <a16:creationId xmlns:a16="http://schemas.microsoft.com/office/drawing/2014/main" id="{C62FD7F6-67BA-1143-B3F8-D3E6480E89C6}"/>
                  </a:ext>
                </a:extLst>
              </p:cNvPr>
              <p:cNvSpPr>
                <a:spLocks noChangeAspect="1"/>
              </p:cNvSpPr>
              <p:nvPr/>
            </p:nvSpPr>
            <p:spPr>
              <a:xfrm>
                <a:off x="110763" y="2382475"/>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809" name="Elipse 1808">
                <a:extLst>
                  <a:ext uri="{FF2B5EF4-FFF2-40B4-BE49-F238E27FC236}">
                    <a16:creationId xmlns:a16="http://schemas.microsoft.com/office/drawing/2014/main" id="{E32249EA-4719-3144-A877-67380A9213EB}"/>
                  </a:ext>
                </a:extLst>
              </p:cNvPr>
              <p:cNvSpPr>
                <a:spLocks noChangeAspect="1"/>
              </p:cNvSpPr>
              <p:nvPr/>
            </p:nvSpPr>
            <p:spPr>
              <a:xfrm>
                <a:off x="110763" y="2529327"/>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810" name="Elipse 1809">
                <a:extLst>
                  <a:ext uri="{FF2B5EF4-FFF2-40B4-BE49-F238E27FC236}">
                    <a16:creationId xmlns:a16="http://schemas.microsoft.com/office/drawing/2014/main" id="{D1C96DA8-F2E8-6B42-95E2-2722D8C88295}"/>
                  </a:ext>
                </a:extLst>
              </p:cNvPr>
              <p:cNvSpPr>
                <a:spLocks noChangeAspect="1"/>
              </p:cNvSpPr>
              <p:nvPr/>
            </p:nvSpPr>
            <p:spPr>
              <a:xfrm>
                <a:off x="110763" y="2676179"/>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811" name="Elipse 1810">
                <a:extLst>
                  <a:ext uri="{FF2B5EF4-FFF2-40B4-BE49-F238E27FC236}">
                    <a16:creationId xmlns:a16="http://schemas.microsoft.com/office/drawing/2014/main" id="{5EC516EC-689E-4640-AB8C-3C85A80DC9A1}"/>
                  </a:ext>
                </a:extLst>
              </p:cNvPr>
              <p:cNvSpPr>
                <a:spLocks noChangeAspect="1"/>
              </p:cNvSpPr>
              <p:nvPr/>
            </p:nvSpPr>
            <p:spPr>
              <a:xfrm>
                <a:off x="110763" y="2823031"/>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812" name="Elipse 1811">
                <a:extLst>
                  <a:ext uri="{FF2B5EF4-FFF2-40B4-BE49-F238E27FC236}">
                    <a16:creationId xmlns:a16="http://schemas.microsoft.com/office/drawing/2014/main" id="{FBA6FB60-B54C-4D42-8A9F-896FB24ADD73}"/>
                  </a:ext>
                </a:extLst>
              </p:cNvPr>
              <p:cNvSpPr>
                <a:spLocks noChangeAspect="1"/>
              </p:cNvSpPr>
              <p:nvPr/>
            </p:nvSpPr>
            <p:spPr>
              <a:xfrm>
                <a:off x="110763" y="2969883"/>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813" name="Elipse 1812">
                <a:extLst>
                  <a:ext uri="{FF2B5EF4-FFF2-40B4-BE49-F238E27FC236}">
                    <a16:creationId xmlns:a16="http://schemas.microsoft.com/office/drawing/2014/main" id="{4636B9C6-274E-B545-9ADE-BD2B30BF421B}"/>
                  </a:ext>
                </a:extLst>
              </p:cNvPr>
              <p:cNvSpPr>
                <a:spLocks noChangeAspect="1"/>
              </p:cNvSpPr>
              <p:nvPr/>
            </p:nvSpPr>
            <p:spPr>
              <a:xfrm>
                <a:off x="110763" y="3116735"/>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814" name="Elipse 1813">
                <a:extLst>
                  <a:ext uri="{FF2B5EF4-FFF2-40B4-BE49-F238E27FC236}">
                    <a16:creationId xmlns:a16="http://schemas.microsoft.com/office/drawing/2014/main" id="{3E373AFD-250B-284E-B71B-E085B4181B35}"/>
                  </a:ext>
                </a:extLst>
              </p:cNvPr>
              <p:cNvSpPr>
                <a:spLocks noChangeAspect="1"/>
              </p:cNvSpPr>
              <p:nvPr/>
            </p:nvSpPr>
            <p:spPr>
              <a:xfrm>
                <a:off x="110763" y="3263587"/>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815" name="Elipse 1814">
                <a:extLst>
                  <a:ext uri="{FF2B5EF4-FFF2-40B4-BE49-F238E27FC236}">
                    <a16:creationId xmlns:a16="http://schemas.microsoft.com/office/drawing/2014/main" id="{64FBBBF8-7FB9-614E-8140-8DAB4322D5E0}"/>
                  </a:ext>
                </a:extLst>
              </p:cNvPr>
              <p:cNvSpPr>
                <a:spLocks noChangeAspect="1"/>
              </p:cNvSpPr>
              <p:nvPr/>
            </p:nvSpPr>
            <p:spPr>
              <a:xfrm>
                <a:off x="110763" y="3410439"/>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816" name="Elipse 1815">
                <a:extLst>
                  <a:ext uri="{FF2B5EF4-FFF2-40B4-BE49-F238E27FC236}">
                    <a16:creationId xmlns:a16="http://schemas.microsoft.com/office/drawing/2014/main" id="{3E8ADB03-F16D-B74B-A03E-E71DAB8552CF}"/>
                  </a:ext>
                </a:extLst>
              </p:cNvPr>
              <p:cNvSpPr>
                <a:spLocks noChangeAspect="1"/>
              </p:cNvSpPr>
              <p:nvPr/>
            </p:nvSpPr>
            <p:spPr>
              <a:xfrm>
                <a:off x="110763" y="3557291"/>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817" name="Elipse 1816">
                <a:extLst>
                  <a:ext uri="{FF2B5EF4-FFF2-40B4-BE49-F238E27FC236}">
                    <a16:creationId xmlns:a16="http://schemas.microsoft.com/office/drawing/2014/main" id="{48367C08-9AEC-D44B-B3D0-FAFBA3B7369A}"/>
                  </a:ext>
                </a:extLst>
              </p:cNvPr>
              <p:cNvSpPr>
                <a:spLocks noChangeAspect="1"/>
              </p:cNvSpPr>
              <p:nvPr/>
            </p:nvSpPr>
            <p:spPr>
              <a:xfrm>
                <a:off x="110763" y="3704143"/>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818" name="Elipse 1817">
                <a:extLst>
                  <a:ext uri="{FF2B5EF4-FFF2-40B4-BE49-F238E27FC236}">
                    <a16:creationId xmlns:a16="http://schemas.microsoft.com/office/drawing/2014/main" id="{8CEFC8A6-AB90-E748-858C-BD8628B7C6ED}"/>
                  </a:ext>
                </a:extLst>
              </p:cNvPr>
              <p:cNvSpPr>
                <a:spLocks noChangeAspect="1"/>
              </p:cNvSpPr>
              <p:nvPr/>
            </p:nvSpPr>
            <p:spPr>
              <a:xfrm>
                <a:off x="110763" y="3850995"/>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819" name="Elipse 1818">
                <a:extLst>
                  <a:ext uri="{FF2B5EF4-FFF2-40B4-BE49-F238E27FC236}">
                    <a16:creationId xmlns:a16="http://schemas.microsoft.com/office/drawing/2014/main" id="{02DF606B-A705-F743-9DDB-D77D3FD70F41}"/>
                  </a:ext>
                </a:extLst>
              </p:cNvPr>
              <p:cNvSpPr>
                <a:spLocks noChangeAspect="1"/>
              </p:cNvSpPr>
              <p:nvPr/>
            </p:nvSpPr>
            <p:spPr>
              <a:xfrm>
                <a:off x="110763" y="3997847"/>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820" name="Elipse 1819">
                <a:extLst>
                  <a:ext uri="{FF2B5EF4-FFF2-40B4-BE49-F238E27FC236}">
                    <a16:creationId xmlns:a16="http://schemas.microsoft.com/office/drawing/2014/main" id="{E91BCED2-1D5D-3D4F-AE03-2E11D38DA512}"/>
                  </a:ext>
                </a:extLst>
              </p:cNvPr>
              <p:cNvSpPr>
                <a:spLocks noChangeAspect="1"/>
              </p:cNvSpPr>
              <p:nvPr/>
            </p:nvSpPr>
            <p:spPr>
              <a:xfrm>
                <a:off x="110763" y="4144699"/>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821" name="Elipse 1820">
                <a:extLst>
                  <a:ext uri="{FF2B5EF4-FFF2-40B4-BE49-F238E27FC236}">
                    <a16:creationId xmlns:a16="http://schemas.microsoft.com/office/drawing/2014/main" id="{AE5C5C36-6ED8-C843-94B3-38252B1ED80B}"/>
                  </a:ext>
                </a:extLst>
              </p:cNvPr>
              <p:cNvSpPr>
                <a:spLocks noChangeAspect="1"/>
              </p:cNvSpPr>
              <p:nvPr/>
            </p:nvSpPr>
            <p:spPr>
              <a:xfrm>
                <a:off x="110763" y="4291551"/>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822" name="Elipse 1821">
                <a:extLst>
                  <a:ext uri="{FF2B5EF4-FFF2-40B4-BE49-F238E27FC236}">
                    <a16:creationId xmlns:a16="http://schemas.microsoft.com/office/drawing/2014/main" id="{B58D1C54-2BCB-874F-9F5E-7598A7098C17}"/>
                  </a:ext>
                </a:extLst>
              </p:cNvPr>
              <p:cNvSpPr>
                <a:spLocks noChangeAspect="1"/>
              </p:cNvSpPr>
              <p:nvPr/>
            </p:nvSpPr>
            <p:spPr>
              <a:xfrm>
                <a:off x="110763" y="4438403"/>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823" name="Elipse 1822">
                <a:extLst>
                  <a:ext uri="{FF2B5EF4-FFF2-40B4-BE49-F238E27FC236}">
                    <a16:creationId xmlns:a16="http://schemas.microsoft.com/office/drawing/2014/main" id="{11095768-3FEE-8B46-82A5-76764149E6FE}"/>
                  </a:ext>
                </a:extLst>
              </p:cNvPr>
              <p:cNvSpPr>
                <a:spLocks noChangeAspect="1"/>
              </p:cNvSpPr>
              <p:nvPr/>
            </p:nvSpPr>
            <p:spPr>
              <a:xfrm>
                <a:off x="110763" y="4585255"/>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824" name="Elipse 1823">
                <a:extLst>
                  <a:ext uri="{FF2B5EF4-FFF2-40B4-BE49-F238E27FC236}">
                    <a16:creationId xmlns:a16="http://schemas.microsoft.com/office/drawing/2014/main" id="{495C2871-C2EF-DD48-B819-8A5A01D3D57A}"/>
                  </a:ext>
                </a:extLst>
              </p:cNvPr>
              <p:cNvSpPr>
                <a:spLocks noChangeAspect="1"/>
              </p:cNvSpPr>
              <p:nvPr/>
            </p:nvSpPr>
            <p:spPr>
              <a:xfrm>
                <a:off x="110763" y="4732107"/>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825" name="Elipse 1824">
                <a:extLst>
                  <a:ext uri="{FF2B5EF4-FFF2-40B4-BE49-F238E27FC236}">
                    <a16:creationId xmlns:a16="http://schemas.microsoft.com/office/drawing/2014/main" id="{90B1E148-102D-6C42-B61E-4B99450324B4}"/>
                  </a:ext>
                </a:extLst>
              </p:cNvPr>
              <p:cNvSpPr>
                <a:spLocks noChangeAspect="1"/>
              </p:cNvSpPr>
              <p:nvPr/>
            </p:nvSpPr>
            <p:spPr>
              <a:xfrm>
                <a:off x="110763" y="4878959"/>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826" name="Elipse 1825">
                <a:extLst>
                  <a:ext uri="{FF2B5EF4-FFF2-40B4-BE49-F238E27FC236}">
                    <a16:creationId xmlns:a16="http://schemas.microsoft.com/office/drawing/2014/main" id="{1C01C5E1-649C-6147-A4DA-F997F785B65D}"/>
                  </a:ext>
                </a:extLst>
              </p:cNvPr>
              <p:cNvSpPr>
                <a:spLocks noChangeAspect="1"/>
              </p:cNvSpPr>
              <p:nvPr/>
            </p:nvSpPr>
            <p:spPr>
              <a:xfrm>
                <a:off x="110763" y="5025811"/>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827" name="Elipse 1826">
                <a:extLst>
                  <a:ext uri="{FF2B5EF4-FFF2-40B4-BE49-F238E27FC236}">
                    <a16:creationId xmlns:a16="http://schemas.microsoft.com/office/drawing/2014/main" id="{204A5484-2237-804D-AABD-5E909AFB6CBB}"/>
                  </a:ext>
                </a:extLst>
              </p:cNvPr>
              <p:cNvSpPr>
                <a:spLocks noChangeAspect="1"/>
              </p:cNvSpPr>
              <p:nvPr/>
            </p:nvSpPr>
            <p:spPr>
              <a:xfrm>
                <a:off x="110763" y="5172663"/>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828" name="Elipse 1827">
                <a:extLst>
                  <a:ext uri="{FF2B5EF4-FFF2-40B4-BE49-F238E27FC236}">
                    <a16:creationId xmlns:a16="http://schemas.microsoft.com/office/drawing/2014/main" id="{F9E0016D-D44C-B343-805F-756B81D40236}"/>
                  </a:ext>
                </a:extLst>
              </p:cNvPr>
              <p:cNvSpPr>
                <a:spLocks noChangeAspect="1"/>
              </p:cNvSpPr>
              <p:nvPr/>
            </p:nvSpPr>
            <p:spPr>
              <a:xfrm>
                <a:off x="110763" y="5319515"/>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829" name="Elipse 1828">
                <a:extLst>
                  <a:ext uri="{FF2B5EF4-FFF2-40B4-BE49-F238E27FC236}">
                    <a16:creationId xmlns:a16="http://schemas.microsoft.com/office/drawing/2014/main" id="{4B7129C3-5748-CB4D-8B57-C7081465D62B}"/>
                  </a:ext>
                </a:extLst>
              </p:cNvPr>
              <p:cNvSpPr>
                <a:spLocks noChangeAspect="1"/>
              </p:cNvSpPr>
              <p:nvPr/>
            </p:nvSpPr>
            <p:spPr>
              <a:xfrm>
                <a:off x="110763" y="5466361"/>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grpSp>
        <p:grpSp>
          <p:nvGrpSpPr>
            <p:cNvPr id="1558" name="Grupo 1557">
              <a:extLst>
                <a:ext uri="{FF2B5EF4-FFF2-40B4-BE49-F238E27FC236}">
                  <a16:creationId xmlns:a16="http://schemas.microsoft.com/office/drawing/2014/main" id="{442EA48A-FAFE-E047-B5F8-DDB1ACC689FB}"/>
                </a:ext>
              </a:extLst>
            </p:cNvPr>
            <p:cNvGrpSpPr/>
            <p:nvPr/>
          </p:nvGrpSpPr>
          <p:grpSpPr>
            <a:xfrm>
              <a:off x="6253332" y="32843"/>
              <a:ext cx="28800" cy="5462318"/>
              <a:chOff x="110763" y="32843"/>
              <a:chExt cx="28800" cy="5462318"/>
            </a:xfrm>
            <a:grpFill/>
          </p:grpSpPr>
          <p:sp>
            <p:nvSpPr>
              <p:cNvPr id="1754" name="Elipse 1753">
                <a:extLst>
                  <a:ext uri="{FF2B5EF4-FFF2-40B4-BE49-F238E27FC236}">
                    <a16:creationId xmlns:a16="http://schemas.microsoft.com/office/drawing/2014/main" id="{03E2710E-BC38-FA4C-89A4-99E2E64F7F48}"/>
                  </a:ext>
                </a:extLst>
              </p:cNvPr>
              <p:cNvSpPr>
                <a:spLocks noChangeAspect="1"/>
              </p:cNvSpPr>
              <p:nvPr/>
            </p:nvSpPr>
            <p:spPr>
              <a:xfrm>
                <a:off x="110763" y="32843"/>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755" name="Elipse 1754">
                <a:extLst>
                  <a:ext uri="{FF2B5EF4-FFF2-40B4-BE49-F238E27FC236}">
                    <a16:creationId xmlns:a16="http://schemas.microsoft.com/office/drawing/2014/main" id="{CE61C73F-51F5-C147-8F44-B005056F648A}"/>
                  </a:ext>
                </a:extLst>
              </p:cNvPr>
              <p:cNvSpPr>
                <a:spLocks noChangeAspect="1"/>
              </p:cNvSpPr>
              <p:nvPr/>
            </p:nvSpPr>
            <p:spPr>
              <a:xfrm>
                <a:off x="110763" y="179695"/>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756" name="Elipse 1755">
                <a:extLst>
                  <a:ext uri="{FF2B5EF4-FFF2-40B4-BE49-F238E27FC236}">
                    <a16:creationId xmlns:a16="http://schemas.microsoft.com/office/drawing/2014/main" id="{091EFBE5-DB47-A542-894C-D67AE8328424}"/>
                  </a:ext>
                </a:extLst>
              </p:cNvPr>
              <p:cNvSpPr>
                <a:spLocks noChangeAspect="1"/>
              </p:cNvSpPr>
              <p:nvPr/>
            </p:nvSpPr>
            <p:spPr>
              <a:xfrm>
                <a:off x="110763" y="326547"/>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757" name="Elipse 1756">
                <a:extLst>
                  <a:ext uri="{FF2B5EF4-FFF2-40B4-BE49-F238E27FC236}">
                    <a16:creationId xmlns:a16="http://schemas.microsoft.com/office/drawing/2014/main" id="{6BB46DC0-0CF8-B74C-AAC8-85F12144E720}"/>
                  </a:ext>
                </a:extLst>
              </p:cNvPr>
              <p:cNvSpPr>
                <a:spLocks noChangeAspect="1"/>
              </p:cNvSpPr>
              <p:nvPr/>
            </p:nvSpPr>
            <p:spPr>
              <a:xfrm>
                <a:off x="110763" y="473399"/>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758" name="Elipse 1757">
                <a:extLst>
                  <a:ext uri="{FF2B5EF4-FFF2-40B4-BE49-F238E27FC236}">
                    <a16:creationId xmlns:a16="http://schemas.microsoft.com/office/drawing/2014/main" id="{7085F5DE-2167-9C4E-994A-E53DB3AFC61C}"/>
                  </a:ext>
                </a:extLst>
              </p:cNvPr>
              <p:cNvSpPr>
                <a:spLocks noChangeAspect="1"/>
              </p:cNvSpPr>
              <p:nvPr/>
            </p:nvSpPr>
            <p:spPr>
              <a:xfrm>
                <a:off x="110763" y="620251"/>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759" name="Elipse 1758">
                <a:extLst>
                  <a:ext uri="{FF2B5EF4-FFF2-40B4-BE49-F238E27FC236}">
                    <a16:creationId xmlns:a16="http://schemas.microsoft.com/office/drawing/2014/main" id="{6A2173EB-6101-C946-B7FF-FDE04082097E}"/>
                  </a:ext>
                </a:extLst>
              </p:cNvPr>
              <p:cNvSpPr>
                <a:spLocks noChangeAspect="1"/>
              </p:cNvSpPr>
              <p:nvPr/>
            </p:nvSpPr>
            <p:spPr>
              <a:xfrm>
                <a:off x="110763" y="767103"/>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760" name="Elipse 1759">
                <a:extLst>
                  <a:ext uri="{FF2B5EF4-FFF2-40B4-BE49-F238E27FC236}">
                    <a16:creationId xmlns:a16="http://schemas.microsoft.com/office/drawing/2014/main" id="{106A819E-9C40-DD4E-90BA-A2EA01C66725}"/>
                  </a:ext>
                </a:extLst>
              </p:cNvPr>
              <p:cNvSpPr>
                <a:spLocks noChangeAspect="1"/>
              </p:cNvSpPr>
              <p:nvPr/>
            </p:nvSpPr>
            <p:spPr>
              <a:xfrm>
                <a:off x="110763" y="913955"/>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761" name="Elipse 1760">
                <a:extLst>
                  <a:ext uri="{FF2B5EF4-FFF2-40B4-BE49-F238E27FC236}">
                    <a16:creationId xmlns:a16="http://schemas.microsoft.com/office/drawing/2014/main" id="{7BDC87A4-64C2-4245-864A-1CC945557868}"/>
                  </a:ext>
                </a:extLst>
              </p:cNvPr>
              <p:cNvSpPr>
                <a:spLocks noChangeAspect="1"/>
              </p:cNvSpPr>
              <p:nvPr/>
            </p:nvSpPr>
            <p:spPr>
              <a:xfrm>
                <a:off x="110763" y="1060807"/>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762" name="Elipse 1761">
                <a:extLst>
                  <a:ext uri="{FF2B5EF4-FFF2-40B4-BE49-F238E27FC236}">
                    <a16:creationId xmlns:a16="http://schemas.microsoft.com/office/drawing/2014/main" id="{3E02FE12-4FE8-3947-A740-D1C5E6036FE6}"/>
                  </a:ext>
                </a:extLst>
              </p:cNvPr>
              <p:cNvSpPr>
                <a:spLocks noChangeAspect="1"/>
              </p:cNvSpPr>
              <p:nvPr/>
            </p:nvSpPr>
            <p:spPr>
              <a:xfrm>
                <a:off x="110763" y="1207659"/>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763" name="Elipse 1762">
                <a:extLst>
                  <a:ext uri="{FF2B5EF4-FFF2-40B4-BE49-F238E27FC236}">
                    <a16:creationId xmlns:a16="http://schemas.microsoft.com/office/drawing/2014/main" id="{F2019F00-9C1B-8141-9849-2C74775FDF60}"/>
                  </a:ext>
                </a:extLst>
              </p:cNvPr>
              <p:cNvSpPr>
                <a:spLocks noChangeAspect="1"/>
              </p:cNvSpPr>
              <p:nvPr/>
            </p:nvSpPr>
            <p:spPr>
              <a:xfrm>
                <a:off x="110763" y="1354511"/>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764" name="Elipse 1763">
                <a:extLst>
                  <a:ext uri="{FF2B5EF4-FFF2-40B4-BE49-F238E27FC236}">
                    <a16:creationId xmlns:a16="http://schemas.microsoft.com/office/drawing/2014/main" id="{0CAFBBA3-77B9-5A46-B73A-27FC2A179623}"/>
                  </a:ext>
                </a:extLst>
              </p:cNvPr>
              <p:cNvSpPr>
                <a:spLocks noChangeAspect="1"/>
              </p:cNvSpPr>
              <p:nvPr/>
            </p:nvSpPr>
            <p:spPr>
              <a:xfrm>
                <a:off x="110763" y="1501363"/>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765" name="Elipse 1764">
                <a:extLst>
                  <a:ext uri="{FF2B5EF4-FFF2-40B4-BE49-F238E27FC236}">
                    <a16:creationId xmlns:a16="http://schemas.microsoft.com/office/drawing/2014/main" id="{02B1812A-9C27-A242-9D60-37B9AAF1BE3B}"/>
                  </a:ext>
                </a:extLst>
              </p:cNvPr>
              <p:cNvSpPr>
                <a:spLocks noChangeAspect="1"/>
              </p:cNvSpPr>
              <p:nvPr/>
            </p:nvSpPr>
            <p:spPr>
              <a:xfrm>
                <a:off x="110763" y="1648215"/>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766" name="Elipse 1765">
                <a:extLst>
                  <a:ext uri="{FF2B5EF4-FFF2-40B4-BE49-F238E27FC236}">
                    <a16:creationId xmlns:a16="http://schemas.microsoft.com/office/drawing/2014/main" id="{2F4AFD4B-2CBC-DB43-90E6-9A52CB72F291}"/>
                  </a:ext>
                </a:extLst>
              </p:cNvPr>
              <p:cNvSpPr>
                <a:spLocks noChangeAspect="1"/>
              </p:cNvSpPr>
              <p:nvPr/>
            </p:nvSpPr>
            <p:spPr>
              <a:xfrm>
                <a:off x="110763" y="1795067"/>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767" name="Elipse 1766">
                <a:extLst>
                  <a:ext uri="{FF2B5EF4-FFF2-40B4-BE49-F238E27FC236}">
                    <a16:creationId xmlns:a16="http://schemas.microsoft.com/office/drawing/2014/main" id="{9A571904-B002-2048-AC75-52BD59A8CFAB}"/>
                  </a:ext>
                </a:extLst>
              </p:cNvPr>
              <p:cNvSpPr>
                <a:spLocks noChangeAspect="1"/>
              </p:cNvSpPr>
              <p:nvPr/>
            </p:nvSpPr>
            <p:spPr>
              <a:xfrm>
                <a:off x="110763" y="1941919"/>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768" name="Elipse 1767">
                <a:extLst>
                  <a:ext uri="{FF2B5EF4-FFF2-40B4-BE49-F238E27FC236}">
                    <a16:creationId xmlns:a16="http://schemas.microsoft.com/office/drawing/2014/main" id="{7AE3213D-81C4-1F45-A234-427660BEAEFE}"/>
                  </a:ext>
                </a:extLst>
              </p:cNvPr>
              <p:cNvSpPr>
                <a:spLocks noChangeAspect="1"/>
              </p:cNvSpPr>
              <p:nvPr/>
            </p:nvSpPr>
            <p:spPr>
              <a:xfrm>
                <a:off x="110763" y="2088771"/>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769" name="Elipse 1768">
                <a:extLst>
                  <a:ext uri="{FF2B5EF4-FFF2-40B4-BE49-F238E27FC236}">
                    <a16:creationId xmlns:a16="http://schemas.microsoft.com/office/drawing/2014/main" id="{79E0DF7E-1A04-0B43-B297-14BBDAA483F3}"/>
                  </a:ext>
                </a:extLst>
              </p:cNvPr>
              <p:cNvSpPr>
                <a:spLocks noChangeAspect="1"/>
              </p:cNvSpPr>
              <p:nvPr/>
            </p:nvSpPr>
            <p:spPr>
              <a:xfrm>
                <a:off x="110763" y="2235623"/>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770" name="Elipse 1769">
                <a:extLst>
                  <a:ext uri="{FF2B5EF4-FFF2-40B4-BE49-F238E27FC236}">
                    <a16:creationId xmlns:a16="http://schemas.microsoft.com/office/drawing/2014/main" id="{E6CF4347-A429-E642-A91A-B617DFE12BAA}"/>
                  </a:ext>
                </a:extLst>
              </p:cNvPr>
              <p:cNvSpPr>
                <a:spLocks noChangeAspect="1"/>
              </p:cNvSpPr>
              <p:nvPr/>
            </p:nvSpPr>
            <p:spPr>
              <a:xfrm>
                <a:off x="110763" y="2382475"/>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771" name="Elipse 1770">
                <a:extLst>
                  <a:ext uri="{FF2B5EF4-FFF2-40B4-BE49-F238E27FC236}">
                    <a16:creationId xmlns:a16="http://schemas.microsoft.com/office/drawing/2014/main" id="{E63D808A-6824-D941-9446-FC201479EC1E}"/>
                  </a:ext>
                </a:extLst>
              </p:cNvPr>
              <p:cNvSpPr>
                <a:spLocks noChangeAspect="1"/>
              </p:cNvSpPr>
              <p:nvPr/>
            </p:nvSpPr>
            <p:spPr>
              <a:xfrm>
                <a:off x="110763" y="2529327"/>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772" name="Elipse 1771">
                <a:extLst>
                  <a:ext uri="{FF2B5EF4-FFF2-40B4-BE49-F238E27FC236}">
                    <a16:creationId xmlns:a16="http://schemas.microsoft.com/office/drawing/2014/main" id="{88830159-2208-2140-A69E-2E9F401BD14C}"/>
                  </a:ext>
                </a:extLst>
              </p:cNvPr>
              <p:cNvSpPr>
                <a:spLocks noChangeAspect="1"/>
              </p:cNvSpPr>
              <p:nvPr/>
            </p:nvSpPr>
            <p:spPr>
              <a:xfrm>
                <a:off x="110763" y="2676179"/>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773" name="Elipse 1772">
                <a:extLst>
                  <a:ext uri="{FF2B5EF4-FFF2-40B4-BE49-F238E27FC236}">
                    <a16:creationId xmlns:a16="http://schemas.microsoft.com/office/drawing/2014/main" id="{4AD6A683-8EB4-1C4F-9AFC-14EA09546626}"/>
                  </a:ext>
                </a:extLst>
              </p:cNvPr>
              <p:cNvSpPr>
                <a:spLocks noChangeAspect="1"/>
              </p:cNvSpPr>
              <p:nvPr/>
            </p:nvSpPr>
            <p:spPr>
              <a:xfrm>
                <a:off x="110763" y="2823031"/>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774" name="Elipse 1773">
                <a:extLst>
                  <a:ext uri="{FF2B5EF4-FFF2-40B4-BE49-F238E27FC236}">
                    <a16:creationId xmlns:a16="http://schemas.microsoft.com/office/drawing/2014/main" id="{34D0EF6B-4C48-954F-8301-7B7C71F8EAD7}"/>
                  </a:ext>
                </a:extLst>
              </p:cNvPr>
              <p:cNvSpPr>
                <a:spLocks noChangeAspect="1"/>
              </p:cNvSpPr>
              <p:nvPr/>
            </p:nvSpPr>
            <p:spPr>
              <a:xfrm>
                <a:off x="110763" y="2969883"/>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775" name="Elipse 1774">
                <a:extLst>
                  <a:ext uri="{FF2B5EF4-FFF2-40B4-BE49-F238E27FC236}">
                    <a16:creationId xmlns:a16="http://schemas.microsoft.com/office/drawing/2014/main" id="{A07004BA-413A-A347-AF85-6A71C9A858BC}"/>
                  </a:ext>
                </a:extLst>
              </p:cNvPr>
              <p:cNvSpPr>
                <a:spLocks noChangeAspect="1"/>
              </p:cNvSpPr>
              <p:nvPr/>
            </p:nvSpPr>
            <p:spPr>
              <a:xfrm>
                <a:off x="110763" y="3116735"/>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776" name="Elipse 1775">
                <a:extLst>
                  <a:ext uri="{FF2B5EF4-FFF2-40B4-BE49-F238E27FC236}">
                    <a16:creationId xmlns:a16="http://schemas.microsoft.com/office/drawing/2014/main" id="{88614D06-AA32-7049-8ACA-E8FB02376A94}"/>
                  </a:ext>
                </a:extLst>
              </p:cNvPr>
              <p:cNvSpPr>
                <a:spLocks noChangeAspect="1"/>
              </p:cNvSpPr>
              <p:nvPr/>
            </p:nvSpPr>
            <p:spPr>
              <a:xfrm>
                <a:off x="110763" y="3263587"/>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777" name="Elipse 1776">
                <a:extLst>
                  <a:ext uri="{FF2B5EF4-FFF2-40B4-BE49-F238E27FC236}">
                    <a16:creationId xmlns:a16="http://schemas.microsoft.com/office/drawing/2014/main" id="{AAE2BC3F-D17F-B14A-9138-E201FE2517A2}"/>
                  </a:ext>
                </a:extLst>
              </p:cNvPr>
              <p:cNvSpPr>
                <a:spLocks noChangeAspect="1"/>
              </p:cNvSpPr>
              <p:nvPr/>
            </p:nvSpPr>
            <p:spPr>
              <a:xfrm>
                <a:off x="110763" y="3410439"/>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778" name="Elipse 1777">
                <a:extLst>
                  <a:ext uri="{FF2B5EF4-FFF2-40B4-BE49-F238E27FC236}">
                    <a16:creationId xmlns:a16="http://schemas.microsoft.com/office/drawing/2014/main" id="{E31633FA-3DA5-584F-98A3-DAD8B12938A5}"/>
                  </a:ext>
                </a:extLst>
              </p:cNvPr>
              <p:cNvSpPr>
                <a:spLocks noChangeAspect="1"/>
              </p:cNvSpPr>
              <p:nvPr/>
            </p:nvSpPr>
            <p:spPr>
              <a:xfrm>
                <a:off x="110763" y="3557291"/>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779" name="Elipse 1778">
                <a:extLst>
                  <a:ext uri="{FF2B5EF4-FFF2-40B4-BE49-F238E27FC236}">
                    <a16:creationId xmlns:a16="http://schemas.microsoft.com/office/drawing/2014/main" id="{7F3D555A-36AB-0C43-9E4F-51AABE0DC647}"/>
                  </a:ext>
                </a:extLst>
              </p:cNvPr>
              <p:cNvSpPr>
                <a:spLocks noChangeAspect="1"/>
              </p:cNvSpPr>
              <p:nvPr/>
            </p:nvSpPr>
            <p:spPr>
              <a:xfrm>
                <a:off x="110763" y="3704143"/>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780" name="Elipse 1779">
                <a:extLst>
                  <a:ext uri="{FF2B5EF4-FFF2-40B4-BE49-F238E27FC236}">
                    <a16:creationId xmlns:a16="http://schemas.microsoft.com/office/drawing/2014/main" id="{6851E789-66F4-8B4C-AC14-990EE7FB24A5}"/>
                  </a:ext>
                </a:extLst>
              </p:cNvPr>
              <p:cNvSpPr>
                <a:spLocks noChangeAspect="1"/>
              </p:cNvSpPr>
              <p:nvPr/>
            </p:nvSpPr>
            <p:spPr>
              <a:xfrm>
                <a:off x="110763" y="3850995"/>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781" name="Elipse 1780">
                <a:extLst>
                  <a:ext uri="{FF2B5EF4-FFF2-40B4-BE49-F238E27FC236}">
                    <a16:creationId xmlns:a16="http://schemas.microsoft.com/office/drawing/2014/main" id="{60768CD0-8989-E941-9793-6044AE07AAD9}"/>
                  </a:ext>
                </a:extLst>
              </p:cNvPr>
              <p:cNvSpPr>
                <a:spLocks noChangeAspect="1"/>
              </p:cNvSpPr>
              <p:nvPr/>
            </p:nvSpPr>
            <p:spPr>
              <a:xfrm>
                <a:off x="110763" y="3997847"/>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782" name="Elipse 1781">
                <a:extLst>
                  <a:ext uri="{FF2B5EF4-FFF2-40B4-BE49-F238E27FC236}">
                    <a16:creationId xmlns:a16="http://schemas.microsoft.com/office/drawing/2014/main" id="{E3471620-58D3-2845-9213-E84FFBB45F56}"/>
                  </a:ext>
                </a:extLst>
              </p:cNvPr>
              <p:cNvSpPr>
                <a:spLocks noChangeAspect="1"/>
              </p:cNvSpPr>
              <p:nvPr/>
            </p:nvSpPr>
            <p:spPr>
              <a:xfrm>
                <a:off x="110763" y="4144699"/>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783" name="Elipse 1782">
                <a:extLst>
                  <a:ext uri="{FF2B5EF4-FFF2-40B4-BE49-F238E27FC236}">
                    <a16:creationId xmlns:a16="http://schemas.microsoft.com/office/drawing/2014/main" id="{E649EC3C-E994-0F41-B961-2EC6C927EA60}"/>
                  </a:ext>
                </a:extLst>
              </p:cNvPr>
              <p:cNvSpPr>
                <a:spLocks noChangeAspect="1"/>
              </p:cNvSpPr>
              <p:nvPr/>
            </p:nvSpPr>
            <p:spPr>
              <a:xfrm>
                <a:off x="110763" y="4291551"/>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784" name="Elipse 1783">
                <a:extLst>
                  <a:ext uri="{FF2B5EF4-FFF2-40B4-BE49-F238E27FC236}">
                    <a16:creationId xmlns:a16="http://schemas.microsoft.com/office/drawing/2014/main" id="{9818E7A0-9C56-0E4D-A4E7-83D61608F8A3}"/>
                  </a:ext>
                </a:extLst>
              </p:cNvPr>
              <p:cNvSpPr>
                <a:spLocks noChangeAspect="1"/>
              </p:cNvSpPr>
              <p:nvPr/>
            </p:nvSpPr>
            <p:spPr>
              <a:xfrm>
                <a:off x="110763" y="4438403"/>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785" name="Elipse 1784">
                <a:extLst>
                  <a:ext uri="{FF2B5EF4-FFF2-40B4-BE49-F238E27FC236}">
                    <a16:creationId xmlns:a16="http://schemas.microsoft.com/office/drawing/2014/main" id="{0ECC0BFC-80C2-114D-8364-3471D7C0D7F6}"/>
                  </a:ext>
                </a:extLst>
              </p:cNvPr>
              <p:cNvSpPr>
                <a:spLocks noChangeAspect="1"/>
              </p:cNvSpPr>
              <p:nvPr/>
            </p:nvSpPr>
            <p:spPr>
              <a:xfrm>
                <a:off x="110763" y="4585255"/>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786" name="Elipse 1785">
                <a:extLst>
                  <a:ext uri="{FF2B5EF4-FFF2-40B4-BE49-F238E27FC236}">
                    <a16:creationId xmlns:a16="http://schemas.microsoft.com/office/drawing/2014/main" id="{D483B404-E880-054F-B4FB-BE2F5F2F38AC}"/>
                  </a:ext>
                </a:extLst>
              </p:cNvPr>
              <p:cNvSpPr>
                <a:spLocks noChangeAspect="1"/>
              </p:cNvSpPr>
              <p:nvPr/>
            </p:nvSpPr>
            <p:spPr>
              <a:xfrm>
                <a:off x="110763" y="4732107"/>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787" name="Elipse 1786">
                <a:extLst>
                  <a:ext uri="{FF2B5EF4-FFF2-40B4-BE49-F238E27FC236}">
                    <a16:creationId xmlns:a16="http://schemas.microsoft.com/office/drawing/2014/main" id="{F2BA6B66-6616-F04D-B010-D812910D77B7}"/>
                  </a:ext>
                </a:extLst>
              </p:cNvPr>
              <p:cNvSpPr>
                <a:spLocks noChangeAspect="1"/>
              </p:cNvSpPr>
              <p:nvPr/>
            </p:nvSpPr>
            <p:spPr>
              <a:xfrm>
                <a:off x="110763" y="4878959"/>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788" name="Elipse 1787">
                <a:extLst>
                  <a:ext uri="{FF2B5EF4-FFF2-40B4-BE49-F238E27FC236}">
                    <a16:creationId xmlns:a16="http://schemas.microsoft.com/office/drawing/2014/main" id="{E0AF2CBC-AE17-824B-93D9-582D1A4046E0}"/>
                  </a:ext>
                </a:extLst>
              </p:cNvPr>
              <p:cNvSpPr>
                <a:spLocks noChangeAspect="1"/>
              </p:cNvSpPr>
              <p:nvPr/>
            </p:nvSpPr>
            <p:spPr>
              <a:xfrm>
                <a:off x="110763" y="5025811"/>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789" name="Elipse 1788">
                <a:extLst>
                  <a:ext uri="{FF2B5EF4-FFF2-40B4-BE49-F238E27FC236}">
                    <a16:creationId xmlns:a16="http://schemas.microsoft.com/office/drawing/2014/main" id="{C20BC802-F025-0646-8CC4-5AE5D0056B7F}"/>
                  </a:ext>
                </a:extLst>
              </p:cNvPr>
              <p:cNvSpPr>
                <a:spLocks noChangeAspect="1"/>
              </p:cNvSpPr>
              <p:nvPr/>
            </p:nvSpPr>
            <p:spPr>
              <a:xfrm>
                <a:off x="110763" y="5172663"/>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790" name="Elipse 1789">
                <a:extLst>
                  <a:ext uri="{FF2B5EF4-FFF2-40B4-BE49-F238E27FC236}">
                    <a16:creationId xmlns:a16="http://schemas.microsoft.com/office/drawing/2014/main" id="{3D98A371-6A7F-FD47-9E0E-3F05CF98A073}"/>
                  </a:ext>
                </a:extLst>
              </p:cNvPr>
              <p:cNvSpPr>
                <a:spLocks noChangeAspect="1"/>
              </p:cNvSpPr>
              <p:nvPr/>
            </p:nvSpPr>
            <p:spPr>
              <a:xfrm>
                <a:off x="110763" y="5319515"/>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791" name="Elipse 1790">
                <a:extLst>
                  <a:ext uri="{FF2B5EF4-FFF2-40B4-BE49-F238E27FC236}">
                    <a16:creationId xmlns:a16="http://schemas.microsoft.com/office/drawing/2014/main" id="{52759CFF-62A6-7245-8570-FCA95B3238C4}"/>
                  </a:ext>
                </a:extLst>
              </p:cNvPr>
              <p:cNvSpPr>
                <a:spLocks noChangeAspect="1"/>
              </p:cNvSpPr>
              <p:nvPr/>
            </p:nvSpPr>
            <p:spPr>
              <a:xfrm>
                <a:off x="110763" y="5466361"/>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grpSp>
        <p:grpSp>
          <p:nvGrpSpPr>
            <p:cNvPr id="1559" name="Grupo 1558">
              <a:extLst>
                <a:ext uri="{FF2B5EF4-FFF2-40B4-BE49-F238E27FC236}">
                  <a16:creationId xmlns:a16="http://schemas.microsoft.com/office/drawing/2014/main" id="{57D3F7A8-A166-684C-A90E-AB865805E881}"/>
                </a:ext>
              </a:extLst>
            </p:cNvPr>
            <p:cNvGrpSpPr/>
            <p:nvPr/>
          </p:nvGrpSpPr>
          <p:grpSpPr>
            <a:xfrm>
              <a:off x="6401499" y="32843"/>
              <a:ext cx="28800" cy="5462318"/>
              <a:chOff x="110763" y="32843"/>
              <a:chExt cx="28800" cy="5462318"/>
            </a:xfrm>
            <a:grpFill/>
          </p:grpSpPr>
          <p:sp>
            <p:nvSpPr>
              <p:cNvPr id="1716" name="Elipse 1715">
                <a:extLst>
                  <a:ext uri="{FF2B5EF4-FFF2-40B4-BE49-F238E27FC236}">
                    <a16:creationId xmlns:a16="http://schemas.microsoft.com/office/drawing/2014/main" id="{22B6C18E-50E5-2642-B806-68B4EC9D1753}"/>
                  </a:ext>
                </a:extLst>
              </p:cNvPr>
              <p:cNvSpPr>
                <a:spLocks noChangeAspect="1"/>
              </p:cNvSpPr>
              <p:nvPr/>
            </p:nvSpPr>
            <p:spPr>
              <a:xfrm>
                <a:off x="110763" y="32843"/>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717" name="Elipse 1716">
                <a:extLst>
                  <a:ext uri="{FF2B5EF4-FFF2-40B4-BE49-F238E27FC236}">
                    <a16:creationId xmlns:a16="http://schemas.microsoft.com/office/drawing/2014/main" id="{CBBCD4F2-E599-A54E-9485-0FFD72DCC3E5}"/>
                  </a:ext>
                </a:extLst>
              </p:cNvPr>
              <p:cNvSpPr>
                <a:spLocks noChangeAspect="1"/>
              </p:cNvSpPr>
              <p:nvPr/>
            </p:nvSpPr>
            <p:spPr>
              <a:xfrm>
                <a:off x="110763" y="179695"/>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718" name="Elipse 1717">
                <a:extLst>
                  <a:ext uri="{FF2B5EF4-FFF2-40B4-BE49-F238E27FC236}">
                    <a16:creationId xmlns:a16="http://schemas.microsoft.com/office/drawing/2014/main" id="{0B189723-DBF0-2848-88F8-19C76AD0B3BA}"/>
                  </a:ext>
                </a:extLst>
              </p:cNvPr>
              <p:cNvSpPr>
                <a:spLocks noChangeAspect="1"/>
              </p:cNvSpPr>
              <p:nvPr/>
            </p:nvSpPr>
            <p:spPr>
              <a:xfrm>
                <a:off x="110763" y="326547"/>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719" name="Elipse 1718">
                <a:extLst>
                  <a:ext uri="{FF2B5EF4-FFF2-40B4-BE49-F238E27FC236}">
                    <a16:creationId xmlns:a16="http://schemas.microsoft.com/office/drawing/2014/main" id="{53ABDE3B-E9DC-294B-9633-8765AC310950}"/>
                  </a:ext>
                </a:extLst>
              </p:cNvPr>
              <p:cNvSpPr>
                <a:spLocks noChangeAspect="1"/>
              </p:cNvSpPr>
              <p:nvPr/>
            </p:nvSpPr>
            <p:spPr>
              <a:xfrm>
                <a:off x="110763" y="473399"/>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720" name="Elipse 1719">
                <a:extLst>
                  <a:ext uri="{FF2B5EF4-FFF2-40B4-BE49-F238E27FC236}">
                    <a16:creationId xmlns:a16="http://schemas.microsoft.com/office/drawing/2014/main" id="{4C425FC4-9DBA-7E4B-871D-A86B4B9D83C7}"/>
                  </a:ext>
                </a:extLst>
              </p:cNvPr>
              <p:cNvSpPr>
                <a:spLocks noChangeAspect="1"/>
              </p:cNvSpPr>
              <p:nvPr/>
            </p:nvSpPr>
            <p:spPr>
              <a:xfrm>
                <a:off x="110763" y="620251"/>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721" name="Elipse 1720">
                <a:extLst>
                  <a:ext uri="{FF2B5EF4-FFF2-40B4-BE49-F238E27FC236}">
                    <a16:creationId xmlns:a16="http://schemas.microsoft.com/office/drawing/2014/main" id="{024687FD-0889-8E42-9E7F-01DA15808F86}"/>
                  </a:ext>
                </a:extLst>
              </p:cNvPr>
              <p:cNvSpPr>
                <a:spLocks noChangeAspect="1"/>
              </p:cNvSpPr>
              <p:nvPr/>
            </p:nvSpPr>
            <p:spPr>
              <a:xfrm>
                <a:off x="110763" y="767103"/>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722" name="Elipse 1721">
                <a:extLst>
                  <a:ext uri="{FF2B5EF4-FFF2-40B4-BE49-F238E27FC236}">
                    <a16:creationId xmlns:a16="http://schemas.microsoft.com/office/drawing/2014/main" id="{303F7B2F-FA4A-6040-B1AD-ABC212168B23}"/>
                  </a:ext>
                </a:extLst>
              </p:cNvPr>
              <p:cNvSpPr>
                <a:spLocks noChangeAspect="1"/>
              </p:cNvSpPr>
              <p:nvPr/>
            </p:nvSpPr>
            <p:spPr>
              <a:xfrm>
                <a:off x="110763" y="913955"/>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723" name="Elipse 1722">
                <a:extLst>
                  <a:ext uri="{FF2B5EF4-FFF2-40B4-BE49-F238E27FC236}">
                    <a16:creationId xmlns:a16="http://schemas.microsoft.com/office/drawing/2014/main" id="{DF6A86C2-2AAB-D647-9ADF-E488D0394008}"/>
                  </a:ext>
                </a:extLst>
              </p:cNvPr>
              <p:cNvSpPr>
                <a:spLocks noChangeAspect="1"/>
              </p:cNvSpPr>
              <p:nvPr/>
            </p:nvSpPr>
            <p:spPr>
              <a:xfrm>
                <a:off x="110763" y="1060807"/>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724" name="Elipse 1723">
                <a:extLst>
                  <a:ext uri="{FF2B5EF4-FFF2-40B4-BE49-F238E27FC236}">
                    <a16:creationId xmlns:a16="http://schemas.microsoft.com/office/drawing/2014/main" id="{DD3B0D2F-5F9D-7341-A372-A4A2F43FFDC7}"/>
                  </a:ext>
                </a:extLst>
              </p:cNvPr>
              <p:cNvSpPr>
                <a:spLocks noChangeAspect="1"/>
              </p:cNvSpPr>
              <p:nvPr/>
            </p:nvSpPr>
            <p:spPr>
              <a:xfrm>
                <a:off x="110763" y="1207659"/>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725" name="Elipse 1724">
                <a:extLst>
                  <a:ext uri="{FF2B5EF4-FFF2-40B4-BE49-F238E27FC236}">
                    <a16:creationId xmlns:a16="http://schemas.microsoft.com/office/drawing/2014/main" id="{74A47F41-E9CC-4544-B217-7499273A4C53}"/>
                  </a:ext>
                </a:extLst>
              </p:cNvPr>
              <p:cNvSpPr>
                <a:spLocks noChangeAspect="1"/>
              </p:cNvSpPr>
              <p:nvPr/>
            </p:nvSpPr>
            <p:spPr>
              <a:xfrm>
                <a:off x="110763" y="1354511"/>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726" name="Elipse 1725">
                <a:extLst>
                  <a:ext uri="{FF2B5EF4-FFF2-40B4-BE49-F238E27FC236}">
                    <a16:creationId xmlns:a16="http://schemas.microsoft.com/office/drawing/2014/main" id="{5897EB29-48CB-0F42-92F1-AF3DEE74D956}"/>
                  </a:ext>
                </a:extLst>
              </p:cNvPr>
              <p:cNvSpPr>
                <a:spLocks noChangeAspect="1"/>
              </p:cNvSpPr>
              <p:nvPr/>
            </p:nvSpPr>
            <p:spPr>
              <a:xfrm>
                <a:off x="110763" y="1501363"/>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727" name="Elipse 1726">
                <a:extLst>
                  <a:ext uri="{FF2B5EF4-FFF2-40B4-BE49-F238E27FC236}">
                    <a16:creationId xmlns:a16="http://schemas.microsoft.com/office/drawing/2014/main" id="{B314887E-2275-9245-AB65-D99E447C3BD6}"/>
                  </a:ext>
                </a:extLst>
              </p:cNvPr>
              <p:cNvSpPr>
                <a:spLocks noChangeAspect="1"/>
              </p:cNvSpPr>
              <p:nvPr/>
            </p:nvSpPr>
            <p:spPr>
              <a:xfrm>
                <a:off x="110763" y="1648215"/>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728" name="Elipse 1727">
                <a:extLst>
                  <a:ext uri="{FF2B5EF4-FFF2-40B4-BE49-F238E27FC236}">
                    <a16:creationId xmlns:a16="http://schemas.microsoft.com/office/drawing/2014/main" id="{F16B2B70-FA5F-2342-99B2-7D82CB839D19}"/>
                  </a:ext>
                </a:extLst>
              </p:cNvPr>
              <p:cNvSpPr>
                <a:spLocks noChangeAspect="1"/>
              </p:cNvSpPr>
              <p:nvPr/>
            </p:nvSpPr>
            <p:spPr>
              <a:xfrm>
                <a:off x="110763" y="1795067"/>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729" name="Elipse 1728">
                <a:extLst>
                  <a:ext uri="{FF2B5EF4-FFF2-40B4-BE49-F238E27FC236}">
                    <a16:creationId xmlns:a16="http://schemas.microsoft.com/office/drawing/2014/main" id="{416A42CC-CD03-AB47-8559-AC0BD207836F}"/>
                  </a:ext>
                </a:extLst>
              </p:cNvPr>
              <p:cNvSpPr>
                <a:spLocks noChangeAspect="1"/>
              </p:cNvSpPr>
              <p:nvPr/>
            </p:nvSpPr>
            <p:spPr>
              <a:xfrm>
                <a:off x="110763" y="1941919"/>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730" name="Elipse 1729">
                <a:extLst>
                  <a:ext uri="{FF2B5EF4-FFF2-40B4-BE49-F238E27FC236}">
                    <a16:creationId xmlns:a16="http://schemas.microsoft.com/office/drawing/2014/main" id="{05C53CE5-E79F-1240-9ED5-19E8037B43AC}"/>
                  </a:ext>
                </a:extLst>
              </p:cNvPr>
              <p:cNvSpPr>
                <a:spLocks noChangeAspect="1"/>
              </p:cNvSpPr>
              <p:nvPr/>
            </p:nvSpPr>
            <p:spPr>
              <a:xfrm>
                <a:off x="110763" y="2088771"/>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731" name="Elipse 1730">
                <a:extLst>
                  <a:ext uri="{FF2B5EF4-FFF2-40B4-BE49-F238E27FC236}">
                    <a16:creationId xmlns:a16="http://schemas.microsoft.com/office/drawing/2014/main" id="{4879F5D9-18EF-4A41-9A19-A77BFAC12BFB}"/>
                  </a:ext>
                </a:extLst>
              </p:cNvPr>
              <p:cNvSpPr>
                <a:spLocks noChangeAspect="1"/>
              </p:cNvSpPr>
              <p:nvPr/>
            </p:nvSpPr>
            <p:spPr>
              <a:xfrm>
                <a:off x="110763" y="2235623"/>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732" name="Elipse 1731">
                <a:extLst>
                  <a:ext uri="{FF2B5EF4-FFF2-40B4-BE49-F238E27FC236}">
                    <a16:creationId xmlns:a16="http://schemas.microsoft.com/office/drawing/2014/main" id="{22E25E3C-AB5D-1C48-B04F-A9B1372E38B3}"/>
                  </a:ext>
                </a:extLst>
              </p:cNvPr>
              <p:cNvSpPr>
                <a:spLocks noChangeAspect="1"/>
              </p:cNvSpPr>
              <p:nvPr/>
            </p:nvSpPr>
            <p:spPr>
              <a:xfrm>
                <a:off x="110763" y="2382475"/>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733" name="Elipse 1732">
                <a:extLst>
                  <a:ext uri="{FF2B5EF4-FFF2-40B4-BE49-F238E27FC236}">
                    <a16:creationId xmlns:a16="http://schemas.microsoft.com/office/drawing/2014/main" id="{88A21374-A5A0-2D44-83C5-89A167FB4437}"/>
                  </a:ext>
                </a:extLst>
              </p:cNvPr>
              <p:cNvSpPr>
                <a:spLocks noChangeAspect="1"/>
              </p:cNvSpPr>
              <p:nvPr/>
            </p:nvSpPr>
            <p:spPr>
              <a:xfrm>
                <a:off x="110763" y="2529327"/>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734" name="Elipse 1733">
                <a:extLst>
                  <a:ext uri="{FF2B5EF4-FFF2-40B4-BE49-F238E27FC236}">
                    <a16:creationId xmlns:a16="http://schemas.microsoft.com/office/drawing/2014/main" id="{3B0276B1-9363-B44F-9E21-DD63DD8D4436}"/>
                  </a:ext>
                </a:extLst>
              </p:cNvPr>
              <p:cNvSpPr>
                <a:spLocks noChangeAspect="1"/>
              </p:cNvSpPr>
              <p:nvPr/>
            </p:nvSpPr>
            <p:spPr>
              <a:xfrm>
                <a:off x="110763" y="2676179"/>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735" name="Elipse 1734">
                <a:extLst>
                  <a:ext uri="{FF2B5EF4-FFF2-40B4-BE49-F238E27FC236}">
                    <a16:creationId xmlns:a16="http://schemas.microsoft.com/office/drawing/2014/main" id="{61913E7F-F669-C844-A2C8-0371788BB474}"/>
                  </a:ext>
                </a:extLst>
              </p:cNvPr>
              <p:cNvSpPr>
                <a:spLocks noChangeAspect="1"/>
              </p:cNvSpPr>
              <p:nvPr/>
            </p:nvSpPr>
            <p:spPr>
              <a:xfrm>
                <a:off x="110763" y="2823031"/>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736" name="Elipse 1735">
                <a:extLst>
                  <a:ext uri="{FF2B5EF4-FFF2-40B4-BE49-F238E27FC236}">
                    <a16:creationId xmlns:a16="http://schemas.microsoft.com/office/drawing/2014/main" id="{06470AF7-3197-4B4C-B7CE-BAF92493942F}"/>
                  </a:ext>
                </a:extLst>
              </p:cNvPr>
              <p:cNvSpPr>
                <a:spLocks noChangeAspect="1"/>
              </p:cNvSpPr>
              <p:nvPr/>
            </p:nvSpPr>
            <p:spPr>
              <a:xfrm>
                <a:off x="110763" y="2969883"/>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737" name="Elipse 1736">
                <a:extLst>
                  <a:ext uri="{FF2B5EF4-FFF2-40B4-BE49-F238E27FC236}">
                    <a16:creationId xmlns:a16="http://schemas.microsoft.com/office/drawing/2014/main" id="{B949392C-E2C1-834E-A9C1-DB9D612243F5}"/>
                  </a:ext>
                </a:extLst>
              </p:cNvPr>
              <p:cNvSpPr>
                <a:spLocks noChangeAspect="1"/>
              </p:cNvSpPr>
              <p:nvPr/>
            </p:nvSpPr>
            <p:spPr>
              <a:xfrm>
                <a:off x="110763" y="3116735"/>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738" name="Elipse 1737">
                <a:extLst>
                  <a:ext uri="{FF2B5EF4-FFF2-40B4-BE49-F238E27FC236}">
                    <a16:creationId xmlns:a16="http://schemas.microsoft.com/office/drawing/2014/main" id="{23678981-DE64-BE49-923B-2BC77AEBD286}"/>
                  </a:ext>
                </a:extLst>
              </p:cNvPr>
              <p:cNvSpPr>
                <a:spLocks noChangeAspect="1"/>
              </p:cNvSpPr>
              <p:nvPr/>
            </p:nvSpPr>
            <p:spPr>
              <a:xfrm>
                <a:off x="110763" y="3263587"/>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739" name="Elipse 1738">
                <a:extLst>
                  <a:ext uri="{FF2B5EF4-FFF2-40B4-BE49-F238E27FC236}">
                    <a16:creationId xmlns:a16="http://schemas.microsoft.com/office/drawing/2014/main" id="{114718F9-B129-DE4D-895E-399DF85965B5}"/>
                  </a:ext>
                </a:extLst>
              </p:cNvPr>
              <p:cNvSpPr>
                <a:spLocks noChangeAspect="1"/>
              </p:cNvSpPr>
              <p:nvPr/>
            </p:nvSpPr>
            <p:spPr>
              <a:xfrm>
                <a:off x="110763" y="3410439"/>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740" name="Elipse 1739">
                <a:extLst>
                  <a:ext uri="{FF2B5EF4-FFF2-40B4-BE49-F238E27FC236}">
                    <a16:creationId xmlns:a16="http://schemas.microsoft.com/office/drawing/2014/main" id="{DBB34CA9-C127-AA49-917D-24BCBCB6D64A}"/>
                  </a:ext>
                </a:extLst>
              </p:cNvPr>
              <p:cNvSpPr>
                <a:spLocks noChangeAspect="1"/>
              </p:cNvSpPr>
              <p:nvPr/>
            </p:nvSpPr>
            <p:spPr>
              <a:xfrm>
                <a:off x="110763" y="3557291"/>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741" name="Elipse 1740">
                <a:extLst>
                  <a:ext uri="{FF2B5EF4-FFF2-40B4-BE49-F238E27FC236}">
                    <a16:creationId xmlns:a16="http://schemas.microsoft.com/office/drawing/2014/main" id="{EACAD57F-A793-6945-9D00-829813C41373}"/>
                  </a:ext>
                </a:extLst>
              </p:cNvPr>
              <p:cNvSpPr>
                <a:spLocks noChangeAspect="1"/>
              </p:cNvSpPr>
              <p:nvPr/>
            </p:nvSpPr>
            <p:spPr>
              <a:xfrm>
                <a:off x="110763" y="3704143"/>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742" name="Elipse 1741">
                <a:extLst>
                  <a:ext uri="{FF2B5EF4-FFF2-40B4-BE49-F238E27FC236}">
                    <a16:creationId xmlns:a16="http://schemas.microsoft.com/office/drawing/2014/main" id="{1946F8EA-0A9D-FB4A-8FEA-5D59D01B7DC4}"/>
                  </a:ext>
                </a:extLst>
              </p:cNvPr>
              <p:cNvSpPr>
                <a:spLocks noChangeAspect="1"/>
              </p:cNvSpPr>
              <p:nvPr/>
            </p:nvSpPr>
            <p:spPr>
              <a:xfrm>
                <a:off x="110763" y="3850995"/>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743" name="Elipse 1742">
                <a:extLst>
                  <a:ext uri="{FF2B5EF4-FFF2-40B4-BE49-F238E27FC236}">
                    <a16:creationId xmlns:a16="http://schemas.microsoft.com/office/drawing/2014/main" id="{F9CFF4FD-B1AF-4C4F-9D7A-62F7D9D513A1}"/>
                  </a:ext>
                </a:extLst>
              </p:cNvPr>
              <p:cNvSpPr>
                <a:spLocks noChangeAspect="1"/>
              </p:cNvSpPr>
              <p:nvPr/>
            </p:nvSpPr>
            <p:spPr>
              <a:xfrm>
                <a:off x="110763" y="3997847"/>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744" name="Elipse 1743">
                <a:extLst>
                  <a:ext uri="{FF2B5EF4-FFF2-40B4-BE49-F238E27FC236}">
                    <a16:creationId xmlns:a16="http://schemas.microsoft.com/office/drawing/2014/main" id="{02505CA8-E047-E646-A4D5-CDFB11907626}"/>
                  </a:ext>
                </a:extLst>
              </p:cNvPr>
              <p:cNvSpPr>
                <a:spLocks noChangeAspect="1"/>
              </p:cNvSpPr>
              <p:nvPr/>
            </p:nvSpPr>
            <p:spPr>
              <a:xfrm>
                <a:off x="110763" y="4144699"/>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745" name="Elipse 1744">
                <a:extLst>
                  <a:ext uri="{FF2B5EF4-FFF2-40B4-BE49-F238E27FC236}">
                    <a16:creationId xmlns:a16="http://schemas.microsoft.com/office/drawing/2014/main" id="{848FB6EF-ACCF-1847-A1D9-DF41B74C2409}"/>
                  </a:ext>
                </a:extLst>
              </p:cNvPr>
              <p:cNvSpPr>
                <a:spLocks noChangeAspect="1"/>
              </p:cNvSpPr>
              <p:nvPr/>
            </p:nvSpPr>
            <p:spPr>
              <a:xfrm>
                <a:off x="110763" y="4291551"/>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746" name="Elipse 1745">
                <a:extLst>
                  <a:ext uri="{FF2B5EF4-FFF2-40B4-BE49-F238E27FC236}">
                    <a16:creationId xmlns:a16="http://schemas.microsoft.com/office/drawing/2014/main" id="{182949CA-3C4F-954E-8C63-F17EC8272B6D}"/>
                  </a:ext>
                </a:extLst>
              </p:cNvPr>
              <p:cNvSpPr>
                <a:spLocks noChangeAspect="1"/>
              </p:cNvSpPr>
              <p:nvPr/>
            </p:nvSpPr>
            <p:spPr>
              <a:xfrm>
                <a:off x="110763" y="4438403"/>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747" name="Elipse 1746">
                <a:extLst>
                  <a:ext uri="{FF2B5EF4-FFF2-40B4-BE49-F238E27FC236}">
                    <a16:creationId xmlns:a16="http://schemas.microsoft.com/office/drawing/2014/main" id="{9C37B7D1-234A-BE4C-AD53-4B661D0A49F3}"/>
                  </a:ext>
                </a:extLst>
              </p:cNvPr>
              <p:cNvSpPr>
                <a:spLocks noChangeAspect="1"/>
              </p:cNvSpPr>
              <p:nvPr/>
            </p:nvSpPr>
            <p:spPr>
              <a:xfrm>
                <a:off x="110763" y="4585255"/>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748" name="Elipse 1747">
                <a:extLst>
                  <a:ext uri="{FF2B5EF4-FFF2-40B4-BE49-F238E27FC236}">
                    <a16:creationId xmlns:a16="http://schemas.microsoft.com/office/drawing/2014/main" id="{B951E9AB-A6D1-C24A-8C3F-192BF7AAA858}"/>
                  </a:ext>
                </a:extLst>
              </p:cNvPr>
              <p:cNvSpPr>
                <a:spLocks noChangeAspect="1"/>
              </p:cNvSpPr>
              <p:nvPr/>
            </p:nvSpPr>
            <p:spPr>
              <a:xfrm>
                <a:off x="110763" y="4732107"/>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749" name="Elipse 1748">
                <a:extLst>
                  <a:ext uri="{FF2B5EF4-FFF2-40B4-BE49-F238E27FC236}">
                    <a16:creationId xmlns:a16="http://schemas.microsoft.com/office/drawing/2014/main" id="{4FA0F0A5-2BDB-8D42-A785-82E666EA57DF}"/>
                  </a:ext>
                </a:extLst>
              </p:cNvPr>
              <p:cNvSpPr>
                <a:spLocks noChangeAspect="1"/>
              </p:cNvSpPr>
              <p:nvPr/>
            </p:nvSpPr>
            <p:spPr>
              <a:xfrm>
                <a:off x="110763" y="4878959"/>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750" name="Elipse 1749">
                <a:extLst>
                  <a:ext uri="{FF2B5EF4-FFF2-40B4-BE49-F238E27FC236}">
                    <a16:creationId xmlns:a16="http://schemas.microsoft.com/office/drawing/2014/main" id="{52B88CEB-8567-114F-9DFB-D82583D2ED93}"/>
                  </a:ext>
                </a:extLst>
              </p:cNvPr>
              <p:cNvSpPr>
                <a:spLocks noChangeAspect="1"/>
              </p:cNvSpPr>
              <p:nvPr/>
            </p:nvSpPr>
            <p:spPr>
              <a:xfrm>
                <a:off x="110763" y="5025811"/>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751" name="Elipse 1750">
                <a:extLst>
                  <a:ext uri="{FF2B5EF4-FFF2-40B4-BE49-F238E27FC236}">
                    <a16:creationId xmlns:a16="http://schemas.microsoft.com/office/drawing/2014/main" id="{0319A261-20D4-FF41-A049-B6612AA048A9}"/>
                  </a:ext>
                </a:extLst>
              </p:cNvPr>
              <p:cNvSpPr>
                <a:spLocks noChangeAspect="1"/>
              </p:cNvSpPr>
              <p:nvPr/>
            </p:nvSpPr>
            <p:spPr>
              <a:xfrm>
                <a:off x="110763" y="5172663"/>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752" name="Elipse 1751">
                <a:extLst>
                  <a:ext uri="{FF2B5EF4-FFF2-40B4-BE49-F238E27FC236}">
                    <a16:creationId xmlns:a16="http://schemas.microsoft.com/office/drawing/2014/main" id="{56054AD8-51A8-BD49-B1C8-3E58831CB98C}"/>
                  </a:ext>
                </a:extLst>
              </p:cNvPr>
              <p:cNvSpPr>
                <a:spLocks noChangeAspect="1"/>
              </p:cNvSpPr>
              <p:nvPr/>
            </p:nvSpPr>
            <p:spPr>
              <a:xfrm>
                <a:off x="110763" y="5319515"/>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753" name="Elipse 1752">
                <a:extLst>
                  <a:ext uri="{FF2B5EF4-FFF2-40B4-BE49-F238E27FC236}">
                    <a16:creationId xmlns:a16="http://schemas.microsoft.com/office/drawing/2014/main" id="{005F21E5-45C7-D446-BF02-EF67E3D581B0}"/>
                  </a:ext>
                </a:extLst>
              </p:cNvPr>
              <p:cNvSpPr>
                <a:spLocks noChangeAspect="1"/>
              </p:cNvSpPr>
              <p:nvPr/>
            </p:nvSpPr>
            <p:spPr>
              <a:xfrm>
                <a:off x="110763" y="5466361"/>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grpSp>
        <p:grpSp>
          <p:nvGrpSpPr>
            <p:cNvPr id="1560" name="Grupo 1559">
              <a:extLst>
                <a:ext uri="{FF2B5EF4-FFF2-40B4-BE49-F238E27FC236}">
                  <a16:creationId xmlns:a16="http://schemas.microsoft.com/office/drawing/2014/main" id="{ADDCB7D8-DB0A-4340-A850-D63275DE985A}"/>
                </a:ext>
              </a:extLst>
            </p:cNvPr>
            <p:cNvGrpSpPr/>
            <p:nvPr/>
          </p:nvGrpSpPr>
          <p:grpSpPr>
            <a:xfrm>
              <a:off x="6549666" y="32843"/>
              <a:ext cx="28800" cy="5462318"/>
              <a:chOff x="110763" y="32843"/>
              <a:chExt cx="28800" cy="5462318"/>
            </a:xfrm>
            <a:grpFill/>
          </p:grpSpPr>
          <p:sp>
            <p:nvSpPr>
              <p:cNvPr id="1678" name="Elipse 1677">
                <a:extLst>
                  <a:ext uri="{FF2B5EF4-FFF2-40B4-BE49-F238E27FC236}">
                    <a16:creationId xmlns:a16="http://schemas.microsoft.com/office/drawing/2014/main" id="{B8AFF951-A11F-1C4D-A92D-4035291B9676}"/>
                  </a:ext>
                </a:extLst>
              </p:cNvPr>
              <p:cNvSpPr>
                <a:spLocks noChangeAspect="1"/>
              </p:cNvSpPr>
              <p:nvPr/>
            </p:nvSpPr>
            <p:spPr>
              <a:xfrm>
                <a:off x="110763" y="32843"/>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679" name="Elipse 1678">
                <a:extLst>
                  <a:ext uri="{FF2B5EF4-FFF2-40B4-BE49-F238E27FC236}">
                    <a16:creationId xmlns:a16="http://schemas.microsoft.com/office/drawing/2014/main" id="{719D3EE7-5939-1A46-8990-FD085BB65BDC}"/>
                  </a:ext>
                </a:extLst>
              </p:cNvPr>
              <p:cNvSpPr>
                <a:spLocks noChangeAspect="1"/>
              </p:cNvSpPr>
              <p:nvPr/>
            </p:nvSpPr>
            <p:spPr>
              <a:xfrm>
                <a:off x="110763" y="179695"/>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680" name="Elipse 1679">
                <a:extLst>
                  <a:ext uri="{FF2B5EF4-FFF2-40B4-BE49-F238E27FC236}">
                    <a16:creationId xmlns:a16="http://schemas.microsoft.com/office/drawing/2014/main" id="{D436261E-704D-074E-B6A6-BD97CB8159D6}"/>
                  </a:ext>
                </a:extLst>
              </p:cNvPr>
              <p:cNvSpPr>
                <a:spLocks noChangeAspect="1"/>
              </p:cNvSpPr>
              <p:nvPr/>
            </p:nvSpPr>
            <p:spPr>
              <a:xfrm>
                <a:off x="110763" y="326547"/>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681" name="Elipse 1680">
                <a:extLst>
                  <a:ext uri="{FF2B5EF4-FFF2-40B4-BE49-F238E27FC236}">
                    <a16:creationId xmlns:a16="http://schemas.microsoft.com/office/drawing/2014/main" id="{5D398361-B09B-8F43-875B-9A47B9426CB7}"/>
                  </a:ext>
                </a:extLst>
              </p:cNvPr>
              <p:cNvSpPr>
                <a:spLocks noChangeAspect="1"/>
              </p:cNvSpPr>
              <p:nvPr/>
            </p:nvSpPr>
            <p:spPr>
              <a:xfrm>
                <a:off x="110763" y="473399"/>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682" name="Elipse 1681">
                <a:extLst>
                  <a:ext uri="{FF2B5EF4-FFF2-40B4-BE49-F238E27FC236}">
                    <a16:creationId xmlns:a16="http://schemas.microsoft.com/office/drawing/2014/main" id="{78C80D13-A8EA-6B46-8A28-41F09009E76C}"/>
                  </a:ext>
                </a:extLst>
              </p:cNvPr>
              <p:cNvSpPr>
                <a:spLocks noChangeAspect="1"/>
              </p:cNvSpPr>
              <p:nvPr/>
            </p:nvSpPr>
            <p:spPr>
              <a:xfrm>
                <a:off x="110763" y="620251"/>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683" name="Elipse 1682">
                <a:extLst>
                  <a:ext uri="{FF2B5EF4-FFF2-40B4-BE49-F238E27FC236}">
                    <a16:creationId xmlns:a16="http://schemas.microsoft.com/office/drawing/2014/main" id="{4E3BE754-EAB6-5F47-A25E-D268232C954D}"/>
                  </a:ext>
                </a:extLst>
              </p:cNvPr>
              <p:cNvSpPr>
                <a:spLocks noChangeAspect="1"/>
              </p:cNvSpPr>
              <p:nvPr/>
            </p:nvSpPr>
            <p:spPr>
              <a:xfrm>
                <a:off x="110763" y="767103"/>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684" name="Elipse 1683">
                <a:extLst>
                  <a:ext uri="{FF2B5EF4-FFF2-40B4-BE49-F238E27FC236}">
                    <a16:creationId xmlns:a16="http://schemas.microsoft.com/office/drawing/2014/main" id="{28A8CBAB-B290-434F-A4AA-4BF78A30ACA2}"/>
                  </a:ext>
                </a:extLst>
              </p:cNvPr>
              <p:cNvSpPr>
                <a:spLocks noChangeAspect="1"/>
              </p:cNvSpPr>
              <p:nvPr/>
            </p:nvSpPr>
            <p:spPr>
              <a:xfrm>
                <a:off x="110763" y="913955"/>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685" name="Elipse 1684">
                <a:extLst>
                  <a:ext uri="{FF2B5EF4-FFF2-40B4-BE49-F238E27FC236}">
                    <a16:creationId xmlns:a16="http://schemas.microsoft.com/office/drawing/2014/main" id="{3D0E9FBC-1B32-2C40-B2AB-45C6C5479558}"/>
                  </a:ext>
                </a:extLst>
              </p:cNvPr>
              <p:cNvSpPr>
                <a:spLocks noChangeAspect="1"/>
              </p:cNvSpPr>
              <p:nvPr/>
            </p:nvSpPr>
            <p:spPr>
              <a:xfrm>
                <a:off x="110763" y="1060807"/>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686" name="Elipse 1685">
                <a:extLst>
                  <a:ext uri="{FF2B5EF4-FFF2-40B4-BE49-F238E27FC236}">
                    <a16:creationId xmlns:a16="http://schemas.microsoft.com/office/drawing/2014/main" id="{C7ED53FA-4364-4A4D-9810-1F0DA5EC48FA}"/>
                  </a:ext>
                </a:extLst>
              </p:cNvPr>
              <p:cNvSpPr>
                <a:spLocks noChangeAspect="1"/>
              </p:cNvSpPr>
              <p:nvPr/>
            </p:nvSpPr>
            <p:spPr>
              <a:xfrm>
                <a:off x="110763" y="1207659"/>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687" name="Elipse 1686">
                <a:extLst>
                  <a:ext uri="{FF2B5EF4-FFF2-40B4-BE49-F238E27FC236}">
                    <a16:creationId xmlns:a16="http://schemas.microsoft.com/office/drawing/2014/main" id="{C86B5F57-6969-574B-81C3-0581C21727CB}"/>
                  </a:ext>
                </a:extLst>
              </p:cNvPr>
              <p:cNvSpPr>
                <a:spLocks noChangeAspect="1"/>
              </p:cNvSpPr>
              <p:nvPr/>
            </p:nvSpPr>
            <p:spPr>
              <a:xfrm>
                <a:off x="110763" y="1354511"/>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688" name="Elipse 1687">
                <a:extLst>
                  <a:ext uri="{FF2B5EF4-FFF2-40B4-BE49-F238E27FC236}">
                    <a16:creationId xmlns:a16="http://schemas.microsoft.com/office/drawing/2014/main" id="{C6DB7F3B-F4BD-A44E-BC9D-5A2664DF6BF2}"/>
                  </a:ext>
                </a:extLst>
              </p:cNvPr>
              <p:cNvSpPr>
                <a:spLocks noChangeAspect="1"/>
              </p:cNvSpPr>
              <p:nvPr/>
            </p:nvSpPr>
            <p:spPr>
              <a:xfrm>
                <a:off x="110763" y="1501363"/>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689" name="Elipse 1688">
                <a:extLst>
                  <a:ext uri="{FF2B5EF4-FFF2-40B4-BE49-F238E27FC236}">
                    <a16:creationId xmlns:a16="http://schemas.microsoft.com/office/drawing/2014/main" id="{64578FAF-2D54-F248-AA95-0D2AB9577D31}"/>
                  </a:ext>
                </a:extLst>
              </p:cNvPr>
              <p:cNvSpPr>
                <a:spLocks noChangeAspect="1"/>
              </p:cNvSpPr>
              <p:nvPr/>
            </p:nvSpPr>
            <p:spPr>
              <a:xfrm>
                <a:off x="110763" y="1648215"/>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690" name="Elipse 1689">
                <a:extLst>
                  <a:ext uri="{FF2B5EF4-FFF2-40B4-BE49-F238E27FC236}">
                    <a16:creationId xmlns:a16="http://schemas.microsoft.com/office/drawing/2014/main" id="{3D586D71-224E-4C44-A837-9F3D82F01A84}"/>
                  </a:ext>
                </a:extLst>
              </p:cNvPr>
              <p:cNvSpPr>
                <a:spLocks noChangeAspect="1"/>
              </p:cNvSpPr>
              <p:nvPr/>
            </p:nvSpPr>
            <p:spPr>
              <a:xfrm>
                <a:off x="110763" y="1795067"/>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691" name="Elipse 1690">
                <a:extLst>
                  <a:ext uri="{FF2B5EF4-FFF2-40B4-BE49-F238E27FC236}">
                    <a16:creationId xmlns:a16="http://schemas.microsoft.com/office/drawing/2014/main" id="{026CA3A6-6857-014B-B749-10FE1D525FFA}"/>
                  </a:ext>
                </a:extLst>
              </p:cNvPr>
              <p:cNvSpPr>
                <a:spLocks noChangeAspect="1"/>
              </p:cNvSpPr>
              <p:nvPr/>
            </p:nvSpPr>
            <p:spPr>
              <a:xfrm>
                <a:off x="110763" y="1941919"/>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692" name="Elipse 1691">
                <a:extLst>
                  <a:ext uri="{FF2B5EF4-FFF2-40B4-BE49-F238E27FC236}">
                    <a16:creationId xmlns:a16="http://schemas.microsoft.com/office/drawing/2014/main" id="{E139F68B-B022-BE45-BC19-155EBF7436E4}"/>
                  </a:ext>
                </a:extLst>
              </p:cNvPr>
              <p:cNvSpPr>
                <a:spLocks noChangeAspect="1"/>
              </p:cNvSpPr>
              <p:nvPr/>
            </p:nvSpPr>
            <p:spPr>
              <a:xfrm>
                <a:off x="110763" y="2088771"/>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693" name="Elipse 1692">
                <a:extLst>
                  <a:ext uri="{FF2B5EF4-FFF2-40B4-BE49-F238E27FC236}">
                    <a16:creationId xmlns:a16="http://schemas.microsoft.com/office/drawing/2014/main" id="{C5692139-0B28-984D-BFAB-5837311EBF0D}"/>
                  </a:ext>
                </a:extLst>
              </p:cNvPr>
              <p:cNvSpPr>
                <a:spLocks noChangeAspect="1"/>
              </p:cNvSpPr>
              <p:nvPr/>
            </p:nvSpPr>
            <p:spPr>
              <a:xfrm>
                <a:off x="110763" y="2235623"/>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694" name="Elipse 1693">
                <a:extLst>
                  <a:ext uri="{FF2B5EF4-FFF2-40B4-BE49-F238E27FC236}">
                    <a16:creationId xmlns:a16="http://schemas.microsoft.com/office/drawing/2014/main" id="{42744FA4-0745-E044-A377-A61B05C3B604}"/>
                  </a:ext>
                </a:extLst>
              </p:cNvPr>
              <p:cNvSpPr>
                <a:spLocks noChangeAspect="1"/>
              </p:cNvSpPr>
              <p:nvPr/>
            </p:nvSpPr>
            <p:spPr>
              <a:xfrm>
                <a:off x="110763" y="2382475"/>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695" name="Elipse 1694">
                <a:extLst>
                  <a:ext uri="{FF2B5EF4-FFF2-40B4-BE49-F238E27FC236}">
                    <a16:creationId xmlns:a16="http://schemas.microsoft.com/office/drawing/2014/main" id="{E337D33E-8335-964E-948B-9121BEE57C3A}"/>
                  </a:ext>
                </a:extLst>
              </p:cNvPr>
              <p:cNvSpPr>
                <a:spLocks noChangeAspect="1"/>
              </p:cNvSpPr>
              <p:nvPr/>
            </p:nvSpPr>
            <p:spPr>
              <a:xfrm>
                <a:off x="110763" y="2529327"/>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696" name="Elipse 1695">
                <a:extLst>
                  <a:ext uri="{FF2B5EF4-FFF2-40B4-BE49-F238E27FC236}">
                    <a16:creationId xmlns:a16="http://schemas.microsoft.com/office/drawing/2014/main" id="{120001B4-8E15-6A46-AFC9-8B0D8D083091}"/>
                  </a:ext>
                </a:extLst>
              </p:cNvPr>
              <p:cNvSpPr>
                <a:spLocks noChangeAspect="1"/>
              </p:cNvSpPr>
              <p:nvPr/>
            </p:nvSpPr>
            <p:spPr>
              <a:xfrm>
                <a:off x="110763" y="2676179"/>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697" name="Elipse 1696">
                <a:extLst>
                  <a:ext uri="{FF2B5EF4-FFF2-40B4-BE49-F238E27FC236}">
                    <a16:creationId xmlns:a16="http://schemas.microsoft.com/office/drawing/2014/main" id="{3CBA6AA8-5CD5-854E-8B92-5E87EB68FDBF}"/>
                  </a:ext>
                </a:extLst>
              </p:cNvPr>
              <p:cNvSpPr>
                <a:spLocks noChangeAspect="1"/>
              </p:cNvSpPr>
              <p:nvPr/>
            </p:nvSpPr>
            <p:spPr>
              <a:xfrm>
                <a:off x="110763" y="2823031"/>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698" name="Elipse 1697">
                <a:extLst>
                  <a:ext uri="{FF2B5EF4-FFF2-40B4-BE49-F238E27FC236}">
                    <a16:creationId xmlns:a16="http://schemas.microsoft.com/office/drawing/2014/main" id="{9A9D9C8B-F43C-7945-AF97-3E7ED445D43B}"/>
                  </a:ext>
                </a:extLst>
              </p:cNvPr>
              <p:cNvSpPr>
                <a:spLocks noChangeAspect="1"/>
              </p:cNvSpPr>
              <p:nvPr/>
            </p:nvSpPr>
            <p:spPr>
              <a:xfrm>
                <a:off x="110763" y="2969883"/>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699" name="Elipse 1698">
                <a:extLst>
                  <a:ext uri="{FF2B5EF4-FFF2-40B4-BE49-F238E27FC236}">
                    <a16:creationId xmlns:a16="http://schemas.microsoft.com/office/drawing/2014/main" id="{7E80D732-7427-054C-84FC-828E606F1D7D}"/>
                  </a:ext>
                </a:extLst>
              </p:cNvPr>
              <p:cNvSpPr>
                <a:spLocks noChangeAspect="1"/>
              </p:cNvSpPr>
              <p:nvPr/>
            </p:nvSpPr>
            <p:spPr>
              <a:xfrm>
                <a:off x="110763" y="3116735"/>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700" name="Elipse 1699">
                <a:extLst>
                  <a:ext uri="{FF2B5EF4-FFF2-40B4-BE49-F238E27FC236}">
                    <a16:creationId xmlns:a16="http://schemas.microsoft.com/office/drawing/2014/main" id="{71CF0033-7546-0D42-B436-B6A53725B1FE}"/>
                  </a:ext>
                </a:extLst>
              </p:cNvPr>
              <p:cNvSpPr>
                <a:spLocks noChangeAspect="1"/>
              </p:cNvSpPr>
              <p:nvPr/>
            </p:nvSpPr>
            <p:spPr>
              <a:xfrm>
                <a:off x="110763" y="3263587"/>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701" name="Elipse 1700">
                <a:extLst>
                  <a:ext uri="{FF2B5EF4-FFF2-40B4-BE49-F238E27FC236}">
                    <a16:creationId xmlns:a16="http://schemas.microsoft.com/office/drawing/2014/main" id="{F68FBFF2-2D7E-BA46-8D4D-9277964F3C0C}"/>
                  </a:ext>
                </a:extLst>
              </p:cNvPr>
              <p:cNvSpPr>
                <a:spLocks noChangeAspect="1"/>
              </p:cNvSpPr>
              <p:nvPr/>
            </p:nvSpPr>
            <p:spPr>
              <a:xfrm>
                <a:off x="110763" y="3410439"/>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702" name="Elipse 1701">
                <a:extLst>
                  <a:ext uri="{FF2B5EF4-FFF2-40B4-BE49-F238E27FC236}">
                    <a16:creationId xmlns:a16="http://schemas.microsoft.com/office/drawing/2014/main" id="{FAE1A631-318B-2548-A3F4-44202F7D56CA}"/>
                  </a:ext>
                </a:extLst>
              </p:cNvPr>
              <p:cNvSpPr>
                <a:spLocks noChangeAspect="1"/>
              </p:cNvSpPr>
              <p:nvPr/>
            </p:nvSpPr>
            <p:spPr>
              <a:xfrm>
                <a:off x="110763" y="3557291"/>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703" name="Elipse 1702">
                <a:extLst>
                  <a:ext uri="{FF2B5EF4-FFF2-40B4-BE49-F238E27FC236}">
                    <a16:creationId xmlns:a16="http://schemas.microsoft.com/office/drawing/2014/main" id="{CBFE2592-FF27-3549-961D-5CBD54DDA023}"/>
                  </a:ext>
                </a:extLst>
              </p:cNvPr>
              <p:cNvSpPr>
                <a:spLocks noChangeAspect="1"/>
              </p:cNvSpPr>
              <p:nvPr/>
            </p:nvSpPr>
            <p:spPr>
              <a:xfrm>
                <a:off x="110763" y="3704143"/>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704" name="Elipse 1703">
                <a:extLst>
                  <a:ext uri="{FF2B5EF4-FFF2-40B4-BE49-F238E27FC236}">
                    <a16:creationId xmlns:a16="http://schemas.microsoft.com/office/drawing/2014/main" id="{EBBAC510-2845-504C-B71C-0507B9CC8A08}"/>
                  </a:ext>
                </a:extLst>
              </p:cNvPr>
              <p:cNvSpPr>
                <a:spLocks noChangeAspect="1"/>
              </p:cNvSpPr>
              <p:nvPr/>
            </p:nvSpPr>
            <p:spPr>
              <a:xfrm>
                <a:off x="110763" y="3850995"/>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705" name="Elipse 1704">
                <a:extLst>
                  <a:ext uri="{FF2B5EF4-FFF2-40B4-BE49-F238E27FC236}">
                    <a16:creationId xmlns:a16="http://schemas.microsoft.com/office/drawing/2014/main" id="{7E6C5C16-360E-C545-9661-6DC40986E7FF}"/>
                  </a:ext>
                </a:extLst>
              </p:cNvPr>
              <p:cNvSpPr>
                <a:spLocks noChangeAspect="1"/>
              </p:cNvSpPr>
              <p:nvPr/>
            </p:nvSpPr>
            <p:spPr>
              <a:xfrm>
                <a:off x="110763" y="3997847"/>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706" name="Elipse 1705">
                <a:extLst>
                  <a:ext uri="{FF2B5EF4-FFF2-40B4-BE49-F238E27FC236}">
                    <a16:creationId xmlns:a16="http://schemas.microsoft.com/office/drawing/2014/main" id="{0647EFF3-E029-E849-A4AA-5751922D89AC}"/>
                  </a:ext>
                </a:extLst>
              </p:cNvPr>
              <p:cNvSpPr>
                <a:spLocks noChangeAspect="1"/>
              </p:cNvSpPr>
              <p:nvPr/>
            </p:nvSpPr>
            <p:spPr>
              <a:xfrm>
                <a:off x="110763" y="4144699"/>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707" name="Elipse 1706">
                <a:extLst>
                  <a:ext uri="{FF2B5EF4-FFF2-40B4-BE49-F238E27FC236}">
                    <a16:creationId xmlns:a16="http://schemas.microsoft.com/office/drawing/2014/main" id="{C078CFB0-AEFF-C944-9360-56F7B9631831}"/>
                  </a:ext>
                </a:extLst>
              </p:cNvPr>
              <p:cNvSpPr>
                <a:spLocks noChangeAspect="1"/>
              </p:cNvSpPr>
              <p:nvPr/>
            </p:nvSpPr>
            <p:spPr>
              <a:xfrm>
                <a:off x="110763" y="4291551"/>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708" name="Elipse 1707">
                <a:extLst>
                  <a:ext uri="{FF2B5EF4-FFF2-40B4-BE49-F238E27FC236}">
                    <a16:creationId xmlns:a16="http://schemas.microsoft.com/office/drawing/2014/main" id="{26F45F03-35C5-F24F-887B-1110C2E4C55F}"/>
                  </a:ext>
                </a:extLst>
              </p:cNvPr>
              <p:cNvSpPr>
                <a:spLocks noChangeAspect="1"/>
              </p:cNvSpPr>
              <p:nvPr/>
            </p:nvSpPr>
            <p:spPr>
              <a:xfrm>
                <a:off x="110763" y="4438403"/>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709" name="Elipse 1708">
                <a:extLst>
                  <a:ext uri="{FF2B5EF4-FFF2-40B4-BE49-F238E27FC236}">
                    <a16:creationId xmlns:a16="http://schemas.microsoft.com/office/drawing/2014/main" id="{4D01A850-FE8C-774E-894A-538FAC24723D}"/>
                  </a:ext>
                </a:extLst>
              </p:cNvPr>
              <p:cNvSpPr>
                <a:spLocks noChangeAspect="1"/>
              </p:cNvSpPr>
              <p:nvPr/>
            </p:nvSpPr>
            <p:spPr>
              <a:xfrm>
                <a:off x="110763" y="4585255"/>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710" name="Elipse 1709">
                <a:extLst>
                  <a:ext uri="{FF2B5EF4-FFF2-40B4-BE49-F238E27FC236}">
                    <a16:creationId xmlns:a16="http://schemas.microsoft.com/office/drawing/2014/main" id="{E1B90670-68AB-E648-A0F2-81519E8E13F6}"/>
                  </a:ext>
                </a:extLst>
              </p:cNvPr>
              <p:cNvSpPr>
                <a:spLocks noChangeAspect="1"/>
              </p:cNvSpPr>
              <p:nvPr/>
            </p:nvSpPr>
            <p:spPr>
              <a:xfrm>
                <a:off x="110763" y="4732107"/>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711" name="Elipse 1710">
                <a:extLst>
                  <a:ext uri="{FF2B5EF4-FFF2-40B4-BE49-F238E27FC236}">
                    <a16:creationId xmlns:a16="http://schemas.microsoft.com/office/drawing/2014/main" id="{E9D6D75C-C36D-2E4E-B8AB-C5327539CE5A}"/>
                  </a:ext>
                </a:extLst>
              </p:cNvPr>
              <p:cNvSpPr>
                <a:spLocks noChangeAspect="1"/>
              </p:cNvSpPr>
              <p:nvPr/>
            </p:nvSpPr>
            <p:spPr>
              <a:xfrm>
                <a:off x="110763" y="4878959"/>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712" name="Elipse 1711">
                <a:extLst>
                  <a:ext uri="{FF2B5EF4-FFF2-40B4-BE49-F238E27FC236}">
                    <a16:creationId xmlns:a16="http://schemas.microsoft.com/office/drawing/2014/main" id="{8A884CD6-47D0-C545-9950-70E3EDDCE1FC}"/>
                  </a:ext>
                </a:extLst>
              </p:cNvPr>
              <p:cNvSpPr>
                <a:spLocks noChangeAspect="1"/>
              </p:cNvSpPr>
              <p:nvPr/>
            </p:nvSpPr>
            <p:spPr>
              <a:xfrm>
                <a:off x="110763" y="5025811"/>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713" name="Elipse 1712">
                <a:extLst>
                  <a:ext uri="{FF2B5EF4-FFF2-40B4-BE49-F238E27FC236}">
                    <a16:creationId xmlns:a16="http://schemas.microsoft.com/office/drawing/2014/main" id="{44E6664E-7CBC-5A49-87CC-90845E3701BE}"/>
                  </a:ext>
                </a:extLst>
              </p:cNvPr>
              <p:cNvSpPr>
                <a:spLocks noChangeAspect="1"/>
              </p:cNvSpPr>
              <p:nvPr/>
            </p:nvSpPr>
            <p:spPr>
              <a:xfrm>
                <a:off x="110763" y="5172663"/>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714" name="Elipse 1713">
                <a:extLst>
                  <a:ext uri="{FF2B5EF4-FFF2-40B4-BE49-F238E27FC236}">
                    <a16:creationId xmlns:a16="http://schemas.microsoft.com/office/drawing/2014/main" id="{BCA30F19-ECD4-404F-B7FF-97F06101CFB6}"/>
                  </a:ext>
                </a:extLst>
              </p:cNvPr>
              <p:cNvSpPr>
                <a:spLocks noChangeAspect="1"/>
              </p:cNvSpPr>
              <p:nvPr/>
            </p:nvSpPr>
            <p:spPr>
              <a:xfrm>
                <a:off x="110763" y="5319515"/>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715" name="Elipse 1714">
                <a:extLst>
                  <a:ext uri="{FF2B5EF4-FFF2-40B4-BE49-F238E27FC236}">
                    <a16:creationId xmlns:a16="http://schemas.microsoft.com/office/drawing/2014/main" id="{22848093-A825-094D-A7E5-6BF084923EE3}"/>
                  </a:ext>
                </a:extLst>
              </p:cNvPr>
              <p:cNvSpPr>
                <a:spLocks noChangeAspect="1"/>
              </p:cNvSpPr>
              <p:nvPr/>
            </p:nvSpPr>
            <p:spPr>
              <a:xfrm>
                <a:off x="110763" y="5466361"/>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grpSp>
        <p:grpSp>
          <p:nvGrpSpPr>
            <p:cNvPr id="1561" name="Grupo 1560">
              <a:extLst>
                <a:ext uri="{FF2B5EF4-FFF2-40B4-BE49-F238E27FC236}">
                  <a16:creationId xmlns:a16="http://schemas.microsoft.com/office/drawing/2014/main" id="{DDE3F64B-B2B3-FD48-9925-178CB497C6CA}"/>
                </a:ext>
              </a:extLst>
            </p:cNvPr>
            <p:cNvGrpSpPr/>
            <p:nvPr/>
          </p:nvGrpSpPr>
          <p:grpSpPr>
            <a:xfrm>
              <a:off x="6697833" y="32843"/>
              <a:ext cx="28800" cy="5462318"/>
              <a:chOff x="110763" y="32843"/>
              <a:chExt cx="28800" cy="5462318"/>
            </a:xfrm>
            <a:grpFill/>
          </p:grpSpPr>
          <p:sp>
            <p:nvSpPr>
              <p:cNvPr id="1640" name="Elipse 1639">
                <a:extLst>
                  <a:ext uri="{FF2B5EF4-FFF2-40B4-BE49-F238E27FC236}">
                    <a16:creationId xmlns:a16="http://schemas.microsoft.com/office/drawing/2014/main" id="{8484694F-667D-C94D-B1C4-962D923604D2}"/>
                  </a:ext>
                </a:extLst>
              </p:cNvPr>
              <p:cNvSpPr>
                <a:spLocks noChangeAspect="1"/>
              </p:cNvSpPr>
              <p:nvPr/>
            </p:nvSpPr>
            <p:spPr>
              <a:xfrm>
                <a:off x="110763" y="32843"/>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641" name="Elipse 1640">
                <a:extLst>
                  <a:ext uri="{FF2B5EF4-FFF2-40B4-BE49-F238E27FC236}">
                    <a16:creationId xmlns:a16="http://schemas.microsoft.com/office/drawing/2014/main" id="{14B851B1-A1BD-E840-9FE5-9947120BEC9A}"/>
                  </a:ext>
                </a:extLst>
              </p:cNvPr>
              <p:cNvSpPr>
                <a:spLocks noChangeAspect="1"/>
              </p:cNvSpPr>
              <p:nvPr/>
            </p:nvSpPr>
            <p:spPr>
              <a:xfrm>
                <a:off x="110763" y="179695"/>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642" name="Elipse 1641">
                <a:extLst>
                  <a:ext uri="{FF2B5EF4-FFF2-40B4-BE49-F238E27FC236}">
                    <a16:creationId xmlns:a16="http://schemas.microsoft.com/office/drawing/2014/main" id="{5E7FE234-B387-0C43-9A3A-1A6E753BE98A}"/>
                  </a:ext>
                </a:extLst>
              </p:cNvPr>
              <p:cNvSpPr>
                <a:spLocks noChangeAspect="1"/>
              </p:cNvSpPr>
              <p:nvPr/>
            </p:nvSpPr>
            <p:spPr>
              <a:xfrm>
                <a:off x="110763" y="326547"/>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643" name="Elipse 1642">
                <a:extLst>
                  <a:ext uri="{FF2B5EF4-FFF2-40B4-BE49-F238E27FC236}">
                    <a16:creationId xmlns:a16="http://schemas.microsoft.com/office/drawing/2014/main" id="{CE9E0A62-41C3-0A42-B976-54675BB7AD2D}"/>
                  </a:ext>
                </a:extLst>
              </p:cNvPr>
              <p:cNvSpPr>
                <a:spLocks noChangeAspect="1"/>
              </p:cNvSpPr>
              <p:nvPr/>
            </p:nvSpPr>
            <p:spPr>
              <a:xfrm>
                <a:off x="110763" y="473399"/>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644" name="Elipse 1643">
                <a:extLst>
                  <a:ext uri="{FF2B5EF4-FFF2-40B4-BE49-F238E27FC236}">
                    <a16:creationId xmlns:a16="http://schemas.microsoft.com/office/drawing/2014/main" id="{EAD43F72-6610-AC40-8477-BE9D433406A9}"/>
                  </a:ext>
                </a:extLst>
              </p:cNvPr>
              <p:cNvSpPr>
                <a:spLocks noChangeAspect="1"/>
              </p:cNvSpPr>
              <p:nvPr/>
            </p:nvSpPr>
            <p:spPr>
              <a:xfrm>
                <a:off x="110763" y="620251"/>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645" name="Elipse 1644">
                <a:extLst>
                  <a:ext uri="{FF2B5EF4-FFF2-40B4-BE49-F238E27FC236}">
                    <a16:creationId xmlns:a16="http://schemas.microsoft.com/office/drawing/2014/main" id="{9C680068-99B6-C345-8E28-4A0B80D18FFE}"/>
                  </a:ext>
                </a:extLst>
              </p:cNvPr>
              <p:cNvSpPr>
                <a:spLocks noChangeAspect="1"/>
              </p:cNvSpPr>
              <p:nvPr/>
            </p:nvSpPr>
            <p:spPr>
              <a:xfrm>
                <a:off x="110763" y="767103"/>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646" name="Elipse 1645">
                <a:extLst>
                  <a:ext uri="{FF2B5EF4-FFF2-40B4-BE49-F238E27FC236}">
                    <a16:creationId xmlns:a16="http://schemas.microsoft.com/office/drawing/2014/main" id="{428B2867-4319-5F4D-89BA-D121B6AB2C45}"/>
                  </a:ext>
                </a:extLst>
              </p:cNvPr>
              <p:cNvSpPr>
                <a:spLocks noChangeAspect="1"/>
              </p:cNvSpPr>
              <p:nvPr/>
            </p:nvSpPr>
            <p:spPr>
              <a:xfrm>
                <a:off x="110763" y="913955"/>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647" name="Elipse 1646">
                <a:extLst>
                  <a:ext uri="{FF2B5EF4-FFF2-40B4-BE49-F238E27FC236}">
                    <a16:creationId xmlns:a16="http://schemas.microsoft.com/office/drawing/2014/main" id="{BF8B5C9E-38F8-1844-8166-1D49DA0889E6}"/>
                  </a:ext>
                </a:extLst>
              </p:cNvPr>
              <p:cNvSpPr>
                <a:spLocks noChangeAspect="1"/>
              </p:cNvSpPr>
              <p:nvPr/>
            </p:nvSpPr>
            <p:spPr>
              <a:xfrm>
                <a:off x="110763" y="1060807"/>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648" name="Elipse 1647">
                <a:extLst>
                  <a:ext uri="{FF2B5EF4-FFF2-40B4-BE49-F238E27FC236}">
                    <a16:creationId xmlns:a16="http://schemas.microsoft.com/office/drawing/2014/main" id="{ECE0F057-0698-D54A-A12B-74E2E9678906}"/>
                  </a:ext>
                </a:extLst>
              </p:cNvPr>
              <p:cNvSpPr>
                <a:spLocks noChangeAspect="1"/>
              </p:cNvSpPr>
              <p:nvPr/>
            </p:nvSpPr>
            <p:spPr>
              <a:xfrm>
                <a:off x="110763" y="1207659"/>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649" name="Elipse 1648">
                <a:extLst>
                  <a:ext uri="{FF2B5EF4-FFF2-40B4-BE49-F238E27FC236}">
                    <a16:creationId xmlns:a16="http://schemas.microsoft.com/office/drawing/2014/main" id="{B30F7001-45C1-D742-B4F9-E6D5B4EBF7C3}"/>
                  </a:ext>
                </a:extLst>
              </p:cNvPr>
              <p:cNvSpPr>
                <a:spLocks noChangeAspect="1"/>
              </p:cNvSpPr>
              <p:nvPr/>
            </p:nvSpPr>
            <p:spPr>
              <a:xfrm>
                <a:off x="110763" y="1354511"/>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650" name="Elipse 1649">
                <a:extLst>
                  <a:ext uri="{FF2B5EF4-FFF2-40B4-BE49-F238E27FC236}">
                    <a16:creationId xmlns:a16="http://schemas.microsoft.com/office/drawing/2014/main" id="{20E1CBAA-884E-5144-8A6F-B0146828CB31}"/>
                  </a:ext>
                </a:extLst>
              </p:cNvPr>
              <p:cNvSpPr>
                <a:spLocks noChangeAspect="1"/>
              </p:cNvSpPr>
              <p:nvPr/>
            </p:nvSpPr>
            <p:spPr>
              <a:xfrm>
                <a:off x="110763" y="1501363"/>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651" name="Elipse 1650">
                <a:extLst>
                  <a:ext uri="{FF2B5EF4-FFF2-40B4-BE49-F238E27FC236}">
                    <a16:creationId xmlns:a16="http://schemas.microsoft.com/office/drawing/2014/main" id="{B5234DA8-038E-A545-97CF-0D2E0E13635D}"/>
                  </a:ext>
                </a:extLst>
              </p:cNvPr>
              <p:cNvSpPr>
                <a:spLocks noChangeAspect="1"/>
              </p:cNvSpPr>
              <p:nvPr/>
            </p:nvSpPr>
            <p:spPr>
              <a:xfrm>
                <a:off x="110763" y="1648215"/>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652" name="Elipse 1651">
                <a:extLst>
                  <a:ext uri="{FF2B5EF4-FFF2-40B4-BE49-F238E27FC236}">
                    <a16:creationId xmlns:a16="http://schemas.microsoft.com/office/drawing/2014/main" id="{7AD5CAEF-34D3-1B4E-B8AA-90CA2510B074}"/>
                  </a:ext>
                </a:extLst>
              </p:cNvPr>
              <p:cNvSpPr>
                <a:spLocks noChangeAspect="1"/>
              </p:cNvSpPr>
              <p:nvPr/>
            </p:nvSpPr>
            <p:spPr>
              <a:xfrm>
                <a:off x="110763" y="1795067"/>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653" name="Elipse 1652">
                <a:extLst>
                  <a:ext uri="{FF2B5EF4-FFF2-40B4-BE49-F238E27FC236}">
                    <a16:creationId xmlns:a16="http://schemas.microsoft.com/office/drawing/2014/main" id="{140AD144-1B65-C742-BA83-A4DA826F8F38}"/>
                  </a:ext>
                </a:extLst>
              </p:cNvPr>
              <p:cNvSpPr>
                <a:spLocks noChangeAspect="1"/>
              </p:cNvSpPr>
              <p:nvPr/>
            </p:nvSpPr>
            <p:spPr>
              <a:xfrm>
                <a:off x="110763" y="1941919"/>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654" name="Elipse 1653">
                <a:extLst>
                  <a:ext uri="{FF2B5EF4-FFF2-40B4-BE49-F238E27FC236}">
                    <a16:creationId xmlns:a16="http://schemas.microsoft.com/office/drawing/2014/main" id="{B26426BE-F40A-C14C-B450-6BC6899A4A4A}"/>
                  </a:ext>
                </a:extLst>
              </p:cNvPr>
              <p:cNvSpPr>
                <a:spLocks noChangeAspect="1"/>
              </p:cNvSpPr>
              <p:nvPr/>
            </p:nvSpPr>
            <p:spPr>
              <a:xfrm>
                <a:off x="110763" y="2088771"/>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655" name="Elipse 1654">
                <a:extLst>
                  <a:ext uri="{FF2B5EF4-FFF2-40B4-BE49-F238E27FC236}">
                    <a16:creationId xmlns:a16="http://schemas.microsoft.com/office/drawing/2014/main" id="{D651A468-7324-9448-8E80-78EA57B63610}"/>
                  </a:ext>
                </a:extLst>
              </p:cNvPr>
              <p:cNvSpPr>
                <a:spLocks noChangeAspect="1"/>
              </p:cNvSpPr>
              <p:nvPr/>
            </p:nvSpPr>
            <p:spPr>
              <a:xfrm>
                <a:off x="110763" y="2235623"/>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656" name="Elipse 1655">
                <a:extLst>
                  <a:ext uri="{FF2B5EF4-FFF2-40B4-BE49-F238E27FC236}">
                    <a16:creationId xmlns:a16="http://schemas.microsoft.com/office/drawing/2014/main" id="{2C46C9D5-137F-904A-8EF7-055EC757EBD5}"/>
                  </a:ext>
                </a:extLst>
              </p:cNvPr>
              <p:cNvSpPr>
                <a:spLocks noChangeAspect="1"/>
              </p:cNvSpPr>
              <p:nvPr/>
            </p:nvSpPr>
            <p:spPr>
              <a:xfrm>
                <a:off x="110763" y="2382475"/>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657" name="Elipse 1656">
                <a:extLst>
                  <a:ext uri="{FF2B5EF4-FFF2-40B4-BE49-F238E27FC236}">
                    <a16:creationId xmlns:a16="http://schemas.microsoft.com/office/drawing/2014/main" id="{C3B3A730-B881-4045-BE6F-0B7E00673B34}"/>
                  </a:ext>
                </a:extLst>
              </p:cNvPr>
              <p:cNvSpPr>
                <a:spLocks noChangeAspect="1"/>
              </p:cNvSpPr>
              <p:nvPr/>
            </p:nvSpPr>
            <p:spPr>
              <a:xfrm>
                <a:off x="110763" y="2529327"/>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658" name="Elipse 1657">
                <a:extLst>
                  <a:ext uri="{FF2B5EF4-FFF2-40B4-BE49-F238E27FC236}">
                    <a16:creationId xmlns:a16="http://schemas.microsoft.com/office/drawing/2014/main" id="{95B66BA7-827F-D848-9618-F3AD66BBF6E2}"/>
                  </a:ext>
                </a:extLst>
              </p:cNvPr>
              <p:cNvSpPr>
                <a:spLocks noChangeAspect="1"/>
              </p:cNvSpPr>
              <p:nvPr/>
            </p:nvSpPr>
            <p:spPr>
              <a:xfrm>
                <a:off x="110763" y="2676179"/>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659" name="Elipse 1658">
                <a:extLst>
                  <a:ext uri="{FF2B5EF4-FFF2-40B4-BE49-F238E27FC236}">
                    <a16:creationId xmlns:a16="http://schemas.microsoft.com/office/drawing/2014/main" id="{32F2AB90-3480-B74A-B40E-CD3C611A7747}"/>
                  </a:ext>
                </a:extLst>
              </p:cNvPr>
              <p:cNvSpPr>
                <a:spLocks noChangeAspect="1"/>
              </p:cNvSpPr>
              <p:nvPr/>
            </p:nvSpPr>
            <p:spPr>
              <a:xfrm>
                <a:off x="110763" y="2823031"/>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660" name="Elipse 1659">
                <a:extLst>
                  <a:ext uri="{FF2B5EF4-FFF2-40B4-BE49-F238E27FC236}">
                    <a16:creationId xmlns:a16="http://schemas.microsoft.com/office/drawing/2014/main" id="{AA6ED66C-D44E-A045-9739-997D968BBBA8}"/>
                  </a:ext>
                </a:extLst>
              </p:cNvPr>
              <p:cNvSpPr>
                <a:spLocks noChangeAspect="1"/>
              </p:cNvSpPr>
              <p:nvPr/>
            </p:nvSpPr>
            <p:spPr>
              <a:xfrm>
                <a:off x="110763" y="2969883"/>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661" name="Elipse 1660">
                <a:extLst>
                  <a:ext uri="{FF2B5EF4-FFF2-40B4-BE49-F238E27FC236}">
                    <a16:creationId xmlns:a16="http://schemas.microsoft.com/office/drawing/2014/main" id="{F7182FC6-AC15-9942-8DF7-7F5178FF56E0}"/>
                  </a:ext>
                </a:extLst>
              </p:cNvPr>
              <p:cNvSpPr>
                <a:spLocks noChangeAspect="1"/>
              </p:cNvSpPr>
              <p:nvPr/>
            </p:nvSpPr>
            <p:spPr>
              <a:xfrm>
                <a:off x="110763" y="3116735"/>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662" name="Elipse 1661">
                <a:extLst>
                  <a:ext uri="{FF2B5EF4-FFF2-40B4-BE49-F238E27FC236}">
                    <a16:creationId xmlns:a16="http://schemas.microsoft.com/office/drawing/2014/main" id="{8B2323DD-6476-7A4E-8FD0-66F18E6BEF5B}"/>
                  </a:ext>
                </a:extLst>
              </p:cNvPr>
              <p:cNvSpPr>
                <a:spLocks noChangeAspect="1"/>
              </p:cNvSpPr>
              <p:nvPr/>
            </p:nvSpPr>
            <p:spPr>
              <a:xfrm>
                <a:off x="110763" y="3263587"/>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663" name="Elipse 1662">
                <a:extLst>
                  <a:ext uri="{FF2B5EF4-FFF2-40B4-BE49-F238E27FC236}">
                    <a16:creationId xmlns:a16="http://schemas.microsoft.com/office/drawing/2014/main" id="{512BBB70-0C62-8A49-8AD8-4C4FDBE6BF8C}"/>
                  </a:ext>
                </a:extLst>
              </p:cNvPr>
              <p:cNvSpPr>
                <a:spLocks noChangeAspect="1"/>
              </p:cNvSpPr>
              <p:nvPr/>
            </p:nvSpPr>
            <p:spPr>
              <a:xfrm>
                <a:off x="110763" y="3410439"/>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664" name="Elipse 1663">
                <a:extLst>
                  <a:ext uri="{FF2B5EF4-FFF2-40B4-BE49-F238E27FC236}">
                    <a16:creationId xmlns:a16="http://schemas.microsoft.com/office/drawing/2014/main" id="{833EF364-4030-5545-98C8-5F87B8F88398}"/>
                  </a:ext>
                </a:extLst>
              </p:cNvPr>
              <p:cNvSpPr>
                <a:spLocks noChangeAspect="1"/>
              </p:cNvSpPr>
              <p:nvPr/>
            </p:nvSpPr>
            <p:spPr>
              <a:xfrm>
                <a:off x="110763" y="3557291"/>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665" name="Elipse 1664">
                <a:extLst>
                  <a:ext uri="{FF2B5EF4-FFF2-40B4-BE49-F238E27FC236}">
                    <a16:creationId xmlns:a16="http://schemas.microsoft.com/office/drawing/2014/main" id="{E9339F60-C1F4-3A4C-9395-707B198D882F}"/>
                  </a:ext>
                </a:extLst>
              </p:cNvPr>
              <p:cNvSpPr>
                <a:spLocks noChangeAspect="1"/>
              </p:cNvSpPr>
              <p:nvPr/>
            </p:nvSpPr>
            <p:spPr>
              <a:xfrm>
                <a:off x="110763" y="3704143"/>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666" name="Elipse 1665">
                <a:extLst>
                  <a:ext uri="{FF2B5EF4-FFF2-40B4-BE49-F238E27FC236}">
                    <a16:creationId xmlns:a16="http://schemas.microsoft.com/office/drawing/2014/main" id="{A6CF9FDB-2E35-5D4C-B7B2-3C400986EFF3}"/>
                  </a:ext>
                </a:extLst>
              </p:cNvPr>
              <p:cNvSpPr>
                <a:spLocks noChangeAspect="1"/>
              </p:cNvSpPr>
              <p:nvPr/>
            </p:nvSpPr>
            <p:spPr>
              <a:xfrm>
                <a:off x="110763" y="3850995"/>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667" name="Elipse 1666">
                <a:extLst>
                  <a:ext uri="{FF2B5EF4-FFF2-40B4-BE49-F238E27FC236}">
                    <a16:creationId xmlns:a16="http://schemas.microsoft.com/office/drawing/2014/main" id="{A8832559-FECF-E745-9BDB-E4EC774A4B12}"/>
                  </a:ext>
                </a:extLst>
              </p:cNvPr>
              <p:cNvSpPr>
                <a:spLocks noChangeAspect="1"/>
              </p:cNvSpPr>
              <p:nvPr/>
            </p:nvSpPr>
            <p:spPr>
              <a:xfrm>
                <a:off x="110763" y="3997847"/>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668" name="Elipse 1667">
                <a:extLst>
                  <a:ext uri="{FF2B5EF4-FFF2-40B4-BE49-F238E27FC236}">
                    <a16:creationId xmlns:a16="http://schemas.microsoft.com/office/drawing/2014/main" id="{E1000128-D4F7-E84D-A95D-56E599A6942A}"/>
                  </a:ext>
                </a:extLst>
              </p:cNvPr>
              <p:cNvSpPr>
                <a:spLocks noChangeAspect="1"/>
              </p:cNvSpPr>
              <p:nvPr/>
            </p:nvSpPr>
            <p:spPr>
              <a:xfrm>
                <a:off x="110763" y="4144699"/>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669" name="Elipse 1668">
                <a:extLst>
                  <a:ext uri="{FF2B5EF4-FFF2-40B4-BE49-F238E27FC236}">
                    <a16:creationId xmlns:a16="http://schemas.microsoft.com/office/drawing/2014/main" id="{142CB635-3C59-8A47-8561-E13ADF91B7C9}"/>
                  </a:ext>
                </a:extLst>
              </p:cNvPr>
              <p:cNvSpPr>
                <a:spLocks noChangeAspect="1"/>
              </p:cNvSpPr>
              <p:nvPr/>
            </p:nvSpPr>
            <p:spPr>
              <a:xfrm>
                <a:off x="110763" y="4291551"/>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670" name="Elipse 1669">
                <a:extLst>
                  <a:ext uri="{FF2B5EF4-FFF2-40B4-BE49-F238E27FC236}">
                    <a16:creationId xmlns:a16="http://schemas.microsoft.com/office/drawing/2014/main" id="{2A5FEEB8-5B5B-8946-ACD0-A4B65E9FDE89}"/>
                  </a:ext>
                </a:extLst>
              </p:cNvPr>
              <p:cNvSpPr>
                <a:spLocks noChangeAspect="1"/>
              </p:cNvSpPr>
              <p:nvPr/>
            </p:nvSpPr>
            <p:spPr>
              <a:xfrm>
                <a:off x="110763" y="4438403"/>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671" name="Elipse 1670">
                <a:extLst>
                  <a:ext uri="{FF2B5EF4-FFF2-40B4-BE49-F238E27FC236}">
                    <a16:creationId xmlns:a16="http://schemas.microsoft.com/office/drawing/2014/main" id="{C64DAA38-6C37-DA45-8A27-F92512DE5F2F}"/>
                  </a:ext>
                </a:extLst>
              </p:cNvPr>
              <p:cNvSpPr>
                <a:spLocks noChangeAspect="1"/>
              </p:cNvSpPr>
              <p:nvPr/>
            </p:nvSpPr>
            <p:spPr>
              <a:xfrm>
                <a:off x="110763" y="4585255"/>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672" name="Elipse 1671">
                <a:extLst>
                  <a:ext uri="{FF2B5EF4-FFF2-40B4-BE49-F238E27FC236}">
                    <a16:creationId xmlns:a16="http://schemas.microsoft.com/office/drawing/2014/main" id="{D30A7DF1-FB23-5841-A5F4-AE3CA36EFC2C}"/>
                  </a:ext>
                </a:extLst>
              </p:cNvPr>
              <p:cNvSpPr>
                <a:spLocks noChangeAspect="1"/>
              </p:cNvSpPr>
              <p:nvPr/>
            </p:nvSpPr>
            <p:spPr>
              <a:xfrm>
                <a:off x="110763" y="4732107"/>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673" name="Elipse 1672">
                <a:extLst>
                  <a:ext uri="{FF2B5EF4-FFF2-40B4-BE49-F238E27FC236}">
                    <a16:creationId xmlns:a16="http://schemas.microsoft.com/office/drawing/2014/main" id="{AB9A42CD-A95C-7348-92EF-FD18CA147B27}"/>
                  </a:ext>
                </a:extLst>
              </p:cNvPr>
              <p:cNvSpPr>
                <a:spLocks noChangeAspect="1"/>
              </p:cNvSpPr>
              <p:nvPr/>
            </p:nvSpPr>
            <p:spPr>
              <a:xfrm>
                <a:off x="110763" y="4878959"/>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674" name="Elipse 1673">
                <a:extLst>
                  <a:ext uri="{FF2B5EF4-FFF2-40B4-BE49-F238E27FC236}">
                    <a16:creationId xmlns:a16="http://schemas.microsoft.com/office/drawing/2014/main" id="{1F8CF526-9781-DB4E-A1FC-04FAD3525447}"/>
                  </a:ext>
                </a:extLst>
              </p:cNvPr>
              <p:cNvSpPr>
                <a:spLocks noChangeAspect="1"/>
              </p:cNvSpPr>
              <p:nvPr/>
            </p:nvSpPr>
            <p:spPr>
              <a:xfrm>
                <a:off x="110763" y="5025811"/>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675" name="Elipse 1674">
                <a:extLst>
                  <a:ext uri="{FF2B5EF4-FFF2-40B4-BE49-F238E27FC236}">
                    <a16:creationId xmlns:a16="http://schemas.microsoft.com/office/drawing/2014/main" id="{4F330037-B5EF-6A43-A4F7-666D48FE69C9}"/>
                  </a:ext>
                </a:extLst>
              </p:cNvPr>
              <p:cNvSpPr>
                <a:spLocks noChangeAspect="1"/>
              </p:cNvSpPr>
              <p:nvPr/>
            </p:nvSpPr>
            <p:spPr>
              <a:xfrm>
                <a:off x="110763" y="5172663"/>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676" name="Elipse 1675">
                <a:extLst>
                  <a:ext uri="{FF2B5EF4-FFF2-40B4-BE49-F238E27FC236}">
                    <a16:creationId xmlns:a16="http://schemas.microsoft.com/office/drawing/2014/main" id="{A3BC1AF3-E961-AA49-9A74-AC03998D802F}"/>
                  </a:ext>
                </a:extLst>
              </p:cNvPr>
              <p:cNvSpPr>
                <a:spLocks noChangeAspect="1"/>
              </p:cNvSpPr>
              <p:nvPr/>
            </p:nvSpPr>
            <p:spPr>
              <a:xfrm>
                <a:off x="110763" y="5319515"/>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677" name="Elipse 1676">
                <a:extLst>
                  <a:ext uri="{FF2B5EF4-FFF2-40B4-BE49-F238E27FC236}">
                    <a16:creationId xmlns:a16="http://schemas.microsoft.com/office/drawing/2014/main" id="{3A0C115D-0960-3547-96F0-148AEB287046}"/>
                  </a:ext>
                </a:extLst>
              </p:cNvPr>
              <p:cNvSpPr>
                <a:spLocks noChangeAspect="1"/>
              </p:cNvSpPr>
              <p:nvPr/>
            </p:nvSpPr>
            <p:spPr>
              <a:xfrm>
                <a:off x="110763" y="5466361"/>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grpSp>
        <p:grpSp>
          <p:nvGrpSpPr>
            <p:cNvPr id="1562" name="Grupo 1561">
              <a:extLst>
                <a:ext uri="{FF2B5EF4-FFF2-40B4-BE49-F238E27FC236}">
                  <a16:creationId xmlns:a16="http://schemas.microsoft.com/office/drawing/2014/main" id="{73C46133-AB03-B343-9218-C408BEBAE882}"/>
                </a:ext>
              </a:extLst>
            </p:cNvPr>
            <p:cNvGrpSpPr/>
            <p:nvPr/>
          </p:nvGrpSpPr>
          <p:grpSpPr>
            <a:xfrm>
              <a:off x="6846000" y="32843"/>
              <a:ext cx="28800" cy="5462318"/>
              <a:chOff x="110763" y="32843"/>
              <a:chExt cx="28800" cy="5462318"/>
            </a:xfrm>
            <a:grpFill/>
          </p:grpSpPr>
          <p:sp>
            <p:nvSpPr>
              <p:cNvPr id="1602" name="Elipse 1601">
                <a:extLst>
                  <a:ext uri="{FF2B5EF4-FFF2-40B4-BE49-F238E27FC236}">
                    <a16:creationId xmlns:a16="http://schemas.microsoft.com/office/drawing/2014/main" id="{6D3A29E2-733A-FC45-851D-24DF08BA17EF}"/>
                  </a:ext>
                </a:extLst>
              </p:cNvPr>
              <p:cNvSpPr>
                <a:spLocks noChangeAspect="1"/>
              </p:cNvSpPr>
              <p:nvPr/>
            </p:nvSpPr>
            <p:spPr>
              <a:xfrm>
                <a:off x="110763" y="32843"/>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603" name="Elipse 1602">
                <a:extLst>
                  <a:ext uri="{FF2B5EF4-FFF2-40B4-BE49-F238E27FC236}">
                    <a16:creationId xmlns:a16="http://schemas.microsoft.com/office/drawing/2014/main" id="{760084A0-099A-454F-A009-D6037FFF25BC}"/>
                  </a:ext>
                </a:extLst>
              </p:cNvPr>
              <p:cNvSpPr>
                <a:spLocks noChangeAspect="1"/>
              </p:cNvSpPr>
              <p:nvPr/>
            </p:nvSpPr>
            <p:spPr>
              <a:xfrm>
                <a:off x="110763" y="179695"/>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604" name="Elipse 1603">
                <a:extLst>
                  <a:ext uri="{FF2B5EF4-FFF2-40B4-BE49-F238E27FC236}">
                    <a16:creationId xmlns:a16="http://schemas.microsoft.com/office/drawing/2014/main" id="{5612F80D-8988-8448-A9D4-167097CDD098}"/>
                  </a:ext>
                </a:extLst>
              </p:cNvPr>
              <p:cNvSpPr>
                <a:spLocks noChangeAspect="1"/>
              </p:cNvSpPr>
              <p:nvPr/>
            </p:nvSpPr>
            <p:spPr>
              <a:xfrm>
                <a:off x="110763" y="326547"/>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605" name="Elipse 1604">
                <a:extLst>
                  <a:ext uri="{FF2B5EF4-FFF2-40B4-BE49-F238E27FC236}">
                    <a16:creationId xmlns:a16="http://schemas.microsoft.com/office/drawing/2014/main" id="{09BBD0CA-8667-BE42-AEFA-D7E8AD4C3ABA}"/>
                  </a:ext>
                </a:extLst>
              </p:cNvPr>
              <p:cNvSpPr>
                <a:spLocks noChangeAspect="1"/>
              </p:cNvSpPr>
              <p:nvPr/>
            </p:nvSpPr>
            <p:spPr>
              <a:xfrm>
                <a:off x="110763" y="473399"/>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606" name="Elipse 1605">
                <a:extLst>
                  <a:ext uri="{FF2B5EF4-FFF2-40B4-BE49-F238E27FC236}">
                    <a16:creationId xmlns:a16="http://schemas.microsoft.com/office/drawing/2014/main" id="{BA1F92EB-7134-224B-B784-E3F7C7B654AB}"/>
                  </a:ext>
                </a:extLst>
              </p:cNvPr>
              <p:cNvSpPr>
                <a:spLocks noChangeAspect="1"/>
              </p:cNvSpPr>
              <p:nvPr/>
            </p:nvSpPr>
            <p:spPr>
              <a:xfrm>
                <a:off x="110763" y="620251"/>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607" name="Elipse 1606">
                <a:extLst>
                  <a:ext uri="{FF2B5EF4-FFF2-40B4-BE49-F238E27FC236}">
                    <a16:creationId xmlns:a16="http://schemas.microsoft.com/office/drawing/2014/main" id="{FE4BD8E8-F168-6E42-9E08-50D85E7F34AA}"/>
                  </a:ext>
                </a:extLst>
              </p:cNvPr>
              <p:cNvSpPr>
                <a:spLocks noChangeAspect="1"/>
              </p:cNvSpPr>
              <p:nvPr/>
            </p:nvSpPr>
            <p:spPr>
              <a:xfrm>
                <a:off x="110763" y="767103"/>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608" name="Elipse 1607">
                <a:extLst>
                  <a:ext uri="{FF2B5EF4-FFF2-40B4-BE49-F238E27FC236}">
                    <a16:creationId xmlns:a16="http://schemas.microsoft.com/office/drawing/2014/main" id="{FF6DF18A-8FE2-984D-897B-DB3F37629D7F}"/>
                  </a:ext>
                </a:extLst>
              </p:cNvPr>
              <p:cNvSpPr>
                <a:spLocks noChangeAspect="1"/>
              </p:cNvSpPr>
              <p:nvPr/>
            </p:nvSpPr>
            <p:spPr>
              <a:xfrm>
                <a:off x="110763" y="913955"/>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609" name="Elipse 1608">
                <a:extLst>
                  <a:ext uri="{FF2B5EF4-FFF2-40B4-BE49-F238E27FC236}">
                    <a16:creationId xmlns:a16="http://schemas.microsoft.com/office/drawing/2014/main" id="{9D03594D-25C2-7C4F-BACC-9AB0D423F101}"/>
                  </a:ext>
                </a:extLst>
              </p:cNvPr>
              <p:cNvSpPr>
                <a:spLocks noChangeAspect="1"/>
              </p:cNvSpPr>
              <p:nvPr/>
            </p:nvSpPr>
            <p:spPr>
              <a:xfrm>
                <a:off x="110763" y="1060807"/>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610" name="Elipse 1609">
                <a:extLst>
                  <a:ext uri="{FF2B5EF4-FFF2-40B4-BE49-F238E27FC236}">
                    <a16:creationId xmlns:a16="http://schemas.microsoft.com/office/drawing/2014/main" id="{D08D2038-E795-CB4B-89FB-3AA3364278A5}"/>
                  </a:ext>
                </a:extLst>
              </p:cNvPr>
              <p:cNvSpPr>
                <a:spLocks noChangeAspect="1"/>
              </p:cNvSpPr>
              <p:nvPr/>
            </p:nvSpPr>
            <p:spPr>
              <a:xfrm>
                <a:off x="110763" y="1207659"/>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611" name="Elipse 1610">
                <a:extLst>
                  <a:ext uri="{FF2B5EF4-FFF2-40B4-BE49-F238E27FC236}">
                    <a16:creationId xmlns:a16="http://schemas.microsoft.com/office/drawing/2014/main" id="{DC2ED93A-AD99-4E49-9010-5A5DAAF681B4}"/>
                  </a:ext>
                </a:extLst>
              </p:cNvPr>
              <p:cNvSpPr>
                <a:spLocks noChangeAspect="1"/>
              </p:cNvSpPr>
              <p:nvPr/>
            </p:nvSpPr>
            <p:spPr>
              <a:xfrm>
                <a:off x="110763" y="1354511"/>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612" name="Elipse 1611">
                <a:extLst>
                  <a:ext uri="{FF2B5EF4-FFF2-40B4-BE49-F238E27FC236}">
                    <a16:creationId xmlns:a16="http://schemas.microsoft.com/office/drawing/2014/main" id="{3385BA71-6BCD-3946-843F-307E703F8E24}"/>
                  </a:ext>
                </a:extLst>
              </p:cNvPr>
              <p:cNvSpPr>
                <a:spLocks noChangeAspect="1"/>
              </p:cNvSpPr>
              <p:nvPr/>
            </p:nvSpPr>
            <p:spPr>
              <a:xfrm>
                <a:off x="110763" y="1501363"/>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613" name="Elipse 1612">
                <a:extLst>
                  <a:ext uri="{FF2B5EF4-FFF2-40B4-BE49-F238E27FC236}">
                    <a16:creationId xmlns:a16="http://schemas.microsoft.com/office/drawing/2014/main" id="{7B699073-A8C5-6149-A3D1-D4D9BF308ECC}"/>
                  </a:ext>
                </a:extLst>
              </p:cNvPr>
              <p:cNvSpPr>
                <a:spLocks noChangeAspect="1"/>
              </p:cNvSpPr>
              <p:nvPr/>
            </p:nvSpPr>
            <p:spPr>
              <a:xfrm>
                <a:off x="110763" y="1648215"/>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614" name="Elipse 1613">
                <a:extLst>
                  <a:ext uri="{FF2B5EF4-FFF2-40B4-BE49-F238E27FC236}">
                    <a16:creationId xmlns:a16="http://schemas.microsoft.com/office/drawing/2014/main" id="{348A8AEB-B7BC-5A4F-807F-56E29234C9D0}"/>
                  </a:ext>
                </a:extLst>
              </p:cNvPr>
              <p:cNvSpPr>
                <a:spLocks noChangeAspect="1"/>
              </p:cNvSpPr>
              <p:nvPr/>
            </p:nvSpPr>
            <p:spPr>
              <a:xfrm>
                <a:off x="110763" y="1795067"/>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615" name="Elipse 1614">
                <a:extLst>
                  <a:ext uri="{FF2B5EF4-FFF2-40B4-BE49-F238E27FC236}">
                    <a16:creationId xmlns:a16="http://schemas.microsoft.com/office/drawing/2014/main" id="{4C67692D-A708-EC40-BB13-57CD47D13C72}"/>
                  </a:ext>
                </a:extLst>
              </p:cNvPr>
              <p:cNvSpPr>
                <a:spLocks noChangeAspect="1"/>
              </p:cNvSpPr>
              <p:nvPr/>
            </p:nvSpPr>
            <p:spPr>
              <a:xfrm>
                <a:off x="110763" y="1941919"/>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616" name="Elipse 1615">
                <a:extLst>
                  <a:ext uri="{FF2B5EF4-FFF2-40B4-BE49-F238E27FC236}">
                    <a16:creationId xmlns:a16="http://schemas.microsoft.com/office/drawing/2014/main" id="{7C5A9C53-9098-654C-BDFE-50C8DA8F4C5B}"/>
                  </a:ext>
                </a:extLst>
              </p:cNvPr>
              <p:cNvSpPr>
                <a:spLocks noChangeAspect="1"/>
              </p:cNvSpPr>
              <p:nvPr/>
            </p:nvSpPr>
            <p:spPr>
              <a:xfrm>
                <a:off x="110763" y="2088771"/>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617" name="Elipse 1616">
                <a:extLst>
                  <a:ext uri="{FF2B5EF4-FFF2-40B4-BE49-F238E27FC236}">
                    <a16:creationId xmlns:a16="http://schemas.microsoft.com/office/drawing/2014/main" id="{A1B15A2B-C47F-5244-8E81-4BDCEA294D5B}"/>
                  </a:ext>
                </a:extLst>
              </p:cNvPr>
              <p:cNvSpPr>
                <a:spLocks noChangeAspect="1"/>
              </p:cNvSpPr>
              <p:nvPr/>
            </p:nvSpPr>
            <p:spPr>
              <a:xfrm>
                <a:off x="110763" y="2235623"/>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618" name="Elipse 1617">
                <a:extLst>
                  <a:ext uri="{FF2B5EF4-FFF2-40B4-BE49-F238E27FC236}">
                    <a16:creationId xmlns:a16="http://schemas.microsoft.com/office/drawing/2014/main" id="{4F031ED5-CCFF-644E-A44A-40D603514620}"/>
                  </a:ext>
                </a:extLst>
              </p:cNvPr>
              <p:cNvSpPr>
                <a:spLocks noChangeAspect="1"/>
              </p:cNvSpPr>
              <p:nvPr/>
            </p:nvSpPr>
            <p:spPr>
              <a:xfrm>
                <a:off x="110763" y="2382475"/>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619" name="Elipse 1618">
                <a:extLst>
                  <a:ext uri="{FF2B5EF4-FFF2-40B4-BE49-F238E27FC236}">
                    <a16:creationId xmlns:a16="http://schemas.microsoft.com/office/drawing/2014/main" id="{D8219E89-598B-014A-A447-A324B926C0CC}"/>
                  </a:ext>
                </a:extLst>
              </p:cNvPr>
              <p:cNvSpPr>
                <a:spLocks noChangeAspect="1"/>
              </p:cNvSpPr>
              <p:nvPr/>
            </p:nvSpPr>
            <p:spPr>
              <a:xfrm>
                <a:off x="110763" y="2529327"/>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620" name="Elipse 1619">
                <a:extLst>
                  <a:ext uri="{FF2B5EF4-FFF2-40B4-BE49-F238E27FC236}">
                    <a16:creationId xmlns:a16="http://schemas.microsoft.com/office/drawing/2014/main" id="{761EFD39-E534-4448-A7CD-7E9DA1CD10D3}"/>
                  </a:ext>
                </a:extLst>
              </p:cNvPr>
              <p:cNvSpPr>
                <a:spLocks noChangeAspect="1"/>
              </p:cNvSpPr>
              <p:nvPr/>
            </p:nvSpPr>
            <p:spPr>
              <a:xfrm>
                <a:off x="110763" y="2676179"/>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621" name="Elipse 1620">
                <a:extLst>
                  <a:ext uri="{FF2B5EF4-FFF2-40B4-BE49-F238E27FC236}">
                    <a16:creationId xmlns:a16="http://schemas.microsoft.com/office/drawing/2014/main" id="{4A5B96F9-61EE-6C46-864F-42DDE78EBF95}"/>
                  </a:ext>
                </a:extLst>
              </p:cNvPr>
              <p:cNvSpPr>
                <a:spLocks noChangeAspect="1"/>
              </p:cNvSpPr>
              <p:nvPr/>
            </p:nvSpPr>
            <p:spPr>
              <a:xfrm>
                <a:off x="110763" y="2823031"/>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622" name="Elipse 1621">
                <a:extLst>
                  <a:ext uri="{FF2B5EF4-FFF2-40B4-BE49-F238E27FC236}">
                    <a16:creationId xmlns:a16="http://schemas.microsoft.com/office/drawing/2014/main" id="{913D54C3-C9D0-1C44-AAAD-DCDA6DCC1F51}"/>
                  </a:ext>
                </a:extLst>
              </p:cNvPr>
              <p:cNvSpPr>
                <a:spLocks noChangeAspect="1"/>
              </p:cNvSpPr>
              <p:nvPr/>
            </p:nvSpPr>
            <p:spPr>
              <a:xfrm>
                <a:off x="110763" y="2969883"/>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623" name="Elipse 1622">
                <a:extLst>
                  <a:ext uri="{FF2B5EF4-FFF2-40B4-BE49-F238E27FC236}">
                    <a16:creationId xmlns:a16="http://schemas.microsoft.com/office/drawing/2014/main" id="{333CADD6-CFC6-AD42-8494-25EE185ECC74}"/>
                  </a:ext>
                </a:extLst>
              </p:cNvPr>
              <p:cNvSpPr>
                <a:spLocks noChangeAspect="1"/>
              </p:cNvSpPr>
              <p:nvPr/>
            </p:nvSpPr>
            <p:spPr>
              <a:xfrm>
                <a:off x="110763" y="3116735"/>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624" name="Elipse 1623">
                <a:extLst>
                  <a:ext uri="{FF2B5EF4-FFF2-40B4-BE49-F238E27FC236}">
                    <a16:creationId xmlns:a16="http://schemas.microsoft.com/office/drawing/2014/main" id="{7F7D3B1E-8964-F94A-8A94-2108C55AFE8D}"/>
                  </a:ext>
                </a:extLst>
              </p:cNvPr>
              <p:cNvSpPr>
                <a:spLocks noChangeAspect="1"/>
              </p:cNvSpPr>
              <p:nvPr/>
            </p:nvSpPr>
            <p:spPr>
              <a:xfrm>
                <a:off x="110763" y="3263587"/>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625" name="Elipse 1624">
                <a:extLst>
                  <a:ext uri="{FF2B5EF4-FFF2-40B4-BE49-F238E27FC236}">
                    <a16:creationId xmlns:a16="http://schemas.microsoft.com/office/drawing/2014/main" id="{752E3051-0711-644F-ADB0-5BE47253D293}"/>
                  </a:ext>
                </a:extLst>
              </p:cNvPr>
              <p:cNvSpPr>
                <a:spLocks noChangeAspect="1"/>
              </p:cNvSpPr>
              <p:nvPr/>
            </p:nvSpPr>
            <p:spPr>
              <a:xfrm>
                <a:off x="110763" y="3410439"/>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626" name="Elipse 1625">
                <a:extLst>
                  <a:ext uri="{FF2B5EF4-FFF2-40B4-BE49-F238E27FC236}">
                    <a16:creationId xmlns:a16="http://schemas.microsoft.com/office/drawing/2014/main" id="{F9E37C41-6755-9946-A0BF-E39BABB92F70}"/>
                  </a:ext>
                </a:extLst>
              </p:cNvPr>
              <p:cNvSpPr>
                <a:spLocks noChangeAspect="1"/>
              </p:cNvSpPr>
              <p:nvPr/>
            </p:nvSpPr>
            <p:spPr>
              <a:xfrm>
                <a:off x="110763" y="3557291"/>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627" name="Elipse 1626">
                <a:extLst>
                  <a:ext uri="{FF2B5EF4-FFF2-40B4-BE49-F238E27FC236}">
                    <a16:creationId xmlns:a16="http://schemas.microsoft.com/office/drawing/2014/main" id="{D75F94CB-0E8C-9A40-98E7-66A811ACAA4C}"/>
                  </a:ext>
                </a:extLst>
              </p:cNvPr>
              <p:cNvSpPr>
                <a:spLocks noChangeAspect="1"/>
              </p:cNvSpPr>
              <p:nvPr/>
            </p:nvSpPr>
            <p:spPr>
              <a:xfrm>
                <a:off x="110763" y="3704143"/>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628" name="Elipse 1627">
                <a:extLst>
                  <a:ext uri="{FF2B5EF4-FFF2-40B4-BE49-F238E27FC236}">
                    <a16:creationId xmlns:a16="http://schemas.microsoft.com/office/drawing/2014/main" id="{23FECC1A-FDD4-2D44-ADAA-F36CDD1AC59F}"/>
                  </a:ext>
                </a:extLst>
              </p:cNvPr>
              <p:cNvSpPr>
                <a:spLocks noChangeAspect="1"/>
              </p:cNvSpPr>
              <p:nvPr/>
            </p:nvSpPr>
            <p:spPr>
              <a:xfrm>
                <a:off x="110763" y="3850995"/>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629" name="Elipse 1628">
                <a:extLst>
                  <a:ext uri="{FF2B5EF4-FFF2-40B4-BE49-F238E27FC236}">
                    <a16:creationId xmlns:a16="http://schemas.microsoft.com/office/drawing/2014/main" id="{FA2559CE-FA1C-B54F-BB4D-2243D5A64769}"/>
                  </a:ext>
                </a:extLst>
              </p:cNvPr>
              <p:cNvSpPr>
                <a:spLocks noChangeAspect="1"/>
              </p:cNvSpPr>
              <p:nvPr/>
            </p:nvSpPr>
            <p:spPr>
              <a:xfrm>
                <a:off x="110763" y="3997847"/>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630" name="Elipse 1629">
                <a:extLst>
                  <a:ext uri="{FF2B5EF4-FFF2-40B4-BE49-F238E27FC236}">
                    <a16:creationId xmlns:a16="http://schemas.microsoft.com/office/drawing/2014/main" id="{C76F4F6B-EE1D-544D-ACE4-6A4C2E7AB4B5}"/>
                  </a:ext>
                </a:extLst>
              </p:cNvPr>
              <p:cNvSpPr>
                <a:spLocks noChangeAspect="1"/>
              </p:cNvSpPr>
              <p:nvPr/>
            </p:nvSpPr>
            <p:spPr>
              <a:xfrm>
                <a:off x="110763" y="4144699"/>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631" name="Elipse 1630">
                <a:extLst>
                  <a:ext uri="{FF2B5EF4-FFF2-40B4-BE49-F238E27FC236}">
                    <a16:creationId xmlns:a16="http://schemas.microsoft.com/office/drawing/2014/main" id="{3CDE6196-9F54-7B47-BC2F-367812F55C63}"/>
                  </a:ext>
                </a:extLst>
              </p:cNvPr>
              <p:cNvSpPr>
                <a:spLocks noChangeAspect="1"/>
              </p:cNvSpPr>
              <p:nvPr/>
            </p:nvSpPr>
            <p:spPr>
              <a:xfrm>
                <a:off x="110763" y="4291551"/>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632" name="Elipse 1631">
                <a:extLst>
                  <a:ext uri="{FF2B5EF4-FFF2-40B4-BE49-F238E27FC236}">
                    <a16:creationId xmlns:a16="http://schemas.microsoft.com/office/drawing/2014/main" id="{AC8540B5-B0CA-7747-93E7-58A226945153}"/>
                  </a:ext>
                </a:extLst>
              </p:cNvPr>
              <p:cNvSpPr>
                <a:spLocks noChangeAspect="1"/>
              </p:cNvSpPr>
              <p:nvPr/>
            </p:nvSpPr>
            <p:spPr>
              <a:xfrm>
                <a:off x="110763" y="4438403"/>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633" name="Elipse 1632">
                <a:extLst>
                  <a:ext uri="{FF2B5EF4-FFF2-40B4-BE49-F238E27FC236}">
                    <a16:creationId xmlns:a16="http://schemas.microsoft.com/office/drawing/2014/main" id="{ABB9C15D-8722-B04F-9244-BA28C2ADB360}"/>
                  </a:ext>
                </a:extLst>
              </p:cNvPr>
              <p:cNvSpPr>
                <a:spLocks noChangeAspect="1"/>
              </p:cNvSpPr>
              <p:nvPr/>
            </p:nvSpPr>
            <p:spPr>
              <a:xfrm>
                <a:off x="110763" y="4585255"/>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634" name="Elipse 1633">
                <a:extLst>
                  <a:ext uri="{FF2B5EF4-FFF2-40B4-BE49-F238E27FC236}">
                    <a16:creationId xmlns:a16="http://schemas.microsoft.com/office/drawing/2014/main" id="{4034F3C9-E053-574A-BE74-35A44E897D9C}"/>
                  </a:ext>
                </a:extLst>
              </p:cNvPr>
              <p:cNvSpPr>
                <a:spLocks noChangeAspect="1"/>
              </p:cNvSpPr>
              <p:nvPr/>
            </p:nvSpPr>
            <p:spPr>
              <a:xfrm>
                <a:off x="110763" y="4732107"/>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635" name="Elipse 1634">
                <a:extLst>
                  <a:ext uri="{FF2B5EF4-FFF2-40B4-BE49-F238E27FC236}">
                    <a16:creationId xmlns:a16="http://schemas.microsoft.com/office/drawing/2014/main" id="{74138465-72C3-3342-941C-7C9F2AE9A283}"/>
                  </a:ext>
                </a:extLst>
              </p:cNvPr>
              <p:cNvSpPr>
                <a:spLocks noChangeAspect="1"/>
              </p:cNvSpPr>
              <p:nvPr/>
            </p:nvSpPr>
            <p:spPr>
              <a:xfrm>
                <a:off x="110763" y="4878959"/>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636" name="Elipse 1635">
                <a:extLst>
                  <a:ext uri="{FF2B5EF4-FFF2-40B4-BE49-F238E27FC236}">
                    <a16:creationId xmlns:a16="http://schemas.microsoft.com/office/drawing/2014/main" id="{B3735111-A873-E649-ACA8-011B233B47C5}"/>
                  </a:ext>
                </a:extLst>
              </p:cNvPr>
              <p:cNvSpPr>
                <a:spLocks noChangeAspect="1"/>
              </p:cNvSpPr>
              <p:nvPr/>
            </p:nvSpPr>
            <p:spPr>
              <a:xfrm>
                <a:off x="110763" y="5025811"/>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637" name="Elipse 1636">
                <a:extLst>
                  <a:ext uri="{FF2B5EF4-FFF2-40B4-BE49-F238E27FC236}">
                    <a16:creationId xmlns:a16="http://schemas.microsoft.com/office/drawing/2014/main" id="{63124FE4-5C41-8645-A669-F1D65D849C73}"/>
                  </a:ext>
                </a:extLst>
              </p:cNvPr>
              <p:cNvSpPr>
                <a:spLocks noChangeAspect="1"/>
              </p:cNvSpPr>
              <p:nvPr/>
            </p:nvSpPr>
            <p:spPr>
              <a:xfrm>
                <a:off x="110763" y="5172663"/>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638" name="Elipse 1637">
                <a:extLst>
                  <a:ext uri="{FF2B5EF4-FFF2-40B4-BE49-F238E27FC236}">
                    <a16:creationId xmlns:a16="http://schemas.microsoft.com/office/drawing/2014/main" id="{33EC59FE-9080-F046-89FF-E0F6D8BA18F0}"/>
                  </a:ext>
                </a:extLst>
              </p:cNvPr>
              <p:cNvSpPr>
                <a:spLocks noChangeAspect="1"/>
              </p:cNvSpPr>
              <p:nvPr/>
            </p:nvSpPr>
            <p:spPr>
              <a:xfrm>
                <a:off x="110763" y="5319515"/>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639" name="Elipse 1638">
                <a:extLst>
                  <a:ext uri="{FF2B5EF4-FFF2-40B4-BE49-F238E27FC236}">
                    <a16:creationId xmlns:a16="http://schemas.microsoft.com/office/drawing/2014/main" id="{6A29EB19-1889-D64C-A6FB-01C896063E9E}"/>
                  </a:ext>
                </a:extLst>
              </p:cNvPr>
              <p:cNvSpPr>
                <a:spLocks noChangeAspect="1"/>
              </p:cNvSpPr>
              <p:nvPr/>
            </p:nvSpPr>
            <p:spPr>
              <a:xfrm>
                <a:off x="110763" y="5466361"/>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grpSp>
        <p:grpSp>
          <p:nvGrpSpPr>
            <p:cNvPr id="1563" name="Grupo 1562">
              <a:extLst>
                <a:ext uri="{FF2B5EF4-FFF2-40B4-BE49-F238E27FC236}">
                  <a16:creationId xmlns:a16="http://schemas.microsoft.com/office/drawing/2014/main" id="{51447BE9-21F8-504C-B8C9-5FF75F7FC291}"/>
                </a:ext>
              </a:extLst>
            </p:cNvPr>
            <p:cNvGrpSpPr/>
            <p:nvPr/>
          </p:nvGrpSpPr>
          <p:grpSpPr>
            <a:xfrm>
              <a:off x="6994167" y="32843"/>
              <a:ext cx="28800" cy="5462318"/>
              <a:chOff x="110763" y="32843"/>
              <a:chExt cx="28800" cy="5462318"/>
            </a:xfrm>
            <a:grpFill/>
          </p:grpSpPr>
          <p:sp>
            <p:nvSpPr>
              <p:cNvPr id="1564" name="Elipse 1563">
                <a:extLst>
                  <a:ext uri="{FF2B5EF4-FFF2-40B4-BE49-F238E27FC236}">
                    <a16:creationId xmlns:a16="http://schemas.microsoft.com/office/drawing/2014/main" id="{9BC76274-A79A-DF49-8433-0B504DFC11EB}"/>
                  </a:ext>
                </a:extLst>
              </p:cNvPr>
              <p:cNvSpPr>
                <a:spLocks noChangeAspect="1"/>
              </p:cNvSpPr>
              <p:nvPr/>
            </p:nvSpPr>
            <p:spPr>
              <a:xfrm>
                <a:off x="110763" y="32843"/>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565" name="Elipse 1564">
                <a:extLst>
                  <a:ext uri="{FF2B5EF4-FFF2-40B4-BE49-F238E27FC236}">
                    <a16:creationId xmlns:a16="http://schemas.microsoft.com/office/drawing/2014/main" id="{DA99D5A7-E47B-1D44-8F3D-F183F9819E57}"/>
                  </a:ext>
                </a:extLst>
              </p:cNvPr>
              <p:cNvSpPr>
                <a:spLocks noChangeAspect="1"/>
              </p:cNvSpPr>
              <p:nvPr/>
            </p:nvSpPr>
            <p:spPr>
              <a:xfrm>
                <a:off x="110763" y="179695"/>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566" name="Elipse 1565">
                <a:extLst>
                  <a:ext uri="{FF2B5EF4-FFF2-40B4-BE49-F238E27FC236}">
                    <a16:creationId xmlns:a16="http://schemas.microsoft.com/office/drawing/2014/main" id="{8D4A3FCD-D391-754D-BF58-A81C0D7D163A}"/>
                  </a:ext>
                </a:extLst>
              </p:cNvPr>
              <p:cNvSpPr>
                <a:spLocks noChangeAspect="1"/>
              </p:cNvSpPr>
              <p:nvPr/>
            </p:nvSpPr>
            <p:spPr>
              <a:xfrm>
                <a:off x="110763" y="326547"/>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567" name="Elipse 1566">
                <a:extLst>
                  <a:ext uri="{FF2B5EF4-FFF2-40B4-BE49-F238E27FC236}">
                    <a16:creationId xmlns:a16="http://schemas.microsoft.com/office/drawing/2014/main" id="{E2D94AB1-7ADC-EC49-B4C5-9645E6F71D41}"/>
                  </a:ext>
                </a:extLst>
              </p:cNvPr>
              <p:cNvSpPr>
                <a:spLocks noChangeAspect="1"/>
              </p:cNvSpPr>
              <p:nvPr/>
            </p:nvSpPr>
            <p:spPr>
              <a:xfrm>
                <a:off x="110763" y="473399"/>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568" name="Elipse 1567">
                <a:extLst>
                  <a:ext uri="{FF2B5EF4-FFF2-40B4-BE49-F238E27FC236}">
                    <a16:creationId xmlns:a16="http://schemas.microsoft.com/office/drawing/2014/main" id="{BEFD3FD5-D477-4640-8A95-16EB9175A947}"/>
                  </a:ext>
                </a:extLst>
              </p:cNvPr>
              <p:cNvSpPr>
                <a:spLocks noChangeAspect="1"/>
              </p:cNvSpPr>
              <p:nvPr/>
            </p:nvSpPr>
            <p:spPr>
              <a:xfrm>
                <a:off x="110763" y="620251"/>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569" name="Elipse 1568">
                <a:extLst>
                  <a:ext uri="{FF2B5EF4-FFF2-40B4-BE49-F238E27FC236}">
                    <a16:creationId xmlns:a16="http://schemas.microsoft.com/office/drawing/2014/main" id="{778B02BD-B75D-8448-B40B-B0FAE83F064B}"/>
                  </a:ext>
                </a:extLst>
              </p:cNvPr>
              <p:cNvSpPr>
                <a:spLocks noChangeAspect="1"/>
              </p:cNvSpPr>
              <p:nvPr/>
            </p:nvSpPr>
            <p:spPr>
              <a:xfrm>
                <a:off x="110763" y="767103"/>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570" name="Elipse 1569">
                <a:extLst>
                  <a:ext uri="{FF2B5EF4-FFF2-40B4-BE49-F238E27FC236}">
                    <a16:creationId xmlns:a16="http://schemas.microsoft.com/office/drawing/2014/main" id="{9C7C94B4-2E6A-4B44-82F8-10C50275ADCE}"/>
                  </a:ext>
                </a:extLst>
              </p:cNvPr>
              <p:cNvSpPr>
                <a:spLocks noChangeAspect="1"/>
              </p:cNvSpPr>
              <p:nvPr/>
            </p:nvSpPr>
            <p:spPr>
              <a:xfrm>
                <a:off x="110763" y="913955"/>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571" name="Elipse 1570">
                <a:extLst>
                  <a:ext uri="{FF2B5EF4-FFF2-40B4-BE49-F238E27FC236}">
                    <a16:creationId xmlns:a16="http://schemas.microsoft.com/office/drawing/2014/main" id="{EB014771-576D-A04E-B098-5146A5243167}"/>
                  </a:ext>
                </a:extLst>
              </p:cNvPr>
              <p:cNvSpPr>
                <a:spLocks noChangeAspect="1"/>
              </p:cNvSpPr>
              <p:nvPr/>
            </p:nvSpPr>
            <p:spPr>
              <a:xfrm>
                <a:off x="110763" y="1060807"/>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572" name="Elipse 1571">
                <a:extLst>
                  <a:ext uri="{FF2B5EF4-FFF2-40B4-BE49-F238E27FC236}">
                    <a16:creationId xmlns:a16="http://schemas.microsoft.com/office/drawing/2014/main" id="{421521EA-1D72-B74A-BE96-812617BB4448}"/>
                  </a:ext>
                </a:extLst>
              </p:cNvPr>
              <p:cNvSpPr>
                <a:spLocks noChangeAspect="1"/>
              </p:cNvSpPr>
              <p:nvPr/>
            </p:nvSpPr>
            <p:spPr>
              <a:xfrm>
                <a:off x="110763" y="1207659"/>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573" name="Elipse 1572">
                <a:extLst>
                  <a:ext uri="{FF2B5EF4-FFF2-40B4-BE49-F238E27FC236}">
                    <a16:creationId xmlns:a16="http://schemas.microsoft.com/office/drawing/2014/main" id="{1DC07D40-771D-D94C-A505-0D518D3728F4}"/>
                  </a:ext>
                </a:extLst>
              </p:cNvPr>
              <p:cNvSpPr>
                <a:spLocks noChangeAspect="1"/>
              </p:cNvSpPr>
              <p:nvPr/>
            </p:nvSpPr>
            <p:spPr>
              <a:xfrm>
                <a:off x="110763" y="1354511"/>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574" name="Elipse 1573">
                <a:extLst>
                  <a:ext uri="{FF2B5EF4-FFF2-40B4-BE49-F238E27FC236}">
                    <a16:creationId xmlns:a16="http://schemas.microsoft.com/office/drawing/2014/main" id="{F43EA269-1CA7-FF48-8833-273B02DE7768}"/>
                  </a:ext>
                </a:extLst>
              </p:cNvPr>
              <p:cNvSpPr>
                <a:spLocks noChangeAspect="1"/>
              </p:cNvSpPr>
              <p:nvPr/>
            </p:nvSpPr>
            <p:spPr>
              <a:xfrm>
                <a:off x="110763" y="1501363"/>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575" name="Elipse 1574">
                <a:extLst>
                  <a:ext uri="{FF2B5EF4-FFF2-40B4-BE49-F238E27FC236}">
                    <a16:creationId xmlns:a16="http://schemas.microsoft.com/office/drawing/2014/main" id="{12D586D1-0CF2-FC45-8EF1-E4A3B4D2836C}"/>
                  </a:ext>
                </a:extLst>
              </p:cNvPr>
              <p:cNvSpPr>
                <a:spLocks noChangeAspect="1"/>
              </p:cNvSpPr>
              <p:nvPr/>
            </p:nvSpPr>
            <p:spPr>
              <a:xfrm>
                <a:off x="110763" y="1648215"/>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576" name="Elipse 1575">
                <a:extLst>
                  <a:ext uri="{FF2B5EF4-FFF2-40B4-BE49-F238E27FC236}">
                    <a16:creationId xmlns:a16="http://schemas.microsoft.com/office/drawing/2014/main" id="{DF434BB0-C652-7149-B36D-1960E749CF03}"/>
                  </a:ext>
                </a:extLst>
              </p:cNvPr>
              <p:cNvSpPr>
                <a:spLocks noChangeAspect="1"/>
              </p:cNvSpPr>
              <p:nvPr/>
            </p:nvSpPr>
            <p:spPr>
              <a:xfrm>
                <a:off x="110763" y="1795067"/>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577" name="Elipse 1576">
                <a:extLst>
                  <a:ext uri="{FF2B5EF4-FFF2-40B4-BE49-F238E27FC236}">
                    <a16:creationId xmlns:a16="http://schemas.microsoft.com/office/drawing/2014/main" id="{09337B50-4A84-E84C-947B-837C10EEDAD2}"/>
                  </a:ext>
                </a:extLst>
              </p:cNvPr>
              <p:cNvSpPr>
                <a:spLocks noChangeAspect="1"/>
              </p:cNvSpPr>
              <p:nvPr/>
            </p:nvSpPr>
            <p:spPr>
              <a:xfrm>
                <a:off x="110763" y="1941919"/>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578" name="Elipse 1577">
                <a:extLst>
                  <a:ext uri="{FF2B5EF4-FFF2-40B4-BE49-F238E27FC236}">
                    <a16:creationId xmlns:a16="http://schemas.microsoft.com/office/drawing/2014/main" id="{81A0DD62-7833-934F-BC6D-13E932F45E4D}"/>
                  </a:ext>
                </a:extLst>
              </p:cNvPr>
              <p:cNvSpPr>
                <a:spLocks noChangeAspect="1"/>
              </p:cNvSpPr>
              <p:nvPr/>
            </p:nvSpPr>
            <p:spPr>
              <a:xfrm>
                <a:off x="110763" y="2088771"/>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579" name="Elipse 1578">
                <a:extLst>
                  <a:ext uri="{FF2B5EF4-FFF2-40B4-BE49-F238E27FC236}">
                    <a16:creationId xmlns:a16="http://schemas.microsoft.com/office/drawing/2014/main" id="{BBE26754-C32F-BB46-B78D-B41314DD5D9F}"/>
                  </a:ext>
                </a:extLst>
              </p:cNvPr>
              <p:cNvSpPr>
                <a:spLocks noChangeAspect="1"/>
              </p:cNvSpPr>
              <p:nvPr/>
            </p:nvSpPr>
            <p:spPr>
              <a:xfrm>
                <a:off x="110763" y="2235623"/>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580" name="Elipse 1579">
                <a:extLst>
                  <a:ext uri="{FF2B5EF4-FFF2-40B4-BE49-F238E27FC236}">
                    <a16:creationId xmlns:a16="http://schemas.microsoft.com/office/drawing/2014/main" id="{913DF9EE-27A4-9D47-9CB6-60635418432C}"/>
                  </a:ext>
                </a:extLst>
              </p:cNvPr>
              <p:cNvSpPr>
                <a:spLocks noChangeAspect="1"/>
              </p:cNvSpPr>
              <p:nvPr/>
            </p:nvSpPr>
            <p:spPr>
              <a:xfrm>
                <a:off x="110763" y="2382475"/>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581" name="Elipse 1580">
                <a:extLst>
                  <a:ext uri="{FF2B5EF4-FFF2-40B4-BE49-F238E27FC236}">
                    <a16:creationId xmlns:a16="http://schemas.microsoft.com/office/drawing/2014/main" id="{92B4EEF1-5DBD-BC46-822D-EE0DF11330CC}"/>
                  </a:ext>
                </a:extLst>
              </p:cNvPr>
              <p:cNvSpPr>
                <a:spLocks noChangeAspect="1"/>
              </p:cNvSpPr>
              <p:nvPr/>
            </p:nvSpPr>
            <p:spPr>
              <a:xfrm>
                <a:off x="110763" y="2529327"/>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582" name="Elipse 1581">
                <a:extLst>
                  <a:ext uri="{FF2B5EF4-FFF2-40B4-BE49-F238E27FC236}">
                    <a16:creationId xmlns:a16="http://schemas.microsoft.com/office/drawing/2014/main" id="{48F7A79C-1D0F-AF48-B6C3-554A42709257}"/>
                  </a:ext>
                </a:extLst>
              </p:cNvPr>
              <p:cNvSpPr>
                <a:spLocks noChangeAspect="1"/>
              </p:cNvSpPr>
              <p:nvPr/>
            </p:nvSpPr>
            <p:spPr>
              <a:xfrm>
                <a:off x="110763" y="2676179"/>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583" name="Elipse 1582">
                <a:extLst>
                  <a:ext uri="{FF2B5EF4-FFF2-40B4-BE49-F238E27FC236}">
                    <a16:creationId xmlns:a16="http://schemas.microsoft.com/office/drawing/2014/main" id="{E827C654-9A4E-1340-99C0-D0FE354432E0}"/>
                  </a:ext>
                </a:extLst>
              </p:cNvPr>
              <p:cNvSpPr>
                <a:spLocks noChangeAspect="1"/>
              </p:cNvSpPr>
              <p:nvPr/>
            </p:nvSpPr>
            <p:spPr>
              <a:xfrm>
                <a:off x="110763" y="2823031"/>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584" name="Elipse 1583">
                <a:extLst>
                  <a:ext uri="{FF2B5EF4-FFF2-40B4-BE49-F238E27FC236}">
                    <a16:creationId xmlns:a16="http://schemas.microsoft.com/office/drawing/2014/main" id="{3347E14A-EE2D-CA4A-ADC3-4D057C0F2DEC}"/>
                  </a:ext>
                </a:extLst>
              </p:cNvPr>
              <p:cNvSpPr>
                <a:spLocks noChangeAspect="1"/>
              </p:cNvSpPr>
              <p:nvPr/>
            </p:nvSpPr>
            <p:spPr>
              <a:xfrm>
                <a:off x="110763" y="2969883"/>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585" name="Elipse 1584">
                <a:extLst>
                  <a:ext uri="{FF2B5EF4-FFF2-40B4-BE49-F238E27FC236}">
                    <a16:creationId xmlns:a16="http://schemas.microsoft.com/office/drawing/2014/main" id="{2AD638C6-92D8-6044-BFB2-A2E3D734141F}"/>
                  </a:ext>
                </a:extLst>
              </p:cNvPr>
              <p:cNvSpPr>
                <a:spLocks noChangeAspect="1"/>
              </p:cNvSpPr>
              <p:nvPr/>
            </p:nvSpPr>
            <p:spPr>
              <a:xfrm>
                <a:off x="110763" y="3116735"/>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586" name="Elipse 1585">
                <a:extLst>
                  <a:ext uri="{FF2B5EF4-FFF2-40B4-BE49-F238E27FC236}">
                    <a16:creationId xmlns:a16="http://schemas.microsoft.com/office/drawing/2014/main" id="{729007A2-163B-B94E-831E-669C2B7BCEDD}"/>
                  </a:ext>
                </a:extLst>
              </p:cNvPr>
              <p:cNvSpPr>
                <a:spLocks noChangeAspect="1"/>
              </p:cNvSpPr>
              <p:nvPr/>
            </p:nvSpPr>
            <p:spPr>
              <a:xfrm>
                <a:off x="110763" y="3263587"/>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587" name="Elipse 1586">
                <a:extLst>
                  <a:ext uri="{FF2B5EF4-FFF2-40B4-BE49-F238E27FC236}">
                    <a16:creationId xmlns:a16="http://schemas.microsoft.com/office/drawing/2014/main" id="{65D7E23C-41D8-C142-A06A-8208CCCF12E2}"/>
                  </a:ext>
                </a:extLst>
              </p:cNvPr>
              <p:cNvSpPr>
                <a:spLocks noChangeAspect="1"/>
              </p:cNvSpPr>
              <p:nvPr/>
            </p:nvSpPr>
            <p:spPr>
              <a:xfrm>
                <a:off x="110763" y="3410439"/>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588" name="Elipse 1587">
                <a:extLst>
                  <a:ext uri="{FF2B5EF4-FFF2-40B4-BE49-F238E27FC236}">
                    <a16:creationId xmlns:a16="http://schemas.microsoft.com/office/drawing/2014/main" id="{2C0220AC-24F5-F64B-AAE6-34ED2BE16A33}"/>
                  </a:ext>
                </a:extLst>
              </p:cNvPr>
              <p:cNvSpPr>
                <a:spLocks noChangeAspect="1"/>
              </p:cNvSpPr>
              <p:nvPr/>
            </p:nvSpPr>
            <p:spPr>
              <a:xfrm>
                <a:off x="110763" y="3557291"/>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589" name="Elipse 1588">
                <a:extLst>
                  <a:ext uri="{FF2B5EF4-FFF2-40B4-BE49-F238E27FC236}">
                    <a16:creationId xmlns:a16="http://schemas.microsoft.com/office/drawing/2014/main" id="{534C3B6B-A31B-2241-AF9D-F8670EC3F6B4}"/>
                  </a:ext>
                </a:extLst>
              </p:cNvPr>
              <p:cNvSpPr>
                <a:spLocks noChangeAspect="1"/>
              </p:cNvSpPr>
              <p:nvPr/>
            </p:nvSpPr>
            <p:spPr>
              <a:xfrm>
                <a:off x="110763" y="3704143"/>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590" name="Elipse 1589">
                <a:extLst>
                  <a:ext uri="{FF2B5EF4-FFF2-40B4-BE49-F238E27FC236}">
                    <a16:creationId xmlns:a16="http://schemas.microsoft.com/office/drawing/2014/main" id="{5630967F-69EB-324A-9C64-D2EC2FA946B4}"/>
                  </a:ext>
                </a:extLst>
              </p:cNvPr>
              <p:cNvSpPr>
                <a:spLocks noChangeAspect="1"/>
              </p:cNvSpPr>
              <p:nvPr/>
            </p:nvSpPr>
            <p:spPr>
              <a:xfrm>
                <a:off x="110763" y="3850995"/>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591" name="Elipse 1590">
                <a:extLst>
                  <a:ext uri="{FF2B5EF4-FFF2-40B4-BE49-F238E27FC236}">
                    <a16:creationId xmlns:a16="http://schemas.microsoft.com/office/drawing/2014/main" id="{0679737D-6444-0D46-8C24-E4B92AAEB057}"/>
                  </a:ext>
                </a:extLst>
              </p:cNvPr>
              <p:cNvSpPr>
                <a:spLocks noChangeAspect="1"/>
              </p:cNvSpPr>
              <p:nvPr/>
            </p:nvSpPr>
            <p:spPr>
              <a:xfrm>
                <a:off x="110763" y="3997847"/>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592" name="Elipse 1591">
                <a:extLst>
                  <a:ext uri="{FF2B5EF4-FFF2-40B4-BE49-F238E27FC236}">
                    <a16:creationId xmlns:a16="http://schemas.microsoft.com/office/drawing/2014/main" id="{C9B2B0FE-DE9D-834E-A87A-8F432D294431}"/>
                  </a:ext>
                </a:extLst>
              </p:cNvPr>
              <p:cNvSpPr>
                <a:spLocks noChangeAspect="1"/>
              </p:cNvSpPr>
              <p:nvPr/>
            </p:nvSpPr>
            <p:spPr>
              <a:xfrm>
                <a:off x="110763" y="4144699"/>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593" name="Elipse 1592">
                <a:extLst>
                  <a:ext uri="{FF2B5EF4-FFF2-40B4-BE49-F238E27FC236}">
                    <a16:creationId xmlns:a16="http://schemas.microsoft.com/office/drawing/2014/main" id="{68E8BCC7-4070-144A-8F81-C6EB01E68CDD}"/>
                  </a:ext>
                </a:extLst>
              </p:cNvPr>
              <p:cNvSpPr>
                <a:spLocks noChangeAspect="1"/>
              </p:cNvSpPr>
              <p:nvPr/>
            </p:nvSpPr>
            <p:spPr>
              <a:xfrm>
                <a:off x="110763" y="4291551"/>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594" name="Elipse 1593">
                <a:extLst>
                  <a:ext uri="{FF2B5EF4-FFF2-40B4-BE49-F238E27FC236}">
                    <a16:creationId xmlns:a16="http://schemas.microsoft.com/office/drawing/2014/main" id="{93B9E237-7285-1143-8DC4-9E29FD9A4EC1}"/>
                  </a:ext>
                </a:extLst>
              </p:cNvPr>
              <p:cNvSpPr>
                <a:spLocks noChangeAspect="1"/>
              </p:cNvSpPr>
              <p:nvPr/>
            </p:nvSpPr>
            <p:spPr>
              <a:xfrm>
                <a:off x="110763" y="4438403"/>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595" name="Elipse 1594">
                <a:extLst>
                  <a:ext uri="{FF2B5EF4-FFF2-40B4-BE49-F238E27FC236}">
                    <a16:creationId xmlns:a16="http://schemas.microsoft.com/office/drawing/2014/main" id="{E24F8436-D4F8-F04D-B548-81DFE41CB53C}"/>
                  </a:ext>
                </a:extLst>
              </p:cNvPr>
              <p:cNvSpPr>
                <a:spLocks noChangeAspect="1"/>
              </p:cNvSpPr>
              <p:nvPr/>
            </p:nvSpPr>
            <p:spPr>
              <a:xfrm>
                <a:off x="110763" y="4585255"/>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596" name="Elipse 1595">
                <a:extLst>
                  <a:ext uri="{FF2B5EF4-FFF2-40B4-BE49-F238E27FC236}">
                    <a16:creationId xmlns:a16="http://schemas.microsoft.com/office/drawing/2014/main" id="{EB07B58D-523D-AD4F-8895-AAE9A8C0A448}"/>
                  </a:ext>
                </a:extLst>
              </p:cNvPr>
              <p:cNvSpPr>
                <a:spLocks noChangeAspect="1"/>
              </p:cNvSpPr>
              <p:nvPr/>
            </p:nvSpPr>
            <p:spPr>
              <a:xfrm>
                <a:off x="110763" y="4732107"/>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597" name="Elipse 1596">
                <a:extLst>
                  <a:ext uri="{FF2B5EF4-FFF2-40B4-BE49-F238E27FC236}">
                    <a16:creationId xmlns:a16="http://schemas.microsoft.com/office/drawing/2014/main" id="{F8D19764-E5A8-DF40-9FCF-18F9FCBD2532}"/>
                  </a:ext>
                </a:extLst>
              </p:cNvPr>
              <p:cNvSpPr>
                <a:spLocks noChangeAspect="1"/>
              </p:cNvSpPr>
              <p:nvPr/>
            </p:nvSpPr>
            <p:spPr>
              <a:xfrm>
                <a:off x="110763" y="4878959"/>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598" name="Elipse 1597">
                <a:extLst>
                  <a:ext uri="{FF2B5EF4-FFF2-40B4-BE49-F238E27FC236}">
                    <a16:creationId xmlns:a16="http://schemas.microsoft.com/office/drawing/2014/main" id="{A51A77AD-3A5E-1D47-A4C9-CF04A3721318}"/>
                  </a:ext>
                </a:extLst>
              </p:cNvPr>
              <p:cNvSpPr>
                <a:spLocks noChangeAspect="1"/>
              </p:cNvSpPr>
              <p:nvPr/>
            </p:nvSpPr>
            <p:spPr>
              <a:xfrm>
                <a:off x="110763" y="5025811"/>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599" name="Elipse 1598">
                <a:extLst>
                  <a:ext uri="{FF2B5EF4-FFF2-40B4-BE49-F238E27FC236}">
                    <a16:creationId xmlns:a16="http://schemas.microsoft.com/office/drawing/2014/main" id="{2F0A0511-576B-6545-B515-1FCF03F44668}"/>
                  </a:ext>
                </a:extLst>
              </p:cNvPr>
              <p:cNvSpPr>
                <a:spLocks noChangeAspect="1"/>
              </p:cNvSpPr>
              <p:nvPr/>
            </p:nvSpPr>
            <p:spPr>
              <a:xfrm>
                <a:off x="110763" y="5172663"/>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600" name="Elipse 1599">
                <a:extLst>
                  <a:ext uri="{FF2B5EF4-FFF2-40B4-BE49-F238E27FC236}">
                    <a16:creationId xmlns:a16="http://schemas.microsoft.com/office/drawing/2014/main" id="{B91221DF-83F3-B74D-A6DD-5F6992F08181}"/>
                  </a:ext>
                </a:extLst>
              </p:cNvPr>
              <p:cNvSpPr>
                <a:spLocks noChangeAspect="1"/>
              </p:cNvSpPr>
              <p:nvPr/>
            </p:nvSpPr>
            <p:spPr>
              <a:xfrm>
                <a:off x="110763" y="5319515"/>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601" name="Elipse 1600">
                <a:extLst>
                  <a:ext uri="{FF2B5EF4-FFF2-40B4-BE49-F238E27FC236}">
                    <a16:creationId xmlns:a16="http://schemas.microsoft.com/office/drawing/2014/main" id="{48E1BB4D-C8A2-A846-99CB-7F122C6C78D2}"/>
                  </a:ext>
                </a:extLst>
              </p:cNvPr>
              <p:cNvSpPr>
                <a:spLocks noChangeAspect="1"/>
              </p:cNvSpPr>
              <p:nvPr/>
            </p:nvSpPr>
            <p:spPr>
              <a:xfrm>
                <a:off x="110763" y="5466361"/>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grpSp>
      </p:grpSp>
    </p:spTree>
    <p:extLst>
      <p:ext uri="{BB962C8B-B14F-4D97-AF65-F5344CB8AC3E}">
        <p14:creationId xmlns:p14="http://schemas.microsoft.com/office/powerpoint/2010/main" val="269534444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Índice">
    <p:spTree>
      <p:nvGrpSpPr>
        <p:cNvPr id="1" name=""/>
        <p:cNvGrpSpPr/>
        <p:nvPr/>
      </p:nvGrpSpPr>
      <p:grpSpPr>
        <a:xfrm>
          <a:off x="0" y="0"/>
          <a:ext cx="0" cy="0"/>
          <a:chOff x="0" y="0"/>
          <a:chExt cx="0" cy="0"/>
        </a:xfrm>
      </p:grpSpPr>
    </p:spTree>
    <p:extLst>
      <p:ext uri="{BB962C8B-B14F-4D97-AF65-F5344CB8AC3E}">
        <p14:creationId xmlns:p14="http://schemas.microsoft.com/office/powerpoint/2010/main" val="69946508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ítulo_sección">
    <p:spTree>
      <p:nvGrpSpPr>
        <p:cNvPr id="1" name=""/>
        <p:cNvGrpSpPr/>
        <p:nvPr/>
      </p:nvGrpSpPr>
      <p:grpSpPr>
        <a:xfrm>
          <a:off x="0" y="0"/>
          <a:ext cx="0" cy="0"/>
          <a:chOff x="0" y="0"/>
          <a:chExt cx="0" cy="0"/>
        </a:xfrm>
      </p:grpSpPr>
    </p:spTree>
    <p:extLst>
      <p:ext uri="{BB962C8B-B14F-4D97-AF65-F5344CB8AC3E}">
        <p14:creationId xmlns:p14="http://schemas.microsoft.com/office/powerpoint/2010/main" val="97616233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ontenido_A">
    <p:spTree>
      <p:nvGrpSpPr>
        <p:cNvPr id="1" name=""/>
        <p:cNvGrpSpPr/>
        <p:nvPr/>
      </p:nvGrpSpPr>
      <p:grpSpPr>
        <a:xfrm>
          <a:off x="0" y="0"/>
          <a:ext cx="0" cy="0"/>
          <a:chOff x="0" y="0"/>
          <a:chExt cx="0" cy="0"/>
        </a:xfrm>
      </p:grpSpPr>
    </p:spTree>
    <p:extLst>
      <p:ext uri="{BB962C8B-B14F-4D97-AF65-F5344CB8AC3E}">
        <p14:creationId xmlns:p14="http://schemas.microsoft.com/office/powerpoint/2010/main" val="308123885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Contenido_B">
    <p:spTree>
      <p:nvGrpSpPr>
        <p:cNvPr id="1" name=""/>
        <p:cNvGrpSpPr/>
        <p:nvPr/>
      </p:nvGrpSpPr>
      <p:grpSpPr>
        <a:xfrm>
          <a:off x="0" y="0"/>
          <a:ext cx="0" cy="0"/>
          <a:chOff x="0" y="0"/>
          <a:chExt cx="0" cy="0"/>
        </a:xfrm>
      </p:grpSpPr>
    </p:spTree>
    <p:extLst>
      <p:ext uri="{BB962C8B-B14F-4D97-AF65-F5344CB8AC3E}">
        <p14:creationId xmlns:p14="http://schemas.microsoft.com/office/powerpoint/2010/main" val="383925162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Contenido_C">
    <p:spTree>
      <p:nvGrpSpPr>
        <p:cNvPr id="1" name=""/>
        <p:cNvGrpSpPr/>
        <p:nvPr/>
      </p:nvGrpSpPr>
      <p:grpSpPr>
        <a:xfrm>
          <a:off x="0" y="0"/>
          <a:ext cx="0" cy="0"/>
          <a:chOff x="0" y="0"/>
          <a:chExt cx="0" cy="0"/>
        </a:xfrm>
      </p:grpSpPr>
    </p:spTree>
    <p:extLst>
      <p:ext uri="{BB962C8B-B14F-4D97-AF65-F5344CB8AC3E}">
        <p14:creationId xmlns:p14="http://schemas.microsoft.com/office/powerpoint/2010/main" val="225136843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Contenido_D">
    <p:spTree>
      <p:nvGrpSpPr>
        <p:cNvPr id="1" name=""/>
        <p:cNvGrpSpPr/>
        <p:nvPr/>
      </p:nvGrpSpPr>
      <p:grpSpPr>
        <a:xfrm>
          <a:off x="0" y="0"/>
          <a:ext cx="0" cy="0"/>
          <a:chOff x="0" y="0"/>
          <a:chExt cx="0" cy="0"/>
        </a:xfrm>
      </p:grpSpPr>
    </p:spTree>
    <p:extLst>
      <p:ext uri="{BB962C8B-B14F-4D97-AF65-F5344CB8AC3E}">
        <p14:creationId xmlns:p14="http://schemas.microsoft.com/office/powerpoint/2010/main" val="227890160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Contenido_E">
    <p:spTree>
      <p:nvGrpSpPr>
        <p:cNvPr id="1" name=""/>
        <p:cNvGrpSpPr/>
        <p:nvPr/>
      </p:nvGrpSpPr>
      <p:grpSpPr>
        <a:xfrm>
          <a:off x="0" y="0"/>
          <a:ext cx="0" cy="0"/>
          <a:chOff x="0" y="0"/>
          <a:chExt cx="0" cy="0"/>
        </a:xfrm>
      </p:grpSpPr>
    </p:spTree>
    <p:extLst>
      <p:ext uri="{BB962C8B-B14F-4D97-AF65-F5344CB8AC3E}">
        <p14:creationId xmlns:p14="http://schemas.microsoft.com/office/powerpoint/2010/main" val="213678271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1_Contenido_F">
    <p:spTree>
      <p:nvGrpSpPr>
        <p:cNvPr id="1" name=""/>
        <p:cNvGrpSpPr/>
        <p:nvPr/>
      </p:nvGrpSpPr>
      <p:grpSpPr>
        <a:xfrm>
          <a:off x="0" y="0"/>
          <a:ext cx="0" cy="0"/>
          <a:chOff x="0" y="0"/>
          <a:chExt cx="0" cy="0"/>
        </a:xfrm>
      </p:grpSpPr>
    </p:spTree>
    <p:extLst>
      <p:ext uri="{BB962C8B-B14F-4D97-AF65-F5344CB8AC3E}">
        <p14:creationId xmlns:p14="http://schemas.microsoft.com/office/powerpoint/2010/main" val="316213821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Frase_grande">
    <p:spTree>
      <p:nvGrpSpPr>
        <p:cNvPr id="1" name=""/>
        <p:cNvGrpSpPr/>
        <p:nvPr/>
      </p:nvGrpSpPr>
      <p:grpSpPr>
        <a:xfrm>
          <a:off x="0" y="0"/>
          <a:ext cx="0" cy="0"/>
          <a:chOff x="0" y="0"/>
          <a:chExt cx="0" cy="0"/>
        </a:xfrm>
      </p:grpSpPr>
    </p:spTree>
    <p:extLst>
      <p:ext uri="{BB962C8B-B14F-4D97-AF65-F5344CB8AC3E}">
        <p14:creationId xmlns:p14="http://schemas.microsoft.com/office/powerpoint/2010/main" val="142342591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En_Blanco">
    <p:spTree>
      <p:nvGrpSpPr>
        <p:cNvPr id="1" name=""/>
        <p:cNvGrpSpPr/>
        <p:nvPr/>
      </p:nvGrpSpPr>
      <p:grpSpPr>
        <a:xfrm>
          <a:off x="0" y="0"/>
          <a:ext cx="0" cy="0"/>
          <a:chOff x="0" y="0"/>
          <a:chExt cx="0" cy="0"/>
        </a:xfrm>
      </p:grpSpPr>
    </p:spTree>
    <p:extLst>
      <p:ext uri="{BB962C8B-B14F-4D97-AF65-F5344CB8AC3E}">
        <p14:creationId xmlns:p14="http://schemas.microsoft.com/office/powerpoint/2010/main" val="345888282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Agradecimientos">
    <p:spTree>
      <p:nvGrpSpPr>
        <p:cNvPr id="1" name=""/>
        <p:cNvGrpSpPr/>
        <p:nvPr/>
      </p:nvGrpSpPr>
      <p:grpSpPr>
        <a:xfrm>
          <a:off x="0" y="0"/>
          <a:ext cx="0" cy="0"/>
          <a:chOff x="0" y="0"/>
          <a:chExt cx="0" cy="0"/>
        </a:xfrm>
      </p:grpSpPr>
    </p:spTree>
    <p:extLst>
      <p:ext uri="{BB962C8B-B14F-4D97-AF65-F5344CB8AC3E}">
        <p14:creationId xmlns:p14="http://schemas.microsoft.com/office/powerpoint/2010/main" val="118052775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p:cNvSpPr>
            <a:spLocks noGrp="1"/>
          </p:cNvSpPr>
          <p:nvPr>
            <p:ph type="ctrTitle"/>
          </p:nvPr>
        </p:nvSpPr>
        <p:spPr>
          <a:xfrm>
            <a:off x="857250" y="1496484"/>
            <a:ext cx="5143500" cy="3183467"/>
          </a:xfrm>
        </p:spPr>
        <p:txBody>
          <a:bodyPr anchor="b"/>
          <a:lstStyle>
            <a:lvl1pPr algn="ctr">
              <a:defRPr sz="3375"/>
            </a:lvl1pPr>
          </a:lstStyle>
          <a:p>
            <a:r>
              <a:rPr lang="es-ES"/>
              <a:t>Haga clic para modificar el estilo de título del patrón</a:t>
            </a:r>
            <a:endParaRPr lang="es-MX"/>
          </a:p>
        </p:txBody>
      </p:sp>
      <p:sp>
        <p:nvSpPr>
          <p:cNvPr id="3" name="Subtítulo 2"/>
          <p:cNvSpPr>
            <a:spLocks noGrp="1"/>
          </p:cNvSpPr>
          <p:nvPr>
            <p:ph type="subTitle" idx="1"/>
          </p:nvPr>
        </p:nvSpPr>
        <p:spPr>
          <a:xfrm>
            <a:off x="857250" y="4802717"/>
            <a:ext cx="5143500" cy="2207683"/>
          </a:xfrm>
        </p:spPr>
        <p:txBody>
          <a:bodyPr/>
          <a:lstStyle>
            <a:lvl1pPr marL="0" indent="0" algn="ctr">
              <a:buNone/>
              <a:defRPr sz="1350"/>
            </a:lvl1pPr>
            <a:lvl2pPr marL="257175" indent="0" algn="ctr">
              <a:buNone/>
              <a:defRPr sz="1125"/>
            </a:lvl2pPr>
            <a:lvl3pPr marL="514350" indent="0" algn="ctr">
              <a:buNone/>
              <a:defRPr sz="1013"/>
            </a:lvl3pPr>
            <a:lvl4pPr marL="771525" indent="0" algn="ctr">
              <a:buNone/>
              <a:defRPr sz="900"/>
            </a:lvl4pPr>
            <a:lvl5pPr marL="1028700" indent="0" algn="ctr">
              <a:buNone/>
              <a:defRPr sz="900"/>
            </a:lvl5pPr>
            <a:lvl6pPr marL="1285875" indent="0" algn="ctr">
              <a:buNone/>
              <a:defRPr sz="900"/>
            </a:lvl6pPr>
            <a:lvl7pPr marL="1543050" indent="0" algn="ctr">
              <a:buNone/>
              <a:defRPr sz="900"/>
            </a:lvl7pPr>
            <a:lvl8pPr marL="1800225" indent="0" algn="ctr">
              <a:buNone/>
              <a:defRPr sz="900"/>
            </a:lvl8pPr>
            <a:lvl9pPr marL="2057400" indent="0" algn="ctr">
              <a:buNone/>
              <a:defRPr sz="900"/>
            </a:lvl9pPr>
          </a:lstStyle>
          <a:p>
            <a:r>
              <a:rPr lang="es-ES"/>
              <a:t>Haga clic para modificar el estilo de subtítulo del patrón</a:t>
            </a:r>
            <a:endParaRPr lang="es-MX"/>
          </a:p>
        </p:txBody>
      </p:sp>
      <p:sp>
        <p:nvSpPr>
          <p:cNvPr id="4" name="Marcador de fecha 3"/>
          <p:cNvSpPr>
            <a:spLocks noGrp="1"/>
          </p:cNvSpPr>
          <p:nvPr>
            <p:ph type="dt" sz="half" idx="10"/>
          </p:nvPr>
        </p:nvSpPr>
        <p:spPr/>
        <p:txBody>
          <a:bodyPr/>
          <a:lstStyle/>
          <a:p>
            <a:fld id="{2DD4CC45-6D6F-4EBA-A44C-76C408CFF7F3}" type="datetimeFigureOut">
              <a:rPr lang="es-MX" smtClean="0"/>
              <a:t>08/12/2019</a:t>
            </a:fld>
            <a:endParaRPr lang="es-MX"/>
          </a:p>
        </p:txBody>
      </p:sp>
      <p:sp>
        <p:nvSpPr>
          <p:cNvPr id="5" name="Marcador de pie de página 4"/>
          <p:cNvSpPr>
            <a:spLocks noGrp="1"/>
          </p:cNvSpPr>
          <p:nvPr>
            <p:ph type="ftr" sz="quarter" idx="11"/>
          </p:nvPr>
        </p:nvSpPr>
        <p:spPr/>
        <p:txBody>
          <a:bodyPr/>
          <a:lstStyle/>
          <a:p>
            <a:endParaRPr lang="es-MX"/>
          </a:p>
        </p:txBody>
      </p:sp>
      <p:sp>
        <p:nvSpPr>
          <p:cNvPr id="6" name="Marcador de número de diapositiva 5"/>
          <p:cNvSpPr>
            <a:spLocks noGrp="1"/>
          </p:cNvSpPr>
          <p:nvPr>
            <p:ph type="sldNum" sz="quarter" idx="12"/>
          </p:nvPr>
        </p:nvSpPr>
        <p:spPr/>
        <p:txBody>
          <a:bodyPr/>
          <a:lstStyle/>
          <a:p>
            <a:fld id="{FA7785FE-ACA4-4ED1-874A-4A844C58AA53}" type="slidenum">
              <a:rPr lang="es-MX" smtClean="0"/>
              <a:t>‹Nº›</a:t>
            </a:fld>
            <a:endParaRPr lang="es-MX"/>
          </a:p>
        </p:txBody>
      </p:sp>
    </p:spTree>
    <p:extLst>
      <p:ext uri="{BB962C8B-B14F-4D97-AF65-F5344CB8AC3E}">
        <p14:creationId xmlns:p14="http://schemas.microsoft.com/office/powerpoint/2010/main" val="193987631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a:t>Haga clic para modificar el estilo de título del patrón</a:t>
            </a:r>
            <a:endParaRPr lang="es-MX"/>
          </a:p>
        </p:txBody>
      </p:sp>
      <p:sp>
        <p:nvSpPr>
          <p:cNvPr id="3" name="Marcador de contenido 2"/>
          <p:cNvSpPr>
            <a:spLocks noGrp="1"/>
          </p:cNvSpPr>
          <p:nvPr>
            <p:ph idx="1"/>
          </p:nvPr>
        </p:nvSpPr>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4" name="Marcador de fecha 3"/>
          <p:cNvSpPr>
            <a:spLocks noGrp="1"/>
          </p:cNvSpPr>
          <p:nvPr>
            <p:ph type="dt" sz="half" idx="10"/>
          </p:nvPr>
        </p:nvSpPr>
        <p:spPr/>
        <p:txBody>
          <a:bodyPr/>
          <a:lstStyle/>
          <a:p>
            <a:fld id="{2DD4CC45-6D6F-4EBA-A44C-76C408CFF7F3}" type="datetimeFigureOut">
              <a:rPr lang="es-MX" smtClean="0"/>
              <a:t>08/12/2019</a:t>
            </a:fld>
            <a:endParaRPr lang="es-MX"/>
          </a:p>
        </p:txBody>
      </p:sp>
      <p:sp>
        <p:nvSpPr>
          <p:cNvPr id="5" name="Marcador de pie de página 4"/>
          <p:cNvSpPr>
            <a:spLocks noGrp="1"/>
          </p:cNvSpPr>
          <p:nvPr>
            <p:ph type="ftr" sz="quarter" idx="11"/>
          </p:nvPr>
        </p:nvSpPr>
        <p:spPr/>
        <p:txBody>
          <a:bodyPr/>
          <a:lstStyle/>
          <a:p>
            <a:endParaRPr lang="es-MX"/>
          </a:p>
        </p:txBody>
      </p:sp>
      <p:sp>
        <p:nvSpPr>
          <p:cNvPr id="6" name="Marcador de número de diapositiva 5"/>
          <p:cNvSpPr>
            <a:spLocks noGrp="1"/>
          </p:cNvSpPr>
          <p:nvPr>
            <p:ph type="sldNum" sz="quarter" idx="12"/>
          </p:nvPr>
        </p:nvSpPr>
        <p:spPr/>
        <p:txBody>
          <a:bodyPr/>
          <a:lstStyle/>
          <a:p>
            <a:fld id="{FA7785FE-ACA4-4ED1-874A-4A844C58AA53}" type="slidenum">
              <a:rPr lang="es-MX" smtClean="0"/>
              <a:t>‹Nº›</a:t>
            </a:fld>
            <a:endParaRPr lang="es-MX"/>
          </a:p>
        </p:txBody>
      </p:sp>
    </p:spTree>
    <p:extLst>
      <p:ext uri="{BB962C8B-B14F-4D97-AF65-F5344CB8AC3E}">
        <p14:creationId xmlns:p14="http://schemas.microsoft.com/office/powerpoint/2010/main" val="343441668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p:cNvSpPr>
            <a:spLocks noGrp="1"/>
          </p:cNvSpPr>
          <p:nvPr>
            <p:ph type="title"/>
          </p:nvPr>
        </p:nvSpPr>
        <p:spPr>
          <a:xfrm>
            <a:off x="467916" y="2279652"/>
            <a:ext cx="5915025" cy="3803649"/>
          </a:xfrm>
        </p:spPr>
        <p:txBody>
          <a:bodyPr anchor="b"/>
          <a:lstStyle>
            <a:lvl1pPr>
              <a:defRPr sz="3375"/>
            </a:lvl1pPr>
          </a:lstStyle>
          <a:p>
            <a:r>
              <a:rPr lang="es-ES"/>
              <a:t>Haga clic para modificar el estilo de título del patrón</a:t>
            </a:r>
            <a:endParaRPr lang="es-MX"/>
          </a:p>
        </p:txBody>
      </p:sp>
      <p:sp>
        <p:nvSpPr>
          <p:cNvPr id="3" name="Marcador de texto 2"/>
          <p:cNvSpPr>
            <a:spLocks noGrp="1"/>
          </p:cNvSpPr>
          <p:nvPr>
            <p:ph type="body" idx="1"/>
          </p:nvPr>
        </p:nvSpPr>
        <p:spPr>
          <a:xfrm>
            <a:off x="467916" y="6119285"/>
            <a:ext cx="5915025" cy="2000249"/>
          </a:xfrm>
        </p:spPr>
        <p:txBody>
          <a:bodyPr/>
          <a:lstStyle>
            <a:lvl1pPr marL="0" indent="0">
              <a:buNone/>
              <a:defRPr sz="1350">
                <a:solidFill>
                  <a:schemeClr val="tx1">
                    <a:tint val="75000"/>
                  </a:schemeClr>
                </a:solidFill>
              </a:defRPr>
            </a:lvl1pPr>
            <a:lvl2pPr marL="257175" indent="0">
              <a:buNone/>
              <a:defRPr sz="1125">
                <a:solidFill>
                  <a:schemeClr val="tx1">
                    <a:tint val="75000"/>
                  </a:schemeClr>
                </a:solidFill>
              </a:defRPr>
            </a:lvl2pPr>
            <a:lvl3pPr marL="514350" indent="0">
              <a:buNone/>
              <a:defRPr sz="1013">
                <a:solidFill>
                  <a:schemeClr val="tx1">
                    <a:tint val="75000"/>
                  </a:schemeClr>
                </a:solidFill>
              </a:defRPr>
            </a:lvl3pPr>
            <a:lvl4pPr marL="771525" indent="0">
              <a:buNone/>
              <a:defRPr sz="900">
                <a:solidFill>
                  <a:schemeClr val="tx1">
                    <a:tint val="75000"/>
                  </a:schemeClr>
                </a:solidFill>
              </a:defRPr>
            </a:lvl4pPr>
            <a:lvl5pPr marL="1028700" indent="0">
              <a:buNone/>
              <a:defRPr sz="900">
                <a:solidFill>
                  <a:schemeClr val="tx1">
                    <a:tint val="75000"/>
                  </a:schemeClr>
                </a:solidFill>
              </a:defRPr>
            </a:lvl5pPr>
            <a:lvl6pPr marL="1285875" indent="0">
              <a:buNone/>
              <a:defRPr sz="900">
                <a:solidFill>
                  <a:schemeClr val="tx1">
                    <a:tint val="75000"/>
                  </a:schemeClr>
                </a:solidFill>
              </a:defRPr>
            </a:lvl6pPr>
            <a:lvl7pPr marL="1543050" indent="0">
              <a:buNone/>
              <a:defRPr sz="900">
                <a:solidFill>
                  <a:schemeClr val="tx1">
                    <a:tint val="75000"/>
                  </a:schemeClr>
                </a:solidFill>
              </a:defRPr>
            </a:lvl7pPr>
            <a:lvl8pPr marL="1800225" indent="0">
              <a:buNone/>
              <a:defRPr sz="900">
                <a:solidFill>
                  <a:schemeClr val="tx1">
                    <a:tint val="75000"/>
                  </a:schemeClr>
                </a:solidFill>
              </a:defRPr>
            </a:lvl8pPr>
            <a:lvl9pPr marL="2057400" indent="0">
              <a:buNone/>
              <a:defRPr sz="900">
                <a:solidFill>
                  <a:schemeClr val="tx1">
                    <a:tint val="75000"/>
                  </a:schemeClr>
                </a:solidFill>
              </a:defRPr>
            </a:lvl9pPr>
          </a:lstStyle>
          <a:p>
            <a:pPr lvl="0"/>
            <a:r>
              <a:rPr lang="es-ES"/>
              <a:t>Haga clic para modificar el estilo de texto del patrón</a:t>
            </a:r>
          </a:p>
        </p:txBody>
      </p:sp>
      <p:sp>
        <p:nvSpPr>
          <p:cNvPr id="4" name="Marcador de fecha 3"/>
          <p:cNvSpPr>
            <a:spLocks noGrp="1"/>
          </p:cNvSpPr>
          <p:nvPr>
            <p:ph type="dt" sz="half" idx="10"/>
          </p:nvPr>
        </p:nvSpPr>
        <p:spPr/>
        <p:txBody>
          <a:bodyPr/>
          <a:lstStyle/>
          <a:p>
            <a:fld id="{2DD4CC45-6D6F-4EBA-A44C-76C408CFF7F3}" type="datetimeFigureOut">
              <a:rPr lang="es-MX" smtClean="0"/>
              <a:t>08/12/2019</a:t>
            </a:fld>
            <a:endParaRPr lang="es-MX"/>
          </a:p>
        </p:txBody>
      </p:sp>
      <p:sp>
        <p:nvSpPr>
          <p:cNvPr id="5" name="Marcador de pie de página 4"/>
          <p:cNvSpPr>
            <a:spLocks noGrp="1"/>
          </p:cNvSpPr>
          <p:nvPr>
            <p:ph type="ftr" sz="quarter" idx="11"/>
          </p:nvPr>
        </p:nvSpPr>
        <p:spPr/>
        <p:txBody>
          <a:bodyPr/>
          <a:lstStyle/>
          <a:p>
            <a:endParaRPr lang="es-MX"/>
          </a:p>
        </p:txBody>
      </p:sp>
      <p:sp>
        <p:nvSpPr>
          <p:cNvPr id="6" name="Marcador de número de diapositiva 5"/>
          <p:cNvSpPr>
            <a:spLocks noGrp="1"/>
          </p:cNvSpPr>
          <p:nvPr>
            <p:ph type="sldNum" sz="quarter" idx="12"/>
          </p:nvPr>
        </p:nvSpPr>
        <p:spPr/>
        <p:txBody>
          <a:bodyPr/>
          <a:lstStyle/>
          <a:p>
            <a:fld id="{FA7785FE-ACA4-4ED1-874A-4A844C58AA53}" type="slidenum">
              <a:rPr lang="es-MX" smtClean="0"/>
              <a:t>‹Nº›</a:t>
            </a:fld>
            <a:endParaRPr lang="es-MX"/>
          </a:p>
        </p:txBody>
      </p:sp>
    </p:spTree>
    <p:extLst>
      <p:ext uri="{BB962C8B-B14F-4D97-AF65-F5344CB8AC3E}">
        <p14:creationId xmlns:p14="http://schemas.microsoft.com/office/powerpoint/2010/main" val="51011308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a:t>Haga clic para modificar el estilo de título del patrón</a:t>
            </a:r>
            <a:endParaRPr lang="es-MX"/>
          </a:p>
        </p:txBody>
      </p:sp>
      <p:sp>
        <p:nvSpPr>
          <p:cNvPr id="3" name="Marcador de contenido 2"/>
          <p:cNvSpPr>
            <a:spLocks noGrp="1"/>
          </p:cNvSpPr>
          <p:nvPr>
            <p:ph sz="half" idx="1"/>
          </p:nvPr>
        </p:nvSpPr>
        <p:spPr>
          <a:xfrm>
            <a:off x="471488" y="2434167"/>
            <a:ext cx="2914650" cy="5801784"/>
          </a:xfrm>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4" name="Marcador de contenido 3"/>
          <p:cNvSpPr>
            <a:spLocks noGrp="1"/>
          </p:cNvSpPr>
          <p:nvPr>
            <p:ph sz="half" idx="2"/>
          </p:nvPr>
        </p:nvSpPr>
        <p:spPr>
          <a:xfrm>
            <a:off x="3471863" y="2434167"/>
            <a:ext cx="2914650" cy="5801784"/>
          </a:xfrm>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5" name="Marcador de fecha 4"/>
          <p:cNvSpPr>
            <a:spLocks noGrp="1"/>
          </p:cNvSpPr>
          <p:nvPr>
            <p:ph type="dt" sz="half" idx="10"/>
          </p:nvPr>
        </p:nvSpPr>
        <p:spPr/>
        <p:txBody>
          <a:bodyPr/>
          <a:lstStyle/>
          <a:p>
            <a:fld id="{2DD4CC45-6D6F-4EBA-A44C-76C408CFF7F3}" type="datetimeFigureOut">
              <a:rPr lang="es-MX" smtClean="0"/>
              <a:t>08/12/2019</a:t>
            </a:fld>
            <a:endParaRPr lang="es-MX"/>
          </a:p>
        </p:txBody>
      </p:sp>
      <p:sp>
        <p:nvSpPr>
          <p:cNvPr id="6" name="Marcador de pie de página 5"/>
          <p:cNvSpPr>
            <a:spLocks noGrp="1"/>
          </p:cNvSpPr>
          <p:nvPr>
            <p:ph type="ftr" sz="quarter" idx="11"/>
          </p:nvPr>
        </p:nvSpPr>
        <p:spPr/>
        <p:txBody>
          <a:bodyPr/>
          <a:lstStyle/>
          <a:p>
            <a:endParaRPr lang="es-MX"/>
          </a:p>
        </p:txBody>
      </p:sp>
      <p:sp>
        <p:nvSpPr>
          <p:cNvPr id="7" name="Marcador de número de diapositiva 6"/>
          <p:cNvSpPr>
            <a:spLocks noGrp="1"/>
          </p:cNvSpPr>
          <p:nvPr>
            <p:ph type="sldNum" sz="quarter" idx="12"/>
          </p:nvPr>
        </p:nvSpPr>
        <p:spPr/>
        <p:txBody>
          <a:bodyPr/>
          <a:lstStyle/>
          <a:p>
            <a:fld id="{FA7785FE-ACA4-4ED1-874A-4A844C58AA53}" type="slidenum">
              <a:rPr lang="es-MX" smtClean="0"/>
              <a:t>‹Nº›</a:t>
            </a:fld>
            <a:endParaRPr lang="es-MX"/>
          </a:p>
        </p:txBody>
      </p:sp>
    </p:spTree>
    <p:extLst>
      <p:ext uri="{BB962C8B-B14F-4D97-AF65-F5344CB8AC3E}">
        <p14:creationId xmlns:p14="http://schemas.microsoft.com/office/powerpoint/2010/main" val="29211185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p:cNvSpPr>
            <a:spLocks noGrp="1"/>
          </p:cNvSpPr>
          <p:nvPr>
            <p:ph type="title"/>
          </p:nvPr>
        </p:nvSpPr>
        <p:spPr>
          <a:xfrm>
            <a:off x="472381" y="486834"/>
            <a:ext cx="5915025" cy="1767417"/>
          </a:xfrm>
        </p:spPr>
        <p:txBody>
          <a:bodyPr/>
          <a:lstStyle/>
          <a:p>
            <a:r>
              <a:rPr lang="es-ES"/>
              <a:t>Haga clic para modificar el estilo de título del patrón</a:t>
            </a:r>
            <a:endParaRPr lang="es-MX"/>
          </a:p>
        </p:txBody>
      </p:sp>
      <p:sp>
        <p:nvSpPr>
          <p:cNvPr id="3" name="Marcador de texto 2"/>
          <p:cNvSpPr>
            <a:spLocks noGrp="1"/>
          </p:cNvSpPr>
          <p:nvPr>
            <p:ph type="body" idx="1"/>
          </p:nvPr>
        </p:nvSpPr>
        <p:spPr>
          <a:xfrm>
            <a:off x="472381" y="2241551"/>
            <a:ext cx="2901255" cy="1098549"/>
          </a:xfrm>
        </p:spPr>
        <p:txBody>
          <a:bodyPr anchor="b"/>
          <a:lstStyle>
            <a:lvl1pPr marL="0" indent="0">
              <a:buNone/>
              <a:defRPr sz="1350" b="1"/>
            </a:lvl1pPr>
            <a:lvl2pPr marL="257175" indent="0">
              <a:buNone/>
              <a:defRPr sz="1125" b="1"/>
            </a:lvl2pPr>
            <a:lvl3pPr marL="514350" indent="0">
              <a:buNone/>
              <a:defRPr sz="1013" b="1"/>
            </a:lvl3pPr>
            <a:lvl4pPr marL="771525" indent="0">
              <a:buNone/>
              <a:defRPr sz="900" b="1"/>
            </a:lvl4pPr>
            <a:lvl5pPr marL="1028700" indent="0">
              <a:buNone/>
              <a:defRPr sz="900" b="1"/>
            </a:lvl5pPr>
            <a:lvl6pPr marL="1285875" indent="0">
              <a:buNone/>
              <a:defRPr sz="900" b="1"/>
            </a:lvl6pPr>
            <a:lvl7pPr marL="1543050" indent="0">
              <a:buNone/>
              <a:defRPr sz="900" b="1"/>
            </a:lvl7pPr>
            <a:lvl8pPr marL="1800225" indent="0">
              <a:buNone/>
              <a:defRPr sz="900" b="1"/>
            </a:lvl8pPr>
            <a:lvl9pPr marL="2057400" indent="0">
              <a:buNone/>
              <a:defRPr sz="900" b="1"/>
            </a:lvl9pPr>
          </a:lstStyle>
          <a:p>
            <a:pPr lvl="0"/>
            <a:r>
              <a:rPr lang="es-ES"/>
              <a:t>Haga clic para modificar el estilo de texto del patrón</a:t>
            </a:r>
          </a:p>
        </p:txBody>
      </p:sp>
      <p:sp>
        <p:nvSpPr>
          <p:cNvPr id="4" name="Marcador de contenido 3"/>
          <p:cNvSpPr>
            <a:spLocks noGrp="1"/>
          </p:cNvSpPr>
          <p:nvPr>
            <p:ph sz="half" idx="2"/>
          </p:nvPr>
        </p:nvSpPr>
        <p:spPr>
          <a:xfrm>
            <a:off x="472381" y="3340100"/>
            <a:ext cx="2901255" cy="4912784"/>
          </a:xfrm>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5" name="Marcador de texto 4"/>
          <p:cNvSpPr>
            <a:spLocks noGrp="1"/>
          </p:cNvSpPr>
          <p:nvPr>
            <p:ph type="body" sz="quarter" idx="3"/>
          </p:nvPr>
        </p:nvSpPr>
        <p:spPr>
          <a:xfrm>
            <a:off x="3471863" y="2241551"/>
            <a:ext cx="2915543" cy="1098549"/>
          </a:xfrm>
        </p:spPr>
        <p:txBody>
          <a:bodyPr anchor="b"/>
          <a:lstStyle>
            <a:lvl1pPr marL="0" indent="0">
              <a:buNone/>
              <a:defRPr sz="1350" b="1"/>
            </a:lvl1pPr>
            <a:lvl2pPr marL="257175" indent="0">
              <a:buNone/>
              <a:defRPr sz="1125" b="1"/>
            </a:lvl2pPr>
            <a:lvl3pPr marL="514350" indent="0">
              <a:buNone/>
              <a:defRPr sz="1013" b="1"/>
            </a:lvl3pPr>
            <a:lvl4pPr marL="771525" indent="0">
              <a:buNone/>
              <a:defRPr sz="900" b="1"/>
            </a:lvl4pPr>
            <a:lvl5pPr marL="1028700" indent="0">
              <a:buNone/>
              <a:defRPr sz="900" b="1"/>
            </a:lvl5pPr>
            <a:lvl6pPr marL="1285875" indent="0">
              <a:buNone/>
              <a:defRPr sz="900" b="1"/>
            </a:lvl6pPr>
            <a:lvl7pPr marL="1543050" indent="0">
              <a:buNone/>
              <a:defRPr sz="900" b="1"/>
            </a:lvl7pPr>
            <a:lvl8pPr marL="1800225" indent="0">
              <a:buNone/>
              <a:defRPr sz="900" b="1"/>
            </a:lvl8pPr>
            <a:lvl9pPr marL="2057400" indent="0">
              <a:buNone/>
              <a:defRPr sz="900" b="1"/>
            </a:lvl9pPr>
          </a:lstStyle>
          <a:p>
            <a:pPr lvl="0"/>
            <a:r>
              <a:rPr lang="es-ES"/>
              <a:t>Haga clic para modificar el estilo de texto del patrón</a:t>
            </a:r>
          </a:p>
        </p:txBody>
      </p:sp>
      <p:sp>
        <p:nvSpPr>
          <p:cNvPr id="6" name="Marcador de contenido 5"/>
          <p:cNvSpPr>
            <a:spLocks noGrp="1"/>
          </p:cNvSpPr>
          <p:nvPr>
            <p:ph sz="quarter" idx="4"/>
          </p:nvPr>
        </p:nvSpPr>
        <p:spPr>
          <a:xfrm>
            <a:off x="3471863" y="3340100"/>
            <a:ext cx="2915543" cy="4912784"/>
          </a:xfrm>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7" name="Marcador de fecha 6"/>
          <p:cNvSpPr>
            <a:spLocks noGrp="1"/>
          </p:cNvSpPr>
          <p:nvPr>
            <p:ph type="dt" sz="half" idx="10"/>
          </p:nvPr>
        </p:nvSpPr>
        <p:spPr/>
        <p:txBody>
          <a:bodyPr/>
          <a:lstStyle/>
          <a:p>
            <a:fld id="{2DD4CC45-6D6F-4EBA-A44C-76C408CFF7F3}" type="datetimeFigureOut">
              <a:rPr lang="es-MX" smtClean="0"/>
              <a:t>08/12/2019</a:t>
            </a:fld>
            <a:endParaRPr lang="es-MX"/>
          </a:p>
        </p:txBody>
      </p:sp>
      <p:sp>
        <p:nvSpPr>
          <p:cNvPr id="8" name="Marcador de pie de página 7"/>
          <p:cNvSpPr>
            <a:spLocks noGrp="1"/>
          </p:cNvSpPr>
          <p:nvPr>
            <p:ph type="ftr" sz="quarter" idx="11"/>
          </p:nvPr>
        </p:nvSpPr>
        <p:spPr/>
        <p:txBody>
          <a:bodyPr/>
          <a:lstStyle/>
          <a:p>
            <a:endParaRPr lang="es-MX"/>
          </a:p>
        </p:txBody>
      </p:sp>
      <p:sp>
        <p:nvSpPr>
          <p:cNvPr id="9" name="Marcador de número de diapositiva 8"/>
          <p:cNvSpPr>
            <a:spLocks noGrp="1"/>
          </p:cNvSpPr>
          <p:nvPr>
            <p:ph type="sldNum" sz="quarter" idx="12"/>
          </p:nvPr>
        </p:nvSpPr>
        <p:spPr/>
        <p:txBody>
          <a:bodyPr/>
          <a:lstStyle/>
          <a:p>
            <a:fld id="{FA7785FE-ACA4-4ED1-874A-4A844C58AA53}" type="slidenum">
              <a:rPr lang="es-MX" smtClean="0"/>
              <a:t>‹Nº›</a:t>
            </a:fld>
            <a:endParaRPr lang="es-MX"/>
          </a:p>
        </p:txBody>
      </p:sp>
    </p:spTree>
    <p:extLst>
      <p:ext uri="{BB962C8B-B14F-4D97-AF65-F5344CB8AC3E}">
        <p14:creationId xmlns:p14="http://schemas.microsoft.com/office/powerpoint/2010/main" val="191057146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a:t>Haga clic para modificar el estilo de título del patrón</a:t>
            </a:r>
            <a:endParaRPr lang="es-MX"/>
          </a:p>
        </p:txBody>
      </p:sp>
      <p:sp>
        <p:nvSpPr>
          <p:cNvPr id="3" name="Marcador de fecha 2"/>
          <p:cNvSpPr>
            <a:spLocks noGrp="1"/>
          </p:cNvSpPr>
          <p:nvPr>
            <p:ph type="dt" sz="half" idx="10"/>
          </p:nvPr>
        </p:nvSpPr>
        <p:spPr/>
        <p:txBody>
          <a:bodyPr/>
          <a:lstStyle/>
          <a:p>
            <a:fld id="{2DD4CC45-6D6F-4EBA-A44C-76C408CFF7F3}" type="datetimeFigureOut">
              <a:rPr lang="es-MX" smtClean="0"/>
              <a:t>08/12/2019</a:t>
            </a:fld>
            <a:endParaRPr lang="es-MX"/>
          </a:p>
        </p:txBody>
      </p:sp>
      <p:sp>
        <p:nvSpPr>
          <p:cNvPr id="4" name="Marcador de pie de página 3"/>
          <p:cNvSpPr>
            <a:spLocks noGrp="1"/>
          </p:cNvSpPr>
          <p:nvPr>
            <p:ph type="ftr" sz="quarter" idx="11"/>
          </p:nvPr>
        </p:nvSpPr>
        <p:spPr/>
        <p:txBody>
          <a:bodyPr/>
          <a:lstStyle/>
          <a:p>
            <a:endParaRPr lang="es-MX"/>
          </a:p>
        </p:txBody>
      </p:sp>
      <p:sp>
        <p:nvSpPr>
          <p:cNvPr id="5" name="Marcador de número de diapositiva 4"/>
          <p:cNvSpPr>
            <a:spLocks noGrp="1"/>
          </p:cNvSpPr>
          <p:nvPr>
            <p:ph type="sldNum" sz="quarter" idx="12"/>
          </p:nvPr>
        </p:nvSpPr>
        <p:spPr/>
        <p:txBody>
          <a:bodyPr/>
          <a:lstStyle/>
          <a:p>
            <a:fld id="{FA7785FE-ACA4-4ED1-874A-4A844C58AA53}" type="slidenum">
              <a:rPr lang="es-MX" smtClean="0"/>
              <a:t>‹Nº›</a:t>
            </a:fld>
            <a:endParaRPr lang="es-MX"/>
          </a:p>
        </p:txBody>
      </p:sp>
    </p:spTree>
    <p:extLst>
      <p:ext uri="{BB962C8B-B14F-4D97-AF65-F5344CB8AC3E}">
        <p14:creationId xmlns:p14="http://schemas.microsoft.com/office/powerpoint/2010/main" val="191704519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p:cNvSpPr>
            <a:spLocks noGrp="1"/>
          </p:cNvSpPr>
          <p:nvPr>
            <p:ph type="dt" sz="half" idx="10"/>
          </p:nvPr>
        </p:nvSpPr>
        <p:spPr/>
        <p:txBody>
          <a:bodyPr/>
          <a:lstStyle/>
          <a:p>
            <a:fld id="{2DD4CC45-6D6F-4EBA-A44C-76C408CFF7F3}" type="datetimeFigureOut">
              <a:rPr lang="es-MX" smtClean="0"/>
              <a:t>08/12/2019</a:t>
            </a:fld>
            <a:endParaRPr lang="es-MX"/>
          </a:p>
        </p:txBody>
      </p:sp>
      <p:sp>
        <p:nvSpPr>
          <p:cNvPr id="3" name="Marcador de pie de página 2"/>
          <p:cNvSpPr>
            <a:spLocks noGrp="1"/>
          </p:cNvSpPr>
          <p:nvPr>
            <p:ph type="ftr" sz="quarter" idx="11"/>
          </p:nvPr>
        </p:nvSpPr>
        <p:spPr/>
        <p:txBody>
          <a:bodyPr/>
          <a:lstStyle/>
          <a:p>
            <a:endParaRPr lang="es-MX"/>
          </a:p>
        </p:txBody>
      </p:sp>
      <p:sp>
        <p:nvSpPr>
          <p:cNvPr id="4" name="Marcador de número de diapositiva 3"/>
          <p:cNvSpPr>
            <a:spLocks noGrp="1"/>
          </p:cNvSpPr>
          <p:nvPr>
            <p:ph type="sldNum" sz="quarter" idx="12"/>
          </p:nvPr>
        </p:nvSpPr>
        <p:spPr/>
        <p:txBody>
          <a:bodyPr/>
          <a:lstStyle/>
          <a:p>
            <a:fld id="{FA7785FE-ACA4-4ED1-874A-4A844C58AA53}" type="slidenum">
              <a:rPr lang="es-MX" smtClean="0"/>
              <a:t>‹Nº›</a:t>
            </a:fld>
            <a:endParaRPr lang="es-MX"/>
          </a:p>
        </p:txBody>
      </p:sp>
    </p:spTree>
    <p:extLst>
      <p:ext uri="{BB962C8B-B14F-4D97-AF65-F5344CB8AC3E}">
        <p14:creationId xmlns:p14="http://schemas.microsoft.com/office/powerpoint/2010/main" val="114536779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472381" y="609600"/>
            <a:ext cx="2211883" cy="2133600"/>
          </a:xfrm>
        </p:spPr>
        <p:txBody>
          <a:bodyPr anchor="b"/>
          <a:lstStyle>
            <a:lvl1pPr>
              <a:defRPr sz="1800"/>
            </a:lvl1pPr>
          </a:lstStyle>
          <a:p>
            <a:r>
              <a:rPr lang="es-ES"/>
              <a:t>Haga clic para modificar el estilo de título del patrón</a:t>
            </a:r>
            <a:endParaRPr lang="es-MX"/>
          </a:p>
        </p:txBody>
      </p:sp>
      <p:sp>
        <p:nvSpPr>
          <p:cNvPr id="3" name="Marcador de contenido 2"/>
          <p:cNvSpPr>
            <a:spLocks noGrp="1"/>
          </p:cNvSpPr>
          <p:nvPr>
            <p:ph idx="1"/>
          </p:nvPr>
        </p:nvSpPr>
        <p:spPr>
          <a:xfrm>
            <a:off x="2915543" y="1316567"/>
            <a:ext cx="3471863" cy="6498167"/>
          </a:xfrm>
        </p:spPr>
        <p:txBody>
          <a:bodyPr/>
          <a:lstStyle>
            <a:lvl1pPr>
              <a:defRPr sz="1800"/>
            </a:lvl1pPr>
            <a:lvl2pPr>
              <a:defRPr sz="1575"/>
            </a:lvl2pPr>
            <a:lvl3pPr>
              <a:defRPr sz="1350"/>
            </a:lvl3pPr>
            <a:lvl4pPr>
              <a:defRPr sz="1125"/>
            </a:lvl4pPr>
            <a:lvl5pPr>
              <a:defRPr sz="1125"/>
            </a:lvl5pPr>
            <a:lvl6pPr>
              <a:defRPr sz="1125"/>
            </a:lvl6pPr>
            <a:lvl7pPr>
              <a:defRPr sz="1125"/>
            </a:lvl7pPr>
            <a:lvl8pPr>
              <a:defRPr sz="1125"/>
            </a:lvl8pPr>
            <a:lvl9pPr>
              <a:defRPr sz="1125"/>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4" name="Marcador de texto 3"/>
          <p:cNvSpPr>
            <a:spLocks noGrp="1"/>
          </p:cNvSpPr>
          <p:nvPr>
            <p:ph type="body" sz="half" idx="2"/>
          </p:nvPr>
        </p:nvSpPr>
        <p:spPr>
          <a:xfrm>
            <a:off x="472381" y="2743200"/>
            <a:ext cx="2211883" cy="5082117"/>
          </a:xfrm>
        </p:spPr>
        <p:txBody>
          <a:bodyPr/>
          <a:lstStyle>
            <a:lvl1pPr marL="0" indent="0">
              <a:buNone/>
              <a:defRPr sz="900"/>
            </a:lvl1pPr>
            <a:lvl2pPr marL="257175" indent="0">
              <a:buNone/>
              <a:defRPr sz="788"/>
            </a:lvl2pPr>
            <a:lvl3pPr marL="514350" indent="0">
              <a:buNone/>
              <a:defRPr sz="675"/>
            </a:lvl3pPr>
            <a:lvl4pPr marL="771525" indent="0">
              <a:buNone/>
              <a:defRPr sz="563"/>
            </a:lvl4pPr>
            <a:lvl5pPr marL="1028700" indent="0">
              <a:buNone/>
              <a:defRPr sz="563"/>
            </a:lvl5pPr>
            <a:lvl6pPr marL="1285875" indent="0">
              <a:buNone/>
              <a:defRPr sz="563"/>
            </a:lvl6pPr>
            <a:lvl7pPr marL="1543050" indent="0">
              <a:buNone/>
              <a:defRPr sz="563"/>
            </a:lvl7pPr>
            <a:lvl8pPr marL="1800225" indent="0">
              <a:buNone/>
              <a:defRPr sz="563"/>
            </a:lvl8pPr>
            <a:lvl9pPr marL="2057400" indent="0">
              <a:buNone/>
              <a:defRPr sz="563"/>
            </a:lvl9pPr>
          </a:lstStyle>
          <a:p>
            <a:pPr lvl="0"/>
            <a:r>
              <a:rPr lang="es-ES"/>
              <a:t>Haga clic para modificar el estilo de texto del patrón</a:t>
            </a:r>
          </a:p>
        </p:txBody>
      </p:sp>
      <p:sp>
        <p:nvSpPr>
          <p:cNvPr id="5" name="Marcador de fecha 4"/>
          <p:cNvSpPr>
            <a:spLocks noGrp="1"/>
          </p:cNvSpPr>
          <p:nvPr>
            <p:ph type="dt" sz="half" idx="10"/>
          </p:nvPr>
        </p:nvSpPr>
        <p:spPr/>
        <p:txBody>
          <a:bodyPr/>
          <a:lstStyle/>
          <a:p>
            <a:fld id="{2DD4CC45-6D6F-4EBA-A44C-76C408CFF7F3}" type="datetimeFigureOut">
              <a:rPr lang="es-MX" smtClean="0"/>
              <a:t>08/12/2019</a:t>
            </a:fld>
            <a:endParaRPr lang="es-MX"/>
          </a:p>
        </p:txBody>
      </p:sp>
      <p:sp>
        <p:nvSpPr>
          <p:cNvPr id="6" name="Marcador de pie de página 5"/>
          <p:cNvSpPr>
            <a:spLocks noGrp="1"/>
          </p:cNvSpPr>
          <p:nvPr>
            <p:ph type="ftr" sz="quarter" idx="11"/>
          </p:nvPr>
        </p:nvSpPr>
        <p:spPr/>
        <p:txBody>
          <a:bodyPr/>
          <a:lstStyle/>
          <a:p>
            <a:endParaRPr lang="es-MX"/>
          </a:p>
        </p:txBody>
      </p:sp>
      <p:sp>
        <p:nvSpPr>
          <p:cNvPr id="7" name="Marcador de número de diapositiva 6"/>
          <p:cNvSpPr>
            <a:spLocks noGrp="1"/>
          </p:cNvSpPr>
          <p:nvPr>
            <p:ph type="sldNum" sz="quarter" idx="12"/>
          </p:nvPr>
        </p:nvSpPr>
        <p:spPr/>
        <p:txBody>
          <a:bodyPr/>
          <a:lstStyle/>
          <a:p>
            <a:fld id="{FA7785FE-ACA4-4ED1-874A-4A844C58AA53}" type="slidenum">
              <a:rPr lang="es-MX" smtClean="0"/>
              <a:t>‹Nº›</a:t>
            </a:fld>
            <a:endParaRPr lang="es-MX"/>
          </a:p>
        </p:txBody>
      </p:sp>
    </p:spTree>
    <p:extLst>
      <p:ext uri="{BB962C8B-B14F-4D97-AF65-F5344CB8AC3E}">
        <p14:creationId xmlns:p14="http://schemas.microsoft.com/office/powerpoint/2010/main" val="38015964"/>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472381" y="609600"/>
            <a:ext cx="2211883" cy="2133600"/>
          </a:xfrm>
        </p:spPr>
        <p:txBody>
          <a:bodyPr anchor="b"/>
          <a:lstStyle>
            <a:lvl1pPr>
              <a:defRPr sz="1800"/>
            </a:lvl1pPr>
          </a:lstStyle>
          <a:p>
            <a:r>
              <a:rPr lang="es-ES"/>
              <a:t>Haga clic para modificar el estilo de título del patrón</a:t>
            </a:r>
            <a:endParaRPr lang="es-MX"/>
          </a:p>
        </p:txBody>
      </p:sp>
      <p:sp>
        <p:nvSpPr>
          <p:cNvPr id="3" name="Marcador de posición de imagen 2"/>
          <p:cNvSpPr>
            <a:spLocks noGrp="1"/>
          </p:cNvSpPr>
          <p:nvPr>
            <p:ph type="pic" idx="1"/>
          </p:nvPr>
        </p:nvSpPr>
        <p:spPr>
          <a:xfrm>
            <a:off x="2915543" y="1316567"/>
            <a:ext cx="3471863" cy="6498167"/>
          </a:xfrm>
        </p:spPr>
        <p:txBody>
          <a:bodyPr/>
          <a:lstStyle>
            <a:lvl1pPr marL="0" indent="0">
              <a:buNone/>
              <a:defRPr sz="1800"/>
            </a:lvl1pPr>
            <a:lvl2pPr marL="257175" indent="0">
              <a:buNone/>
              <a:defRPr sz="1575"/>
            </a:lvl2pPr>
            <a:lvl3pPr marL="514350" indent="0">
              <a:buNone/>
              <a:defRPr sz="1350"/>
            </a:lvl3pPr>
            <a:lvl4pPr marL="771525" indent="0">
              <a:buNone/>
              <a:defRPr sz="1125"/>
            </a:lvl4pPr>
            <a:lvl5pPr marL="1028700" indent="0">
              <a:buNone/>
              <a:defRPr sz="1125"/>
            </a:lvl5pPr>
            <a:lvl6pPr marL="1285875" indent="0">
              <a:buNone/>
              <a:defRPr sz="1125"/>
            </a:lvl6pPr>
            <a:lvl7pPr marL="1543050" indent="0">
              <a:buNone/>
              <a:defRPr sz="1125"/>
            </a:lvl7pPr>
            <a:lvl8pPr marL="1800225" indent="0">
              <a:buNone/>
              <a:defRPr sz="1125"/>
            </a:lvl8pPr>
            <a:lvl9pPr marL="2057400" indent="0">
              <a:buNone/>
              <a:defRPr sz="1125"/>
            </a:lvl9pPr>
          </a:lstStyle>
          <a:p>
            <a:endParaRPr lang="es-MX"/>
          </a:p>
        </p:txBody>
      </p:sp>
      <p:sp>
        <p:nvSpPr>
          <p:cNvPr id="4" name="Marcador de texto 3"/>
          <p:cNvSpPr>
            <a:spLocks noGrp="1"/>
          </p:cNvSpPr>
          <p:nvPr>
            <p:ph type="body" sz="half" idx="2"/>
          </p:nvPr>
        </p:nvSpPr>
        <p:spPr>
          <a:xfrm>
            <a:off x="472381" y="2743200"/>
            <a:ext cx="2211883" cy="5082117"/>
          </a:xfrm>
        </p:spPr>
        <p:txBody>
          <a:bodyPr/>
          <a:lstStyle>
            <a:lvl1pPr marL="0" indent="0">
              <a:buNone/>
              <a:defRPr sz="900"/>
            </a:lvl1pPr>
            <a:lvl2pPr marL="257175" indent="0">
              <a:buNone/>
              <a:defRPr sz="788"/>
            </a:lvl2pPr>
            <a:lvl3pPr marL="514350" indent="0">
              <a:buNone/>
              <a:defRPr sz="675"/>
            </a:lvl3pPr>
            <a:lvl4pPr marL="771525" indent="0">
              <a:buNone/>
              <a:defRPr sz="563"/>
            </a:lvl4pPr>
            <a:lvl5pPr marL="1028700" indent="0">
              <a:buNone/>
              <a:defRPr sz="563"/>
            </a:lvl5pPr>
            <a:lvl6pPr marL="1285875" indent="0">
              <a:buNone/>
              <a:defRPr sz="563"/>
            </a:lvl6pPr>
            <a:lvl7pPr marL="1543050" indent="0">
              <a:buNone/>
              <a:defRPr sz="563"/>
            </a:lvl7pPr>
            <a:lvl8pPr marL="1800225" indent="0">
              <a:buNone/>
              <a:defRPr sz="563"/>
            </a:lvl8pPr>
            <a:lvl9pPr marL="2057400" indent="0">
              <a:buNone/>
              <a:defRPr sz="563"/>
            </a:lvl9pPr>
          </a:lstStyle>
          <a:p>
            <a:pPr lvl="0"/>
            <a:r>
              <a:rPr lang="es-ES"/>
              <a:t>Haga clic para modificar el estilo de texto del patrón</a:t>
            </a:r>
          </a:p>
        </p:txBody>
      </p:sp>
      <p:sp>
        <p:nvSpPr>
          <p:cNvPr id="5" name="Marcador de fecha 4"/>
          <p:cNvSpPr>
            <a:spLocks noGrp="1"/>
          </p:cNvSpPr>
          <p:nvPr>
            <p:ph type="dt" sz="half" idx="10"/>
          </p:nvPr>
        </p:nvSpPr>
        <p:spPr/>
        <p:txBody>
          <a:bodyPr/>
          <a:lstStyle/>
          <a:p>
            <a:fld id="{2DD4CC45-6D6F-4EBA-A44C-76C408CFF7F3}" type="datetimeFigureOut">
              <a:rPr lang="es-MX" smtClean="0"/>
              <a:t>08/12/2019</a:t>
            </a:fld>
            <a:endParaRPr lang="es-MX"/>
          </a:p>
        </p:txBody>
      </p:sp>
      <p:sp>
        <p:nvSpPr>
          <p:cNvPr id="6" name="Marcador de pie de página 5"/>
          <p:cNvSpPr>
            <a:spLocks noGrp="1"/>
          </p:cNvSpPr>
          <p:nvPr>
            <p:ph type="ftr" sz="quarter" idx="11"/>
          </p:nvPr>
        </p:nvSpPr>
        <p:spPr/>
        <p:txBody>
          <a:bodyPr/>
          <a:lstStyle/>
          <a:p>
            <a:endParaRPr lang="es-MX"/>
          </a:p>
        </p:txBody>
      </p:sp>
      <p:sp>
        <p:nvSpPr>
          <p:cNvPr id="7" name="Marcador de número de diapositiva 6"/>
          <p:cNvSpPr>
            <a:spLocks noGrp="1"/>
          </p:cNvSpPr>
          <p:nvPr>
            <p:ph type="sldNum" sz="quarter" idx="12"/>
          </p:nvPr>
        </p:nvSpPr>
        <p:spPr/>
        <p:txBody>
          <a:bodyPr/>
          <a:lstStyle/>
          <a:p>
            <a:fld id="{FA7785FE-ACA4-4ED1-874A-4A844C58AA53}" type="slidenum">
              <a:rPr lang="es-MX" smtClean="0"/>
              <a:t>‹Nº›</a:t>
            </a:fld>
            <a:endParaRPr lang="es-MX"/>
          </a:p>
        </p:txBody>
      </p:sp>
    </p:spTree>
    <p:extLst>
      <p:ext uri="{BB962C8B-B14F-4D97-AF65-F5344CB8AC3E}">
        <p14:creationId xmlns:p14="http://schemas.microsoft.com/office/powerpoint/2010/main" val="1128018046"/>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a:t>Haga clic para modificar el estilo de título del patrón</a:t>
            </a:r>
            <a:endParaRPr lang="es-MX"/>
          </a:p>
        </p:txBody>
      </p:sp>
      <p:sp>
        <p:nvSpPr>
          <p:cNvPr id="3" name="Marcador de texto vertical 2"/>
          <p:cNvSpPr>
            <a:spLocks noGrp="1"/>
          </p:cNvSpPr>
          <p:nvPr>
            <p:ph type="body" orient="vert" idx="1"/>
          </p:nvPr>
        </p:nvSpPr>
        <p:spPr/>
        <p:txBody>
          <a:bodyPr vert="eaVer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4" name="Marcador de fecha 3"/>
          <p:cNvSpPr>
            <a:spLocks noGrp="1"/>
          </p:cNvSpPr>
          <p:nvPr>
            <p:ph type="dt" sz="half" idx="10"/>
          </p:nvPr>
        </p:nvSpPr>
        <p:spPr/>
        <p:txBody>
          <a:bodyPr/>
          <a:lstStyle/>
          <a:p>
            <a:fld id="{2DD4CC45-6D6F-4EBA-A44C-76C408CFF7F3}" type="datetimeFigureOut">
              <a:rPr lang="es-MX" smtClean="0"/>
              <a:t>08/12/2019</a:t>
            </a:fld>
            <a:endParaRPr lang="es-MX"/>
          </a:p>
        </p:txBody>
      </p:sp>
      <p:sp>
        <p:nvSpPr>
          <p:cNvPr id="5" name="Marcador de pie de página 4"/>
          <p:cNvSpPr>
            <a:spLocks noGrp="1"/>
          </p:cNvSpPr>
          <p:nvPr>
            <p:ph type="ftr" sz="quarter" idx="11"/>
          </p:nvPr>
        </p:nvSpPr>
        <p:spPr/>
        <p:txBody>
          <a:bodyPr/>
          <a:lstStyle/>
          <a:p>
            <a:endParaRPr lang="es-MX"/>
          </a:p>
        </p:txBody>
      </p:sp>
      <p:sp>
        <p:nvSpPr>
          <p:cNvPr id="6" name="Marcador de número de diapositiva 5"/>
          <p:cNvSpPr>
            <a:spLocks noGrp="1"/>
          </p:cNvSpPr>
          <p:nvPr>
            <p:ph type="sldNum" sz="quarter" idx="12"/>
          </p:nvPr>
        </p:nvSpPr>
        <p:spPr/>
        <p:txBody>
          <a:bodyPr/>
          <a:lstStyle/>
          <a:p>
            <a:fld id="{FA7785FE-ACA4-4ED1-874A-4A844C58AA53}" type="slidenum">
              <a:rPr lang="es-MX" smtClean="0"/>
              <a:t>‹Nº›</a:t>
            </a:fld>
            <a:endParaRPr lang="es-MX"/>
          </a:p>
        </p:txBody>
      </p:sp>
    </p:spTree>
    <p:extLst>
      <p:ext uri="{BB962C8B-B14F-4D97-AF65-F5344CB8AC3E}">
        <p14:creationId xmlns:p14="http://schemas.microsoft.com/office/powerpoint/2010/main" val="25193068"/>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p:cNvSpPr>
            <a:spLocks noGrp="1"/>
          </p:cNvSpPr>
          <p:nvPr>
            <p:ph type="title" orient="vert"/>
          </p:nvPr>
        </p:nvSpPr>
        <p:spPr>
          <a:xfrm>
            <a:off x="4907756" y="486834"/>
            <a:ext cx="1478756" cy="7749117"/>
          </a:xfrm>
        </p:spPr>
        <p:txBody>
          <a:bodyPr vert="eaVert"/>
          <a:lstStyle/>
          <a:p>
            <a:r>
              <a:rPr lang="es-ES"/>
              <a:t>Haga clic para modificar el estilo de título del patrón</a:t>
            </a:r>
            <a:endParaRPr lang="es-MX"/>
          </a:p>
        </p:txBody>
      </p:sp>
      <p:sp>
        <p:nvSpPr>
          <p:cNvPr id="3" name="Marcador de texto vertical 2"/>
          <p:cNvSpPr>
            <a:spLocks noGrp="1"/>
          </p:cNvSpPr>
          <p:nvPr>
            <p:ph type="body" orient="vert" idx="1"/>
          </p:nvPr>
        </p:nvSpPr>
        <p:spPr>
          <a:xfrm>
            <a:off x="471487" y="486834"/>
            <a:ext cx="4350544" cy="7749117"/>
          </a:xfrm>
        </p:spPr>
        <p:txBody>
          <a:bodyPr vert="eaVer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4" name="Marcador de fecha 3"/>
          <p:cNvSpPr>
            <a:spLocks noGrp="1"/>
          </p:cNvSpPr>
          <p:nvPr>
            <p:ph type="dt" sz="half" idx="10"/>
          </p:nvPr>
        </p:nvSpPr>
        <p:spPr/>
        <p:txBody>
          <a:bodyPr/>
          <a:lstStyle/>
          <a:p>
            <a:fld id="{2DD4CC45-6D6F-4EBA-A44C-76C408CFF7F3}" type="datetimeFigureOut">
              <a:rPr lang="es-MX" smtClean="0"/>
              <a:t>08/12/2019</a:t>
            </a:fld>
            <a:endParaRPr lang="es-MX"/>
          </a:p>
        </p:txBody>
      </p:sp>
      <p:sp>
        <p:nvSpPr>
          <p:cNvPr id="5" name="Marcador de pie de página 4"/>
          <p:cNvSpPr>
            <a:spLocks noGrp="1"/>
          </p:cNvSpPr>
          <p:nvPr>
            <p:ph type="ftr" sz="quarter" idx="11"/>
          </p:nvPr>
        </p:nvSpPr>
        <p:spPr/>
        <p:txBody>
          <a:bodyPr/>
          <a:lstStyle/>
          <a:p>
            <a:endParaRPr lang="es-MX"/>
          </a:p>
        </p:txBody>
      </p:sp>
      <p:sp>
        <p:nvSpPr>
          <p:cNvPr id="6" name="Marcador de número de diapositiva 5"/>
          <p:cNvSpPr>
            <a:spLocks noGrp="1"/>
          </p:cNvSpPr>
          <p:nvPr>
            <p:ph type="sldNum" sz="quarter" idx="12"/>
          </p:nvPr>
        </p:nvSpPr>
        <p:spPr/>
        <p:txBody>
          <a:bodyPr/>
          <a:lstStyle/>
          <a:p>
            <a:fld id="{FA7785FE-ACA4-4ED1-874A-4A844C58AA53}" type="slidenum">
              <a:rPr lang="es-MX" smtClean="0"/>
              <a:t>‹Nº›</a:t>
            </a:fld>
            <a:endParaRPr lang="es-MX"/>
          </a:p>
        </p:txBody>
      </p:sp>
    </p:spTree>
    <p:extLst>
      <p:ext uri="{BB962C8B-B14F-4D97-AF65-F5344CB8AC3E}">
        <p14:creationId xmlns:p14="http://schemas.microsoft.com/office/powerpoint/2010/main" val="224790432"/>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userDrawn="1">
  <p:cSld name="Portada_Opción_B">
    <p:spTree>
      <p:nvGrpSpPr>
        <p:cNvPr id="1" name=""/>
        <p:cNvGrpSpPr/>
        <p:nvPr/>
      </p:nvGrpSpPr>
      <p:grpSpPr>
        <a:xfrm>
          <a:off x="0" y="0"/>
          <a:ext cx="0" cy="0"/>
          <a:chOff x="0" y="0"/>
          <a:chExt cx="0" cy="0"/>
        </a:xfrm>
      </p:grpSpPr>
      <p:grpSp>
        <p:nvGrpSpPr>
          <p:cNvPr id="1042" name="Grupo 1041">
            <a:extLst>
              <a:ext uri="{FF2B5EF4-FFF2-40B4-BE49-F238E27FC236}">
                <a16:creationId xmlns:a16="http://schemas.microsoft.com/office/drawing/2014/main" id="{EE9176A3-DC08-F047-B908-8B8B1B2EB0E9}"/>
              </a:ext>
            </a:extLst>
          </p:cNvPr>
          <p:cNvGrpSpPr/>
          <p:nvPr userDrawn="1"/>
        </p:nvGrpSpPr>
        <p:grpSpPr>
          <a:xfrm rot="18900000">
            <a:off x="-523512" y="-259136"/>
            <a:ext cx="1016327" cy="7283091"/>
            <a:chOff x="5216163" y="32843"/>
            <a:chExt cx="1806804" cy="5462318"/>
          </a:xfrm>
          <a:solidFill>
            <a:schemeClr val="bg1">
              <a:alpha val="20000"/>
            </a:schemeClr>
          </a:solidFill>
        </p:grpSpPr>
        <p:grpSp>
          <p:nvGrpSpPr>
            <p:cNvPr id="1043" name="Grupo 1042">
              <a:extLst>
                <a:ext uri="{FF2B5EF4-FFF2-40B4-BE49-F238E27FC236}">
                  <a16:creationId xmlns:a16="http://schemas.microsoft.com/office/drawing/2014/main" id="{561B9369-EC85-944C-86F2-20F22EB51D4A}"/>
                </a:ext>
              </a:extLst>
            </p:cNvPr>
            <p:cNvGrpSpPr/>
            <p:nvPr/>
          </p:nvGrpSpPr>
          <p:grpSpPr>
            <a:xfrm>
              <a:off x="5216163" y="32843"/>
              <a:ext cx="28800" cy="5462318"/>
              <a:chOff x="110763" y="32843"/>
              <a:chExt cx="28800" cy="5462318"/>
            </a:xfrm>
            <a:grpFill/>
          </p:grpSpPr>
          <p:sp>
            <p:nvSpPr>
              <p:cNvPr id="1512" name="Elipse 1511">
                <a:extLst>
                  <a:ext uri="{FF2B5EF4-FFF2-40B4-BE49-F238E27FC236}">
                    <a16:creationId xmlns:a16="http://schemas.microsoft.com/office/drawing/2014/main" id="{82F39884-0222-2F41-AA02-8C69CC184D0E}"/>
                  </a:ext>
                </a:extLst>
              </p:cNvPr>
              <p:cNvSpPr>
                <a:spLocks noChangeAspect="1"/>
              </p:cNvSpPr>
              <p:nvPr/>
            </p:nvSpPr>
            <p:spPr>
              <a:xfrm>
                <a:off x="110763" y="32843"/>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a:p>
            </p:txBody>
          </p:sp>
          <p:sp>
            <p:nvSpPr>
              <p:cNvPr id="1513" name="Elipse 1512">
                <a:extLst>
                  <a:ext uri="{FF2B5EF4-FFF2-40B4-BE49-F238E27FC236}">
                    <a16:creationId xmlns:a16="http://schemas.microsoft.com/office/drawing/2014/main" id="{1A8C9F36-BC9D-AC46-82EB-F39373EB3586}"/>
                  </a:ext>
                </a:extLst>
              </p:cNvPr>
              <p:cNvSpPr>
                <a:spLocks noChangeAspect="1"/>
              </p:cNvSpPr>
              <p:nvPr/>
            </p:nvSpPr>
            <p:spPr>
              <a:xfrm>
                <a:off x="110763" y="179695"/>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a:p>
            </p:txBody>
          </p:sp>
          <p:sp>
            <p:nvSpPr>
              <p:cNvPr id="1514" name="Elipse 1513">
                <a:extLst>
                  <a:ext uri="{FF2B5EF4-FFF2-40B4-BE49-F238E27FC236}">
                    <a16:creationId xmlns:a16="http://schemas.microsoft.com/office/drawing/2014/main" id="{7DA72683-CFE3-EA40-ACBA-E3DBACF7CC35}"/>
                  </a:ext>
                </a:extLst>
              </p:cNvPr>
              <p:cNvSpPr>
                <a:spLocks noChangeAspect="1"/>
              </p:cNvSpPr>
              <p:nvPr/>
            </p:nvSpPr>
            <p:spPr>
              <a:xfrm>
                <a:off x="110763" y="326547"/>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a:p>
            </p:txBody>
          </p:sp>
          <p:sp>
            <p:nvSpPr>
              <p:cNvPr id="1515" name="Elipse 1514">
                <a:extLst>
                  <a:ext uri="{FF2B5EF4-FFF2-40B4-BE49-F238E27FC236}">
                    <a16:creationId xmlns:a16="http://schemas.microsoft.com/office/drawing/2014/main" id="{57D4B3D8-77F6-B749-A568-E99F56CD7F93}"/>
                  </a:ext>
                </a:extLst>
              </p:cNvPr>
              <p:cNvSpPr>
                <a:spLocks noChangeAspect="1"/>
              </p:cNvSpPr>
              <p:nvPr/>
            </p:nvSpPr>
            <p:spPr>
              <a:xfrm>
                <a:off x="110763" y="473399"/>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a:p>
            </p:txBody>
          </p:sp>
          <p:sp>
            <p:nvSpPr>
              <p:cNvPr id="1516" name="Elipse 1515">
                <a:extLst>
                  <a:ext uri="{FF2B5EF4-FFF2-40B4-BE49-F238E27FC236}">
                    <a16:creationId xmlns:a16="http://schemas.microsoft.com/office/drawing/2014/main" id="{F3920463-6710-2648-83C8-8F592053D90D}"/>
                  </a:ext>
                </a:extLst>
              </p:cNvPr>
              <p:cNvSpPr>
                <a:spLocks noChangeAspect="1"/>
              </p:cNvSpPr>
              <p:nvPr/>
            </p:nvSpPr>
            <p:spPr>
              <a:xfrm>
                <a:off x="110763" y="620251"/>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a:p>
            </p:txBody>
          </p:sp>
          <p:sp>
            <p:nvSpPr>
              <p:cNvPr id="1517" name="Elipse 1516">
                <a:extLst>
                  <a:ext uri="{FF2B5EF4-FFF2-40B4-BE49-F238E27FC236}">
                    <a16:creationId xmlns:a16="http://schemas.microsoft.com/office/drawing/2014/main" id="{72BB6CF1-34C7-2248-AADD-A6CF2BE73659}"/>
                  </a:ext>
                </a:extLst>
              </p:cNvPr>
              <p:cNvSpPr>
                <a:spLocks noChangeAspect="1"/>
              </p:cNvSpPr>
              <p:nvPr/>
            </p:nvSpPr>
            <p:spPr>
              <a:xfrm>
                <a:off x="110763" y="767103"/>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a:p>
            </p:txBody>
          </p:sp>
          <p:sp>
            <p:nvSpPr>
              <p:cNvPr id="1518" name="Elipse 1517">
                <a:extLst>
                  <a:ext uri="{FF2B5EF4-FFF2-40B4-BE49-F238E27FC236}">
                    <a16:creationId xmlns:a16="http://schemas.microsoft.com/office/drawing/2014/main" id="{65126459-B39D-3042-AF28-FE6037949DE1}"/>
                  </a:ext>
                </a:extLst>
              </p:cNvPr>
              <p:cNvSpPr>
                <a:spLocks noChangeAspect="1"/>
              </p:cNvSpPr>
              <p:nvPr/>
            </p:nvSpPr>
            <p:spPr>
              <a:xfrm>
                <a:off x="110763" y="913955"/>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a:p>
            </p:txBody>
          </p:sp>
          <p:sp>
            <p:nvSpPr>
              <p:cNvPr id="1519" name="Elipse 1518">
                <a:extLst>
                  <a:ext uri="{FF2B5EF4-FFF2-40B4-BE49-F238E27FC236}">
                    <a16:creationId xmlns:a16="http://schemas.microsoft.com/office/drawing/2014/main" id="{38FA94D3-D0D5-F64D-B5D8-A1A9F32D5745}"/>
                  </a:ext>
                </a:extLst>
              </p:cNvPr>
              <p:cNvSpPr>
                <a:spLocks noChangeAspect="1"/>
              </p:cNvSpPr>
              <p:nvPr/>
            </p:nvSpPr>
            <p:spPr>
              <a:xfrm>
                <a:off x="110763" y="1060807"/>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a:p>
            </p:txBody>
          </p:sp>
          <p:sp>
            <p:nvSpPr>
              <p:cNvPr id="1520" name="Elipse 1519">
                <a:extLst>
                  <a:ext uri="{FF2B5EF4-FFF2-40B4-BE49-F238E27FC236}">
                    <a16:creationId xmlns:a16="http://schemas.microsoft.com/office/drawing/2014/main" id="{991E5540-2FC5-B04F-8664-8DA0E8E73186}"/>
                  </a:ext>
                </a:extLst>
              </p:cNvPr>
              <p:cNvSpPr>
                <a:spLocks noChangeAspect="1"/>
              </p:cNvSpPr>
              <p:nvPr/>
            </p:nvSpPr>
            <p:spPr>
              <a:xfrm>
                <a:off x="110763" y="1207659"/>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a:p>
            </p:txBody>
          </p:sp>
          <p:sp>
            <p:nvSpPr>
              <p:cNvPr id="1521" name="Elipse 1520">
                <a:extLst>
                  <a:ext uri="{FF2B5EF4-FFF2-40B4-BE49-F238E27FC236}">
                    <a16:creationId xmlns:a16="http://schemas.microsoft.com/office/drawing/2014/main" id="{F9EE3D36-C25D-1C44-826D-A92F26847FB7}"/>
                  </a:ext>
                </a:extLst>
              </p:cNvPr>
              <p:cNvSpPr>
                <a:spLocks noChangeAspect="1"/>
              </p:cNvSpPr>
              <p:nvPr/>
            </p:nvSpPr>
            <p:spPr>
              <a:xfrm>
                <a:off x="110763" y="1354511"/>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a:p>
            </p:txBody>
          </p:sp>
          <p:sp>
            <p:nvSpPr>
              <p:cNvPr id="1522" name="Elipse 1521">
                <a:extLst>
                  <a:ext uri="{FF2B5EF4-FFF2-40B4-BE49-F238E27FC236}">
                    <a16:creationId xmlns:a16="http://schemas.microsoft.com/office/drawing/2014/main" id="{F32A9746-9F7D-1E42-B5DD-1D488AC45135}"/>
                  </a:ext>
                </a:extLst>
              </p:cNvPr>
              <p:cNvSpPr>
                <a:spLocks noChangeAspect="1"/>
              </p:cNvSpPr>
              <p:nvPr/>
            </p:nvSpPr>
            <p:spPr>
              <a:xfrm>
                <a:off x="110763" y="1501363"/>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a:p>
            </p:txBody>
          </p:sp>
          <p:sp>
            <p:nvSpPr>
              <p:cNvPr id="1523" name="Elipse 1522">
                <a:extLst>
                  <a:ext uri="{FF2B5EF4-FFF2-40B4-BE49-F238E27FC236}">
                    <a16:creationId xmlns:a16="http://schemas.microsoft.com/office/drawing/2014/main" id="{66C5B600-2A54-D440-9A05-5A52467BC99F}"/>
                  </a:ext>
                </a:extLst>
              </p:cNvPr>
              <p:cNvSpPr>
                <a:spLocks noChangeAspect="1"/>
              </p:cNvSpPr>
              <p:nvPr/>
            </p:nvSpPr>
            <p:spPr>
              <a:xfrm>
                <a:off x="110763" y="1648215"/>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a:p>
            </p:txBody>
          </p:sp>
          <p:sp>
            <p:nvSpPr>
              <p:cNvPr id="1524" name="Elipse 1523">
                <a:extLst>
                  <a:ext uri="{FF2B5EF4-FFF2-40B4-BE49-F238E27FC236}">
                    <a16:creationId xmlns:a16="http://schemas.microsoft.com/office/drawing/2014/main" id="{D28ADD69-DA68-4C41-AABD-A157BD857D96}"/>
                  </a:ext>
                </a:extLst>
              </p:cNvPr>
              <p:cNvSpPr>
                <a:spLocks noChangeAspect="1"/>
              </p:cNvSpPr>
              <p:nvPr/>
            </p:nvSpPr>
            <p:spPr>
              <a:xfrm>
                <a:off x="110763" y="1795067"/>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a:p>
            </p:txBody>
          </p:sp>
          <p:sp>
            <p:nvSpPr>
              <p:cNvPr id="1525" name="Elipse 1524">
                <a:extLst>
                  <a:ext uri="{FF2B5EF4-FFF2-40B4-BE49-F238E27FC236}">
                    <a16:creationId xmlns:a16="http://schemas.microsoft.com/office/drawing/2014/main" id="{7E6EBD30-0DC0-A348-AFE5-F395512A8D13}"/>
                  </a:ext>
                </a:extLst>
              </p:cNvPr>
              <p:cNvSpPr>
                <a:spLocks noChangeAspect="1"/>
              </p:cNvSpPr>
              <p:nvPr/>
            </p:nvSpPr>
            <p:spPr>
              <a:xfrm>
                <a:off x="110763" y="1941919"/>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a:p>
            </p:txBody>
          </p:sp>
          <p:sp>
            <p:nvSpPr>
              <p:cNvPr id="1526" name="Elipse 1525">
                <a:extLst>
                  <a:ext uri="{FF2B5EF4-FFF2-40B4-BE49-F238E27FC236}">
                    <a16:creationId xmlns:a16="http://schemas.microsoft.com/office/drawing/2014/main" id="{8C09E802-63C4-DB4D-BE34-A04D86DAE5B0}"/>
                  </a:ext>
                </a:extLst>
              </p:cNvPr>
              <p:cNvSpPr>
                <a:spLocks noChangeAspect="1"/>
              </p:cNvSpPr>
              <p:nvPr/>
            </p:nvSpPr>
            <p:spPr>
              <a:xfrm>
                <a:off x="110763" y="2088771"/>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a:p>
            </p:txBody>
          </p:sp>
          <p:sp>
            <p:nvSpPr>
              <p:cNvPr id="1527" name="Elipse 1526">
                <a:extLst>
                  <a:ext uri="{FF2B5EF4-FFF2-40B4-BE49-F238E27FC236}">
                    <a16:creationId xmlns:a16="http://schemas.microsoft.com/office/drawing/2014/main" id="{EE255F0B-C580-2143-A8C5-D40AB54795B7}"/>
                  </a:ext>
                </a:extLst>
              </p:cNvPr>
              <p:cNvSpPr>
                <a:spLocks noChangeAspect="1"/>
              </p:cNvSpPr>
              <p:nvPr/>
            </p:nvSpPr>
            <p:spPr>
              <a:xfrm>
                <a:off x="110763" y="2235623"/>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a:p>
            </p:txBody>
          </p:sp>
          <p:sp>
            <p:nvSpPr>
              <p:cNvPr id="1528" name="Elipse 1527">
                <a:extLst>
                  <a:ext uri="{FF2B5EF4-FFF2-40B4-BE49-F238E27FC236}">
                    <a16:creationId xmlns:a16="http://schemas.microsoft.com/office/drawing/2014/main" id="{6F2C1517-2F4D-3741-B91E-18B219E7EE8F}"/>
                  </a:ext>
                </a:extLst>
              </p:cNvPr>
              <p:cNvSpPr>
                <a:spLocks noChangeAspect="1"/>
              </p:cNvSpPr>
              <p:nvPr/>
            </p:nvSpPr>
            <p:spPr>
              <a:xfrm>
                <a:off x="110763" y="2382475"/>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a:p>
            </p:txBody>
          </p:sp>
          <p:sp>
            <p:nvSpPr>
              <p:cNvPr id="1529" name="Elipse 1528">
                <a:extLst>
                  <a:ext uri="{FF2B5EF4-FFF2-40B4-BE49-F238E27FC236}">
                    <a16:creationId xmlns:a16="http://schemas.microsoft.com/office/drawing/2014/main" id="{2BECF125-7239-454D-AAC5-84CC287BDD79}"/>
                  </a:ext>
                </a:extLst>
              </p:cNvPr>
              <p:cNvSpPr>
                <a:spLocks noChangeAspect="1"/>
              </p:cNvSpPr>
              <p:nvPr/>
            </p:nvSpPr>
            <p:spPr>
              <a:xfrm>
                <a:off x="110763" y="2529327"/>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a:p>
            </p:txBody>
          </p:sp>
          <p:sp>
            <p:nvSpPr>
              <p:cNvPr id="1530" name="Elipse 1529">
                <a:extLst>
                  <a:ext uri="{FF2B5EF4-FFF2-40B4-BE49-F238E27FC236}">
                    <a16:creationId xmlns:a16="http://schemas.microsoft.com/office/drawing/2014/main" id="{A8EC251E-F1BC-914B-935F-9BA87BB12AB6}"/>
                  </a:ext>
                </a:extLst>
              </p:cNvPr>
              <p:cNvSpPr>
                <a:spLocks noChangeAspect="1"/>
              </p:cNvSpPr>
              <p:nvPr/>
            </p:nvSpPr>
            <p:spPr>
              <a:xfrm>
                <a:off x="110763" y="2676179"/>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a:p>
            </p:txBody>
          </p:sp>
          <p:sp>
            <p:nvSpPr>
              <p:cNvPr id="1531" name="Elipse 1530">
                <a:extLst>
                  <a:ext uri="{FF2B5EF4-FFF2-40B4-BE49-F238E27FC236}">
                    <a16:creationId xmlns:a16="http://schemas.microsoft.com/office/drawing/2014/main" id="{78241B56-1D3F-7347-AEE8-9E8C73140339}"/>
                  </a:ext>
                </a:extLst>
              </p:cNvPr>
              <p:cNvSpPr>
                <a:spLocks noChangeAspect="1"/>
              </p:cNvSpPr>
              <p:nvPr/>
            </p:nvSpPr>
            <p:spPr>
              <a:xfrm>
                <a:off x="110763" y="2823031"/>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a:p>
            </p:txBody>
          </p:sp>
          <p:sp>
            <p:nvSpPr>
              <p:cNvPr id="1532" name="Elipse 1531">
                <a:extLst>
                  <a:ext uri="{FF2B5EF4-FFF2-40B4-BE49-F238E27FC236}">
                    <a16:creationId xmlns:a16="http://schemas.microsoft.com/office/drawing/2014/main" id="{E4180F9F-4D31-6340-8A4C-0F5A21452FC0}"/>
                  </a:ext>
                </a:extLst>
              </p:cNvPr>
              <p:cNvSpPr>
                <a:spLocks noChangeAspect="1"/>
              </p:cNvSpPr>
              <p:nvPr/>
            </p:nvSpPr>
            <p:spPr>
              <a:xfrm>
                <a:off x="110763" y="2969883"/>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a:p>
            </p:txBody>
          </p:sp>
          <p:sp>
            <p:nvSpPr>
              <p:cNvPr id="1533" name="Elipse 1532">
                <a:extLst>
                  <a:ext uri="{FF2B5EF4-FFF2-40B4-BE49-F238E27FC236}">
                    <a16:creationId xmlns:a16="http://schemas.microsoft.com/office/drawing/2014/main" id="{94BA699A-96ED-2C4C-99C3-57F04E90F6AE}"/>
                  </a:ext>
                </a:extLst>
              </p:cNvPr>
              <p:cNvSpPr>
                <a:spLocks noChangeAspect="1"/>
              </p:cNvSpPr>
              <p:nvPr/>
            </p:nvSpPr>
            <p:spPr>
              <a:xfrm>
                <a:off x="110763" y="3116735"/>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a:p>
            </p:txBody>
          </p:sp>
          <p:sp>
            <p:nvSpPr>
              <p:cNvPr id="1534" name="Elipse 1533">
                <a:extLst>
                  <a:ext uri="{FF2B5EF4-FFF2-40B4-BE49-F238E27FC236}">
                    <a16:creationId xmlns:a16="http://schemas.microsoft.com/office/drawing/2014/main" id="{9CD8BF13-3951-FF43-BDBD-D12305B9A8F8}"/>
                  </a:ext>
                </a:extLst>
              </p:cNvPr>
              <p:cNvSpPr>
                <a:spLocks noChangeAspect="1"/>
              </p:cNvSpPr>
              <p:nvPr/>
            </p:nvSpPr>
            <p:spPr>
              <a:xfrm>
                <a:off x="110763" y="3263587"/>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a:p>
            </p:txBody>
          </p:sp>
          <p:sp>
            <p:nvSpPr>
              <p:cNvPr id="1535" name="Elipse 1534">
                <a:extLst>
                  <a:ext uri="{FF2B5EF4-FFF2-40B4-BE49-F238E27FC236}">
                    <a16:creationId xmlns:a16="http://schemas.microsoft.com/office/drawing/2014/main" id="{B7468FAD-C76D-634C-88E4-42F56392E79A}"/>
                  </a:ext>
                </a:extLst>
              </p:cNvPr>
              <p:cNvSpPr>
                <a:spLocks noChangeAspect="1"/>
              </p:cNvSpPr>
              <p:nvPr/>
            </p:nvSpPr>
            <p:spPr>
              <a:xfrm>
                <a:off x="110763" y="3410439"/>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a:p>
            </p:txBody>
          </p:sp>
          <p:sp>
            <p:nvSpPr>
              <p:cNvPr id="1536" name="Elipse 1535">
                <a:extLst>
                  <a:ext uri="{FF2B5EF4-FFF2-40B4-BE49-F238E27FC236}">
                    <a16:creationId xmlns:a16="http://schemas.microsoft.com/office/drawing/2014/main" id="{EB754CB5-AF56-AB43-B45B-33A038AE7312}"/>
                  </a:ext>
                </a:extLst>
              </p:cNvPr>
              <p:cNvSpPr>
                <a:spLocks noChangeAspect="1"/>
              </p:cNvSpPr>
              <p:nvPr/>
            </p:nvSpPr>
            <p:spPr>
              <a:xfrm>
                <a:off x="110763" y="3557291"/>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a:p>
            </p:txBody>
          </p:sp>
          <p:sp>
            <p:nvSpPr>
              <p:cNvPr id="1537" name="Elipse 1536">
                <a:extLst>
                  <a:ext uri="{FF2B5EF4-FFF2-40B4-BE49-F238E27FC236}">
                    <a16:creationId xmlns:a16="http://schemas.microsoft.com/office/drawing/2014/main" id="{3C56A7D4-3673-6C4C-A527-ABCBE0A18778}"/>
                  </a:ext>
                </a:extLst>
              </p:cNvPr>
              <p:cNvSpPr>
                <a:spLocks noChangeAspect="1"/>
              </p:cNvSpPr>
              <p:nvPr/>
            </p:nvSpPr>
            <p:spPr>
              <a:xfrm>
                <a:off x="110763" y="3704143"/>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a:p>
            </p:txBody>
          </p:sp>
          <p:sp>
            <p:nvSpPr>
              <p:cNvPr id="1538" name="Elipse 1537">
                <a:extLst>
                  <a:ext uri="{FF2B5EF4-FFF2-40B4-BE49-F238E27FC236}">
                    <a16:creationId xmlns:a16="http://schemas.microsoft.com/office/drawing/2014/main" id="{D9824145-22F6-3448-9E80-27A4DCA7CF11}"/>
                  </a:ext>
                </a:extLst>
              </p:cNvPr>
              <p:cNvSpPr>
                <a:spLocks noChangeAspect="1"/>
              </p:cNvSpPr>
              <p:nvPr/>
            </p:nvSpPr>
            <p:spPr>
              <a:xfrm>
                <a:off x="110763" y="3850995"/>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a:p>
            </p:txBody>
          </p:sp>
          <p:sp>
            <p:nvSpPr>
              <p:cNvPr id="1539" name="Elipse 1538">
                <a:extLst>
                  <a:ext uri="{FF2B5EF4-FFF2-40B4-BE49-F238E27FC236}">
                    <a16:creationId xmlns:a16="http://schemas.microsoft.com/office/drawing/2014/main" id="{A544414C-41F3-5840-8107-92463E54BB8B}"/>
                  </a:ext>
                </a:extLst>
              </p:cNvPr>
              <p:cNvSpPr>
                <a:spLocks noChangeAspect="1"/>
              </p:cNvSpPr>
              <p:nvPr/>
            </p:nvSpPr>
            <p:spPr>
              <a:xfrm>
                <a:off x="110763" y="3997847"/>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a:p>
            </p:txBody>
          </p:sp>
          <p:sp>
            <p:nvSpPr>
              <p:cNvPr id="1540" name="Elipse 1539">
                <a:extLst>
                  <a:ext uri="{FF2B5EF4-FFF2-40B4-BE49-F238E27FC236}">
                    <a16:creationId xmlns:a16="http://schemas.microsoft.com/office/drawing/2014/main" id="{13CA92F7-6CF8-0F46-B7E4-2F55131A3156}"/>
                  </a:ext>
                </a:extLst>
              </p:cNvPr>
              <p:cNvSpPr>
                <a:spLocks noChangeAspect="1"/>
              </p:cNvSpPr>
              <p:nvPr/>
            </p:nvSpPr>
            <p:spPr>
              <a:xfrm>
                <a:off x="110763" y="4144699"/>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a:p>
            </p:txBody>
          </p:sp>
          <p:sp>
            <p:nvSpPr>
              <p:cNvPr id="1541" name="Elipse 1540">
                <a:extLst>
                  <a:ext uri="{FF2B5EF4-FFF2-40B4-BE49-F238E27FC236}">
                    <a16:creationId xmlns:a16="http://schemas.microsoft.com/office/drawing/2014/main" id="{32A9FF95-4647-744A-9E60-D228B5272D70}"/>
                  </a:ext>
                </a:extLst>
              </p:cNvPr>
              <p:cNvSpPr>
                <a:spLocks noChangeAspect="1"/>
              </p:cNvSpPr>
              <p:nvPr/>
            </p:nvSpPr>
            <p:spPr>
              <a:xfrm>
                <a:off x="110763" y="4291551"/>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a:p>
            </p:txBody>
          </p:sp>
          <p:sp>
            <p:nvSpPr>
              <p:cNvPr id="1542" name="Elipse 1541">
                <a:extLst>
                  <a:ext uri="{FF2B5EF4-FFF2-40B4-BE49-F238E27FC236}">
                    <a16:creationId xmlns:a16="http://schemas.microsoft.com/office/drawing/2014/main" id="{7EFD37EF-F860-AB4C-8691-19F837861863}"/>
                  </a:ext>
                </a:extLst>
              </p:cNvPr>
              <p:cNvSpPr>
                <a:spLocks noChangeAspect="1"/>
              </p:cNvSpPr>
              <p:nvPr/>
            </p:nvSpPr>
            <p:spPr>
              <a:xfrm>
                <a:off x="110763" y="4438403"/>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a:p>
            </p:txBody>
          </p:sp>
          <p:sp>
            <p:nvSpPr>
              <p:cNvPr id="1543" name="Elipse 1542">
                <a:extLst>
                  <a:ext uri="{FF2B5EF4-FFF2-40B4-BE49-F238E27FC236}">
                    <a16:creationId xmlns:a16="http://schemas.microsoft.com/office/drawing/2014/main" id="{809CA4A7-308C-AA42-90E5-AF5BDD950D9C}"/>
                  </a:ext>
                </a:extLst>
              </p:cNvPr>
              <p:cNvSpPr>
                <a:spLocks noChangeAspect="1"/>
              </p:cNvSpPr>
              <p:nvPr/>
            </p:nvSpPr>
            <p:spPr>
              <a:xfrm>
                <a:off x="110763" y="4585255"/>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a:p>
            </p:txBody>
          </p:sp>
          <p:sp>
            <p:nvSpPr>
              <p:cNvPr id="1544" name="Elipse 1543">
                <a:extLst>
                  <a:ext uri="{FF2B5EF4-FFF2-40B4-BE49-F238E27FC236}">
                    <a16:creationId xmlns:a16="http://schemas.microsoft.com/office/drawing/2014/main" id="{5BB58A50-F160-344A-9AB6-C23464B8F871}"/>
                  </a:ext>
                </a:extLst>
              </p:cNvPr>
              <p:cNvSpPr>
                <a:spLocks noChangeAspect="1"/>
              </p:cNvSpPr>
              <p:nvPr/>
            </p:nvSpPr>
            <p:spPr>
              <a:xfrm>
                <a:off x="110763" y="4732107"/>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a:p>
            </p:txBody>
          </p:sp>
          <p:sp>
            <p:nvSpPr>
              <p:cNvPr id="1545" name="Elipse 1544">
                <a:extLst>
                  <a:ext uri="{FF2B5EF4-FFF2-40B4-BE49-F238E27FC236}">
                    <a16:creationId xmlns:a16="http://schemas.microsoft.com/office/drawing/2014/main" id="{C6056B5F-5AA1-0843-B24F-2B8552DCAF21}"/>
                  </a:ext>
                </a:extLst>
              </p:cNvPr>
              <p:cNvSpPr>
                <a:spLocks noChangeAspect="1"/>
              </p:cNvSpPr>
              <p:nvPr/>
            </p:nvSpPr>
            <p:spPr>
              <a:xfrm>
                <a:off x="110763" y="4878959"/>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a:p>
            </p:txBody>
          </p:sp>
          <p:sp>
            <p:nvSpPr>
              <p:cNvPr id="1546" name="Elipse 1545">
                <a:extLst>
                  <a:ext uri="{FF2B5EF4-FFF2-40B4-BE49-F238E27FC236}">
                    <a16:creationId xmlns:a16="http://schemas.microsoft.com/office/drawing/2014/main" id="{1508BCFF-89A4-8545-AAA2-85415A81C64A}"/>
                  </a:ext>
                </a:extLst>
              </p:cNvPr>
              <p:cNvSpPr>
                <a:spLocks noChangeAspect="1"/>
              </p:cNvSpPr>
              <p:nvPr/>
            </p:nvSpPr>
            <p:spPr>
              <a:xfrm>
                <a:off x="110763" y="5025811"/>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a:p>
            </p:txBody>
          </p:sp>
          <p:sp>
            <p:nvSpPr>
              <p:cNvPr id="1547" name="Elipse 1546">
                <a:extLst>
                  <a:ext uri="{FF2B5EF4-FFF2-40B4-BE49-F238E27FC236}">
                    <a16:creationId xmlns:a16="http://schemas.microsoft.com/office/drawing/2014/main" id="{24F3EDA0-3B86-F743-B81C-C84BA1F49C4A}"/>
                  </a:ext>
                </a:extLst>
              </p:cNvPr>
              <p:cNvSpPr>
                <a:spLocks noChangeAspect="1"/>
              </p:cNvSpPr>
              <p:nvPr/>
            </p:nvSpPr>
            <p:spPr>
              <a:xfrm>
                <a:off x="110763" y="5172663"/>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a:p>
            </p:txBody>
          </p:sp>
          <p:sp>
            <p:nvSpPr>
              <p:cNvPr id="1548" name="Elipse 1547">
                <a:extLst>
                  <a:ext uri="{FF2B5EF4-FFF2-40B4-BE49-F238E27FC236}">
                    <a16:creationId xmlns:a16="http://schemas.microsoft.com/office/drawing/2014/main" id="{B9313C9B-55B8-F945-9239-5893F54C7453}"/>
                  </a:ext>
                </a:extLst>
              </p:cNvPr>
              <p:cNvSpPr>
                <a:spLocks noChangeAspect="1"/>
              </p:cNvSpPr>
              <p:nvPr/>
            </p:nvSpPr>
            <p:spPr>
              <a:xfrm>
                <a:off x="110763" y="5319515"/>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a:p>
            </p:txBody>
          </p:sp>
          <p:sp>
            <p:nvSpPr>
              <p:cNvPr id="1549" name="Elipse 1548">
                <a:extLst>
                  <a:ext uri="{FF2B5EF4-FFF2-40B4-BE49-F238E27FC236}">
                    <a16:creationId xmlns:a16="http://schemas.microsoft.com/office/drawing/2014/main" id="{7C6EFCB1-BB4B-8D43-97D3-3045C5B50052}"/>
                  </a:ext>
                </a:extLst>
              </p:cNvPr>
              <p:cNvSpPr>
                <a:spLocks noChangeAspect="1"/>
              </p:cNvSpPr>
              <p:nvPr/>
            </p:nvSpPr>
            <p:spPr>
              <a:xfrm>
                <a:off x="110763" y="5466361"/>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a:p>
            </p:txBody>
          </p:sp>
        </p:grpSp>
        <p:grpSp>
          <p:nvGrpSpPr>
            <p:cNvPr id="1044" name="Grupo 1043">
              <a:extLst>
                <a:ext uri="{FF2B5EF4-FFF2-40B4-BE49-F238E27FC236}">
                  <a16:creationId xmlns:a16="http://schemas.microsoft.com/office/drawing/2014/main" id="{362C88B2-D496-EA41-8B94-81B3A8E0D6FA}"/>
                </a:ext>
              </a:extLst>
            </p:cNvPr>
            <p:cNvGrpSpPr/>
            <p:nvPr/>
          </p:nvGrpSpPr>
          <p:grpSpPr>
            <a:xfrm>
              <a:off x="5364330" y="32843"/>
              <a:ext cx="28800" cy="5462318"/>
              <a:chOff x="110763" y="32843"/>
              <a:chExt cx="28800" cy="5462318"/>
            </a:xfrm>
            <a:grpFill/>
          </p:grpSpPr>
          <p:sp>
            <p:nvSpPr>
              <p:cNvPr id="1474" name="Elipse 1473">
                <a:extLst>
                  <a:ext uri="{FF2B5EF4-FFF2-40B4-BE49-F238E27FC236}">
                    <a16:creationId xmlns:a16="http://schemas.microsoft.com/office/drawing/2014/main" id="{98E9E625-580C-7148-B6B3-38DDC02CC16B}"/>
                  </a:ext>
                </a:extLst>
              </p:cNvPr>
              <p:cNvSpPr>
                <a:spLocks noChangeAspect="1"/>
              </p:cNvSpPr>
              <p:nvPr/>
            </p:nvSpPr>
            <p:spPr>
              <a:xfrm>
                <a:off x="110763" y="32843"/>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a:p>
            </p:txBody>
          </p:sp>
          <p:sp>
            <p:nvSpPr>
              <p:cNvPr id="1475" name="Elipse 1474">
                <a:extLst>
                  <a:ext uri="{FF2B5EF4-FFF2-40B4-BE49-F238E27FC236}">
                    <a16:creationId xmlns:a16="http://schemas.microsoft.com/office/drawing/2014/main" id="{D4C9DFFD-F246-5B40-9AF4-1B1E0114EA18}"/>
                  </a:ext>
                </a:extLst>
              </p:cNvPr>
              <p:cNvSpPr>
                <a:spLocks noChangeAspect="1"/>
              </p:cNvSpPr>
              <p:nvPr/>
            </p:nvSpPr>
            <p:spPr>
              <a:xfrm>
                <a:off x="110763" y="179695"/>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a:p>
            </p:txBody>
          </p:sp>
          <p:sp>
            <p:nvSpPr>
              <p:cNvPr id="1476" name="Elipse 1475">
                <a:extLst>
                  <a:ext uri="{FF2B5EF4-FFF2-40B4-BE49-F238E27FC236}">
                    <a16:creationId xmlns:a16="http://schemas.microsoft.com/office/drawing/2014/main" id="{6BA32D06-670E-D648-B956-ECBA3F1DB179}"/>
                  </a:ext>
                </a:extLst>
              </p:cNvPr>
              <p:cNvSpPr>
                <a:spLocks noChangeAspect="1"/>
              </p:cNvSpPr>
              <p:nvPr/>
            </p:nvSpPr>
            <p:spPr>
              <a:xfrm>
                <a:off x="110763" y="326547"/>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a:p>
            </p:txBody>
          </p:sp>
          <p:sp>
            <p:nvSpPr>
              <p:cNvPr id="1477" name="Elipse 1476">
                <a:extLst>
                  <a:ext uri="{FF2B5EF4-FFF2-40B4-BE49-F238E27FC236}">
                    <a16:creationId xmlns:a16="http://schemas.microsoft.com/office/drawing/2014/main" id="{FE97CB0B-BE03-F040-B7E7-694CFA23E97B}"/>
                  </a:ext>
                </a:extLst>
              </p:cNvPr>
              <p:cNvSpPr>
                <a:spLocks noChangeAspect="1"/>
              </p:cNvSpPr>
              <p:nvPr/>
            </p:nvSpPr>
            <p:spPr>
              <a:xfrm>
                <a:off x="110763" y="473399"/>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a:p>
            </p:txBody>
          </p:sp>
          <p:sp>
            <p:nvSpPr>
              <p:cNvPr id="1478" name="Elipse 1477">
                <a:extLst>
                  <a:ext uri="{FF2B5EF4-FFF2-40B4-BE49-F238E27FC236}">
                    <a16:creationId xmlns:a16="http://schemas.microsoft.com/office/drawing/2014/main" id="{85864A93-2F8A-3541-B3E6-3CBE9DACE317}"/>
                  </a:ext>
                </a:extLst>
              </p:cNvPr>
              <p:cNvSpPr>
                <a:spLocks noChangeAspect="1"/>
              </p:cNvSpPr>
              <p:nvPr/>
            </p:nvSpPr>
            <p:spPr>
              <a:xfrm>
                <a:off x="110763" y="620251"/>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a:p>
            </p:txBody>
          </p:sp>
          <p:sp>
            <p:nvSpPr>
              <p:cNvPr id="1479" name="Elipse 1478">
                <a:extLst>
                  <a:ext uri="{FF2B5EF4-FFF2-40B4-BE49-F238E27FC236}">
                    <a16:creationId xmlns:a16="http://schemas.microsoft.com/office/drawing/2014/main" id="{F3DFEF39-F79F-0440-8CC6-F91F2281C4F2}"/>
                  </a:ext>
                </a:extLst>
              </p:cNvPr>
              <p:cNvSpPr>
                <a:spLocks noChangeAspect="1"/>
              </p:cNvSpPr>
              <p:nvPr/>
            </p:nvSpPr>
            <p:spPr>
              <a:xfrm>
                <a:off x="110763" y="767103"/>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a:p>
            </p:txBody>
          </p:sp>
          <p:sp>
            <p:nvSpPr>
              <p:cNvPr id="1480" name="Elipse 1479">
                <a:extLst>
                  <a:ext uri="{FF2B5EF4-FFF2-40B4-BE49-F238E27FC236}">
                    <a16:creationId xmlns:a16="http://schemas.microsoft.com/office/drawing/2014/main" id="{F5EE2D9A-F2C9-8340-A9FD-46981CF14C05}"/>
                  </a:ext>
                </a:extLst>
              </p:cNvPr>
              <p:cNvSpPr>
                <a:spLocks noChangeAspect="1"/>
              </p:cNvSpPr>
              <p:nvPr/>
            </p:nvSpPr>
            <p:spPr>
              <a:xfrm>
                <a:off x="110763" y="913955"/>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a:p>
            </p:txBody>
          </p:sp>
          <p:sp>
            <p:nvSpPr>
              <p:cNvPr id="1481" name="Elipse 1480">
                <a:extLst>
                  <a:ext uri="{FF2B5EF4-FFF2-40B4-BE49-F238E27FC236}">
                    <a16:creationId xmlns:a16="http://schemas.microsoft.com/office/drawing/2014/main" id="{0EE3D773-050F-0743-A49A-72328A49D2A9}"/>
                  </a:ext>
                </a:extLst>
              </p:cNvPr>
              <p:cNvSpPr>
                <a:spLocks noChangeAspect="1"/>
              </p:cNvSpPr>
              <p:nvPr/>
            </p:nvSpPr>
            <p:spPr>
              <a:xfrm>
                <a:off x="110763" y="1060807"/>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a:p>
            </p:txBody>
          </p:sp>
          <p:sp>
            <p:nvSpPr>
              <p:cNvPr id="1482" name="Elipse 1481">
                <a:extLst>
                  <a:ext uri="{FF2B5EF4-FFF2-40B4-BE49-F238E27FC236}">
                    <a16:creationId xmlns:a16="http://schemas.microsoft.com/office/drawing/2014/main" id="{4CCACFB6-A3DB-8E4F-A258-500AB22DAC92}"/>
                  </a:ext>
                </a:extLst>
              </p:cNvPr>
              <p:cNvSpPr>
                <a:spLocks noChangeAspect="1"/>
              </p:cNvSpPr>
              <p:nvPr/>
            </p:nvSpPr>
            <p:spPr>
              <a:xfrm>
                <a:off x="110763" y="1207659"/>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a:p>
            </p:txBody>
          </p:sp>
          <p:sp>
            <p:nvSpPr>
              <p:cNvPr id="1483" name="Elipse 1482">
                <a:extLst>
                  <a:ext uri="{FF2B5EF4-FFF2-40B4-BE49-F238E27FC236}">
                    <a16:creationId xmlns:a16="http://schemas.microsoft.com/office/drawing/2014/main" id="{0C4652EC-73EA-2A4F-8F4B-30F608CDD1C1}"/>
                  </a:ext>
                </a:extLst>
              </p:cNvPr>
              <p:cNvSpPr>
                <a:spLocks noChangeAspect="1"/>
              </p:cNvSpPr>
              <p:nvPr/>
            </p:nvSpPr>
            <p:spPr>
              <a:xfrm>
                <a:off x="110763" y="1354511"/>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a:p>
            </p:txBody>
          </p:sp>
          <p:sp>
            <p:nvSpPr>
              <p:cNvPr id="1484" name="Elipse 1483">
                <a:extLst>
                  <a:ext uri="{FF2B5EF4-FFF2-40B4-BE49-F238E27FC236}">
                    <a16:creationId xmlns:a16="http://schemas.microsoft.com/office/drawing/2014/main" id="{B4787FA2-9D45-6E43-8BE5-25DD46A706FB}"/>
                  </a:ext>
                </a:extLst>
              </p:cNvPr>
              <p:cNvSpPr>
                <a:spLocks noChangeAspect="1"/>
              </p:cNvSpPr>
              <p:nvPr/>
            </p:nvSpPr>
            <p:spPr>
              <a:xfrm>
                <a:off x="110763" y="1501363"/>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a:p>
            </p:txBody>
          </p:sp>
          <p:sp>
            <p:nvSpPr>
              <p:cNvPr id="1485" name="Elipse 1484">
                <a:extLst>
                  <a:ext uri="{FF2B5EF4-FFF2-40B4-BE49-F238E27FC236}">
                    <a16:creationId xmlns:a16="http://schemas.microsoft.com/office/drawing/2014/main" id="{130501ED-4739-2A49-B3E3-0AD73DABE1C7}"/>
                  </a:ext>
                </a:extLst>
              </p:cNvPr>
              <p:cNvSpPr>
                <a:spLocks noChangeAspect="1"/>
              </p:cNvSpPr>
              <p:nvPr/>
            </p:nvSpPr>
            <p:spPr>
              <a:xfrm>
                <a:off x="110763" y="1648215"/>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a:p>
            </p:txBody>
          </p:sp>
          <p:sp>
            <p:nvSpPr>
              <p:cNvPr id="1486" name="Elipse 1485">
                <a:extLst>
                  <a:ext uri="{FF2B5EF4-FFF2-40B4-BE49-F238E27FC236}">
                    <a16:creationId xmlns:a16="http://schemas.microsoft.com/office/drawing/2014/main" id="{64DB79D3-4490-C840-91DB-F732F8A5A454}"/>
                  </a:ext>
                </a:extLst>
              </p:cNvPr>
              <p:cNvSpPr>
                <a:spLocks noChangeAspect="1"/>
              </p:cNvSpPr>
              <p:nvPr/>
            </p:nvSpPr>
            <p:spPr>
              <a:xfrm>
                <a:off x="110763" y="1795067"/>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a:p>
            </p:txBody>
          </p:sp>
          <p:sp>
            <p:nvSpPr>
              <p:cNvPr id="1487" name="Elipse 1486">
                <a:extLst>
                  <a:ext uri="{FF2B5EF4-FFF2-40B4-BE49-F238E27FC236}">
                    <a16:creationId xmlns:a16="http://schemas.microsoft.com/office/drawing/2014/main" id="{B51E5E5A-581C-E649-86A3-6CDA88375C76}"/>
                  </a:ext>
                </a:extLst>
              </p:cNvPr>
              <p:cNvSpPr>
                <a:spLocks noChangeAspect="1"/>
              </p:cNvSpPr>
              <p:nvPr/>
            </p:nvSpPr>
            <p:spPr>
              <a:xfrm>
                <a:off x="110763" y="1941919"/>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a:p>
            </p:txBody>
          </p:sp>
          <p:sp>
            <p:nvSpPr>
              <p:cNvPr id="1488" name="Elipse 1487">
                <a:extLst>
                  <a:ext uri="{FF2B5EF4-FFF2-40B4-BE49-F238E27FC236}">
                    <a16:creationId xmlns:a16="http://schemas.microsoft.com/office/drawing/2014/main" id="{1E9084B8-4B92-4245-9A4F-629CE0BB72CE}"/>
                  </a:ext>
                </a:extLst>
              </p:cNvPr>
              <p:cNvSpPr>
                <a:spLocks noChangeAspect="1"/>
              </p:cNvSpPr>
              <p:nvPr/>
            </p:nvSpPr>
            <p:spPr>
              <a:xfrm>
                <a:off x="110763" y="2088771"/>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a:p>
            </p:txBody>
          </p:sp>
          <p:sp>
            <p:nvSpPr>
              <p:cNvPr id="1489" name="Elipse 1488">
                <a:extLst>
                  <a:ext uri="{FF2B5EF4-FFF2-40B4-BE49-F238E27FC236}">
                    <a16:creationId xmlns:a16="http://schemas.microsoft.com/office/drawing/2014/main" id="{9B6CA6F8-0E79-8A47-AF5D-0E9F66F69040}"/>
                  </a:ext>
                </a:extLst>
              </p:cNvPr>
              <p:cNvSpPr>
                <a:spLocks noChangeAspect="1"/>
              </p:cNvSpPr>
              <p:nvPr/>
            </p:nvSpPr>
            <p:spPr>
              <a:xfrm>
                <a:off x="110763" y="2235623"/>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a:p>
            </p:txBody>
          </p:sp>
          <p:sp>
            <p:nvSpPr>
              <p:cNvPr id="1490" name="Elipse 1489">
                <a:extLst>
                  <a:ext uri="{FF2B5EF4-FFF2-40B4-BE49-F238E27FC236}">
                    <a16:creationId xmlns:a16="http://schemas.microsoft.com/office/drawing/2014/main" id="{291623C8-F8EF-7445-B6BE-4C40BE6799A0}"/>
                  </a:ext>
                </a:extLst>
              </p:cNvPr>
              <p:cNvSpPr>
                <a:spLocks noChangeAspect="1"/>
              </p:cNvSpPr>
              <p:nvPr/>
            </p:nvSpPr>
            <p:spPr>
              <a:xfrm>
                <a:off x="110763" y="2382475"/>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a:p>
            </p:txBody>
          </p:sp>
          <p:sp>
            <p:nvSpPr>
              <p:cNvPr id="1491" name="Elipse 1490">
                <a:extLst>
                  <a:ext uri="{FF2B5EF4-FFF2-40B4-BE49-F238E27FC236}">
                    <a16:creationId xmlns:a16="http://schemas.microsoft.com/office/drawing/2014/main" id="{6FF66BB9-7323-C540-9D66-17CC08FAE9D7}"/>
                  </a:ext>
                </a:extLst>
              </p:cNvPr>
              <p:cNvSpPr>
                <a:spLocks noChangeAspect="1"/>
              </p:cNvSpPr>
              <p:nvPr/>
            </p:nvSpPr>
            <p:spPr>
              <a:xfrm>
                <a:off x="110763" y="2529327"/>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a:p>
            </p:txBody>
          </p:sp>
          <p:sp>
            <p:nvSpPr>
              <p:cNvPr id="1492" name="Elipse 1491">
                <a:extLst>
                  <a:ext uri="{FF2B5EF4-FFF2-40B4-BE49-F238E27FC236}">
                    <a16:creationId xmlns:a16="http://schemas.microsoft.com/office/drawing/2014/main" id="{6EC5BB35-B4E8-C24A-B6DD-3C10888F8059}"/>
                  </a:ext>
                </a:extLst>
              </p:cNvPr>
              <p:cNvSpPr>
                <a:spLocks noChangeAspect="1"/>
              </p:cNvSpPr>
              <p:nvPr/>
            </p:nvSpPr>
            <p:spPr>
              <a:xfrm>
                <a:off x="110763" y="2676179"/>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a:p>
            </p:txBody>
          </p:sp>
          <p:sp>
            <p:nvSpPr>
              <p:cNvPr id="1493" name="Elipse 1492">
                <a:extLst>
                  <a:ext uri="{FF2B5EF4-FFF2-40B4-BE49-F238E27FC236}">
                    <a16:creationId xmlns:a16="http://schemas.microsoft.com/office/drawing/2014/main" id="{120AE4DC-FA2C-FD4C-B204-31E8C53DF476}"/>
                  </a:ext>
                </a:extLst>
              </p:cNvPr>
              <p:cNvSpPr>
                <a:spLocks noChangeAspect="1"/>
              </p:cNvSpPr>
              <p:nvPr/>
            </p:nvSpPr>
            <p:spPr>
              <a:xfrm>
                <a:off x="110763" y="2823031"/>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a:p>
            </p:txBody>
          </p:sp>
          <p:sp>
            <p:nvSpPr>
              <p:cNvPr id="1494" name="Elipse 1493">
                <a:extLst>
                  <a:ext uri="{FF2B5EF4-FFF2-40B4-BE49-F238E27FC236}">
                    <a16:creationId xmlns:a16="http://schemas.microsoft.com/office/drawing/2014/main" id="{CA3F96A6-EA42-E449-9477-E905650943AB}"/>
                  </a:ext>
                </a:extLst>
              </p:cNvPr>
              <p:cNvSpPr>
                <a:spLocks noChangeAspect="1"/>
              </p:cNvSpPr>
              <p:nvPr/>
            </p:nvSpPr>
            <p:spPr>
              <a:xfrm>
                <a:off x="110763" y="2969883"/>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a:p>
            </p:txBody>
          </p:sp>
          <p:sp>
            <p:nvSpPr>
              <p:cNvPr id="1495" name="Elipse 1494">
                <a:extLst>
                  <a:ext uri="{FF2B5EF4-FFF2-40B4-BE49-F238E27FC236}">
                    <a16:creationId xmlns:a16="http://schemas.microsoft.com/office/drawing/2014/main" id="{E3CDD519-E4D7-D74C-88C5-387A644DCD6A}"/>
                  </a:ext>
                </a:extLst>
              </p:cNvPr>
              <p:cNvSpPr>
                <a:spLocks noChangeAspect="1"/>
              </p:cNvSpPr>
              <p:nvPr/>
            </p:nvSpPr>
            <p:spPr>
              <a:xfrm>
                <a:off x="110763" y="3116735"/>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a:p>
            </p:txBody>
          </p:sp>
          <p:sp>
            <p:nvSpPr>
              <p:cNvPr id="1496" name="Elipse 1495">
                <a:extLst>
                  <a:ext uri="{FF2B5EF4-FFF2-40B4-BE49-F238E27FC236}">
                    <a16:creationId xmlns:a16="http://schemas.microsoft.com/office/drawing/2014/main" id="{133FEB80-FFB7-DC4B-B1AC-7BA9B859777C}"/>
                  </a:ext>
                </a:extLst>
              </p:cNvPr>
              <p:cNvSpPr>
                <a:spLocks noChangeAspect="1"/>
              </p:cNvSpPr>
              <p:nvPr/>
            </p:nvSpPr>
            <p:spPr>
              <a:xfrm>
                <a:off x="110763" y="3263587"/>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a:p>
            </p:txBody>
          </p:sp>
          <p:sp>
            <p:nvSpPr>
              <p:cNvPr id="1497" name="Elipse 1496">
                <a:extLst>
                  <a:ext uri="{FF2B5EF4-FFF2-40B4-BE49-F238E27FC236}">
                    <a16:creationId xmlns:a16="http://schemas.microsoft.com/office/drawing/2014/main" id="{0691085A-E4F1-E244-B4A6-096F0DF93FC2}"/>
                  </a:ext>
                </a:extLst>
              </p:cNvPr>
              <p:cNvSpPr>
                <a:spLocks noChangeAspect="1"/>
              </p:cNvSpPr>
              <p:nvPr/>
            </p:nvSpPr>
            <p:spPr>
              <a:xfrm>
                <a:off x="110763" y="3410439"/>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a:p>
            </p:txBody>
          </p:sp>
          <p:sp>
            <p:nvSpPr>
              <p:cNvPr id="1498" name="Elipse 1497">
                <a:extLst>
                  <a:ext uri="{FF2B5EF4-FFF2-40B4-BE49-F238E27FC236}">
                    <a16:creationId xmlns:a16="http://schemas.microsoft.com/office/drawing/2014/main" id="{AFAFF044-36C6-DE4B-89B8-0611B26092A7}"/>
                  </a:ext>
                </a:extLst>
              </p:cNvPr>
              <p:cNvSpPr>
                <a:spLocks noChangeAspect="1"/>
              </p:cNvSpPr>
              <p:nvPr/>
            </p:nvSpPr>
            <p:spPr>
              <a:xfrm>
                <a:off x="110763" y="3557291"/>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a:p>
            </p:txBody>
          </p:sp>
          <p:sp>
            <p:nvSpPr>
              <p:cNvPr id="1499" name="Elipse 1498">
                <a:extLst>
                  <a:ext uri="{FF2B5EF4-FFF2-40B4-BE49-F238E27FC236}">
                    <a16:creationId xmlns:a16="http://schemas.microsoft.com/office/drawing/2014/main" id="{32A359C8-D442-3E4C-8C8F-345F67386DB0}"/>
                  </a:ext>
                </a:extLst>
              </p:cNvPr>
              <p:cNvSpPr>
                <a:spLocks noChangeAspect="1"/>
              </p:cNvSpPr>
              <p:nvPr/>
            </p:nvSpPr>
            <p:spPr>
              <a:xfrm>
                <a:off x="110763" y="3704143"/>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a:p>
            </p:txBody>
          </p:sp>
          <p:sp>
            <p:nvSpPr>
              <p:cNvPr id="1500" name="Elipse 1499">
                <a:extLst>
                  <a:ext uri="{FF2B5EF4-FFF2-40B4-BE49-F238E27FC236}">
                    <a16:creationId xmlns:a16="http://schemas.microsoft.com/office/drawing/2014/main" id="{22AC2611-0236-364E-AC47-82C090DF7F52}"/>
                  </a:ext>
                </a:extLst>
              </p:cNvPr>
              <p:cNvSpPr>
                <a:spLocks noChangeAspect="1"/>
              </p:cNvSpPr>
              <p:nvPr/>
            </p:nvSpPr>
            <p:spPr>
              <a:xfrm>
                <a:off x="110763" y="3850995"/>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a:p>
            </p:txBody>
          </p:sp>
          <p:sp>
            <p:nvSpPr>
              <p:cNvPr id="1501" name="Elipse 1500">
                <a:extLst>
                  <a:ext uri="{FF2B5EF4-FFF2-40B4-BE49-F238E27FC236}">
                    <a16:creationId xmlns:a16="http://schemas.microsoft.com/office/drawing/2014/main" id="{0C13D5B1-5594-2145-A0AC-98B03FF972E6}"/>
                  </a:ext>
                </a:extLst>
              </p:cNvPr>
              <p:cNvSpPr>
                <a:spLocks noChangeAspect="1"/>
              </p:cNvSpPr>
              <p:nvPr/>
            </p:nvSpPr>
            <p:spPr>
              <a:xfrm>
                <a:off x="110763" y="3997847"/>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a:p>
            </p:txBody>
          </p:sp>
          <p:sp>
            <p:nvSpPr>
              <p:cNvPr id="1502" name="Elipse 1501">
                <a:extLst>
                  <a:ext uri="{FF2B5EF4-FFF2-40B4-BE49-F238E27FC236}">
                    <a16:creationId xmlns:a16="http://schemas.microsoft.com/office/drawing/2014/main" id="{FA9D5B5B-BCD7-B04B-8DE6-864B87655C63}"/>
                  </a:ext>
                </a:extLst>
              </p:cNvPr>
              <p:cNvSpPr>
                <a:spLocks noChangeAspect="1"/>
              </p:cNvSpPr>
              <p:nvPr/>
            </p:nvSpPr>
            <p:spPr>
              <a:xfrm>
                <a:off x="110763" y="4144699"/>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a:p>
            </p:txBody>
          </p:sp>
          <p:sp>
            <p:nvSpPr>
              <p:cNvPr id="1503" name="Elipse 1502">
                <a:extLst>
                  <a:ext uri="{FF2B5EF4-FFF2-40B4-BE49-F238E27FC236}">
                    <a16:creationId xmlns:a16="http://schemas.microsoft.com/office/drawing/2014/main" id="{538D592F-6090-804B-BBD8-0038363011C7}"/>
                  </a:ext>
                </a:extLst>
              </p:cNvPr>
              <p:cNvSpPr>
                <a:spLocks noChangeAspect="1"/>
              </p:cNvSpPr>
              <p:nvPr/>
            </p:nvSpPr>
            <p:spPr>
              <a:xfrm>
                <a:off x="110763" y="4291551"/>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a:p>
            </p:txBody>
          </p:sp>
          <p:sp>
            <p:nvSpPr>
              <p:cNvPr id="1504" name="Elipse 1503">
                <a:extLst>
                  <a:ext uri="{FF2B5EF4-FFF2-40B4-BE49-F238E27FC236}">
                    <a16:creationId xmlns:a16="http://schemas.microsoft.com/office/drawing/2014/main" id="{0C011917-C21E-0A4F-B650-27BEF3B363A3}"/>
                  </a:ext>
                </a:extLst>
              </p:cNvPr>
              <p:cNvSpPr>
                <a:spLocks noChangeAspect="1"/>
              </p:cNvSpPr>
              <p:nvPr/>
            </p:nvSpPr>
            <p:spPr>
              <a:xfrm>
                <a:off x="110763" y="4438403"/>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a:p>
            </p:txBody>
          </p:sp>
          <p:sp>
            <p:nvSpPr>
              <p:cNvPr id="1505" name="Elipse 1504">
                <a:extLst>
                  <a:ext uri="{FF2B5EF4-FFF2-40B4-BE49-F238E27FC236}">
                    <a16:creationId xmlns:a16="http://schemas.microsoft.com/office/drawing/2014/main" id="{B59813F0-BF23-864C-9133-6955066C76A8}"/>
                  </a:ext>
                </a:extLst>
              </p:cNvPr>
              <p:cNvSpPr>
                <a:spLocks noChangeAspect="1"/>
              </p:cNvSpPr>
              <p:nvPr/>
            </p:nvSpPr>
            <p:spPr>
              <a:xfrm>
                <a:off x="110763" y="4585255"/>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a:p>
            </p:txBody>
          </p:sp>
          <p:sp>
            <p:nvSpPr>
              <p:cNvPr id="1506" name="Elipse 1505">
                <a:extLst>
                  <a:ext uri="{FF2B5EF4-FFF2-40B4-BE49-F238E27FC236}">
                    <a16:creationId xmlns:a16="http://schemas.microsoft.com/office/drawing/2014/main" id="{27051FBD-C9EE-2F4D-8831-681241ABE61F}"/>
                  </a:ext>
                </a:extLst>
              </p:cNvPr>
              <p:cNvSpPr>
                <a:spLocks noChangeAspect="1"/>
              </p:cNvSpPr>
              <p:nvPr/>
            </p:nvSpPr>
            <p:spPr>
              <a:xfrm>
                <a:off x="110763" y="4732107"/>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a:p>
            </p:txBody>
          </p:sp>
          <p:sp>
            <p:nvSpPr>
              <p:cNvPr id="1507" name="Elipse 1506">
                <a:extLst>
                  <a:ext uri="{FF2B5EF4-FFF2-40B4-BE49-F238E27FC236}">
                    <a16:creationId xmlns:a16="http://schemas.microsoft.com/office/drawing/2014/main" id="{CCB284F9-2F0C-7144-AACB-A17DD528B77C}"/>
                  </a:ext>
                </a:extLst>
              </p:cNvPr>
              <p:cNvSpPr>
                <a:spLocks noChangeAspect="1"/>
              </p:cNvSpPr>
              <p:nvPr/>
            </p:nvSpPr>
            <p:spPr>
              <a:xfrm>
                <a:off x="110763" y="4878959"/>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a:p>
            </p:txBody>
          </p:sp>
          <p:sp>
            <p:nvSpPr>
              <p:cNvPr id="1508" name="Elipse 1507">
                <a:extLst>
                  <a:ext uri="{FF2B5EF4-FFF2-40B4-BE49-F238E27FC236}">
                    <a16:creationId xmlns:a16="http://schemas.microsoft.com/office/drawing/2014/main" id="{7CC80178-B6B3-814C-8713-AB577DB309F2}"/>
                  </a:ext>
                </a:extLst>
              </p:cNvPr>
              <p:cNvSpPr>
                <a:spLocks noChangeAspect="1"/>
              </p:cNvSpPr>
              <p:nvPr/>
            </p:nvSpPr>
            <p:spPr>
              <a:xfrm>
                <a:off x="110763" y="5025811"/>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a:p>
            </p:txBody>
          </p:sp>
          <p:sp>
            <p:nvSpPr>
              <p:cNvPr id="1509" name="Elipse 1508">
                <a:extLst>
                  <a:ext uri="{FF2B5EF4-FFF2-40B4-BE49-F238E27FC236}">
                    <a16:creationId xmlns:a16="http://schemas.microsoft.com/office/drawing/2014/main" id="{420B69FD-FC9B-8D49-8ACC-CD73CE43FFC0}"/>
                  </a:ext>
                </a:extLst>
              </p:cNvPr>
              <p:cNvSpPr>
                <a:spLocks noChangeAspect="1"/>
              </p:cNvSpPr>
              <p:nvPr/>
            </p:nvSpPr>
            <p:spPr>
              <a:xfrm>
                <a:off x="110763" y="5172663"/>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a:p>
            </p:txBody>
          </p:sp>
          <p:sp>
            <p:nvSpPr>
              <p:cNvPr id="1510" name="Elipse 1509">
                <a:extLst>
                  <a:ext uri="{FF2B5EF4-FFF2-40B4-BE49-F238E27FC236}">
                    <a16:creationId xmlns:a16="http://schemas.microsoft.com/office/drawing/2014/main" id="{DFCB0F15-DD74-6444-AC34-3EEF944E76A4}"/>
                  </a:ext>
                </a:extLst>
              </p:cNvPr>
              <p:cNvSpPr>
                <a:spLocks noChangeAspect="1"/>
              </p:cNvSpPr>
              <p:nvPr/>
            </p:nvSpPr>
            <p:spPr>
              <a:xfrm>
                <a:off x="110763" y="5319515"/>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a:p>
            </p:txBody>
          </p:sp>
          <p:sp>
            <p:nvSpPr>
              <p:cNvPr id="1511" name="Elipse 1510">
                <a:extLst>
                  <a:ext uri="{FF2B5EF4-FFF2-40B4-BE49-F238E27FC236}">
                    <a16:creationId xmlns:a16="http://schemas.microsoft.com/office/drawing/2014/main" id="{A0B87093-D26D-8C4F-8F80-48325A3BB4C0}"/>
                  </a:ext>
                </a:extLst>
              </p:cNvPr>
              <p:cNvSpPr>
                <a:spLocks noChangeAspect="1"/>
              </p:cNvSpPr>
              <p:nvPr/>
            </p:nvSpPr>
            <p:spPr>
              <a:xfrm>
                <a:off x="110763" y="5466361"/>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a:p>
            </p:txBody>
          </p:sp>
        </p:grpSp>
        <p:grpSp>
          <p:nvGrpSpPr>
            <p:cNvPr id="1045" name="Grupo 1044">
              <a:extLst>
                <a:ext uri="{FF2B5EF4-FFF2-40B4-BE49-F238E27FC236}">
                  <a16:creationId xmlns:a16="http://schemas.microsoft.com/office/drawing/2014/main" id="{A5ABF919-6CD9-3944-98B0-8688307109CC}"/>
                </a:ext>
              </a:extLst>
            </p:cNvPr>
            <p:cNvGrpSpPr/>
            <p:nvPr/>
          </p:nvGrpSpPr>
          <p:grpSpPr>
            <a:xfrm>
              <a:off x="5512497" y="32843"/>
              <a:ext cx="28800" cy="5462318"/>
              <a:chOff x="110763" y="32843"/>
              <a:chExt cx="28800" cy="5462318"/>
            </a:xfrm>
            <a:grpFill/>
          </p:grpSpPr>
          <p:sp>
            <p:nvSpPr>
              <p:cNvPr id="1436" name="Elipse 1435">
                <a:extLst>
                  <a:ext uri="{FF2B5EF4-FFF2-40B4-BE49-F238E27FC236}">
                    <a16:creationId xmlns:a16="http://schemas.microsoft.com/office/drawing/2014/main" id="{3C994236-0181-EE4E-A922-5546DD1D934E}"/>
                  </a:ext>
                </a:extLst>
              </p:cNvPr>
              <p:cNvSpPr>
                <a:spLocks noChangeAspect="1"/>
              </p:cNvSpPr>
              <p:nvPr/>
            </p:nvSpPr>
            <p:spPr>
              <a:xfrm>
                <a:off x="110763" y="32843"/>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a:p>
            </p:txBody>
          </p:sp>
          <p:sp>
            <p:nvSpPr>
              <p:cNvPr id="1437" name="Elipse 1436">
                <a:extLst>
                  <a:ext uri="{FF2B5EF4-FFF2-40B4-BE49-F238E27FC236}">
                    <a16:creationId xmlns:a16="http://schemas.microsoft.com/office/drawing/2014/main" id="{06164BA0-1397-1747-A1FD-B7D12FD9A88A}"/>
                  </a:ext>
                </a:extLst>
              </p:cNvPr>
              <p:cNvSpPr>
                <a:spLocks noChangeAspect="1"/>
              </p:cNvSpPr>
              <p:nvPr/>
            </p:nvSpPr>
            <p:spPr>
              <a:xfrm>
                <a:off x="110763" y="179695"/>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a:p>
            </p:txBody>
          </p:sp>
          <p:sp>
            <p:nvSpPr>
              <p:cNvPr id="1438" name="Elipse 1437">
                <a:extLst>
                  <a:ext uri="{FF2B5EF4-FFF2-40B4-BE49-F238E27FC236}">
                    <a16:creationId xmlns:a16="http://schemas.microsoft.com/office/drawing/2014/main" id="{02301B05-AEAD-CB4F-B3F7-D9A5DD56BADA}"/>
                  </a:ext>
                </a:extLst>
              </p:cNvPr>
              <p:cNvSpPr>
                <a:spLocks noChangeAspect="1"/>
              </p:cNvSpPr>
              <p:nvPr/>
            </p:nvSpPr>
            <p:spPr>
              <a:xfrm>
                <a:off x="110763" y="326547"/>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a:p>
            </p:txBody>
          </p:sp>
          <p:sp>
            <p:nvSpPr>
              <p:cNvPr id="1439" name="Elipse 1438">
                <a:extLst>
                  <a:ext uri="{FF2B5EF4-FFF2-40B4-BE49-F238E27FC236}">
                    <a16:creationId xmlns:a16="http://schemas.microsoft.com/office/drawing/2014/main" id="{F5F6A772-9C62-5C41-9326-3E6632B2E44F}"/>
                  </a:ext>
                </a:extLst>
              </p:cNvPr>
              <p:cNvSpPr>
                <a:spLocks noChangeAspect="1"/>
              </p:cNvSpPr>
              <p:nvPr/>
            </p:nvSpPr>
            <p:spPr>
              <a:xfrm>
                <a:off x="110763" y="473399"/>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a:p>
            </p:txBody>
          </p:sp>
          <p:sp>
            <p:nvSpPr>
              <p:cNvPr id="1440" name="Elipse 1439">
                <a:extLst>
                  <a:ext uri="{FF2B5EF4-FFF2-40B4-BE49-F238E27FC236}">
                    <a16:creationId xmlns:a16="http://schemas.microsoft.com/office/drawing/2014/main" id="{FF2B8BD5-01B3-CC41-9B9F-02427DD0E945}"/>
                  </a:ext>
                </a:extLst>
              </p:cNvPr>
              <p:cNvSpPr>
                <a:spLocks noChangeAspect="1"/>
              </p:cNvSpPr>
              <p:nvPr/>
            </p:nvSpPr>
            <p:spPr>
              <a:xfrm>
                <a:off x="110763" y="620251"/>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a:p>
            </p:txBody>
          </p:sp>
          <p:sp>
            <p:nvSpPr>
              <p:cNvPr id="1441" name="Elipse 1440">
                <a:extLst>
                  <a:ext uri="{FF2B5EF4-FFF2-40B4-BE49-F238E27FC236}">
                    <a16:creationId xmlns:a16="http://schemas.microsoft.com/office/drawing/2014/main" id="{76387111-7D45-7E44-90F7-D3F9F258BCDA}"/>
                  </a:ext>
                </a:extLst>
              </p:cNvPr>
              <p:cNvSpPr>
                <a:spLocks noChangeAspect="1"/>
              </p:cNvSpPr>
              <p:nvPr/>
            </p:nvSpPr>
            <p:spPr>
              <a:xfrm>
                <a:off x="110763" y="767103"/>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a:p>
            </p:txBody>
          </p:sp>
          <p:sp>
            <p:nvSpPr>
              <p:cNvPr id="1442" name="Elipse 1441">
                <a:extLst>
                  <a:ext uri="{FF2B5EF4-FFF2-40B4-BE49-F238E27FC236}">
                    <a16:creationId xmlns:a16="http://schemas.microsoft.com/office/drawing/2014/main" id="{A825D0F0-299F-9F47-B481-B4C17B29AC3E}"/>
                  </a:ext>
                </a:extLst>
              </p:cNvPr>
              <p:cNvSpPr>
                <a:spLocks noChangeAspect="1"/>
              </p:cNvSpPr>
              <p:nvPr/>
            </p:nvSpPr>
            <p:spPr>
              <a:xfrm>
                <a:off x="110763" y="913955"/>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a:p>
            </p:txBody>
          </p:sp>
          <p:sp>
            <p:nvSpPr>
              <p:cNvPr id="1443" name="Elipse 1442">
                <a:extLst>
                  <a:ext uri="{FF2B5EF4-FFF2-40B4-BE49-F238E27FC236}">
                    <a16:creationId xmlns:a16="http://schemas.microsoft.com/office/drawing/2014/main" id="{5CCD8768-A55E-984F-B7B9-06F54D252C3C}"/>
                  </a:ext>
                </a:extLst>
              </p:cNvPr>
              <p:cNvSpPr>
                <a:spLocks noChangeAspect="1"/>
              </p:cNvSpPr>
              <p:nvPr/>
            </p:nvSpPr>
            <p:spPr>
              <a:xfrm>
                <a:off x="110763" y="1060807"/>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a:p>
            </p:txBody>
          </p:sp>
          <p:sp>
            <p:nvSpPr>
              <p:cNvPr id="1444" name="Elipse 1443">
                <a:extLst>
                  <a:ext uri="{FF2B5EF4-FFF2-40B4-BE49-F238E27FC236}">
                    <a16:creationId xmlns:a16="http://schemas.microsoft.com/office/drawing/2014/main" id="{C4DCF8ED-56E7-0E40-B1BD-665CC5213DE9}"/>
                  </a:ext>
                </a:extLst>
              </p:cNvPr>
              <p:cNvSpPr>
                <a:spLocks noChangeAspect="1"/>
              </p:cNvSpPr>
              <p:nvPr/>
            </p:nvSpPr>
            <p:spPr>
              <a:xfrm>
                <a:off x="110763" y="1207659"/>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a:p>
            </p:txBody>
          </p:sp>
          <p:sp>
            <p:nvSpPr>
              <p:cNvPr id="1445" name="Elipse 1444">
                <a:extLst>
                  <a:ext uri="{FF2B5EF4-FFF2-40B4-BE49-F238E27FC236}">
                    <a16:creationId xmlns:a16="http://schemas.microsoft.com/office/drawing/2014/main" id="{F89E9AB8-FE9D-7D41-8C9D-3E0453B21C8C}"/>
                  </a:ext>
                </a:extLst>
              </p:cNvPr>
              <p:cNvSpPr>
                <a:spLocks noChangeAspect="1"/>
              </p:cNvSpPr>
              <p:nvPr/>
            </p:nvSpPr>
            <p:spPr>
              <a:xfrm>
                <a:off x="110763" y="1354511"/>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a:p>
            </p:txBody>
          </p:sp>
          <p:sp>
            <p:nvSpPr>
              <p:cNvPr id="1446" name="Elipse 1445">
                <a:extLst>
                  <a:ext uri="{FF2B5EF4-FFF2-40B4-BE49-F238E27FC236}">
                    <a16:creationId xmlns:a16="http://schemas.microsoft.com/office/drawing/2014/main" id="{4C95B214-F378-AE45-9D0D-CEDB8AFD3615}"/>
                  </a:ext>
                </a:extLst>
              </p:cNvPr>
              <p:cNvSpPr>
                <a:spLocks noChangeAspect="1"/>
              </p:cNvSpPr>
              <p:nvPr/>
            </p:nvSpPr>
            <p:spPr>
              <a:xfrm>
                <a:off x="110763" y="1501363"/>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a:p>
            </p:txBody>
          </p:sp>
          <p:sp>
            <p:nvSpPr>
              <p:cNvPr id="1447" name="Elipse 1446">
                <a:extLst>
                  <a:ext uri="{FF2B5EF4-FFF2-40B4-BE49-F238E27FC236}">
                    <a16:creationId xmlns:a16="http://schemas.microsoft.com/office/drawing/2014/main" id="{AE20C3E2-B5F3-5949-8FE8-71BCC926A70D}"/>
                  </a:ext>
                </a:extLst>
              </p:cNvPr>
              <p:cNvSpPr>
                <a:spLocks noChangeAspect="1"/>
              </p:cNvSpPr>
              <p:nvPr/>
            </p:nvSpPr>
            <p:spPr>
              <a:xfrm>
                <a:off x="110763" y="1648215"/>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a:p>
            </p:txBody>
          </p:sp>
          <p:sp>
            <p:nvSpPr>
              <p:cNvPr id="1448" name="Elipse 1447">
                <a:extLst>
                  <a:ext uri="{FF2B5EF4-FFF2-40B4-BE49-F238E27FC236}">
                    <a16:creationId xmlns:a16="http://schemas.microsoft.com/office/drawing/2014/main" id="{318A2144-80D7-BC48-A3A6-5CE46A0508D3}"/>
                  </a:ext>
                </a:extLst>
              </p:cNvPr>
              <p:cNvSpPr>
                <a:spLocks noChangeAspect="1"/>
              </p:cNvSpPr>
              <p:nvPr/>
            </p:nvSpPr>
            <p:spPr>
              <a:xfrm>
                <a:off x="110763" y="1795067"/>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a:p>
            </p:txBody>
          </p:sp>
          <p:sp>
            <p:nvSpPr>
              <p:cNvPr id="1449" name="Elipse 1448">
                <a:extLst>
                  <a:ext uri="{FF2B5EF4-FFF2-40B4-BE49-F238E27FC236}">
                    <a16:creationId xmlns:a16="http://schemas.microsoft.com/office/drawing/2014/main" id="{1F795C73-656D-594E-AFB3-5B48D8E0535F}"/>
                  </a:ext>
                </a:extLst>
              </p:cNvPr>
              <p:cNvSpPr>
                <a:spLocks noChangeAspect="1"/>
              </p:cNvSpPr>
              <p:nvPr/>
            </p:nvSpPr>
            <p:spPr>
              <a:xfrm>
                <a:off x="110763" y="1941919"/>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a:p>
            </p:txBody>
          </p:sp>
          <p:sp>
            <p:nvSpPr>
              <p:cNvPr id="1450" name="Elipse 1449">
                <a:extLst>
                  <a:ext uri="{FF2B5EF4-FFF2-40B4-BE49-F238E27FC236}">
                    <a16:creationId xmlns:a16="http://schemas.microsoft.com/office/drawing/2014/main" id="{85939DE1-3923-064D-B747-98592EC536CA}"/>
                  </a:ext>
                </a:extLst>
              </p:cNvPr>
              <p:cNvSpPr>
                <a:spLocks noChangeAspect="1"/>
              </p:cNvSpPr>
              <p:nvPr/>
            </p:nvSpPr>
            <p:spPr>
              <a:xfrm>
                <a:off x="110763" y="2088771"/>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a:p>
            </p:txBody>
          </p:sp>
          <p:sp>
            <p:nvSpPr>
              <p:cNvPr id="1451" name="Elipse 1450">
                <a:extLst>
                  <a:ext uri="{FF2B5EF4-FFF2-40B4-BE49-F238E27FC236}">
                    <a16:creationId xmlns:a16="http://schemas.microsoft.com/office/drawing/2014/main" id="{BF97EEBE-DC7F-8847-8CC1-FCEAFC675841}"/>
                  </a:ext>
                </a:extLst>
              </p:cNvPr>
              <p:cNvSpPr>
                <a:spLocks noChangeAspect="1"/>
              </p:cNvSpPr>
              <p:nvPr/>
            </p:nvSpPr>
            <p:spPr>
              <a:xfrm>
                <a:off x="110763" y="2235623"/>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a:p>
            </p:txBody>
          </p:sp>
          <p:sp>
            <p:nvSpPr>
              <p:cNvPr id="1452" name="Elipse 1451">
                <a:extLst>
                  <a:ext uri="{FF2B5EF4-FFF2-40B4-BE49-F238E27FC236}">
                    <a16:creationId xmlns:a16="http://schemas.microsoft.com/office/drawing/2014/main" id="{A2D0A162-67C8-2246-A52A-100F801CE2DF}"/>
                  </a:ext>
                </a:extLst>
              </p:cNvPr>
              <p:cNvSpPr>
                <a:spLocks noChangeAspect="1"/>
              </p:cNvSpPr>
              <p:nvPr/>
            </p:nvSpPr>
            <p:spPr>
              <a:xfrm>
                <a:off x="110763" y="2382475"/>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a:p>
            </p:txBody>
          </p:sp>
          <p:sp>
            <p:nvSpPr>
              <p:cNvPr id="1453" name="Elipse 1452">
                <a:extLst>
                  <a:ext uri="{FF2B5EF4-FFF2-40B4-BE49-F238E27FC236}">
                    <a16:creationId xmlns:a16="http://schemas.microsoft.com/office/drawing/2014/main" id="{983357D0-09D6-E944-BFC2-57C519B793FD}"/>
                  </a:ext>
                </a:extLst>
              </p:cNvPr>
              <p:cNvSpPr>
                <a:spLocks noChangeAspect="1"/>
              </p:cNvSpPr>
              <p:nvPr/>
            </p:nvSpPr>
            <p:spPr>
              <a:xfrm>
                <a:off x="110763" y="2529327"/>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a:p>
            </p:txBody>
          </p:sp>
          <p:sp>
            <p:nvSpPr>
              <p:cNvPr id="1454" name="Elipse 1453">
                <a:extLst>
                  <a:ext uri="{FF2B5EF4-FFF2-40B4-BE49-F238E27FC236}">
                    <a16:creationId xmlns:a16="http://schemas.microsoft.com/office/drawing/2014/main" id="{F83B8793-5B99-374F-AF96-ECA04637DBFC}"/>
                  </a:ext>
                </a:extLst>
              </p:cNvPr>
              <p:cNvSpPr>
                <a:spLocks noChangeAspect="1"/>
              </p:cNvSpPr>
              <p:nvPr/>
            </p:nvSpPr>
            <p:spPr>
              <a:xfrm>
                <a:off x="110763" y="2676179"/>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a:p>
            </p:txBody>
          </p:sp>
          <p:sp>
            <p:nvSpPr>
              <p:cNvPr id="1455" name="Elipse 1454">
                <a:extLst>
                  <a:ext uri="{FF2B5EF4-FFF2-40B4-BE49-F238E27FC236}">
                    <a16:creationId xmlns:a16="http://schemas.microsoft.com/office/drawing/2014/main" id="{7253A232-0D8B-2E46-B7EA-939487668F87}"/>
                  </a:ext>
                </a:extLst>
              </p:cNvPr>
              <p:cNvSpPr>
                <a:spLocks noChangeAspect="1"/>
              </p:cNvSpPr>
              <p:nvPr/>
            </p:nvSpPr>
            <p:spPr>
              <a:xfrm>
                <a:off x="110763" y="2823031"/>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a:p>
            </p:txBody>
          </p:sp>
          <p:sp>
            <p:nvSpPr>
              <p:cNvPr id="1456" name="Elipse 1455">
                <a:extLst>
                  <a:ext uri="{FF2B5EF4-FFF2-40B4-BE49-F238E27FC236}">
                    <a16:creationId xmlns:a16="http://schemas.microsoft.com/office/drawing/2014/main" id="{178F0F20-7EBA-9A48-A4FA-EF092E7A17B3}"/>
                  </a:ext>
                </a:extLst>
              </p:cNvPr>
              <p:cNvSpPr>
                <a:spLocks noChangeAspect="1"/>
              </p:cNvSpPr>
              <p:nvPr/>
            </p:nvSpPr>
            <p:spPr>
              <a:xfrm>
                <a:off x="110763" y="2969883"/>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a:p>
            </p:txBody>
          </p:sp>
          <p:sp>
            <p:nvSpPr>
              <p:cNvPr id="1457" name="Elipse 1456">
                <a:extLst>
                  <a:ext uri="{FF2B5EF4-FFF2-40B4-BE49-F238E27FC236}">
                    <a16:creationId xmlns:a16="http://schemas.microsoft.com/office/drawing/2014/main" id="{981CE92C-C10E-8D42-B2F9-F0413F9580EC}"/>
                  </a:ext>
                </a:extLst>
              </p:cNvPr>
              <p:cNvSpPr>
                <a:spLocks noChangeAspect="1"/>
              </p:cNvSpPr>
              <p:nvPr/>
            </p:nvSpPr>
            <p:spPr>
              <a:xfrm>
                <a:off x="110763" y="3116735"/>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a:p>
            </p:txBody>
          </p:sp>
          <p:sp>
            <p:nvSpPr>
              <p:cNvPr id="1458" name="Elipse 1457">
                <a:extLst>
                  <a:ext uri="{FF2B5EF4-FFF2-40B4-BE49-F238E27FC236}">
                    <a16:creationId xmlns:a16="http://schemas.microsoft.com/office/drawing/2014/main" id="{61E8AC58-8379-864F-9C90-DB5E1FF9953C}"/>
                  </a:ext>
                </a:extLst>
              </p:cNvPr>
              <p:cNvSpPr>
                <a:spLocks noChangeAspect="1"/>
              </p:cNvSpPr>
              <p:nvPr/>
            </p:nvSpPr>
            <p:spPr>
              <a:xfrm>
                <a:off x="110763" y="3263587"/>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a:p>
            </p:txBody>
          </p:sp>
          <p:sp>
            <p:nvSpPr>
              <p:cNvPr id="1459" name="Elipse 1458">
                <a:extLst>
                  <a:ext uri="{FF2B5EF4-FFF2-40B4-BE49-F238E27FC236}">
                    <a16:creationId xmlns:a16="http://schemas.microsoft.com/office/drawing/2014/main" id="{DB1249BE-1AB7-1F45-91CA-FC7C6533788D}"/>
                  </a:ext>
                </a:extLst>
              </p:cNvPr>
              <p:cNvSpPr>
                <a:spLocks noChangeAspect="1"/>
              </p:cNvSpPr>
              <p:nvPr/>
            </p:nvSpPr>
            <p:spPr>
              <a:xfrm>
                <a:off x="110763" y="3410439"/>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a:p>
            </p:txBody>
          </p:sp>
          <p:sp>
            <p:nvSpPr>
              <p:cNvPr id="1460" name="Elipse 1459">
                <a:extLst>
                  <a:ext uri="{FF2B5EF4-FFF2-40B4-BE49-F238E27FC236}">
                    <a16:creationId xmlns:a16="http://schemas.microsoft.com/office/drawing/2014/main" id="{8EE33DCD-28BD-7F4B-B48F-5019DF53DCA0}"/>
                  </a:ext>
                </a:extLst>
              </p:cNvPr>
              <p:cNvSpPr>
                <a:spLocks noChangeAspect="1"/>
              </p:cNvSpPr>
              <p:nvPr/>
            </p:nvSpPr>
            <p:spPr>
              <a:xfrm>
                <a:off x="110763" y="3557291"/>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a:p>
            </p:txBody>
          </p:sp>
          <p:sp>
            <p:nvSpPr>
              <p:cNvPr id="1461" name="Elipse 1460">
                <a:extLst>
                  <a:ext uri="{FF2B5EF4-FFF2-40B4-BE49-F238E27FC236}">
                    <a16:creationId xmlns:a16="http://schemas.microsoft.com/office/drawing/2014/main" id="{79A515F5-17C4-8446-9A83-CEB272DCF835}"/>
                  </a:ext>
                </a:extLst>
              </p:cNvPr>
              <p:cNvSpPr>
                <a:spLocks noChangeAspect="1"/>
              </p:cNvSpPr>
              <p:nvPr/>
            </p:nvSpPr>
            <p:spPr>
              <a:xfrm>
                <a:off x="110763" y="3704143"/>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a:p>
            </p:txBody>
          </p:sp>
          <p:sp>
            <p:nvSpPr>
              <p:cNvPr id="1462" name="Elipse 1461">
                <a:extLst>
                  <a:ext uri="{FF2B5EF4-FFF2-40B4-BE49-F238E27FC236}">
                    <a16:creationId xmlns:a16="http://schemas.microsoft.com/office/drawing/2014/main" id="{736570DB-8FDA-CF44-918C-CF7E5946F170}"/>
                  </a:ext>
                </a:extLst>
              </p:cNvPr>
              <p:cNvSpPr>
                <a:spLocks noChangeAspect="1"/>
              </p:cNvSpPr>
              <p:nvPr/>
            </p:nvSpPr>
            <p:spPr>
              <a:xfrm>
                <a:off x="110763" y="3850995"/>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a:p>
            </p:txBody>
          </p:sp>
          <p:sp>
            <p:nvSpPr>
              <p:cNvPr id="1463" name="Elipse 1462">
                <a:extLst>
                  <a:ext uri="{FF2B5EF4-FFF2-40B4-BE49-F238E27FC236}">
                    <a16:creationId xmlns:a16="http://schemas.microsoft.com/office/drawing/2014/main" id="{9BA220A6-E91A-3343-8182-4512587BE328}"/>
                  </a:ext>
                </a:extLst>
              </p:cNvPr>
              <p:cNvSpPr>
                <a:spLocks noChangeAspect="1"/>
              </p:cNvSpPr>
              <p:nvPr/>
            </p:nvSpPr>
            <p:spPr>
              <a:xfrm>
                <a:off x="110763" y="3997847"/>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a:p>
            </p:txBody>
          </p:sp>
          <p:sp>
            <p:nvSpPr>
              <p:cNvPr id="1464" name="Elipse 1463">
                <a:extLst>
                  <a:ext uri="{FF2B5EF4-FFF2-40B4-BE49-F238E27FC236}">
                    <a16:creationId xmlns:a16="http://schemas.microsoft.com/office/drawing/2014/main" id="{C4C72A80-D335-8348-9C1A-AB52B977B73D}"/>
                  </a:ext>
                </a:extLst>
              </p:cNvPr>
              <p:cNvSpPr>
                <a:spLocks noChangeAspect="1"/>
              </p:cNvSpPr>
              <p:nvPr/>
            </p:nvSpPr>
            <p:spPr>
              <a:xfrm>
                <a:off x="110763" y="4144699"/>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a:p>
            </p:txBody>
          </p:sp>
          <p:sp>
            <p:nvSpPr>
              <p:cNvPr id="1465" name="Elipse 1464">
                <a:extLst>
                  <a:ext uri="{FF2B5EF4-FFF2-40B4-BE49-F238E27FC236}">
                    <a16:creationId xmlns:a16="http://schemas.microsoft.com/office/drawing/2014/main" id="{816EF24D-A3F5-7B48-B87F-0A54704D0A93}"/>
                  </a:ext>
                </a:extLst>
              </p:cNvPr>
              <p:cNvSpPr>
                <a:spLocks noChangeAspect="1"/>
              </p:cNvSpPr>
              <p:nvPr/>
            </p:nvSpPr>
            <p:spPr>
              <a:xfrm>
                <a:off x="110763" y="4291551"/>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a:p>
            </p:txBody>
          </p:sp>
          <p:sp>
            <p:nvSpPr>
              <p:cNvPr id="1466" name="Elipse 1465">
                <a:extLst>
                  <a:ext uri="{FF2B5EF4-FFF2-40B4-BE49-F238E27FC236}">
                    <a16:creationId xmlns:a16="http://schemas.microsoft.com/office/drawing/2014/main" id="{016E4737-F860-134F-8A9B-B746D6E11100}"/>
                  </a:ext>
                </a:extLst>
              </p:cNvPr>
              <p:cNvSpPr>
                <a:spLocks noChangeAspect="1"/>
              </p:cNvSpPr>
              <p:nvPr/>
            </p:nvSpPr>
            <p:spPr>
              <a:xfrm>
                <a:off x="110763" y="4438403"/>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a:p>
            </p:txBody>
          </p:sp>
          <p:sp>
            <p:nvSpPr>
              <p:cNvPr id="1467" name="Elipse 1466">
                <a:extLst>
                  <a:ext uri="{FF2B5EF4-FFF2-40B4-BE49-F238E27FC236}">
                    <a16:creationId xmlns:a16="http://schemas.microsoft.com/office/drawing/2014/main" id="{A135F117-A723-D44A-88E3-6EB67C38161B}"/>
                  </a:ext>
                </a:extLst>
              </p:cNvPr>
              <p:cNvSpPr>
                <a:spLocks noChangeAspect="1"/>
              </p:cNvSpPr>
              <p:nvPr/>
            </p:nvSpPr>
            <p:spPr>
              <a:xfrm>
                <a:off x="110763" y="4585255"/>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a:p>
            </p:txBody>
          </p:sp>
          <p:sp>
            <p:nvSpPr>
              <p:cNvPr id="1468" name="Elipse 1467">
                <a:extLst>
                  <a:ext uri="{FF2B5EF4-FFF2-40B4-BE49-F238E27FC236}">
                    <a16:creationId xmlns:a16="http://schemas.microsoft.com/office/drawing/2014/main" id="{5C7D8CA1-B1D3-1A4D-8292-118F231EA8CB}"/>
                  </a:ext>
                </a:extLst>
              </p:cNvPr>
              <p:cNvSpPr>
                <a:spLocks noChangeAspect="1"/>
              </p:cNvSpPr>
              <p:nvPr/>
            </p:nvSpPr>
            <p:spPr>
              <a:xfrm>
                <a:off x="110763" y="4732107"/>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a:p>
            </p:txBody>
          </p:sp>
          <p:sp>
            <p:nvSpPr>
              <p:cNvPr id="1469" name="Elipse 1468">
                <a:extLst>
                  <a:ext uri="{FF2B5EF4-FFF2-40B4-BE49-F238E27FC236}">
                    <a16:creationId xmlns:a16="http://schemas.microsoft.com/office/drawing/2014/main" id="{F4E2906E-820D-F843-9C8C-AA1BA10D3CA7}"/>
                  </a:ext>
                </a:extLst>
              </p:cNvPr>
              <p:cNvSpPr>
                <a:spLocks noChangeAspect="1"/>
              </p:cNvSpPr>
              <p:nvPr/>
            </p:nvSpPr>
            <p:spPr>
              <a:xfrm>
                <a:off x="110763" y="4878959"/>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a:p>
            </p:txBody>
          </p:sp>
          <p:sp>
            <p:nvSpPr>
              <p:cNvPr id="1470" name="Elipse 1469">
                <a:extLst>
                  <a:ext uri="{FF2B5EF4-FFF2-40B4-BE49-F238E27FC236}">
                    <a16:creationId xmlns:a16="http://schemas.microsoft.com/office/drawing/2014/main" id="{52B0578C-47EB-264B-BF5A-35FE95168751}"/>
                  </a:ext>
                </a:extLst>
              </p:cNvPr>
              <p:cNvSpPr>
                <a:spLocks noChangeAspect="1"/>
              </p:cNvSpPr>
              <p:nvPr/>
            </p:nvSpPr>
            <p:spPr>
              <a:xfrm>
                <a:off x="110763" y="5025811"/>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a:p>
            </p:txBody>
          </p:sp>
          <p:sp>
            <p:nvSpPr>
              <p:cNvPr id="1471" name="Elipse 1470">
                <a:extLst>
                  <a:ext uri="{FF2B5EF4-FFF2-40B4-BE49-F238E27FC236}">
                    <a16:creationId xmlns:a16="http://schemas.microsoft.com/office/drawing/2014/main" id="{D0ED7192-A182-CB4E-8C9E-771EF47BBE02}"/>
                  </a:ext>
                </a:extLst>
              </p:cNvPr>
              <p:cNvSpPr>
                <a:spLocks noChangeAspect="1"/>
              </p:cNvSpPr>
              <p:nvPr/>
            </p:nvSpPr>
            <p:spPr>
              <a:xfrm>
                <a:off x="110763" y="5172663"/>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a:p>
            </p:txBody>
          </p:sp>
          <p:sp>
            <p:nvSpPr>
              <p:cNvPr id="1472" name="Elipse 1471">
                <a:extLst>
                  <a:ext uri="{FF2B5EF4-FFF2-40B4-BE49-F238E27FC236}">
                    <a16:creationId xmlns:a16="http://schemas.microsoft.com/office/drawing/2014/main" id="{63FB2C0B-CB7E-7C42-8723-CC16D0D4163B}"/>
                  </a:ext>
                </a:extLst>
              </p:cNvPr>
              <p:cNvSpPr>
                <a:spLocks noChangeAspect="1"/>
              </p:cNvSpPr>
              <p:nvPr/>
            </p:nvSpPr>
            <p:spPr>
              <a:xfrm>
                <a:off x="110763" y="5319515"/>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a:p>
            </p:txBody>
          </p:sp>
          <p:sp>
            <p:nvSpPr>
              <p:cNvPr id="1473" name="Elipse 1472">
                <a:extLst>
                  <a:ext uri="{FF2B5EF4-FFF2-40B4-BE49-F238E27FC236}">
                    <a16:creationId xmlns:a16="http://schemas.microsoft.com/office/drawing/2014/main" id="{D298AC92-5DA5-354C-AD35-98E4834386CA}"/>
                  </a:ext>
                </a:extLst>
              </p:cNvPr>
              <p:cNvSpPr>
                <a:spLocks noChangeAspect="1"/>
              </p:cNvSpPr>
              <p:nvPr/>
            </p:nvSpPr>
            <p:spPr>
              <a:xfrm>
                <a:off x="110763" y="5466361"/>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a:p>
            </p:txBody>
          </p:sp>
        </p:grpSp>
        <p:grpSp>
          <p:nvGrpSpPr>
            <p:cNvPr id="1046" name="Grupo 1045">
              <a:extLst>
                <a:ext uri="{FF2B5EF4-FFF2-40B4-BE49-F238E27FC236}">
                  <a16:creationId xmlns:a16="http://schemas.microsoft.com/office/drawing/2014/main" id="{38593CA6-938A-1449-AE0C-381FC99128DE}"/>
                </a:ext>
              </a:extLst>
            </p:cNvPr>
            <p:cNvGrpSpPr/>
            <p:nvPr/>
          </p:nvGrpSpPr>
          <p:grpSpPr>
            <a:xfrm>
              <a:off x="5660664" y="32843"/>
              <a:ext cx="28800" cy="5462318"/>
              <a:chOff x="110763" y="32843"/>
              <a:chExt cx="28800" cy="5462318"/>
            </a:xfrm>
            <a:grpFill/>
          </p:grpSpPr>
          <p:sp>
            <p:nvSpPr>
              <p:cNvPr id="1398" name="Elipse 1397">
                <a:extLst>
                  <a:ext uri="{FF2B5EF4-FFF2-40B4-BE49-F238E27FC236}">
                    <a16:creationId xmlns:a16="http://schemas.microsoft.com/office/drawing/2014/main" id="{93438F3A-AFE8-DD44-964D-CD9F2DB41CD1}"/>
                  </a:ext>
                </a:extLst>
              </p:cNvPr>
              <p:cNvSpPr>
                <a:spLocks noChangeAspect="1"/>
              </p:cNvSpPr>
              <p:nvPr/>
            </p:nvSpPr>
            <p:spPr>
              <a:xfrm>
                <a:off x="110763" y="32843"/>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a:p>
            </p:txBody>
          </p:sp>
          <p:sp>
            <p:nvSpPr>
              <p:cNvPr id="1399" name="Elipse 1398">
                <a:extLst>
                  <a:ext uri="{FF2B5EF4-FFF2-40B4-BE49-F238E27FC236}">
                    <a16:creationId xmlns:a16="http://schemas.microsoft.com/office/drawing/2014/main" id="{04A6C211-D92F-4A4B-860E-07E92E13118B}"/>
                  </a:ext>
                </a:extLst>
              </p:cNvPr>
              <p:cNvSpPr>
                <a:spLocks noChangeAspect="1"/>
              </p:cNvSpPr>
              <p:nvPr/>
            </p:nvSpPr>
            <p:spPr>
              <a:xfrm>
                <a:off x="110763" y="179695"/>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a:p>
            </p:txBody>
          </p:sp>
          <p:sp>
            <p:nvSpPr>
              <p:cNvPr id="1400" name="Elipse 1399">
                <a:extLst>
                  <a:ext uri="{FF2B5EF4-FFF2-40B4-BE49-F238E27FC236}">
                    <a16:creationId xmlns:a16="http://schemas.microsoft.com/office/drawing/2014/main" id="{CE12CB3A-F4DE-314E-8A83-A606B6B1D13B}"/>
                  </a:ext>
                </a:extLst>
              </p:cNvPr>
              <p:cNvSpPr>
                <a:spLocks noChangeAspect="1"/>
              </p:cNvSpPr>
              <p:nvPr/>
            </p:nvSpPr>
            <p:spPr>
              <a:xfrm>
                <a:off x="110763" y="326547"/>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a:p>
            </p:txBody>
          </p:sp>
          <p:sp>
            <p:nvSpPr>
              <p:cNvPr id="1401" name="Elipse 1400">
                <a:extLst>
                  <a:ext uri="{FF2B5EF4-FFF2-40B4-BE49-F238E27FC236}">
                    <a16:creationId xmlns:a16="http://schemas.microsoft.com/office/drawing/2014/main" id="{F0DC42C3-83CD-A248-903B-AC4602C317AE}"/>
                  </a:ext>
                </a:extLst>
              </p:cNvPr>
              <p:cNvSpPr>
                <a:spLocks noChangeAspect="1"/>
              </p:cNvSpPr>
              <p:nvPr/>
            </p:nvSpPr>
            <p:spPr>
              <a:xfrm>
                <a:off x="110763" y="473399"/>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a:p>
            </p:txBody>
          </p:sp>
          <p:sp>
            <p:nvSpPr>
              <p:cNvPr id="1402" name="Elipse 1401">
                <a:extLst>
                  <a:ext uri="{FF2B5EF4-FFF2-40B4-BE49-F238E27FC236}">
                    <a16:creationId xmlns:a16="http://schemas.microsoft.com/office/drawing/2014/main" id="{356B3CBF-780C-F648-A940-EF760D216AC9}"/>
                  </a:ext>
                </a:extLst>
              </p:cNvPr>
              <p:cNvSpPr>
                <a:spLocks noChangeAspect="1"/>
              </p:cNvSpPr>
              <p:nvPr/>
            </p:nvSpPr>
            <p:spPr>
              <a:xfrm>
                <a:off x="110763" y="620251"/>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a:p>
            </p:txBody>
          </p:sp>
          <p:sp>
            <p:nvSpPr>
              <p:cNvPr id="1403" name="Elipse 1402">
                <a:extLst>
                  <a:ext uri="{FF2B5EF4-FFF2-40B4-BE49-F238E27FC236}">
                    <a16:creationId xmlns:a16="http://schemas.microsoft.com/office/drawing/2014/main" id="{467C1CE3-9BDC-DF49-9A1C-A94822BA445B}"/>
                  </a:ext>
                </a:extLst>
              </p:cNvPr>
              <p:cNvSpPr>
                <a:spLocks noChangeAspect="1"/>
              </p:cNvSpPr>
              <p:nvPr/>
            </p:nvSpPr>
            <p:spPr>
              <a:xfrm>
                <a:off x="110763" y="767103"/>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a:p>
            </p:txBody>
          </p:sp>
          <p:sp>
            <p:nvSpPr>
              <p:cNvPr id="1404" name="Elipse 1403">
                <a:extLst>
                  <a:ext uri="{FF2B5EF4-FFF2-40B4-BE49-F238E27FC236}">
                    <a16:creationId xmlns:a16="http://schemas.microsoft.com/office/drawing/2014/main" id="{1AEFA39A-1C39-0E44-99B8-09168EA72DA2}"/>
                  </a:ext>
                </a:extLst>
              </p:cNvPr>
              <p:cNvSpPr>
                <a:spLocks noChangeAspect="1"/>
              </p:cNvSpPr>
              <p:nvPr/>
            </p:nvSpPr>
            <p:spPr>
              <a:xfrm>
                <a:off x="110763" y="913955"/>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a:p>
            </p:txBody>
          </p:sp>
          <p:sp>
            <p:nvSpPr>
              <p:cNvPr id="1405" name="Elipse 1404">
                <a:extLst>
                  <a:ext uri="{FF2B5EF4-FFF2-40B4-BE49-F238E27FC236}">
                    <a16:creationId xmlns:a16="http://schemas.microsoft.com/office/drawing/2014/main" id="{EF000364-7043-C04B-98D2-A5C55F198C95}"/>
                  </a:ext>
                </a:extLst>
              </p:cNvPr>
              <p:cNvSpPr>
                <a:spLocks noChangeAspect="1"/>
              </p:cNvSpPr>
              <p:nvPr/>
            </p:nvSpPr>
            <p:spPr>
              <a:xfrm>
                <a:off x="110763" y="1060807"/>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a:p>
            </p:txBody>
          </p:sp>
          <p:sp>
            <p:nvSpPr>
              <p:cNvPr id="1406" name="Elipse 1405">
                <a:extLst>
                  <a:ext uri="{FF2B5EF4-FFF2-40B4-BE49-F238E27FC236}">
                    <a16:creationId xmlns:a16="http://schemas.microsoft.com/office/drawing/2014/main" id="{1E881BC8-45ED-5246-899C-0067FC4182DE}"/>
                  </a:ext>
                </a:extLst>
              </p:cNvPr>
              <p:cNvSpPr>
                <a:spLocks noChangeAspect="1"/>
              </p:cNvSpPr>
              <p:nvPr/>
            </p:nvSpPr>
            <p:spPr>
              <a:xfrm>
                <a:off x="110763" y="1207659"/>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a:p>
            </p:txBody>
          </p:sp>
          <p:sp>
            <p:nvSpPr>
              <p:cNvPr id="1407" name="Elipse 1406">
                <a:extLst>
                  <a:ext uri="{FF2B5EF4-FFF2-40B4-BE49-F238E27FC236}">
                    <a16:creationId xmlns:a16="http://schemas.microsoft.com/office/drawing/2014/main" id="{32C191B6-2060-AA47-9265-0AD6269D7C28}"/>
                  </a:ext>
                </a:extLst>
              </p:cNvPr>
              <p:cNvSpPr>
                <a:spLocks noChangeAspect="1"/>
              </p:cNvSpPr>
              <p:nvPr/>
            </p:nvSpPr>
            <p:spPr>
              <a:xfrm>
                <a:off x="110763" y="1354511"/>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a:p>
            </p:txBody>
          </p:sp>
          <p:sp>
            <p:nvSpPr>
              <p:cNvPr id="1408" name="Elipse 1407">
                <a:extLst>
                  <a:ext uri="{FF2B5EF4-FFF2-40B4-BE49-F238E27FC236}">
                    <a16:creationId xmlns:a16="http://schemas.microsoft.com/office/drawing/2014/main" id="{F80954A0-3512-A341-931A-06D638DC614B}"/>
                  </a:ext>
                </a:extLst>
              </p:cNvPr>
              <p:cNvSpPr>
                <a:spLocks noChangeAspect="1"/>
              </p:cNvSpPr>
              <p:nvPr/>
            </p:nvSpPr>
            <p:spPr>
              <a:xfrm>
                <a:off x="110763" y="1501363"/>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a:p>
            </p:txBody>
          </p:sp>
          <p:sp>
            <p:nvSpPr>
              <p:cNvPr id="1409" name="Elipse 1408">
                <a:extLst>
                  <a:ext uri="{FF2B5EF4-FFF2-40B4-BE49-F238E27FC236}">
                    <a16:creationId xmlns:a16="http://schemas.microsoft.com/office/drawing/2014/main" id="{8EEC8990-DD03-0644-A59B-E3EDB196EB44}"/>
                  </a:ext>
                </a:extLst>
              </p:cNvPr>
              <p:cNvSpPr>
                <a:spLocks noChangeAspect="1"/>
              </p:cNvSpPr>
              <p:nvPr/>
            </p:nvSpPr>
            <p:spPr>
              <a:xfrm>
                <a:off x="110763" y="1648215"/>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a:p>
            </p:txBody>
          </p:sp>
          <p:sp>
            <p:nvSpPr>
              <p:cNvPr id="1410" name="Elipse 1409">
                <a:extLst>
                  <a:ext uri="{FF2B5EF4-FFF2-40B4-BE49-F238E27FC236}">
                    <a16:creationId xmlns:a16="http://schemas.microsoft.com/office/drawing/2014/main" id="{08322762-F63D-E043-8AC5-B34986036E20}"/>
                  </a:ext>
                </a:extLst>
              </p:cNvPr>
              <p:cNvSpPr>
                <a:spLocks noChangeAspect="1"/>
              </p:cNvSpPr>
              <p:nvPr/>
            </p:nvSpPr>
            <p:spPr>
              <a:xfrm>
                <a:off x="110763" y="1795067"/>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a:p>
            </p:txBody>
          </p:sp>
          <p:sp>
            <p:nvSpPr>
              <p:cNvPr id="1411" name="Elipse 1410">
                <a:extLst>
                  <a:ext uri="{FF2B5EF4-FFF2-40B4-BE49-F238E27FC236}">
                    <a16:creationId xmlns:a16="http://schemas.microsoft.com/office/drawing/2014/main" id="{2C847287-065B-F04D-B1DC-5F91410E75D9}"/>
                  </a:ext>
                </a:extLst>
              </p:cNvPr>
              <p:cNvSpPr>
                <a:spLocks noChangeAspect="1"/>
              </p:cNvSpPr>
              <p:nvPr/>
            </p:nvSpPr>
            <p:spPr>
              <a:xfrm>
                <a:off x="110763" y="1941919"/>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a:p>
            </p:txBody>
          </p:sp>
          <p:sp>
            <p:nvSpPr>
              <p:cNvPr id="1412" name="Elipse 1411">
                <a:extLst>
                  <a:ext uri="{FF2B5EF4-FFF2-40B4-BE49-F238E27FC236}">
                    <a16:creationId xmlns:a16="http://schemas.microsoft.com/office/drawing/2014/main" id="{F47F5128-A0AE-864B-AF6C-7F900B179231}"/>
                  </a:ext>
                </a:extLst>
              </p:cNvPr>
              <p:cNvSpPr>
                <a:spLocks noChangeAspect="1"/>
              </p:cNvSpPr>
              <p:nvPr/>
            </p:nvSpPr>
            <p:spPr>
              <a:xfrm>
                <a:off x="110763" y="2088771"/>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a:p>
            </p:txBody>
          </p:sp>
          <p:sp>
            <p:nvSpPr>
              <p:cNvPr id="1413" name="Elipse 1412">
                <a:extLst>
                  <a:ext uri="{FF2B5EF4-FFF2-40B4-BE49-F238E27FC236}">
                    <a16:creationId xmlns:a16="http://schemas.microsoft.com/office/drawing/2014/main" id="{3D91C2D3-ECB2-7E4E-9CED-5D832A9D436D}"/>
                  </a:ext>
                </a:extLst>
              </p:cNvPr>
              <p:cNvSpPr>
                <a:spLocks noChangeAspect="1"/>
              </p:cNvSpPr>
              <p:nvPr/>
            </p:nvSpPr>
            <p:spPr>
              <a:xfrm>
                <a:off x="110763" y="2235623"/>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a:p>
            </p:txBody>
          </p:sp>
          <p:sp>
            <p:nvSpPr>
              <p:cNvPr id="1414" name="Elipse 1413">
                <a:extLst>
                  <a:ext uri="{FF2B5EF4-FFF2-40B4-BE49-F238E27FC236}">
                    <a16:creationId xmlns:a16="http://schemas.microsoft.com/office/drawing/2014/main" id="{B977550F-83C3-5A42-A778-30D2539AC403}"/>
                  </a:ext>
                </a:extLst>
              </p:cNvPr>
              <p:cNvSpPr>
                <a:spLocks noChangeAspect="1"/>
              </p:cNvSpPr>
              <p:nvPr/>
            </p:nvSpPr>
            <p:spPr>
              <a:xfrm>
                <a:off x="110763" y="2382475"/>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a:p>
            </p:txBody>
          </p:sp>
          <p:sp>
            <p:nvSpPr>
              <p:cNvPr id="1415" name="Elipse 1414">
                <a:extLst>
                  <a:ext uri="{FF2B5EF4-FFF2-40B4-BE49-F238E27FC236}">
                    <a16:creationId xmlns:a16="http://schemas.microsoft.com/office/drawing/2014/main" id="{F71967F0-0E38-794A-B944-1BA5C04D17FE}"/>
                  </a:ext>
                </a:extLst>
              </p:cNvPr>
              <p:cNvSpPr>
                <a:spLocks noChangeAspect="1"/>
              </p:cNvSpPr>
              <p:nvPr/>
            </p:nvSpPr>
            <p:spPr>
              <a:xfrm>
                <a:off x="110763" y="2529327"/>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a:p>
            </p:txBody>
          </p:sp>
          <p:sp>
            <p:nvSpPr>
              <p:cNvPr id="1416" name="Elipse 1415">
                <a:extLst>
                  <a:ext uri="{FF2B5EF4-FFF2-40B4-BE49-F238E27FC236}">
                    <a16:creationId xmlns:a16="http://schemas.microsoft.com/office/drawing/2014/main" id="{AF9A9583-B881-554E-AC7E-65D9987EAC13}"/>
                  </a:ext>
                </a:extLst>
              </p:cNvPr>
              <p:cNvSpPr>
                <a:spLocks noChangeAspect="1"/>
              </p:cNvSpPr>
              <p:nvPr/>
            </p:nvSpPr>
            <p:spPr>
              <a:xfrm>
                <a:off x="110763" y="2676179"/>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a:p>
            </p:txBody>
          </p:sp>
          <p:sp>
            <p:nvSpPr>
              <p:cNvPr id="1417" name="Elipse 1416">
                <a:extLst>
                  <a:ext uri="{FF2B5EF4-FFF2-40B4-BE49-F238E27FC236}">
                    <a16:creationId xmlns:a16="http://schemas.microsoft.com/office/drawing/2014/main" id="{31FD6F9D-731B-804C-AACA-97A9A840A613}"/>
                  </a:ext>
                </a:extLst>
              </p:cNvPr>
              <p:cNvSpPr>
                <a:spLocks noChangeAspect="1"/>
              </p:cNvSpPr>
              <p:nvPr/>
            </p:nvSpPr>
            <p:spPr>
              <a:xfrm>
                <a:off x="110763" y="2823031"/>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a:p>
            </p:txBody>
          </p:sp>
          <p:sp>
            <p:nvSpPr>
              <p:cNvPr id="1418" name="Elipse 1417">
                <a:extLst>
                  <a:ext uri="{FF2B5EF4-FFF2-40B4-BE49-F238E27FC236}">
                    <a16:creationId xmlns:a16="http://schemas.microsoft.com/office/drawing/2014/main" id="{C5B82B96-8669-8A44-80F3-8665C07450EE}"/>
                  </a:ext>
                </a:extLst>
              </p:cNvPr>
              <p:cNvSpPr>
                <a:spLocks noChangeAspect="1"/>
              </p:cNvSpPr>
              <p:nvPr/>
            </p:nvSpPr>
            <p:spPr>
              <a:xfrm>
                <a:off x="110763" y="2969883"/>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a:p>
            </p:txBody>
          </p:sp>
          <p:sp>
            <p:nvSpPr>
              <p:cNvPr id="1419" name="Elipse 1418">
                <a:extLst>
                  <a:ext uri="{FF2B5EF4-FFF2-40B4-BE49-F238E27FC236}">
                    <a16:creationId xmlns:a16="http://schemas.microsoft.com/office/drawing/2014/main" id="{CAB8D53B-1134-8F4C-97F1-CAD41FA05210}"/>
                  </a:ext>
                </a:extLst>
              </p:cNvPr>
              <p:cNvSpPr>
                <a:spLocks noChangeAspect="1"/>
              </p:cNvSpPr>
              <p:nvPr/>
            </p:nvSpPr>
            <p:spPr>
              <a:xfrm>
                <a:off x="110763" y="3116735"/>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a:p>
            </p:txBody>
          </p:sp>
          <p:sp>
            <p:nvSpPr>
              <p:cNvPr id="1420" name="Elipse 1419">
                <a:extLst>
                  <a:ext uri="{FF2B5EF4-FFF2-40B4-BE49-F238E27FC236}">
                    <a16:creationId xmlns:a16="http://schemas.microsoft.com/office/drawing/2014/main" id="{6373E2A6-55F3-A54E-9EF9-D4947F5D8171}"/>
                  </a:ext>
                </a:extLst>
              </p:cNvPr>
              <p:cNvSpPr>
                <a:spLocks noChangeAspect="1"/>
              </p:cNvSpPr>
              <p:nvPr/>
            </p:nvSpPr>
            <p:spPr>
              <a:xfrm>
                <a:off x="110763" y="3263587"/>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a:p>
            </p:txBody>
          </p:sp>
          <p:sp>
            <p:nvSpPr>
              <p:cNvPr id="1421" name="Elipse 1420">
                <a:extLst>
                  <a:ext uri="{FF2B5EF4-FFF2-40B4-BE49-F238E27FC236}">
                    <a16:creationId xmlns:a16="http://schemas.microsoft.com/office/drawing/2014/main" id="{2357C608-3A26-9B44-AB7C-9B99B36448EA}"/>
                  </a:ext>
                </a:extLst>
              </p:cNvPr>
              <p:cNvSpPr>
                <a:spLocks noChangeAspect="1"/>
              </p:cNvSpPr>
              <p:nvPr/>
            </p:nvSpPr>
            <p:spPr>
              <a:xfrm>
                <a:off x="110763" y="3410439"/>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a:p>
            </p:txBody>
          </p:sp>
          <p:sp>
            <p:nvSpPr>
              <p:cNvPr id="1422" name="Elipse 1421">
                <a:extLst>
                  <a:ext uri="{FF2B5EF4-FFF2-40B4-BE49-F238E27FC236}">
                    <a16:creationId xmlns:a16="http://schemas.microsoft.com/office/drawing/2014/main" id="{02B0BFEF-92F4-2F47-B9E5-78D18CAE1BC2}"/>
                  </a:ext>
                </a:extLst>
              </p:cNvPr>
              <p:cNvSpPr>
                <a:spLocks noChangeAspect="1"/>
              </p:cNvSpPr>
              <p:nvPr/>
            </p:nvSpPr>
            <p:spPr>
              <a:xfrm>
                <a:off x="110763" y="3557291"/>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a:p>
            </p:txBody>
          </p:sp>
          <p:sp>
            <p:nvSpPr>
              <p:cNvPr id="1423" name="Elipse 1422">
                <a:extLst>
                  <a:ext uri="{FF2B5EF4-FFF2-40B4-BE49-F238E27FC236}">
                    <a16:creationId xmlns:a16="http://schemas.microsoft.com/office/drawing/2014/main" id="{A8136AA0-8FE9-F64F-9EE6-3540EC487D07}"/>
                  </a:ext>
                </a:extLst>
              </p:cNvPr>
              <p:cNvSpPr>
                <a:spLocks noChangeAspect="1"/>
              </p:cNvSpPr>
              <p:nvPr/>
            </p:nvSpPr>
            <p:spPr>
              <a:xfrm>
                <a:off x="110763" y="3704143"/>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a:p>
            </p:txBody>
          </p:sp>
          <p:sp>
            <p:nvSpPr>
              <p:cNvPr id="1424" name="Elipse 1423">
                <a:extLst>
                  <a:ext uri="{FF2B5EF4-FFF2-40B4-BE49-F238E27FC236}">
                    <a16:creationId xmlns:a16="http://schemas.microsoft.com/office/drawing/2014/main" id="{FEB771AD-739A-CE48-949D-172E5C6437A3}"/>
                  </a:ext>
                </a:extLst>
              </p:cNvPr>
              <p:cNvSpPr>
                <a:spLocks noChangeAspect="1"/>
              </p:cNvSpPr>
              <p:nvPr/>
            </p:nvSpPr>
            <p:spPr>
              <a:xfrm>
                <a:off x="110763" y="3850995"/>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a:p>
            </p:txBody>
          </p:sp>
          <p:sp>
            <p:nvSpPr>
              <p:cNvPr id="1425" name="Elipse 1424">
                <a:extLst>
                  <a:ext uri="{FF2B5EF4-FFF2-40B4-BE49-F238E27FC236}">
                    <a16:creationId xmlns:a16="http://schemas.microsoft.com/office/drawing/2014/main" id="{E550CC22-4400-F94D-8A8C-EF810D8EE496}"/>
                  </a:ext>
                </a:extLst>
              </p:cNvPr>
              <p:cNvSpPr>
                <a:spLocks noChangeAspect="1"/>
              </p:cNvSpPr>
              <p:nvPr/>
            </p:nvSpPr>
            <p:spPr>
              <a:xfrm>
                <a:off x="110763" y="3997847"/>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a:p>
            </p:txBody>
          </p:sp>
          <p:sp>
            <p:nvSpPr>
              <p:cNvPr id="1426" name="Elipse 1425">
                <a:extLst>
                  <a:ext uri="{FF2B5EF4-FFF2-40B4-BE49-F238E27FC236}">
                    <a16:creationId xmlns:a16="http://schemas.microsoft.com/office/drawing/2014/main" id="{2060A7A7-1D46-C744-9420-3FFA02BECFF3}"/>
                  </a:ext>
                </a:extLst>
              </p:cNvPr>
              <p:cNvSpPr>
                <a:spLocks noChangeAspect="1"/>
              </p:cNvSpPr>
              <p:nvPr/>
            </p:nvSpPr>
            <p:spPr>
              <a:xfrm>
                <a:off x="110763" y="4144699"/>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a:p>
            </p:txBody>
          </p:sp>
          <p:sp>
            <p:nvSpPr>
              <p:cNvPr id="1427" name="Elipse 1426">
                <a:extLst>
                  <a:ext uri="{FF2B5EF4-FFF2-40B4-BE49-F238E27FC236}">
                    <a16:creationId xmlns:a16="http://schemas.microsoft.com/office/drawing/2014/main" id="{E4624A56-B9A3-B749-9BE6-DBE8883E4BFF}"/>
                  </a:ext>
                </a:extLst>
              </p:cNvPr>
              <p:cNvSpPr>
                <a:spLocks noChangeAspect="1"/>
              </p:cNvSpPr>
              <p:nvPr/>
            </p:nvSpPr>
            <p:spPr>
              <a:xfrm>
                <a:off x="110763" y="4291551"/>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a:p>
            </p:txBody>
          </p:sp>
          <p:sp>
            <p:nvSpPr>
              <p:cNvPr id="1428" name="Elipse 1427">
                <a:extLst>
                  <a:ext uri="{FF2B5EF4-FFF2-40B4-BE49-F238E27FC236}">
                    <a16:creationId xmlns:a16="http://schemas.microsoft.com/office/drawing/2014/main" id="{BEB2CC42-5C61-4645-AB4E-432D1BD91308}"/>
                  </a:ext>
                </a:extLst>
              </p:cNvPr>
              <p:cNvSpPr>
                <a:spLocks noChangeAspect="1"/>
              </p:cNvSpPr>
              <p:nvPr/>
            </p:nvSpPr>
            <p:spPr>
              <a:xfrm>
                <a:off x="110763" y="4438403"/>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a:p>
            </p:txBody>
          </p:sp>
          <p:sp>
            <p:nvSpPr>
              <p:cNvPr id="1429" name="Elipse 1428">
                <a:extLst>
                  <a:ext uri="{FF2B5EF4-FFF2-40B4-BE49-F238E27FC236}">
                    <a16:creationId xmlns:a16="http://schemas.microsoft.com/office/drawing/2014/main" id="{1E16A433-9BA8-0542-877F-B8990F8ADC6E}"/>
                  </a:ext>
                </a:extLst>
              </p:cNvPr>
              <p:cNvSpPr>
                <a:spLocks noChangeAspect="1"/>
              </p:cNvSpPr>
              <p:nvPr/>
            </p:nvSpPr>
            <p:spPr>
              <a:xfrm>
                <a:off x="110763" y="4585255"/>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a:p>
            </p:txBody>
          </p:sp>
          <p:sp>
            <p:nvSpPr>
              <p:cNvPr id="1430" name="Elipse 1429">
                <a:extLst>
                  <a:ext uri="{FF2B5EF4-FFF2-40B4-BE49-F238E27FC236}">
                    <a16:creationId xmlns:a16="http://schemas.microsoft.com/office/drawing/2014/main" id="{F164FE6C-24FC-E14D-9133-A5102AFD9E21}"/>
                  </a:ext>
                </a:extLst>
              </p:cNvPr>
              <p:cNvSpPr>
                <a:spLocks noChangeAspect="1"/>
              </p:cNvSpPr>
              <p:nvPr/>
            </p:nvSpPr>
            <p:spPr>
              <a:xfrm>
                <a:off x="110763" y="4732107"/>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a:p>
            </p:txBody>
          </p:sp>
          <p:sp>
            <p:nvSpPr>
              <p:cNvPr id="1431" name="Elipse 1430">
                <a:extLst>
                  <a:ext uri="{FF2B5EF4-FFF2-40B4-BE49-F238E27FC236}">
                    <a16:creationId xmlns:a16="http://schemas.microsoft.com/office/drawing/2014/main" id="{DFE66C2D-033E-1146-B29D-6906D380A72B}"/>
                  </a:ext>
                </a:extLst>
              </p:cNvPr>
              <p:cNvSpPr>
                <a:spLocks noChangeAspect="1"/>
              </p:cNvSpPr>
              <p:nvPr/>
            </p:nvSpPr>
            <p:spPr>
              <a:xfrm>
                <a:off x="110763" y="4878959"/>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a:p>
            </p:txBody>
          </p:sp>
          <p:sp>
            <p:nvSpPr>
              <p:cNvPr id="1432" name="Elipse 1431">
                <a:extLst>
                  <a:ext uri="{FF2B5EF4-FFF2-40B4-BE49-F238E27FC236}">
                    <a16:creationId xmlns:a16="http://schemas.microsoft.com/office/drawing/2014/main" id="{D33DF67B-2AB4-114D-9719-A667E9622507}"/>
                  </a:ext>
                </a:extLst>
              </p:cNvPr>
              <p:cNvSpPr>
                <a:spLocks noChangeAspect="1"/>
              </p:cNvSpPr>
              <p:nvPr/>
            </p:nvSpPr>
            <p:spPr>
              <a:xfrm>
                <a:off x="110763" y="5025811"/>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a:p>
            </p:txBody>
          </p:sp>
          <p:sp>
            <p:nvSpPr>
              <p:cNvPr id="1433" name="Elipse 1432">
                <a:extLst>
                  <a:ext uri="{FF2B5EF4-FFF2-40B4-BE49-F238E27FC236}">
                    <a16:creationId xmlns:a16="http://schemas.microsoft.com/office/drawing/2014/main" id="{B67CFD72-4B0B-A148-AABB-F13EBA9435B4}"/>
                  </a:ext>
                </a:extLst>
              </p:cNvPr>
              <p:cNvSpPr>
                <a:spLocks noChangeAspect="1"/>
              </p:cNvSpPr>
              <p:nvPr/>
            </p:nvSpPr>
            <p:spPr>
              <a:xfrm>
                <a:off x="110763" y="5172663"/>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a:p>
            </p:txBody>
          </p:sp>
          <p:sp>
            <p:nvSpPr>
              <p:cNvPr id="1434" name="Elipse 1433">
                <a:extLst>
                  <a:ext uri="{FF2B5EF4-FFF2-40B4-BE49-F238E27FC236}">
                    <a16:creationId xmlns:a16="http://schemas.microsoft.com/office/drawing/2014/main" id="{1EE383B9-FD4B-6A4A-84E0-378583B9274E}"/>
                  </a:ext>
                </a:extLst>
              </p:cNvPr>
              <p:cNvSpPr>
                <a:spLocks noChangeAspect="1"/>
              </p:cNvSpPr>
              <p:nvPr/>
            </p:nvSpPr>
            <p:spPr>
              <a:xfrm>
                <a:off x="110763" y="5319515"/>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a:p>
            </p:txBody>
          </p:sp>
          <p:sp>
            <p:nvSpPr>
              <p:cNvPr id="1435" name="Elipse 1434">
                <a:extLst>
                  <a:ext uri="{FF2B5EF4-FFF2-40B4-BE49-F238E27FC236}">
                    <a16:creationId xmlns:a16="http://schemas.microsoft.com/office/drawing/2014/main" id="{5D16F125-A503-B54D-B482-5F88A3E2DC17}"/>
                  </a:ext>
                </a:extLst>
              </p:cNvPr>
              <p:cNvSpPr>
                <a:spLocks noChangeAspect="1"/>
              </p:cNvSpPr>
              <p:nvPr/>
            </p:nvSpPr>
            <p:spPr>
              <a:xfrm>
                <a:off x="110763" y="5466361"/>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a:p>
            </p:txBody>
          </p:sp>
        </p:grpSp>
        <p:grpSp>
          <p:nvGrpSpPr>
            <p:cNvPr id="1047" name="Grupo 1046">
              <a:extLst>
                <a:ext uri="{FF2B5EF4-FFF2-40B4-BE49-F238E27FC236}">
                  <a16:creationId xmlns:a16="http://schemas.microsoft.com/office/drawing/2014/main" id="{23A95238-30ED-934C-8C1D-87CEB16E6A91}"/>
                </a:ext>
              </a:extLst>
            </p:cNvPr>
            <p:cNvGrpSpPr/>
            <p:nvPr/>
          </p:nvGrpSpPr>
          <p:grpSpPr>
            <a:xfrm>
              <a:off x="5808831" y="32843"/>
              <a:ext cx="28800" cy="5462318"/>
              <a:chOff x="110763" y="32843"/>
              <a:chExt cx="28800" cy="5462318"/>
            </a:xfrm>
            <a:grpFill/>
          </p:grpSpPr>
          <p:sp>
            <p:nvSpPr>
              <p:cNvPr id="1360" name="Elipse 1359">
                <a:extLst>
                  <a:ext uri="{FF2B5EF4-FFF2-40B4-BE49-F238E27FC236}">
                    <a16:creationId xmlns:a16="http://schemas.microsoft.com/office/drawing/2014/main" id="{A54E9CCC-2910-A241-9C9C-3CF7922FEE92}"/>
                  </a:ext>
                </a:extLst>
              </p:cNvPr>
              <p:cNvSpPr>
                <a:spLocks noChangeAspect="1"/>
              </p:cNvSpPr>
              <p:nvPr/>
            </p:nvSpPr>
            <p:spPr>
              <a:xfrm>
                <a:off x="110763" y="32843"/>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a:p>
            </p:txBody>
          </p:sp>
          <p:sp>
            <p:nvSpPr>
              <p:cNvPr id="1361" name="Elipse 1360">
                <a:extLst>
                  <a:ext uri="{FF2B5EF4-FFF2-40B4-BE49-F238E27FC236}">
                    <a16:creationId xmlns:a16="http://schemas.microsoft.com/office/drawing/2014/main" id="{3206C41C-2116-FC4C-9C25-B584182E1D19}"/>
                  </a:ext>
                </a:extLst>
              </p:cNvPr>
              <p:cNvSpPr>
                <a:spLocks noChangeAspect="1"/>
              </p:cNvSpPr>
              <p:nvPr/>
            </p:nvSpPr>
            <p:spPr>
              <a:xfrm>
                <a:off x="110763" y="179695"/>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a:p>
            </p:txBody>
          </p:sp>
          <p:sp>
            <p:nvSpPr>
              <p:cNvPr id="1362" name="Elipse 1361">
                <a:extLst>
                  <a:ext uri="{FF2B5EF4-FFF2-40B4-BE49-F238E27FC236}">
                    <a16:creationId xmlns:a16="http://schemas.microsoft.com/office/drawing/2014/main" id="{0501D0CB-D209-394F-94B5-6A531CC9540F}"/>
                  </a:ext>
                </a:extLst>
              </p:cNvPr>
              <p:cNvSpPr>
                <a:spLocks noChangeAspect="1"/>
              </p:cNvSpPr>
              <p:nvPr/>
            </p:nvSpPr>
            <p:spPr>
              <a:xfrm>
                <a:off x="110763" y="326547"/>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a:p>
            </p:txBody>
          </p:sp>
          <p:sp>
            <p:nvSpPr>
              <p:cNvPr id="1363" name="Elipse 1362">
                <a:extLst>
                  <a:ext uri="{FF2B5EF4-FFF2-40B4-BE49-F238E27FC236}">
                    <a16:creationId xmlns:a16="http://schemas.microsoft.com/office/drawing/2014/main" id="{354EC802-B230-6744-AD5F-EAA3254B4531}"/>
                  </a:ext>
                </a:extLst>
              </p:cNvPr>
              <p:cNvSpPr>
                <a:spLocks noChangeAspect="1"/>
              </p:cNvSpPr>
              <p:nvPr/>
            </p:nvSpPr>
            <p:spPr>
              <a:xfrm>
                <a:off x="110763" y="473399"/>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a:p>
            </p:txBody>
          </p:sp>
          <p:sp>
            <p:nvSpPr>
              <p:cNvPr id="1364" name="Elipse 1363">
                <a:extLst>
                  <a:ext uri="{FF2B5EF4-FFF2-40B4-BE49-F238E27FC236}">
                    <a16:creationId xmlns:a16="http://schemas.microsoft.com/office/drawing/2014/main" id="{A1A3A88F-7BA2-164A-994D-40082AA782DF}"/>
                  </a:ext>
                </a:extLst>
              </p:cNvPr>
              <p:cNvSpPr>
                <a:spLocks noChangeAspect="1"/>
              </p:cNvSpPr>
              <p:nvPr/>
            </p:nvSpPr>
            <p:spPr>
              <a:xfrm>
                <a:off x="110763" y="620251"/>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a:p>
            </p:txBody>
          </p:sp>
          <p:sp>
            <p:nvSpPr>
              <p:cNvPr id="1365" name="Elipse 1364">
                <a:extLst>
                  <a:ext uri="{FF2B5EF4-FFF2-40B4-BE49-F238E27FC236}">
                    <a16:creationId xmlns:a16="http://schemas.microsoft.com/office/drawing/2014/main" id="{1921D4D6-014D-B14F-A42D-237B1495FA04}"/>
                  </a:ext>
                </a:extLst>
              </p:cNvPr>
              <p:cNvSpPr>
                <a:spLocks noChangeAspect="1"/>
              </p:cNvSpPr>
              <p:nvPr/>
            </p:nvSpPr>
            <p:spPr>
              <a:xfrm>
                <a:off x="110763" y="767103"/>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a:p>
            </p:txBody>
          </p:sp>
          <p:sp>
            <p:nvSpPr>
              <p:cNvPr id="1366" name="Elipse 1365">
                <a:extLst>
                  <a:ext uri="{FF2B5EF4-FFF2-40B4-BE49-F238E27FC236}">
                    <a16:creationId xmlns:a16="http://schemas.microsoft.com/office/drawing/2014/main" id="{FB2D12DD-1533-804B-B38B-52F5AEB2A19A}"/>
                  </a:ext>
                </a:extLst>
              </p:cNvPr>
              <p:cNvSpPr>
                <a:spLocks noChangeAspect="1"/>
              </p:cNvSpPr>
              <p:nvPr/>
            </p:nvSpPr>
            <p:spPr>
              <a:xfrm>
                <a:off x="110763" y="913955"/>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a:p>
            </p:txBody>
          </p:sp>
          <p:sp>
            <p:nvSpPr>
              <p:cNvPr id="1367" name="Elipse 1366">
                <a:extLst>
                  <a:ext uri="{FF2B5EF4-FFF2-40B4-BE49-F238E27FC236}">
                    <a16:creationId xmlns:a16="http://schemas.microsoft.com/office/drawing/2014/main" id="{E0E62478-6676-264D-BC04-44F7BBBED8F3}"/>
                  </a:ext>
                </a:extLst>
              </p:cNvPr>
              <p:cNvSpPr>
                <a:spLocks noChangeAspect="1"/>
              </p:cNvSpPr>
              <p:nvPr/>
            </p:nvSpPr>
            <p:spPr>
              <a:xfrm>
                <a:off x="110763" y="1060807"/>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a:p>
            </p:txBody>
          </p:sp>
          <p:sp>
            <p:nvSpPr>
              <p:cNvPr id="1368" name="Elipse 1367">
                <a:extLst>
                  <a:ext uri="{FF2B5EF4-FFF2-40B4-BE49-F238E27FC236}">
                    <a16:creationId xmlns:a16="http://schemas.microsoft.com/office/drawing/2014/main" id="{BBBBFE1B-0F70-A740-B9E8-247C76C03FA4}"/>
                  </a:ext>
                </a:extLst>
              </p:cNvPr>
              <p:cNvSpPr>
                <a:spLocks noChangeAspect="1"/>
              </p:cNvSpPr>
              <p:nvPr/>
            </p:nvSpPr>
            <p:spPr>
              <a:xfrm>
                <a:off x="110763" y="1207659"/>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a:p>
            </p:txBody>
          </p:sp>
          <p:sp>
            <p:nvSpPr>
              <p:cNvPr id="1369" name="Elipse 1368">
                <a:extLst>
                  <a:ext uri="{FF2B5EF4-FFF2-40B4-BE49-F238E27FC236}">
                    <a16:creationId xmlns:a16="http://schemas.microsoft.com/office/drawing/2014/main" id="{9A29C81D-8C99-D34F-AA88-2B717582021E}"/>
                  </a:ext>
                </a:extLst>
              </p:cNvPr>
              <p:cNvSpPr>
                <a:spLocks noChangeAspect="1"/>
              </p:cNvSpPr>
              <p:nvPr/>
            </p:nvSpPr>
            <p:spPr>
              <a:xfrm>
                <a:off x="110763" y="1354511"/>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a:p>
            </p:txBody>
          </p:sp>
          <p:sp>
            <p:nvSpPr>
              <p:cNvPr id="1370" name="Elipse 1369">
                <a:extLst>
                  <a:ext uri="{FF2B5EF4-FFF2-40B4-BE49-F238E27FC236}">
                    <a16:creationId xmlns:a16="http://schemas.microsoft.com/office/drawing/2014/main" id="{F23A944F-57B4-6A41-9660-1CC71F8ABB33}"/>
                  </a:ext>
                </a:extLst>
              </p:cNvPr>
              <p:cNvSpPr>
                <a:spLocks noChangeAspect="1"/>
              </p:cNvSpPr>
              <p:nvPr/>
            </p:nvSpPr>
            <p:spPr>
              <a:xfrm>
                <a:off x="110763" y="1501363"/>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a:p>
            </p:txBody>
          </p:sp>
          <p:sp>
            <p:nvSpPr>
              <p:cNvPr id="1371" name="Elipse 1370">
                <a:extLst>
                  <a:ext uri="{FF2B5EF4-FFF2-40B4-BE49-F238E27FC236}">
                    <a16:creationId xmlns:a16="http://schemas.microsoft.com/office/drawing/2014/main" id="{23E3AD4E-4D76-9248-AB7B-7CDAF6F333E5}"/>
                  </a:ext>
                </a:extLst>
              </p:cNvPr>
              <p:cNvSpPr>
                <a:spLocks noChangeAspect="1"/>
              </p:cNvSpPr>
              <p:nvPr/>
            </p:nvSpPr>
            <p:spPr>
              <a:xfrm>
                <a:off x="110763" y="1648215"/>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a:p>
            </p:txBody>
          </p:sp>
          <p:sp>
            <p:nvSpPr>
              <p:cNvPr id="1372" name="Elipse 1371">
                <a:extLst>
                  <a:ext uri="{FF2B5EF4-FFF2-40B4-BE49-F238E27FC236}">
                    <a16:creationId xmlns:a16="http://schemas.microsoft.com/office/drawing/2014/main" id="{3301C537-A791-8349-9FB9-AB833226EBEF}"/>
                  </a:ext>
                </a:extLst>
              </p:cNvPr>
              <p:cNvSpPr>
                <a:spLocks noChangeAspect="1"/>
              </p:cNvSpPr>
              <p:nvPr/>
            </p:nvSpPr>
            <p:spPr>
              <a:xfrm>
                <a:off x="110763" y="1795067"/>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a:p>
            </p:txBody>
          </p:sp>
          <p:sp>
            <p:nvSpPr>
              <p:cNvPr id="1373" name="Elipse 1372">
                <a:extLst>
                  <a:ext uri="{FF2B5EF4-FFF2-40B4-BE49-F238E27FC236}">
                    <a16:creationId xmlns:a16="http://schemas.microsoft.com/office/drawing/2014/main" id="{45F7CBD0-457E-DF4C-9C4C-88CEF2A852D6}"/>
                  </a:ext>
                </a:extLst>
              </p:cNvPr>
              <p:cNvSpPr>
                <a:spLocks noChangeAspect="1"/>
              </p:cNvSpPr>
              <p:nvPr/>
            </p:nvSpPr>
            <p:spPr>
              <a:xfrm>
                <a:off x="110763" y="1941919"/>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a:p>
            </p:txBody>
          </p:sp>
          <p:sp>
            <p:nvSpPr>
              <p:cNvPr id="1374" name="Elipse 1373">
                <a:extLst>
                  <a:ext uri="{FF2B5EF4-FFF2-40B4-BE49-F238E27FC236}">
                    <a16:creationId xmlns:a16="http://schemas.microsoft.com/office/drawing/2014/main" id="{671CC904-04C6-BC47-A1D3-6D0EB0C53D71}"/>
                  </a:ext>
                </a:extLst>
              </p:cNvPr>
              <p:cNvSpPr>
                <a:spLocks noChangeAspect="1"/>
              </p:cNvSpPr>
              <p:nvPr/>
            </p:nvSpPr>
            <p:spPr>
              <a:xfrm>
                <a:off x="110763" y="2088771"/>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a:p>
            </p:txBody>
          </p:sp>
          <p:sp>
            <p:nvSpPr>
              <p:cNvPr id="1375" name="Elipse 1374">
                <a:extLst>
                  <a:ext uri="{FF2B5EF4-FFF2-40B4-BE49-F238E27FC236}">
                    <a16:creationId xmlns:a16="http://schemas.microsoft.com/office/drawing/2014/main" id="{4E8CC56A-4AAF-B943-9455-D6FB76F5F689}"/>
                  </a:ext>
                </a:extLst>
              </p:cNvPr>
              <p:cNvSpPr>
                <a:spLocks noChangeAspect="1"/>
              </p:cNvSpPr>
              <p:nvPr/>
            </p:nvSpPr>
            <p:spPr>
              <a:xfrm>
                <a:off x="110763" y="2235623"/>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a:p>
            </p:txBody>
          </p:sp>
          <p:sp>
            <p:nvSpPr>
              <p:cNvPr id="1376" name="Elipse 1375">
                <a:extLst>
                  <a:ext uri="{FF2B5EF4-FFF2-40B4-BE49-F238E27FC236}">
                    <a16:creationId xmlns:a16="http://schemas.microsoft.com/office/drawing/2014/main" id="{306C65CF-5705-0B4A-B82C-0D25972EB61F}"/>
                  </a:ext>
                </a:extLst>
              </p:cNvPr>
              <p:cNvSpPr>
                <a:spLocks noChangeAspect="1"/>
              </p:cNvSpPr>
              <p:nvPr/>
            </p:nvSpPr>
            <p:spPr>
              <a:xfrm>
                <a:off x="110763" y="2382475"/>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a:p>
            </p:txBody>
          </p:sp>
          <p:sp>
            <p:nvSpPr>
              <p:cNvPr id="1377" name="Elipse 1376">
                <a:extLst>
                  <a:ext uri="{FF2B5EF4-FFF2-40B4-BE49-F238E27FC236}">
                    <a16:creationId xmlns:a16="http://schemas.microsoft.com/office/drawing/2014/main" id="{D03A832E-A8AC-F94F-A027-B7ECB43840DD}"/>
                  </a:ext>
                </a:extLst>
              </p:cNvPr>
              <p:cNvSpPr>
                <a:spLocks noChangeAspect="1"/>
              </p:cNvSpPr>
              <p:nvPr/>
            </p:nvSpPr>
            <p:spPr>
              <a:xfrm>
                <a:off x="110763" y="2529327"/>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a:p>
            </p:txBody>
          </p:sp>
          <p:sp>
            <p:nvSpPr>
              <p:cNvPr id="1378" name="Elipse 1377">
                <a:extLst>
                  <a:ext uri="{FF2B5EF4-FFF2-40B4-BE49-F238E27FC236}">
                    <a16:creationId xmlns:a16="http://schemas.microsoft.com/office/drawing/2014/main" id="{21CBFDE7-ACA5-3A43-BE07-B15476C13B70}"/>
                  </a:ext>
                </a:extLst>
              </p:cNvPr>
              <p:cNvSpPr>
                <a:spLocks noChangeAspect="1"/>
              </p:cNvSpPr>
              <p:nvPr/>
            </p:nvSpPr>
            <p:spPr>
              <a:xfrm>
                <a:off x="110763" y="2676179"/>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a:p>
            </p:txBody>
          </p:sp>
          <p:sp>
            <p:nvSpPr>
              <p:cNvPr id="1379" name="Elipse 1378">
                <a:extLst>
                  <a:ext uri="{FF2B5EF4-FFF2-40B4-BE49-F238E27FC236}">
                    <a16:creationId xmlns:a16="http://schemas.microsoft.com/office/drawing/2014/main" id="{086F8982-ED05-7042-92E3-105EB6533CE8}"/>
                  </a:ext>
                </a:extLst>
              </p:cNvPr>
              <p:cNvSpPr>
                <a:spLocks noChangeAspect="1"/>
              </p:cNvSpPr>
              <p:nvPr/>
            </p:nvSpPr>
            <p:spPr>
              <a:xfrm>
                <a:off x="110763" y="2823031"/>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a:p>
            </p:txBody>
          </p:sp>
          <p:sp>
            <p:nvSpPr>
              <p:cNvPr id="1380" name="Elipse 1379">
                <a:extLst>
                  <a:ext uri="{FF2B5EF4-FFF2-40B4-BE49-F238E27FC236}">
                    <a16:creationId xmlns:a16="http://schemas.microsoft.com/office/drawing/2014/main" id="{DF97A172-AD6F-2B48-B09A-218EB1EB3FFE}"/>
                  </a:ext>
                </a:extLst>
              </p:cNvPr>
              <p:cNvSpPr>
                <a:spLocks noChangeAspect="1"/>
              </p:cNvSpPr>
              <p:nvPr/>
            </p:nvSpPr>
            <p:spPr>
              <a:xfrm>
                <a:off x="110763" y="2969883"/>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a:p>
            </p:txBody>
          </p:sp>
          <p:sp>
            <p:nvSpPr>
              <p:cNvPr id="1381" name="Elipse 1380">
                <a:extLst>
                  <a:ext uri="{FF2B5EF4-FFF2-40B4-BE49-F238E27FC236}">
                    <a16:creationId xmlns:a16="http://schemas.microsoft.com/office/drawing/2014/main" id="{60CDA0E0-47FB-0546-8AD1-3B94DA2ACA93}"/>
                  </a:ext>
                </a:extLst>
              </p:cNvPr>
              <p:cNvSpPr>
                <a:spLocks noChangeAspect="1"/>
              </p:cNvSpPr>
              <p:nvPr/>
            </p:nvSpPr>
            <p:spPr>
              <a:xfrm>
                <a:off x="110763" y="3116735"/>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a:p>
            </p:txBody>
          </p:sp>
          <p:sp>
            <p:nvSpPr>
              <p:cNvPr id="1382" name="Elipse 1381">
                <a:extLst>
                  <a:ext uri="{FF2B5EF4-FFF2-40B4-BE49-F238E27FC236}">
                    <a16:creationId xmlns:a16="http://schemas.microsoft.com/office/drawing/2014/main" id="{A5C27BB5-36CF-444B-85B2-D6F0CC246E5B}"/>
                  </a:ext>
                </a:extLst>
              </p:cNvPr>
              <p:cNvSpPr>
                <a:spLocks noChangeAspect="1"/>
              </p:cNvSpPr>
              <p:nvPr/>
            </p:nvSpPr>
            <p:spPr>
              <a:xfrm>
                <a:off x="110763" y="3263587"/>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a:p>
            </p:txBody>
          </p:sp>
          <p:sp>
            <p:nvSpPr>
              <p:cNvPr id="1383" name="Elipse 1382">
                <a:extLst>
                  <a:ext uri="{FF2B5EF4-FFF2-40B4-BE49-F238E27FC236}">
                    <a16:creationId xmlns:a16="http://schemas.microsoft.com/office/drawing/2014/main" id="{EA212671-8030-A549-9CD1-1184BD0A544B}"/>
                  </a:ext>
                </a:extLst>
              </p:cNvPr>
              <p:cNvSpPr>
                <a:spLocks noChangeAspect="1"/>
              </p:cNvSpPr>
              <p:nvPr/>
            </p:nvSpPr>
            <p:spPr>
              <a:xfrm>
                <a:off x="110763" y="3410439"/>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a:p>
            </p:txBody>
          </p:sp>
          <p:sp>
            <p:nvSpPr>
              <p:cNvPr id="1384" name="Elipse 1383">
                <a:extLst>
                  <a:ext uri="{FF2B5EF4-FFF2-40B4-BE49-F238E27FC236}">
                    <a16:creationId xmlns:a16="http://schemas.microsoft.com/office/drawing/2014/main" id="{DEBFA28E-1CE4-CF4C-96D4-5ACAF48C10C3}"/>
                  </a:ext>
                </a:extLst>
              </p:cNvPr>
              <p:cNvSpPr>
                <a:spLocks noChangeAspect="1"/>
              </p:cNvSpPr>
              <p:nvPr/>
            </p:nvSpPr>
            <p:spPr>
              <a:xfrm>
                <a:off x="110763" y="3557291"/>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a:p>
            </p:txBody>
          </p:sp>
          <p:sp>
            <p:nvSpPr>
              <p:cNvPr id="1385" name="Elipse 1384">
                <a:extLst>
                  <a:ext uri="{FF2B5EF4-FFF2-40B4-BE49-F238E27FC236}">
                    <a16:creationId xmlns:a16="http://schemas.microsoft.com/office/drawing/2014/main" id="{B3A9A484-D410-0245-9A3C-3E5BEE5111BC}"/>
                  </a:ext>
                </a:extLst>
              </p:cNvPr>
              <p:cNvSpPr>
                <a:spLocks noChangeAspect="1"/>
              </p:cNvSpPr>
              <p:nvPr/>
            </p:nvSpPr>
            <p:spPr>
              <a:xfrm>
                <a:off x="110763" y="3704143"/>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a:p>
            </p:txBody>
          </p:sp>
          <p:sp>
            <p:nvSpPr>
              <p:cNvPr id="1386" name="Elipse 1385">
                <a:extLst>
                  <a:ext uri="{FF2B5EF4-FFF2-40B4-BE49-F238E27FC236}">
                    <a16:creationId xmlns:a16="http://schemas.microsoft.com/office/drawing/2014/main" id="{A161D5F9-FE86-3843-9625-D2A1D3163FA3}"/>
                  </a:ext>
                </a:extLst>
              </p:cNvPr>
              <p:cNvSpPr>
                <a:spLocks noChangeAspect="1"/>
              </p:cNvSpPr>
              <p:nvPr/>
            </p:nvSpPr>
            <p:spPr>
              <a:xfrm>
                <a:off x="110763" y="3850995"/>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a:p>
            </p:txBody>
          </p:sp>
          <p:sp>
            <p:nvSpPr>
              <p:cNvPr id="1387" name="Elipse 1386">
                <a:extLst>
                  <a:ext uri="{FF2B5EF4-FFF2-40B4-BE49-F238E27FC236}">
                    <a16:creationId xmlns:a16="http://schemas.microsoft.com/office/drawing/2014/main" id="{587A6510-511A-C642-ACCE-F664DA87943C}"/>
                  </a:ext>
                </a:extLst>
              </p:cNvPr>
              <p:cNvSpPr>
                <a:spLocks noChangeAspect="1"/>
              </p:cNvSpPr>
              <p:nvPr/>
            </p:nvSpPr>
            <p:spPr>
              <a:xfrm>
                <a:off x="110763" y="3997847"/>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a:p>
            </p:txBody>
          </p:sp>
          <p:sp>
            <p:nvSpPr>
              <p:cNvPr id="1388" name="Elipse 1387">
                <a:extLst>
                  <a:ext uri="{FF2B5EF4-FFF2-40B4-BE49-F238E27FC236}">
                    <a16:creationId xmlns:a16="http://schemas.microsoft.com/office/drawing/2014/main" id="{126EE1CA-F741-A041-8EFE-8DF59A9268A3}"/>
                  </a:ext>
                </a:extLst>
              </p:cNvPr>
              <p:cNvSpPr>
                <a:spLocks noChangeAspect="1"/>
              </p:cNvSpPr>
              <p:nvPr/>
            </p:nvSpPr>
            <p:spPr>
              <a:xfrm>
                <a:off x="110763" y="4144699"/>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a:p>
            </p:txBody>
          </p:sp>
          <p:sp>
            <p:nvSpPr>
              <p:cNvPr id="1389" name="Elipse 1388">
                <a:extLst>
                  <a:ext uri="{FF2B5EF4-FFF2-40B4-BE49-F238E27FC236}">
                    <a16:creationId xmlns:a16="http://schemas.microsoft.com/office/drawing/2014/main" id="{7EBBFE7E-076A-094D-A534-0283B51F64D1}"/>
                  </a:ext>
                </a:extLst>
              </p:cNvPr>
              <p:cNvSpPr>
                <a:spLocks noChangeAspect="1"/>
              </p:cNvSpPr>
              <p:nvPr/>
            </p:nvSpPr>
            <p:spPr>
              <a:xfrm>
                <a:off x="110763" y="4291551"/>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a:p>
            </p:txBody>
          </p:sp>
          <p:sp>
            <p:nvSpPr>
              <p:cNvPr id="1390" name="Elipse 1389">
                <a:extLst>
                  <a:ext uri="{FF2B5EF4-FFF2-40B4-BE49-F238E27FC236}">
                    <a16:creationId xmlns:a16="http://schemas.microsoft.com/office/drawing/2014/main" id="{87A71A5A-8180-9E46-BA1E-3FFD45B5F3AA}"/>
                  </a:ext>
                </a:extLst>
              </p:cNvPr>
              <p:cNvSpPr>
                <a:spLocks noChangeAspect="1"/>
              </p:cNvSpPr>
              <p:nvPr/>
            </p:nvSpPr>
            <p:spPr>
              <a:xfrm>
                <a:off x="110763" y="4438403"/>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a:p>
            </p:txBody>
          </p:sp>
          <p:sp>
            <p:nvSpPr>
              <p:cNvPr id="1391" name="Elipse 1390">
                <a:extLst>
                  <a:ext uri="{FF2B5EF4-FFF2-40B4-BE49-F238E27FC236}">
                    <a16:creationId xmlns:a16="http://schemas.microsoft.com/office/drawing/2014/main" id="{9C78BAA0-3058-AD42-8E7B-5EB01A685CA1}"/>
                  </a:ext>
                </a:extLst>
              </p:cNvPr>
              <p:cNvSpPr>
                <a:spLocks noChangeAspect="1"/>
              </p:cNvSpPr>
              <p:nvPr/>
            </p:nvSpPr>
            <p:spPr>
              <a:xfrm>
                <a:off x="110763" y="4585255"/>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a:p>
            </p:txBody>
          </p:sp>
          <p:sp>
            <p:nvSpPr>
              <p:cNvPr id="1392" name="Elipse 1391">
                <a:extLst>
                  <a:ext uri="{FF2B5EF4-FFF2-40B4-BE49-F238E27FC236}">
                    <a16:creationId xmlns:a16="http://schemas.microsoft.com/office/drawing/2014/main" id="{53CBB54A-536D-3A4D-9E5B-DAB68B89A100}"/>
                  </a:ext>
                </a:extLst>
              </p:cNvPr>
              <p:cNvSpPr>
                <a:spLocks noChangeAspect="1"/>
              </p:cNvSpPr>
              <p:nvPr/>
            </p:nvSpPr>
            <p:spPr>
              <a:xfrm>
                <a:off x="110763" y="4732107"/>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a:p>
            </p:txBody>
          </p:sp>
          <p:sp>
            <p:nvSpPr>
              <p:cNvPr id="1393" name="Elipse 1392">
                <a:extLst>
                  <a:ext uri="{FF2B5EF4-FFF2-40B4-BE49-F238E27FC236}">
                    <a16:creationId xmlns:a16="http://schemas.microsoft.com/office/drawing/2014/main" id="{C0D6D7DA-568C-7B46-B185-21294FBAF360}"/>
                  </a:ext>
                </a:extLst>
              </p:cNvPr>
              <p:cNvSpPr>
                <a:spLocks noChangeAspect="1"/>
              </p:cNvSpPr>
              <p:nvPr/>
            </p:nvSpPr>
            <p:spPr>
              <a:xfrm>
                <a:off x="110763" y="4878959"/>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a:p>
            </p:txBody>
          </p:sp>
          <p:sp>
            <p:nvSpPr>
              <p:cNvPr id="1394" name="Elipse 1393">
                <a:extLst>
                  <a:ext uri="{FF2B5EF4-FFF2-40B4-BE49-F238E27FC236}">
                    <a16:creationId xmlns:a16="http://schemas.microsoft.com/office/drawing/2014/main" id="{7796A695-4EF5-CA46-B07C-BB620954C375}"/>
                  </a:ext>
                </a:extLst>
              </p:cNvPr>
              <p:cNvSpPr>
                <a:spLocks noChangeAspect="1"/>
              </p:cNvSpPr>
              <p:nvPr/>
            </p:nvSpPr>
            <p:spPr>
              <a:xfrm>
                <a:off x="110763" y="5025811"/>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a:p>
            </p:txBody>
          </p:sp>
          <p:sp>
            <p:nvSpPr>
              <p:cNvPr id="1395" name="Elipse 1394">
                <a:extLst>
                  <a:ext uri="{FF2B5EF4-FFF2-40B4-BE49-F238E27FC236}">
                    <a16:creationId xmlns:a16="http://schemas.microsoft.com/office/drawing/2014/main" id="{F06DBAB4-DC33-E74E-B335-745F8D578726}"/>
                  </a:ext>
                </a:extLst>
              </p:cNvPr>
              <p:cNvSpPr>
                <a:spLocks noChangeAspect="1"/>
              </p:cNvSpPr>
              <p:nvPr/>
            </p:nvSpPr>
            <p:spPr>
              <a:xfrm>
                <a:off x="110763" y="5172663"/>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a:p>
            </p:txBody>
          </p:sp>
          <p:sp>
            <p:nvSpPr>
              <p:cNvPr id="1396" name="Elipse 1395">
                <a:extLst>
                  <a:ext uri="{FF2B5EF4-FFF2-40B4-BE49-F238E27FC236}">
                    <a16:creationId xmlns:a16="http://schemas.microsoft.com/office/drawing/2014/main" id="{6ACD3BA6-30E0-8A49-B783-7DFA3E300099}"/>
                  </a:ext>
                </a:extLst>
              </p:cNvPr>
              <p:cNvSpPr>
                <a:spLocks noChangeAspect="1"/>
              </p:cNvSpPr>
              <p:nvPr/>
            </p:nvSpPr>
            <p:spPr>
              <a:xfrm>
                <a:off x="110763" y="5319515"/>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a:p>
            </p:txBody>
          </p:sp>
          <p:sp>
            <p:nvSpPr>
              <p:cNvPr id="1397" name="Elipse 1396">
                <a:extLst>
                  <a:ext uri="{FF2B5EF4-FFF2-40B4-BE49-F238E27FC236}">
                    <a16:creationId xmlns:a16="http://schemas.microsoft.com/office/drawing/2014/main" id="{9F594CE5-F305-584B-B41D-BC4256099CB7}"/>
                  </a:ext>
                </a:extLst>
              </p:cNvPr>
              <p:cNvSpPr>
                <a:spLocks noChangeAspect="1"/>
              </p:cNvSpPr>
              <p:nvPr/>
            </p:nvSpPr>
            <p:spPr>
              <a:xfrm>
                <a:off x="110763" y="5466361"/>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a:p>
            </p:txBody>
          </p:sp>
        </p:grpSp>
        <p:grpSp>
          <p:nvGrpSpPr>
            <p:cNvPr id="1048" name="Grupo 1047">
              <a:extLst>
                <a:ext uri="{FF2B5EF4-FFF2-40B4-BE49-F238E27FC236}">
                  <a16:creationId xmlns:a16="http://schemas.microsoft.com/office/drawing/2014/main" id="{14127087-AB91-234C-8AD8-3647E8594DC1}"/>
                </a:ext>
              </a:extLst>
            </p:cNvPr>
            <p:cNvGrpSpPr/>
            <p:nvPr/>
          </p:nvGrpSpPr>
          <p:grpSpPr>
            <a:xfrm>
              <a:off x="5956998" y="32843"/>
              <a:ext cx="28800" cy="5462318"/>
              <a:chOff x="110763" y="32843"/>
              <a:chExt cx="28800" cy="5462318"/>
            </a:xfrm>
            <a:grpFill/>
          </p:grpSpPr>
          <p:sp>
            <p:nvSpPr>
              <p:cNvPr id="1322" name="Elipse 1321">
                <a:extLst>
                  <a:ext uri="{FF2B5EF4-FFF2-40B4-BE49-F238E27FC236}">
                    <a16:creationId xmlns:a16="http://schemas.microsoft.com/office/drawing/2014/main" id="{F49B8DAF-17B4-434B-B67C-9523795476EE}"/>
                  </a:ext>
                </a:extLst>
              </p:cNvPr>
              <p:cNvSpPr>
                <a:spLocks noChangeAspect="1"/>
              </p:cNvSpPr>
              <p:nvPr/>
            </p:nvSpPr>
            <p:spPr>
              <a:xfrm>
                <a:off x="110763" y="32843"/>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a:p>
            </p:txBody>
          </p:sp>
          <p:sp>
            <p:nvSpPr>
              <p:cNvPr id="1323" name="Elipse 1322">
                <a:extLst>
                  <a:ext uri="{FF2B5EF4-FFF2-40B4-BE49-F238E27FC236}">
                    <a16:creationId xmlns:a16="http://schemas.microsoft.com/office/drawing/2014/main" id="{E326916D-DA2E-0F40-B293-135B9F9D1C10}"/>
                  </a:ext>
                </a:extLst>
              </p:cNvPr>
              <p:cNvSpPr>
                <a:spLocks noChangeAspect="1"/>
              </p:cNvSpPr>
              <p:nvPr/>
            </p:nvSpPr>
            <p:spPr>
              <a:xfrm>
                <a:off x="110763" y="179695"/>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a:p>
            </p:txBody>
          </p:sp>
          <p:sp>
            <p:nvSpPr>
              <p:cNvPr id="1324" name="Elipse 1323">
                <a:extLst>
                  <a:ext uri="{FF2B5EF4-FFF2-40B4-BE49-F238E27FC236}">
                    <a16:creationId xmlns:a16="http://schemas.microsoft.com/office/drawing/2014/main" id="{EF0AE939-BC13-874E-8C94-88D8AFA73E4A}"/>
                  </a:ext>
                </a:extLst>
              </p:cNvPr>
              <p:cNvSpPr>
                <a:spLocks noChangeAspect="1"/>
              </p:cNvSpPr>
              <p:nvPr/>
            </p:nvSpPr>
            <p:spPr>
              <a:xfrm>
                <a:off x="110763" y="326547"/>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a:p>
            </p:txBody>
          </p:sp>
          <p:sp>
            <p:nvSpPr>
              <p:cNvPr id="1325" name="Elipse 1324">
                <a:extLst>
                  <a:ext uri="{FF2B5EF4-FFF2-40B4-BE49-F238E27FC236}">
                    <a16:creationId xmlns:a16="http://schemas.microsoft.com/office/drawing/2014/main" id="{24ECDF4B-05EB-F141-928A-CE3E85F2B6E5}"/>
                  </a:ext>
                </a:extLst>
              </p:cNvPr>
              <p:cNvSpPr>
                <a:spLocks noChangeAspect="1"/>
              </p:cNvSpPr>
              <p:nvPr/>
            </p:nvSpPr>
            <p:spPr>
              <a:xfrm>
                <a:off x="110763" y="473399"/>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a:p>
            </p:txBody>
          </p:sp>
          <p:sp>
            <p:nvSpPr>
              <p:cNvPr id="1326" name="Elipse 1325">
                <a:extLst>
                  <a:ext uri="{FF2B5EF4-FFF2-40B4-BE49-F238E27FC236}">
                    <a16:creationId xmlns:a16="http://schemas.microsoft.com/office/drawing/2014/main" id="{6FB901DB-8875-7043-BEFF-086B2697FA12}"/>
                  </a:ext>
                </a:extLst>
              </p:cNvPr>
              <p:cNvSpPr>
                <a:spLocks noChangeAspect="1"/>
              </p:cNvSpPr>
              <p:nvPr/>
            </p:nvSpPr>
            <p:spPr>
              <a:xfrm>
                <a:off x="110763" y="620251"/>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a:p>
            </p:txBody>
          </p:sp>
          <p:sp>
            <p:nvSpPr>
              <p:cNvPr id="1327" name="Elipse 1326">
                <a:extLst>
                  <a:ext uri="{FF2B5EF4-FFF2-40B4-BE49-F238E27FC236}">
                    <a16:creationId xmlns:a16="http://schemas.microsoft.com/office/drawing/2014/main" id="{5E0FC9AB-795E-B64B-9727-8D67DC833F96}"/>
                  </a:ext>
                </a:extLst>
              </p:cNvPr>
              <p:cNvSpPr>
                <a:spLocks noChangeAspect="1"/>
              </p:cNvSpPr>
              <p:nvPr/>
            </p:nvSpPr>
            <p:spPr>
              <a:xfrm>
                <a:off x="110763" y="767103"/>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a:p>
            </p:txBody>
          </p:sp>
          <p:sp>
            <p:nvSpPr>
              <p:cNvPr id="1328" name="Elipse 1327">
                <a:extLst>
                  <a:ext uri="{FF2B5EF4-FFF2-40B4-BE49-F238E27FC236}">
                    <a16:creationId xmlns:a16="http://schemas.microsoft.com/office/drawing/2014/main" id="{CE9447BD-9F5F-7B42-BB9B-1C272BC34C2C}"/>
                  </a:ext>
                </a:extLst>
              </p:cNvPr>
              <p:cNvSpPr>
                <a:spLocks noChangeAspect="1"/>
              </p:cNvSpPr>
              <p:nvPr/>
            </p:nvSpPr>
            <p:spPr>
              <a:xfrm>
                <a:off x="110763" y="913955"/>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a:p>
            </p:txBody>
          </p:sp>
          <p:sp>
            <p:nvSpPr>
              <p:cNvPr id="1329" name="Elipse 1328">
                <a:extLst>
                  <a:ext uri="{FF2B5EF4-FFF2-40B4-BE49-F238E27FC236}">
                    <a16:creationId xmlns:a16="http://schemas.microsoft.com/office/drawing/2014/main" id="{1EED2832-A26D-2341-B660-589697B99F4F}"/>
                  </a:ext>
                </a:extLst>
              </p:cNvPr>
              <p:cNvSpPr>
                <a:spLocks noChangeAspect="1"/>
              </p:cNvSpPr>
              <p:nvPr/>
            </p:nvSpPr>
            <p:spPr>
              <a:xfrm>
                <a:off x="110763" y="1060807"/>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a:p>
            </p:txBody>
          </p:sp>
          <p:sp>
            <p:nvSpPr>
              <p:cNvPr id="1330" name="Elipse 1329">
                <a:extLst>
                  <a:ext uri="{FF2B5EF4-FFF2-40B4-BE49-F238E27FC236}">
                    <a16:creationId xmlns:a16="http://schemas.microsoft.com/office/drawing/2014/main" id="{A7F14B74-F4CB-0240-959F-3649D7CC68F6}"/>
                  </a:ext>
                </a:extLst>
              </p:cNvPr>
              <p:cNvSpPr>
                <a:spLocks noChangeAspect="1"/>
              </p:cNvSpPr>
              <p:nvPr/>
            </p:nvSpPr>
            <p:spPr>
              <a:xfrm>
                <a:off x="110763" y="1207659"/>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a:p>
            </p:txBody>
          </p:sp>
          <p:sp>
            <p:nvSpPr>
              <p:cNvPr id="1331" name="Elipse 1330">
                <a:extLst>
                  <a:ext uri="{FF2B5EF4-FFF2-40B4-BE49-F238E27FC236}">
                    <a16:creationId xmlns:a16="http://schemas.microsoft.com/office/drawing/2014/main" id="{CAD7840F-537D-B146-8BCF-136E63AA8309}"/>
                  </a:ext>
                </a:extLst>
              </p:cNvPr>
              <p:cNvSpPr>
                <a:spLocks noChangeAspect="1"/>
              </p:cNvSpPr>
              <p:nvPr/>
            </p:nvSpPr>
            <p:spPr>
              <a:xfrm>
                <a:off x="110763" y="1354511"/>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a:p>
            </p:txBody>
          </p:sp>
          <p:sp>
            <p:nvSpPr>
              <p:cNvPr id="1332" name="Elipse 1331">
                <a:extLst>
                  <a:ext uri="{FF2B5EF4-FFF2-40B4-BE49-F238E27FC236}">
                    <a16:creationId xmlns:a16="http://schemas.microsoft.com/office/drawing/2014/main" id="{F387738F-5BEA-0E4D-8E40-84DEFE623AD6}"/>
                  </a:ext>
                </a:extLst>
              </p:cNvPr>
              <p:cNvSpPr>
                <a:spLocks noChangeAspect="1"/>
              </p:cNvSpPr>
              <p:nvPr/>
            </p:nvSpPr>
            <p:spPr>
              <a:xfrm>
                <a:off x="110763" y="1501363"/>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a:p>
            </p:txBody>
          </p:sp>
          <p:sp>
            <p:nvSpPr>
              <p:cNvPr id="1333" name="Elipse 1332">
                <a:extLst>
                  <a:ext uri="{FF2B5EF4-FFF2-40B4-BE49-F238E27FC236}">
                    <a16:creationId xmlns:a16="http://schemas.microsoft.com/office/drawing/2014/main" id="{9ABAB8BF-6882-ED4F-B286-7DEEB0A0EC8F}"/>
                  </a:ext>
                </a:extLst>
              </p:cNvPr>
              <p:cNvSpPr>
                <a:spLocks noChangeAspect="1"/>
              </p:cNvSpPr>
              <p:nvPr/>
            </p:nvSpPr>
            <p:spPr>
              <a:xfrm>
                <a:off x="110763" y="1648215"/>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a:p>
            </p:txBody>
          </p:sp>
          <p:sp>
            <p:nvSpPr>
              <p:cNvPr id="1334" name="Elipse 1333">
                <a:extLst>
                  <a:ext uri="{FF2B5EF4-FFF2-40B4-BE49-F238E27FC236}">
                    <a16:creationId xmlns:a16="http://schemas.microsoft.com/office/drawing/2014/main" id="{7182A65E-E2F8-E74B-BB6F-3A0E3CB3DF07}"/>
                  </a:ext>
                </a:extLst>
              </p:cNvPr>
              <p:cNvSpPr>
                <a:spLocks noChangeAspect="1"/>
              </p:cNvSpPr>
              <p:nvPr/>
            </p:nvSpPr>
            <p:spPr>
              <a:xfrm>
                <a:off x="110763" y="1795067"/>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a:p>
            </p:txBody>
          </p:sp>
          <p:sp>
            <p:nvSpPr>
              <p:cNvPr id="1335" name="Elipse 1334">
                <a:extLst>
                  <a:ext uri="{FF2B5EF4-FFF2-40B4-BE49-F238E27FC236}">
                    <a16:creationId xmlns:a16="http://schemas.microsoft.com/office/drawing/2014/main" id="{B181D1B3-12DE-8A46-A90E-89D3403D88FE}"/>
                  </a:ext>
                </a:extLst>
              </p:cNvPr>
              <p:cNvSpPr>
                <a:spLocks noChangeAspect="1"/>
              </p:cNvSpPr>
              <p:nvPr/>
            </p:nvSpPr>
            <p:spPr>
              <a:xfrm>
                <a:off x="110763" y="1941919"/>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a:p>
            </p:txBody>
          </p:sp>
          <p:sp>
            <p:nvSpPr>
              <p:cNvPr id="1336" name="Elipse 1335">
                <a:extLst>
                  <a:ext uri="{FF2B5EF4-FFF2-40B4-BE49-F238E27FC236}">
                    <a16:creationId xmlns:a16="http://schemas.microsoft.com/office/drawing/2014/main" id="{A9E70221-1D6B-F946-B1D9-6EE74D1BB767}"/>
                  </a:ext>
                </a:extLst>
              </p:cNvPr>
              <p:cNvSpPr>
                <a:spLocks noChangeAspect="1"/>
              </p:cNvSpPr>
              <p:nvPr/>
            </p:nvSpPr>
            <p:spPr>
              <a:xfrm>
                <a:off x="110763" y="2088771"/>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a:p>
            </p:txBody>
          </p:sp>
          <p:sp>
            <p:nvSpPr>
              <p:cNvPr id="1337" name="Elipse 1336">
                <a:extLst>
                  <a:ext uri="{FF2B5EF4-FFF2-40B4-BE49-F238E27FC236}">
                    <a16:creationId xmlns:a16="http://schemas.microsoft.com/office/drawing/2014/main" id="{37CAC059-B048-4145-AE07-08182F6C26BD}"/>
                  </a:ext>
                </a:extLst>
              </p:cNvPr>
              <p:cNvSpPr>
                <a:spLocks noChangeAspect="1"/>
              </p:cNvSpPr>
              <p:nvPr/>
            </p:nvSpPr>
            <p:spPr>
              <a:xfrm>
                <a:off x="110763" y="2235623"/>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a:p>
            </p:txBody>
          </p:sp>
          <p:sp>
            <p:nvSpPr>
              <p:cNvPr id="1338" name="Elipse 1337">
                <a:extLst>
                  <a:ext uri="{FF2B5EF4-FFF2-40B4-BE49-F238E27FC236}">
                    <a16:creationId xmlns:a16="http://schemas.microsoft.com/office/drawing/2014/main" id="{FB04EED3-6391-7B4B-9528-729CCC590A52}"/>
                  </a:ext>
                </a:extLst>
              </p:cNvPr>
              <p:cNvSpPr>
                <a:spLocks noChangeAspect="1"/>
              </p:cNvSpPr>
              <p:nvPr/>
            </p:nvSpPr>
            <p:spPr>
              <a:xfrm>
                <a:off x="110763" y="2382475"/>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a:p>
            </p:txBody>
          </p:sp>
          <p:sp>
            <p:nvSpPr>
              <p:cNvPr id="1339" name="Elipse 1338">
                <a:extLst>
                  <a:ext uri="{FF2B5EF4-FFF2-40B4-BE49-F238E27FC236}">
                    <a16:creationId xmlns:a16="http://schemas.microsoft.com/office/drawing/2014/main" id="{571EF7F0-55FA-944B-B613-B99212EC34CF}"/>
                  </a:ext>
                </a:extLst>
              </p:cNvPr>
              <p:cNvSpPr>
                <a:spLocks noChangeAspect="1"/>
              </p:cNvSpPr>
              <p:nvPr/>
            </p:nvSpPr>
            <p:spPr>
              <a:xfrm>
                <a:off x="110763" y="2529327"/>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a:p>
            </p:txBody>
          </p:sp>
          <p:sp>
            <p:nvSpPr>
              <p:cNvPr id="1340" name="Elipse 1339">
                <a:extLst>
                  <a:ext uri="{FF2B5EF4-FFF2-40B4-BE49-F238E27FC236}">
                    <a16:creationId xmlns:a16="http://schemas.microsoft.com/office/drawing/2014/main" id="{843043F5-7B5D-4E4C-AAC6-64688A38E9CA}"/>
                  </a:ext>
                </a:extLst>
              </p:cNvPr>
              <p:cNvSpPr>
                <a:spLocks noChangeAspect="1"/>
              </p:cNvSpPr>
              <p:nvPr/>
            </p:nvSpPr>
            <p:spPr>
              <a:xfrm>
                <a:off x="110763" y="2676179"/>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a:p>
            </p:txBody>
          </p:sp>
          <p:sp>
            <p:nvSpPr>
              <p:cNvPr id="1341" name="Elipse 1340">
                <a:extLst>
                  <a:ext uri="{FF2B5EF4-FFF2-40B4-BE49-F238E27FC236}">
                    <a16:creationId xmlns:a16="http://schemas.microsoft.com/office/drawing/2014/main" id="{DB830AFA-36D9-4341-B335-AD1F6258E6AF}"/>
                  </a:ext>
                </a:extLst>
              </p:cNvPr>
              <p:cNvSpPr>
                <a:spLocks noChangeAspect="1"/>
              </p:cNvSpPr>
              <p:nvPr/>
            </p:nvSpPr>
            <p:spPr>
              <a:xfrm>
                <a:off x="110763" y="2823031"/>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a:p>
            </p:txBody>
          </p:sp>
          <p:sp>
            <p:nvSpPr>
              <p:cNvPr id="1342" name="Elipse 1341">
                <a:extLst>
                  <a:ext uri="{FF2B5EF4-FFF2-40B4-BE49-F238E27FC236}">
                    <a16:creationId xmlns:a16="http://schemas.microsoft.com/office/drawing/2014/main" id="{484BF31D-7BEA-0748-82E4-FFBAEF805D2D}"/>
                  </a:ext>
                </a:extLst>
              </p:cNvPr>
              <p:cNvSpPr>
                <a:spLocks noChangeAspect="1"/>
              </p:cNvSpPr>
              <p:nvPr/>
            </p:nvSpPr>
            <p:spPr>
              <a:xfrm>
                <a:off x="110763" y="2969883"/>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a:p>
            </p:txBody>
          </p:sp>
          <p:sp>
            <p:nvSpPr>
              <p:cNvPr id="1343" name="Elipse 1342">
                <a:extLst>
                  <a:ext uri="{FF2B5EF4-FFF2-40B4-BE49-F238E27FC236}">
                    <a16:creationId xmlns:a16="http://schemas.microsoft.com/office/drawing/2014/main" id="{DD4B127B-ADD1-6146-9BC8-39CB41660168}"/>
                  </a:ext>
                </a:extLst>
              </p:cNvPr>
              <p:cNvSpPr>
                <a:spLocks noChangeAspect="1"/>
              </p:cNvSpPr>
              <p:nvPr/>
            </p:nvSpPr>
            <p:spPr>
              <a:xfrm>
                <a:off x="110763" y="3116735"/>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a:p>
            </p:txBody>
          </p:sp>
          <p:sp>
            <p:nvSpPr>
              <p:cNvPr id="1344" name="Elipse 1343">
                <a:extLst>
                  <a:ext uri="{FF2B5EF4-FFF2-40B4-BE49-F238E27FC236}">
                    <a16:creationId xmlns:a16="http://schemas.microsoft.com/office/drawing/2014/main" id="{D9DB3546-F5F8-774F-9687-6D1126B64E86}"/>
                  </a:ext>
                </a:extLst>
              </p:cNvPr>
              <p:cNvSpPr>
                <a:spLocks noChangeAspect="1"/>
              </p:cNvSpPr>
              <p:nvPr/>
            </p:nvSpPr>
            <p:spPr>
              <a:xfrm>
                <a:off x="110763" y="3263587"/>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a:p>
            </p:txBody>
          </p:sp>
          <p:sp>
            <p:nvSpPr>
              <p:cNvPr id="1345" name="Elipse 1344">
                <a:extLst>
                  <a:ext uri="{FF2B5EF4-FFF2-40B4-BE49-F238E27FC236}">
                    <a16:creationId xmlns:a16="http://schemas.microsoft.com/office/drawing/2014/main" id="{749F6329-16A3-BE47-B73F-1768EA165916}"/>
                  </a:ext>
                </a:extLst>
              </p:cNvPr>
              <p:cNvSpPr>
                <a:spLocks noChangeAspect="1"/>
              </p:cNvSpPr>
              <p:nvPr/>
            </p:nvSpPr>
            <p:spPr>
              <a:xfrm>
                <a:off x="110763" y="3410439"/>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a:p>
            </p:txBody>
          </p:sp>
          <p:sp>
            <p:nvSpPr>
              <p:cNvPr id="1346" name="Elipse 1345">
                <a:extLst>
                  <a:ext uri="{FF2B5EF4-FFF2-40B4-BE49-F238E27FC236}">
                    <a16:creationId xmlns:a16="http://schemas.microsoft.com/office/drawing/2014/main" id="{4CC270E4-CEF4-5240-82DF-1BDCE62053C3}"/>
                  </a:ext>
                </a:extLst>
              </p:cNvPr>
              <p:cNvSpPr>
                <a:spLocks noChangeAspect="1"/>
              </p:cNvSpPr>
              <p:nvPr/>
            </p:nvSpPr>
            <p:spPr>
              <a:xfrm>
                <a:off x="110763" y="3557291"/>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a:p>
            </p:txBody>
          </p:sp>
          <p:sp>
            <p:nvSpPr>
              <p:cNvPr id="1347" name="Elipse 1346">
                <a:extLst>
                  <a:ext uri="{FF2B5EF4-FFF2-40B4-BE49-F238E27FC236}">
                    <a16:creationId xmlns:a16="http://schemas.microsoft.com/office/drawing/2014/main" id="{F0598835-1C36-DA41-8727-6DBBABAA62DC}"/>
                  </a:ext>
                </a:extLst>
              </p:cNvPr>
              <p:cNvSpPr>
                <a:spLocks noChangeAspect="1"/>
              </p:cNvSpPr>
              <p:nvPr/>
            </p:nvSpPr>
            <p:spPr>
              <a:xfrm>
                <a:off x="110763" y="3704143"/>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a:p>
            </p:txBody>
          </p:sp>
          <p:sp>
            <p:nvSpPr>
              <p:cNvPr id="1348" name="Elipse 1347">
                <a:extLst>
                  <a:ext uri="{FF2B5EF4-FFF2-40B4-BE49-F238E27FC236}">
                    <a16:creationId xmlns:a16="http://schemas.microsoft.com/office/drawing/2014/main" id="{C99C55A2-FB82-3D4D-9B14-1C4E35BF6599}"/>
                  </a:ext>
                </a:extLst>
              </p:cNvPr>
              <p:cNvSpPr>
                <a:spLocks noChangeAspect="1"/>
              </p:cNvSpPr>
              <p:nvPr/>
            </p:nvSpPr>
            <p:spPr>
              <a:xfrm>
                <a:off x="110763" y="3850995"/>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a:p>
            </p:txBody>
          </p:sp>
          <p:sp>
            <p:nvSpPr>
              <p:cNvPr id="1349" name="Elipse 1348">
                <a:extLst>
                  <a:ext uri="{FF2B5EF4-FFF2-40B4-BE49-F238E27FC236}">
                    <a16:creationId xmlns:a16="http://schemas.microsoft.com/office/drawing/2014/main" id="{61954371-8DE0-4647-960D-1D83C9925E46}"/>
                  </a:ext>
                </a:extLst>
              </p:cNvPr>
              <p:cNvSpPr>
                <a:spLocks noChangeAspect="1"/>
              </p:cNvSpPr>
              <p:nvPr/>
            </p:nvSpPr>
            <p:spPr>
              <a:xfrm>
                <a:off x="110763" y="3997847"/>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a:p>
            </p:txBody>
          </p:sp>
          <p:sp>
            <p:nvSpPr>
              <p:cNvPr id="1350" name="Elipse 1349">
                <a:extLst>
                  <a:ext uri="{FF2B5EF4-FFF2-40B4-BE49-F238E27FC236}">
                    <a16:creationId xmlns:a16="http://schemas.microsoft.com/office/drawing/2014/main" id="{56BCB1F9-619B-AF47-9CFF-FF529276A03C}"/>
                  </a:ext>
                </a:extLst>
              </p:cNvPr>
              <p:cNvSpPr>
                <a:spLocks noChangeAspect="1"/>
              </p:cNvSpPr>
              <p:nvPr/>
            </p:nvSpPr>
            <p:spPr>
              <a:xfrm>
                <a:off x="110763" y="4144699"/>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a:p>
            </p:txBody>
          </p:sp>
          <p:sp>
            <p:nvSpPr>
              <p:cNvPr id="1351" name="Elipse 1350">
                <a:extLst>
                  <a:ext uri="{FF2B5EF4-FFF2-40B4-BE49-F238E27FC236}">
                    <a16:creationId xmlns:a16="http://schemas.microsoft.com/office/drawing/2014/main" id="{8F3E9307-B363-F94D-B391-7D86709EC065}"/>
                  </a:ext>
                </a:extLst>
              </p:cNvPr>
              <p:cNvSpPr>
                <a:spLocks noChangeAspect="1"/>
              </p:cNvSpPr>
              <p:nvPr/>
            </p:nvSpPr>
            <p:spPr>
              <a:xfrm>
                <a:off x="110763" y="4291551"/>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a:p>
            </p:txBody>
          </p:sp>
          <p:sp>
            <p:nvSpPr>
              <p:cNvPr id="1352" name="Elipse 1351">
                <a:extLst>
                  <a:ext uri="{FF2B5EF4-FFF2-40B4-BE49-F238E27FC236}">
                    <a16:creationId xmlns:a16="http://schemas.microsoft.com/office/drawing/2014/main" id="{2E6AD132-8466-5242-83E7-1FF763E8F01E}"/>
                  </a:ext>
                </a:extLst>
              </p:cNvPr>
              <p:cNvSpPr>
                <a:spLocks noChangeAspect="1"/>
              </p:cNvSpPr>
              <p:nvPr/>
            </p:nvSpPr>
            <p:spPr>
              <a:xfrm>
                <a:off x="110763" y="4438403"/>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a:p>
            </p:txBody>
          </p:sp>
          <p:sp>
            <p:nvSpPr>
              <p:cNvPr id="1353" name="Elipse 1352">
                <a:extLst>
                  <a:ext uri="{FF2B5EF4-FFF2-40B4-BE49-F238E27FC236}">
                    <a16:creationId xmlns:a16="http://schemas.microsoft.com/office/drawing/2014/main" id="{F5EA5C6B-7FB2-5545-9FF8-978BB781C8E1}"/>
                  </a:ext>
                </a:extLst>
              </p:cNvPr>
              <p:cNvSpPr>
                <a:spLocks noChangeAspect="1"/>
              </p:cNvSpPr>
              <p:nvPr/>
            </p:nvSpPr>
            <p:spPr>
              <a:xfrm>
                <a:off x="110763" y="4585255"/>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a:p>
            </p:txBody>
          </p:sp>
          <p:sp>
            <p:nvSpPr>
              <p:cNvPr id="1354" name="Elipse 1353">
                <a:extLst>
                  <a:ext uri="{FF2B5EF4-FFF2-40B4-BE49-F238E27FC236}">
                    <a16:creationId xmlns:a16="http://schemas.microsoft.com/office/drawing/2014/main" id="{06F2B02C-6EA9-8A44-A99D-E0C6A60405F7}"/>
                  </a:ext>
                </a:extLst>
              </p:cNvPr>
              <p:cNvSpPr>
                <a:spLocks noChangeAspect="1"/>
              </p:cNvSpPr>
              <p:nvPr/>
            </p:nvSpPr>
            <p:spPr>
              <a:xfrm>
                <a:off x="110763" y="4732107"/>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a:p>
            </p:txBody>
          </p:sp>
          <p:sp>
            <p:nvSpPr>
              <p:cNvPr id="1355" name="Elipse 1354">
                <a:extLst>
                  <a:ext uri="{FF2B5EF4-FFF2-40B4-BE49-F238E27FC236}">
                    <a16:creationId xmlns:a16="http://schemas.microsoft.com/office/drawing/2014/main" id="{4096B371-6C8E-6E47-A295-6267DDC57F86}"/>
                  </a:ext>
                </a:extLst>
              </p:cNvPr>
              <p:cNvSpPr>
                <a:spLocks noChangeAspect="1"/>
              </p:cNvSpPr>
              <p:nvPr/>
            </p:nvSpPr>
            <p:spPr>
              <a:xfrm>
                <a:off x="110763" y="4878959"/>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a:p>
            </p:txBody>
          </p:sp>
          <p:sp>
            <p:nvSpPr>
              <p:cNvPr id="1356" name="Elipse 1355">
                <a:extLst>
                  <a:ext uri="{FF2B5EF4-FFF2-40B4-BE49-F238E27FC236}">
                    <a16:creationId xmlns:a16="http://schemas.microsoft.com/office/drawing/2014/main" id="{C39BE045-8B75-E84F-93E1-08EFF3BC27A9}"/>
                  </a:ext>
                </a:extLst>
              </p:cNvPr>
              <p:cNvSpPr>
                <a:spLocks noChangeAspect="1"/>
              </p:cNvSpPr>
              <p:nvPr/>
            </p:nvSpPr>
            <p:spPr>
              <a:xfrm>
                <a:off x="110763" y="5025811"/>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a:p>
            </p:txBody>
          </p:sp>
          <p:sp>
            <p:nvSpPr>
              <p:cNvPr id="1357" name="Elipse 1356">
                <a:extLst>
                  <a:ext uri="{FF2B5EF4-FFF2-40B4-BE49-F238E27FC236}">
                    <a16:creationId xmlns:a16="http://schemas.microsoft.com/office/drawing/2014/main" id="{8D71BB0E-5275-354A-BA54-6507C99C1F4B}"/>
                  </a:ext>
                </a:extLst>
              </p:cNvPr>
              <p:cNvSpPr>
                <a:spLocks noChangeAspect="1"/>
              </p:cNvSpPr>
              <p:nvPr/>
            </p:nvSpPr>
            <p:spPr>
              <a:xfrm>
                <a:off x="110763" y="5172663"/>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a:p>
            </p:txBody>
          </p:sp>
          <p:sp>
            <p:nvSpPr>
              <p:cNvPr id="1358" name="Elipse 1357">
                <a:extLst>
                  <a:ext uri="{FF2B5EF4-FFF2-40B4-BE49-F238E27FC236}">
                    <a16:creationId xmlns:a16="http://schemas.microsoft.com/office/drawing/2014/main" id="{7FA38D19-6373-6244-A0ED-9DFC746FD2A8}"/>
                  </a:ext>
                </a:extLst>
              </p:cNvPr>
              <p:cNvSpPr>
                <a:spLocks noChangeAspect="1"/>
              </p:cNvSpPr>
              <p:nvPr/>
            </p:nvSpPr>
            <p:spPr>
              <a:xfrm>
                <a:off x="110763" y="5319515"/>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a:p>
            </p:txBody>
          </p:sp>
          <p:sp>
            <p:nvSpPr>
              <p:cNvPr id="1359" name="Elipse 1358">
                <a:extLst>
                  <a:ext uri="{FF2B5EF4-FFF2-40B4-BE49-F238E27FC236}">
                    <a16:creationId xmlns:a16="http://schemas.microsoft.com/office/drawing/2014/main" id="{9A63F03E-CD93-8C46-8FD4-31FB27D62513}"/>
                  </a:ext>
                </a:extLst>
              </p:cNvPr>
              <p:cNvSpPr>
                <a:spLocks noChangeAspect="1"/>
              </p:cNvSpPr>
              <p:nvPr/>
            </p:nvSpPr>
            <p:spPr>
              <a:xfrm>
                <a:off x="110763" y="5466361"/>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a:p>
            </p:txBody>
          </p:sp>
        </p:grpSp>
        <p:grpSp>
          <p:nvGrpSpPr>
            <p:cNvPr id="1049" name="Grupo 1048">
              <a:extLst>
                <a:ext uri="{FF2B5EF4-FFF2-40B4-BE49-F238E27FC236}">
                  <a16:creationId xmlns:a16="http://schemas.microsoft.com/office/drawing/2014/main" id="{0EED9C47-3E87-B842-963A-8746B0FD2827}"/>
                </a:ext>
              </a:extLst>
            </p:cNvPr>
            <p:cNvGrpSpPr/>
            <p:nvPr/>
          </p:nvGrpSpPr>
          <p:grpSpPr>
            <a:xfrm>
              <a:off x="6105165" y="32843"/>
              <a:ext cx="28800" cy="5462318"/>
              <a:chOff x="110763" y="32843"/>
              <a:chExt cx="28800" cy="5462318"/>
            </a:xfrm>
            <a:grpFill/>
          </p:grpSpPr>
          <p:sp>
            <p:nvSpPr>
              <p:cNvPr id="1284" name="Elipse 1283">
                <a:extLst>
                  <a:ext uri="{FF2B5EF4-FFF2-40B4-BE49-F238E27FC236}">
                    <a16:creationId xmlns:a16="http://schemas.microsoft.com/office/drawing/2014/main" id="{31E6EE14-9C09-A840-9934-935E102A4304}"/>
                  </a:ext>
                </a:extLst>
              </p:cNvPr>
              <p:cNvSpPr>
                <a:spLocks noChangeAspect="1"/>
              </p:cNvSpPr>
              <p:nvPr/>
            </p:nvSpPr>
            <p:spPr>
              <a:xfrm>
                <a:off x="110763" y="32843"/>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a:p>
            </p:txBody>
          </p:sp>
          <p:sp>
            <p:nvSpPr>
              <p:cNvPr id="1285" name="Elipse 1284">
                <a:extLst>
                  <a:ext uri="{FF2B5EF4-FFF2-40B4-BE49-F238E27FC236}">
                    <a16:creationId xmlns:a16="http://schemas.microsoft.com/office/drawing/2014/main" id="{699FC324-2DFB-564A-9011-0938965960FA}"/>
                  </a:ext>
                </a:extLst>
              </p:cNvPr>
              <p:cNvSpPr>
                <a:spLocks noChangeAspect="1"/>
              </p:cNvSpPr>
              <p:nvPr/>
            </p:nvSpPr>
            <p:spPr>
              <a:xfrm>
                <a:off x="110763" y="179695"/>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a:p>
            </p:txBody>
          </p:sp>
          <p:sp>
            <p:nvSpPr>
              <p:cNvPr id="1286" name="Elipse 1285">
                <a:extLst>
                  <a:ext uri="{FF2B5EF4-FFF2-40B4-BE49-F238E27FC236}">
                    <a16:creationId xmlns:a16="http://schemas.microsoft.com/office/drawing/2014/main" id="{19705514-82FE-D940-B493-6B5EDA87D7A5}"/>
                  </a:ext>
                </a:extLst>
              </p:cNvPr>
              <p:cNvSpPr>
                <a:spLocks noChangeAspect="1"/>
              </p:cNvSpPr>
              <p:nvPr/>
            </p:nvSpPr>
            <p:spPr>
              <a:xfrm>
                <a:off x="110763" y="326547"/>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a:p>
            </p:txBody>
          </p:sp>
          <p:sp>
            <p:nvSpPr>
              <p:cNvPr id="1287" name="Elipse 1286">
                <a:extLst>
                  <a:ext uri="{FF2B5EF4-FFF2-40B4-BE49-F238E27FC236}">
                    <a16:creationId xmlns:a16="http://schemas.microsoft.com/office/drawing/2014/main" id="{53043B8D-3148-8C4D-8601-243624B74520}"/>
                  </a:ext>
                </a:extLst>
              </p:cNvPr>
              <p:cNvSpPr>
                <a:spLocks noChangeAspect="1"/>
              </p:cNvSpPr>
              <p:nvPr/>
            </p:nvSpPr>
            <p:spPr>
              <a:xfrm>
                <a:off x="110763" y="473399"/>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a:p>
            </p:txBody>
          </p:sp>
          <p:sp>
            <p:nvSpPr>
              <p:cNvPr id="1288" name="Elipse 1287">
                <a:extLst>
                  <a:ext uri="{FF2B5EF4-FFF2-40B4-BE49-F238E27FC236}">
                    <a16:creationId xmlns:a16="http://schemas.microsoft.com/office/drawing/2014/main" id="{E999372B-BB24-004D-9511-AECD2BBEC77E}"/>
                  </a:ext>
                </a:extLst>
              </p:cNvPr>
              <p:cNvSpPr>
                <a:spLocks noChangeAspect="1"/>
              </p:cNvSpPr>
              <p:nvPr/>
            </p:nvSpPr>
            <p:spPr>
              <a:xfrm>
                <a:off x="110763" y="620251"/>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a:p>
            </p:txBody>
          </p:sp>
          <p:sp>
            <p:nvSpPr>
              <p:cNvPr id="1289" name="Elipse 1288">
                <a:extLst>
                  <a:ext uri="{FF2B5EF4-FFF2-40B4-BE49-F238E27FC236}">
                    <a16:creationId xmlns:a16="http://schemas.microsoft.com/office/drawing/2014/main" id="{74C37C82-9498-234B-99C2-CD08CB16FDCA}"/>
                  </a:ext>
                </a:extLst>
              </p:cNvPr>
              <p:cNvSpPr>
                <a:spLocks noChangeAspect="1"/>
              </p:cNvSpPr>
              <p:nvPr/>
            </p:nvSpPr>
            <p:spPr>
              <a:xfrm>
                <a:off x="110763" y="767103"/>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a:p>
            </p:txBody>
          </p:sp>
          <p:sp>
            <p:nvSpPr>
              <p:cNvPr id="1290" name="Elipse 1289">
                <a:extLst>
                  <a:ext uri="{FF2B5EF4-FFF2-40B4-BE49-F238E27FC236}">
                    <a16:creationId xmlns:a16="http://schemas.microsoft.com/office/drawing/2014/main" id="{21CA9A3D-BA5A-EF41-A0F0-A6C3DE210CCB}"/>
                  </a:ext>
                </a:extLst>
              </p:cNvPr>
              <p:cNvSpPr>
                <a:spLocks noChangeAspect="1"/>
              </p:cNvSpPr>
              <p:nvPr/>
            </p:nvSpPr>
            <p:spPr>
              <a:xfrm>
                <a:off x="110763" y="913955"/>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a:p>
            </p:txBody>
          </p:sp>
          <p:sp>
            <p:nvSpPr>
              <p:cNvPr id="1291" name="Elipse 1290">
                <a:extLst>
                  <a:ext uri="{FF2B5EF4-FFF2-40B4-BE49-F238E27FC236}">
                    <a16:creationId xmlns:a16="http://schemas.microsoft.com/office/drawing/2014/main" id="{44B0FDDA-8B3F-FD4A-AF3E-423C21976A96}"/>
                  </a:ext>
                </a:extLst>
              </p:cNvPr>
              <p:cNvSpPr>
                <a:spLocks noChangeAspect="1"/>
              </p:cNvSpPr>
              <p:nvPr/>
            </p:nvSpPr>
            <p:spPr>
              <a:xfrm>
                <a:off x="110763" y="1060807"/>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a:p>
            </p:txBody>
          </p:sp>
          <p:sp>
            <p:nvSpPr>
              <p:cNvPr id="1292" name="Elipse 1291">
                <a:extLst>
                  <a:ext uri="{FF2B5EF4-FFF2-40B4-BE49-F238E27FC236}">
                    <a16:creationId xmlns:a16="http://schemas.microsoft.com/office/drawing/2014/main" id="{2E600FF0-4014-F44B-9184-34299F0AC932}"/>
                  </a:ext>
                </a:extLst>
              </p:cNvPr>
              <p:cNvSpPr>
                <a:spLocks noChangeAspect="1"/>
              </p:cNvSpPr>
              <p:nvPr/>
            </p:nvSpPr>
            <p:spPr>
              <a:xfrm>
                <a:off x="110763" y="1207659"/>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a:p>
            </p:txBody>
          </p:sp>
          <p:sp>
            <p:nvSpPr>
              <p:cNvPr id="1293" name="Elipse 1292">
                <a:extLst>
                  <a:ext uri="{FF2B5EF4-FFF2-40B4-BE49-F238E27FC236}">
                    <a16:creationId xmlns:a16="http://schemas.microsoft.com/office/drawing/2014/main" id="{1A33B67C-A543-6440-B47F-5967BCFD7E9B}"/>
                  </a:ext>
                </a:extLst>
              </p:cNvPr>
              <p:cNvSpPr>
                <a:spLocks noChangeAspect="1"/>
              </p:cNvSpPr>
              <p:nvPr/>
            </p:nvSpPr>
            <p:spPr>
              <a:xfrm>
                <a:off x="110763" y="1354511"/>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a:p>
            </p:txBody>
          </p:sp>
          <p:sp>
            <p:nvSpPr>
              <p:cNvPr id="1294" name="Elipse 1293">
                <a:extLst>
                  <a:ext uri="{FF2B5EF4-FFF2-40B4-BE49-F238E27FC236}">
                    <a16:creationId xmlns:a16="http://schemas.microsoft.com/office/drawing/2014/main" id="{0AA9BB7C-62D6-AD47-9A73-CA8BC2BC2CC4}"/>
                  </a:ext>
                </a:extLst>
              </p:cNvPr>
              <p:cNvSpPr>
                <a:spLocks noChangeAspect="1"/>
              </p:cNvSpPr>
              <p:nvPr/>
            </p:nvSpPr>
            <p:spPr>
              <a:xfrm>
                <a:off x="110763" y="1501363"/>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a:p>
            </p:txBody>
          </p:sp>
          <p:sp>
            <p:nvSpPr>
              <p:cNvPr id="1295" name="Elipse 1294">
                <a:extLst>
                  <a:ext uri="{FF2B5EF4-FFF2-40B4-BE49-F238E27FC236}">
                    <a16:creationId xmlns:a16="http://schemas.microsoft.com/office/drawing/2014/main" id="{2B899729-9478-7648-B6E7-D0B0349B7BDC}"/>
                  </a:ext>
                </a:extLst>
              </p:cNvPr>
              <p:cNvSpPr>
                <a:spLocks noChangeAspect="1"/>
              </p:cNvSpPr>
              <p:nvPr/>
            </p:nvSpPr>
            <p:spPr>
              <a:xfrm>
                <a:off x="110763" y="1648215"/>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a:p>
            </p:txBody>
          </p:sp>
          <p:sp>
            <p:nvSpPr>
              <p:cNvPr id="1296" name="Elipse 1295">
                <a:extLst>
                  <a:ext uri="{FF2B5EF4-FFF2-40B4-BE49-F238E27FC236}">
                    <a16:creationId xmlns:a16="http://schemas.microsoft.com/office/drawing/2014/main" id="{E3E8E103-9A30-F94A-898D-A5890EBB834C}"/>
                  </a:ext>
                </a:extLst>
              </p:cNvPr>
              <p:cNvSpPr>
                <a:spLocks noChangeAspect="1"/>
              </p:cNvSpPr>
              <p:nvPr/>
            </p:nvSpPr>
            <p:spPr>
              <a:xfrm>
                <a:off x="110763" y="1795067"/>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a:p>
            </p:txBody>
          </p:sp>
          <p:sp>
            <p:nvSpPr>
              <p:cNvPr id="1297" name="Elipse 1296">
                <a:extLst>
                  <a:ext uri="{FF2B5EF4-FFF2-40B4-BE49-F238E27FC236}">
                    <a16:creationId xmlns:a16="http://schemas.microsoft.com/office/drawing/2014/main" id="{1627BF1E-ED90-EF44-9A0F-ACD961E1038E}"/>
                  </a:ext>
                </a:extLst>
              </p:cNvPr>
              <p:cNvSpPr>
                <a:spLocks noChangeAspect="1"/>
              </p:cNvSpPr>
              <p:nvPr/>
            </p:nvSpPr>
            <p:spPr>
              <a:xfrm>
                <a:off x="110763" y="1941919"/>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a:p>
            </p:txBody>
          </p:sp>
          <p:sp>
            <p:nvSpPr>
              <p:cNvPr id="1298" name="Elipse 1297">
                <a:extLst>
                  <a:ext uri="{FF2B5EF4-FFF2-40B4-BE49-F238E27FC236}">
                    <a16:creationId xmlns:a16="http://schemas.microsoft.com/office/drawing/2014/main" id="{9F852AD1-4327-D34B-8A96-034E4BCB1B5D}"/>
                  </a:ext>
                </a:extLst>
              </p:cNvPr>
              <p:cNvSpPr>
                <a:spLocks noChangeAspect="1"/>
              </p:cNvSpPr>
              <p:nvPr/>
            </p:nvSpPr>
            <p:spPr>
              <a:xfrm>
                <a:off x="110763" y="2088771"/>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a:p>
            </p:txBody>
          </p:sp>
          <p:sp>
            <p:nvSpPr>
              <p:cNvPr id="1299" name="Elipse 1298">
                <a:extLst>
                  <a:ext uri="{FF2B5EF4-FFF2-40B4-BE49-F238E27FC236}">
                    <a16:creationId xmlns:a16="http://schemas.microsoft.com/office/drawing/2014/main" id="{576150CB-919F-BF4F-ACD0-890FA21B3A7F}"/>
                  </a:ext>
                </a:extLst>
              </p:cNvPr>
              <p:cNvSpPr>
                <a:spLocks noChangeAspect="1"/>
              </p:cNvSpPr>
              <p:nvPr/>
            </p:nvSpPr>
            <p:spPr>
              <a:xfrm>
                <a:off x="110763" y="2235623"/>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a:p>
            </p:txBody>
          </p:sp>
          <p:sp>
            <p:nvSpPr>
              <p:cNvPr id="1300" name="Elipse 1299">
                <a:extLst>
                  <a:ext uri="{FF2B5EF4-FFF2-40B4-BE49-F238E27FC236}">
                    <a16:creationId xmlns:a16="http://schemas.microsoft.com/office/drawing/2014/main" id="{B80D4807-73FC-3C47-8B02-8545E26EA67B}"/>
                  </a:ext>
                </a:extLst>
              </p:cNvPr>
              <p:cNvSpPr>
                <a:spLocks noChangeAspect="1"/>
              </p:cNvSpPr>
              <p:nvPr/>
            </p:nvSpPr>
            <p:spPr>
              <a:xfrm>
                <a:off x="110763" y="2382475"/>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a:p>
            </p:txBody>
          </p:sp>
          <p:sp>
            <p:nvSpPr>
              <p:cNvPr id="1301" name="Elipse 1300">
                <a:extLst>
                  <a:ext uri="{FF2B5EF4-FFF2-40B4-BE49-F238E27FC236}">
                    <a16:creationId xmlns:a16="http://schemas.microsoft.com/office/drawing/2014/main" id="{DF4137E4-1812-2C4B-A8FE-CB609059B49E}"/>
                  </a:ext>
                </a:extLst>
              </p:cNvPr>
              <p:cNvSpPr>
                <a:spLocks noChangeAspect="1"/>
              </p:cNvSpPr>
              <p:nvPr/>
            </p:nvSpPr>
            <p:spPr>
              <a:xfrm>
                <a:off x="110763" y="2529327"/>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a:p>
            </p:txBody>
          </p:sp>
          <p:sp>
            <p:nvSpPr>
              <p:cNvPr id="1302" name="Elipse 1301">
                <a:extLst>
                  <a:ext uri="{FF2B5EF4-FFF2-40B4-BE49-F238E27FC236}">
                    <a16:creationId xmlns:a16="http://schemas.microsoft.com/office/drawing/2014/main" id="{42B210D2-FC38-9E40-8196-1863C33A9084}"/>
                  </a:ext>
                </a:extLst>
              </p:cNvPr>
              <p:cNvSpPr>
                <a:spLocks noChangeAspect="1"/>
              </p:cNvSpPr>
              <p:nvPr/>
            </p:nvSpPr>
            <p:spPr>
              <a:xfrm>
                <a:off x="110763" y="2676179"/>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a:p>
            </p:txBody>
          </p:sp>
          <p:sp>
            <p:nvSpPr>
              <p:cNvPr id="1303" name="Elipse 1302">
                <a:extLst>
                  <a:ext uri="{FF2B5EF4-FFF2-40B4-BE49-F238E27FC236}">
                    <a16:creationId xmlns:a16="http://schemas.microsoft.com/office/drawing/2014/main" id="{96240AC9-292E-C947-A200-FDBF4616E5C1}"/>
                  </a:ext>
                </a:extLst>
              </p:cNvPr>
              <p:cNvSpPr>
                <a:spLocks noChangeAspect="1"/>
              </p:cNvSpPr>
              <p:nvPr/>
            </p:nvSpPr>
            <p:spPr>
              <a:xfrm>
                <a:off x="110763" y="2823031"/>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a:p>
            </p:txBody>
          </p:sp>
          <p:sp>
            <p:nvSpPr>
              <p:cNvPr id="1304" name="Elipse 1303">
                <a:extLst>
                  <a:ext uri="{FF2B5EF4-FFF2-40B4-BE49-F238E27FC236}">
                    <a16:creationId xmlns:a16="http://schemas.microsoft.com/office/drawing/2014/main" id="{5DCB750D-18DA-E640-902F-9FFD251F67B4}"/>
                  </a:ext>
                </a:extLst>
              </p:cNvPr>
              <p:cNvSpPr>
                <a:spLocks noChangeAspect="1"/>
              </p:cNvSpPr>
              <p:nvPr/>
            </p:nvSpPr>
            <p:spPr>
              <a:xfrm>
                <a:off x="110763" y="2969883"/>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a:p>
            </p:txBody>
          </p:sp>
          <p:sp>
            <p:nvSpPr>
              <p:cNvPr id="1305" name="Elipse 1304">
                <a:extLst>
                  <a:ext uri="{FF2B5EF4-FFF2-40B4-BE49-F238E27FC236}">
                    <a16:creationId xmlns:a16="http://schemas.microsoft.com/office/drawing/2014/main" id="{BD4E5A01-1CD4-7146-AFA7-9D42032F6A7C}"/>
                  </a:ext>
                </a:extLst>
              </p:cNvPr>
              <p:cNvSpPr>
                <a:spLocks noChangeAspect="1"/>
              </p:cNvSpPr>
              <p:nvPr/>
            </p:nvSpPr>
            <p:spPr>
              <a:xfrm>
                <a:off x="110763" y="3116735"/>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a:p>
            </p:txBody>
          </p:sp>
          <p:sp>
            <p:nvSpPr>
              <p:cNvPr id="1306" name="Elipse 1305">
                <a:extLst>
                  <a:ext uri="{FF2B5EF4-FFF2-40B4-BE49-F238E27FC236}">
                    <a16:creationId xmlns:a16="http://schemas.microsoft.com/office/drawing/2014/main" id="{D9426AA8-3EE0-354D-9CF7-B2A51EE63C30}"/>
                  </a:ext>
                </a:extLst>
              </p:cNvPr>
              <p:cNvSpPr>
                <a:spLocks noChangeAspect="1"/>
              </p:cNvSpPr>
              <p:nvPr/>
            </p:nvSpPr>
            <p:spPr>
              <a:xfrm>
                <a:off x="110763" y="3263587"/>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a:p>
            </p:txBody>
          </p:sp>
          <p:sp>
            <p:nvSpPr>
              <p:cNvPr id="1307" name="Elipse 1306">
                <a:extLst>
                  <a:ext uri="{FF2B5EF4-FFF2-40B4-BE49-F238E27FC236}">
                    <a16:creationId xmlns:a16="http://schemas.microsoft.com/office/drawing/2014/main" id="{7DEF4F58-F207-5146-98DC-38228FA97F9A}"/>
                  </a:ext>
                </a:extLst>
              </p:cNvPr>
              <p:cNvSpPr>
                <a:spLocks noChangeAspect="1"/>
              </p:cNvSpPr>
              <p:nvPr/>
            </p:nvSpPr>
            <p:spPr>
              <a:xfrm>
                <a:off x="110763" y="3410439"/>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a:p>
            </p:txBody>
          </p:sp>
          <p:sp>
            <p:nvSpPr>
              <p:cNvPr id="1308" name="Elipse 1307">
                <a:extLst>
                  <a:ext uri="{FF2B5EF4-FFF2-40B4-BE49-F238E27FC236}">
                    <a16:creationId xmlns:a16="http://schemas.microsoft.com/office/drawing/2014/main" id="{F531FAB5-36A8-0A4C-926D-10A48EF2EDD3}"/>
                  </a:ext>
                </a:extLst>
              </p:cNvPr>
              <p:cNvSpPr>
                <a:spLocks noChangeAspect="1"/>
              </p:cNvSpPr>
              <p:nvPr/>
            </p:nvSpPr>
            <p:spPr>
              <a:xfrm>
                <a:off x="110763" y="3557291"/>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a:p>
            </p:txBody>
          </p:sp>
          <p:sp>
            <p:nvSpPr>
              <p:cNvPr id="1309" name="Elipse 1308">
                <a:extLst>
                  <a:ext uri="{FF2B5EF4-FFF2-40B4-BE49-F238E27FC236}">
                    <a16:creationId xmlns:a16="http://schemas.microsoft.com/office/drawing/2014/main" id="{46E8F52C-E0D2-EB42-8834-295877A326BB}"/>
                  </a:ext>
                </a:extLst>
              </p:cNvPr>
              <p:cNvSpPr>
                <a:spLocks noChangeAspect="1"/>
              </p:cNvSpPr>
              <p:nvPr/>
            </p:nvSpPr>
            <p:spPr>
              <a:xfrm>
                <a:off x="110763" y="3704143"/>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a:p>
            </p:txBody>
          </p:sp>
          <p:sp>
            <p:nvSpPr>
              <p:cNvPr id="1310" name="Elipse 1309">
                <a:extLst>
                  <a:ext uri="{FF2B5EF4-FFF2-40B4-BE49-F238E27FC236}">
                    <a16:creationId xmlns:a16="http://schemas.microsoft.com/office/drawing/2014/main" id="{60B209A8-4C88-6B44-8062-9BE5F4A32026}"/>
                  </a:ext>
                </a:extLst>
              </p:cNvPr>
              <p:cNvSpPr>
                <a:spLocks noChangeAspect="1"/>
              </p:cNvSpPr>
              <p:nvPr/>
            </p:nvSpPr>
            <p:spPr>
              <a:xfrm>
                <a:off x="110763" y="3850995"/>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a:p>
            </p:txBody>
          </p:sp>
          <p:sp>
            <p:nvSpPr>
              <p:cNvPr id="1311" name="Elipse 1310">
                <a:extLst>
                  <a:ext uri="{FF2B5EF4-FFF2-40B4-BE49-F238E27FC236}">
                    <a16:creationId xmlns:a16="http://schemas.microsoft.com/office/drawing/2014/main" id="{91AB8951-A983-AC47-9863-81D65F923598}"/>
                  </a:ext>
                </a:extLst>
              </p:cNvPr>
              <p:cNvSpPr>
                <a:spLocks noChangeAspect="1"/>
              </p:cNvSpPr>
              <p:nvPr/>
            </p:nvSpPr>
            <p:spPr>
              <a:xfrm>
                <a:off x="110763" y="3997847"/>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a:p>
            </p:txBody>
          </p:sp>
          <p:sp>
            <p:nvSpPr>
              <p:cNvPr id="1312" name="Elipse 1311">
                <a:extLst>
                  <a:ext uri="{FF2B5EF4-FFF2-40B4-BE49-F238E27FC236}">
                    <a16:creationId xmlns:a16="http://schemas.microsoft.com/office/drawing/2014/main" id="{6D77E89D-4D71-B143-BC06-372647A4F9F8}"/>
                  </a:ext>
                </a:extLst>
              </p:cNvPr>
              <p:cNvSpPr>
                <a:spLocks noChangeAspect="1"/>
              </p:cNvSpPr>
              <p:nvPr/>
            </p:nvSpPr>
            <p:spPr>
              <a:xfrm>
                <a:off x="110763" y="4144699"/>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a:p>
            </p:txBody>
          </p:sp>
          <p:sp>
            <p:nvSpPr>
              <p:cNvPr id="1313" name="Elipse 1312">
                <a:extLst>
                  <a:ext uri="{FF2B5EF4-FFF2-40B4-BE49-F238E27FC236}">
                    <a16:creationId xmlns:a16="http://schemas.microsoft.com/office/drawing/2014/main" id="{AB910284-F968-1A44-A8F0-2579BC9A2EAB}"/>
                  </a:ext>
                </a:extLst>
              </p:cNvPr>
              <p:cNvSpPr>
                <a:spLocks noChangeAspect="1"/>
              </p:cNvSpPr>
              <p:nvPr/>
            </p:nvSpPr>
            <p:spPr>
              <a:xfrm>
                <a:off x="110763" y="4291551"/>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a:p>
            </p:txBody>
          </p:sp>
          <p:sp>
            <p:nvSpPr>
              <p:cNvPr id="1314" name="Elipse 1313">
                <a:extLst>
                  <a:ext uri="{FF2B5EF4-FFF2-40B4-BE49-F238E27FC236}">
                    <a16:creationId xmlns:a16="http://schemas.microsoft.com/office/drawing/2014/main" id="{8CB9420A-D341-0845-A2E3-1763637BAEDB}"/>
                  </a:ext>
                </a:extLst>
              </p:cNvPr>
              <p:cNvSpPr>
                <a:spLocks noChangeAspect="1"/>
              </p:cNvSpPr>
              <p:nvPr/>
            </p:nvSpPr>
            <p:spPr>
              <a:xfrm>
                <a:off x="110763" y="4438403"/>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a:p>
            </p:txBody>
          </p:sp>
          <p:sp>
            <p:nvSpPr>
              <p:cNvPr id="1315" name="Elipse 1314">
                <a:extLst>
                  <a:ext uri="{FF2B5EF4-FFF2-40B4-BE49-F238E27FC236}">
                    <a16:creationId xmlns:a16="http://schemas.microsoft.com/office/drawing/2014/main" id="{BD20790C-A92A-BE46-B402-B0C216663C68}"/>
                  </a:ext>
                </a:extLst>
              </p:cNvPr>
              <p:cNvSpPr>
                <a:spLocks noChangeAspect="1"/>
              </p:cNvSpPr>
              <p:nvPr/>
            </p:nvSpPr>
            <p:spPr>
              <a:xfrm>
                <a:off x="110763" y="4585255"/>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a:p>
            </p:txBody>
          </p:sp>
          <p:sp>
            <p:nvSpPr>
              <p:cNvPr id="1316" name="Elipse 1315">
                <a:extLst>
                  <a:ext uri="{FF2B5EF4-FFF2-40B4-BE49-F238E27FC236}">
                    <a16:creationId xmlns:a16="http://schemas.microsoft.com/office/drawing/2014/main" id="{1970EF2D-0299-CD4F-B3C8-1596B312A6BA}"/>
                  </a:ext>
                </a:extLst>
              </p:cNvPr>
              <p:cNvSpPr>
                <a:spLocks noChangeAspect="1"/>
              </p:cNvSpPr>
              <p:nvPr/>
            </p:nvSpPr>
            <p:spPr>
              <a:xfrm>
                <a:off x="110763" y="4732107"/>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a:p>
            </p:txBody>
          </p:sp>
          <p:sp>
            <p:nvSpPr>
              <p:cNvPr id="1317" name="Elipse 1316">
                <a:extLst>
                  <a:ext uri="{FF2B5EF4-FFF2-40B4-BE49-F238E27FC236}">
                    <a16:creationId xmlns:a16="http://schemas.microsoft.com/office/drawing/2014/main" id="{B827634C-041B-FA48-A240-CE8C2B4B9B1D}"/>
                  </a:ext>
                </a:extLst>
              </p:cNvPr>
              <p:cNvSpPr>
                <a:spLocks noChangeAspect="1"/>
              </p:cNvSpPr>
              <p:nvPr/>
            </p:nvSpPr>
            <p:spPr>
              <a:xfrm>
                <a:off x="110763" y="4878959"/>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a:p>
            </p:txBody>
          </p:sp>
          <p:sp>
            <p:nvSpPr>
              <p:cNvPr id="1318" name="Elipse 1317">
                <a:extLst>
                  <a:ext uri="{FF2B5EF4-FFF2-40B4-BE49-F238E27FC236}">
                    <a16:creationId xmlns:a16="http://schemas.microsoft.com/office/drawing/2014/main" id="{15B59242-3BD1-4D4B-9D85-ED5B5B6FDE5E}"/>
                  </a:ext>
                </a:extLst>
              </p:cNvPr>
              <p:cNvSpPr>
                <a:spLocks noChangeAspect="1"/>
              </p:cNvSpPr>
              <p:nvPr/>
            </p:nvSpPr>
            <p:spPr>
              <a:xfrm>
                <a:off x="110763" y="5025811"/>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a:p>
            </p:txBody>
          </p:sp>
          <p:sp>
            <p:nvSpPr>
              <p:cNvPr id="1319" name="Elipse 1318">
                <a:extLst>
                  <a:ext uri="{FF2B5EF4-FFF2-40B4-BE49-F238E27FC236}">
                    <a16:creationId xmlns:a16="http://schemas.microsoft.com/office/drawing/2014/main" id="{E78C1520-2A8B-344F-8B4C-C53AAFDD84B8}"/>
                  </a:ext>
                </a:extLst>
              </p:cNvPr>
              <p:cNvSpPr>
                <a:spLocks noChangeAspect="1"/>
              </p:cNvSpPr>
              <p:nvPr/>
            </p:nvSpPr>
            <p:spPr>
              <a:xfrm>
                <a:off x="110763" y="5172663"/>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a:p>
            </p:txBody>
          </p:sp>
          <p:sp>
            <p:nvSpPr>
              <p:cNvPr id="1320" name="Elipse 1319">
                <a:extLst>
                  <a:ext uri="{FF2B5EF4-FFF2-40B4-BE49-F238E27FC236}">
                    <a16:creationId xmlns:a16="http://schemas.microsoft.com/office/drawing/2014/main" id="{A499EDFE-C1A4-DE45-BB1A-6ECEB65C94B7}"/>
                  </a:ext>
                </a:extLst>
              </p:cNvPr>
              <p:cNvSpPr>
                <a:spLocks noChangeAspect="1"/>
              </p:cNvSpPr>
              <p:nvPr/>
            </p:nvSpPr>
            <p:spPr>
              <a:xfrm>
                <a:off x="110763" y="5319515"/>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a:p>
            </p:txBody>
          </p:sp>
          <p:sp>
            <p:nvSpPr>
              <p:cNvPr id="1321" name="Elipse 1320">
                <a:extLst>
                  <a:ext uri="{FF2B5EF4-FFF2-40B4-BE49-F238E27FC236}">
                    <a16:creationId xmlns:a16="http://schemas.microsoft.com/office/drawing/2014/main" id="{6E6BBB2C-BD60-914D-81A2-15F32B3AA165}"/>
                  </a:ext>
                </a:extLst>
              </p:cNvPr>
              <p:cNvSpPr>
                <a:spLocks noChangeAspect="1"/>
              </p:cNvSpPr>
              <p:nvPr/>
            </p:nvSpPr>
            <p:spPr>
              <a:xfrm>
                <a:off x="110763" y="5466361"/>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a:p>
            </p:txBody>
          </p:sp>
        </p:grpSp>
        <p:grpSp>
          <p:nvGrpSpPr>
            <p:cNvPr id="1050" name="Grupo 1049">
              <a:extLst>
                <a:ext uri="{FF2B5EF4-FFF2-40B4-BE49-F238E27FC236}">
                  <a16:creationId xmlns:a16="http://schemas.microsoft.com/office/drawing/2014/main" id="{4923B81F-F415-774A-87A4-72ADC6CA1E3A}"/>
                </a:ext>
              </a:extLst>
            </p:cNvPr>
            <p:cNvGrpSpPr/>
            <p:nvPr/>
          </p:nvGrpSpPr>
          <p:grpSpPr>
            <a:xfrm>
              <a:off x="6253332" y="32843"/>
              <a:ext cx="28800" cy="5462318"/>
              <a:chOff x="110763" y="32843"/>
              <a:chExt cx="28800" cy="5462318"/>
            </a:xfrm>
            <a:grpFill/>
          </p:grpSpPr>
          <p:sp>
            <p:nvSpPr>
              <p:cNvPr id="1246" name="Elipse 1245">
                <a:extLst>
                  <a:ext uri="{FF2B5EF4-FFF2-40B4-BE49-F238E27FC236}">
                    <a16:creationId xmlns:a16="http://schemas.microsoft.com/office/drawing/2014/main" id="{2220F35B-C51C-EB4E-BF87-7F025FD6C0F4}"/>
                  </a:ext>
                </a:extLst>
              </p:cNvPr>
              <p:cNvSpPr>
                <a:spLocks noChangeAspect="1"/>
              </p:cNvSpPr>
              <p:nvPr/>
            </p:nvSpPr>
            <p:spPr>
              <a:xfrm>
                <a:off x="110763" y="32843"/>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a:p>
            </p:txBody>
          </p:sp>
          <p:sp>
            <p:nvSpPr>
              <p:cNvPr id="1247" name="Elipse 1246">
                <a:extLst>
                  <a:ext uri="{FF2B5EF4-FFF2-40B4-BE49-F238E27FC236}">
                    <a16:creationId xmlns:a16="http://schemas.microsoft.com/office/drawing/2014/main" id="{783A1CCE-C93D-EF4E-8023-486EA33EE7FE}"/>
                  </a:ext>
                </a:extLst>
              </p:cNvPr>
              <p:cNvSpPr>
                <a:spLocks noChangeAspect="1"/>
              </p:cNvSpPr>
              <p:nvPr/>
            </p:nvSpPr>
            <p:spPr>
              <a:xfrm>
                <a:off x="110763" y="179695"/>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a:p>
            </p:txBody>
          </p:sp>
          <p:sp>
            <p:nvSpPr>
              <p:cNvPr id="1248" name="Elipse 1247">
                <a:extLst>
                  <a:ext uri="{FF2B5EF4-FFF2-40B4-BE49-F238E27FC236}">
                    <a16:creationId xmlns:a16="http://schemas.microsoft.com/office/drawing/2014/main" id="{A9983D15-84BA-1544-AED1-E587B4E6C2C5}"/>
                  </a:ext>
                </a:extLst>
              </p:cNvPr>
              <p:cNvSpPr>
                <a:spLocks noChangeAspect="1"/>
              </p:cNvSpPr>
              <p:nvPr/>
            </p:nvSpPr>
            <p:spPr>
              <a:xfrm>
                <a:off x="110763" y="326547"/>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a:p>
            </p:txBody>
          </p:sp>
          <p:sp>
            <p:nvSpPr>
              <p:cNvPr id="1249" name="Elipse 1248">
                <a:extLst>
                  <a:ext uri="{FF2B5EF4-FFF2-40B4-BE49-F238E27FC236}">
                    <a16:creationId xmlns:a16="http://schemas.microsoft.com/office/drawing/2014/main" id="{C2A1AC86-8847-394F-9DD8-F4339F9FADD7}"/>
                  </a:ext>
                </a:extLst>
              </p:cNvPr>
              <p:cNvSpPr>
                <a:spLocks noChangeAspect="1"/>
              </p:cNvSpPr>
              <p:nvPr/>
            </p:nvSpPr>
            <p:spPr>
              <a:xfrm>
                <a:off x="110763" y="473399"/>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a:p>
            </p:txBody>
          </p:sp>
          <p:sp>
            <p:nvSpPr>
              <p:cNvPr id="1250" name="Elipse 1249">
                <a:extLst>
                  <a:ext uri="{FF2B5EF4-FFF2-40B4-BE49-F238E27FC236}">
                    <a16:creationId xmlns:a16="http://schemas.microsoft.com/office/drawing/2014/main" id="{84155450-0D0F-8B46-BF44-0A8F03FEDBCC}"/>
                  </a:ext>
                </a:extLst>
              </p:cNvPr>
              <p:cNvSpPr>
                <a:spLocks noChangeAspect="1"/>
              </p:cNvSpPr>
              <p:nvPr/>
            </p:nvSpPr>
            <p:spPr>
              <a:xfrm>
                <a:off x="110763" y="620251"/>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a:p>
            </p:txBody>
          </p:sp>
          <p:sp>
            <p:nvSpPr>
              <p:cNvPr id="1251" name="Elipse 1250">
                <a:extLst>
                  <a:ext uri="{FF2B5EF4-FFF2-40B4-BE49-F238E27FC236}">
                    <a16:creationId xmlns:a16="http://schemas.microsoft.com/office/drawing/2014/main" id="{CAD083EE-C1D9-3A49-9334-B363E66717C8}"/>
                  </a:ext>
                </a:extLst>
              </p:cNvPr>
              <p:cNvSpPr>
                <a:spLocks noChangeAspect="1"/>
              </p:cNvSpPr>
              <p:nvPr/>
            </p:nvSpPr>
            <p:spPr>
              <a:xfrm>
                <a:off x="110763" y="767103"/>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a:p>
            </p:txBody>
          </p:sp>
          <p:sp>
            <p:nvSpPr>
              <p:cNvPr id="1252" name="Elipse 1251">
                <a:extLst>
                  <a:ext uri="{FF2B5EF4-FFF2-40B4-BE49-F238E27FC236}">
                    <a16:creationId xmlns:a16="http://schemas.microsoft.com/office/drawing/2014/main" id="{4F49D377-9454-9540-A4CB-F82511932FC3}"/>
                  </a:ext>
                </a:extLst>
              </p:cNvPr>
              <p:cNvSpPr>
                <a:spLocks noChangeAspect="1"/>
              </p:cNvSpPr>
              <p:nvPr/>
            </p:nvSpPr>
            <p:spPr>
              <a:xfrm>
                <a:off x="110763" y="913955"/>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a:p>
            </p:txBody>
          </p:sp>
          <p:sp>
            <p:nvSpPr>
              <p:cNvPr id="1253" name="Elipse 1252">
                <a:extLst>
                  <a:ext uri="{FF2B5EF4-FFF2-40B4-BE49-F238E27FC236}">
                    <a16:creationId xmlns:a16="http://schemas.microsoft.com/office/drawing/2014/main" id="{9FE56ADC-9AF7-2841-87C3-69F7DF720C1C}"/>
                  </a:ext>
                </a:extLst>
              </p:cNvPr>
              <p:cNvSpPr>
                <a:spLocks noChangeAspect="1"/>
              </p:cNvSpPr>
              <p:nvPr/>
            </p:nvSpPr>
            <p:spPr>
              <a:xfrm>
                <a:off x="110763" y="1060807"/>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a:p>
            </p:txBody>
          </p:sp>
          <p:sp>
            <p:nvSpPr>
              <p:cNvPr id="1254" name="Elipse 1253">
                <a:extLst>
                  <a:ext uri="{FF2B5EF4-FFF2-40B4-BE49-F238E27FC236}">
                    <a16:creationId xmlns:a16="http://schemas.microsoft.com/office/drawing/2014/main" id="{C9C0A304-D761-9C40-A364-0723CB8B0283}"/>
                  </a:ext>
                </a:extLst>
              </p:cNvPr>
              <p:cNvSpPr>
                <a:spLocks noChangeAspect="1"/>
              </p:cNvSpPr>
              <p:nvPr/>
            </p:nvSpPr>
            <p:spPr>
              <a:xfrm>
                <a:off x="110763" y="1207659"/>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a:p>
            </p:txBody>
          </p:sp>
          <p:sp>
            <p:nvSpPr>
              <p:cNvPr id="1255" name="Elipse 1254">
                <a:extLst>
                  <a:ext uri="{FF2B5EF4-FFF2-40B4-BE49-F238E27FC236}">
                    <a16:creationId xmlns:a16="http://schemas.microsoft.com/office/drawing/2014/main" id="{6C71ABDB-C694-CA4C-8387-0F2ED5652379}"/>
                  </a:ext>
                </a:extLst>
              </p:cNvPr>
              <p:cNvSpPr>
                <a:spLocks noChangeAspect="1"/>
              </p:cNvSpPr>
              <p:nvPr/>
            </p:nvSpPr>
            <p:spPr>
              <a:xfrm>
                <a:off x="110763" y="1354511"/>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a:p>
            </p:txBody>
          </p:sp>
          <p:sp>
            <p:nvSpPr>
              <p:cNvPr id="1256" name="Elipse 1255">
                <a:extLst>
                  <a:ext uri="{FF2B5EF4-FFF2-40B4-BE49-F238E27FC236}">
                    <a16:creationId xmlns:a16="http://schemas.microsoft.com/office/drawing/2014/main" id="{AA269BE3-75D9-8B40-B11A-2DD7E62FED2F}"/>
                  </a:ext>
                </a:extLst>
              </p:cNvPr>
              <p:cNvSpPr>
                <a:spLocks noChangeAspect="1"/>
              </p:cNvSpPr>
              <p:nvPr/>
            </p:nvSpPr>
            <p:spPr>
              <a:xfrm>
                <a:off x="110763" y="1501363"/>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a:p>
            </p:txBody>
          </p:sp>
          <p:sp>
            <p:nvSpPr>
              <p:cNvPr id="1257" name="Elipse 1256">
                <a:extLst>
                  <a:ext uri="{FF2B5EF4-FFF2-40B4-BE49-F238E27FC236}">
                    <a16:creationId xmlns:a16="http://schemas.microsoft.com/office/drawing/2014/main" id="{660CD9B8-94D5-6349-B733-58FA14B7BA6A}"/>
                  </a:ext>
                </a:extLst>
              </p:cNvPr>
              <p:cNvSpPr>
                <a:spLocks noChangeAspect="1"/>
              </p:cNvSpPr>
              <p:nvPr/>
            </p:nvSpPr>
            <p:spPr>
              <a:xfrm>
                <a:off x="110763" y="1648215"/>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a:p>
            </p:txBody>
          </p:sp>
          <p:sp>
            <p:nvSpPr>
              <p:cNvPr id="1258" name="Elipse 1257">
                <a:extLst>
                  <a:ext uri="{FF2B5EF4-FFF2-40B4-BE49-F238E27FC236}">
                    <a16:creationId xmlns:a16="http://schemas.microsoft.com/office/drawing/2014/main" id="{561C19AF-94BB-BC4C-BB8D-F730C3C93753}"/>
                  </a:ext>
                </a:extLst>
              </p:cNvPr>
              <p:cNvSpPr>
                <a:spLocks noChangeAspect="1"/>
              </p:cNvSpPr>
              <p:nvPr/>
            </p:nvSpPr>
            <p:spPr>
              <a:xfrm>
                <a:off x="110763" y="1795067"/>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a:p>
            </p:txBody>
          </p:sp>
          <p:sp>
            <p:nvSpPr>
              <p:cNvPr id="1259" name="Elipse 1258">
                <a:extLst>
                  <a:ext uri="{FF2B5EF4-FFF2-40B4-BE49-F238E27FC236}">
                    <a16:creationId xmlns:a16="http://schemas.microsoft.com/office/drawing/2014/main" id="{1C9B3A53-3AAB-284F-8897-56A09155B437}"/>
                  </a:ext>
                </a:extLst>
              </p:cNvPr>
              <p:cNvSpPr>
                <a:spLocks noChangeAspect="1"/>
              </p:cNvSpPr>
              <p:nvPr/>
            </p:nvSpPr>
            <p:spPr>
              <a:xfrm>
                <a:off x="110763" y="1941919"/>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a:p>
            </p:txBody>
          </p:sp>
          <p:sp>
            <p:nvSpPr>
              <p:cNvPr id="1260" name="Elipse 1259">
                <a:extLst>
                  <a:ext uri="{FF2B5EF4-FFF2-40B4-BE49-F238E27FC236}">
                    <a16:creationId xmlns:a16="http://schemas.microsoft.com/office/drawing/2014/main" id="{2B7F201C-7E1F-454B-9085-2279E28307F9}"/>
                  </a:ext>
                </a:extLst>
              </p:cNvPr>
              <p:cNvSpPr>
                <a:spLocks noChangeAspect="1"/>
              </p:cNvSpPr>
              <p:nvPr/>
            </p:nvSpPr>
            <p:spPr>
              <a:xfrm>
                <a:off x="110763" y="2088771"/>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a:p>
            </p:txBody>
          </p:sp>
          <p:sp>
            <p:nvSpPr>
              <p:cNvPr id="1261" name="Elipse 1260">
                <a:extLst>
                  <a:ext uri="{FF2B5EF4-FFF2-40B4-BE49-F238E27FC236}">
                    <a16:creationId xmlns:a16="http://schemas.microsoft.com/office/drawing/2014/main" id="{B3FBBBE9-2689-154E-8585-0CBB062051D6}"/>
                  </a:ext>
                </a:extLst>
              </p:cNvPr>
              <p:cNvSpPr>
                <a:spLocks noChangeAspect="1"/>
              </p:cNvSpPr>
              <p:nvPr/>
            </p:nvSpPr>
            <p:spPr>
              <a:xfrm>
                <a:off x="110763" y="2235623"/>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a:p>
            </p:txBody>
          </p:sp>
          <p:sp>
            <p:nvSpPr>
              <p:cNvPr id="1262" name="Elipse 1261">
                <a:extLst>
                  <a:ext uri="{FF2B5EF4-FFF2-40B4-BE49-F238E27FC236}">
                    <a16:creationId xmlns:a16="http://schemas.microsoft.com/office/drawing/2014/main" id="{6480D85F-0565-9241-B1B0-C7244371A519}"/>
                  </a:ext>
                </a:extLst>
              </p:cNvPr>
              <p:cNvSpPr>
                <a:spLocks noChangeAspect="1"/>
              </p:cNvSpPr>
              <p:nvPr/>
            </p:nvSpPr>
            <p:spPr>
              <a:xfrm>
                <a:off x="110763" y="2382475"/>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a:p>
            </p:txBody>
          </p:sp>
          <p:sp>
            <p:nvSpPr>
              <p:cNvPr id="1263" name="Elipse 1262">
                <a:extLst>
                  <a:ext uri="{FF2B5EF4-FFF2-40B4-BE49-F238E27FC236}">
                    <a16:creationId xmlns:a16="http://schemas.microsoft.com/office/drawing/2014/main" id="{73789A6A-5759-144A-82B9-46ECBE83E134}"/>
                  </a:ext>
                </a:extLst>
              </p:cNvPr>
              <p:cNvSpPr>
                <a:spLocks noChangeAspect="1"/>
              </p:cNvSpPr>
              <p:nvPr/>
            </p:nvSpPr>
            <p:spPr>
              <a:xfrm>
                <a:off x="110763" y="2529327"/>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a:p>
            </p:txBody>
          </p:sp>
          <p:sp>
            <p:nvSpPr>
              <p:cNvPr id="1264" name="Elipse 1263">
                <a:extLst>
                  <a:ext uri="{FF2B5EF4-FFF2-40B4-BE49-F238E27FC236}">
                    <a16:creationId xmlns:a16="http://schemas.microsoft.com/office/drawing/2014/main" id="{C44ACC46-7CDB-7C49-BFD6-C43E4331D3F2}"/>
                  </a:ext>
                </a:extLst>
              </p:cNvPr>
              <p:cNvSpPr>
                <a:spLocks noChangeAspect="1"/>
              </p:cNvSpPr>
              <p:nvPr/>
            </p:nvSpPr>
            <p:spPr>
              <a:xfrm>
                <a:off x="110763" y="2676179"/>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a:p>
            </p:txBody>
          </p:sp>
          <p:sp>
            <p:nvSpPr>
              <p:cNvPr id="1265" name="Elipse 1264">
                <a:extLst>
                  <a:ext uri="{FF2B5EF4-FFF2-40B4-BE49-F238E27FC236}">
                    <a16:creationId xmlns:a16="http://schemas.microsoft.com/office/drawing/2014/main" id="{3BF7F2B1-28E6-6F45-986A-7F063A744C82}"/>
                  </a:ext>
                </a:extLst>
              </p:cNvPr>
              <p:cNvSpPr>
                <a:spLocks noChangeAspect="1"/>
              </p:cNvSpPr>
              <p:nvPr/>
            </p:nvSpPr>
            <p:spPr>
              <a:xfrm>
                <a:off x="110763" y="2823031"/>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a:p>
            </p:txBody>
          </p:sp>
          <p:sp>
            <p:nvSpPr>
              <p:cNvPr id="1266" name="Elipse 1265">
                <a:extLst>
                  <a:ext uri="{FF2B5EF4-FFF2-40B4-BE49-F238E27FC236}">
                    <a16:creationId xmlns:a16="http://schemas.microsoft.com/office/drawing/2014/main" id="{DC995156-D01D-8542-96E9-2DE75730823B}"/>
                  </a:ext>
                </a:extLst>
              </p:cNvPr>
              <p:cNvSpPr>
                <a:spLocks noChangeAspect="1"/>
              </p:cNvSpPr>
              <p:nvPr/>
            </p:nvSpPr>
            <p:spPr>
              <a:xfrm>
                <a:off x="110763" y="2969883"/>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a:p>
            </p:txBody>
          </p:sp>
          <p:sp>
            <p:nvSpPr>
              <p:cNvPr id="1267" name="Elipse 1266">
                <a:extLst>
                  <a:ext uri="{FF2B5EF4-FFF2-40B4-BE49-F238E27FC236}">
                    <a16:creationId xmlns:a16="http://schemas.microsoft.com/office/drawing/2014/main" id="{F91DD9AC-F7D1-8D40-8C55-209B00D4BA5A}"/>
                  </a:ext>
                </a:extLst>
              </p:cNvPr>
              <p:cNvSpPr>
                <a:spLocks noChangeAspect="1"/>
              </p:cNvSpPr>
              <p:nvPr/>
            </p:nvSpPr>
            <p:spPr>
              <a:xfrm>
                <a:off x="110763" y="3116735"/>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a:p>
            </p:txBody>
          </p:sp>
          <p:sp>
            <p:nvSpPr>
              <p:cNvPr id="1268" name="Elipse 1267">
                <a:extLst>
                  <a:ext uri="{FF2B5EF4-FFF2-40B4-BE49-F238E27FC236}">
                    <a16:creationId xmlns:a16="http://schemas.microsoft.com/office/drawing/2014/main" id="{A0688A82-FB16-1C40-9ADD-BE9106B1084A}"/>
                  </a:ext>
                </a:extLst>
              </p:cNvPr>
              <p:cNvSpPr>
                <a:spLocks noChangeAspect="1"/>
              </p:cNvSpPr>
              <p:nvPr/>
            </p:nvSpPr>
            <p:spPr>
              <a:xfrm>
                <a:off x="110763" y="3263587"/>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a:p>
            </p:txBody>
          </p:sp>
          <p:sp>
            <p:nvSpPr>
              <p:cNvPr id="1269" name="Elipse 1268">
                <a:extLst>
                  <a:ext uri="{FF2B5EF4-FFF2-40B4-BE49-F238E27FC236}">
                    <a16:creationId xmlns:a16="http://schemas.microsoft.com/office/drawing/2014/main" id="{0C0E91DC-9EB3-914E-A182-3FC42568AF03}"/>
                  </a:ext>
                </a:extLst>
              </p:cNvPr>
              <p:cNvSpPr>
                <a:spLocks noChangeAspect="1"/>
              </p:cNvSpPr>
              <p:nvPr/>
            </p:nvSpPr>
            <p:spPr>
              <a:xfrm>
                <a:off x="110763" y="3410439"/>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a:p>
            </p:txBody>
          </p:sp>
          <p:sp>
            <p:nvSpPr>
              <p:cNvPr id="1270" name="Elipse 1269">
                <a:extLst>
                  <a:ext uri="{FF2B5EF4-FFF2-40B4-BE49-F238E27FC236}">
                    <a16:creationId xmlns:a16="http://schemas.microsoft.com/office/drawing/2014/main" id="{38295B27-7617-2B48-BFF8-81096847ACD4}"/>
                  </a:ext>
                </a:extLst>
              </p:cNvPr>
              <p:cNvSpPr>
                <a:spLocks noChangeAspect="1"/>
              </p:cNvSpPr>
              <p:nvPr/>
            </p:nvSpPr>
            <p:spPr>
              <a:xfrm>
                <a:off x="110763" y="3557291"/>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a:p>
            </p:txBody>
          </p:sp>
          <p:sp>
            <p:nvSpPr>
              <p:cNvPr id="1271" name="Elipse 1270">
                <a:extLst>
                  <a:ext uri="{FF2B5EF4-FFF2-40B4-BE49-F238E27FC236}">
                    <a16:creationId xmlns:a16="http://schemas.microsoft.com/office/drawing/2014/main" id="{2F978F35-B2E1-EF4D-B9EE-698EF5F72472}"/>
                  </a:ext>
                </a:extLst>
              </p:cNvPr>
              <p:cNvSpPr>
                <a:spLocks noChangeAspect="1"/>
              </p:cNvSpPr>
              <p:nvPr/>
            </p:nvSpPr>
            <p:spPr>
              <a:xfrm>
                <a:off x="110763" y="3704143"/>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a:p>
            </p:txBody>
          </p:sp>
          <p:sp>
            <p:nvSpPr>
              <p:cNvPr id="1272" name="Elipse 1271">
                <a:extLst>
                  <a:ext uri="{FF2B5EF4-FFF2-40B4-BE49-F238E27FC236}">
                    <a16:creationId xmlns:a16="http://schemas.microsoft.com/office/drawing/2014/main" id="{084BC78C-179A-3147-8D58-EDF8E6A8F8CD}"/>
                  </a:ext>
                </a:extLst>
              </p:cNvPr>
              <p:cNvSpPr>
                <a:spLocks noChangeAspect="1"/>
              </p:cNvSpPr>
              <p:nvPr/>
            </p:nvSpPr>
            <p:spPr>
              <a:xfrm>
                <a:off x="110763" y="3850995"/>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a:p>
            </p:txBody>
          </p:sp>
          <p:sp>
            <p:nvSpPr>
              <p:cNvPr id="1273" name="Elipse 1272">
                <a:extLst>
                  <a:ext uri="{FF2B5EF4-FFF2-40B4-BE49-F238E27FC236}">
                    <a16:creationId xmlns:a16="http://schemas.microsoft.com/office/drawing/2014/main" id="{9E11C2B8-FC66-AC4C-A853-7A169D446D53}"/>
                  </a:ext>
                </a:extLst>
              </p:cNvPr>
              <p:cNvSpPr>
                <a:spLocks noChangeAspect="1"/>
              </p:cNvSpPr>
              <p:nvPr/>
            </p:nvSpPr>
            <p:spPr>
              <a:xfrm>
                <a:off x="110763" y="3997847"/>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a:p>
            </p:txBody>
          </p:sp>
          <p:sp>
            <p:nvSpPr>
              <p:cNvPr id="1274" name="Elipse 1273">
                <a:extLst>
                  <a:ext uri="{FF2B5EF4-FFF2-40B4-BE49-F238E27FC236}">
                    <a16:creationId xmlns:a16="http://schemas.microsoft.com/office/drawing/2014/main" id="{BBEA0043-E43B-E141-976A-2B2150378D1E}"/>
                  </a:ext>
                </a:extLst>
              </p:cNvPr>
              <p:cNvSpPr>
                <a:spLocks noChangeAspect="1"/>
              </p:cNvSpPr>
              <p:nvPr/>
            </p:nvSpPr>
            <p:spPr>
              <a:xfrm>
                <a:off x="110763" y="4144699"/>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a:p>
            </p:txBody>
          </p:sp>
          <p:sp>
            <p:nvSpPr>
              <p:cNvPr id="1275" name="Elipse 1274">
                <a:extLst>
                  <a:ext uri="{FF2B5EF4-FFF2-40B4-BE49-F238E27FC236}">
                    <a16:creationId xmlns:a16="http://schemas.microsoft.com/office/drawing/2014/main" id="{BBF303EC-B3C4-0A48-840B-EBC3E7739D15}"/>
                  </a:ext>
                </a:extLst>
              </p:cNvPr>
              <p:cNvSpPr>
                <a:spLocks noChangeAspect="1"/>
              </p:cNvSpPr>
              <p:nvPr/>
            </p:nvSpPr>
            <p:spPr>
              <a:xfrm>
                <a:off x="110763" y="4291551"/>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a:p>
            </p:txBody>
          </p:sp>
          <p:sp>
            <p:nvSpPr>
              <p:cNvPr id="1276" name="Elipse 1275">
                <a:extLst>
                  <a:ext uri="{FF2B5EF4-FFF2-40B4-BE49-F238E27FC236}">
                    <a16:creationId xmlns:a16="http://schemas.microsoft.com/office/drawing/2014/main" id="{1ED1C572-8F5A-F347-A853-1FB0EF32D7D4}"/>
                  </a:ext>
                </a:extLst>
              </p:cNvPr>
              <p:cNvSpPr>
                <a:spLocks noChangeAspect="1"/>
              </p:cNvSpPr>
              <p:nvPr/>
            </p:nvSpPr>
            <p:spPr>
              <a:xfrm>
                <a:off x="110763" y="4438403"/>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a:p>
            </p:txBody>
          </p:sp>
          <p:sp>
            <p:nvSpPr>
              <p:cNvPr id="1277" name="Elipse 1276">
                <a:extLst>
                  <a:ext uri="{FF2B5EF4-FFF2-40B4-BE49-F238E27FC236}">
                    <a16:creationId xmlns:a16="http://schemas.microsoft.com/office/drawing/2014/main" id="{10097D05-71A6-1A43-9312-FF516A85EB96}"/>
                  </a:ext>
                </a:extLst>
              </p:cNvPr>
              <p:cNvSpPr>
                <a:spLocks noChangeAspect="1"/>
              </p:cNvSpPr>
              <p:nvPr/>
            </p:nvSpPr>
            <p:spPr>
              <a:xfrm>
                <a:off x="110763" y="4585255"/>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a:p>
            </p:txBody>
          </p:sp>
          <p:sp>
            <p:nvSpPr>
              <p:cNvPr id="1278" name="Elipse 1277">
                <a:extLst>
                  <a:ext uri="{FF2B5EF4-FFF2-40B4-BE49-F238E27FC236}">
                    <a16:creationId xmlns:a16="http://schemas.microsoft.com/office/drawing/2014/main" id="{278A73B4-5E8D-104E-9C0E-742765547BB3}"/>
                  </a:ext>
                </a:extLst>
              </p:cNvPr>
              <p:cNvSpPr>
                <a:spLocks noChangeAspect="1"/>
              </p:cNvSpPr>
              <p:nvPr/>
            </p:nvSpPr>
            <p:spPr>
              <a:xfrm>
                <a:off x="110763" y="4732107"/>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a:p>
            </p:txBody>
          </p:sp>
          <p:sp>
            <p:nvSpPr>
              <p:cNvPr id="1279" name="Elipse 1278">
                <a:extLst>
                  <a:ext uri="{FF2B5EF4-FFF2-40B4-BE49-F238E27FC236}">
                    <a16:creationId xmlns:a16="http://schemas.microsoft.com/office/drawing/2014/main" id="{6A33A489-E5F7-D040-85EE-7A3BF289CCBC}"/>
                  </a:ext>
                </a:extLst>
              </p:cNvPr>
              <p:cNvSpPr>
                <a:spLocks noChangeAspect="1"/>
              </p:cNvSpPr>
              <p:nvPr/>
            </p:nvSpPr>
            <p:spPr>
              <a:xfrm>
                <a:off x="110763" y="4878959"/>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a:p>
            </p:txBody>
          </p:sp>
          <p:sp>
            <p:nvSpPr>
              <p:cNvPr id="1280" name="Elipse 1279">
                <a:extLst>
                  <a:ext uri="{FF2B5EF4-FFF2-40B4-BE49-F238E27FC236}">
                    <a16:creationId xmlns:a16="http://schemas.microsoft.com/office/drawing/2014/main" id="{AC41CD56-B359-C04D-B929-0C1E3E6D9DAE}"/>
                  </a:ext>
                </a:extLst>
              </p:cNvPr>
              <p:cNvSpPr>
                <a:spLocks noChangeAspect="1"/>
              </p:cNvSpPr>
              <p:nvPr/>
            </p:nvSpPr>
            <p:spPr>
              <a:xfrm>
                <a:off x="110763" y="5025811"/>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a:p>
            </p:txBody>
          </p:sp>
          <p:sp>
            <p:nvSpPr>
              <p:cNvPr id="1281" name="Elipse 1280">
                <a:extLst>
                  <a:ext uri="{FF2B5EF4-FFF2-40B4-BE49-F238E27FC236}">
                    <a16:creationId xmlns:a16="http://schemas.microsoft.com/office/drawing/2014/main" id="{4F30A71E-BC53-2E42-A82A-59D7A0F59D41}"/>
                  </a:ext>
                </a:extLst>
              </p:cNvPr>
              <p:cNvSpPr>
                <a:spLocks noChangeAspect="1"/>
              </p:cNvSpPr>
              <p:nvPr/>
            </p:nvSpPr>
            <p:spPr>
              <a:xfrm>
                <a:off x="110763" y="5172663"/>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a:p>
            </p:txBody>
          </p:sp>
          <p:sp>
            <p:nvSpPr>
              <p:cNvPr id="1282" name="Elipse 1281">
                <a:extLst>
                  <a:ext uri="{FF2B5EF4-FFF2-40B4-BE49-F238E27FC236}">
                    <a16:creationId xmlns:a16="http://schemas.microsoft.com/office/drawing/2014/main" id="{9EACBCB6-E5D0-1E4D-908E-124638BEEEF6}"/>
                  </a:ext>
                </a:extLst>
              </p:cNvPr>
              <p:cNvSpPr>
                <a:spLocks noChangeAspect="1"/>
              </p:cNvSpPr>
              <p:nvPr/>
            </p:nvSpPr>
            <p:spPr>
              <a:xfrm>
                <a:off x="110763" y="5319515"/>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a:p>
            </p:txBody>
          </p:sp>
          <p:sp>
            <p:nvSpPr>
              <p:cNvPr id="1283" name="Elipse 1282">
                <a:extLst>
                  <a:ext uri="{FF2B5EF4-FFF2-40B4-BE49-F238E27FC236}">
                    <a16:creationId xmlns:a16="http://schemas.microsoft.com/office/drawing/2014/main" id="{D1DE262E-0DA1-4340-B23C-58D70E0E668C}"/>
                  </a:ext>
                </a:extLst>
              </p:cNvPr>
              <p:cNvSpPr>
                <a:spLocks noChangeAspect="1"/>
              </p:cNvSpPr>
              <p:nvPr/>
            </p:nvSpPr>
            <p:spPr>
              <a:xfrm>
                <a:off x="110763" y="5466361"/>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a:p>
            </p:txBody>
          </p:sp>
        </p:grpSp>
        <p:grpSp>
          <p:nvGrpSpPr>
            <p:cNvPr id="1051" name="Grupo 1050">
              <a:extLst>
                <a:ext uri="{FF2B5EF4-FFF2-40B4-BE49-F238E27FC236}">
                  <a16:creationId xmlns:a16="http://schemas.microsoft.com/office/drawing/2014/main" id="{B3EE7850-5B4A-D247-9C24-3294227F9058}"/>
                </a:ext>
              </a:extLst>
            </p:cNvPr>
            <p:cNvGrpSpPr/>
            <p:nvPr/>
          </p:nvGrpSpPr>
          <p:grpSpPr>
            <a:xfrm>
              <a:off x="6401499" y="32843"/>
              <a:ext cx="28800" cy="5462318"/>
              <a:chOff x="110763" y="32843"/>
              <a:chExt cx="28800" cy="5462318"/>
            </a:xfrm>
            <a:grpFill/>
          </p:grpSpPr>
          <p:sp>
            <p:nvSpPr>
              <p:cNvPr id="1208" name="Elipse 1207">
                <a:extLst>
                  <a:ext uri="{FF2B5EF4-FFF2-40B4-BE49-F238E27FC236}">
                    <a16:creationId xmlns:a16="http://schemas.microsoft.com/office/drawing/2014/main" id="{13512691-A3B0-174E-B3D3-3A57C8E54FFC}"/>
                  </a:ext>
                </a:extLst>
              </p:cNvPr>
              <p:cNvSpPr>
                <a:spLocks noChangeAspect="1"/>
              </p:cNvSpPr>
              <p:nvPr/>
            </p:nvSpPr>
            <p:spPr>
              <a:xfrm>
                <a:off x="110763" y="32843"/>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a:p>
            </p:txBody>
          </p:sp>
          <p:sp>
            <p:nvSpPr>
              <p:cNvPr id="1209" name="Elipse 1208">
                <a:extLst>
                  <a:ext uri="{FF2B5EF4-FFF2-40B4-BE49-F238E27FC236}">
                    <a16:creationId xmlns:a16="http://schemas.microsoft.com/office/drawing/2014/main" id="{0720B0C6-8525-7F49-974A-CE5DB1EB3C7D}"/>
                  </a:ext>
                </a:extLst>
              </p:cNvPr>
              <p:cNvSpPr>
                <a:spLocks noChangeAspect="1"/>
              </p:cNvSpPr>
              <p:nvPr/>
            </p:nvSpPr>
            <p:spPr>
              <a:xfrm>
                <a:off x="110763" y="179695"/>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a:p>
            </p:txBody>
          </p:sp>
          <p:sp>
            <p:nvSpPr>
              <p:cNvPr id="1210" name="Elipse 1209">
                <a:extLst>
                  <a:ext uri="{FF2B5EF4-FFF2-40B4-BE49-F238E27FC236}">
                    <a16:creationId xmlns:a16="http://schemas.microsoft.com/office/drawing/2014/main" id="{64087959-8BA4-2240-9F26-7834D97845E4}"/>
                  </a:ext>
                </a:extLst>
              </p:cNvPr>
              <p:cNvSpPr>
                <a:spLocks noChangeAspect="1"/>
              </p:cNvSpPr>
              <p:nvPr/>
            </p:nvSpPr>
            <p:spPr>
              <a:xfrm>
                <a:off x="110763" y="326547"/>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a:p>
            </p:txBody>
          </p:sp>
          <p:sp>
            <p:nvSpPr>
              <p:cNvPr id="1211" name="Elipse 1210">
                <a:extLst>
                  <a:ext uri="{FF2B5EF4-FFF2-40B4-BE49-F238E27FC236}">
                    <a16:creationId xmlns:a16="http://schemas.microsoft.com/office/drawing/2014/main" id="{53715FE2-0DCB-9D40-8CFC-FC772A682EDE}"/>
                  </a:ext>
                </a:extLst>
              </p:cNvPr>
              <p:cNvSpPr>
                <a:spLocks noChangeAspect="1"/>
              </p:cNvSpPr>
              <p:nvPr/>
            </p:nvSpPr>
            <p:spPr>
              <a:xfrm>
                <a:off x="110763" y="473399"/>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a:p>
            </p:txBody>
          </p:sp>
          <p:sp>
            <p:nvSpPr>
              <p:cNvPr id="1212" name="Elipse 1211">
                <a:extLst>
                  <a:ext uri="{FF2B5EF4-FFF2-40B4-BE49-F238E27FC236}">
                    <a16:creationId xmlns:a16="http://schemas.microsoft.com/office/drawing/2014/main" id="{4E1CFA99-694E-5147-8544-A00BB4333E63}"/>
                  </a:ext>
                </a:extLst>
              </p:cNvPr>
              <p:cNvSpPr>
                <a:spLocks noChangeAspect="1"/>
              </p:cNvSpPr>
              <p:nvPr/>
            </p:nvSpPr>
            <p:spPr>
              <a:xfrm>
                <a:off x="110763" y="620251"/>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a:p>
            </p:txBody>
          </p:sp>
          <p:sp>
            <p:nvSpPr>
              <p:cNvPr id="1213" name="Elipse 1212">
                <a:extLst>
                  <a:ext uri="{FF2B5EF4-FFF2-40B4-BE49-F238E27FC236}">
                    <a16:creationId xmlns:a16="http://schemas.microsoft.com/office/drawing/2014/main" id="{CE64C2A5-4535-744A-BE9A-48CBFFDE70FF}"/>
                  </a:ext>
                </a:extLst>
              </p:cNvPr>
              <p:cNvSpPr>
                <a:spLocks noChangeAspect="1"/>
              </p:cNvSpPr>
              <p:nvPr/>
            </p:nvSpPr>
            <p:spPr>
              <a:xfrm>
                <a:off x="110763" y="767103"/>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a:p>
            </p:txBody>
          </p:sp>
          <p:sp>
            <p:nvSpPr>
              <p:cNvPr id="1214" name="Elipse 1213">
                <a:extLst>
                  <a:ext uri="{FF2B5EF4-FFF2-40B4-BE49-F238E27FC236}">
                    <a16:creationId xmlns:a16="http://schemas.microsoft.com/office/drawing/2014/main" id="{7B2C8ACD-EE86-9D4D-B353-6DD776A43157}"/>
                  </a:ext>
                </a:extLst>
              </p:cNvPr>
              <p:cNvSpPr>
                <a:spLocks noChangeAspect="1"/>
              </p:cNvSpPr>
              <p:nvPr/>
            </p:nvSpPr>
            <p:spPr>
              <a:xfrm>
                <a:off x="110763" y="913955"/>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a:p>
            </p:txBody>
          </p:sp>
          <p:sp>
            <p:nvSpPr>
              <p:cNvPr id="1215" name="Elipse 1214">
                <a:extLst>
                  <a:ext uri="{FF2B5EF4-FFF2-40B4-BE49-F238E27FC236}">
                    <a16:creationId xmlns:a16="http://schemas.microsoft.com/office/drawing/2014/main" id="{624588A2-5345-A545-BB93-7C00487C8AAC}"/>
                  </a:ext>
                </a:extLst>
              </p:cNvPr>
              <p:cNvSpPr>
                <a:spLocks noChangeAspect="1"/>
              </p:cNvSpPr>
              <p:nvPr/>
            </p:nvSpPr>
            <p:spPr>
              <a:xfrm>
                <a:off x="110763" y="1060807"/>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a:p>
            </p:txBody>
          </p:sp>
          <p:sp>
            <p:nvSpPr>
              <p:cNvPr id="1216" name="Elipse 1215">
                <a:extLst>
                  <a:ext uri="{FF2B5EF4-FFF2-40B4-BE49-F238E27FC236}">
                    <a16:creationId xmlns:a16="http://schemas.microsoft.com/office/drawing/2014/main" id="{9D17E279-4E98-7A40-90C6-662BE04A157E}"/>
                  </a:ext>
                </a:extLst>
              </p:cNvPr>
              <p:cNvSpPr>
                <a:spLocks noChangeAspect="1"/>
              </p:cNvSpPr>
              <p:nvPr/>
            </p:nvSpPr>
            <p:spPr>
              <a:xfrm>
                <a:off x="110763" y="1207659"/>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a:p>
            </p:txBody>
          </p:sp>
          <p:sp>
            <p:nvSpPr>
              <p:cNvPr id="1217" name="Elipse 1216">
                <a:extLst>
                  <a:ext uri="{FF2B5EF4-FFF2-40B4-BE49-F238E27FC236}">
                    <a16:creationId xmlns:a16="http://schemas.microsoft.com/office/drawing/2014/main" id="{7A814DF0-B13D-DA4B-85CB-3F55173C1B9C}"/>
                  </a:ext>
                </a:extLst>
              </p:cNvPr>
              <p:cNvSpPr>
                <a:spLocks noChangeAspect="1"/>
              </p:cNvSpPr>
              <p:nvPr/>
            </p:nvSpPr>
            <p:spPr>
              <a:xfrm>
                <a:off x="110763" y="1354511"/>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a:p>
            </p:txBody>
          </p:sp>
          <p:sp>
            <p:nvSpPr>
              <p:cNvPr id="1218" name="Elipse 1217">
                <a:extLst>
                  <a:ext uri="{FF2B5EF4-FFF2-40B4-BE49-F238E27FC236}">
                    <a16:creationId xmlns:a16="http://schemas.microsoft.com/office/drawing/2014/main" id="{D86D61D2-E4F7-B349-A9C3-B75E7F03B6FC}"/>
                  </a:ext>
                </a:extLst>
              </p:cNvPr>
              <p:cNvSpPr>
                <a:spLocks noChangeAspect="1"/>
              </p:cNvSpPr>
              <p:nvPr/>
            </p:nvSpPr>
            <p:spPr>
              <a:xfrm>
                <a:off x="110763" y="1501363"/>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a:p>
            </p:txBody>
          </p:sp>
          <p:sp>
            <p:nvSpPr>
              <p:cNvPr id="1219" name="Elipse 1218">
                <a:extLst>
                  <a:ext uri="{FF2B5EF4-FFF2-40B4-BE49-F238E27FC236}">
                    <a16:creationId xmlns:a16="http://schemas.microsoft.com/office/drawing/2014/main" id="{27F5810F-AF82-154B-AA45-F6D1E55A546F}"/>
                  </a:ext>
                </a:extLst>
              </p:cNvPr>
              <p:cNvSpPr>
                <a:spLocks noChangeAspect="1"/>
              </p:cNvSpPr>
              <p:nvPr/>
            </p:nvSpPr>
            <p:spPr>
              <a:xfrm>
                <a:off x="110763" y="1648215"/>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a:p>
            </p:txBody>
          </p:sp>
          <p:sp>
            <p:nvSpPr>
              <p:cNvPr id="1220" name="Elipse 1219">
                <a:extLst>
                  <a:ext uri="{FF2B5EF4-FFF2-40B4-BE49-F238E27FC236}">
                    <a16:creationId xmlns:a16="http://schemas.microsoft.com/office/drawing/2014/main" id="{90A068DF-7558-5B44-8695-8FA2C46CF8D4}"/>
                  </a:ext>
                </a:extLst>
              </p:cNvPr>
              <p:cNvSpPr>
                <a:spLocks noChangeAspect="1"/>
              </p:cNvSpPr>
              <p:nvPr/>
            </p:nvSpPr>
            <p:spPr>
              <a:xfrm>
                <a:off x="110763" y="1795067"/>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a:p>
            </p:txBody>
          </p:sp>
          <p:sp>
            <p:nvSpPr>
              <p:cNvPr id="1221" name="Elipse 1220">
                <a:extLst>
                  <a:ext uri="{FF2B5EF4-FFF2-40B4-BE49-F238E27FC236}">
                    <a16:creationId xmlns:a16="http://schemas.microsoft.com/office/drawing/2014/main" id="{2B36E9F4-50CD-C34C-A2D8-20DA7626F073}"/>
                  </a:ext>
                </a:extLst>
              </p:cNvPr>
              <p:cNvSpPr>
                <a:spLocks noChangeAspect="1"/>
              </p:cNvSpPr>
              <p:nvPr/>
            </p:nvSpPr>
            <p:spPr>
              <a:xfrm>
                <a:off x="110763" y="1941919"/>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a:p>
            </p:txBody>
          </p:sp>
          <p:sp>
            <p:nvSpPr>
              <p:cNvPr id="1222" name="Elipse 1221">
                <a:extLst>
                  <a:ext uri="{FF2B5EF4-FFF2-40B4-BE49-F238E27FC236}">
                    <a16:creationId xmlns:a16="http://schemas.microsoft.com/office/drawing/2014/main" id="{39FA923F-9146-7344-9265-1816F98B3B7C}"/>
                  </a:ext>
                </a:extLst>
              </p:cNvPr>
              <p:cNvSpPr>
                <a:spLocks noChangeAspect="1"/>
              </p:cNvSpPr>
              <p:nvPr/>
            </p:nvSpPr>
            <p:spPr>
              <a:xfrm>
                <a:off x="110763" y="2088771"/>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a:p>
            </p:txBody>
          </p:sp>
          <p:sp>
            <p:nvSpPr>
              <p:cNvPr id="1223" name="Elipse 1222">
                <a:extLst>
                  <a:ext uri="{FF2B5EF4-FFF2-40B4-BE49-F238E27FC236}">
                    <a16:creationId xmlns:a16="http://schemas.microsoft.com/office/drawing/2014/main" id="{1EA4BC6F-2AFA-B446-83BC-232D97CC6A8E}"/>
                  </a:ext>
                </a:extLst>
              </p:cNvPr>
              <p:cNvSpPr>
                <a:spLocks noChangeAspect="1"/>
              </p:cNvSpPr>
              <p:nvPr/>
            </p:nvSpPr>
            <p:spPr>
              <a:xfrm>
                <a:off x="110763" y="2235623"/>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a:p>
            </p:txBody>
          </p:sp>
          <p:sp>
            <p:nvSpPr>
              <p:cNvPr id="1224" name="Elipse 1223">
                <a:extLst>
                  <a:ext uri="{FF2B5EF4-FFF2-40B4-BE49-F238E27FC236}">
                    <a16:creationId xmlns:a16="http://schemas.microsoft.com/office/drawing/2014/main" id="{AEB8A2CF-DD83-3A4A-AA99-F66092F5659B}"/>
                  </a:ext>
                </a:extLst>
              </p:cNvPr>
              <p:cNvSpPr>
                <a:spLocks noChangeAspect="1"/>
              </p:cNvSpPr>
              <p:nvPr/>
            </p:nvSpPr>
            <p:spPr>
              <a:xfrm>
                <a:off x="110763" y="2382475"/>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a:p>
            </p:txBody>
          </p:sp>
          <p:sp>
            <p:nvSpPr>
              <p:cNvPr id="1225" name="Elipse 1224">
                <a:extLst>
                  <a:ext uri="{FF2B5EF4-FFF2-40B4-BE49-F238E27FC236}">
                    <a16:creationId xmlns:a16="http://schemas.microsoft.com/office/drawing/2014/main" id="{C55AFD1B-BC2F-EC42-A1AF-B8C1353F8316}"/>
                  </a:ext>
                </a:extLst>
              </p:cNvPr>
              <p:cNvSpPr>
                <a:spLocks noChangeAspect="1"/>
              </p:cNvSpPr>
              <p:nvPr/>
            </p:nvSpPr>
            <p:spPr>
              <a:xfrm>
                <a:off x="110763" y="2529327"/>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a:p>
            </p:txBody>
          </p:sp>
          <p:sp>
            <p:nvSpPr>
              <p:cNvPr id="1226" name="Elipse 1225">
                <a:extLst>
                  <a:ext uri="{FF2B5EF4-FFF2-40B4-BE49-F238E27FC236}">
                    <a16:creationId xmlns:a16="http://schemas.microsoft.com/office/drawing/2014/main" id="{5184EA38-7EC7-7D4A-AF98-830C714C79E6}"/>
                  </a:ext>
                </a:extLst>
              </p:cNvPr>
              <p:cNvSpPr>
                <a:spLocks noChangeAspect="1"/>
              </p:cNvSpPr>
              <p:nvPr/>
            </p:nvSpPr>
            <p:spPr>
              <a:xfrm>
                <a:off x="110763" y="2676179"/>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a:p>
            </p:txBody>
          </p:sp>
          <p:sp>
            <p:nvSpPr>
              <p:cNvPr id="1227" name="Elipse 1226">
                <a:extLst>
                  <a:ext uri="{FF2B5EF4-FFF2-40B4-BE49-F238E27FC236}">
                    <a16:creationId xmlns:a16="http://schemas.microsoft.com/office/drawing/2014/main" id="{C5234438-B8D6-904D-B81E-1233C2B70EA9}"/>
                  </a:ext>
                </a:extLst>
              </p:cNvPr>
              <p:cNvSpPr>
                <a:spLocks noChangeAspect="1"/>
              </p:cNvSpPr>
              <p:nvPr/>
            </p:nvSpPr>
            <p:spPr>
              <a:xfrm>
                <a:off x="110763" y="2823031"/>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a:p>
            </p:txBody>
          </p:sp>
          <p:sp>
            <p:nvSpPr>
              <p:cNvPr id="1228" name="Elipse 1227">
                <a:extLst>
                  <a:ext uri="{FF2B5EF4-FFF2-40B4-BE49-F238E27FC236}">
                    <a16:creationId xmlns:a16="http://schemas.microsoft.com/office/drawing/2014/main" id="{9E1E4632-4120-884C-B63D-3A5DAC2DA90B}"/>
                  </a:ext>
                </a:extLst>
              </p:cNvPr>
              <p:cNvSpPr>
                <a:spLocks noChangeAspect="1"/>
              </p:cNvSpPr>
              <p:nvPr/>
            </p:nvSpPr>
            <p:spPr>
              <a:xfrm>
                <a:off x="110763" y="2969883"/>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a:p>
            </p:txBody>
          </p:sp>
          <p:sp>
            <p:nvSpPr>
              <p:cNvPr id="1229" name="Elipse 1228">
                <a:extLst>
                  <a:ext uri="{FF2B5EF4-FFF2-40B4-BE49-F238E27FC236}">
                    <a16:creationId xmlns:a16="http://schemas.microsoft.com/office/drawing/2014/main" id="{A6058CC3-598D-164C-A81E-8ED5BBEB9038}"/>
                  </a:ext>
                </a:extLst>
              </p:cNvPr>
              <p:cNvSpPr>
                <a:spLocks noChangeAspect="1"/>
              </p:cNvSpPr>
              <p:nvPr/>
            </p:nvSpPr>
            <p:spPr>
              <a:xfrm>
                <a:off x="110763" y="3116735"/>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a:p>
            </p:txBody>
          </p:sp>
          <p:sp>
            <p:nvSpPr>
              <p:cNvPr id="1230" name="Elipse 1229">
                <a:extLst>
                  <a:ext uri="{FF2B5EF4-FFF2-40B4-BE49-F238E27FC236}">
                    <a16:creationId xmlns:a16="http://schemas.microsoft.com/office/drawing/2014/main" id="{71B0749C-D72E-8D43-9998-43352E638407}"/>
                  </a:ext>
                </a:extLst>
              </p:cNvPr>
              <p:cNvSpPr>
                <a:spLocks noChangeAspect="1"/>
              </p:cNvSpPr>
              <p:nvPr/>
            </p:nvSpPr>
            <p:spPr>
              <a:xfrm>
                <a:off x="110763" y="3263587"/>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a:p>
            </p:txBody>
          </p:sp>
          <p:sp>
            <p:nvSpPr>
              <p:cNvPr id="1231" name="Elipse 1230">
                <a:extLst>
                  <a:ext uri="{FF2B5EF4-FFF2-40B4-BE49-F238E27FC236}">
                    <a16:creationId xmlns:a16="http://schemas.microsoft.com/office/drawing/2014/main" id="{9D161ED0-FA58-E847-8118-3C01CF3B50E0}"/>
                  </a:ext>
                </a:extLst>
              </p:cNvPr>
              <p:cNvSpPr>
                <a:spLocks noChangeAspect="1"/>
              </p:cNvSpPr>
              <p:nvPr/>
            </p:nvSpPr>
            <p:spPr>
              <a:xfrm>
                <a:off x="110763" y="3410439"/>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a:p>
            </p:txBody>
          </p:sp>
          <p:sp>
            <p:nvSpPr>
              <p:cNvPr id="1232" name="Elipse 1231">
                <a:extLst>
                  <a:ext uri="{FF2B5EF4-FFF2-40B4-BE49-F238E27FC236}">
                    <a16:creationId xmlns:a16="http://schemas.microsoft.com/office/drawing/2014/main" id="{2394BAF3-F765-414F-8518-F151AD8D3C7C}"/>
                  </a:ext>
                </a:extLst>
              </p:cNvPr>
              <p:cNvSpPr>
                <a:spLocks noChangeAspect="1"/>
              </p:cNvSpPr>
              <p:nvPr/>
            </p:nvSpPr>
            <p:spPr>
              <a:xfrm>
                <a:off x="110763" y="3557291"/>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a:p>
            </p:txBody>
          </p:sp>
          <p:sp>
            <p:nvSpPr>
              <p:cNvPr id="1233" name="Elipse 1232">
                <a:extLst>
                  <a:ext uri="{FF2B5EF4-FFF2-40B4-BE49-F238E27FC236}">
                    <a16:creationId xmlns:a16="http://schemas.microsoft.com/office/drawing/2014/main" id="{2A6D6EBB-7447-7346-9C05-22FC719AAE38}"/>
                  </a:ext>
                </a:extLst>
              </p:cNvPr>
              <p:cNvSpPr>
                <a:spLocks noChangeAspect="1"/>
              </p:cNvSpPr>
              <p:nvPr/>
            </p:nvSpPr>
            <p:spPr>
              <a:xfrm>
                <a:off x="110763" y="3704143"/>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a:p>
            </p:txBody>
          </p:sp>
          <p:sp>
            <p:nvSpPr>
              <p:cNvPr id="1234" name="Elipse 1233">
                <a:extLst>
                  <a:ext uri="{FF2B5EF4-FFF2-40B4-BE49-F238E27FC236}">
                    <a16:creationId xmlns:a16="http://schemas.microsoft.com/office/drawing/2014/main" id="{ADAE97C5-1C6A-4F4C-ACC6-0154DE3BDCBC}"/>
                  </a:ext>
                </a:extLst>
              </p:cNvPr>
              <p:cNvSpPr>
                <a:spLocks noChangeAspect="1"/>
              </p:cNvSpPr>
              <p:nvPr/>
            </p:nvSpPr>
            <p:spPr>
              <a:xfrm>
                <a:off x="110763" y="3850995"/>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a:p>
            </p:txBody>
          </p:sp>
          <p:sp>
            <p:nvSpPr>
              <p:cNvPr id="1235" name="Elipse 1234">
                <a:extLst>
                  <a:ext uri="{FF2B5EF4-FFF2-40B4-BE49-F238E27FC236}">
                    <a16:creationId xmlns:a16="http://schemas.microsoft.com/office/drawing/2014/main" id="{DDEDD225-30B8-4A47-9620-E91A812CD9EE}"/>
                  </a:ext>
                </a:extLst>
              </p:cNvPr>
              <p:cNvSpPr>
                <a:spLocks noChangeAspect="1"/>
              </p:cNvSpPr>
              <p:nvPr/>
            </p:nvSpPr>
            <p:spPr>
              <a:xfrm>
                <a:off x="110763" y="3997847"/>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a:p>
            </p:txBody>
          </p:sp>
          <p:sp>
            <p:nvSpPr>
              <p:cNvPr id="1236" name="Elipse 1235">
                <a:extLst>
                  <a:ext uri="{FF2B5EF4-FFF2-40B4-BE49-F238E27FC236}">
                    <a16:creationId xmlns:a16="http://schemas.microsoft.com/office/drawing/2014/main" id="{4A6755CB-E2C6-354B-8717-1EA82A1468FD}"/>
                  </a:ext>
                </a:extLst>
              </p:cNvPr>
              <p:cNvSpPr>
                <a:spLocks noChangeAspect="1"/>
              </p:cNvSpPr>
              <p:nvPr/>
            </p:nvSpPr>
            <p:spPr>
              <a:xfrm>
                <a:off x="110763" y="4144699"/>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a:p>
            </p:txBody>
          </p:sp>
          <p:sp>
            <p:nvSpPr>
              <p:cNvPr id="1237" name="Elipse 1236">
                <a:extLst>
                  <a:ext uri="{FF2B5EF4-FFF2-40B4-BE49-F238E27FC236}">
                    <a16:creationId xmlns:a16="http://schemas.microsoft.com/office/drawing/2014/main" id="{6DB8FB43-EC0A-4549-806B-B40CA16C8CA9}"/>
                  </a:ext>
                </a:extLst>
              </p:cNvPr>
              <p:cNvSpPr>
                <a:spLocks noChangeAspect="1"/>
              </p:cNvSpPr>
              <p:nvPr/>
            </p:nvSpPr>
            <p:spPr>
              <a:xfrm>
                <a:off x="110763" y="4291551"/>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a:p>
            </p:txBody>
          </p:sp>
          <p:sp>
            <p:nvSpPr>
              <p:cNvPr id="1238" name="Elipse 1237">
                <a:extLst>
                  <a:ext uri="{FF2B5EF4-FFF2-40B4-BE49-F238E27FC236}">
                    <a16:creationId xmlns:a16="http://schemas.microsoft.com/office/drawing/2014/main" id="{3B0548D4-BBB3-2844-8CFD-F3E6F86BA5A2}"/>
                  </a:ext>
                </a:extLst>
              </p:cNvPr>
              <p:cNvSpPr>
                <a:spLocks noChangeAspect="1"/>
              </p:cNvSpPr>
              <p:nvPr/>
            </p:nvSpPr>
            <p:spPr>
              <a:xfrm>
                <a:off x="110763" y="4438403"/>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a:p>
            </p:txBody>
          </p:sp>
          <p:sp>
            <p:nvSpPr>
              <p:cNvPr id="1239" name="Elipse 1238">
                <a:extLst>
                  <a:ext uri="{FF2B5EF4-FFF2-40B4-BE49-F238E27FC236}">
                    <a16:creationId xmlns:a16="http://schemas.microsoft.com/office/drawing/2014/main" id="{1D687D52-179E-3641-84F2-A4B9F8EF9036}"/>
                  </a:ext>
                </a:extLst>
              </p:cNvPr>
              <p:cNvSpPr>
                <a:spLocks noChangeAspect="1"/>
              </p:cNvSpPr>
              <p:nvPr/>
            </p:nvSpPr>
            <p:spPr>
              <a:xfrm>
                <a:off x="110763" y="4585255"/>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a:p>
            </p:txBody>
          </p:sp>
          <p:sp>
            <p:nvSpPr>
              <p:cNvPr id="1240" name="Elipse 1239">
                <a:extLst>
                  <a:ext uri="{FF2B5EF4-FFF2-40B4-BE49-F238E27FC236}">
                    <a16:creationId xmlns:a16="http://schemas.microsoft.com/office/drawing/2014/main" id="{7B6EB106-D8D4-814B-BE00-FCF00154EBD0}"/>
                  </a:ext>
                </a:extLst>
              </p:cNvPr>
              <p:cNvSpPr>
                <a:spLocks noChangeAspect="1"/>
              </p:cNvSpPr>
              <p:nvPr/>
            </p:nvSpPr>
            <p:spPr>
              <a:xfrm>
                <a:off x="110763" y="4732107"/>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a:p>
            </p:txBody>
          </p:sp>
          <p:sp>
            <p:nvSpPr>
              <p:cNvPr id="1241" name="Elipse 1240">
                <a:extLst>
                  <a:ext uri="{FF2B5EF4-FFF2-40B4-BE49-F238E27FC236}">
                    <a16:creationId xmlns:a16="http://schemas.microsoft.com/office/drawing/2014/main" id="{3CE00434-EF60-1341-B635-1880FA0D7987}"/>
                  </a:ext>
                </a:extLst>
              </p:cNvPr>
              <p:cNvSpPr>
                <a:spLocks noChangeAspect="1"/>
              </p:cNvSpPr>
              <p:nvPr/>
            </p:nvSpPr>
            <p:spPr>
              <a:xfrm>
                <a:off x="110763" y="4878959"/>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a:p>
            </p:txBody>
          </p:sp>
          <p:sp>
            <p:nvSpPr>
              <p:cNvPr id="1242" name="Elipse 1241">
                <a:extLst>
                  <a:ext uri="{FF2B5EF4-FFF2-40B4-BE49-F238E27FC236}">
                    <a16:creationId xmlns:a16="http://schemas.microsoft.com/office/drawing/2014/main" id="{F9A6FFB8-804C-7D49-B241-1884D57D1FEF}"/>
                  </a:ext>
                </a:extLst>
              </p:cNvPr>
              <p:cNvSpPr>
                <a:spLocks noChangeAspect="1"/>
              </p:cNvSpPr>
              <p:nvPr/>
            </p:nvSpPr>
            <p:spPr>
              <a:xfrm>
                <a:off x="110763" y="5025811"/>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a:p>
            </p:txBody>
          </p:sp>
          <p:sp>
            <p:nvSpPr>
              <p:cNvPr id="1243" name="Elipse 1242">
                <a:extLst>
                  <a:ext uri="{FF2B5EF4-FFF2-40B4-BE49-F238E27FC236}">
                    <a16:creationId xmlns:a16="http://schemas.microsoft.com/office/drawing/2014/main" id="{A3F1D17C-A5B1-6644-935A-46FCB2B4E6CD}"/>
                  </a:ext>
                </a:extLst>
              </p:cNvPr>
              <p:cNvSpPr>
                <a:spLocks noChangeAspect="1"/>
              </p:cNvSpPr>
              <p:nvPr/>
            </p:nvSpPr>
            <p:spPr>
              <a:xfrm>
                <a:off x="110763" y="5172663"/>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a:p>
            </p:txBody>
          </p:sp>
          <p:sp>
            <p:nvSpPr>
              <p:cNvPr id="1244" name="Elipse 1243">
                <a:extLst>
                  <a:ext uri="{FF2B5EF4-FFF2-40B4-BE49-F238E27FC236}">
                    <a16:creationId xmlns:a16="http://schemas.microsoft.com/office/drawing/2014/main" id="{644F2CD4-B9F4-234D-8238-3A4EE8BBD52F}"/>
                  </a:ext>
                </a:extLst>
              </p:cNvPr>
              <p:cNvSpPr>
                <a:spLocks noChangeAspect="1"/>
              </p:cNvSpPr>
              <p:nvPr/>
            </p:nvSpPr>
            <p:spPr>
              <a:xfrm>
                <a:off x="110763" y="5319515"/>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a:p>
            </p:txBody>
          </p:sp>
          <p:sp>
            <p:nvSpPr>
              <p:cNvPr id="1245" name="Elipse 1244">
                <a:extLst>
                  <a:ext uri="{FF2B5EF4-FFF2-40B4-BE49-F238E27FC236}">
                    <a16:creationId xmlns:a16="http://schemas.microsoft.com/office/drawing/2014/main" id="{6F44C683-22A2-7E4D-9E0C-AC0AEDA1619E}"/>
                  </a:ext>
                </a:extLst>
              </p:cNvPr>
              <p:cNvSpPr>
                <a:spLocks noChangeAspect="1"/>
              </p:cNvSpPr>
              <p:nvPr/>
            </p:nvSpPr>
            <p:spPr>
              <a:xfrm>
                <a:off x="110763" y="5466361"/>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a:p>
            </p:txBody>
          </p:sp>
        </p:grpSp>
        <p:grpSp>
          <p:nvGrpSpPr>
            <p:cNvPr id="1052" name="Grupo 1051">
              <a:extLst>
                <a:ext uri="{FF2B5EF4-FFF2-40B4-BE49-F238E27FC236}">
                  <a16:creationId xmlns:a16="http://schemas.microsoft.com/office/drawing/2014/main" id="{C0B289F1-77AC-7A40-B134-B3EDBCFFF88B}"/>
                </a:ext>
              </a:extLst>
            </p:cNvPr>
            <p:cNvGrpSpPr/>
            <p:nvPr/>
          </p:nvGrpSpPr>
          <p:grpSpPr>
            <a:xfrm>
              <a:off x="6549666" y="32843"/>
              <a:ext cx="28800" cy="5462318"/>
              <a:chOff x="110763" y="32843"/>
              <a:chExt cx="28800" cy="5462318"/>
            </a:xfrm>
            <a:grpFill/>
          </p:grpSpPr>
          <p:sp>
            <p:nvSpPr>
              <p:cNvPr id="1170" name="Elipse 1169">
                <a:extLst>
                  <a:ext uri="{FF2B5EF4-FFF2-40B4-BE49-F238E27FC236}">
                    <a16:creationId xmlns:a16="http://schemas.microsoft.com/office/drawing/2014/main" id="{903C2C65-E4B8-A74D-8B3C-EC00DF25ACF1}"/>
                  </a:ext>
                </a:extLst>
              </p:cNvPr>
              <p:cNvSpPr>
                <a:spLocks noChangeAspect="1"/>
              </p:cNvSpPr>
              <p:nvPr/>
            </p:nvSpPr>
            <p:spPr>
              <a:xfrm>
                <a:off x="110763" y="32843"/>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a:p>
            </p:txBody>
          </p:sp>
          <p:sp>
            <p:nvSpPr>
              <p:cNvPr id="1171" name="Elipse 1170">
                <a:extLst>
                  <a:ext uri="{FF2B5EF4-FFF2-40B4-BE49-F238E27FC236}">
                    <a16:creationId xmlns:a16="http://schemas.microsoft.com/office/drawing/2014/main" id="{3DA46DA1-CCA2-F14C-85E3-9E934D06A995}"/>
                  </a:ext>
                </a:extLst>
              </p:cNvPr>
              <p:cNvSpPr>
                <a:spLocks noChangeAspect="1"/>
              </p:cNvSpPr>
              <p:nvPr/>
            </p:nvSpPr>
            <p:spPr>
              <a:xfrm>
                <a:off x="110763" y="179695"/>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a:p>
            </p:txBody>
          </p:sp>
          <p:sp>
            <p:nvSpPr>
              <p:cNvPr id="1172" name="Elipse 1171">
                <a:extLst>
                  <a:ext uri="{FF2B5EF4-FFF2-40B4-BE49-F238E27FC236}">
                    <a16:creationId xmlns:a16="http://schemas.microsoft.com/office/drawing/2014/main" id="{6F721B3F-76CA-DF42-8DF3-0AB457D8D194}"/>
                  </a:ext>
                </a:extLst>
              </p:cNvPr>
              <p:cNvSpPr>
                <a:spLocks noChangeAspect="1"/>
              </p:cNvSpPr>
              <p:nvPr/>
            </p:nvSpPr>
            <p:spPr>
              <a:xfrm>
                <a:off x="110763" y="326547"/>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a:p>
            </p:txBody>
          </p:sp>
          <p:sp>
            <p:nvSpPr>
              <p:cNvPr id="1173" name="Elipse 1172">
                <a:extLst>
                  <a:ext uri="{FF2B5EF4-FFF2-40B4-BE49-F238E27FC236}">
                    <a16:creationId xmlns:a16="http://schemas.microsoft.com/office/drawing/2014/main" id="{C1B939F1-B7B9-C840-BB0A-0269B61DE71A}"/>
                  </a:ext>
                </a:extLst>
              </p:cNvPr>
              <p:cNvSpPr>
                <a:spLocks noChangeAspect="1"/>
              </p:cNvSpPr>
              <p:nvPr/>
            </p:nvSpPr>
            <p:spPr>
              <a:xfrm>
                <a:off x="110763" y="473399"/>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a:p>
            </p:txBody>
          </p:sp>
          <p:sp>
            <p:nvSpPr>
              <p:cNvPr id="1174" name="Elipse 1173">
                <a:extLst>
                  <a:ext uri="{FF2B5EF4-FFF2-40B4-BE49-F238E27FC236}">
                    <a16:creationId xmlns:a16="http://schemas.microsoft.com/office/drawing/2014/main" id="{C402126A-027F-914A-B58B-1EACBB40E323}"/>
                  </a:ext>
                </a:extLst>
              </p:cNvPr>
              <p:cNvSpPr>
                <a:spLocks noChangeAspect="1"/>
              </p:cNvSpPr>
              <p:nvPr/>
            </p:nvSpPr>
            <p:spPr>
              <a:xfrm>
                <a:off x="110763" y="620251"/>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a:p>
            </p:txBody>
          </p:sp>
          <p:sp>
            <p:nvSpPr>
              <p:cNvPr id="1175" name="Elipse 1174">
                <a:extLst>
                  <a:ext uri="{FF2B5EF4-FFF2-40B4-BE49-F238E27FC236}">
                    <a16:creationId xmlns:a16="http://schemas.microsoft.com/office/drawing/2014/main" id="{CC45716A-19DC-D445-A62B-47497B24108E}"/>
                  </a:ext>
                </a:extLst>
              </p:cNvPr>
              <p:cNvSpPr>
                <a:spLocks noChangeAspect="1"/>
              </p:cNvSpPr>
              <p:nvPr/>
            </p:nvSpPr>
            <p:spPr>
              <a:xfrm>
                <a:off x="110763" y="767103"/>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a:p>
            </p:txBody>
          </p:sp>
          <p:sp>
            <p:nvSpPr>
              <p:cNvPr id="1176" name="Elipse 1175">
                <a:extLst>
                  <a:ext uri="{FF2B5EF4-FFF2-40B4-BE49-F238E27FC236}">
                    <a16:creationId xmlns:a16="http://schemas.microsoft.com/office/drawing/2014/main" id="{AACF497E-A900-314F-A39A-ACFF8F73CDD9}"/>
                  </a:ext>
                </a:extLst>
              </p:cNvPr>
              <p:cNvSpPr>
                <a:spLocks noChangeAspect="1"/>
              </p:cNvSpPr>
              <p:nvPr/>
            </p:nvSpPr>
            <p:spPr>
              <a:xfrm>
                <a:off x="110763" y="913955"/>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a:p>
            </p:txBody>
          </p:sp>
          <p:sp>
            <p:nvSpPr>
              <p:cNvPr id="1177" name="Elipse 1176">
                <a:extLst>
                  <a:ext uri="{FF2B5EF4-FFF2-40B4-BE49-F238E27FC236}">
                    <a16:creationId xmlns:a16="http://schemas.microsoft.com/office/drawing/2014/main" id="{0ECAA6AC-0516-2042-A79E-666EB560C693}"/>
                  </a:ext>
                </a:extLst>
              </p:cNvPr>
              <p:cNvSpPr>
                <a:spLocks noChangeAspect="1"/>
              </p:cNvSpPr>
              <p:nvPr/>
            </p:nvSpPr>
            <p:spPr>
              <a:xfrm>
                <a:off x="110763" y="1060807"/>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a:p>
            </p:txBody>
          </p:sp>
          <p:sp>
            <p:nvSpPr>
              <p:cNvPr id="1178" name="Elipse 1177">
                <a:extLst>
                  <a:ext uri="{FF2B5EF4-FFF2-40B4-BE49-F238E27FC236}">
                    <a16:creationId xmlns:a16="http://schemas.microsoft.com/office/drawing/2014/main" id="{BD1A0997-C47A-1748-A524-693B0E2C861C}"/>
                  </a:ext>
                </a:extLst>
              </p:cNvPr>
              <p:cNvSpPr>
                <a:spLocks noChangeAspect="1"/>
              </p:cNvSpPr>
              <p:nvPr/>
            </p:nvSpPr>
            <p:spPr>
              <a:xfrm>
                <a:off x="110763" y="1207659"/>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a:p>
            </p:txBody>
          </p:sp>
          <p:sp>
            <p:nvSpPr>
              <p:cNvPr id="1179" name="Elipse 1178">
                <a:extLst>
                  <a:ext uri="{FF2B5EF4-FFF2-40B4-BE49-F238E27FC236}">
                    <a16:creationId xmlns:a16="http://schemas.microsoft.com/office/drawing/2014/main" id="{496EE5A5-4F58-064B-941A-238CC13E5D8D}"/>
                  </a:ext>
                </a:extLst>
              </p:cNvPr>
              <p:cNvSpPr>
                <a:spLocks noChangeAspect="1"/>
              </p:cNvSpPr>
              <p:nvPr/>
            </p:nvSpPr>
            <p:spPr>
              <a:xfrm>
                <a:off x="110763" y="1354511"/>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a:p>
            </p:txBody>
          </p:sp>
          <p:sp>
            <p:nvSpPr>
              <p:cNvPr id="1180" name="Elipse 1179">
                <a:extLst>
                  <a:ext uri="{FF2B5EF4-FFF2-40B4-BE49-F238E27FC236}">
                    <a16:creationId xmlns:a16="http://schemas.microsoft.com/office/drawing/2014/main" id="{02201ABA-78E1-3C46-8080-B2E43177C15E}"/>
                  </a:ext>
                </a:extLst>
              </p:cNvPr>
              <p:cNvSpPr>
                <a:spLocks noChangeAspect="1"/>
              </p:cNvSpPr>
              <p:nvPr/>
            </p:nvSpPr>
            <p:spPr>
              <a:xfrm>
                <a:off x="110763" y="1501363"/>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a:p>
            </p:txBody>
          </p:sp>
          <p:sp>
            <p:nvSpPr>
              <p:cNvPr id="1181" name="Elipse 1180">
                <a:extLst>
                  <a:ext uri="{FF2B5EF4-FFF2-40B4-BE49-F238E27FC236}">
                    <a16:creationId xmlns:a16="http://schemas.microsoft.com/office/drawing/2014/main" id="{D916E315-CD16-FA41-8F83-E154C7297F5C}"/>
                  </a:ext>
                </a:extLst>
              </p:cNvPr>
              <p:cNvSpPr>
                <a:spLocks noChangeAspect="1"/>
              </p:cNvSpPr>
              <p:nvPr/>
            </p:nvSpPr>
            <p:spPr>
              <a:xfrm>
                <a:off x="110763" y="1648215"/>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a:p>
            </p:txBody>
          </p:sp>
          <p:sp>
            <p:nvSpPr>
              <p:cNvPr id="1182" name="Elipse 1181">
                <a:extLst>
                  <a:ext uri="{FF2B5EF4-FFF2-40B4-BE49-F238E27FC236}">
                    <a16:creationId xmlns:a16="http://schemas.microsoft.com/office/drawing/2014/main" id="{A15717A4-082B-7348-A2FC-A91A294152EC}"/>
                  </a:ext>
                </a:extLst>
              </p:cNvPr>
              <p:cNvSpPr>
                <a:spLocks noChangeAspect="1"/>
              </p:cNvSpPr>
              <p:nvPr/>
            </p:nvSpPr>
            <p:spPr>
              <a:xfrm>
                <a:off x="110763" y="1795067"/>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a:p>
            </p:txBody>
          </p:sp>
          <p:sp>
            <p:nvSpPr>
              <p:cNvPr id="1183" name="Elipse 1182">
                <a:extLst>
                  <a:ext uri="{FF2B5EF4-FFF2-40B4-BE49-F238E27FC236}">
                    <a16:creationId xmlns:a16="http://schemas.microsoft.com/office/drawing/2014/main" id="{0FF87875-14A7-5D41-B983-83B1C3146DB3}"/>
                  </a:ext>
                </a:extLst>
              </p:cNvPr>
              <p:cNvSpPr>
                <a:spLocks noChangeAspect="1"/>
              </p:cNvSpPr>
              <p:nvPr/>
            </p:nvSpPr>
            <p:spPr>
              <a:xfrm>
                <a:off x="110763" y="1941919"/>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a:p>
            </p:txBody>
          </p:sp>
          <p:sp>
            <p:nvSpPr>
              <p:cNvPr id="1184" name="Elipse 1183">
                <a:extLst>
                  <a:ext uri="{FF2B5EF4-FFF2-40B4-BE49-F238E27FC236}">
                    <a16:creationId xmlns:a16="http://schemas.microsoft.com/office/drawing/2014/main" id="{7A5C0BEF-AD17-514D-8CAC-F233662B1973}"/>
                  </a:ext>
                </a:extLst>
              </p:cNvPr>
              <p:cNvSpPr>
                <a:spLocks noChangeAspect="1"/>
              </p:cNvSpPr>
              <p:nvPr/>
            </p:nvSpPr>
            <p:spPr>
              <a:xfrm>
                <a:off x="110763" y="2088771"/>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a:p>
            </p:txBody>
          </p:sp>
          <p:sp>
            <p:nvSpPr>
              <p:cNvPr id="1185" name="Elipse 1184">
                <a:extLst>
                  <a:ext uri="{FF2B5EF4-FFF2-40B4-BE49-F238E27FC236}">
                    <a16:creationId xmlns:a16="http://schemas.microsoft.com/office/drawing/2014/main" id="{7B9EC364-076B-224E-ABE1-E712280681A3}"/>
                  </a:ext>
                </a:extLst>
              </p:cNvPr>
              <p:cNvSpPr>
                <a:spLocks noChangeAspect="1"/>
              </p:cNvSpPr>
              <p:nvPr/>
            </p:nvSpPr>
            <p:spPr>
              <a:xfrm>
                <a:off x="110763" y="2235623"/>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a:p>
            </p:txBody>
          </p:sp>
          <p:sp>
            <p:nvSpPr>
              <p:cNvPr id="1186" name="Elipse 1185">
                <a:extLst>
                  <a:ext uri="{FF2B5EF4-FFF2-40B4-BE49-F238E27FC236}">
                    <a16:creationId xmlns:a16="http://schemas.microsoft.com/office/drawing/2014/main" id="{4D41CC17-7A5B-6449-8444-58F42687AD4E}"/>
                  </a:ext>
                </a:extLst>
              </p:cNvPr>
              <p:cNvSpPr>
                <a:spLocks noChangeAspect="1"/>
              </p:cNvSpPr>
              <p:nvPr/>
            </p:nvSpPr>
            <p:spPr>
              <a:xfrm>
                <a:off x="110763" y="2382475"/>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a:p>
            </p:txBody>
          </p:sp>
          <p:sp>
            <p:nvSpPr>
              <p:cNvPr id="1187" name="Elipse 1186">
                <a:extLst>
                  <a:ext uri="{FF2B5EF4-FFF2-40B4-BE49-F238E27FC236}">
                    <a16:creationId xmlns:a16="http://schemas.microsoft.com/office/drawing/2014/main" id="{69BDCC28-E528-BD46-98DA-1E25FF709FDD}"/>
                  </a:ext>
                </a:extLst>
              </p:cNvPr>
              <p:cNvSpPr>
                <a:spLocks noChangeAspect="1"/>
              </p:cNvSpPr>
              <p:nvPr/>
            </p:nvSpPr>
            <p:spPr>
              <a:xfrm>
                <a:off x="110763" y="2529327"/>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a:p>
            </p:txBody>
          </p:sp>
          <p:sp>
            <p:nvSpPr>
              <p:cNvPr id="1188" name="Elipse 1187">
                <a:extLst>
                  <a:ext uri="{FF2B5EF4-FFF2-40B4-BE49-F238E27FC236}">
                    <a16:creationId xmlns:a16="http://schemas.microsoft.com/office/drawing/2014/main" id="{E3602ADE-85E5-9B4B-8D74-0216E5A1808C}"/>
                  </a:ext>
                </a:extLst>
              </p:cNvPr>
              <p:cNvSpPr>
                <a:spLocks noChangeAspect="1"/>
              </p:cNvSpPr>
              <p:nvPr/>
            </p:nvSpPr>
            <p:spPr>
              <a:xfrm>
                <a:off x="110763" y="2676179"/>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a:p>
            </p:txBody>
          </p:sp>
          <p:sp>
            <p:nvSpPr>
              <p:cNvPr id="1189" name="Elipse 1188">
                <a:extLst>
                  <a:ext uri="{FF2B5EF4-FFF2-40B4-BE49-F238E27FC236}">
                    <a16:creationId xmlns:a16="http://schemas.microsoft.com/office/drawing/2014/main" id="{AE63F8E1-58A8-7F49-BF0F-834F1736A4AD}"/>
                  </a:ext>
                </a:extLst>
              </p:cNvPr>
              <p:cNvSpPr>
                <a:spLocks noChangeAspect="1"/>
              </p:cNvSpPr>
              <p:nvPr/>
            </p:nvSpPr>
            <p:spPr>
              <a:xfrm>
                <a:off x="110763" y="2823031"/>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a:p>
            </p:txBody>
          </p:sp>
          <p:sp>
            <p:nvSpPr>
              <p:cNvPr id="1190" name="Elipse 1189">
                <a:extLst>
                  <a:ext uri="{FF2B5EF4-FFF2-40B4-BE49-F238E27FC236}">
                    <a16:creationId xmlns:a16="http://schemas.microsoft.com/office/drawing/2014/main" id="{B6C1399D-74AA-C347-8834-BAEE642099D0}"/>
                  </a:ext>
                </a:extLst>
              </p:cNvPr>
              <p:cNvSpPr>
                <a:spLocks noChangeAspect="1"/>
              </p:cNvSpPr>
              <p:nvPr/>
            </p:nvSpPr>
            <p:spPr>
              <a:xfrm>
                <a:off x="110763" y="2969883"/>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a:p>
            </p:txBody>
          </p:sp>
          <p:sp>
            <p:nvSpPr>
              <p:cNvPr id="1191" name="Elipse 1190">
                <a:extLst>
                  <a:ext uri="{FF2B5EF4-FFF2-40B4-BE49-F238E27FC236}">
                    <a16:creationId xmlns:a16="http://schemas.microsoft.com/office/drawing/2014/main" id="{C7053722-7612-DA4A-8FDD-1D43A6B4BF08}"/>
                  </a:ext>
                </a:extLst>
              </p:cNvPr>
              <p:cNvSpPr>
                <a:spLocks noChangeAspect="1"/>
              </p:cNvSpPr>
              <p:nvPr/>
            </p:nvSpPr>
            <p:spPr>
              <a:xfrm>
                <a:off x="110763" y="3116735"/>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a:p>
            </p:txBody>
          </p:sp>
          <p:sp>
            <p:nvSpPr>
              <p:cNvPr id="1192" name="Elipse 1191">
                <a:extLst>
                  <a:ext uri="{FF2B5EF4-FFF2-40B4-BE49-F238E27FC236}">
                    <a16:creationId xmlns:a16="http://schemas.microsoft.com/office/drawing/2014/main" id="{95252B4D-F6C3-654F-8075-F4F526DBF7C0}"/>
                  </a:ext>
                </a:extLst>
              </p:cNvPr>
              <p:cNvSpPr>
                <a:spLocks noChangeAspect="1"/>
              </p:cNvSpPr>
              <p:nvPr/>
            </p:nvSpPr>
            <p:spPr>
              <a:xfrm>
                <a:off x="110763" y="3263587"/>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a:p>
            </p:txBody>
          </p:sp>
          <p:sp>
            <p:nvSpPr>
              <p:cNvPr id="1193" name="Elipse 1192">
                <a:extLst>
                  <a:ext uri="{FF2B5EF4-FFF2-40B4-BE49-F238E27FC236}">
                    <a16:creationId xmlns:a16="http://schemas.microsoft.com/office/drawing/2014/main" id="{6CE879CE-A5AC-AA41-8827-DFED2D60902E}"/>
                  </a:ext>
                </a:extLst>
              </p:cNvPr>
              <p:cNvSpPr>
                <a:spLocks noChangeAspect="1"/>
              </p:cNvSpPr>
              <p:nvPr/>
            </p:nvSpPr>
            <p:spPr>
              <a:xfrm>
                <a:off x="110763" y="3410439"/>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a:p>
            </p:txBody>
          </p:sp>
          <p:sp>
            <p:nvSpPr>
              <p:cNvPr id="1194" name="Elipse 1193">
                <a:extLst>
                  <a:ext uri="{FF2B5EF4-FFF2-40B4-BE49-F238E27FC236}">
                    <a16:creationId xmlns:a16="http://schemas.microsoft.com/office/drawing/2014/main" id="{4A646A32-FA44-C94B-B79C-8C4D26841BB2}"/>
                  </a:ext>
                </a:extLst>
              </p:cNvPr>
              <p:cNvSpPr>
                <a:spLocks noChangeAspect="1"/>
              </p:cNvSpPr>
              <p:nvPr/>
            </p:nvSpPr>
            <p:spPr>
              <a:xfrm>
                <a:off x="110763" y="3557291"/>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a:p>
            </p:txBody>
          </p:sp>
          <p:sp>
            <p:nvSpPr>
              <p:cNvPr id="1195" name="Elipse 1194">
                <a:extLst>
                  <a:ext uri="{FF2B5EF4-FFF2-40B4-BE49-F238E27FC236}">
                    <a16:creationId xmlns:a16="http://schemas.microsoft.com/office/drawing/2014/main" id="{5AC96F14-6D91-E442-B699-D5CFF0A43EC0}"/>
                  </a:ext>
                </a:extLst>
              </p:cNvPr>
              <p:cNvSpPr>
                <a:spLocks noChangeAspect="1"/>
              </p:cNvSpPr>
              <p:nvPr/>
            </p:nvSpPr>
            <p:spPr>
              <a:xfrm>
                <a:off x="110763" y="3704143"/>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a:p>
            </p:txBody>
          </p:sp>
          <p:sp>
            <p:nvSpPr>
              <p:cNvPr id="1196" name="Elipse 1195">
                <a:extLst>
                  <a:ext uri="{FF2B5EF4-FFF2-40B4-BE49-F238E27FC236}">
                    <a16:creationId xmlns:a16="http://schemas.microsoft.com/office/drawing/2014/main" id="{B685A2DA-9826-A240-9801-7E2AC92A897F}"/>
                  </a:ext>
                </a:extLst>
              </p:cNvPr>
              <p:cNvSpPr>
                <a:spLocks noChangeAspect="1"/>
              </p:cNvSpPr>
              <p:nvPr/>
            </p:nvSpPr>
            <p:spPr>
              <a:xfrm>
                <a:off x="110763" y="3850995"/>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a:p>
            </p:txBody>
          </p:sp>
          <p:sp>
            <p:nvSpPr>
              <p:cNvPr id="1197" name="Elipse 1196">
                <a:extLst>
                  <a:ext uri="{FF2B5EF4-FFF2-40B4-BE49-F238E27FC236}">
                    <a16:creationId xmlns:a16="http://schemas.microsoft.com/office/drawing/2014/main" id="{C51F8663-9470-1E4F-8D95-F23523C486E4}"/>
                  </a:ext>
                </a:extLst>
              </p:cNvPr>
              <p:cNvSpPr>
                <a:spLocks noChangeAspect="1"/>
              </p:cNvSpPr>
              <p:nvPr/>
            </p:nvSpPr>
            <p:spPr>
              <a:xfrm>
                <a:off x="110763" y="3997847"/>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a:p>
            </p:txBody>
          </p:sp>
          <p:sp>
            <p:nvSpPr>
              <p:cNvPr id="1198" name="Elipse 1197">
                <a:extLst>
                  <a:ext uri="{FF2B5EF4-FFF2-40B4-BE49-F238E27FC236}">
                    <a16:creationId xmlns:a16="http://schemas.microsoft.com/office/drawing/2014/main" id="{0047D507-629A-CF4B-A626-B2AD6B849FD7}"/>
                  </a:ext>
                </a:extLst>
              </p:cNvPr>
              <p:cNvSpPr>
                <a:spLocks noChangeAspect="1"/>
              </p:cNvSpPr>
              <p:nvPr/>
            </p:nvSpPr>
            <p:spPr>
              <a:xfrm>
                <a:off x="110763" y="4144699"/>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a:p>
            </p:txBody>
          </p:sp>
          <p:sp>
            <p:nvSpPr>
              <p:cNvPr id="1199" name="Elipse 1198">
                <a:extLst>
                  <a:ext uri="{FF2B5EF4-FFF2-40B4-BE49-F238E27FC236}">
                    <a16:creationId xmlns:a16="http://schemas.microsoft.com/office/drawing/2014/main" id="{FBB21A71-B628-0D42-B49F-8843E38F31DC}"/>
                  </a:ext>
                </a:extLst>
              </p:cNvPr>
              <p:cNvSpPr>
                <a:spLocks noChangeAspect="1"/>
              </p:cNvSpPr>
              <p:nvPr/>
            </p:nvSpPr>
            <p:spPr>
              <a:xfrm>
                <a:off x="110763" y="4291551"/>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a:p>
            </p:txBody>
          </p:sp>
          <p:sp>
            <p:nvSpPr>
              <p:cNvPr id="1200" name="Elipse 1199">
                <a:extLst>
                  <a:ext uri="{FF2B5EF4-FFF2-40B4-BE49-F238E27FC236}">
                    <a16:creationId xmlns:a16="http://schemas.microsoft.com/office/drawing/2014/main" id="{33AF3CA7-E454-9F4B-953A-D0840B103A52}"/>
                  </a:ext>
                </a:extLst>
              </p:cNvPr>
              <p:cNvSpPr>
                <a:spLocks noChangeAspect="1"/>
              </p:cNvSpPr>
              <p:nvPr/>
            </p:nvSpPr>
            <p:spPr>
              <a:xfrm>
                <a:off x="110763" y="4438403"/>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a:p>
            </p:txBody>
          </p:sp>
          <p:sp>
            <p:nvSpPr>
              <p:cNvPr id="1201" name="Elipse 1200">
                <a:extLst>
                  <a:ext uri="{FF2B5EF4-FFF2-40B4-BE49-F238E27FC236}">
                    <a16:creationId xmlns:a16="http://schemas.microsoft.com/office/drawing/2014/main" id="{574BC9E9-9EFA-B040-9EAE-5BBE8E5DAC7C}"/>
                  </a:ext>
                </a:extLst>
              </p:cNvPr>
              <p:cNvSpPr>
                <a:spLocks noChangeAspect="1"/>
              </p:cNvSpPr>
              <p:nvPr/>
            </p:nvSpPr>
            <p:spPr>
              <a:xfrm>
                <a:off x="110763" y="4585255"/>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a:p>
            </p:txBody>
          </p:sp>
          <p:sp>
            <p:nvSpPr>
              <p:cNvPr id="1202" name="Elipse 1201">
                <a:extLst>
                  <a:ext uri="{FF2B5EF4-FFF2-40B4-BE49-F238E27FC236}">
                    <a16:creationId xmlns:a16="http://schemas.microsoft.com/office/drawing/2014/main" id="{77C68BE7-F61C-494B-B9EA-EE0C3356D694}"/>
                  </a:ext>
                </a:extLst>
              </p:cNvPr>
              <p:cNvSpPr>
                <a:spLocks noChangeAspect="1"/>
              </p:cNvSpPr>
              <p:nvPr/>
            </p:nvSpPr>
            <p:spPr>
              <a:xfrm>
                <a:off x="110763" y="4732107"/>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a:p>
            </p:txBody>
          </p:sp>
          <p:sp>
            <p:nvSpPr>
              <p:cNvPr id="1203" name="Elipse 1202">
                <a:extLst>
                  <a:ext uri="{FF2B5EF4-FFF2-40B4-BE49-F238E27FC236}">
                    <a16:creationId xmlns:a16="http://schemas.microsoft.com/office/drawing/2014/main" id="{2ADB17BE-3DF1-DE4B-85CA-BCC4B005204F}"/>
                  </a:ext>
                </a:extLst>
              </p:cNvPr>
              <p:cNvSpPr>
                <a:spLocks noChangeAspect="1"/>
              </p:cNvSpPr>
              <p:nvPr/>
            </p:nvSpPr>
            <p:spPr>
              <a:xfrm>
                <a:off x="110763" y="4878959"/>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a:p>
            </p:txBody>
          </p:sp>
          <p:sp>
            <p:nvSpPr>
              <p:cNvPr id="1204" name="Elipse 1203">
                <a:extLst>
                  <a:ext uri="{FF2B5EF4-FFF2-40B4-BE49-F238E27FC236}">
                    <a16:creationId xmlns:a16="http://schemas.microsoft.com/office/drawing/2014/main" id="{394C038C-C890-574A-81E8-263BD730F03C}"/>
                  </a:ext>
                </a:extLst>
              </p:cNvPr>
              <p:cNvSpPr>
                <a:spLocks noChangeAspect="1"/>
              </p:cNvSpPr>
              <p:nvPr/>
            </p:nvSpPr>
            <p:spPr>
              <a:xfrm>
                <a:off x="110763" y="5025811"/>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a:p>
            </p:txBody>
          </p:sp>
          <p:sp>
            <p:nvSpPr>
              <p:cNvPr id="1205" name="Elipse 1204">
                <a:extLst>
                  <a:ext uri="{FF2B5EF4-FFF2-40B4-BE49-F238E27FC236}">
                    <a16:creationId xmlns:a16="http://schemas.microsoft.com/office/drawing/2014/main" id="{2A8EE959-36AE-0141-91EA-3C04E962E7EE}"/>
                  </a:ext>
                </a:extLst>
              </p:cNvPr>
              <p:cNvSpPr>
                <a:spLocks noChangeAspect="1"/>
              </p:cNvSpPr>
              <p:nvPr/>
            </p:nvSpPr>
            <p:spPr>
              <a:xfrm>
                <a:off x="110763" y="5172663"/>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a:p>
            </p:txBody>
          </p:sp>
          <p:sp>
            <p:nvSpPr>
              <p:cNvPr id="1206" name="Elipse 1205">
                <a:extLst>
                  <a:ext uri="{FF2B5EF4-FFF2-40B4-BE49-F238E27FC236}">
                    <a16:creationId xmlns:a16="http://schemas.microsoft.com/office/drawing/2014/main" id="{1C1AEE7B-9262-104B-9036-C52CC0C31F2C}"/>
                  </a:ext>
                </a:extLst>
              </p:cNvPr>
              <p:cNvSpPr>
                <a:spLocks noChangeAspect="1"/>
              </p:cNvSpPr>
              <p:nvPr/>
            </p:nvSpPr>
            <p:spPr>
              <a:xfrm>
                <a:off x="110763" y="5319515"/>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a:p>
            </p:txBody>
          </p:sp>
          <p:sp>
            <p:nvSpPr>
              <p:cNvPr id="1207" name="Elipse 1206">
                <a:extLst>
                  <a:ext uri="{FF2B5EF4-FFF2-40B4-BE49-F238E27FC236}">
                    <a16:creationId xmlns:a16="http://schemas.microsoft.com/office/drawing/2014/main" id="{A5CCA677-57CC-6F43-9810-E6F2A9AEA4B5}"/>
                  </a:ext>
                </a:extLst>
              </p:cNvPr>
              <p:cNvSpPr>
                <a:spLocks noChangeAspect="1"/>
              </p:cNvSpPr>
              <p:nvPr/>
            </p:nvSpPr>
            <p:spPr>
              <a:xfrm>
                <a:off x="110763" y="5466361"/>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a:p>
            </p:txBody>
          </p:sp>
        </p:grpSp>
        <p:grpSp>
          <p:nvGrpSpPr>
            <p:cNvPr id="1053" name="Grupo 1052">
              <a:extLst>
                <a:ext uri="{FF2B5EF4-FFF2-40B4-BE49-F238E27FC236}">
                  <a16:creationId xmlns:a16="http://schemas.microsoft.com/office/drawing/2014/main" id="{60C9CB7C-2228-C24A-9376-3BD31AC51904}"/>
                </a:ext>
              </a:extLst>
            </p:cNvPr>
            <p:cNvGrpSpPr/>
            <p:nvPr/>
          </p:nvGrpSpPr>
          <p:grpSpPr>
            <a:xfrm>
              <a:off x="6697833" y="32843"/>
              <a:ext cx="28800" cy="5462318"/>
              <a:chOff x="110763" y="32843"/>
              <a:chExt cx="28800" cy="5462318"/>
            </a:xfrm>
            <a:grpFill/>
          </p:grpSpPr>
          <p:sp>
            <p:nvSpPr>
              <p:cNvPr id="1132" name="Elipse 1131">
                <a:extLst>
                  <a:ext uri="{FF2B5EF4-FFF2-40B4-BE49-F238E27FC236}">
                    <a16:creationId xmlns:a16="http://schemas.microsoft.com/office/drawing/2014/main" id="{ADC4EBB7-EF9A-4143-A2D5-B81AB96A8360}"/>
                  </a:ext>
                </a:extLst>
              </p:cNvPr>
              <p:cNvSpPr>
                <a:spLocks noChangeAspect="1"/>
              </p:cNvSpPr>
              <p:nvPr/>
            </p:nvSpPr>
            <p:spPr>
              <a:xfrm>
                <a:off x="110763" y="32843"/>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a:p>
            </p:txBody>
          </p:sp>
          <p:sp>
            <p:nvSpPr>
              <p:cNvPr id="1133" name="Elipse 1132">
                <a:extLst>
                  <a:ext uri="{FF2B5EF4-FFF2-40B4-BE49-F238E27FC236}">
                    <a16:creationId xmlns:a16="http://schemas.microsoft.com/office/drawing/2014/main" id="{2DE0451C-5424-3246-B053-9131CB4733BD}"/>
                  </a:ext>
                </a:extLst>
              </p:cNvPr>
              <p:cNvSpPr>
                <a:spLocks noChangeAspect="1"/>
              </p:cNvSpPr>
              <p:nvPr/>
            </p:nvSpPr>
            <p:spPr>
              <a:xfrm>
                <a:off x="110763" y="179695"/>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a:p>
            </p:txBody>
          </p:sp>
          <p:sp>
            <p:nvSpPr>
              <p:cNvPr id="1134" name="Elipse 1133">
                <a:extLst>
                  <a:ext uri="{FF2B5EF4-FFF2-40B4-BE49-F238E27FC236}">
                    <a16:creationId xmlns:a16="http://schemas.microsoft.com/office/drawing/2014/main" id="{0B119079-B172-514E-8516-E99096BAA4FD}"/>
                  </a:ext>
                </a:extLst>
              </p:cNvPr>
              <p:cNvSpPr>
                <a:spLocks noChangeAspect="1"/>
              </p:cNvSpPr>
              <p:nvPr/>
            </p:nvSpPr>
            <p:spPr>
              <a:xfrm>
                <a:off x="110763" y="326547"/>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a:p>
            </p:txBody>
          </p:sp>
          <p:sp>
            <p:nvSpPr>
              <p:cNvPr id="1135" name="Elipse 1134">
                <a:extLst>
                  <a:ext uri="{FF2B5EF4-FFF2-40B4-BE49-F238E27FC236}">
                    <a16:creationId xmlns:a16="http://schemas.microsoft.com/office/drawing/2014/main" id="{5E563000-593A-B244-9C10-E9B4FF572721}"/>
                  </a:ext>
                </a:extLst>
              </p:cNvPr>
              <p:cNvSpPr>
                <a:spLocks noChangeAspect="1"/>
              </p:cNvSpPr>
              <p:nvPr/>
            </p:nvSpPr>
            <p:spPr>
              <a:xfrm>
                <a:off x="110763" y="473399"/>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a:p>
            </p:txBody>
          </p:sp>
          <p:sp>
            <p:nvSpPr>
              <p:cNvPr id="1136" name="Elipse 1135">
                <a:extLst>
                  <a:ext uri="{FF2B5EF4-FFF2-40B4-BE49-F238E27FC236}">
                    <a16:creationId xmlns:a16="http://schemas.microsoft.com/office/drawing/2014/main" id="{D2A18FF4-A60F-8A4F-9ADD-8D846DA1A32D}"/>
                  </a:ext>
                </a:extLst>
              </p:cNvPr>
              <p:cNvSpPr>
                <a:spLocks noChangeAspect="1"/>
              </p:cNvSpPr>
              <p:nvPr/>
            </p:nvSpPr>
            <p:spPr>
              <a:xfrm>
                <a:off x="110763" y="620251"/>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a:p>
            </p:txBody>
          </p:sp>
          <p:sp>
            <p:nvSpPr>
              <p:cNvPr id="1137" name="Elipse 1136">
                <a:extLst>
                  <a:ext uri="{FF2B5EF4-FFF2-40B4-BE49-F238E27FC236}">
                    <a16:creationId xmlns:a16="http://schemas.microsoft.com/office/drawing/2014/main" id="{C7F9953A-E945-E748-944D-2FBA2FBE3333}"/>
                  </a:ext>
                </a:extLst>
              </p:cNvPr>
              <p:cNvSpPr>
                <a:spLocks noChangeAspect="1"/>
              </p:cNvSpPr>
              <p:nvPr/>
            </p:nvSpPr>
            <p:spPr>
              <a:xfrm>
                <a:off x="110763" y="767103"/>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a:p>
            </p:txBody>
          </p:sp>
          <p:sp>
            <p:nvSpPr>
              <p:cNvPr id="1138" name="Elipse 1137">
                <a:extLst>
                  <a:ext uri="{FF2B5EF4-FFF2-40B4-BE49-F238E27FC236}">
                    <a16:creationId xmlns:a16="http://schemas.microsoft.com/office/drawing/2014/main" id="{6DA4717A-2B35-DE49-A0D1-DEAE2000CD8C}"/>
                  </a:ext>
                </a:extLst>
              </p:cNvPr>
              <p:cNvSpPr>
                <a:spLocks noChangeAspect="1"/>
              </p:cNvSpPr>
              <p:nvPr/>
            </p:nvSpPr>
            <p:spPr>
              <a:xfrm>
                <a:off x="110763" y="913955"/>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a:p>
            </p:txBody>
          </p:sp>
          <p:sp>
            <p:nvSpPr>
              <p:cNvPr id="1139" name="Elipse 1138">
                <a:extLst>
                  <a:ext uri="{FF2B5EF4-FFF2-40B4-BE49-F238E27FC236}">
                    <a16:creationId xmlns:a16="http://schemas.microsoft.com/office/drawing/2014/main" id="{EF188638-D821-8347-8047-2500EA00DDD4}"/>
                  </a:ext>
                </a:extLst>
              </p:cNvPr>
              <p:cNvSpPr>
                <a:spLocks noChangeAspect="1"/>
              </p:cNvSpPr>
              <p:nvPr/>
            </p:nvSpPr>
            <p:spPr>
              <a:xfrm>
                <a:off x="110763" y="1060807"/>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a:p>
            </p:txBody>
          </p:sp>
          <p:sp>
            <p:nvSpPr>
              <p:cNvPr id="1140" name="Elipse 1139">
                <a:extLst>
                  <a:ext uri="{FF2B5EF4-FFF2-40B4-BE49-F238E27FC236}">
                    <a16:creationId xmlns:a16="http://schemas.microsoft.com/office/drawing/2014/main" id="{52C568BA-81BE-3C41-A747-98C4F3B884B2}"/>
                  </a:ext>
                </a:extLst>
              </p:cNvPr>
              <p:cNvSpPr>
                <a:spLocks noChangeAspect="1"/>
              </p:cNvSpPr>
              <p:nvPr/>
            </p:nvSpPr>
            <p:spPr>
              <a:xfrm>
                <a:off x="110763" y="1207659"/>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a:p>
            </p:txBody>
          </p:sp>
          <p:sp>
            <p:nvSpPr>
              <p:cNvPr id="1141" name="Elipse 1140">
                <a:extLst>
                  <a:ext uri="{FF2B5EF4-FFF2-40B4-BE49-F238E27FC236}">
                    <a16:creationId xmlns:a16="http://schemas.microsoft.com/office/drawing/2014/main" id="{45CB2A80-3734-B843-9972-356811D638FB}"/>
                  </a:ext>
                </a:extLst>
              </p:cNvPr>
              <p:cNvSpPr>
                <a:spLocks noChangeAspect="1"/>
              </p:cNvSpPr>
              <p:nvPr/>
            </p:nvSpPr>
            <p:spPr>
              <a:xfrm>
                <a:off x="110763" y="1354511"/>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a:p>
            </p:txBody>
          </p:sp>
          <p:sp>
            <p:nvSpPr>
              <p:cNvPr id="1142" name="Elipse 1141">
                <a:extLst>
                  <a:ext uri="{FF2B5EF4-FFF2-40B4-BE49-F238E27FC236}">
                    <a16:creationId xmlns:a16="http://schemas.microsoft.com/office/drawing/2014/main" id="{3848F427-592B-DC44-B450-E4ED6C2E3196}"/>
                  </a:ext>
                </a:extLst>
              </p:cNvPr>
              <p:cNvSpPr>
                <a:spLocks noChangeAspect="1"/>
              </p:cNvSpPr>
              <p:nvPr/>
            </p:nvSpPr>
            <p:spPr>
              <a:xfrm>
                <a:off x="110763" y="1501363"/>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a:p>
            </p:txBody>
          </p:sp>
          <p:sp>
            <p:nvSpPr>
              <p:cNvPr id="1143" name="Elipse 1142">
                <a:extLst>
                  <a:ext uri="{FF2B5EF4-FFF2-40B4-BE49-F238E27FC236}">
                    <a16:creationId xmlns:a16="http://schemas.microsoft.com/office/drawing/2014/main" id="{21E41277-F41F-4042-BF1C-C312E9FB7354}"/>
                  </a:ext>
                </a:extLst>
              </p:cNvPr>
              <p:cNvSpPr>
                <a:spLocks noChangeAspect="1"/>
              </p:cNvSpPr>
              <p:nvPr/>
            </p:nvSpPr>
            <p:spPr>
              <a:xfrm>
                <a:off x="110763" y="1648215"/>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a:p>
            </p:txBody>
          </p:sp>
          <p:sp>
            <p:nvSpPr>
              <p:cNvPr id="1144" name="Elipse 1143">
                <a:extLst>
                  <a:ext uri="{FF2B5EF4-FFF2-40B4-BE49-F238E27FC236}">
                    <a16:creationId xmlns:a16="http://schemas.microsoft.com/office/drawing/2014/main" id="{7492F189-9767-1E4B-9FAF-E69111210AAA}"/>
                  </a:ext>
                </a:extLst>
              </p:cNvPr>
              <p:cNvSpPr>
                <a:spLocks noChangeAspect="1"/>
              </p:cNvSpPr>
              <p:nvPr/>
            </p:nvSpPr>
            <p:spPr>
              <a:xfrm>
                <a:off x="110763" y="1795067"/>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a:p>
            </p:txBody>
          </p:sp>
          <p:sp>
            <p:nvSpPr>
              <p:cNvPr id="1145" name="Elipse 1144">
                <a:extLst>
                  <a:ext uri="{FF2B5EF4-FFF2-40B4-BE49-F238E27FC236}">
                    <a16:creationId xmlns:a16="http://schemas.microsoft.com/office/drawing/2014/main" id="{EEFDA9D5-7124-1B4F-86A4-41CA01AA1504}"/>
                  </a:ext>
                </a:extLst>
              </p:cNvPr>
              <p:cNvSpPr>
                <a:spLocks noChangeAspect="1"/>
              </p:cNvSpPr>
              <p:nvPr/>
            </p:nvSpPr>
            <p:spPr>
              <a:xfrm>
                <a:off x="110763" y="1941919"/>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a:p>
            </p:txBody>
          </p:sp>
          <p:sp>
            <p:nvSpPr>
              <p:cNvPr id="1146" name="Elipse 1145">
                <a:extLst>
                  <a:ext uri="{FF2B5EF4-FFF2-40B4-BE49-F238E27FC236}">
                    <a16:creationId xmlns:a16="http://schemas.microsoft.com/office/drawing/2014/main" id="{925CA629-B83E-5847-AB2F-3DF0F6D7E1F6}"/>
                  </a:ext>
                </a:extLst>
              </p:cNvPr>
              <p:cNvSpPr>
                <a:spLocks noChangeAspect="1"/>
              </p:cNvSpPr>
              <p:nvPr/>
            </p:nvSpPr>
            <p:spPr>
              <a:xfrm>
                <a:off x="110763" y="2088771"/>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a:p>
            </p:txBody>
          </p:sp>
          <p:sp>
            <p:nvSpPr>
              <p:cNvPr id="1147" name="Elipse 1146">
                <a:extLst>
                  <a:ext uri="{FF2B5EF4-FFF2-40B4-BE49-F238E27FC236}">
                    <a16:creationId xmlns:a16="http://schemas.microsoft.com/office/drawing/2014/main" id="{9F41C9D5-35F9-814D-AABB-A8105ACB16FC}"/>
                  </a:ext>
                </a:extLst>
              </p:cNvPr>
              <p:cNvSpPr>
                <a:spLocks noChangeAspect="1"/>
              </p:cNvSpPr>
              <p:nvPr/>
            </p:nvSpPr>
            <p:spPr>
              <a:xfrm>
                <a:off x="110763" y="2235623"/>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a:p>
            </p:txBody>
          </p:sp>
          <p:sp>
            <p:nvSpPr>
              <p:cNvPr id="1148" name="Elipse 1147">
                <a:extLst>
                  <a:ext uri="{FF2B5EF4-FFF2-40B4-BE49-F238E27FC236}">
                    <a16:creationId xmlns:a16="http://schemas.microsoft.com/office/drawing/2014/main" id="{E934EAE9-2934-AE4E-B035-C0C57F8681E5}"/>
                  </a:ext>
                </a:extLst>
              </p:cNvPr>
              <p:cNvSpPr>
                <a:spLocks noChangeAspect="1"/>
              </p:cNvSpPr>
              <p:nvPr/>
            </p:nvSpPr>
            <p:spPr>
              <a:xfrm>
                <a:off x="110763" y="2382475"/>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a:p>
            </p:txBody>
          </p:sp>
          <p:sp>
            <p:nvSpPr>
              <p:cNvPr id="1149" name="Elipse 1148">
                <a:extLst>
                  <a:ext uri="{FF2B5EF4-FFF2-40B4-BE49-F238E27FC236}">
                    <a16:creationId xmlns:a16="http://schemas.microsoft.com/office/drawing/2014/main" id="{24B83AAD-3AAD-6C4F-B194-F0B1C5C3AAC1}"/>
                  </a:ext>
                </a:extLst>
              </p:cNvPr>
              <p:cNvSpPr>
                <a:spLocks noChangeAspect="1"/>
              </p:cNvSpPr>
              <p:nvPr/>
            </p:nvSpPr>
            <p:spPr>
              <a:xfrm>
                <a:off x="110763" y="2529327"/>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a:p>
            </p:txBody>
          </p:sp>
          <p:sp>
            <p:nvSpPr>
              <p:cNvPr id="1150" name="Elipse 1149">
                <a:extLst>
                  <a:ext uri="{FF2B5EF4-FFF2-40B4-BE49-F238E27FC236}">
                    <a16:creationId xmlns:a16="http://schemas.microsoft.com/office/drawing/2014/main" id="{267BF2DE-059D-694C-9793-F668B432D26D}"/>
                  </a:ext>
                </a:extLst>
              </p:cNvPr>
              <p:cNvSpPr>
                <a:spLocks noChangeAspect="1"/>
              </p:cNvSpPr>
              <p:nvPr/>
            </p:nvSpPr>
            <p:spPr>
              <a:xfrm>
                <a:off x="110763" y="2676179"/>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a:p>
            </p:txBody>
          </p:sp>
          <p:sp>
            <p:nvSpPr>
              <p:cNvPr id="1151" name="Elipse 1150">
                <a:extLst>
                  <a:ext uri="{FF2B5EF4-FFF2-40B4-BE49-F238E27FC236}">
                    <a16:creationId xmlns:a16="http://schemas.microsoft.com/office/drawing/2014/main" id="{08287AF1-E310-FC43-A091-9EABE7A4BD79}"/>
                  </a:ext>
                </a:extLst>
              </p:cNvPr>
              <p:cNvSpPr>
                <a:spLocks noChangeAspect="1"/>
              </p:cNvSpPr>
              <p:nvPr/>
            </p:nvSpPr>
            <p:spPr>
              <a:xfrm>
                <a:off x="110763" y="2823031"/>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a:p>
            </p:txBody>
          </p:sp>
          <p:sp>
            <p:nvSpPr>
              <p:cNvPr id="1152" name="Elipse 1151">
                <a:extLst>
                  <a:ext uri="{FF2B5EF4-FFF2-40B4-BE49-F238E27FC236}">
                    <a16:creationId xmlns:a16="http://schemas.microsoft.com/office/drawing/2014/main" id="{3770CEA4-C0EC-DA45-812A-D150852E4521}"/>
                  </a:ext>
                </a:extLst>
              </p:cNvPr>
              <p:cNvSpPr>
                <a:spLocks noChangeAspect="1"/>
              </p:cNvSpPr>
              <p:nvPr/>
            </p:nvSpPr>
            <p:spPr>
              <a:xfrm>
                <a:off x="110763" y="2969883"/>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a:p>
            </p:txBody>
          </p:sp>
          <p:sp>
            <p:nvSpPr>
              <p:cNvPr id="1153" name="Elipse 1152">
                <a:extLst>
                  <a:ext uri="{FF2B5EF4-FFF2-40B4-BE49-F238E27FC236}">
                    <a16:creationId xmlns:a16="http://schemas.microsoft.com/office/drawing/2014/main" id="{69D2E1E0-A2B0-E241-9992-C2E1D2D36C11}"/>
                  </a:ext>
                </a:extLst>
              </p:cNvPr>
              <p:cNvSpPr>
                <a:spLocks noChangeAspect="1"/>
              </p:cNvSpPr>
              <p:nvPr/>
            </p:nvSpPr>
            <p:spPr>
              <a:xfrm>
                <a:off x="110763" y="3116735"/>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a:p>
            </p:txBody>
          </p:sp>
          <p:sp>
            <p:nvSpPr>
              <p:cNvPr id="1154" name="Elipse 1153">
                <a:extLst>
                  <a:ext uri="{FF2B5EF4-FFF2-40B4-BE49-F238E27FC236}">
                    <a16:creationId xmlns:a16="http://schemas.microsoft.com/office/drawing/2014/main" id="{712AA9C2-9EBA-224A-8010-D1E67F079DC3}"/>
                  </a:ext>
                </a:extLst>
              </p:cNvPr>
              <p:cNvSpPr>
                <a:spLocks noChangeAspect="1"/>
              </p:cNvSpPr>
              <p:nvPr/>
            </p:nvSpPr>
            <p:spPr>
              <a:xfrm>
                <a:off x="110763" y="3263587"/>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a:p>
            </p:txBody>
          </p:sp>
          <p:sp>
            <p:nvSpPr>
              <p:cNvPr id="1155" name="Elipse 1154">
                <a:extLst>
                  <a:ext uri="{FF2B5EF4-FFF2-40B4-BE49-F238E27FC236}">
                    <a16:creationId xmlns:a16="http://schemas.microsoft.com/office/drawing/2014/main" id="{3FC4C636-E802-404B-A9A7-342410E818CF}"/>
                  </a:ext>
                </a:extLst>
              </p:cNvPr>
              <p:cNvSpPr>
                <a:spLocks noChangeAspect="1"/>
              </p:cNvSpPr>
              <p:nvPr/>
            </p:nvSpPr>
            <p:spPr>
              <a:xfrm>
                <a:off x="110763" y="3410439"/>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a:p>
            </p:txBody>
          </p:sp>
          <p:sp>
            <p:nvSpPr>
              <p:cNvPr id="1156" name="Elipse 1155">
                <a:extLst>
                  <a:ext uri="{FF2B5EF4-FFF2-40B4-BE49-F238E27FC236}">
                    <a16:creationId xmlns:a16="http://schemas.microsoft.com/office/drawing/2014/main" id="{388DD665-B72D-9E41-BF51-DC4B651C8387}"/>
                  </a:ext>
                </a:extLst>
              </p:cNvPr>
              <p:cNvSpPr>
                <a:spLocks noChangeAspect="1"/>
              </p:cNvSpPr>
              <p:nvPr/>
            </p:nvSpPr>
            <p:spPr>
              <a:xfrm>
                <a:off x="110763" y="3557291"/>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a:p>
            </p:txBody>
          </p:sp>
          <p:sp>
            <p:nvSpPr>
              <p:cNvPr id="1157" name="Elipse 1156">
                <a:extLst>
                  <a:ext uri="{FF2B5EF4-FFF2-40B4-BE49-F238E27FC236}">
                    <a16:creationId xmlns:a16="http://schemas.microsoft.com/office/drawing/2014/main" id="{314800FF-45C8-F149-9CEC-C21B31EF0923}"/>
                  </a:ext>
                </a:extLst>
              </p:cNvPr>
              <p:cNvSpPr>
                <a:spLocks noChangeAspect="1"/>
              </p:cNvSpPr>
              <p:nvPr/>
            </p:nvSpPr>
            <p:spPr>
              <a:xfrm>
                <a:off x="110763" y="3704143"/>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a:p>
            </p:txBody>
          </p:sp>
          <p:sp>
            <p:nvSpPr>
              <p:cNvPr id="1158" name="Elipse 1157">
                <a:extLst>
                  <a:ext uri="{FF2B5EF4-FFF2-40B4-BE49-F238E27FC236}">
                    <a16:creationId xmlns:a16="http://schemas.microsoft.com/office/drawing/2014/main" id="{0C29EA36-4F52-7D46-91FF-059C6B90343D}"/>
                  </a:ext>
                </a:extLst>
              </p:cNvPr>
              <p:cNvSpPr>
                <a:spLocks noChangeAspect="1"/>
              </p:cNvSpPr>
              <p:nvPr/>
            </p:nvSpPr>
            <p:spPr>
              <a:xfrm>
                <a:off x="110763" y="3850995"/>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a:p>
            </p:txBody>
          </p:sp>
          <p:sp>
            <p:nvSpPr>
              <p:cNvPr id="1159" name="Elipse 1158">
                <a:extLst>
                  <a:ext uri="{FF2B5EF4-FFF2-40B4-BE49-F238E27FC236}">
                    <a16:creationId xmlns:a16="http://schemas.microsoft.com/office/drawing/2014/main" id="{F25F85F5-12B2-6D49-92C7-0C5444BE0048}"/>
                  </a:ext>
                </a:extLst>
              </p:cNvPr>
              <p:cNvSpPr>
                <a:spLocks noChangeAspect="1"/>
              </p:cNvSpPr>
              <p:nvPr/>
            </p:nvSpPr>
            <p:spPr>
              <a:xfrm>
                <a:off x="110763" y="3997847"/>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a:p>
            </p:txBody>
          </p:sp>
          <p:sp>
            <p:nvSpPr>
              <p:cNvPr id="1160" name="Elipse 1159">
                <a:extLst>
                  <a:ext uri="{FF2B5EF4-FFF2-40B4-BE49-F238E27FC236}">
                    <a16:creationId xmlns:a16="http://schemas.microsoft.com/office/drawing/2014/main" id="{50BD3E39-47EF-E54E-9DB3-B192B0C81EBB}"/>
                  </a:ext>
                </a:extLst>
              </p:cNvPr>
              <p:cNvSpPr>
                <a:spLocks noChangeAspect="1"/>
              </p:cNvSpPr>
              <p:nvPr/>
            </p:nvSpPr>
            <p:spPr>
              <a:xfrm>
                <a:off x="110763" y="4144699"/>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a:p>
            </p:txBody>
          </p:sp>
          <p:sp>
            <p:nvSpPr>
              <p:cNvPr id="1161" name="Elipse 1160">
                <a:extLst>
                  <a:ext uri="{FF2B5EF4-FFF2-40B4-BE49-F238E27FC236}">
                    <a16:creationId xmlns:a16="http://schemas.microsoft.com/office/drawing/2014/main" id="{A86433F9-0C0A-FB47-B233-9A0196CDF253}"/>
                  </a:ext>
                </a:extLst>
              </p:cNvPr>
              <p:cNvSpPr>
                <a:spLocks noChangeAspect="1"/>
              </p:cNvSpPr>
              <p:nvPr/>
            </p:nvSpPr>
            <p:spPr>
              <a:xfrm>
                <a:off x="110763" y="4291551"/>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a:p>
            </p:txBody>
          </p:sp>
          <p:sp>
            <p:nvSpPr>
              <p:cNvPr id="1162" name="Elipse 1161">
                <a:extLst>
                  <a:ext uri="{FF2B5EF4-FFF2-40B4-BE49-F238E27FC236}">
                    <a16:creationId xmlns:a16="http://schemas.microsoft.com/office/drawing/2014/main" id="{6A5976F6-6DAA-954A-967B-1178FB3706DE}"/>
                  </a:ext>
                </a:extLst>
              </p:cNvPr>
              <p:cNvSpPr>
                <a:spLocks noChangeAspect="1"/>
              </p:cNvSpPr>
              <p:nvPr/>
            </p:nvSpPr>
            <p:spPr>
              <a:xfrm>
                <a:off x="110763" y="4438403"/>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a:p>
            </p:txBody>
          </p:sp>
          <p:sp>
            <p:nvSpPr>
              <p:cNvPr id="1163" name="Elipse 1162">
                <a:extLst>
                  <a:ext uri="{FF2B5EF4-FFF2-40B4-BE49-F238E27FC236}">
                    <a16:creationId xmlns:a16="http://schemas.microsoft.com/office/drawing/2014/main" id="{52E09D02-CBA0-4D4C-89B8-BBFDD6ACDBAC}"/>
                  </a:ext>
                </a:extLst>
              </p:cNvPr>
              <p:cNvSpPr>
                <a:spLocks noChangeAspect="1"/>
              </p:cNvSpPr>
              <p:nvPr/>
            </p:nvSpPr>
            <p:spPr>
              <a:xfrm>
                <a:off x="110763" y="4585255"/>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a:p>
            </p:txBody>
          </p:sp>
          <p:sp>
            <p:nvSpPr>
              <p:cNvPr id="1164" name="Elipse 1163">
                <a:extLst>
                  <a:ext uri="{FF2B5EF4-FFF2-40B4-BE49-F238E27FC236}">
                    <a16:creationId xmlns:a16="http://schemas.microsoft.com/office/drawing/2014/main" id="{67F06FAE-417C-C548-9A89-2C326EFFEFE6}"/>
                  </a:ext>
                </a:extLst>
              </p:cNvPr>
              <p:cNvSpPr>
                <a:spLocks noChangeAspect="1"/>
              </p:cNvSpPr>
              <p:nvPr/>
            </p:nvSpPr>
            <p:spPr>
              <a:xfrm>
                <a:off x="110763" y="4732107"/>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a:p>
            </p:txBody>
          </p:sp>
          <p:sp>
            <p:nvSpPr>
              <p:cNvPr id="1165" name="Elipse 1164">
                <a:extLst>
                  <a:ext uri="{FF2B5EF4-FFF2-40B4-BE49-F238E27FC236}">
                    <a16:creationId xmlns:a16="http://schemas.microsoft.com/office/drawing/2014/main" id="{46CAA09A-527E-AE42-A25A-AA9BAC664A22}"/>
                  </a:ext>
                </a:extLst>
              </p:cNvPr>
              <p:cNvSpPr>
                <a:spLocks noChangeAspect="1"/>
              </p:cNvSpPr>
              <p:nvPr/>
            </p:nvSpPr>
            <p:spPr>
              <a:xfrm>
                <a:off x="110763" y="4878959"/>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a:p>
            </p:txBody>
          </p:sp>
          <p:sp>
            <p:nvSpPr>
              <p:cNvPr id="1166" name="Elipse 1165">
                <a:extLst>
                  <a:ext uri="{FF2B5EF4-FFF2-40B4-BE49-F238E27FC236}">
                    <a16:creationId xmlns:a16="http://schemas.microsoft.com/office/drawing/2014/main" id="{86258218-E0DA-4B4D-B55F-D32851E5FCFC}"/>
                  </a:ext>
                </a:extLst>
              </p:cNvPr>
              <p:cNvSpPr>
                <a:spLocks noChangeAspect="1"/>
              </p:cNvSpPr>
              <p:nvPr/>
            </p:nvSpPr>
            <p:spPr>
              <a:xfrm>
                <a:off x="110763" y="5025811"/>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a:p>
            </p:txBody>
          </p:sp>
          <p:sp>
            <p:nvSpPr>
              <p:cNvPr id="1167" name="Elipse 1166">
                <a:extLst>
                  <a:ext uri="{FF2B5EF4-FFF2-40B4-BE49-F238E27FC236}">
                    <a16:creationId xmlns:a16="http://schemas.microsoft.com/office/drawing/2014/main" id="{51379D2B-A4D5-D24C-A3EE-24685D06C7C8}"/>
                  </a:ext>
                </a:extLst>
              </p:cNvPr>
              <p:cNvSpPr>
                <a:spLocks noChangeAspect="1"/>
              </p:cNvSpPr>
              <p:nvPr/>
            </p:nvSpPr>
            <p:spPr>
              <a:xfrm>
                <a:off x="110763" y="5172663"/>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a:p>
            </p:txBody>
          </p:sp>
          <p:sp>
            <p:nvSpPr>
              <p:cNvPr id="1168" name="Elipse 1167">
                <a:extLst>
                  <a:ext uri="{FF2B5EF4-FFF2-40B4-BE49-F238E27FC236}">
                    <a16:creationId xmlns:a16="http://schemas.microsoft.com/office/drawing/2014/main" id="{F6391617-701D-DA41-ACF7-FC4DFC504C83}"/>
                  </a:ext>
                </a:extLst>
              </p:cNvPr>
              <p:cNvSpPr>
                <a:spLocks noChangeAspect="1"/>
              </p:cNvSpPr>
              <p:nvPr/>
            </p:nvSpPr>
            <p:spPr>
              <a:xfrm>
                <a:off x="110763" y="5319515"/>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a:p>
            </p:txBody>
          </p:sp>
          <p:sp>
            <p:nvSpPr>
              <p:cNvPr id="1169" name="Elipse 1168">
                <a:extLst>
                  <a:ext uri="{FF2B5EF4-FFF2-40B4-BE49-F238E27FC236}">
                    <a16:creationId xmlns:a16="http://schemas.microsoft.com/office/drawing/2014/main" id="{0E116A05-7336-2F4A-83E8-D97F0E2A934A}"/>
                  </a:ext>
                </a:extLst>
              </p:cNvPr>
              <p:cNvSpPr>
                <a:spLocks noChangeAspect="1"/>
              </p:cNvSpPr>
              <p:nvPr/>
            </p:nvSpPr>
            <p:spPr>
              <a:xfrm>
                <a:off x="110763" y="5466361"/>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a:p>
            </p:txBody>
          </p:sp>
        </p:grpSp>
        <p:grpSp>
          <p:nvGrpSpPr>
            <p:cNvPr id="1054" name="Grupo 1053">
              <a:extLst>
                <a:ext uri="{FF2B5EF4-FFF2-40B4-BE49-F238E27FC236}">
                  <a16:creationId xmlns:a16="http://schemas.microsoft.com/office/drawing/2014/main" id="{3D148553-0DD7-8848-B22E-B2D3476ADE48}"/>
                </a:ext>
              </a:extLst>
            </p:cNvPr>
            <p:cNvGrpSpPr/>
            <p:nvPr/>
          </p:nvGrpSpPr>
          <p:grpSpPr>
            <a:xfrm>
              <a:off x="6846000" y="32843"/>
              <a:ext cx="28800" cy="5462318"/>
              <a:chOff x="110763" y="32843"/>
              <a:chExt cx="28800" cy="5462318"/>
            </a:xfrm>
            <a:grpFill/>
          </p:grpSpPr>
          <p:sp>
            <p:nvSpPr>
              <p:cNvPr id="1094" name="Elipse 1093">
                <a:extLst>
                  <a:ext uri="{FF2B5EF4-FFF2-40B4-BE49-F238E27FC236}">
                    <a16:creationId xmlns:a16="http://schemas.microsoft.com/office/drawing/2014/main" id="{88C1FA0F-96D1-4947-9E2B-C0E6735BD698}"/>
                  </a:ext>
                </a:extLst>
              </p:cNvPr>
              <p:cNvSpPr>
                <a:spLocks noChangeAspect="1"/>
              </p:cNvSpPr>
              <p:nvPr/>
            </p:nvSpPr>
            <p:spPr>
              <a:xfrm>
                <a:off x="110763" y="32843"/>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a:p>
            </p:txBody>
          </p:sp>
          <p:sp>
            <p:nvSpPr>
              <p:cNvPr id="1095" name="Elipse 1094">
                <a:extLst>
                  <a:ext uri="{FF2B5EF4-FFF2-40B4-BE49-F238E27FC236}">
                    <a16:creationId xmlns:a16="http://schemas.microsoft.com/office/drawing/2014/main" id="{2FFB2D83-0BED-C645-8318-90D8453C3AE6}"/>
                  </a:ext>
                </a:extLst>
              </p:cNvPr>
              <p:cNvSpPr>
                <a:spLocks noChangeAspect="1"/>
              </p:cNvSpPr>
              <p:nvPr/>
            </p:nvSpPr>
            <p:spPr>
              <a:xfrm>
                <a:off x="110763" y="179695"/>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a:p>
            </p:txBody>
          </p:sp>
          <p:sp>
            <p:nvSpPr>
              <p:cNvPr id="1096" name="Elipse 1095">
                <a:extLst>
                  <a:ext uri="{FF2B5EF4-FFF2-40B4-BE49-F238E27FC236}">
                    <a16:creationId xmlns:a16="http://schemas.microsoft.com/office/drawing/2014/main" id="{B337AA84-D014-674F-BFE4-749659062242}"/>
                  </a:ext>
                </a:extLst>
              </p:cNvPr>
              <p:cNvSpPr>
                <a:spLocks noChangeAspect="1"/>
              </p:cNvSpPr>
              <p:nvPr/>
            </p:nvSpPr>
            <p:spPr>
              <a:xfrm>
                <a:off x="110763" y="326547"/>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a:p>
            </p:txBody>
          </p:sp>
          <p:sp>
            <p:nvSpPr>
              <p:cNvPr id="1097" name="Elipse 1096">
                <a:extLst>
                  <a:ext uri="{FF2B5EF4-FFF2-40B4-BE49-F238E27FC236}">
                    <a16:creationId xmlns:a16="http://schemas.microsoft.com/office/drawing/2014/main" id="{32BA803B-D01D-2244-81A5-2D34EA336E10}"/>
                  </a:ext>
                </a:extLst>
              </p:cNvPr>
              <p:cNvSpPr>
                <a:spLocks noChangeAspect="1"/>
              </p:cNvSpPr>
              <p:nvPr/>
            </p:nvSpPr>
            <p:spPr>
              <a:xfrm>
                <a:off x="110763" y="473399"/>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a:p>
            </p:txBody>
          </p:sp>
          <p:sp>
            <p:nvSpPr>
              <p:cNvPr id="1098" name="Elipse 1097">
                <a:extLst>
                  <a:ext uri="{FF2B5EF4-FFF2-40B4-BE49-F238E27FC236}">
                    <a16:creationId xmlns:a16="http://schemas.microsoft.com/office/drawing/2014/main" id="{737C1D7D-F9C9-8D46-BD38-DE97E241C243}"/>
                  </a:ext>
                </a:extLst>
              </p:cNvPr>
              <p:cNvSpPr>
                <a:spLocks noChangeAspect="1"/>
              </p:cNvSpPr>
              <p:nvPr/>
            </p:nvSpPr>
            <p:spPr>
              <a:xfrm>
                <a:off x="110763" y="620251"/>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a:p>
            </p:txBody>
          </p:sp>
          <p:sp>
            <p:nvSpPr>
              <p:cNvPr id="1099" name="Elipse 1098">
                <a:extLst>
                  <a:ext uri="{FF2B5EF4-FFF2-40B4-BE49-F238E27FC236}">
                    <a16:creationId xmlns:a16="http://schemas.microsoft.com/office/drawing/2014/main" id="{5C522524-163E-3144-BBAD-326DAF20D0A2}"/>
                  </a:ext>
                </a:extLst>
              </p:cNvPr>
              <p:cNvSpPr>
                <a:spLocks noChangeAspect="1"/>
              </p:cNvSpPr>
              <p:nvPr/>
            </p:nvSpPr>
            <p:spPr>
              <a:xfrm>
                <a:off x="110763" y="767103"/>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a:p>
            </p:txBody>
          </p:sp>
          <p:sp>
            <p:nvSpPr>
              <p:cNvPr id="1100" name="Elipse 1099">
                <a:extLst>
                  <a:ext uri="{FF2B5EF4-FFF2-40B4-BE49-F238E27FC236}">
                    <a16:creationId xmlns:a16="http://schemas.microsoft.com/office/drawing/2014/main" id="{0BE7C46D-6863-6E4E-B17D-592CE574832A}"/>
                  </a:ext>
                </a:extLst>
              </p:cNvPr>
              <p:cNvSpPr>
                <a:spLocks noChangeAspect="1"/>
              </p:cNvSpPr>
              <p:nvPr/>
            </p:nvSpPr>
            <p:spPr>
              <a:xfrm>
                <a:off x="110763" y="913955"/>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a:p>
            </p:txBody>
          </p:sp>
          <p:sp>
            <p:nvSpPr>
              <p:cNvPr id="1101" name="Elipse 1100">
                <a:extLst>
                  <a:ext uri="{FF2B5EF4-FFF2-40B4-BE49-F238E27FC236}">
                    <a16:creationId xmlns:a16="http://schemas.microsoft.com/office/drawing/2014/main" id="{D213B301-4521-044F-BD8E-6C057B9C9B5E}"/>
                  </a:ext>
                </a:extLst>
              </p:cNvPr>
              <p:cNvSpPr>
                <a:spLocks noChangeAspect="1"/>
              </p:cNvSpPr>
              <p:nvPr/>
            </p:nvSpPr>
            <p:spPr>
              <a:xfrm>
                <a:off x="110763" y="1060807"/>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a:p>
            </p:txBody>
          </p:sp>
          <p:sp>
            <p:nvSpPr>
              <p:cNvPr id="1102" name="Elipse 1101">
                <a:extLst>
                  <a:ext uri="{FF2B5EF4-FFF2-40B4-BE49-F238E27FC236}">
                    <a16:creationId xmlns:a16="http://schemas.microsoft.com/office/drawing/2014/main" id="{3FDEC0B2-B9D8-EA48-B4D2-730C29195672}"/>
                  </a:ext>
                </a:extLst>
              </p:cNvPr>
              <p:cNvSpPr>
                <a:spLocks noChangeAspect="1"/>
              </p:cNvSpPr>
              <p:nvPr/>
            </p:nvSpPr>
            <p:spPr>
              <a:xfrm>
                <a:off x="110763" y="1207659"/>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a:p>
            </p:txBody>
          </p:sp>
          <p:sp>
            <p:nvSpPr>
              <p:cNvPr id="1103" name="Elipse 1102">
                <a:extLst>
                  <a:ext uri="{FF2B5EF4-FFF2-40B4-BE49-F238E27FC236}">
                    <a16:creationId xmlns:a16="http://schemas.microsoft.com/office/drawing/2014/main" id="{ACEE7F3C-772A-3C41-9704-E682E8928EAF}"/>
                  </a:ext>
                </a:extLst>
              </p:cNvPr>
              <p:cNvSpPr>
                <a:spLocks noChangeAspect="1"/>
              </p:cNvSpPr>
              <p:nvPr/>
            </p:nvSpPr>
            <p:spPr>
              <a:xfrm>
                <a:off x="110763" y="1354511"/>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a:p>
            </p:txBody>
          </p:sp>
          <p:sp>
            <p:nvSpPr>
              <p:cNvPr id="1104" name="Elipse 1103">
                <a:extLst>
                  <a:ext uri="{FF2B5EF4-FFF2-40B4-BE49-F238E27FC236}">
                    <a16:creationId xmlns:a16="http://schemas.microsoft.com/office/drawing/2014/main" id="{157C7974-48E8-A247-8612-967459469FB0}"/>
                  </a:ext>
                </a:extLst>
              </p:cNvPr>
              <p:cNvSpPr>
                <a:spLocks noChangeAspect="1"/>
              </p:cNvSpPr>
              <p:nvPr/>
            </p:nvSpPr>
            <p:spPr>
              <a:xfrm>
                <a:off x="110763" y="1501363"/>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a:p>
            </p:txBody>
          </p:sp>
          <p:sp>
            <p:nvSpPr>
              <p:cNvPr id="1105" name="Elipse 1104">
                <a:extLst>
                  <a:ext uri="{FF2B5EF4-FFF2-40B4-BE49-F238E27FC236}">
                    <a16:creationId xmlns:a16="http://schemas.microsoft.com/office/drawing/2014/main" id="{A2D8F793-3E5B-8345-8694-C5BCBE373D7A}"/>
                  </a:ext>
                </a:extLst>
              </p:cNvPr>
              <p:cNvSpPr>
                <a:spLocks noChangeAspect="1"/>
              </p:cNvSpPr>
              <p:nvPr/>
            </p:nvSpPr>
            <p:spPr>
              <a:xfrm>
                <a:off x="110763" y="1648215"/>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a:p>
            </p:txBody>
          </p:sp>
          <p:sp>
            <p:nvSpPr>
              <p:cNvPr id="1106" name="Elipse 1105">
                <a:extLst>
                  <a:ext uri="{FF2B5EF4-FFF2-40B4-BE49-F238E27FC236}">
                    <a16:creationId xmlns:a16="http://schemas.microsoft.com/office/drawing/2014/main" id="{1D105219-53EA-5640-8161-1EE42506E4C1}"/>
                  </a:ext>
                </a:extLst>
              </p:cNvPr>
              <p:cNvSpPr>
                <a:spLocks noChangeAspect="1"/>
              </p:cNvSpPr>
              <p:nvPr/>
            </p:nvSpPr>
            <p:spPr>
              <a:xfrm>
                <a:off x="110763" y="1795067"/>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a:p>
            </p:txBody>
          </p:sp>
          <p:sp>
            <p:nvSpPr>
              <p:cNvPr id="1107" name="Elipse 1106">
                <a:extLst>
                  <a:ext uri="{FF2B5EF4-FFF2-40B4-BE49-F238E27FC236}">
                    <a16:creationId xmlns:a16="http://schemas.microsoft.com/office/drawing/2014/main" id="{75FC21D1-CC79-A340-817B-56EF76FD88BC}"/>
                  </a:ext>
                </a:extLst>
              </p:cNvPr>
              <p:cNvSpPr>
                <a:spLocks noChangeAspect="1"/>
              </p:cNvSpPr>
              <p:nvPr/>
            </p:nvSpPr>
            <p:spPr>
              <a:xfrm>
                <a:off x="110763" y="1941919"/>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a:p>
            </p:txBody>
          </p:sp>
          <p:sp>
            <p:nvSpPr>
              <p:cNvPr id="1108" name="Elipse 1107">
                <a:extLst>
                  <a:ext uri="{FF2B5EF4-FFF2-40B4-BE49-F238E27FC236}">
                    <a16:creationId xmlns:a16="http://schemas.microsoft.com/office/drawing/2014/main" id="{A90DBC2C-CC31-5946-B3A3-0F5F0140710D}"/>
                  </a:ext>
                </a:extLst>
              </p:cNvPr>
              <p:cNvSpPr>
                <a:spLocks noChangeAspect="1"/>
              </p:cNvSpPr>
              <p:nvPr/>
            </p:nvSpPr>
            <p:spPr>
              <a:xfrm>
                <a:off x="110763" y="2088771"/>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a:p>
            </p:txBody>
          </p:sp>
          <p:sp>
            <p:nvSpPr>
              <p:cNvPr id="1109" name="Elipse 1108">
                <a:extLst>
                  <a:ext uri="{FF2B5EF4-FFF2-40B4-BE49-F238E27FC236}">
                    <a16:creationId xmlns:a16="http://schemas.microsoft.com/office/drawing/2014/main" id="{43390F43-5330-3149-B131-21330D53F270}"/>
                  </a:ext>
                </a:extLst>
              </p:cNvPr>
              <p:cNvSpPr>
                <a:spLocks noChangeAspect="1"/>
              </p:cNvSpPr>
              <p:nvPr/>
            </p:nvSpPr>
            <p:spPr>
              <a:xfrm>
                <a:off x="110763" y="2235623"/>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a:p>
            </p:txBody>
          </p:sp>
          <p:sp>
            <p:nvSpPr>
              <p:cNvPr id="1110" name="Elipse 1109">
                <a:extLst>
                  <a:ext uri="{FF2B5EF4-FFF2-40B4-BE49-F238E27FC236}">
                    <a16:creationId xmlns:a16="http://schemas.microsoft.com/office/drawing/2014/main" id="{7677257D-F854-EA4E-BEC6-79CF24F7DA0E}"/>
                  </a:ext>
                </a:extLst>
              </p:cNvPr>
              <p:cNvSpPr>
                <a:spLocks noChangeAspect="1"/>
              </p:cNvSpPr>
              <p:nvPr/>
            </p:nvSpPr>
            <p:spPr>
              <a:xfrm>
                <a:off x="110763" y="2382475"/>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a:p>
            </p:txBody>
          </p:sp>
          <p:sp>
            <p:nvSpPr>
              <p:cNvPr id="1111" name="Elipse 1110">
                <a:extLst>
                  <a:ext uri="{FF2B5EF4-FFF2-40B4-BE49-F238E27FC236}">
                    <a16:creationId xmlns:a16="http://schemas.microsoft.com/office/drawing/2014/main" id="{4E203876-4552-0843-A8D2-99F031E8EA9F}"/>
                  </a:ext>
                </a:extLst>
              </p:cNvPr>
              <p:cNvSpPr>
                <a:spLocks noChangeAspect="1"/>
              </p:cNvSpPr>
              <p:nvPr/>
            </p:nvSpPr>
            <p:spPr>
              <a:xfrm>
                <a:off x="110763" y="2529327"/>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a:p>
            </p:txBody>
          </p:sp>
          <p:sp>
            <p:nvSpPr>
              <p:cNvPr id="1112" name="Elipse 1111">
                <a:extLst>
                  <a:ext uri="{FF2B5EF4-FFF2-40B4-BE49-F238E27FC236}">
                    <a16:creationId xmlns:a16="http://schemas.microsoft.com/office/drawing/2014/main" id="{B9BBEAB8-A3F1-374C-824D-E4FA3194E7C6}"/>
                  </a:ext>
                </a:extLst>
              </p:cNvPr>
              <p:cNvSpPr>
                <a:spLocks noChangeAspect="1"/>
              </p:cNvSpPr>
              <p:nvPr/>
            </p:nvSpPr>
            <p:spPr>
              <a:xfrm>
                <a:off x="110763" y="2676179"/>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a:p>
            </p:txBody>
          </p:sp>
          <p:sp>
            <p:nvSpPr>
              <p:cNvPr id="1113" name="Elipse 1112">
                <a:extLst>
                  <a:ext uri="{FF2B5EF4-FFF2-40B4-BE49-F238E27FC236}">
                    <a16:creationId xmlns:a16="http://schemas.microsoft.com/office/drawing/2014/main" id="{4BEAD2F8-A764-A445-9CBD-A9BF18CEA3A8}"/>
                  </a:ext>
                </a:extLst>
              </p:cNvPr>
              <p:cNvSpPr>
                <a:spLocks noChangeAspect="1"/>
              </p:cNvSpPr>
              <p:nvPr/>
            </p:nvSpPr>
            <p:spPr>
              <a:xfrm>
                <a:off x="110763" y="2823031"/>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a:p>
            </p:txBody>
          </p:sp>
          <p:sp>
            <p:nvSpPr>
              <p:cNvPr id="1114" name="Elipse 1113">
                <a:extLst>
                  <a:ext uri="{FF2B5EF4-FFF2-40B4-BE49-F238E27FC236}">
                    <a16:creationId xmlns:a16="http://schemas.microsoft.com/office/drawing/2014/main" id="{E0A013D6-A8A6-FE44-8610-6A53E724DFDD}"/>
                  </a:ext>
                </a:extLst>
              </p:cNvPr>
              <p:cNvSpPr>
                <a:spLocks noChangeAspect="1"/>
              </p:cNvSpPr>
              <p:nvPr/>
            </p:nvSpPr>
            <p:spPr>
              <a:xfrm>
                <a:off x="110763" y="2969883"/>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a:p>
            </p:txBody>
          </p:sp>
          <p:sp>
            <p:nvSpPr>
              <p:cNvPr id="1115" name="Elipse 1114">
                <a:extLst>
                  <a:ext uri="{FF2B5EF4-FFF2-40B4-BE49-F238E27FC236}">
                    <a16:creationId xmlns:a16="http://schemas.microsoft.com/office/drawing/2014/main" id="{83B37923-563F-A14C-90B6-19FC056D7827}"/>
                  </a:ext>
                </a:extLst>
              </p:cNvPr>
              <p:cNvSpPr>
                <a:spLocks noChangeAspect="1"/>
              </p:cNvSpPr>
              <p:nvPr/>
            </p:nvSpPr>
            <p:spPr>
              <a:xfrm>
                <a:off x="110763" y="3116735"/>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a:p>
            </p:txBody>
          </p:sp>
          <p:sp>
            <p:nvSpPr>
              <p:cNvPr id="1116" name="Elipse 1115">
                <a:extLst>
                  <a:ext uri="{FF2B5EF4-FFF2-40B4-BE49-F238E27FC236}">
                    <a16:creationId xmlns:a16="http://schemas.microsoft.com/office/drawing/2014/main" id="{CC05B7D3-E242-3947-B797-E696504DA59A}"/>
                  </a:ext>
                </a:extLst>
              </p:cNvPr>
              <p:cNvSpPr>
                <a:spLocks noChangeAspect="1"/>
              </p:cNvSpPr>
              <p:nvPr/>
            </p:nvSpPr>
            <p:spPr>
              <a:xfrm>
                <a:off x="110763" y="3263587"/>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a:p>
            </p:txBody>
          </p:sp>
          <p:sp>
            <p:nvSpPr>
              <p:cNvPr id="1117" name="Elipse 1116">
                <a:extLst>
                  <a:ext uri="{FF2B5EF4-FFF2-40B4-BE49-F238E27FC236}">
                    <a16:creationId xmlns:a16="http://schemas.microsoft.com/office/drawing/2014/main" id="{9ABE9C1E-FC15-6548-AEAE-F30D1EAA2500}"/>
                  </a:ext>
                </a:extLst>
              </p:cNvPr>
              <p:cNvSpPr>
                <a:spLocks noChangeAspect="1"/>
              </p:cNvSpPr>
              <p:nvPr/>
            </p:nvSpPr>
            <p:spPr>
              <a:xfrm>
                <a:off x="110763" y="3410439"/>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a:p>
            </p:txBody>
          </p:sp>
          <p:sp>
            <p:nvSpPr>
              <p:cNvPr id="1118" name="Elipse 1117">
                <a:extLst>
                  <a:ext uri="{FF2B5EF4-FFF2-40B4-BE49-F238E27FC236}">
                    <a16:creationId xmlns:a16="http://schemas.microsoft.com/office/drawing/2014/main" id="{2D3FCBB7-E147-3A4A-93AF-2DAE745043E3}"/>
                  </a:ext>
                </a:extLst>
              </p:cNvPr>
              <p:cNvSpPr>
                <a:spLocks noChangeAspect="1"/>
              </p:cNvSpPr>
              <p:nvPr/>
            </p:nvSpPr>
            <p:spPr>
              <a:xfrm>
                <a:off x="110763" y="3557291"/>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a:p>
            </p:txBody>
          </p:sp>
          <p:sp>
            <p:nvSpPr>
              <p:cNvPr id="1119" name="Elipse 1118">
                <a:extLst>
                  <a:ext uri="{FF2B5EF4-FFF2-40B4-BE49-F238E27FC236}">
                    <a16:creationId xmlns:a16="http://schemas.microsoft.com/office/drawing/2014/main" id="{2EF41F02-993B-4D4E-B30E-362E87D032C1}"/>
                  </a:ext>
                </a:extLst>
              </p:cNvPr>
              <p:cNvSpPr>
                <a:spLocks noChangeAspect="1"/>
              </p:cNvSpPr>
              <p:nvPr/>
            </p:nvSpPr>
            <p:spPr>
              <a:xfrm>
                <a:off x="110763" y="3704143"/>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a:p>
            </p:txBody>
          </p:sp>
          <p:sp>
            <p:nvSpPr>
              <p:cNvPr id="1120" name="Elipse 1119">
                <a:extLst>
                  <a:ext uri="{FF2B5EF4-FFF2-40B4-BE49-F238E27FC236}">
                    <a16:creationId xmlns:a16="http://schemas.microsoft.com/office/drawing/2014/main" id="{0C1CDD7F-5E7F-234C-9934-F26AE3712D88}"/>
                  </a:ext>
                </a:extLst>
              </p:cNvPr>
              <p:cNvSpPr>
                <a:spLocks noChangeAspect="1"/>
              </p:cNvSpPr>
              <p:nvPr/>
            </p:nvSpPr>
            <p:spPr>
              <a:xfrm>
                <a:off x="110763" y="3850995"/>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a:p>
            </p:txBody>
          </p:sp>
          <p:sp>
            <p:nvSpPr>
              <p:cNvPr id="1121" name="Elipse 1120">
                <a:extLst>
                  <a:ext uri="{FF2B5EF4-FFF2-40B4-BE49-F238E27FC236}">
                    <a16:creationId xmlns:a16="http://schemas.microsoft.com/office/drawing/2014/main" id="{ECE522F8-8258-924F-9737-191A4A78EEC7}"/>
                  </a:ext>
                </a:extLst>
              </p:cNvPr>
              <p:cNvSpPr>
                <a:spLocks noChangeAspect="1"/>
              </p:cNvSpPr>
              <p:nvPr/>
            </p:nvSpPr>
            <p:spPr>
              <a:xfrm>
                <a:off x="110763" y="3997847"/>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a:p>
            </p:txBody>
          </p:sp>
          <p:sp>
            <p:nvSpPr>
              <p:cNvPr id="1122" name="Elipse 1121">
                <a:extLst>
                  <a:ext uri="{FF2B5EF4-FFF2-40B4-BE49-F238E27FC236}">
                    <a16:creationId xmlns:a16="http://schemas.microsoft.com/office/drawing/2014/main" id="{5F48BEE6-1BED-8745-8F09-DD7821311DD5}"/>
                  </a:ext>
                </a:extLst>
              </p:cNvPr>
              <p:cNvSpPr>
                <a:spLocks noChangeAspect="1"/>
              </p:cNvSpPr>
              <p:nvPr/>
            </p:nvSpPr>
            <p:spPr>
              <a:xfrm>
                <a:off x="110763" y="4144699"/>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a:p>
            </p:txBody>
          </p:sp>
          <p:sp>
            <p:nvSpPr>
              <p:cNvPr id="1123" name="Elipse 1122">
                <a:extLst>
                  <a:ext uri="{FF2B5EF4-FFF2-40B4-BE49-F238E27FC236}">
                    <a16:creationId xmlns:a16="http://schemas.microsoft.com/office/drawing/2014/main" id="{9DCFD7BF-2765-9840-AEB2-9DCC03837B63}"/>
                  </a:ext>
                </a:extLst>
              </p:cNvPr>
              <p:cNvSpPr>
                <a:spLocks noChangeAspect="1"/>
              </p:cNvSpPr>
              <p:nvPr/>
            </p:nvSpPr>
            <p:spPr>
              <a:xfrm>
                <a:off x="110763" y="4291551"/>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a:p>
            </p:txBody>
          </p:sp>
          <p:sp>
            <p:nvSpPr>
              <p:cNvPr id="1124" name="Elipse 1123">
                <a:extLst>
                  <a:ext uri="{FF2B5EF4-FFF2-40B4-BE49-F238E27FC236}">
                    <a16:creationId xmlns:a16="http://schemas.microsoft.com/office/drawing/2014/main" id="{8A4E8D7B-2F18-C24F-BB07-9987A780A2DD}"/>
                  </a:ext>
                </a:extLst>
              </p:cNvPr>
              <p:cNvSpPr>
                <a:spLocks noChangeAspect="1"/>
              </p:cNvSpPr>
              <p:nvPr/>
            </p:nvSpPr>
            <p:spPr>
              <a:xfrm>
                <a:off x="110763" y="4438403"/>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a:p>
            </p:txBody>
          </p:sp>
          <p:sp>
            <p:nvSpPr>
              <p:cNvPr id="1125" name="Elipse 1124">
                <a:extLst>
                  <a:ext uri="{FF2B5EF4-FFF2-40B4-BE49-F238E27FC236}">
                    <a16:creationId xmlns:a16="http://schemas.microsoft.com/office/drawing/2014/main" id="{E5D230D7-8D21-184E-A305-3C54998C3982}"/>
                  </a:ext>
                </a:extLst>
              </p:cNvPr>
              <p:cNvSpPr>
                <a:spLocks noChangeAspect="1"/>
              </p:cNvSpPr>
              <p:nvPr/>
            </p:nvSpPr>
            <p:spPr>
              <a:xfrm>
                <a:off x="110763" y="4585255"/>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a:p>
            </p:txBody>
          </p:sp>
          <p:sp>
            <p:nvSpPr>
              <p:cNvPr id="1126" name="Elipse 1125">
                <a:extLst>
                  <a:ext uri="{FF2B5EF4-FFF2-40B4-BE49-F238E27FC236}">
                    <a16:creationId xmlns:a16="http://schemas.microsoft.com/office/drawing/2014/main" id="{B37CA618-046E-D34E-A63E-C817B575B765}"/>
                  </a:ext>
                </a:extLst>
              </p:cNvPr>
              <p:cNvSpPr>
                <a:spLocks noChangeAspect="1"/>
              </p:cNvSpPr>
              <p:nvPr/>
            </p:nvSpPr>
            <p:spPr>
              <a:xfrm>
                <a:off x="110763" y="4732107"/>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a:p>
            </p:txBody>
          </p:sp>
          <p:sp>
            <p:nvSpPr>
              <p:cNvPr id="1127" name="Elipse 1126">
                <a:extLst>
                  <a:ext uri="{FF2B5EF4-FFF2-40B4-BE49-F238E27FC236}">
                    <a16:creationId xmlns:a16="http://schemas.microsoft.com/office/drawing/2014/main" id="{AB33F257-4F5B-2C4C-806B-7C29B57D8EF4}"/>
                  </a:ext>
                </a:extLst>
              </p:cNvPr>
              <p:cNvSpPr>
                <a:spLocks noChangeAspect="1"/>
              </p:cNvSpPr>
              <p:nvPr/>
            </p:nvSpPr>
            <p:spPr>
              <a:xfrm>
                <a:off x="110763" y="4878959"/>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a:p>
            </p:txBody>
          </p:sp>
          <p:sp>
            <p:nvSpPr>
              <p:cNvPr id="1128" name="Elipse 1127">
                <a:extLst>
                  <a:ext uri="{FF2B5EF4-FFF2-40B4-BE49-F238E27FC236}">
                    <a16:creationId xmlns:a16="http://schemas.microsoft.com/office/drawing/2014/main" id="{90A8ECA9-58A6-E342-9FAD-A0E9486D37B9}"/>
                  </a:ext>
                </a:extLst>
              </p:cNvPr>
              <p:cNvSpPr>
                <a:spLocks noChangeAspect="1"/>
              </p:cNvSpPr>
              <p:nvPr/>
            </p:nvSpPr>
            <p:spPr>
              <a:xfrm>
                <a:off x="110763" y="5025811"/>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a:p>
            </p:txBody>
          </p:sp>
          <p:sp>
            <p:nvSpPr>
              <p:cNvPr id="1129" name="Elipse 1128">
                <a:extLst>
                  <a:ext uri="{FF2B5EF4-FFF2-40B4-BE49-F238E27FC236}">
                    <a16:creationId xmlns:a16="http://schemas.microsoft.com/office/drawing/2014/main" id="{A470C91C-A69B-1042-A969-1FCC2E9EF2D8}"/>
                  </a:ext>
                </a:extLst>
              </p:cNvPr>
              <p:cNvSpPr>
                <a:spLocks noChangeAspect="1"/>
              </p:cNvSpPr>
              <p:nvPr/>
            </p:nvSpPr>
            <p:spPr>
              <a:xfrm>
                <a:off x="110763" y="5172663"/>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a:p>
            </p:txBody>
          </p:sp>
          <p:sp>
            <p:nvSpPr>
              <p:cNvPr id="1130" name="Elipse 1129">
                <a:extLst>
                  <a:ext uri="{FF2B5EF4-FFF2-40B4-BE49-F238E27FC236}">
                    <a16:creationId xmlns:a16="http://schemas.microsoft.com/office/drawing/2014/main" id="{D20F7255-9D31-E44C-A189-3DCC4FF4592C}"/>
                  </a:ext>
                </a:extLst>
              </p:cNvPr>
              <p:cNvSpPr>
                <a:spLocks noChangeAspect="1"/>
              </p:cNvSpPr>
              <p:nvPr/>
            </p:nvSpPr>
            <p:spPr>
              <a:xfrm>
                <a:off x="110763" y="5319515"/>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a:p>
            </p:txBody>
          </p:sp>
          <p:sp>
            <p:nvSpPr>
              <p:cNvPr id="1131" name="Elipse 1130">
                <a:extLst>
                  <a:ext uri="{FF2B5EF4-FFF2-40B4-BE49-F238E27FC236}">
                    <a16:creationId xmlns:a16="http://schemas.microsoft.com/office/drawing/2014/main" id="{F8133DF9-BCF1-1C42-AA4A-A022035F2358}"/>
                  </a:ext>
                </a:extLst>
              </p:cNvPr>
              <p:cNvSpPr>
                <a:spLocks noChangeAspect="1"/>
              </p:cNvSpPr>
              <p:nvPr/>
            </p:nvSpPr>
            <p:spPr>
              <a:xfrm>
                <a:off x="110763" y="5466361"/>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a:p>
            </p:txBody>
          </p:sp>
        </p:grpSp>
        <p:grpSp>
          <p:nvGrpSpPr>
            <p:cNvPr id="1055" name="Grupo 1054">
              <a:extLst>
                <a:ext uri="{FF2B5EF4-FFF2-40B4-BE49-F238E27FC236}">
                  <a16:creationId xmlns:a16="http://schemas.microsoft.com/office/drawing/2014/main" id="{90CA6EE6-22D7-E841-A479-DD504DD050DA}"/>
                </a:ext>
              </a:extLst>
            </p:cNvPr>
            <p:cNvGrpSpPr/>
            <p:nvPr/>
          </p:nvGrpSpPr>
          <p:grpSpPr>
            <a:xfrm>
              <a:off x="6994167" y="32843"/>
              <a:ext cx="28800" cy="5462318"/>
              <a:chOff x="110763" y="32843"/>
              <a:chExt cx="28800" cy="5462318"/>
            </a:xfrm>
            <a:grpFill/>
          </p:grpSpPr>
          <p:sp>
            <p:nvSpPr>
              <p:cNvPr id="1056" name="Elipse 1055">
                <a:extLst>
                  <a:ext uri="{FF2B5EF4-FFF2-40B4-BE49-F238E27FC236}">
                    <a16:creationId xmlns:a16="http://schemas.microsoft.com/office/drawing/2014/main" id="{A8BF0C33-3C96-464B-A695-5A29D6D360A7}"/>
                  </a:ext>
                </a:extLst>
              </p:cNvPr>
              <p:cNvSpPr>
                <a:spLocks noChangeAspect="1"/>
              </p:cNvSpPr>
              <p:nvPr/>
            </p:nvSpPr>
            <p:spPr>
              <a:xfrm>
                <a:off x="110763" y="32843"/>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a:p>
            </p:txBody>
          </p:sp>
          <p:sp>
            <p:nvSpPr>
              <p:cNvPr id="1057" name="Elipse 1056">
                <a:extLst>
                  <a:ext uri="{FF2B5EF4-FFF2-40B4-BE49-F238E27FC236}">
                    <a16:creationId xmlns:a16="http://schemas.microsoft.com/office/drawing/2014/main" id="{3AD22189-F315-2546-A0F9-06916F9B47AB}"/>
                  </a:ext>
                </a:extLst>
              </p:cNvPr>
              <p:cNvSpPr>
                <a:spLocks noChangeAspect="1"/>
              </p:cNvSpPr>
              <p:nvPr/>
            </p:nvSpPr>
            <p:spPr>
              <a:xfrm>
                <a:off x="110763" y="179695"/>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a:p>
            </p:txBody>
          </p:sp>
          <p:sp>
            <p:nvSpPr>
              <p:cNvPr id="1058" name="Elipse 1057">
                <a:extLst>
                  <a:ext uri="{FF2B5EF4-FFF2-40B4-BE49-F238E27FC236}">
                    <a16:creationId xmlns:a16="http://schemas.microsoft.com/office/drawing/2014/main" id="{9675513E-A77A-004B-A955-6D9B7DC59641}"/>
                  </a:ext>
                </a:extLst>
              </p:cNvPr>
              <p:cNvSpPr>
                <a:spLocks noChangeAspect="1"/>
              </p:cNvSpPr>
              <p:nvPr/>
            </p:nvSpPr>
            <p:spPr>
              <a:xfrm>
                <a:off x="110763" y="326547"/>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a:p>
            </p:txBody>
          </p:sp>
          <p:sp>
            <p:nvSpPr>
              <p:cNvPr id="1059" name="Elipse 1058">
                <a:extLst>
                  <a:ext uri="{FF2B5EF4-FFF2-40B4-BE49-F238E27FC236}">
                    <a16:creationId xmlns:a16="http://schemas.microsoft.com/office/drawing/2014/main" id="{ED6AB613-34A2-7044-A727-EAF04882109C}"/>
                  </a:ext>
                </a:extLst>
              </p:cNvPr>
              <p:cNvSpPr>
                <a:spLocks noChangeAspect="1"/>
              </p:cNvSpPr>
              <p:nvPr/>
            </p:nvSpPr>
            <p:spPr>
              <a:xfrm>
                <a:off x="110763" y="473399"/>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a:p>
            </p:txBody>
          </p:sp>
          <p:sp>
            <p:nvSpPr>
              <p:cNvPr id="1060" name="Elipse 1059">
                <a:extLst>
                  <a:ext uri="{FF2B5EF4-FFF2-40B4-BE49-F238E27FC236}">
                    <a16:creationId xmlns:a16="http://schemas.microsoft.com/office/drawing/2014/main" id="{ECCEA7F7-C068-894A-A9DF-1475237FBC49}"/>
                  </a:ext>
                </a:extLst>
              </p:cNvPr>
              <p:cNvSpPr>
                <a:spLocks noChangeAspect="1"/>
              </p:cNvSpPr>
              <p:nvPr/>
            </p:nvSpPr>
            <p:spPr>
              <a:xfrm>
                <a:off x="110763" y="620251"/>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a:p>
            </p:txBody>
          </p:sp>
          <p:sp>
            <p:nvSpPr>
              <p:cNvPr id="1061" name="Elipse 1060">
                <a:extLst>
                  <a:ext uri="{FF2B5EF4-FFF2-40B4-BE49-F238E27FC236}">
                    <a16:creationId xmlns:a16="http://schemas.microsoft.com/office/drawing/2014/main" id="{C9BB5452-3B40-3F41-BB3A-DE6ED17FE306}"/>
                  </a:ext>
                </a:extLst>
              </p:cNvPr>
              <p:cNvSpPr>
                <a:spLocks noChangeAspect="1"/>
              </p:cNvSpPr>
              <p:nvPr/>
            </p:nvSpPr>
            <p:spPr>
              <a:xfrm>
                <a:off x="110763" y="767103"/>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a:p>
            </p:txBody>
          </p:sp>
          <p:sp>
            <p:nvSpPr>
              <p:cNvPr id="1062" name="Elipse 1061">
                <a:extLst>
                  <a:ext uri="{FF2B5EF4-FFF2-40B4-BE49-F238E27FC236}">
                    <a16:creationId xmlns:a16="http://schemas.microsoft.com/office/drawing/2014/main" id="{1A74C2E9-37C3-0142-A65E-5368DA0E9856}"/>
                  </a:ext>
                </a:extLst>
              </p:cNvPr>
              <p:cNvSpPr>
                <a:spLocks noChangeAspect="1"/>
              </p:cNvSpPr>
              <p:nvPr/>
            </p:nvSpPr>
            <p:spPr>
              <a:xfrm>
                <a:off x="110763" y="913955"/>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a:p>
            </p:txBody>
          </p:sp>
          <p:sp>
            <p:nvSpPr>
              <p:cNvPr id="1063" name="Elipse 1062">
                <a:extLst>
                  <a:ext uri="{FF2B5EF4-FFF2-40B4-BE49-F238E27FC236}">
                    <a16:creationId xmlns:a16="http://schemas.microsoft.com/office/drawing/2014/main" id="{E4821198-CCFC-DF45-A59E-7B4A433FAA15}"/>
                  </a:ext>
                </a:extLst>
              </p:cNvPr>
              <p:cNvSpPr>
                <a:spLocks noChangeAspect="1"/>
              </p:cNvSpPr>
              <p:nvPr/>
            </p:nvSpPr>
            <p:spPr>
              <a:xfrm>
                <a:off x="110763" y="1060807"/>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a:p>
            </p:txBody>
          </p:sp>
          <p:sp>
            <p:nvSpPr>
              <p:cNvPr id="1064" name="Elipse 1063">
                <a:extLst>
                  <a:ext uri="{FF2B5EF4-FFF2-40B4-BE49-F238E27FC236}">
                    <a16:creationId xmlns:a16="http://schemas.microsoft.com/office/drawing/2014/main" id="{873FDADB-6731-E444-9A10-3B49FBAE2784}"/>
                  </a:ext>
                </a:extLst>
              </p:cNvPr>
              <p:cNvSpPr>
                <a:spLocks noChangeAspect="1"/>
              </p:cNvSpPr>
              <p:nvPr/>
            </p:nvSpPr>
            <p:spPr>
              <a:xfrm>
                <a:off x="110763" y="1207659"/>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a:p>
            </p:txBody>
          </p:sp>
          <p:sp>
            <p:nvSpPr>
              <p:cNvPr id="1065" name="Elipse 1064">
                <a:extLst>
                  <a:ext uri="{FF2B5EF4-FFF2-40B4-BE49-F238E27FC236}">
                    <a16:creationId xmlns:a16="http://schemas.microsoft.com/office/drawing/2014/main" id="{040AF6C8-598D-DE43-8A26-A2AEC2494FC7}"/>
                  </a:ext>
                </a:extLst>
              </p:cNvPr>
              <p:cNvSpPr>
                <a:spLocks noChangeAspect="1"/>
              </p:cNvSpPr>
              <p:nvPr/>
            </p:nvSpPr>
            <p:spPr>
              <a:xfrm>
                <a:off x="110763" y="1354511"/>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a:p>
            </p:txBody>
          </p:sp>
          <p:sp>
            <p:nvSpPr>
              <p:cNvPr id="1066" name="Elipse 1065">
                <a:extLst>
                  <a:ext uri="{FF2B5EF4-FFF2-40B4-BE49-F238E27FC236}">
                    <a16:creationId xmlns:a16="http://schemas.microsoft.com/office/drawing/2014/main" id="{4295EEEA-5749-8841-A603-A75268145D62}"/>
                  </a:ext>
                </a:extLst>
              </p:cNvPr>
              <p:cNvSpPr>
                <a:spLocks noChangeAspect="1"/>
              </p:cNvSpPr>
              <p:nvPr/>
            </p:nvSpPr>
            <p:spPr>
              <a:xfrm>
                <a:off x="110763" y="1501363"/>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a:p>
            </p:txBody>
          </p:sp>
          <p:sp>
            <p:nvSpPr>
              <p:cNvPr id="1067" name="Elipse 1066">
                <a:extLst>
                  <a:ext uri="{FF2B5EF4-FFF2-40B4-BE49-F238E27FC236}">
                    <a16:creationId xmlns:a16="http://schemas.microsoft.com/office/drawing/2014/main" id="{EEFF8378-CB31-0D4A-BE5B-7A3E998498F1}"/>
                  </a:ext>
                </a:extLst>
              </p:cNvPr>
              <p:cNvSpPr>
                <a:spLocks noChangeAspect="1"/>
              </p:cNvSpPr>
              <p:nvPr/>
            </p:nvSpPr>
            <p:spPr>
              <a:xfrm>
                <a:off x="110763" y="1648215"/>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a:p>
            </p:txBody>
          </p:sp>
          <p:sp>
            <p:nvSpPr>
              <p:cNvPr id="1068" name="Elipse 1067">
                <a:extLst>
                  <a:ext uri="{FF2B5EF4-FFF2-40B4-BE49-F238E27FC236}">
                    <a16:creationId xmlns:a16="http://schemas.microsoft.com/office/drawing/2014/main" id="{F06FED69-DFA6-514F-B7FD-E675CB41274F}"/>
                  </a:ext>
                </a:extLst>
              </p:cNvPr>
              <p:cNvSpPr>
                <a:spLocks noChangeAspect="1"/>
              </p:cNvSpPr>
              <p:nvPr/>
            </p:nvSpPr>
            <p:spPr>
              <a:xfrm>
                <a:off x="110763" y="1795067"/>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a:p>
            </p:txBody>
          </p:sp>
          <p:sp>
            <p:nvSpPr>
              <p:cNvPr id="1069" name="Elipse 1068">
                <a:extLst>
                  <a:ext uri="{FF2B5EF4-FFF2-40B4-BE49-F238E27FC236}">
                    <a16:creationId xmlns:a16="http://schemas.microsoft.com/office/drawing/2014/main" id="{463E00F9-7DDE-3442-9AF0-65037833A15B}"/>
                  </a:ext>
                </a:extLst>
              </p:cNvPr>
              <p:cNvSpPr>
                <a:spLocks noChangeAspect="1"/>
              </p:cNvSpPr>
              <p:nvPr/>
            </p:nvSpPr>
            <p:spPr>
              <a:xfrm>
                <a:off x="110763" y="1941919"/>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a:p>
            </p:txBody>
          </p:sp>
          <p:sp>
            <p:nvSpPr>
              <p:cNvPr id="1070" name="Elipse 1069">
                <a:extLst>
                  <a:ext uri="{FF2B5EF4-FFF2-40B4-BE49-F238E27FC236}">
                    <a16:creationId xmlns:a16="http://schemas.microsoft.com/office/drawing/2014/main" id="{CF6541FA-5F35-BE4B-86FF-F1E783161CC6}"/>
                  </a:ext>
                </a:extLst>
              </p:cNvPr>
              <p:cNvSpPr>
                <a:spLocks noChangeAspect="1"/>
              </p:cNvSpPr>
              <p:nvPr/>
            </p:nvSpPr>
            <p:spPr>
              <a:xfrm>
                <a:off x="110763" y="2088771"/>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a:p>
            </p:txBody>
          </p:sp>
          <p:sp>
            <p:nvSpPr>
              <p:cNvPr id="1071" name="Elipse 1070">
                <a:extLst>
                  <a:ext uri="{FF2B5EF4-FFF2-40B4-BE49-F238E27FC236}">
                    <a16:creationId xmlns:a16="http://schemas.microsoft.com/office/drawing/2014/main" id="{8C1FB5F5-B1BD-E647-93BC-852B1E515FD2}"/>
                  </a:ext>
                </a:extLst>
              </p:cNvPr>
              <p:cNvSpPr>
                <a:spLocks noChangeAspect="1"/>
              </p:cNvSpPr>
              <p:nvPr/>
            </p:nvSpPr>
            <p:spPr>
              <a:xfrm>
                <a:off x="110763" y="2235623"/>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a:p>
            </p:txBody>
          </p:sp>
          <p:sp>
            <p:nvSpPr>
              <p:cNvPr id="1072" name="Elipse 1071">
                <a:extLst>
                  <a:ext uri="{FF2B5EF4-FFF2-40B4-BE49-F238E27FC236}">
                    <a16:creationId xmlns:a16="http://schemas.microsoft.com/office/drawing/2014/main" id="{89F2D2C0-3B9B-9D44-B2CE-0385CC5AE392}"/>
                  </a:ext>
                </a:extLst>
              </p:cNvPr>
              <p:cNvSpPr>
                <a:spLocks noChangeAspect="1"/>
              </p:cNvSpPr>
              <p:nvPr/>
            </p:nvSpPr>
            <p:spPr>
              <a:xfrm>
                <a:off x="110763" y="2382475"/>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a:p>
            </p:txBody>
          </p:sp>
          <p:sp>
            <p:nvSpPr>
              <p:cNvPr id="1073" name="Elipse 1072">
                <a:extLst>
                  <a:ext uri="{FF2B5EF4-FFF2-40B4-BE49-F238E27FC236}">
                    <a16:creationId xmlns:a16="http://schemas.microsoft.com/office/drawing/2014/main" id="{3DE42E6C-A66E-774D-B2BF-DF04EDC563F3}"/>
                  </a:ext>
                </a:extLst>
              </p:cNvPr>
              <p:cNvSpPr>
                <a:spLocks noChangeAspect="1"/>
              </p:cNvSpPr>
              <p:nvPr/>
            </p:nvSpPr>
            <p:spPr>
              <a:xfrm>
                <a:off x="110763" y="2529327"/>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a:p>
            </p:txBody>
          </p:sp>
          <p:sp>
            <p:nvSpPr>
              <p:cNvPr id="1074" name="Elipse 1073">
                <a:extLst>
                  <a:ext uri="{FF2B5EF4-FFF2-40B4-BE49-F238E27FC236}">
                    <a16:creationId xmlns:a16="http://schemas.microsoft.com/office/drawing/2014/main" id="{A650718F-F90B-9642-84C5-0B5F85BDC4B6}"/>
                  </a:ext>
                </a:extLst>
              </p:cNvPr>
              <p:cNvSpPr>
                <a:spLocks noChangeAspect="1"/>
              </p:cNvSpPr>
              <p:nvPr/>
            </p:nvSpPr>
            <p:spPr>
              <a:xfrm>
                <a:off x="110763" y="2676179"/>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a:p>
            </p:txBody>
          </p:sp>
          <p:sp>
            <p:nvSpPr>
              <p:cNvPr id="1075" name="Elipse 1074">
                <a:extLst>
                  <a:ext uri="{FF2B5EF4-FFF2-40B4-BE49-F238E27FC236}">
                    <a16:creationId xmlns:a16="http://schemas.microsoft.com/office/drawing/2014/main" id="{865F2148-6134-4242-8D1E-FFDED15DCBFD}"/>
                  </a:ext>
                </a:extLst>
              </p:cNvPr>
              <p:cNvSpPr>
                <a:spLocks noChangeAspect="1"/>
              </p:cNvSpPr>
              <p:nvPr/>
            </p:nvSpPr>
            <p:spPr>
              <a:xfrm>
                <a:off x="110763" y="2823031"/>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a:p>
            </p:txBody>
          </p:sp>
          <p:sp>
            <p:nvSpPr>
              <p:cNvPr id="1076" name="Elipse 1075">
                <a:extLst>
                  <a:ext uri="{FF2B5EF4-FFF2-40B4-BE49-F238E27FC236}">
                    <a16:creationId xmlns:a16="http://schemas.microsoft.com/office/drawing/2014/main" id="{8A443EA0-CEAC-6643-BB15-67C044C0AD14}"/>
                  </a:ext>
                </a:extLst>
              </p:cNvPr>
              <p:cNvSpPr>
                <a:spLocks noChangeAspect="1"/>
              </p:cNvSpPr>
              <p:nvPr/>
            </p:nvSpPr>
            <p:spPr>
              <a:xfrm>
                <a:off x="110763" y="2969883"/>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a:p>
            </p:txBody>
          </p:sp>
          <p:sp>
            <p:nvSpPr>
              <p:cNvPr id="1077" name="Elipse 1076">
                <a:extLst>
                  <a:ext uri="{FF2B5EF4-FFF2-40B4-BE49-F238E27FC236}">
                    <a16:creationId xmlns:a16="http://schemas.microsoft.com/office/drawing/2014/main" id="{FAD4B9EC-A123-DC42-A350-D42606CAA21D}"/>
                  </a:ext>
                </a:extLst>
              </p:cNvPr>
              <p:cNvSpPr>
                <a:spLocks noChangeAspect="1"/>
              </p:cNvSpPr>
              <p:nvPr/>
            </p:nvSpPr>
            <p:spPr>
              <a:xfrm>
                <a:off x="110763" y="3116735"/>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a:p>
            </p:txBody>
          </p:sp>
          <p:sp>
            <p:nvSpPr>
              <p:cNvPr id="1078" name="Elipse 1077">
                <a:extLst>
                  <a:ext uri="{FF2B5EF4-FFF2-40B4-BE49-F238E27FC236}">
                    <a16:creationId xmlns:a16="http://schemas.microsoft.com/office/drawing/2014/main" id="{23009BAC-279D-6B4B-BC20-EE5BED675209}"/>
                  </a:ext>
                </a:extLst>
              </p:cNvPr>
              <p:cNvSpPr>
                <a:spLocks noChangeAspect="1"/>
              </p:cNvSpPr>
              <p:nvPr/>
            </p:nvSpPr>
            <p:spPr>
              <a:xfrm>
                <a:off x="110763" y="3263587"/>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a:p>
            </p:txBody>
          </p:sp>
          <p:sp>
            <p:nvSpPr>
              <p:cNvPr id="1079" name="Elipse 1078">
                <a:extLst>
                  <a:ext uri="{FF2B5EF4-FFF2-40B4-BE49-F238E27FC236}">
                    <a16:creationId xmlns:a16="http://schemas.microsoft.com/office/drawing/2014/main" id="{69C0654E-98C4-B346-8F8A-43FDA2140238}"/>
                  </a:ext>
                </a:extLst>
              </p:cNvPr>
              <p:cNvSpPr>
                <a:spLocks noChangeAspect="1"/>
              </p:cNvSpPr>
              <p:nvPr/>
            </p:nvSpPr>
            <p:spPr>
              <a:xfrm>
                <a:off x="110763" y="3410439"/>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a:p>
            </p:txBody>
          </p:sp>
          <p:sp>
            <p:nvSpPr>
              <p:cNvPr id="1080" name="Elipse 1079">
                <a:extLst>
                  <a:ext uri="{FF2B5EF4-FFF2-40B4-BE49-F238E27FC236}">
                    <a16:creationId xmlns:a16="http://schemas.microsoft.com/office/drawing/2014/main" id="{F10A799F-7F48-8745-87D3-2B466CA0A4E7}"/>
                  </a:ext>
                </a:extLst>
              </p:cNvPr>
              <p:cNvSpPr>
                <a:spLocks noChangeAspect="1"/>
              </p:cNvSpPr>
              <p:nvPr/>
            </p:nvSpPr>
            <p:spPr>
              <a:xfrm>
                <a:off x="110763" y="3557291"/>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a:p>
            </p:txBody>
          </p:sp>
          <p:sp>
            <p:nvSpPr>
              <p:cNvPr id="1081" name="Elipse 1080">
                <a:extLst>
                  <a:ext uri="{FF2B5EF4-FFF2-40B4-BE49-F238E27FC236}">
                    <a16:creationId xmlns:a16="http://schemas.microsoft.com/office/drawing/2014/main" id="{54E76CCA-6255-A047-938E-A36D807848E7}"/>
                  </a:ext>
                </a:extLst>
              </p:cNvPr>
              <p:cNvSpPr>
                <a:spLocks noChangeAspect="1"/>
              </p:cNvSpPr>
              <p:nvPr/>
            </p:nvSpPr>
            <p:spPr>
              <a:xfrm>
                <a:off x="110763" y="3704143"/>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a:p>
            </p:txBody>
          </p:sp>
          <p:sp>
            <p:nvSpPr>
              <p:cNvPr id="1082" name="Elipse 1081">
                <a:extLst>
                  <a:ext uri="{FF2B5EF4-FFF2-40B4-BE49-F238E27FC236}">
                    <a16:creationId xmlns:a16="http://schemas.microsoft.com/office/drawing/2014/main" id="{1B6C4D42-0711-7344-8AF7-270F4D8646A8}"/>
                  </a:ext>
                </a:extLst>
              </p:cNvPr>
              <p:cNvSpPr>
                <a:spLocks noChangeAspect="1"/>
              </p:cNvSpPr>
              <p:nvPr/>
            </p:nvSpPr>
            <p:spPr>
              <a:xfrm>
                <a:off x="110763" y="3850995"/>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a:p>
            </p:txBody>
          </p:sp>
          <p:sp>
            <p:nvSpPr>
              <p:cNvPr id="1083" name="Elipse 1082">
                <a:extLst>
                  <a:ext uri="{FF2B5EF4-FFF2-40B4-BE49-F238E27FC236}">
                    <a16:creationId xmlns:a16="http://schemas.microsoft.com/office/drawing/2014/main" id="{60A8344E-FDA1-5441-A87F-0AED1C5C909A}"/>
                  </a:ext>
                </a:extLst>
              </p:cNvPr>
              <p:cNvSpPr>
                <a:spLocks noChangeAspect="1"/>
              </p:cNvSpPr>
              <p:nvPr/>
            </p:nvSpPr>
            <p:spPr>
              <a:xfrm>
                <a:off x="110763" y="3997847"/>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a:p>
            </p:txBody>
          </p:sp>
          <p:sp>
            <p:nvSpPr>
              <p:cNvPr id="1084" name="Elipse 1083">
                <a:extLst>
                  <a:ext uri="{FF2B5EF4-FFF2-40B4-BE49-F238E27FC236}">
                    <a16:creationId xmlns:a16="http://schemas.microsoft.com/office/drawing/2014/main" id="{2030CAFD-4C3E-604A-8DB9-ED842CDE29A7}"/>
                  </a:ext>
                </a:extLst>
              </p:cNvPr>
              <p:cNvSpPr>
                <a:spLocks noChangeAspect="1"/>
              </p:cNvSpPr>
              <p:nvPr/>
            </p:nvSpPr>
            <p:spPr>
              <a:xfrm>
                <a:off x="110763" y="4144699"/>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a:p>
            </p:txBody>
          </p:sp>
          <p:sp>
            <p:nvSpPr>
              <p:cNvPr id="1085" name="Elipse 1084">
                <a:extLst>
                  <a:ext uri="{FF2B5EF4-FFF2-40B4-BE49-F238E27FC236}">
                    <a16:creationId xmlns:a16="http://schemas.microsoft.com/office/drawing/2014/main" id="{688D5956-9A84-D34D-9729-7E9DF2BD9AB6}"/>
                  </a:ext>
                </a:extLst>
              </p:cNvPr>
              <p:cNvSpPr>
                <a:spLocks noChangeAspect="1"/>
              </p:cNvSpPr>
              <p:nvPr/>
            </p:nvSpPr>
            <p:spPr>
              <a:xfrm>
                <a:off x="110763" y="4291551"/>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a:p>
            </p:txBody>
          </p:sp>
          <p:sp>
            <p:nvSpPr>
              <p:cNvPr id="1086" name="Elipse 1085">
                <a:extLst>
                  <a:ext uri="{FF2B5EF4-FFF2-40B4-BE49-F238E27FC236}">
                    <a16:creationId xmlns:a16="http://schemas.microsoft.com/office/drawing/2014/main" id="{244E358B-3D2A-5444-8B10-6CE7EB6B53E4}"/>
                  </a:ext>
                </a:extLst>
              </p:cNvPr>
              <p:cNvSpPr>
                <a:spLocks noChangeAspect="1"/>
              </p:cNvSpPr>
              <p:nvPr/>
            </p:nvSpPr>
            <p:spPr>
              <a:xfrm>
                <a:off x="110763" y="4438403"/>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a:p>
            </p:txBody>
          </p:sp>
          <p:sp>
            <p:nvSpPr>
              <p:cNvPr id="1087" name="Elipse 1086">
                <a:extLst>
                  <a:ext uri="{FF2B5EF4-FFF2-40B4-BE49-F238E27FC236}">
                    <a16:creationId xmlns:a16="http://schemas.microsoft.com/office/drawing/2014/main" id="{B5BFDC8C-E359-8946-8F8B-545981B12ACB}"/>
                  </a:ext>
                </a:extLst>
              </p:cNvPr>
              <p:cNvSpPr>
                <a:spLocks noChangeAspect="1"/>
              </p:cNvSpPr>
              <p:nvPr/>
            </p:nvSpPr>
            <p:spPr>
              <a:xfrm>
                <a:off x="110763" y="4585255"/>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a:p>
            </p:txBody>
          </p:sp>
          <p:sp>
            <p:nvSpPr>
              <p:cNvPr id="1088" name="Elipse 1087">
                <a:extLst>
                  <a:ext uri="{FF2B5EF4-FFF2-40B4-BE49-F238E27FC236}">
                    <a16:creationId xmlns:a16="http://schemas.microsoft.com/office/drawing/2014/main" id="{8294C96A-5518-B440-B0D3-A15EEEB7EBF1}"/>
                  </a:ext>
                </a:extLst>
              </p:cNvPr>
              <p:cNvSpPr>
                <a:spLocks noChangeAspect="1"/>
              </p:cNvSpPr>
              <p:nvPr/>
            </p:nvSpPr>
            <p:spPr>
              <a:xfrm>
                <a:off x="110763" y="4732107"/>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a:p>
            </p:txBody>
          </p:sp>
          <p:sp>
            <p:nvSpPr>
              <p:cNvPr id="1089" name="Elipse 1088">
                <a:extLst>
                  <a:ext uri="{FF2B5EF4-FFF2-40B4-BE49-F238E27FC236}">
                    <a16:creationId xmlns:a16="http://schemas.microsoft.com/office/drawing/2014/main" id="{49ACB643-2080-E148-8D4A-A0DE080CB78B}"/>
                  </a:ext>
                </a:extLst>
              </p:cNvPr>
              <p:cNvSpPr>
                <a:spLocks noChangeAspect="1"/>
              </p:cNvSpPr>
              <p:nvPr/>
            </p:nvSpPr>
            <p:spPr>
              <a:xfrm>
                <a:off x="110763" y="4878959"/>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a:p>
            </p:txBody>
          </p:sp>
          <p:sp>
            <p:nvSpPr>
              <p:cNvPr id="1090" name="Elipse 1089">
                <a:extLst>
                  <a:ext uri="{FF2B5EF4-FFF2-40B4-BE49-F238E27FC236}">
                    <a16:creationId xmlns:a16="http://schemas.microsoft.com/office/drawing/2014/main" id="{46EC15CF-7A8D-2542-92E2-1FBAE8ADAB12}"/>
                  </a:ext>
                </a:extLst>
              </p:cNvPr>
              <p:cNvSpPr>
                <a:spLocks noChangeAspect="1"/>
              </p:cNvSpPr>
              <p:nvPr/>
            </p:nvSpPr>
            <p:spPr>
              <a:xfrm>
                <a:off x="110763" y="5025811"/>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a:p>
            </p:txBody>
          </p:sp>
          <p:sp>
            <p:nvSpPr>
              <p:cNvPr id="1091" name="Elipse 1090">
                <a:extLst>
                  <a:ext uri="{FF2B5EF4-FFF2-40B4-BE49-F238E27FC236}">
                    <a16:creationId xmlns:a16="http://schemas.microsoft.com/office/drawing/2014/main" id="{1AE8ACA5-7BA9-3A4E-BD2E-6419BC1C62BA}"/>
                  </a:ext>
                </a:extLst>
              </p:cNvPr>
              <p:cNvSpPr>
                <a:spLocks noChangeAspect="1"/>
              </p:cNvSpPr>
              <p:nvPr/>
            </p:nvSpPr>
            <p:spPr>
              <a:xfrm>
                <a:off x="110763" y="5172663"/>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a:p>
            </p:txBody>
          </p:sp>
          <p:sp>
            <p:nvSpPr>
              <p:cNvPr id="1092" name="Elipse 1091">
                <a:extLst>
                  <a:ext uri="{FF2B5EF4-FFF2-40B4-BE49-F238E27FC236}">
                    <a16:creationId xmlns:a16="http://schemas.microsoft.com/office/drawing/2014/main" id="{E14C58DA-4971-814C-95C6-93C56C3367D7}"/>
                  </a:ext>
                </a:extLst>
              </p:cNvPr>
              <p:cNvSpPr>
                <a:spLocks noChangeAspect="1"/>
              </p:cNvSpPr>
              <p:nvPr/>
            </p:nvSpPr>
            <p:spPr>
              <a:xfrm>
                <a:off x="110763" y="5319515"/>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a:p>
            </p:txBody>
          </p:sp>
          <p:sp>
            <p:nvSpPr>
              <p:cNvPr id="1093" name="Elipse 1092">
                <a:extLst>
                  <a:ext uri="{FF2B5EF4-FFF2-40B4-BE49-F238E27FC236}">
                    <a16:creationId xmlns:a16="http://schemas.microsoft.com/office/drawing/2014/main" id="{E07C17D0-9098-974E-ADE8-05B9273EA8F3}"/>
                  </a:ext>
                </a:extLst>
              </p:cNvPr>
              <p:cNvSpPr>
                <a:spLocks noChangeAspect="1"/>
              </p:cNvSpPr>
              <p:nvPr/>
            </p:nvSpPr>
            <p:spPr>
              <a:xfrm>
                <a:off x="110763" y="5466361"/>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a:p>
            </p:txBody>
          </p:sp>
        </p:grpSp>
      </p:grpSp>
      <p:sp>
        <p:nvSpPr>
          <p:cNvPr id="511" name="Rectángulo 510"/>
          <p:cNvSpPr/>
          <p:nvPr userDrawn="1"/>
        </p:nvSpPr>
        <p:spPr>
          <a:xfrm>
            <a:off x="0" y="22082"/>
            <a:ext cx="6876000" cy="151141"/>
          </a:xfrm>
          <a:prstGeom prst="rect">
            <a:avLst/>
          </a:prstGeom>
          <a:solidFill>
            <a:srgbClr val="FFAB00"/>
          </a:solidFill>
          <a:ln>
            <a:noFill/>
          </a:ln>
          <a:effectLst>
            <a:outerShdw blurRad="40000" dist="23000" dir="5400000" rotWithShape="0">
              <a:schemeClr val="bg1"/>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_tradnl"/>
          </a:p>
        </p:txBody>
      </p:sp>
      <p:sp>
        <p:nvSpPr>
          <p:cNvPr id="512" name="Rectángulo 511"/>
          <p:cNvSpPr/>
          <p:nvPr userDrawn="1"/>
        </p:nvSpPr>
        <p:spPr>
          <a:xfrm>
            <a:off x="-8898" y="9014585"/>
            <a:ext cx="6912000" cy="135463"/>
          </a:xfrm>
          <a:prstGeom prst="rect">
            <a:avLst/>
          </a:prstGeom>
          <a:solidFill>
            <a:srgbClr val="6699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_tradnl"/>
          </a:p>
        </p:txBody>
      </p:sp>
      <p:sp>
        <p:nvSpPr>
          <p:cNvPr id="513" name="Rectángulo 512"/>
          <p:cNvSpPr/>
          <p:nvPr userDrawn="1"/>
        </p:nvSpPr>
        <p:spPr>
          <a:xfrm>
            <a:off x="-8898" y="8924466"/>
            <a:ext cx="6840000" cy="45719"/>
          </a:xfrm>
          <a:prstGeom prst="rect">
            <a:avLst/>
          </a:prstGeom>
          <a:solidFill>
            <a:srgbClr val="9D9D9C"/>
          </a:solidFill>
          <a:ln>
            <a:noFill/>
          </a:ln>
          <a:effectLst>
            <a:outerShdw dist="23000" rotWithShape="0">
              <a:srgbClr val="000000">
                <a:alpha val="35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_tradnl"/>
          </a:p>
        </p:txBody>
      </p:sp>
    </p:spTree>
    <p:extLst>
      <p:ext uri="{BB962C8B-B14F-4D97-AF65-F5344CB8AC3E}">
        <p14:creationId xmlns:p14="http://schemas.microsoft.com/office/powerpoint/2010/main" val="1599709281"/>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userDrawn="1">
  <p:cSld name="Contenido_A">
    <p:spTree>
      <p:nvGrpSpPr>
        <p:cNvPr id="1" name=""/>
        <p:cNvGrpSpPr/>
        <p:nvPr/>
      </p:nvGrpSpPr>
      <p:grpSpPr>
        <a:xfrm>
          <a:off x="0" y="0"/>
          <a:ext cx="0" cy="0"/>
          <a:chOff x="0" y="0"/>
          <a:chExt cx="0" cy="0"/>
        </a:xfrm>
      </p:grpSpPr>
    </p:spTree>
    <p:extLst>
      <p:ext uri="{BB962C8B-B14F-4D97-AF65-F5344CB8AC3E}">
        <p14:creationId xmlns:p14="http://schemas.microsoft.com/office/powerpoint/2010/main" val="1315545026"/>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1_Diapositiva de título">
    <p:spTree>
      <p:nvGrpSpPr>
        <p:cNvPr id="1" name=""/>
        <p:cNvGrpSpPr/>
        <p:nvPr/>
      </p:nvGrpSpPr>
      <p:grpSpPr>
        <a:xfrm>
          <a:off x="0" y="0"/>
          <a:ext cx="0" cy="0"/>
          <a:chOff x="0" y="0"/>
          <a:chExt cx="0" cy="0"/>
        </a:xfrm>
      </p:grpSpPr>
    </p:spTree>
    <p:extLst>
      <p:ext uri="{BB962C8B-B14F-4D97-AF65-F5344CB8AC3E}">
        <p14:creationId xmlns:p14="http://schemas.microsoft.com/office/powerpoint/2010/main" val="1838776257"/>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1_Título y objetos">
    <p:spTree>
      <p:nvGrpSpPr>
        <p:cNvPr id="1" name=""/>
        <p:cNvGrpSpPr/>
        <p:nvPr/>
      </p:nvGrpSpPr>
      <p:grpSpPr>
        <a:xfrm>
          <a:off x="0" y="0"/>
          <a:ext cx="0" cy="0"/>
          <a:chOff x="0" y="0"/>
          <a:chExt cx="0" cy="0"/>
        </a:xfrm>
      </p:grpSpPr>
    </p:spTree>
    <p:extLst>
      <p:ext uri="{BB962C8B-B14F-4D97-AF65-F5344CB8AC3E}">
        <p14:creationId xmlns:p14="http://schemas.microsoft.com/office/powerpoint/2010/main" val="4026803919"/>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1_Encabezado de sección">
    <p:spTree>
      <p:nvGrpSpPr>
        <p:cNvPr id="1" name=""/>
        <p:cNvGrpSpPr/>
        <p:nvPr/>
      </p:nvGrpSpPr>
      <p:grpSpPr>
        <a:xfrm>
          <a:off x="0" y="0"/>
          <a:ext cx="0" cy="0"/>
          <a:chOff x="0" y="0"/>
          <a:chExt cx="0" cy="0"/>
        </a:xfrm>
      </p:grpSpPr>
    </p:spTree>
    <p:extLst>
      <p:ext uri="{BB962C8B-B14F-4D97-AF65-F5344CB8AC3E}">
        <p14:creationId xmlns:p14="http://schemas.microsoft.com/office/powerpoint/2010/main" val="3476218641"/>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1_Dos objetos">
    <p:spTree>
      <p:nvGrpSpPr>
        <p:cNvPr id="1" name=""/>
        <p:cNvGrpSpPr/>
        <p:nvPr/>
      </p:nvGrpSpPr>
      <p:grpSpPr>
        <a:xfrm>
          <a:off x="0" y="0"/>
          <a:ext cx="0" cy="0"/>
          <a:chOff x="0" y="0"/>
          <a:chExt cx="0" cy="0"/>
        </a:xfrm>
      </p:grpSpPr>
    </p:spTree>
    <p:extLst>
      <p:ext uri="{BB962C8B-B14F-4D97-AF65-F5344CB8AC3E}">
        <p14:creationId xmlns:p14="http://schemas.microsoft.com/office/powerpoint/2010/main" val="2595159769"/>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1_Comparación">
    <p:spTree>
      <p:nvGrpSpPr>
        <p:cNvPr id="1" name=""/>
        <p:cNvGrpSpPr/>
        <p:nvPr/>
      </p:nvGrpSpPr>
      <p:grpSpPr>
        <a:xfrm>
          <a:off x="0" y="0"/>
          <a:ext cx="0" cy="0"/>
          <a:chOff x="0" y="0"/>
          <a:chExt cx="0" cy="0"/>
        </a:xfrm>
      </p:grpSpPr>
    </p:spTree>
    <p:extLst>
      <p:ext uri="{BB962C8B-B14F-4D97-AF65-F5344CB8AC3E}">
        <p14:creationId xmlns:p14="http://schemas.microsoft.com/office/powerpoint/2010/main" val="4097125298"/>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1_Solo el título">
    <p:spTree>
      <p:nvGrpSpPr>
        <p:cNvPr id="1" name=""/>
        <p:cNvGrpSpPr/>
        <p:nvPr/>
      </p:nvGrpSpPr>
      <p:grpSpPr>
        <a:xfrm>
          <a:off x="0" y="0"/>
          <a:ext cx="0" cy="0"/>
          <a:chOff x="0" y="0"/>
          <a:chExt cx="0" cy="0"/>
        </a:xfrm>
      </p:grpSpPr>
    </p:spTree>
    <p:extLst>
      <p:ext uri="{BB962C8B-B14F-4D97-AF65-F5344CB8AC3E}">
        <p14:creationId xmlns:p14="http://schemas.microsoft.com/office/powerpoint/2010/main" val="528082639"/>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1_Contenido con título">
    <p:spTree>
      <p:nvGrpSpPr>
        <p:cNvPr id="1" name=""/>
        <p:cNvGrpSpPr/>
        <p:nvPr/>
      </p:nvGrpSpPr>
      <p:grpSpPr>
        <a:xfrm>
          <a:off x="0" y="0"/>
          <a:ext cx="0" cy="0"/>
          <a:chOff x="0" y="0"/>
          <a:chExt cx="0" cy="0"/>
        </a:xfrm>
      </p:grpSpPr>
    </p:spTree>
    <p:extLst>
      <p:ext uri="{BB962C8B-B14F-4D97-AF65-F5344CB8AC3E}">
        <p14:creationId xmlns:p14="http://schemas.microsoft.com/office/powerpoint/2010/main" val="1207082332"/>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1_Imagen con título">
    <p:spTree>
      <p:nvGrpSpPr>
        <p:cNvPr id="1" name=""/>
        <p:cNvGrpSpPr/>
        <p:nvPr/>
      </p:nvGrpSpPr>
      <p:grpSpPr>
        <a:xfrm>
          <a:off x="0" y="0"/>
          <a:ext cx="0" cy="0"/>
          <a:chOff x="0" y="0"/>
          <a:chExt cx="0" cy="0"/>
        </a:xfrm>
      </p:grpSpPr>
    </p:spTree>
    <p:extLst>
      <p:ext uri="{BB962C8B-B14F-4D97-AF65-F5344CB8AC3E}">
        <p14:creationId xmlns:p14="http://schemas.microsoft.com/office/powerpoint/2010/main" val="1251427026"/>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1_Título y texto vertical">
    <p:spTree>
      <p:nvGrpSpPr>
        <p:cNvPr id="1" name=""/>
        <p:cNvGrpSpPr/>
        <p:nvPr/>
      </p:nvGrpSpPr>
      <p:grpSpPr>
        <a:xfrm>
          <a:off x="0" y="0"/>
          <a:ext cx="0" cy="0"/>
          <a:chOff x="0" y="0"/>
          <a:chExt cx="0" cy="0"/>
        </a:xfrm>
      </p:grpSpPr>
    </p:spTree>
    <p:extLst>
      <p:ext uri="{BB962C8B-B14F-4D97-AF65-F5344CB8AC3E}">
        <p14:creationId xmlns:p14="http://schemas.microsoft.com/office/powerpoint/2010/main" val="1226380951"/>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1_Título vertical y texto">
    <p:spTree>
      <p:nvGrpSpPr>
        <p:cNvPr id="1" name=""/>
        <p:cNvGrpSpPr/>
        <p:nvPr/>
      </p:nvGrpSpPr>
      <p:grpSpPr>
        <a:xfrm>
          <a:off x="0" y="0"/>
          <a:ext cx="0" cy="0"/>
          <a:chOff x="0" y="0"/>
          <a:chExt cx="0" cy="0"/>
        </a:xfrm>
      </p:grpSpPr>
    </p:spTree>
    <p:extLst>
      <p:ext uri="{BB962C8B-B14F-4D97-AF65-F5344CB8AC3E}">
        <p14:creationId xmlns:p14="http://schemas.microsoft.com/office/powerpoint/2010/main" val="254763835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1.xml"/><Relationship Id="rId13" Type="http://schemas.openxmlformats.org/officeDocument/2006/relationships/slideLayout" Target="../slideLayouts/slideLayout26.xml"/><Relationship Id="rId18" Type="http://schemas.openxmlformats.org/officeDocument/2006/relationships/slideLayout" Target="../slideLayouts/slideLayout31.xml"/><Relationship Id="rId3" Type="http://schemas.openxmlformats.org/officeDocument/2006/relationships/slideLayout" Target="../slideLayouts/slideLayout16.xml"/><Relationship Id="rId21" Type="http://schemas.openxmlformats.org/officeDocument/2006/relationships/slideLayout" Target="../slideLayouts/slideLayout34.xml"/><Relationship Id="rId7" Type="http://schemas.openxmlformats.org/officeDocument/2006/relationships/slideLayout" Target="../slideLayouts/slideLayout20.xml"/><Relationship Id="rId12" Type="http://schemas.openxmlformats.org/officeDocument/2006/relationships/slideLayout" Target="../slideLayouts/slideLayout25.xml"/><Relationship Id="rId17" Type="http://schemas.openxmlformats.org/officeDocument/2006/relationships/slideLayout" Target="../slideLayouts/slideLayout30.xml"/><Relationship Id="rId2" Type="http://schemas.openxmlformats.org/officeDocument/2006/relationships/slideLayout" Target="../slideLayouts/slideLayout15.xml"/><Relationship Id="rId16" Type="http://schemas.openxmlformats.org/officeDocument/2006/relationships/slideLayout" Target="../slideLayouts/slideLayout29.xml"/><Relationship Id="rId20" Type="http://schemas.openxmlformats.org/officeDocument/2006/relationships/slideLayout" Target="../slideLayouts/slideLayout33.xml"/><Relationship Id="rId1" Type="http://schemas.openxmlformats.org/officeDocument/2006/relationships/slideLayout" Target="../slideLayouts/slideLayout14.xml"/><Relationship Id="rId6" Type="http://schemas.openxmlformats.org/officeDocument/2006/relationships/slideLayout" Target="../slideLayouts/slideLayout19.xml"/><Relationship Id="rId11" Type="http://schemas.openxmlformats.org/officeDocument/2006/relationships/slideLayout" Target="../slideLayouts/slideLayout24.xml"/><Relationship Id="rId24" Type="http://schemas.openxmlformats.org/officeDocument/2006/relationships/theme" Target="../theme/theme2.xml"/><Relationship Id="rId5" Type="http://schemas.openxmlformats.org/officeDocument/2006/relationships/slideLayout" Target="../slideLayouts/slideLayout18.xml"/><Relationship Id="rId15" Type="http://schemas.openxmlformats.org/officeDocument/2006/relationships/slideLayout" Target="../slideLayouts/slideLayout28.xml"/><Relationship Id="rId23" Type="http://schemas.openxmlformats.org/officeDocument/2006/relationships/slideLayout" Target="../slideLayouts/slideLayout36.xml"/><Relationship Id="rId10" Type="http://schemas.openxmlformats.org/officeDocument/2006/relationships/slideLayout" Target="../slideLayouts/slideLayout23.xml"/><Relationship Id="rId19" Type="http://schemas.openxmlformats.org/officeDocument/2006/relationships/slideLayout" Target="../slideLayouts/slideLayout32.xml"/><Relationship Id="rId4" Type="http://schemas.openxmlformats.org/officeDocument/2006/relationships/slideLayout" Target="../slideLayouts/slideLayout17.xml"/><Relationship Id="rId9" Type="http://schemas.openxmlformats.org/officeDocument/2006/relationships/slideLayout" Target="../slideLayouts/slideLayout22.xml"/><Relationship Id="rId14" Type="http://schemas.openxmlformats.org/officeDocument/2006/relationships/slideLayout" Target="../slideLayouts/slideLayout27.xml"/><Relationship Id="rId22" Type="http://schemas.openxmlformats.org/officeDocument/2006/relationships/slideLayout" Target="../slideLayouts/slideLayout35.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3" name="Rectángulo 2"/>
          <p:cNvSpPr/>
          <p:nvPr userDrawn="1"/>
        </p:nvSpPr>
        <p:spPr>
          <a:xfrm>
            <a:off x="0" y="3794"/>
            <a:ext cx="6876000" cy="151141"/>
          </a:xfrm>
          <a:prstGeom prst="rect">
            <a:avLst/>
          </a:prstGeom>
          <a:solidFill>
            <a:srgbClr val="FFAB00"/>
          </a:solidFill>
          <a:ln>
            <a:noFill/>
          </a:ln>
          <a:effectLst>
            <a:outerShdw blurRad="40000" dist="23000" dir="5400000" rotWithShape="0">
              <a:schemeClr val="bg1"/>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_tradnl" dirty="0">
              <a:latin typeface="Calibri" panose="020F0502020204030204" pitchFamily="34" charset="0"/>
            </a:endParaRPr>
          </a:p>
        </p:txBody>
      </p:sp>
      <p:sp>
        <p:nvSpPr>
          <p:cNvPr id="4" name="Rectángulo 3"/>
          <p:cNvSpPr/>
          <p:nvPr userDrawn="1"/>
        </p:nvSpPr>
        <p:spPr>
          <a:xfrm>
            <a:off x="-8898" y="9014585"/>
            <a:ext cx="6912000" cy="135463"/>
          </a:xfrm>
          <a:prstGeom prst="rect">
            <a:avLst/>
          </a:prstGeom>
          <a:solidFill>
            <a:srgbClr val="6699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_tradnl" dirty="0">
              <a:latin typeface="Calibri" panose="020F0502020204030204" pitchFamily="34" charset="0"/>
            </a:endParaRPr>
          </a:p>
        </p:txBody>
      </p:sp>
      <p:sp>
        <p:nvSpPr>
          <p:cNvPr id="5" name="Rectángulo 4"/>
          <p:cNvSpPr/>
          <p:nvPr userDrawn="1"/>
        </p:nvSpPr>
        <p:spPr>
          <a:xfrm>
            <a:off x="-8898" y="8924466"/>
            <a:ext cx="6840000" cy="45719"/>
          </a:xfrm>
          <a:prstGeom prst="rect">
            <a:avLst/>
          </a:prstGeom>
          <a:solidFill>
            <a:srgbClr val="9D9D9C"/>
          </a:solidFill>
          <a:ln>
            <a:noFill/>
          </a:ln>
          <a:effectLst>
            <a:outerShdw dist="23000" rotWithShape="0">
              <a:srgbClr val="000000">
                <a:alpha val="35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_tradnl" dirty="0">
              <a:latin typeface="Calibri" panose="020F0502020204030204" pitchFamily="34" charset="0"/>
            </a:endParaRPr>
          </a:p>
        </p:txBody>
      </p:sp>
    </p:spTree>
    <p:extLst>
      <p:ext uri="{BB962C8B-B14F-4D97-AF65-F5344CB8AC3E}">
        <p14:creationId xmlns:p14="http://schemas.microsoft.com/office/powerpoint/2010/main" val="2601535957"/>
      </p:ext>
    </p:extLst>
  </p:cSld>
  <p:clrMap bg1="lt1" tx1="dk1" bg2="lt2" tx2="dk2" accent1="accent1" accent2="accent2" accent3="accent3" accent4="accent4" accent5="accent5" accent6="accent6" hlink="hlink" folHlink="folHlink"/>
  <p:sldLayoutIdLst>
    <p:sldLayoutId id="2147483655" r:id="rId1"/>
    <p:sldLayoutId id="2147483657" r:id="rId2"/>
    <p:sldLayoutId id="2147483652" r:id="rId3"/>
    <p:sldLayoutId id="2147483653" r:id="rId4"/>
    <p:sldLayoutId id="2147483651" r:id="rId5"/>
    <p:sldLayoutId id="2147483660" r:id="rId6"/>
    <p:sldLayoutId id="2147483658" r:id="rId7"/>
    <p:sldLayoutId id="2147483659" r:id="rId8"/>
    <p:sldLayoutId id="2147483661" r:id="rId9"/>
    <p:sldLayoutId id="2147483662" r:id="rId10"/>
    <p:sldLayoutId id="2147483654" r:id="rId11"/>
    <p:sldLayoutId id="2147483650" r:id="rId12"/>
    <p:sldLayoutId id="2147483656" r:id="rId13"/>
  </p:sldLayoutIdLst>
  <p:txStyles>
    <p:titleStyle>
      <a:lvl1pPr algn="l" defTabSz="385763" rtl="0" eaLnBrk="1" latinLnBrk="0" hangingPunct="1">
        <a:lnSpc>
          <a:spcPct val="90000"/>
        </a:lnSpc>
        <a:spcBef>
          <a:spcPct val="0"/>
        </a:spcBef>
        <a:buNone/>
        <a:defRPr sz="1856" kern="1200">
          <a:solidFill>
            <a:schemeClr val="tx1"/>
          </a:solidFill>
          <a:latin typeface="+mj-lt"/>
          <a:ea typeface="+mj-ea"/>
          <a:cs typeface="+mj-cs"/>
        </a:defRPr>
      </a:lvl1pPr>
    </p:titleStyle>
    <p:bodyStyle>
      <a:lvl1pPr marL="96441" indent="-96441" algn="l" defTabSz="385763" rtl="0" eaLnBrk="1" latinLnBrk="0" hangingPunct="1">
        <a:lnSpc>
          <a:spcPct val="90000"/>
        </a:lnSpc>
        <a:spcBef>
          <a:spcPts val="422"/>
        </a:spcBef>
        <a:buFont typeface="Arial" panose="020B0604020202020204" pitchFamily="34" charset="0"/>
        <a:buChar char="•"/>
        <a:defRPr sz="1181" kern="1200">
          <a:solidFill>
            <a:schemeClr val="tx1"/>
          </a:solidFill>
          <a:latin typeface="+mn-lt"/>
          <a:ea typeface="+mn-ea"/>
          <a:cs typeface="+mn-cs"/>
        </a:defRPr>
      </a:lvl1pPr>
      <a:lvl2pPr marL="289322" indent="-96441" algn="l" defTabSz="385763" rtl="0" eaLnBrk="1" latinLnBrk="0" hangingPunct="1">
        <a:lnSpc>
          <a:spcPct val="90000"/>
        </a:lnSpc>
        <a:spcBef>
          <a:spcPts val="211"/>
        </a:spcBef>
        <a:buFont typeface="Arial" panose="020B0604020202020204" pitchFamily="34" charset="0"/>
        <a:buChar char="•"/>
        <a:defRPr sz="1013" kern="1200">
          <a:solidFill>
            <a:schemeClr val="tx1"/>
          </a:solidFill>
          <a:latin typeface="+mn-lt"/>
          <a:ea typeface="+mn-ea"/>
          <a:cs typeface="+mn-cs"/>
        </a:defRPr>
      </a:lvl2pPr>
      <a:lvl3pPr marL="482204" indent="-96441" algn="l" defTabSz="385763" rtl="0" eaLnBrk="1" latinLnBrk="0" hangingPunct="1">
        <a:lnSpc>
          <a:spcPct val="90000"/>
        </a:lnSpc>
        <a:spcBef>
          <a:spcPts val="211"/>
        </a:spcBef>
        <a:buFont typeface="Arial" panose="020B0604020202020204" pitchFamily="34" charset="0"/>
        <a:buChar char="•"/>
        <a:defRPr sz="844" kern="1200">
          <a:solidFill>
            <a:schemeClr val="tx1"/>
          </a:solidFill>
          <a:latin typeface="+mn-lt"/>
          <a:ea typeface="+mn-ea"/>
          <a:cs typeface="+mn-cs"/>
        </a:defRPr>
      </a:lvl3pPr>
      <a:lvl4pPr marL="675085" indent="-96441" algn="l" defTabSz="385763" rtl="0" eaLnBrk="1" latinLnBrk="0" hangingPunct="1">
        <a:lnSpc>
          <a:spcPct val="90000"/>
        </a:lnSpc>
        <a:spcBef>
          <a:spcPts val="211"/>
        </a:spcBef>
        <a:buFont typeface="Arial" panose="020B0604020202020204" pitchFamily="34" charset="0"/>
        <a:buChar char="•"/>
        <a:defRPr sz="760" kern="1200">
          <a:solidFill>
            <a:schemeClr val="tx1"/>
          </a:solidFill>
          <a:latin typeface="+mn-lt"/>
          <a:ea typeface="+mn-ea"/>
          <a:cs typeface="+mn-cs"/>
        </a:defRPr>
      </a:lvl4pPr>
      <a:lvl5pPr marL="867966" indent="-96441" algn="l" defTabSz="385763" rtl="0" eaLnBrk="1" latinLnBrk="0" hangingPunct="1">
        <a:lnSpc>
          <a:spcPct val="90000"/>
        </a:lnSpc>
        <a:spcBef>
          <a:spcPts val="211"/>
        </a:spcBef>
        <a:buFont typeface="Arial" panose="020B0604020202020204" pitchFamily="34" charset="0"/>
        <a:buChar char="•"/>
        <a:defRPr sz="760" kern="1200">
          <a:solidFill>
            <a:schemeClr val="tx1"/>
          </a:solidFill>
          <a:latin typeface="+mn-lt"/>
          <a:ea typeface="+mn-ea"/>
          <a:cs typeface="+mn-cs"/>
        </a:defRPr>
      </a:lvl5pPr>
      <a:lvl6pPr marL="1060847" indent="-96441" algn="l" defTabSz="385763" rtl="0" eaLnBrk="1" latinLnBrk="0" hangingPunct="1">
        <a:lnSpc>
          <a:spcPct val="90000"/>
        </a:lnSpc>
        <a:spcBef>
          <a:spcPts val="211"/>
        </a:spcBef>
        <a:buFont typeface="Arial" panose="020B0604020202020204" pitchFamily="34" charset="0"/>
        <a:buChar char="•"/>
        <a:defRPr sz="760" kern="1200">
          <a:solidFill>
            <a:schemeClr val="tx1"/>
          </a:solidFill>
          <a:latin typeface="+mn-lt"/>
          <a:ea typeface="+mn-ea"/>
          <a:cs typeface="+mn-cs"/>
        </a:defRPr>
      </a:lvl6pPr>
      <a:lvl7pPr marL="1253729" indent="-96441" algn="l" defTabSz="385763" rtl="0" eaLnBrk="1" latinLnBrk="0" hangingPunct="1">
        <a:lnSpc>
          <a:spcPct val="90000"/>
        </a:lnSpc>
        <a:spcBef>
          <a:spcPts val="211"/>
        </a:spcBef>
        <a:buFont typeface="Arial" panose="020B0604020202020204" pitchFamily="34" charset="0"/>
        <a:buChar char="•"/>
        <a:defRPr sz="760" kern="1200">
          <a:solidFill>
            <a:schemeClr val="tx1"/>
          </a:solidFill>
          <a:latin typeface="+mn-lt"/>
          <a:ea typeface="+mn-ea"/>
          <a:cs typeface="+mn-cs"/>
        </a:defRPr>
      </a:lvl7pPr>
      <a:lvl8pPr marL="1446610" indent="-96441" algn="l" defTabSz="385763" rtl="0" eaLnBrk="1" latinLnBrk="0" hangingPunct="1">
        <a:lnSpc>
          <a:spcPct val="90000"/>
        </a:lnSpc>
        <a:spcBef>
          <a:spcPts val="211"/>
        </a:spcBef>
        <a:buFont typeface="Arial" panose="020B0604020202020204" pitchFamily="34" charset="0"/>
        <a:buChar char="•"/>
        <a:defRPr sz="760" kern="1200">
          <a:solidFill>
            <a:schemeClr val="tx1"/>
          </a:solidFill>
          <a:latin typeface="+mn-lt"/>
          <a:ea typeface="+mn-ea"/>
          <a:cs typeface="+mn-cs"/>
        </a:defRPr>
      </a:lvl8pPr>
      <a:lvl9pPr marL="1639491" indent="-96441" algn="l" defTabSz="385763" rtl="0" eaLnBrk="1" latinLnBrk="0" hangingPunct="1">
        <a:lnSpc>
          <a:spcPct val="90000"/>
        </a:lnSpc>
        <a:spcBef>
          <a:spcPts val="211"/>
        </a:spcBef>
        <a:buFont typeface="Arial" panose="020B0604020202020204" pitchFamily="34" charset="0"/>
        <a:buChar char="•"/>
        <a:defRPr sz="760" kern="1200">
          <a:solidFill>
            <a:schemeClr val="tx1"/>
          </a:solidFill>
          <a:latin typeface="+mn-lt"/>
          <a:ea typeface="+mn-ea"/>
          <a:cs typeface="+mn-cs"/>
        </a:defRPr>
      </a:lvl9pPr>
    </p:bodyStyle>
    <p:otherStyle>
      <a:defPPr>
        <a:defRPr lang="es-CO"/>
      </a:defPPr>
      <a:lvl1pPr marL="0" algn="l" defTabSz="385763" rtl="0" eaLnBrk="1" latinLnBrk="0" hangingPunct="1">
        <a:defRPr sz="760" kern="1200">
          <a:solidFill>
            <a:schemeClr val="tx1"/>
          </a:solidFill>
          <a:latin typeface="+mn-lt"/>
          <a:ea typeface="+mn-ea"/>
          <a:cs typeface="+mn-cs"/>
        </a:defRPr>
      </a:lvl1pPr>
      <a:lvl2pPr marL="192881" algn="l" defTabSz="385763" rtl="0" eaLnBrk="1" latinLnBrk="0" hangingPunct="1">
        <a:defRPr sz="760" kern="1200">
          <a:solidFill>
            <a:schemeClr val="tx1"/>
          </a:solidFill>
          <a:latin typeface="+mn-lt"/>
          <a:ea typeface="+mn-ea"/>
          <a:cs typeface="+mn-cs"/>
        </a:defRPr>
      </a:lvl2pPr>
      <a:lvl3pPr marL="385763" algn="l" defTabSz="385763" rtl="0" eaLnBrk="1" latinLnBrk="0" hangingPunct="1">
        <a:defRPr sz="760" kern="1200">
          <a:solidFill>
            <a:schemeClr val="tx1"/>
          </a:solidFill>
          <a:latin typeface="+mn-lt"/>
          <a:ea typeface="+mn-ea"/>
          <a:cs typeface="+mn-cs"/>
        </a:defRPr>
      </a:lvl3pPr>
      <a:lvl4pPr marL="578644" algn="l" defTabSz="385763" rtl="0" eaLnBrk="1" latinLnBrk="0" hangingPunct="1">
        <a:defRPr sz="760" kern="1200">
          <a:solidFill>
            <a:schemeClr val="tx1"/>
          </a:solidFill>
          <a:latin typeface="+mn-lt"/>
          <a:ea typeface="+mn-ea"/>
          <a:cs typeface="+mn-cs"/>
        </a:defRPr>
      </a:lvl4pPr>
      <a:lvl5pPr marL="771525" algn="l" defTabSz="385763" rtl="0" eaLnBrk="1" latinLnBrk="0" hangingPunct="1">
        <a:defRPr sz="760" kern="1200">
          <a:solidFill>
            <a:schemeClr val="tx1"/>
          </a:solidFill>
          <a:latin typeface="+mn-lt"/>
          <a:ea typeface="+mn-ea"/>
          <a:cs typeface="+mn-cs"/>
        </a:defRPr>
      </a:lvl5pPr>
      <a:lvl6pPr marL="964406" algn="l" defTabSz="385763" rtl="0" eaLnBrk="1" latinLnBrk="0" hangingPunct="1">
        <a:defRPr sz="760" kern="1200">
          <a:solidFill>
            <a:schemeClr val="tx1"/>
          </a:solidFill>
          <a:latin typeface="+mn-lt"/>
          <a:ea typeface="+mn-ea"/>
          <a:cs typeface="+mn-cs"/>
        </a:defRPr>
      </a:lvl6pPr>
      <a:lvl7pPr marL="1157288" algn="l" defTabSz="385763" rtl="0" eaLnBrk="1" latinLnBrk="0" hangingPunct="1">
        <a:defRPr sz="760" kern="1200">
          <a:solidFill>
            <a:schemeClr val="tx1"/>
          </a:solidFill>
          <a:latin typeface="+mn-lt"/>
          <a:ea typeface="+mn-ea"/>
          <a:cs typeface="+mn-cs"/>
        </a:defRPr>
      </a:lvl7pPr>
      <a:lvl8pPr marL="1350169" algn="l" defTabSz="385763" rtl="0" eaLnBrk="1" latinLnBrk="0" hangingPunct="1">
        <a:defRPr sz="760" kern="1200">
          <a:solidFill>
            <a:schemeClr val="tx1"/>
          </a:solidFill>
          <a:latin typeface="+mn-lt"/>
          <a:ea typeface="+mn-ea"/>
          <a:cs typeface="+mn-cs"/>
        </a:defRPr>
      </a:lvl8pPr>
      <a:lvl9pPr marL="1543050" algn="l" defTabSz="385763" rtl="0" eaLnBrk="1" latinLnBrk="0" hangingPunct="1">
        <a:defRPr sz="76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p:cNvSpPr>
            <a:spLocks noGrp="1"/>
          </p:cNvSpPr>
          <p:nvPr>
            <p:ph type="title"/>
          </p:nvPr>
        </p:nvSpPr>
        <p:spPr>
          <a:xfrm>
            <a:off x="471488" y="486834"/>
            <a:ext cx="5915025" cy="1767417"/>
          </a:xfrm>
          <a:prstGeom prst="rect">
            <a:avLst/>
          </a:prstGeom>
        </p:spPr>
        <p:txBody>
          <a:bodyPr vert="horz" lIns="91440" tIns="45720" rIns="91440" bIns="45720" rtlCol="0" anchor="ctr">
            <a:normAutofit/>
          </a:bodyPr>
          <a:lstStyle/>
          <a:p>
            <a:r>
              <a:rPr lang="es-ES"/>
              <a:t>Haga clic para modificar el estilo de título del patrón</a:t>
            </a:r>
            <a:endParaRPr lang="es-MX"/>
          </a:p>
        </p:txBody>
      </p:sp>
      <p:sp>
        <p:nvSpPr>
          <p:cNvPr id="3" name="Marcador de texto 2"/>
          <p:cNvSpPr>
            <a:spLocks noGrp="1"/>
          </p:cNvSpPr>
          <p:nvPr>
            <p:ph type="body" idx="1"/>
          </p:nvPr>
        </p:nvSpPr>
        <p:spPr>
          <a:xfrm>
            <a:off x="471488" y="2434167"/>
            <a:ext cx="5915025" cy="5801784"/>
          </a:xfrm>
          <a:prstGeom prst="rect">
            <a:avLst/>
          </a:prstGeom>
        </p:spPr>
        <p:txBody>
          <a:bodyPr vert="horz" lIns="91440" tIns="45720" rIns="91440" bIns="45720" rtlCol="0">
            <a:normAutofit/>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4" name="Marcador de fecha 3"/>
          <p:cNvSpPr>
            <a:spLocks noGrp="1"/>
          </p:cNvSpPr>
          <p:nvPr>
            <p:ph type="dt" sz="half" idx="2"/>
          </p:nvPr>
        </p:nvSpPr>
        <p:spPr>
          <a:xfrm>
            <a:off x="471488" y="8475134"/>
            <a:ext cx="1543050" cy="486833"/>
          </a:xfrm>
          <a:prstGeom prst="rect">
            <a:avLst/>
          </a:prstGeom>
        </p:spPr>
        <p:txBody>
          <a:bodyPr vert="horz" lIns="91440" tIns="45720" rIns="91440" bIns="45720" rtlCol="0" anchor="ctr"/>
          <a:lstStyle>
            <a:lvl1pPr algn="l">
              <a:defRPr sz="675">
                <a:solidFill>
                  <a:schemeClr val="tx1">
                    <a:tint val="75000"/>
                  </a:schemeClr>
                </a:solidFill>
              </a:defRPr>
            </a:lvl1pPr>
          </a:lstStyle>
          <a:p>
            <a:fld id="{2DD4CC45-6D6F-4EBA-A44C-76C408CFF7F3}" type="datetimeFigureOut">
              <a:rPr lang="es-MX" smtClean="0"/>
              <a:t>08/12/2019</a:t>
            </a:fld>
            <a:endParaRPr lang="es-MX"/>
          </a:p>
        </p:txBody>
      </p:sp>
      <p:sp>
        <p:nvSpPr>
          <p:cNvPr id="5" name="Marcador de pie de página 4"/>
          <p:cNvSpPr>
            <a:spLocks noGrp="1"/>
          </p:cNvSpPr>
          <p:nvPr>
            <p:ph type="ftr" sz="quarter" idx="3"/>
          </p:nvPr>
        </p:nvSpPr>
        <p:spPr>
          <a:xfrm>
            <a:off x="2271713" y="8475134"/>
            <a:ext cx="2314575" cy="486833"/>
          </a:xfrm>
          <a:prstGeom prst="rect">
            <a:avLst/>
          </a:prstGeom>
        </p:spPr>
        <p:txBody>
          <a:bodyPr vert="horz" lIns="91440" tIns="45720" rIns="91440" bIns="45720" rtlCol="0" anchor="ctr"/>
          <a:lstStyle>
            <a:lvl1pPr algn="ctr">
              <a:defRPr sz="675">
                <a:solidFill>
                  <a:schemeClr val="tx1">
                    <a:tint val="75000"/>
                  </a:schemeClr>
                </a:solidFill>
              </a:defRPr>
            </a:lvl1pPr>
          </a:lstStyle>
          <a:p>
            <a:endParaRPr lang="es-MX"/>
          </a:p>
        </p:txBody>
      </p:sp>
      <p:sp>
        <p:nvSpPr>
          <p:cNvPr id="6" name="Marcador de número de diapositiva 5"/>
          <p:cNvSpPr>
            <a:spLocks noGrp="1"/>
          </p:cNvSpPr>
          <p:nvPr>
            <p:ph type="sldNum" sz="quarter" idx="4"/>
          </p:nvPr>
        </p:nvSpPr>
        <p:spPr>
          <a:xfrm>
            <a:off x="4843463" y="8475134"/>
            <a:ext cx="1543050" cy="486833"/>
          </a:xfrm>
          <a:prstGeom prst="rect">
            <a:avLst/>
          </a:prstGeom>
        </p:spPr>
        <p:txBody>
          <a:bodyPr vert="horz" lIns="91440" tIns="45720" rIns="91440" bIns="45720" rtlCol="0" anchor="ctr"/>
          <a:lstStyle>
            <a:lvl1pPr algn="r">
              <a:defRPr sz="675">
                <a:solidFill>
                  <a:schemeClr val="tx1">
                    <a:tint val="75000"/>
                  </a:schemeClr>
                </a:solidFill>
              </a:defRPr>
            </a:lvl1pPr>
          </a:lstStyle>
          <a:p>
            <a:fld id="{FA7785FE-ACA4-4ED1-874A-4A844C58AA53}" type="slidenum">
              <a:rPr lang="es-MX" smtClean="0"/>
              <a:t>‹Nº›</a:t>
            </a:fld>
            <a:endParaRPr lang="es-MX"/>
          </a:p>
        </p:txBody>
      </p:sp>
      <p:sp>
        <p:nvSpPr>
          <p:cNvPr id="7" name="Rectángulo 6"/>
          <p:cNvSpPr/>
          <p:nvPr userDrawn="1"/>
        </p:nvSpPr>
        <p:spPr>
          <a:xfrm>
            <a:off x="0" y="3794"/>
            <a:ext cx="6876000" cy="151141"/>
          </a:xfrm>
          <a:prstGeom prst="rect">
            <a:avLst/>
          </a:prstGeom>
          <a:solidFill>
            <a:srgbClr val="FFAB00"/>
          </a:solidFill>
          <a:ln>
            <a:noFill/>
          </a:ln>
          <a:effectLst>
            <a:outerShdw blurRad="40000" dist="23000" dir="5400000" rotWithShape="0">
              <a:schemeClr val="bg1"/>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_tradnl"/>
          </a:p>
        </p:txBody>
      </p:sp>
      <p:sp>
        <p:nvSpPr>
          <p:cNvPr id="8" name="Rectángulo 7"/>
          <p:cNvSpPr/>
          <p:nvPr userDrawn="1"/>
        </p:nvSpPr>
        <p:spPr>
          <a:xfrm>
            <a:off x="-8898" y="9014585"/>
            <a:ext cx="6912000" cy="135463"/>
          </a:xfrm>
          <a:prstGeom prst="rect">
            <a:avLst/>
          </a:prstGeom>
          <a:solidFill>
            <a:srgbClr val="6699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_tradnl"/>
          </a:p>
        </p:txBody>
      </p:sp>
      <p:sp>
        <p:nvSpPr>
          <p:cNvPr id="9" name="Rectángulo 8"/>
          <p:cNvSpPr/>
          <p:nvPr userDrawn="1"/>
        </p:nvSpPr>
        <p:spPr>
          <a:xfrm>
            <a:off x="-8898" y="8924466"/>
            <a:ext cx="6840000" cy="45719"/>
          </a:xfrm>
          <a:prstGeom prst="rect">
            <a:avLst/>
          </a:prstGeom>
          <a:solidFill>
            <a:srgbClr val="9D9D9C"/>
          </a:solidFill>
          <a:ln>
            <a:noFill/>
          </a:ln>
          <a:effectLst>
            <a:outerShdw dist="23000" rotWithShape="0">
              <a:srgbClr val="000000">
                <a:alpha val="35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_tradnl"/>
          </a:p>
        </p:txBody>
      </p:sp>
    </p:spTree>
    <p:extLst>
      <p:ext uri="{BB962C8B-B14F-4D97-AF65-F5344CB8AC3E}">
        <p14:creationId xmlns:p14="http://schemas.microsoft.com/office/powerpoint/2010/main" val="2254822386"/>
      </p:ext>
    </p:extLst>
  </p:cSld>
  <p:clrMap bg1="lt1" tx1="dk1" bg2="lt2" tx2="dk2" accent1="accent1" accent2="accent2" accent3="accent3" accent4="accent4" accent5="accent5" accent6="accent6" hlink="hlink" folHlink="folHlink"/>
  <p:sldLayoutIdLst>
    <p:sldLayoutId id="2147483720" r:id="rId1"/>
    <p:sldLayoutId id="2147483721" r:id="rId2"/>
    <p:sldLayoutId id="2147483722" r:id="rId3"/>
    <p:sldLayoutId id="2147483723" r:id="rId4"/>
    <p:sldLayoutId id="2147483724" r:id="rId5"/>
    <p:sldLayoutId id="2147483725" r:id="rId6"/>
    <p:sldLayoutId id="2147483726" r:id="rId7"/>
    <p:sldLayoutId id="2147483727" r:id="rId8"/>
    <p:sldLayoutId id="2147483728" r:id="rId9"/>
    <p:sldLayoutId id="2147483729" r:id="rId10"/>
    <p:sldLayoutId id="2147483730" r:id="rId11"/>
    <p:sldLayoutId id="2147483731" r:id="rId12"/>
    <p:sldLayoutId id="2147483732" r:id="rId13"/>
    <p:sldLayoutId id="2147483678" r:id="rId14"/>
    <p:sldLayoutId id="2147483679" r:id="rId15"/>
    <p:sldLayoutId id="2147483680" r:id="rId16"/>
    <p:sldLayoutId id="2147483681" r:id="rId17"/>
    <p:sldLayoutId id="2147483682" r:id="rId18"/>
    <p:sldLayoutId id="2147483683" r:id="rId19"/>
    <p:sldLayoutId id="2147483685" r:id="rId20"/>
    <p:sldLayoutId id="2147483686" r:id="rId21"/>
    <p:sldLayoutId id="2147483687" r:id="rId22"/>
    <p:sldLayoutId id="2147483688" r:id="rId23"/>
  </p:sldLayoutIdLst>
  <p:txStyles>
    <p:titleStyle>
      <a:lvl1pPr algn="l" defTabSz="514350" rtl="0" eaLnBrk="1" latinLnBrk="0" hangingPunct="1">
        <a:lnSpc>
          <a:spcPct val="90000"/>
        </a:lnSpc>
        <a:spcBef>
          <a:spcPct val="0"/>
        </a:spcBef>
        <a:buNone/>
        <a:defRPr sz="2475" kern="1200">
          <a:solidFill>
            <a:schemeClr val="tx1"/>
          </a:solidFill>
          <a:latin typeface="+mj-lt"/>
          <a:ea typeface="+mj-ea"/>
          <a:cs typeface="+mj-cs"/>
        </a:defRPr>
      </a:lvl1pPr>
    </p:titleStyle>
    <p:bodyStyle>
      <a:lvl1pPr marL="128588" indent="-128588" algn="l" defTabSz="514350"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63" indent="-128588" algn="l" defTabSz="514350"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38" indent="-128588" algn="l" defTabSz="514350"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113" indent="-128588" algn="l" defTabSz="514350"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88" indent="-128588" algn="l" defTabSz="514350"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63" indent="-128588" algn="l" defTabSz="514350"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638" indent="-128588" algn="l" defTabSz="514350"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813" indent="-128588" algn="l" defTabSz="514350"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88" indent="-128588" algn="l" defTabSz="514350"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es-MX"/>
      </a:defPPr>
      <a:lvl1pPr marL="0" algn="l" defTabSz="514350" rtl="0" eaLnBrk="1" latinLnBrk="0" hangingPunct="1">
        <a:defRPr sz="1013" kern="1200">
          <a:solidFill>
            <a:schemeClr val="tx1"/>
          </a:solidFill>
          <a:latin typeface="+mn-lt"/>
          <a:ea typeface="+mn-ea"/>
          <a:cs typeface="+mn-cs"/>
        </a:defRPr>
      </a:lvl1pPr>
      <a:lvl2pPr marL="257175" algn="l" defTabSz="514350" rtl="0" eaLnBrk="1" latinLnBrk="0" hangingPunct="1">
        <a:defRPr sz="1013" kern="1200">
          <a:solidFill>
            <a:schemeClr val="tx1"/>
          </a:solidFill>
          <a:latin typeface="+mn-lt"/>
          <a:ea typeface="+mn-ea"/>
          <a:cs typeface="+mn-cs"/>
        </a:defRPr>
      </a:lvl2pPr>
      <a:lvl3pPr marL="514350" algn="l" defTabSz="514350" rtl="0" eaLnBrk="1" latinLnBrk="0" hangingPunct="1">
        <a:defRPr sz="1013" kern="1200">
          <a:solidFill>
            <a:schemeClr val="tx1"/>
          </a:solidFill>
          <a:latin typeface="+mn-lt"/>
          <a:ea typeface="+mn-ea"/>
          <a:cs typeface="+mn-cs"/>
        </a:defRPr>
      </a:lvl3pPr>
      <a:lvl4pPr marL="771525" algn="l" defTabSz="514350" rtl="0" eaLnBrk="1" latinLnBrk="0" hangingPunct="1">
        <a:defRPr sz="1013" kern="1200">
          <a:solidFill>
            <a:schemeClr val="tx1"/>
          </a:solidFill>
          <a:latin typeface="+mn-lt"/>
          <a:ea typeface="+mn-ea"/>
          <a:cs typeface="+mn-cs"/>
        </a:defRPr>
      </a:lvl4pPr>
      <a:lvl5pPr marL="1028700" algn="l" defTabSz="514350" rtl="0" eaLnBrk="1" latinLnBrk="0" hangingPunct="1">
        <a:defRPr sz="1013" kern="1200">
          <a:solidFill>
            <a:schemeClr val="tx1"/>
          </a:solidFill>
          <a:latin typeface="+mn-lt"/>
          <a:ea typeface="+mn-ea"/>
          <a:cs typeface="+mn-cs"/>
        </a:defRPr>
      </a:lvl5pPr>
      <a:lvl6pPr marL="1285875" algn="l" defTabSz="514350" rtl="0" eaLnBrk="1" latinLnBrk="0" hangingPunct="1">
        <a:defRPr sz="1013" kern="1200">
          <a:solidFill>
            <a:schemeClr val="tx1"/>
          </a:solidFill>
          <a:latin typeface="+mn-lt"/>
          <a:ea typeface="+mn-ea"/>
          <a:cs typeface="+mn-cs"/>
        </a:defRPr>
      </a:lvl6pPr>
      <a:lvl7pPr marL="1543050" algn="l" defTabSz="514350" rtl="0" eaLnBrk="1" latinLnBrk="0" hangingPunct="1">
        <a:defRPr sz="1013" kern="1200">
          <a:solidFill>
            <a:schemeClr val="tx1"/>
          </a:solidFill>
          <a:latin typeface="+mn-lt"/>
          <a:ea typeface="+mn-ea"/>
          <a:cs typeface="+mn-cs"/>
        </a:defRPr>
      </a:lvl7pPr>
      <a:lvl8pPr marL="1800225" algn="l" defTabSz="514350" rtl="0" eaLnBrk="1" latinLnBrk="0" hangingPunct="1">
        <a:defRPr sz="1013" kern="1200">
          <a:solidFill>
            <a:schemeClr val="tx1"/>
          </a:solidFill>
          <a:latin typeface="+mn-lt"/>
          <a:ea typeface="+mn-ea"/>
          <a:cs typeface="+mn-cs"/>
        </a:defRPr>
      </a:lvl8pPr>
      <a:lvl9pPr marL="2057400" algn="l" defTabSz="514350" rtl="0" eaLnBrk="1" latinLnBrk="0" hangingPunct="1">
        <a:defRPr sz="1013"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5.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6.xml"/></Relationships>
</file>

<file path=ppt/slides/_rels/slide3.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Layout" Target="../slideLayouts/slideLayout26.xml"/><Relationship Id="rId4" Type="http://schemas.openxmlformats.org/officeDocument/2006/relationships/image" Target="../media/image5.png"/></Relationships>
</file>

<file path=ppt/slides/_rels/slide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6.xml"/></Relationships>
</file>

<file path=ppt/slides/_rels/slide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6.xml"/></Relationships>
</file>

<file path=ppt/slides/_rels/slide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6.xml"/></Relationships>
</file>

<file path=ppt/slides/_rels/slide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6.xml"/></Relationships>
</file>

<file path=ppt/slides/_rels/slide8.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26.xml"/></Relationships>
</file>

<file path=ppt/slides/_rels/slide9.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6.xml"/></Relationships>
</file>

<file path=ppt/slides/_rels/slide1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6.xml"/></Relationships>
</file>

<file path=ppt/slides/_rels/slide11.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6.xml"/></Relationships>
</file>

<file path=ppt/slides/_rels/slide12.xml.rels><?xml version="1.0" encoding="UTF-8" standalone="yes"?>
<Relationships xmlns="http://schemas.openxmlformats.org/package/2006/relationships"><Relationship Id="rId3" Type="http://schemas.openxmlformats.org/officeDocument/2006/relationships/hyperlink" Target="https://www.ani.gov.co/modo-portuario" TargetMode="External"/><Relationship Id="rId2" Type="http://schemas.openxmlformats.org/officeDocument/2006/relationships/hyperlink" Target="https://www.ani.gov.co/modo-carretero-y-ferreo" TargetMode="External"/><Relationship Id="rId1" Type="http://schemas.openxmlformats.org/officeDocument/2006/relationships/slideLayout" Target="../slideLayouts/slideLayout26.xml"/><Relationship Id="rId5" Type="http://schemas.openxmlformats.org/officeDocument/2006/relationships/image" Target="../media/image11.jpeg"/><Relationship Id="rId4" Type="http://schemas.openxmlformats.org/officeDocument/2006/relationships/hyperlink" Target="https://www.sivirtual.gov.co/resultadosbusqueda?p_p_id=portletresultadosbusqueda_WAR_PecBusquedaPortletportlet&amp;p_p_lifecycle=0&amp;_portletresultadosbusqueda_WAR_PecBusquedaPortletportlet_q=agencia+nacional+de+infraestructura.&amp;_portletresultadosbusqueda_WAR_PecBusquedaPortletportlet_ciudadSeleccionada=BOGOTA,+D.C.&amp;_portletresultadosbusqueda_WAR_PecBusquedaPortletportlet_departamento=&amp;_portletresultadosbusqueda_WAR_PecBusquedaPortletportlet_latitud=&amp;_portletresultadosbusqueda_WAR_PecBusquedaPortletportlet_longitud=" TargetMode="External"/></Relationships>
</file>

<file path=ppt/slides/_rels/slide13.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6.xml"/></Relationships>
</file>

<file path=ppt/slides/_rels/slide14.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6.xml"/></Relationships>
</file>

<file path=ppt/slides/_rels/slide15.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6.xml"/></Relationships>
</file>

<file path=ppt/slides/_rels/slide16.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6.xml"/></Relationships>
</file>

<file path=ppt/slides/_rels/slide17.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6.xml"/></Relationships>
</file>

<file path=ppt/slides/_rels/slide18.xml.rels><?xml version="1.0" encoding="UTF-8" standalone="yes"?>
<Relationships xmlns="http://schemas.openxmlformats.org/package/2006/relationships"><Relationship Id="rId2" Type="http://schemas.openxmlformats.org/officeDocument/2006/relationships/image" Target="../media/image16.jpg"/><Relationship Id="rId1" Type="http://schemas.openxmlformats.org/officeDocument/2006/relationships/slideLayout" Target="../slideLayouts/slideLayout2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Marcador de texto 3"/>
          <p:cNvSpPr>
            <a:spLocks noGrp="1"/>
          </p:cNvSpPr>
          <p:nvPr>
            <p:ph type="body" sz="quarter" idx="4294967295"/>
          </p:nvPr>
        </p:nvSpPr>
        <p:spPr>
          <a:xfrm>
            <a:off x="3429000" y="6264166"/>
            <a:ext cx="3320715" cy="252382"/>
          </a:xfrm>
          <a:prstGeom prst="rect">
            <a:avLst/>
          </a:prstGeom>
        </p:spPr>
        <p:txBody>
          <a:bodyPr>
            <a:noAutofit/>
          </a:bodyPr>
          <a:lstStyle/>
          <a:p>
            <a:pPr marL="0" indent="0" algn="ctr">
              <a:buNone/>
            </a:pPr>
            <a:r>
              <a:rPr lang="es-CO" sz="2400" b="1" dirty="0">
                <a:solidFill>
                  <a:schemeClr val="bg1">
                    <a:lumMod val="50000"/>
                  </a:schemeClr>
                </a:solidFill>
              </a:rPr>
              <a:t>Diciembre de 2019-V6</a:t>
            </a:r>
          </a:p>
        </p:txBody>
      </p:sp>
      <p:grpSp>
        <p:nvGrpSpPr>
          <p:cNvPr id="8" name="Grupo 7"/>
          <p:cNvGrpSpPr/>
          <p:nvPr/>
        </p:nvGrpSpPr>
        <p:grpSpPr>
          <a:xfrm>
            <a:off x="0" y="3472661"/>
            <a:ext cx="6858000" cy="1901190"/>
            <a:chOff x="0" y="0"/>
            <a:chExt cx="7769595" cy="1901190"/>
          </a:xfrm>
        </p:grpSpPr>
        <p:sp>
          <p:nvSpPr>
            <p:cNvPr id="9" name="Rectángulo 8"/>
            <p:cNvSpPr/>
            <p:nvPr/>
          </p:nvSpPr>
          <p:spPr>
            <a:xfrm>
              <a:off x="0" y="0"/>
              <a:ext cx="1243321" cy="1901190"/>
            </a:xfrm>
            <a:prstGeom prst="rect">
              <a:avLst/>
            </a:prstGeom>
            <a:solidFill>
              <a:srgbClr val="E2ECFD"/>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s-CO"/>
            </a:p>
          </p:txBody>
        </p:sp>
        <p:sp>
          <p:nvSpPr>
            <p:cNvPr id="10" name="Rectángulo 9"/>
            <p:cNvSpPr/>
            <p:nvPr/>
          </p:nvSpPr>
          <p:spPr>
            <a:xfrm>
              <a:off x="936839" y="0"/>
              <a:ext cx="1382395" cy="1901190"/>
            </a:xfrm>
            <a:prstGeom prst="rect">
              <a:avLst/>
            </a:prstGeom>
            <a:solidFill>
              <a:srgbClr val="3366CC"/>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s-CO"/>
            </a:p>
          </p:txBody>
        </p:sp>
        <p:sp>
          <p:nvSpPr>
            <p:cNvPr id="11" name="Rectángulo 10"/>
            <p:cNvSpPr/>
            <p:nvPr/>
          </p:nvSpPr>
          <p:spPr>
            <a:xfrm>
              <a:off x="2019534" y="0"/>
              <a:ext cx="5750061" cy="1901190"/>
            </a:xfrm>
            <a:prstGeom prst="rect">
              <a:avLst/>
            </a:prstGeom>
            <a:solidFill>
              <a:srgbClr val="6699FF"/>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s-CO"/>
            </a:p>
          </p:txBody>
        </p:sp>
      </p:grpSp>
      <p:sp>
        <p:nvSpPr>
          <p:cNvPr id="2" name="Rectángulo 1"/>
          <p:cNvSpPr/>
          <p:nvPr/>
        </p:nvSpPr>
        <p:spPr>
          <a:xfrm>
            <a:off x="1782585" y="3716089"/>
            <a:ext cx="4939681" cy="923330"/>
          </a:xfrm>
          <a:prstGeom prst="rect">
            <a:avLst/>
          </a:prstGeom>
        </p:spPr>
        <p:txBody>
          <a:bodyPr wrap="square">
            <a:spAutoFit/>
          </a:bodyPr>
          <a:lstStyle/>
          <a:p>
            <a:pPr algn="ctr"/>
            <a:r>
              <a:rPr lang="es-CO" b="1" dirty="0">
                <a:solidFill>
                  <a:schemeClr val="bg1"/>
                </a:solidFill>
              </a:rPr>
              <a:t>PLAN ANTICORRUPCIÓN Y DE ATENCIÓN AL CIUDADANO</a:t>
            </a:r>
          </a:p>
          <a:p>
            <a:pPr algn="ctr"/>
            <a:endParaRPr lang="es-CO" b="1" dirty="0">
              <a:solidFill>
                <a:schemeClr val="bg1"/>
              </a:solidFill>
            </a:endParaRPr>
          </a:p>
        </p:txBody>
      </p:sp>
      <p:pic>
        <p:nvPicPr>
          <p:cNvPr id="3" name="Imagen 2"/>
          <p:cNvPicPr>
            <a:picLocks noChangeAspect="1"/>
          </p:cNvPicPr>
          <p:nvPr/>
        </p:nvPicPr>
        <p:blipFill rotWithShape="1">
          <a:blip r:embed="rId2"/>
          <a:srcRect l="32411" t="66726" r="36809" b="23129"/>
          <a:stretch/>
        </p:blipFill>
        <p:spPr>
          <a:xfrm>
            <a:off x="0" y="283057"/>
            <a:ext cx="4480560" cy="858520"/>
          </a:xfrm>
          <a:prstGeom prst="rect">
            <a:avLst/>
          </a:prstGeom>
        </p:spPr>
      </p:pic>
      <p:sp>
        <p:nvSpPr>
          <p:cNvPr id="6" name="Rectángulo 5"/>
          <p:cNvSpPr/>
          <p:nvPr/>
        </p:nvSpPr>
        <p:spPr>
          <a:xfrm>
            <a:off x="0" y="1"/>
            <a:ext cx="6858000" cy="197708"/>
          </a:xfrm>
          <a:prstGeom prst="rect">
            <a:avLst/>
          </a:prstGeom>
          <a:solidFill>
            <a:schemeClr val="accent2"/>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24" name="Rectángulo 23"/>
          <p:cNvSpPr/>
          <p:nvPr/>
        </p:nvSpPr>
        <p:spPr>
          <a:xfrm>
            <a:off x="0" y="9008077"/>
            <a:ext cx="6858000" cy="135924"/>
          </a:xfrm>
          <a:prstGeom prst="rect">
            <a:avLst/>
          </a:prstGeom>
          <a:solidFill>
            <a:schemeClr val="accent5"/>
          </a:solidFill>
          <a:ln>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12" name="Rectángulo 11">
            <a:extLst>
              <a:ext uri="{FF2B5EF4-FFF2-40B4-BE49-F238E27FC236}">
                <a16:creationId xmlns:a16="http://schemas.microsoft.com/office/drawing/2014/main" id="{C4D9378A-96FB-488A-901A-B7B5DB6D0234}"/>
              </a:ext>
            </a:extLst>
          </p:cNvPr>
          <p:cNvSpPr/>
          <p:nvPr/>
        </p:nvSpPr>
        <p:spPr>
          <a:xfrm>
            <a:off x="1782585" y="4360304"/>
            <a:ext cx="4994578" cy="830997"/>
          </a:xfrm>
          <a:prstGeom prst="rect">
            <a:avLst/>
          </a:prstGeom>
        </p:spPr>
        <p:txBody>
          <a:bodyPr wrap="square">
            <a:spAutoFit/>
          </a:bodyPr>
          <a:lstStyle/>
          <a:p>
            <a:pPr algn="ctr"/>
            <a:endParaRPr lang="es-CO" sz="2400" b="1" dirty="0">
              <a:solidFill>
                <a:schemeClr val="bg1"/>
              </a:solidFill>
            </a:endParaRPr>
          </a:p>
          <a:p>
            <a:pPr algn="ctr"/>
            <a:r>
              <a:rPr lang="es-CO" sz="2400" b="1" dirty="0">
                <a:solidFill>
                  <a:schemeClr val="bg1"/>
                </a:solidFill>
              </a:rPr>
              <a:t>Agencia Nacional de Infraestructura</a:t>
            </a:r>
          </a:p>
        </p:txBody>
      </p:sp>
    </p:spTree>
    <p:extLst>
      <p:ext uri="{BB962C8B-B14F-4D97-AF65-F5344CB8AC3E}">
        <p14:creationId xmlns:p14="http://schemas.microsoft.com/office/powerpoint/2010/main" val="316620207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texto 2"/>
          <p:cNvSpPr>
            <a:spLocks noGrp="1"/>
          </p:cNvSpPr>
          <p:nvPr>
            <p:ph type="body" sz="quarter" idx="4294967295"/>
          </p:nvPr>
        </p:nvSpPr>
        <p:spPr>
          <a:xfrm>
            <a:off x="242338" y="717453"/>
            <a:ext cx="6439815" cy="7434360"/>
          </a:xfrm>
          <a:prstGeom prst="rect">
            <a:avLst/>
          </a:prstGeom>
        </p:spPr>
        <p:txBody>
          <a:bodyPr>
            <a:noAutofit/>
          </a:bodyPr>
          <a:lstStyle/>
          <a:p>
            <a:pPr marL="0" indent="0">
              <a:buNone/>
            </a:pPr>
            <a:r>
              <a:rPr lang="es-ES" sz="2000" b="1" dirty="0"/>
              <a:t>Plan Anticorrupción y de Atención al Ciudadano</a:t>
            </a:r>
            <a:endParaRPr lang="es-CO" sz="2000" dirty="0"/>
          </a:p>
          <a:p>
            <a:pPr marL="0" indent="0">
              <a:buNone/>
            </a:pPr>
            <a:r>
              <a:rPr lang="es-ES" b="1" dirty="0"/>
              <a:t> </a:t>
            </a:r>
            <a:endParaRPr lang="es-CO" dirty="0"/>
          </a:p>
          <a:p>
            <a:pPr marL="0" indent="0" algn="r">
              <a:buNone/>
            </a:pPr>
            <a:r>
              <a:rPr lang="es-ES" sz="1600" b="1" dirty="0"/>
              <a:t>Manuel Felipe Gutiérrez Torres</a:t>
            </a:r>
            <a:endParaRPr lang="es-CO" sz="1600" dirty="0"/>
          </a:p>
          <a:p>
            <a:pPr marL="0" indent="0" algn="r">
              <a:buNone/>
            </a:pPr>
            <a:r>
              <a:rPr lang="es-ES" sz="1600" b="1" dirty="0"/>
              <a:t>Presidente</a:t>
            </a:r>
            <a:endParaRPr lang="es-CO" sz="1600" dirty="0"/>
          </a:p>
          <a:p>
            <a:pPr marL="0" indent="0">
              <a:buNone/>
            </a:pPr>
            <a:r>
              <a:rPr lang="es-ES" b="1" dirty="0"/>
              <a:t> </a:t>
            </a:r>
            <a:endParaRPr lang="es-CO" dirty="0"/>
          </a:p>
          <a:p>
            <a:pPr marL="0" indent="0" algn="r">
              <a:buNone/>
            </a:pPr>
            <a:r>
              <a:rPr lang="es-ES" sz="1600" b="1" u="sng" dirty="0"/>
              <a:t>Equipo Plan Anticorrupción y de Atención al Ciudadano</a:t>
            </a:r>
            <a:endParaRPr lang="es-CO" sz="1600" dirty="0"/>
          </a:p>
          <a:p>
            <a:pPr marL="0" indent="0" algn="r">
              <a:buNone/>
            </a:pPr>
            <a:r>
              <a:rPr lang="es-ES" b="1" dirty="0"/>
              <a:t> </a:t>
            </a:r>
            <a:endParaRPr lang="es-CO" dirty="0"/>
          </a:p>
          <a:p>
            <a:pPr marL="0" indent="0" algn="r">
              <a:buNone/>
            </a:pPr>
            <a:r>
              <a:rPr lang="es-ES" sz="1400" b="1" dirty="0"/>
              <a:t>Vicepresidencia Administrativa y Financiera</a:t>
            </a:r>
            <a:endParaRPr lang="es-CO" sz="1400" dirty="0"/>
          </a:p>
          <a:p>
            <a:pPr marL="0" indent="0" algn="r">
              <a:buNone/>
            </a:pPr>
            <a:r>
              <a:rPr lang="es-ES" b="1" dirty="0"/>
              <a:t> </a:t>
            </a:r>
            <a:endParaRPr lang="es-CO" dirty="0"/>
          </a:p>
          <a:p>
            <a:pPr marL="0" indent="0" algn="r">
              <a:buNone/>
            </a:pPr>
            <a:r>
              <a:rPr lang="es-ES" sz="1200" dirty="0"/>
              <a:t>Elizabeth Gómez Sánchez– Vicepresidente </a:t>
            </a:r>
            <a:endParaRPr lang="es-CO" sz="1200" dirty="0"/>
          </a:p>
          <a:p>
            <a:pPr marL="0" indent="0" algn="r">
              <a:buNone/>
            </a:pPr>
            <a:r>
              <a:rPr lang="es-ES" sz="1200" dirty="0"/>
              <a:t>Mónica Patricia Franco Toro – Atención al Ciudadano</a:t>
            </a:r>
          </a:p>
          <a:p>
            <a:pPr marL="0" indent="0" algn="r">
              <a:buNone/>
            </a:pPr>
            <a:endParaRPr lang="es-CO" sz="1200" dirty="0"/>
          </a:p>
          <a:p>
            <a:pPr marL="0" indent="0" algn="r">
              <a:buNone/>
            </a:pPr>
            <a:r>
              <a:rPr lang="es-ES" sz="1400" b="1" dirty="0"/>
              <a:t>Vicepresidencia  de Planeación, riesgo y Entorno</a:t>
            </a:r>
            <a:endParaRPr lang="es-CO" sz="1400" b="1" dirty="0"/>
          </a:p>
          <a:p>
            <a:pPr marL="0" lvl="8" indent="0" algn="r">
              <a:spcBef>
                <a:spcPts val="563"/>
              </a:spcBef>
              <a:buNone/>
            </a:pPr>
            <a:r>
              <a:rPr lang="es-ES" sz="1200" dirty="0"/>
              <a:t>Diego Alejandro Morales Silva-Vicepresidente</a:t>
            </a:r>
            <a:endParaRPr lang="es-CO" sz="1200" dirty="0"/>
          </a:p>
          <a:p>
            <a:pPr marL="0" indent="0" algn="r">
              <a:buNone/>
            </a:pPr>
            <a:endParaRPr lang="es-CO" dirty="0"/>
          </a:p>
          <a:p>
            <a:pPr marL="0" indent="0" algn="r">
              <a:buNone/>
            </a:pPr>
            <a:r>
              <a:rPr lang="es-ES" sz="1400" b="1" dirty="0"/>
              <a:t>Grupo Interno de Trabajo de Planeación</a:t>
            </a:r>
            <a:endParaRPr lang="es-CO" sz="1400" b="1" dirty="0"/>
          </a:p>
          <a:p>
            <a:pPr marL="0" indent="0" algn="r">
              <a:buNone/>
            </a:pPr>
            <a:r>
              <a:rPr lang="es-CO" sz="1200" dirty="0"/>
              <a:t>Nohora Isabel Vargas Castro </a:t>
            </a:r>
            <a:r>
              <a:rPr lang="es-ES" sz="1200" dirty="0"/>
              <a:t>– Coordinador</a:t>
            </a:r>
            <a:endParaRPr lang="es-CO" sz="1200" dirty="0"/>
          </a:p>
          <a:p>
            <a:pPr marL="0" indent="0" algn="r">
              <a:buNone/>
            </a:pPr>
            <a:r>
              <a:rPr lang="es-ES" sz="1200" dirty="0"/>
              <a:t>Ricardo Aguilera Wilches – Estrategia Rendición de Cuentas</a:t>
            </a:r>
            <a:endParaRPr lang="es-CO" sz="1200" dirty="0"/>
          </a:p>
          <a:p>
            <a:pPr marL="0" indent="0" algn="r">
              <a:buNone/>
            </a:pPr>
            <a:r>
              <a:rPr lang="es-ES" sz="1200" dirty="0"/>
              <a:t>Héctor Eduardo Vanegas Gámez – Estrategia Transparencia y Acceso a la Información</a:t>
            </a:r>
            <a:endParaRPr lang="es-CO" sz="1200" dirty="0"/>
          </a:p>
          <a:p>
            <a:pPr marL="0" indent="0" algn="r">
              <a:buNone/>
            </a:pPr>
            <a:r>
              <a:rPr lang="es-CO" sz="1200" dirty="0"/>
              <a:t>Ingrid Johanna Maldonado Martinez</a:t>
            </a:r>
            <a:r>
              <a:rPr lang="es-ES" sz="1200" dirty="0"/>
              <a:t> – Mapa de Riesgos de Corrupción</a:t>
            </a:r>
            <a:endParaRPr lang="es-CO" sz="1200" dirty="0"/>
          </a:p>
          <a:p>
            <a:pPr marL="0" indent="0" algn="r">
              <a:buNone/>
            </a:pPr>
            <a:r>
              <a:rPr lang="es-ES" dirty="0"/>
              <a:t> </a:t>
            </a:r>
            <a:endParaRPr lang="es-CO" dirty="0"/>
          </a:p>
          <a:p>
            <a:pPr marL="0" indent="0" algn="r">
              <a:buNone/>
            </a:pPr>
            <a:r>
              <a:rPr lang="es-ES" sz="1400" b="1" dirty="0"/>
              <a:t>Grupo Interno de Trabajo de Contratación</a:t>
            </a:r>
            <a:endParaRPr lang="es-CO" sz="1400" b="1" dirty="0"/>
          </a:p>
          <a:p>
            <a:pPr marL="0" indent="0" algn="r">
              <a:buNone/>
            </a:pPr>
            <a:r>
              <a:rPr lang="es-ES" sz="1200" dirty="0"/>
              <a:t>Ricardo Pérez Latorre– Coordinador</a:t>
            </a:r>
            <a:endParaRPr lang="es-CO" sz="1200" dirty="0"/>
          </a:p>
          <a:p>
            <a:pPr marL="0" indent="0" algn="r">
              <a:buNone/>
            </a:pPr>
            <a:r>
              <a:rPr lang="es-ES" sz="1200" dirty="0"/>
              <a:t>Diana Zuleidy López Rojas-Contratación</a:t>
            </a:r>
            <a:endParaRPr lang="es-CO" sz="1200" dirty="0"/>
          </a:p>
          <a:p>
            <a:pPr marL="0" indent="0">
              <a:buNone/>
            </a:pPr>
            <a:r>
              <a:rPr lang="es-ES" dirty="0"/>
              <a:t> </a:t>
            </a:r>
            <a:endParaRPr lang="es-CO" dirty="0"/>
          </a:p>
          <a:p>
            <a:pPr marL="0" indent="0" algn="just">
              <a:lnSpc>
                <a:spcPct val="100000"/>
              </a:lnSpc>
              <a:buNone/>
            </a:pPr>
            <a:endParaRPr lang="es-MX" sz="1200" dirty="0">
              <a:latin typeface="+mn-lt"/>
              <a:cs typeface="Calibri" panose="020F0502020204030204" pitchFamily="34" charset="0"/>
            </a:endParaRPr>
          </a:p>
        </p:txBody>
      </p:sp>
      <p:sp>
        <p:nvSpPr>
          <p:cNvPr id="5" name="Rectángulo 4"/>
          <p:cNvSpPr/>
          <p:nvPr/>
        </p:nvSpPr>
        <p:spPr>
          <a:xfrm>
            <a:off x="0" y="0"/>
            <a:ext cx="6858000" cy="197708"/>
          </a:xfrm>
          <a:prstGeom prst="rect">
            <a:avLst/>
          </a:prstGeom>
          <a:solidFill>
            <a:schemeClr val="accent2"/>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6" name="Rectángulo 5"/>
          <p:cNvSpPr/>
          <p:nvPr/>
        </p:nvSpPr>
        <p:spPr>
          <a:xfrm>
            <a:off x="0" y="9008077"/>
            <a:ext cx="6858000" cy="135924"/>
          </a:xfrm>
          <a:prstGeom prst="rect">
            <a:avLst/>
          </a:prstGeom>
          <a:solidFill>
            <a:schemeClr val="accent5"/>
          </a:solidFill>
          <a:ln>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Tree>
    <p:extLst>
      <p:ext uri="{BB962C8B-B14F-4D97-AF65-F5344CB8AC3E}">
        <p14:creationId xmlns:p14="http://schemas.microsoft.com/office/powerpoint/2010/main" val="256319288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idx="4294967295"/>
          </p:nvPr>
        </p:nvSpPr>
        <p:spPr>
          <a:xfrm>
            <a:off x="425155" y="458422"/>
            <a:ext cx="2312988" cy="360363"/>
          </a:xfrm>
          <a:prstGeom prst="rect">
            <a:avLst/>
          </a:prstGeom>
        </p:spPr>
        <p:txBody>
          <a:bodyPr>
            <a:normAutofit fontScale="90000"/>
          </a:bodyPr>
          <a:lstStyle/>
          <a:p>
            <a:r>
              <a:rPr lang="es-CO" sz="2200" b="1" dirty="0">
                <a:solidFill>
                  <a:schemeClr val="accent5">
                    <a:lumMod val="50000"/>
                  </a:schemeClr>
                </a:solidFill>
                <a:latin typeface="Calibri" panose="020F0502020204030204" pitchFamily="34" charset="0"/>
                <a:cs typeface="Calibri" panose="020F0502020204030204" pitchFamily="34" charset="0"/>
              </a:rPr>
              <a:t>Introducción</a:t>
            </a:r>
            <a:endParaRPr lang="es-CO" b="1" dirty="0">
              <a:solidFill>
                <a:schemeClr val="accent5">
                  <a:lumMod val="50000"/>
                </a:schemeClr>
              </a:solidFill>
              <a:latin typeface="Calibri" panose="020F0502020204030204" pitchFamily="34" charset="0"/>
              <a:cs typeface="Calibri" panose="020F0502020204030204" pitchFamily="34" charset="0"/>
            </a:endParaRPr>
          </a:p>
        </p:txBody>
      </p:sp>
      <p:sp>
        <p:nvSpPr>
          <p:cNvPr id="3" name="Marcador de texto 2"/>
          <p:cNvSpPr>
            <a:spLocks noGrp="1"/>
          </p:cNvSpPr>
          <p:nvPr>
            <p:ph type="body" sz="quarter" idx="4294967295"/>
          </p:nvPr>
        </p:nvSpPr>
        <p:spPr>
          <a:xfrm>
            <a:off x="359569" y="935120"/>
            <a:ext cx="6138862" cy="7451880"/>
          </a:xfrm>
          <a:prstGeom prst="rect">
            <a:avLst/>
          </a:prstGeom>
        </p:spPr>
        <p:txBody>
          <a:bodyPr>
            <a:noAutofit/>
          </a:bodyPr>
          <a:lstStyle/>
          <a:p>
            <a:pPr marL="0" indent="0" algn="just">
              <a:lnSpc>
                <a:spcPct val="100000"/>
              </a:lnSpc>
              <a:buNone/>
            </a:pPr>
            <a:r>
              <a:rPr lang="es-MX" sz="1200" dirty="0">
                <a:latin typeface="+mn-lt"/>
                <a:cs typeface="Calibri" panose="020F0502020204030204" pitchFamily="34" charset="0"/>
              </a:rPr>
              <a:t>El Gobierno Nacional consciente de la necesidad de implementar buenas prácticas en la administración y reducir la posibilidad de que se presenten actos de corrupción al interior de las entidades que lo componen, ha venido desarrollando una serie de herramientas tendientes a acercar su gestión a la ciudadanía, hacer más transparente su accionar y reducir la probabilidad de actos en contra del tesoro público.</a:t>
            </a:r>
            <a:endParaRPr lang="es-MX" sz="1200" dirty="0">
              <a:cs typeface="Calibri" panose="020F0502020204030204" pitchFamily="34" charset="0"/>
            </a:endParaRPr>
          </a:p>
          <a:p>
            <a:pPr marL="0" indent="0" algn="just">
              <a:lnSpc>
                <a:spcPct val="100000"/>
              </a:lnSpc>
              <a:buNone/>
            </a:pPr>
            <a:r>
              <a:rPr lang="es-MX" sz="1200" dirty="0">
                <a:latin typeface="+mn-lt"/>
                <a:cs typeface="Calibri" panose="020F0502020204030204" pitchFamily="34" charset="0"/>
              </a:rPr>
              <a:t>Para tal fin en 2011, expidió la Ley 1474 “Por la cual se dictan normas orientadas a fortalecer los mecanismos de prevención, investigación y sanción de actos de corrupción y la efectividad del control de la gestión pública”, norma a través de la cual se implementan herramientas tendientes a la moralización y transparencia en la gestión, como la expuesta en su artículo 73 cuando establece la obligatoriedad de que cada entidad elabore un Plan Anticorrupción y de Atención al ciudadano, que contenga a su vez el Mapa de Riegos de Corrupción, las medidas para su mitigación, las estrategias anti trámite y de Rendición de Cuentas, así como los elementos para mejorar la atención al ciudadano; o en su artículo 76 en el que regula lo referente a la disponibilidad de un grupo de atención al ciudadano y de un espacio en la página web para que los ciudadanos puedan de una manera ágil formular una petición queja o reclamo ante la administración; así mismo, realza la necesidad de atender las Estrategias para la Construcción del Plan Anticorrupción y de Atención al Ciudadano, emitido por el DAFP (Versión 2, 2015), el cual fija los lineamientos y pautas para formular y hacer seguimiento al Plan Anticorrupción.</a:t>
            </a:r>
          </a:p>
          <a:p>
            <a:pPr marL="0" indent="0" algn="just">
              <a:lnSpc>
                <a:spcPct val="100000"/>
              </a:lnSpc>
              <a:buNone/>
            </a:pPr>
            <a:r>
              <a:rPr lang="es-MX" sz="1200" dirty="0">
                <a:latin typeface="+mn-lt"/>
                <a:cs typeface="Calibri" panose="020F0502020204030204" pitchFamily="34" charset="0"/>
              </a:rPr>
              <a:t>El documento que se describe a continuación  contiene los siguientes componentes:</a:t>
            </a:r>
          </a:p>
          <a:p>
            <a:pPr marL="621506" lvl="3" indent="-171450" algn="just">
              <a:lnSpc>
                <a:spcPct val="100000"/>
              </a:lnSpc>
              <a:spcBef>
                <a:spcPts val="422"/>
              </a:spcBef>
              <a:buBlip>
                <a:blip r:embed="rId2">
                  <a:extLst>
                    <a:ext uri="{96DAC541-7B7A-43D3-8B79-37D633B846F1}">
                      <asvg:svgBlip xmlns:asvg="http://schemas.microsoft.com/office/drawing/2016/SVG/main" r:embed="rId3"/>
                    </a:ext>
                  </a:extLst>
                </a:blip>
              </a:buBlip>
            </a:pPr>
            <a:r>
              <a:rPr lang="es-ES" sz="1088" dirty="0"/>
              <a:t>Gestión de riesgos de corrupción – Mapa de Riesgos</a:t>
            </a:r>
          </a:p>
          <a:p>
            <a:pPr marL="621506" lvl="3" indent="-171450" algn="just">
              <a:lnSpc>
                <a:spcPct val="100000"/>
              </a:lnSpc>
              <a:spcBef>
                <a:spcPts val="422"/>
              </a:spcBef>
              <a:buBlip>
                <a:blip r:embed="rId2">
                  <a:extLst>
                    <a:ext uri="{96DAC541-7B7A-43D3-8B79-37D633B846F1}">
                      <asvg:svgBlip xmlns:asvg="http://schemas.microsoft.com/office/drawing/2016/SVG/main" r:embed="rId3"/>
                    </a:ext>
                  </a:extLst>
                </a:blip>
              </a:buBlip>
            </a:pPr>
            <a:r>
              <a:rPr lang="es-ES" sz="1088" dirty="0">
                <a:cs typeface="Calibri" panose="020F0502020204030204" pitchFamily="34" charset="0"/>
              </a:rPr>
              <a:t>Estrategia de servicio al ciudadano </a:t>
            </a:r>
          </a:p>
          <a:p>
            <a:pPr marL="621506" lvl="3" indent="-171450" algn="just">
              <a:lnSpc>
                <a:spcPct val="100000"/>
              </a:lnSpc>
              <a:spcBef>
                <a:spcPts val="422"/>
              </a:spcBef>
              <a:buBlip>
                <a:blip r:embed="rId2">
                  <a:extLst>
                    <a:ext uri="{96DAC541-7B7A-43D3-8B79-37D633B846F1}">
                      <asvg:svgBlip xmlns:asvg="http://schemas.microsoft.com/office/drawing/2016/SVG/main" r:embed="rId3"/>
                    </a:ext>
                  </a:extLst>
                </a:blip>
              </a:buBlip>
            </a:pPr>
            <a:r>
              <a:rPr lang="es-ES" sz="1088" dirty="0">
                <a:cs typeface="Calibri" panose="020F0502020204030204" pitchFamily="34" charset="0"/>
              </a:rPr>
              <a:t>Estrategia de participación ciudadana</a:t>
            </a:r>
          </a:p>
          <a:p>
            <a:pPr marL="621506" lvl="3" indent="-171450" algn="just">
              <a:lnSpc>
                <a:spcPct val="100000"/>
              </a:lnSpc>
              <a:spcBef>
                <a:spcPts val="422"/>
              </a:spcBef>
              <a:buBlip>
                <a:blip r:embed="rId2">
                  <a:extLst>
                    <a:ext uri="{96DAC541-7B7A-43D3-8B79-37D633B846F1}">
                      <asvg:svgBlip xmlns:asvg="http://schemas.microsoft.com/office/drawing/2016/SVG/main" r:embed="rId3"/>
                    </a:ext>
                  </a:extLst>
                </a:blip>
              </a:buBlip>
            </a:pPr>
            <a:r>
              <a:rPr lang="es-ES" sz="1088" dirty="0">
                <a:cs typeface="Calibri" panose="020F0502020204030204" pitchFamily="34" charset="0"/>
              </a:rPr>
              <a:t>Mecanismos de rendición de  cuentas</a:t>
            </a:r>
          </a:p>
          <a:p>
            <a:pPr marL="621506" lvl="3" indent="-171450" algn="just">
              <a:lnSpc>
                <a:spcPct val="100000"/>
              </a:lnSpc>
              <a:spcBef>
                <a:spcPts val="422"/>
              </a:spcBef>
              <a:buBlip>
                <a:blip r:embed="rId2">
                  <a:extLst>
                    <a:ext uri="{96DAC541-7B7A-43D3-8B79-37D633B846F1}">
                      <asvg:svgBlip xmlns:asvg="http://schemas.microsoft.com/office/drawing/2016/SVG/main" r:embed="rId3"/>
                    </a:ext>
                  </a:extLst>
                </a:blip>
              </a:buBlip>
            </a:pPr>
            <a:r>
              <a:rPr lang="es-ES" sz="1088" dirty="0"/>
              <a:t>Racionalización de Tramites-Estrategia institucional Estado Simple Colombia Ágil </a:t>
            </a:r>
          </a:p>
          <a:p>
            <a:pPr marL="621506" lvl="3" indent="-171450" algn="just">
              <a:lnSpc>
                <a:spcPct val="100000"/>
              </a:lnSpc>
              <a:spcBef>
                <a:spcPts val="422"/>
              </a:spcBef>
              <a:buBlip>
                <a:blip r:embed="rId2">
                  <a:extLst>
                    <a:ext uri="{96DAC541-7B7A-43D3-8B79-37D633B846F1}">
                      <asvg:svgBlip xmlns:asvg="http://schemas.microsoft.com/office/drawing/2016/SVG/main" r:embed="rId3"/>
                    </a:ext>
                  </a:extLst>
                </a:blip>
              </a:buBlip>
            </a:pPr>
            <a:r>
              <a:rPr lang="es-ES" sz="1088" dirty="0"/>
              <a:t>Transparencia en la gestión y acceso a la información pública. </a:t>
            </a:r>
          </a:p>
          <a:p>
            <a:pPr marL="621506" lvl="3" indent="-171450" algn="just">
              <a:lnSpc>
                <a:spcPct val="100000"/>
              </a:lnSpc>
              <a:spcBef>
                <a:spcPts val="422"/>
              </a:spcBef>
              <a:buBlip>
                <a:blip r:embed="rId2">
                  <a:extLst>
                    <a:ext uri="{96DAC541-7B7A-43D3-8B79-37D633B846F1}">
                      <asvg:svgBlip xmlns:asvg="http://schemas.microsoft.com/office/drawing/2016/SVG/main" r:embed="rId3"/>
                    </a:ext>
                  </a:extLst>
                </a:blip>
              </a:buBlip>
            </a:pPr>
            <a:r>
              <a:rPr lang="es-ES" sz="1088" b="1" dirty="0">
                <a:solidFill>
                  <a:schemeClr val="accent5">
                    <a:lumMod val="50000"/>
                  </a:schemeClr>
                </a:solidFill>
              </a:rPr>
              <a:t> </a:t>
            </a:r>
            <a:r>
              <a:rPr lang="es-ES" sz="1088" dirty="0"/>
              <a:t>Iniciativas Adicionales</a:t>
            </a:r>
          </a:p>
          <a:p>
            <a:pPr marL="878681" lvl="4" indent="-171450" algn="just">
              <a:lnSpc>
                <a:spcPct val="100000"/>
              </a:lnSpc>
              <a:spcBef>
                <a:spcPts val="422"/>
              </a:spcBef>
              <a:buBlip>
                <a:blip r:embed="rId2">
                  <a:extLst>
                    <a:ext uri="{96DAC541-7B7A-43D3-8B79-37D633B846F1}">
                      <asvg:svgBlip xmlns:asvg="http://schemas.microsoft.com/office/drawing/2016/SVG/main" r:embed="rId3"/>
                    </a:ext>
                  </a:extLst>
                </a:blip>
              </a:buBlip>
            </a:pPr>
            <a:r>
              <a:rPr lang="es-ES" sz="1088" dirty="0"/>
              <a:t>Plan de Transparencia en la Contratación</a:t>
            </a:r>
          </a:p>
          <a:p>
            <a:pPr marL="878681" lvl="4" indent="-171450" algn="just">
              <a:lnSpc>
                <a:spcPct val="100000"/>
              </a:lnSpc>
              <a:spcBef>
                <a:spcPts val="422"/>
              </a:spcBef>
              <a:buBlip>
                <a:blip r:embed="rId2">
                  <a:extLst>
                    <a:ext uri="{96DAC541-7B7A-43D3-8B79-37D633B846F1}">
                      <asvg:svgBlip xmlns:asvg="http://schemas.microsoft.com/office/drawing/2016/SVG/main" r:embed="rId3"/>
                    </a:ext>
                  </a:extLst>
                </a:blip>
              </a:buBlip>
            </a:pPr>
            <a:r>
              <a:rPr lang="es-ES" sz="1088" dirty="0"/>
              <a:t>Consideraciones de seguridad de la información</a:t>
            </a:r>
            <a:endParaRPr lang="es-CO" sz="1088" dirty="0"/>
          </a:p>
          <a:p>
            <a:pPr marL="0" indent="0" algn="just">
              <a:buNone/>
            </a:pPr>
            <a:r>
              <a:rPr lang="es-ES" sz="1200" dirty="0"/>
              <a:t>Los cuales facilitan la relación con los grupos de interés con</a:t>
            </a:r>
          </a:p>
          <a:p>
            <a:pPr marL="0" indent="0" algn="just">
              <a:buNone/>
            </a:pPr>
            <a:r>
              <a:rPr lang="es-ES" sz="1200" dirty="0"/>
              <a:t> los cuales se relaciona la Agencia.</a:t>
            </a:r>
            <a:endParaRPr lang="es-CO" sz="1200" dirty="0"/>
          </a:p>
        </p:txBody>
      </p:sp>
      <p:sp>
        <p:nvSpPr>
          <p:cNvPr id="5" name="Rectángulo 4"/>
          <p:cNvSpPr/>
          <p:nvPr/>
        </p:nvSpPr>
        <p:spPr>
          <a:xfrm>
            <a:off x="0" y="0"/>
            <a:ext cx="6858000" cy="197708"/>
          </a:xfrm>
          <a:prstGeom prst="rect">
            <a:avLst/>
          </a:prstGeom>
          <a:solidFill>
            <a:schemeClr val="accent2"/>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6" name="Rectángulo 5"/>
          <p:cNvSpPr/>
          <p:nvPr/>
        </p:nvSpPr>
        <p:spPr>
          <a:xfrm>
            <a:off x="0" y="9008077"/>
            <a:ext cx="6858000" cy="135924"/>
          </a:xfrm>
          <a:prstGeom prst="rect">
            <a:avLst/>
          </a:prstGeom>
          <a:solidFill>
            <a:schemeClr val="accent5"/>
          </a:solidFill>
          <a:ln>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pic>
        <p:nvPicPr>
          <p:cNvPr id="14" name="Imagen 13"/>
          <p:cNvPicPr>
            <a:picLocks noChangeAspect="1"/>
          </p:cNvPicPr>
          <p:nvPr/>
        </p:nvPicPr>
        <p:blipFill rotWithShape="1">
          <a:blip r:embed="rId4">
            <a:duotone>
              <a:schemeClr val="accent2">
                <a:shade val="45000"/>
                <a:satMod val="135000"/>
              </a:schemeClr>
              <a:prstClr val="white"/>
            </a:duotone>
          </a:blip>
          <a:srcRect l="5129" t="43932" r="65020" b="21420"/>
          <a:stretch/>
        </p:blipFill>
        <p:spPr>
          <a:xfrm>
            <a:off x="4121624" y="6349856"/>
            <a:ext cx="2376807" cy="2037144"/>
          </a:xfrm>
          <a:prstGeom prst="rect">
            <a:avLst/>
          </a:prstGeom>
        </p:spPr>
      </p:pic>
    </p:spTree>
    <p:extLst>
      <p:ext uri="{BB962C8B-B14F-4D97-AF65-F5344CB8AC3E}">
        <p14:creationId xmlns:p14="http://schemas.microsoft.com/office/powerpoint/2010/main" val="63778998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texto 2"/>
          <p:cNvSpPr>
            <a:spLocks noGrp="1"/>
          </p:cNvSpPr>
          <p:nvPr>
            <p:ph type="body" sz="quarter" idx="4294967295"/>
          </p:nvPr>
        </p:nvSpPr>
        <p:spPr>
          <a:xfrm>
            <a:off x="402285" y="1215403"/>
            <a:ext cx="3658213" cy="2871175"/>
          </a:xfrm>
          <a:prstGeom prst="rect">
            <a:avLst/>
          </a:prstGeom>
        </p:spPr>
        <p:txBody>
          <a:bodyPr>
            <a:noAutofit/>
          </a:bodyPr>
          <a:lstStyle/>
          <a:p>
            <a:pPr marL="0" indent="0" algn="just">
              <a:buNone/>
            </a:pPr>
            <a:r>
              <a:rPr lang="es-ES_tradnl" sz="1200" dirty="0"/>
              <a:t>Desde marzo de 2016 en cumplimiento del Decreto 124 de 2016, se ajustaron los Mapas de Riesgos y Medidas Anticorrupción de acuerdo con la metodología indicada por la Presidencia de la Republica, alineando así los mapas anticorrupción de las áreas vulnerables con los procesos de calidad a los que pertenece cada una de ellas. Igualmente se analizaron y valoraron los riesgos teniendo en cuenta las nuevas calificaciones de impacto y probabilidad que permitieron la creación de la Matriz de Riesgos de Corrupción, la cual facilita la ubicación de los riesgos residuales en zonas de riesgo clasificadas (zona riesgo bajo, moderado, alto y extremo), de forma similar a la metodología usada para los mapas de riesgo institucionales. Esta nueva clasificación del riesgo permitirá optimizar la forma de medir los resultados de los controles y acciones de mitigación a desarrollarse en el 2019.</a:t>
            </a:r>
            <a:endParaRPr lang="es-CO" sz="1200" dirty="0"/>
          </a:p>
          <a:p>
            <a:pPr marL="0" indent="0" algn="just">
              <a:buNone/>
            </a:pPr>
            <a:endParaRPr lang="es-ES" sz="1200" dirty="0">
              <a:cs typeface="Calibri" panose="020F0502020204030204" pitchFamily="34" charset="0"/>
            </a:endParaRPr>
          </a:p>
        </p:txBody>
      </p:sp>
      <p:sp>
        <p:nvSpPr>
          <p:cNvPr id="8" name="Rectángulo 7"/>
          <p:cNvSpPr/>
          <p:nvPr/>
        </p:nvSpPr>
        <p:spPr>
          <a:xfrm>
            <a:off x="804570" y="432767"/>
            <a:ext cx="5900783" cy="400110"/>
          </a:xfrm>
          <a:prstGeom prst="rect">
            <a:avLst/>
          </a:prstGeom>
        </p:spPr>
        <p:txBody>
          <a:bodyPr wrap="none">
            <a:spAutoFit/>
          </a:bodyPr>
          <a:lstStyle/>
          <a:p>
            <a:pPr marL="313432" lvl="2" indent="-120551">
              <a:spcBef>
                <a:spcPts val="422"/>
              </a:spcBef>
            </a:pPr>
            <a:r>
              <a:rPr lang="es-ES" sz="2000" b="1" dirty="0">
                <a:solidFill>
                  <a:schemeClr val="accent5">
                    <a:lumMod val="50000"/>
                  </a:schemeClr>
                </a:solidFill>
              </a:rPr>
              <a:t>Gestión de riesgos de corrupción – Mapa de Riesgos</a:t>
            </a:r>
          </a:p>
        </p:txBody>
      </p:sp>
      <p:sp>
        <p:nvSpPr>
          <p:cNvPr id="12" name="Marcador de texto 2"/>
          <p:cNvSpPr txBox="1">
            <a:spLocks/>
          </p:cNvSpPr>
          <p:nvPr/>
        </p:nvSpPr>
        <p:spPr>
          <a:xfrm>
            <a:off x="402285" y="4170638"/>
            <a:ext cx="6028268" cy="3166424"/>
          </a:xfrm>
          <a:prstGeom prst="rect">
            <a:avLst/>
          </a:prstGeom>
        </p:spPr>
        <p:txBody>
          <a:bodyPr vert="horz" lIns="91440" tIns="45720" rIns="91440" bIns="45720" rtlCol="0">
            <a:noAutofit/>
          </a:bodyPr>
          <a:lstStyle>
            <a:lvl1pPr marL="96441" indent="-96441" algn="l" defTabSz="685800" rtl="0" eaLnBrk="1" latinLnBrk="0" hangingPunct="1">
              <a:lnSpc>
                <a:spcPct val="90000"/>
              </a:lnSpc>
              <a:spcBef>
                <a:spcPts val="750"/>
              </a:spcBef>
              <a:buClr>
                <a:srgbClr val="D3D92B"/>
              </a:buClr>
              <a:buFont typeface="Wingdings" panose="05000000000000000000" pitchFamily="2" charset="2"/>
              <a:buChar char="q"/>
              <a:defRPr sz="2100" kern="1200">
                <a:solidFill>
                  <a:schemeClr val="tx1"/>
                </a:solidFill>
                <a:latin typeface="Arial" panose="020B0604020202020204" pitchFamily="34" charset="0"/>
                <a:ea typeface="+mn-ea"/>
                <a:cs typeface="Arial" panose="020B0604020202020204" pitchFamily="34" charset="0"/>
              </a:defRPr>
            </a:lvl1pPr>
            <a:lvl2pPr marL="289322" indent="-96441" algn="l" defTabSz="685800" rtl="0" eaLnBrk="1" latinLnBrk="0" hangingPunct="1">
              <a:lnSpc>
                <a:spcPct val="90000"/>
              </a:lnSpc>
              <a:spcBef>
                <a:spcPts val="375"/>
              </a:spcBef>
              <a:buClr>
                <a:srgbClr val="D3D92B"/>
              </a:buClr>
              <a:buFont typeface="Wingdings" panose="05000000000000000000" pitchFamily="2" charset="2"/>
              <a:buChar char="q"/>
              <a:defRPr sz="1800" kern="1200">
                <a:solidFill>
                  <a:schemeClr val="tx1"/>
                </a:solidFill>
                <a:latin typeface="Arial" panose="020B0604020202020204" pitchFamily="34" charset="0"/>
                <a:ea typeface="+mn-ea"/>
                <a:cs typeface="Arial" panose="020B0604020202020204" pitchFamily="34" charset="0"/>
              </a:defRPr>
            </a:lvl2pPr>
            <a:lvl3pPr marL="482204" indent="-96441" algn="l" defTabSz="685800" rtl="0" eaLnBrk="1" latinLnBrk="0" hangingPunct="1">
              <a:lnSpc>
                <a:spcPct val="90000"/>
              </a:lnSpc>
              <a:spcBef>
                <a:spcPts val="375"/>
              </a:spcBef>
              <a:buClr>
                <a:srgbClr val="D3D92B"/>
              </a:buClr>
              <a:buFont typeface="Wingdings" panose="05000000000000000000" pitchFamily="2" charset="2"/>
              <a:buChar char="q"/>
              <a:defRPr sz="1500" kern="1200">
                <a:solidFill>
                  <a:schemeClr val="tx1"/>
                </a:solidFill>
                <a:latin typeface="Arial" panose="020B0604020202020204" pitchFamily="34" charset="0"/>
                <a:ea typeface="+mn-ea"/>
                <a:cs typeface="Arial" panose="020B0604020202020204" pitchFamily="34" charset="0"/>
              </a:defRPr>
            </a:lvl3pPr>
            <a:lvl4pPr marL="675085" indent="-96441" algn="l" defTabSz="685800" rtl="0" eaLnBrk="1" latinLnBrk="0" hangingPunct="1">
              <a:lnSpc>
                <a:spcPct val="90000"/>
              </a:lnSpc>
              <a:spcBef>
                <a:spcPts val="375"/>
              </a:spcBef>
              <a:buClr>
                <a:srgbClr val="D3D92B"/>
              </a:buClr>
              <a:buFont typeface="Wingdings" panose="05000000000000000000" pitchFamily="2" charset="2"/>
              <a:buChar char="q"/>
              <a:defRPr sz="1350" kern="1200">
                <a:solidFill>
                  <a:schemeClr val="tx1"/>
                </a:solidFill>
                <a:latin typeface="Arial" panose="020B0604020202020204" pitchFamily="34" charset="0"/>
                <a:ea typeface="+mn-ea"/>
                <a:cs typeface="Arial" panose="020B0604020202020204" pitchFamily="34" charset="0"/>
              </a:defRPr>
            </a:lvl4pPr>
            <a:lvl5pPr marL="867966" indent="-96441" algn="l" defTabSz="685800" rtl="0" eaLnBrk="1" latinLnBrk="0" hangingPunct="1">
              <a:lnSpc>
                <a:spcPct val="90000"/>
              </a:lnSpc>
              <a:spcBef>
                <a:spcPts val="375"/>
              </a:spcBef>
              <a:buClr>
                <a:srgbClr val="D3D92B"/>
              </a:buClr>
              <a:buFont typeface="Wingdings" panose="05000000000000000000" pitchFamily="2" charset="2"/>
              <a:buChar char="q"/>
              <a:defRPr sz="1350" kern="1200">
                <a:solidFill>
                  <a:schemeClr val="tx1"/>
                </a:solidFill>
                <a:latin typeface="Arial" panose="020B0604020202020204" pitchFamily="34" charset="0"/>
                <a:ea typeface="+mn-ea"/>
                <a:cs typeface="Arial" panose="020B0604020202020204" pitchFamily="34" charset="0"/>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just">
              <a:buNone/>
            </a:pPr>
            <a:r>
              <a:rPr lang="es-ES_tradnl" sz="1200" dirty="0">
                <a:latin typeface="+mn-lt"/>
              </a:rPr>
              <a:t>Para el año 2019 se continuarán realizando los ajustes a las políticas, metodología, manuales, formatos, mapa y matriz de riesgos de corrupción, en cumplimiento con las nuevas directrices nacionales. Este año mantendremos la matriz de riesgos ajustada a los procesos misionales, estratégicos y de apoyo de la Entidad; sin embargo, durante el primer semestre del año se ajustaran dichas matrices considerando los riesgos de soborno los cuales se identificaron como parte de la implementación de la norma ISO 37001:2016 Gestión Antisoborno, debido a que esta norma internacional propone otra metodología para la administración de estos riesgos, la Entidad debe propender por cumplir con los requisitos de ley y guías establecidas por la función pública y la secretaria de transparencia por Colombia.  De otra parte, a fin de optimizar esfuerzos de planeación, se continuará insistiendo para que las áreas armonicen los planes de mitigación propuestos para el 2019 con los planes de acción y los objetivos de la Entidad. </a:t>
            </a:r>
            <a:endParaRPr lang="es-CO" sz="1200" dirty="0">
              <a:latin typeface="+mn-lt"/>
            </a:endParaRPr>
          </a:p>
          <a:p>
            <a:pPr marL="0" indent="0" algn="just">
              <a:buNone/>
            </a:pPr>
            <a:r>
              <a:rPr lang="es-ES_tradnl" sz="1200" dirty="0">
                <a:latin typeface="+mn-lt"/>
              </a:rPr>
              <a:t> </a:t>
            </a:r>
            <a:endParaRPr lang="es-CO" sz="1200" dirty="0">
              <a:latin typeface="+mn-lt"/>
            </a:endParaRPr>
          </a:p>
          <a:p>
            <a:pPr marL="0" indent="0" algn="just">
              <a:buNone/>
            </a:pPr>
            <a:r>
              <a:rPr lang="es-ES_tradnl" sz="1200" dirty="0">
                <a:latin typeface="+mn-lt"/>
              </a:rPr>
              <a:t>Finalmente se realizarán informes de seguimiento semestrales y un monitoreo anual con base en los factores de riesgo o hechos significativos relacionados con corrupción (riesgos materializados, investigaciones relacionadas con corrupción, cambios importantes en el entorno que puedan generar riesgo), a fin de tomar las medidas necesarias y ajustar oportunamente lo pertinente.</a:t>
            </a:r>
            <a:endParaRPr lang="es-CO" sz="1200" dirty="0">
              <a:latin typeface="+mn-lt"/>
            </a:endParaRPr>
          </a:p>
          <a:p>
            <a:pPr marL="0" indent="0" algn="just">
              <a:buNone/>
            </a:pPr>
            <a:r>
              <a:rPr lang="es-ES_tradnl" sz="1200" dirty="0">
                <a:latin typeface="+mn-lt"/>
              </a:rPr>
              <a:t> </a:t>
            </a:r>
            <a:endParaRPr lang="es-CO" sz="1200" dirty="0">
              <a:latin typeface="+mn-lt"/>
            </a:endParaRPr>
          </a:p>
        </p:txBody>
      </p:sp>
      <p:pic>
        <p:nvPicPr>
          <p:cNvPr id="2" name="Imagen 1"/>
          <p:cNvPicPr>
            <a:picLocks noChangeAspect="1"/>
          </p:cNvPicPr>
          <p:nvPr/>
        </p:nvPicPr>
        <p:blipFill>
          <a:blip r:embed="rId2">
            <a:duotone>
              <a:schemeClr val="accent1">
                <a:shade val="45000"/>
                <a:satMod val="135000"/>
              </a:schemeClr>
              <a:prstClr val="white"/>
            </a:duotone>
          </a:blip>
          <a:stretch>
            <a:fillRect/>
          </a:stretch>
        </p:blipFill>
        <p:spPr>
          <a:xfrm>
            <a:off x="4140391" y="1245307"/>
            <a:ext cx="2290162" cy="2290162"/>
          </a:xfrm>
          <a:prstGeom prst="rect">
            <a:avLst/>
          </a:prstGeom>
        </p:spPr>
      </p:pic>
      <p:sp>
        <p:nvSpPr>
          <p:cNvPr id="9" name="Rectángulo 8"/>
          <p:cNvSpPr/>
          <p:nvPr/>
        </p:nvSpPr>
        <p:spPr>
          <a:xfrm>
            <a:off x="0" y="0"/>
            <a:ext cx="6858000" cy="197708"/>
          </a:xfrm>
          <a:prstGeom prst="rect">
            <a:avLst/>
          </a:prstGeom>
          <a:solidFill>
            <a:schemeClr val="accent2"/>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14" name="Shape 713"/>
          <p:cNvSpPr/>
          <p:nvPr/>
        </p:nvSpPr>
        <p:spPr>
          <a:xfrm flipH="1">
            <a:off x="0" y="197708"/>
            <a:ext cx="402286" cy="986285"/>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lnTo>
                  <a:pt x="21600" y="17922"/>
                </a:lnTo>
                <a:lnTo>
                  <a:pt x="21600" y="0"/>
                </a:lnTo>
                <a:lnTo>
                  <a:pt x="0" y="3733"/>
                </a:lnTo>
                <a:lnTo>
                  <a:pt x="0" y="21600"/>
                </a:lnTo>
                <a:close/>
              </a:path>
            </a:pathLst>
          </a:custGeom>
          <a:solidFill>
            <a:srgbClr val="00B0F0">
              <a:alpha val="90000"/>
            </a:srgbClr>
          </a:solidFill>
          <a:ln w="12700" cap="flat">
            <a:noFill/>
            <a:miter lim="400000"/>
          </a:ln>
          <a:effectLst/>
        </p:spPr>
        <p:txBody>
          <a:bodyPr wrap="square" lIns="45719" tIns="45719" rIns="45719" bIns="45719" numCol="1" anchor="t">
            <a:noAutofit/>
          </a:bodyPr>
          <a:lstStyle/>
          <a:p>
            <a:pPr marL="0" marR="0" lvl="0" indent="0" defTabSz="914354"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rgbClr val="95A5A6"/>
              </a:solidFill>
              <a:effectLst/>
              <a:uLnTx/>
              <a:uFillTx/>
            </a:endParaRPr>
          </a:p>
        </p:txBody>
      </p:sp>
      <p:sp>
        <p:nvSpPr>
          <p:cNvPr id="16" name="Shape 715"/>
          <p:cNvSpPr/>
          <p:nvPr/>
        </p:nvSpPr>
        <p:spPr>
          <a:xfrm flipH="1">
            <a:off x="0" y="47825"/>
            <a:ext cx="804570" cy="337117"/>
          </a:xfrm>
          <a:custGeom>
            <a:avLst/>
            <a:gdLst/>
            <a:ahLst/>
            <a:cxnLst>
              <a:cxn ang="0">
                <a:pos x="wd2" y="hd2"/>
              </a:cxn>
              <a:cxn ang="5400000">
                <a:pos x="wd2" y="hd2"/>
              </a:cxn>
              <a:cxn ang="10800000">
                <a:pos x="wd2" y="hd2"/>
              </a:cxn>
              <a:cxn ang="16200000">
                <a:pos x="wd2" y="hd2"/>
              </a:cxn>
            </a:cxnLst>
            <a:rect l="0" t="0" r="r" b="b"/>
            <a:pathLst>
              <a:path w="21600" h="21600" extrusionOk="0">
                <a:moveTo>
                  <a:pt x="10800" y="21600"/>
                </a:moveTo>
                <a:lnTo>
                  <a:pt x="0" y="10680"/>
                </a:lnTo>
                <a:lnTo>
                  <a:pt x="10800" y="0"/>
                </a:lnTo>
                <a:lnTo>
                  <a:pt x="21600" y="10680"/>
                </a:lnTo>
                <a:lnTo>
                  <a:pt x="10800" y="21600"/>
                </a:lnTo>
                <a:close/>
              </a:path>
            </a:pathLst>
          </a:custGeom>
          <a:solidFill>
            <a:srgbClr val="00B0F0"/>
          </a:solidFill>
          <a:ln w="9525" cap="flat">
            <a:noFill/>
            <a:prstDash val="solid"/>
            <a:bevel/>
          </a:ln>
          <a:effectLst/>
        </p:spPr>
        <p:txBody>
          <a:bodyPr wrap="square" lIns="45719" tIns="45719" rIns="45719" bIns="45719" numCol="1" anchor="t">
            <a:noAutofit/>
          </a:bodyPr>
          <a:lstStyle/>
          <a:p>
            <a:pPr marL="0" marR="0" lvl="0" indent="0" defTabSz="914354"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rgbClr val="95A5A6"/>
              </a:solidFill>
              <a:effectLst/>
              <a:uLnTx/>
              <a:uFillTx/>
            </a:endParaRPr>
          </a:p>
        </p:txBody>
      </p:sp>
      <p:sp>
        <p:nvSpPr>
          <p:cNvPr id="17" name="Shape 714"/>
          <p:cNvSpPr/>
          <p:nvPr/>
        </p:nvSpPr>
        <p:spPr>
          <a:xfrm flipH="1">
            <a:off x="402285" y="197707"/>
            <a:ext cx="402286" cy="986285"/>
          </a:xfrm>
          <a:custGeom>
            <a:avLst/>
            <a:gdLst/>
            <a:ahLst/>
            <a:cxnLst>
              <a:cxn ang="0">
                <a:pos x="wd2" y="hd2"/>
              </a:cxn>
              <a:cxn ang="5400000">
                <a:pos x="wd2" y="hd2"/>
              </a:cxn>
              <a:cxn ang="10800000">
                <a:pos x="wd2" y="hd2"/>
              </a:cxn>
              <a:cxn ang="16200000">
                <a:pos x="wd2" y="hd2"/>
              </a:cxn>
            </a:cxnLst>
            <a:rect l="0" t="0" r="r" b="b"/>
            <a:pathLst>
              <a:path w="21600" h="21600" extrusionOk="0">
                <a:moveTo>
                  <a:pt x="21600" y="21600"/>
                </a:moveTo>
                <a:lnTo>
                  <a:pt x="0" y="17922"/>
                </a:lnTo>
                <a:lnTo>
                  <a:pt x="0" y="0"/>
                </a:lnTo>
                <a:lnTo>
                  <a:pt x="21600" y="3733"/>
                </a:lnTo>
                <a:lnTo>
                  <a:pt x="21600" y="21600"/>
                </a:lnTo>
                <a:close/>
              </a:path>
            </a:pathLst>
          </a:custGeom>
          <a:solidFill>
            <a:srgbClr val="00B0F0">
              <a:alpha val="80000"/>
            </a:srgbClr>
          </a:solidFill>
          <a:ln w="12700" cap="flat">
            <a:noFill/>
            <a:miter lim="400000"/>
          </a:ln>
          <a:effectLst/>
        </p:spPr>
        <p:txBody>
          <a:bodyPr wrap="square" lIns="45719" tIns="45719" rIns="45719" bIns="45719" numCol="1" anchor="ctr">
            <a:noAutofit/>
          </a:bodyPr>
          <a:lstStyle/>
          <a:p>
            <a:pPr marL="0" marR="0" lvl="0" indent="0" algn="ctr" defTabSz="914354" eaLnBrk="1" fontAlgn="auto" latinLnBrk="0" hangingPunct="1">
              <a:lnSpc>
                <a:spcPct val="100000"/>
              </a:lnSpc>
              <a:spcBef>
                <a:spcPts val="0"/>
              </a:spcBef>
              <a:spcAft>
                <a:spcPts val="0"/>
              </a:spcAft>
              <a:buClrTx/>
              <a:buSzTx/>
              <a:buFontTx/>
              <a:buNone/>
              <a:tabLst/>
              <a:defRPr/>
            </a:pPr>
            <a:r>
              <a:rPr kumimoji="0" lang="en-US" sz="2400" b="1" i="0" u="none" strike="noStrike" kern="0" cap="none" spc="0" normalizeH="0" baseline="0" noProof="0" dirty="0">
                <a:ln>
                  <a:noFill/>
                </a:ln>
                <a:solidFill>
                  <a:srgbClr val="FFFFFF"/>
                </a:solidFill>
                <a:effectLst/>
                <a:uLnTx/>
                <a:uFillTx/>
                <a:ea typeface="Helvetica"/>
                <a:cs typeface="Helvetica"/>
                <a:sym typeface="Helvetica"/>
              </a:rPr>
              <a:t>1</a:t>
            </a:r>
          </a:p>
        </p:txBody>
      </p:sp>
    </p:spTree>
    <p:extLst>
      <p:ext uri="{BB962C8B-B14F-4D97-AF65-F5344CB8AC3E}">
        <p14:creationId xmlns:p14="http://schemas.microsoft.com/office/powerpoint/2010/main" val="237661438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ángulo 7"/>
          <p:cNvSpPr/>
          <p:nvPr/>
        </p:nvSpPr>
        <p:spPr>
          <a:xfrm>
            <a:off x="804570" y="384357"/>
            <a:ext cx="5900783" cy="400110"/>
          </a:xfrm>
          <a:prstGeom prst="rect">
            <a:avLst/>
          </a:prstGeom>
        </p:spPr>
        <p:txBody>
          <a:bodyPr wrap="none">
            <a:spAutoFit/>
          </a:bodyPr>
          <a:lstStyle/>
          <a:p>
            <a:pPr marL="313432" lvl="2" indent="-120551">
              <a:spcBef>
                <a:spcPts val="422"/>
              </a:spcBef>
            </a:pPr>
            <a:r>
              <a:rPr lang="es-ES" sz="2000" b="1" dirty="0">
                <a:solidFill>
                  <a:schemeClr val="accent5">
                    <a:lumMod val="50000"/>
                  </a:schemeClr>
                </a:solidFill>
              </a:rPr>
              <a:t>Gestión de riesgos de corrupción – Mapa de Riesgos</a:t>
            </a:r>
          </a:p>
        </p:txBody>
      </p:sp>
      <p:pic>
        <p:nvPicPr>
          <p:cNvPr id="2" name="Imagen 1"/>
          <p:cNvPicPr>
            <a:picLocks noChangeAspect="1"/>
          </p:cNvPicPr>
          <p:nvPr/>
        </p:nvPicPr>
        <p:blipFill>
          <a:blip r:embed="rId2">
            <a:duotone>
              <a:schemeClr val="accent1">
                <a:shade val="45000"/>
                <a:satMod val="135000"/>
              </a:schemeClr>
              <a:prstClr val="white"/>
            </a:duotone>
          </a:blip>
          <a:stretch>
            <a:fillRect/>
          </a:stretch>
        </p:blipFill>
        <p:spPr>
          <a:xfrm>
            <a:off x="2998852" y="664138"/>
            <a:ext cx="921671" cy="921671"/>
          </a:xfrm>
          <a:prstGeom prst="rect">
            <a:avLst/>
          </a:prstGeom>
        </p:spPr>
      </p:pic>
      <p:sp>
        <p:nvSpPr>
          <p:cNvPr id="9" name="Rectángulo 8"/>
          <p:cNvSpPr/>
          <p:nvPr/>
        </p:nvSpPr>
        <p:spPr>
          <a:xfrm>
            <a:off x="0" y="0"/>
            <a:ext cx="6858000" cy="197708"/>
          </a:xfrm>
          <a:prstGeom prst="rect">
            <a:avLst/>
          </a:prstGeom>
          <a:solidFill>
            <a:schemeClr val="accent2"/>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14" name="Shape 713"/>
          <p:cNvSpPr/>
          <p:nvPr/>
        </p:nvSpPr>
        <p:spPr>
          <a:xfrm flipH="1">
            <a:off x="0" y="197708"/>
            <a:ext cx="402286" cy="986285"/>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lnTo>
                  <a:pt x="21600" y="17922"/>
                </a:lnTo>
                <a:lnTo>
                  <a:pt x="21600" y="0"/>
                </a:lnTo>
                <a:lnTo>
                  <a:pt x="0" y="3733"/>
                </a:lnTo>
                <a:lnTo>
                  <a:pt x="0" y="21600"/>
                </a:lnTo>
                <a:close/>
              </a:path>
            </a:pathLst>
          </a:custGeom>
          <a:solidFill>
            <a:srgbClr val="00B0F0">
              <a:alpha val="90000"/>
            </a:srgbClr>
          </a:solidFill>
          <a:ln w="12700" cap="flat">
            <a:noFill/>
            <a:miter lim="400000"/>
          </a:ln>
          <a:effectLst/>
        </p:spPr>
        <p:txBody>
          <a:bodyPr wrap="square" lIns="45719" tIns="45719" rIns="45719" bIns="45719" numCol="1" anchor="t">
            <a:noAutofit/>
          </a:bodyPr>
          <a:lstStyle/>
          <a:p>
            <a:pPr marL="0" marR="0" lvl="0" indent="0" defTabSz="914354"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rgbClr val="95A5A6"/>
              </a:solidFill>
              <a:effectLst/>
              <a:uLnTx/>
              <a:uFillTx/>
            </a:endParaRPr>
          </a:p>
        </p:txBody>
      </p:sp>
      <p:sp>
        <p:nvSpPr>
          <p:cNvPr id="16" name="Shape 715"/>
          <p:cNvSpPr/>
          <p:nvPr/>
        </p:nvSpPr>
        <p:spPr>
          <a:xfrm flipH="1">
            <a:off x="0" y="47825"/>
            <a:ext cx="804570" cy="337117"/>
          </a:xfrm>
          <a:custGeom>
            <a:avLst/>
            <a:gdLst/>
            <a:ahLst/>
            <a:cxnLst>
              <a:cxn ang="0">
                <a:pos x="wd2" y="hd2"/>
              </a:cxn>
              <a:cxn ang="5400000">
                <a:pos x="wd2" y="hd2"/>
              </a:cxn>
              <a:cxn ang="10800000">
                <a:pos x="wd2" y="hd2"/>
              </a:cxn>
              <a:cxn ang="16200000">
                <a:pos x="wd2" y="hd2"/>
              </a:cxn>
            </a:cxnLst>
            <a:rect l="0" t="0" r="r" b="b"/>
            <a:pathLst>
              <a:path w="21600" h="21600" extrusionOk="0">
                <a:moveTo>
                  <a:pt x="10800" y="21600"/>
                </a:moveTo>
                <a:lnTo>
                  <a:pt x="0" y="10680"/>
                </a:lnTo>
                <a:lnTo>
                  <a:pt x="10800" y="0"/>
                </a:lnTo>
                <a:lnTo>
                  <a:pt x="21600" y="10680"/>
                </a:lnTo>
                <a:lnTo>
                  <a:pt x="10800" y="21600"/>
                </a:lnTo>
                <a:close/>
              </a:path>
            </a:pathLst>
          </a:custGeom>
          <a:solidFill>
            <a:srgbClr val="00B0F0"/>
          </a:solidFill>
          <a:ln w="9525" cap="flat">
            <a:noFill/>
            <a:prstDash val="solid"/>
            <a:bevel/>
          </a:ln>
          <a:effectLst/>
        </p:spPr>
        <p:txBody>
          <a:bodyPr wrap="square" lIns="45719" tIns="45719" rIns="45719" bIns="45719" numCol="1" anchor="t">
            <a:noAutofit/>
          </a:bodyPr>
          <a:lstStyle/>
          <a:p>
            <a:pPr marL="0" marR="0" lvl="0" indent="0" defTabSz="914354"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rgbClr val="95A5A6"/>
              </a:solidFill>
              <a:effectLst/>
              <a:uLnTx/>
              <a:uFillTx/>
            </a:endParaRPr>
          </a:p>
        </p:txBody>
      </p:sp>
      <p:sp>
        <p:nvSpPr>
          <p:cNvPr id="17" name="Shape 714"/>
          <p:cNvSpPr/>
          <p:nvPr/>
        </p:nvSpPr>
        <p:spPr>
          <a:xfrm flipH="1">
            <a:off x="402285" y="197707"/>
            <a:ext cx="402286" cy="986285"/>
          </a:xfrm>
          <a:custGeom>
            <a:avLst/>
            <a:gdLst/>
            <a:ahLst/>
            <a:cxnLst>
              <a:cxn ang="0">
                <a:pos x="wd2" y="hd2"/>
              </a:cxn>
              <a:cxn ang="5400000">
                <a:pos x="wd2" y="hd2"/>
              </a:cxn>
              <a:cxn ang="10800000">
                <a:pos x="wd2" y="hd2"/>
              </a:cxn>
              <a:cxn ang="16200000">
                <a:pos x="wd2" y="hd2"/>
              </a:cxn>
            </a:cxnLst>
            <a:rect l="0" t="0" r="r" b="b"/>
            <a:pathLst>
              <a:path w="21600" h="21600" extrusionOk="0">
                <a:moveTo>
                  <a:pt x="21600" y="21600"/>
                </a:moveTo>
                <a:lnTo>
                  <a:pt x="0" y="17922"/>
                </a:lnTo>
                <a:lnTo>
                  <a:pt x="0" y="0"/>
                </a:lnTo>
                <a:lnTo>
                  <a:pt x="21600" y="3733"/>
                </a:lnTo>
                <a:lnTo>
                  <a:pt x="21600" y="21600"/>
                </a:lnTo>
                <a:close/>
              </a:path>
            </a:pathLst>
          </a:custGeom>
          <a:solidFill>
            <a:srgbClr val="00B0F0">
              <a:alpha val="80000"/>
            </a:srgbClr>
          </a:solidFill>
          <a:ln w="12700" cap="flat">
            <a:noFill/>
            <a:miter lim="400000"/>
          </a:ln>
          <a:effectLst/>
        </p:spPr>
        <p:txBody>
          <a:bodyPr wrap="square" lIns="45719" tIns="45719" rIns="45719" bIns="45719" numCol="1" anchor="ctr">
            <a:noAutofit/>
          </a:bodyPr>
          <a:lstStyle/>
          <a:p>
            <a:pPr marL="0" marR="0" lvl="0" indent="0" algn="ctr" defTabSz="914354" eaLnBrk="1" fontAlgn="auto" latinLnBrk="0" hangingPunct="1">
              <a:lnSpc>
                <a:spcPct val="100000"/>
              </a:lnSpc>
              <a:spcBef>
                <a:spcPts val="0"/>
              </a:spcBef>
              <a:spcAft>
                <a:spcPts val="0"/>
              </a:spcAft>
              <a:buClrTx/>
              <a:buSzTx/>
              <a:buFontTx/>
              <a:buNone/>
              <a:tabLst/>
              <a:defRPr/>
            </a:pPr>
            <a:r>
              <a:rPr kumimoji="0" lang="en-US" sz="2400" b="1" i="0" u="none" strike="noStrike" kern="0" cap="none" spc="0" normalizeH="0" baseline="0" noProof="0" dirty="0">
                <a:ln>
                  <a:noFill/>
                </a:ln>
                <a:solidFill>
                  <a:srgbClr val="FFFFFF"/>
                </a:solidFill>
                <a:effectLst/>
                <a:uLnTx/>
                <a:uFillTx/>
                <a:ea typeface="Helvetica"/>
                <a:cs typeface="Helvetica"/>
                <a:sym typeface="Helvetica"/>
              </a:rPr>
              <a:t>1</a:t>
            </a:r>
          </a:p>
        </p:txBody>
      </p:sp>
      <p:graphicFrame>
        <p:nvGraphicFramePr>
          <p:cNvPr id="6" name="Tabla 5">
            <a:extLst>
              <a:ext uri="{FF2B5EF4-FFF2-40B4-BE49-F238E27FC236}">
                <a16:creationId xmlns:a16="http://schemas.microsoft.com/office/drawing/2014/main" id="{0D8D60AB-E928-45E8-9A49-12F6DFFE13E2}"/>
              </a:ext>
            </a:extLst>
          </p:cNvPr>
          <p:cNvGraphicFramePr>
            <a:graphicFrameLocks noGrp="1"/>
          </p:cNvGraphicFramePr>
          <p:nvPr>
            <p:extLst>
              <p:ext uri="{D42A27DB-BD31-4B8C-83A1-F6EECF244321}">
                <p14:modId xmlns:p14="http://schemas.microsoft.com/office/powerpoint/2010/main" val="797947913"/>
              </p:ext>
            </p:extLst>
          </p:nvPr>
        </p:nvGraphicFramePr>
        <p:xfrm>
          <a:off x="402285" y="1585809"/>
          <a:ext cx="6078726" cy="6671926"/>
        </p:xfrm>
        <a:graphic>
          <a:graphicData uri="http://schemas.openxmlformats.org/drawingml/2006/table">
            <a:tbl>
              <a:tblPr firstRow="1" firstCol="1" bandRow="1"/>
              <a:tblGrid>
                <a:gridCol w="384163">
                  <a:extLst>
                    <a:ext uri="{9D8B030D-6E8A-4147-A177-3AD203B41FA5}">
                      <a16:colId xmlns:a16="http://schemas.microsoft.com/office/drawing/2014/main" val="3394160853"/>
                    </a:ext>
                  </a:extLst>
                </a:gridCol>
                <a:gridCol w="2532674">
                  <a:extLst>
                    <a:ext uri="{9D8B030D-6E8A-4147-A177-3AD203B41FA5}">
                      <a16:colId xmlns:a16="http://schemas.microsoft.com/office/drawing/2014/main" val="2630405944"/>
                    </a:ext>
                  </a:extLst>
                </a:gridCol>
                <a:gridCol w="1458418">
                  <a:extLst>
                    <a:ext uri="{9D8B030D-6E8A-4147-A177-3AD203B41FA5}">
                      <a16:colId xmlns:a16="http://schemas.microsoft.com/office/drawing/2014/main" val="1642844955"/>
                    </a:ext>
                  </a:extLst>
                </a:gridCol>
                <a:gridCol w="940916">
                  <a:extLst>
                    <a:ext uri="{9D8B030D-6E8A-4147-A177-3AD203B41FA5}">
                      <a16:colId xmlns:a16="http://schemas.microsoft.com/office/drawing/2014/main" val="3655110175"/>
                    </a:ext>
                  </a:extLst>
                </a:gridCol>
                <a:gridCol w="762555">
                  <a:extLst>
                    <a:ext uri="{9D8B030D-6E8A-4147-A177-3AD203B41FA5}">
                      <a16:colId xmlns:a16="http://schemas.microsoft.com/office/drawing/2014/main" val="1789117353"/>
                    </a:ext>
                  </a:extLst>
                </a:gridCol>
              </a:tblGrid>
              <a:tr h="156185">
                <a:tc gridSpan="5">
                  <a:txBody>
                    <a:bodyPr/>
                    <a:lstStyle/>
                    <a:p>
                      <a:pPr algn="ctr">
                        <a:lnSpc>
                          <a:spcPct val="107000"/>
                        </a:lnSpc>
                        <a:spcAft>
                          <a:spcPts val="0"/>
                        </a:spcAft>
                      </a:pPr>
                      <a:r>
                        <a:rPr lang="es-CO" sz="1000" b="1">
                          <a:effectLst/>
                          <a:latin typeface="Calibri" panose="020F0502020204030204" pitchFamily="34" charset="0"/>
                          <a:ea typeface="Calibri" panose="020F0502020204030204" pitchFamily="34" charset="0"/>
                          <a:cs typeface="Calibri" panose="020F0502020204030204" pitchFamily="34" charset="0"/>
                        </a:rPr>
                        <a:t>Plan de acción 2019</a:t>
                      </a:r>
                      <a:endParaRPr lang="es-CO" sz="1000">
                        <a:effectLst/>
                        <a:latin typeface="Calibri" panose="020F0502020204030204" pitchFamily="34" charset="0"/>
                        <a:ea typeface="Calibri" panose="020F0502020204030204" pitchFamily="34" charset="0"/>
                        <a:cs typeface="Times New Roman" panose="02020603050405020304" pitchFamily="18" charset="0"/>
                      </a:endParaRPr>
                    </a:p>
                  </a:txBody>
                  <a:tcPr marL="43729" marR="43729" marT="0" marB="0">
                    <a:lnL>
                      <a:noFill/>
                    </a:lnL>
                    <a:lnR>
                      <a:noFill/>
                    </a:lnR>
                    <a:lnT>
                      <a:noFill/>
                    </a:lnT>
                    <a:lnB w="19050" cap="flat" cmpd="sng" algn="ctr">
                      <a:solidFill>
                        <a:srgbClr val="8EAADB"/>
                      </a:solidFill>
                      <a:prstDash val="solid"/>
                      <a:round/>
                      <a:headEnd type="none" w="med" len="med"/>
                      <a:tailEnd type="none" w="med" len="med"/>
                    </a:lnB>
                    <a:solidFill>
                      <a:srgbClr val="FFFFFF"/>
                    </a:solidFill>
                  </a:tcPr>
                </a:tc>
                <a:tc hMerge="1">
                  <a:txBody>
                    <a:bodyPr/>
                    <a:lstStyle/>
                    <a:p>
                      <a:endParaRPr lang="es-CO"/>
                    </a:p>
                  </a:txBody>
                  <a:tcPr/>
                </a:tc>
                <a:tc hMerge="1">
                  <a:txBody>
                    <a:bodyPr/>
                    <a:lstStyle/>
                    <a:p>
                      <a:endParaRPr lang="es-CO"/>
                    </a:p>
                  </a:txBody>
                  <a:tcPr/>
                </a:tc>
                <a:tc hMerge="1">
                  <a:txBody>
                    <a:bodyPr/>
                    <a:lstStyle/>
                    <a:p>
                      <a:endParaRPr lang="es-CO"/>
                    </a:p>
                  </a:txBody>
                  <a:tcPr/>
                </a:tc>
                <a:tc hMerge="1">
                  <a:txBody>
                    <a:bodyPr/>
                    <a:lstStyle/>
                    <a:p>
                      <a:endParaRPr lang="es-CO"/>
                    </a:p>
                  </a:txBody>
                  <a:tcPr/>
                </a:tc>
                <a:extLst>
                  <a:ext uri="{0D108BD9-81ED-4DB2-BD59-A6C34878D82A}">
                    <a16:rowId xmlns:a16="http://schemas.microsoft.com/office/drawing/2014/main" val="4155979458"/>
                  </a:ext>
                </a:extLst>
              </a:tr>
              <a:tr h="319625">
                <a:tc gridSpan="2">
                  <a:txBody>
                    <a:bodyPr/>
                    <a:lstStyle/>
                    <a:p>
                      <a:pPr algn="ctr">
                        <a:lnSpc>
                          <a:spcPct val="107000"/>
                        </a:lnSpc>
                        <a:spcAft>
                          <a:spcPts val="0"/>
                        </a:spcAft>
                      </a:pPr>
                      <a:r>
                        <a:rPr lang="es-CO" sz="1000" b="1">
                          <a:effectLst/>
                          <a:latin typeface="Calibri" panose="020F0502020204030204" pitchFamily="34" charset="0"/>
                          <a:ea typeface="Calibri" panose="020F0502020204030204" pitchFamily="34" charset="0"/>
                          <a:cs typeface="Calibri" panose="020F0502020204030204" pitchFamily="34" charset="0"/>
                        </a:rPr>
                        <a:t>Actividades</a:t>
                      </a:r>
                      <a:endParaRPr lang="es-CO" sz="1000">
                        <a:effectLst/>
                        <a:latin typeface="Calibri" panose="020F0502020204030204" pitchFamily="34" charset="0"/>
                        <a:ea typeface="Calibri" panose="020F0502020204030204" pitchFamily="34" charset="0"/>
                        <a:cs typeface="Times New Roman" panose="02020603050405020304" pitchFamily="18" charset="0"/>
                      </a:endParaRPr>
                    </a:p>
                  </a:txBody>
                  <a:tcPr marL="43729" marR="43729" marT="0" marB="0">
                    <a:lnL>
                      <a:noFill/>
                    </a:lnL>
                    <a:lnR w="12700" cap="flat" cmpd="sng" algn="ctr">
                      <a:solidFill>
                        <a:srgbClr val="8EAADB"/>
                      </a:solidFill>
                      <a:prstDash val="solid"/>
                      <a:round/>
                      <a:headEnd type="none" w="med" len="med"/>
                      <a:tailEnd type="none" w="med" len="med"/>
                    </a:lnR>
                    <a:lnT w="19050" cap="flat" cmpd="sng" algn="ctr">
                      <a:solidFill>
                        <a:srgbClr val="8EAADB"/>
                      </a:solidFill>
                      <a:prstDash val="solid"/>
                      <a:round/>
                      <a:headEnd type="none" w="med" len="med"/>
                      <a:tailEnd type="none" w="med" len="med"/>
                    </a:lnT>
                    <a:lnB w="12700" cap="flat" cmpd="sng" algn="ctr">
                      <a:solidFill>
                        <a:srgbClr val="8EAADB"/>
                      </a:solidFill>
                      <a:prstDash val="solid"/>
                      <a:round/>
                      <a:headEnd type="none" w="med" len="med"/>
                      <a:tailEnd type="none" w="med" len="med"/>
                    </a:lnB>
                    <a:solidFill>
                      <a:srgbClr val="D9E2F3"/>
                    </a:solidFill>
                  </a:tcPr>
                </a:tc>
                <a:tc hMerge="1">
                  <a:txBody>
                    <a:bodyPr/>
                    <a:lstStyle/>
                    <a:p>
                      <a:endParaRPr lang="es-CO"/>
                    </a:p>
                  </a:txBody>
                  <a:tcPr/>
                </a:tc>
                <a:tc>
                  <a:txBody>
                    <a:bodyPr/>
                    <a:lstStyle/>
                    <a:p>
                      <a:pPr algn="ctr">
                        <a:lnSpc>
                          <a:spcPct val="107000"/>
                        </a:lnSpc>
                        <a:spcAft>
                          <a:spcPts val="0"/>
                        </a:spcAft>
                      </a:pPr>
                      <a:r>
                        <a:rPr lang="es-CO" sz="1000" b="1">
                          <a:effectLst/>
                          <a:latin typeface="Calibri" panose="020F0502020204030204" pitchFamily="34" charset="0"/>
                          <a:ea typeface="Calibri" panose="020F0502020204030204" pitchFamily="34" charset="0"/>
                          <a:cs typeface="Calibri" panose="020F0502020204030204" pitchFamily="34" charset="0"/>
                        </a:rPr>
                        <a:t>Producto</a:t>
                      </a:r>
                      <a:endParaRPr lang="es-CO" sz="1000">
                        <a:effectLst/>
                        <a:latin typeface="Calibri" panose="020F0502020204030204" pitchFamily="34" charset="0"/>
                        <a:ea typeface="Calibri" panose="020F0502020204030204" pitchFamily="34" charset="0"/>
                        <a:cs typeface="Times New Roman" panose="02020603050405020304" pitchFamily="18" charset="0"/>
                      </a:endParaRPr>
                    </a:p>
                  </a:txBody>
                  <a:tcPr marL="43729" marR="43729" marT="0" marB="0">
                    <a:lnL w="12700" cap="flat" cmpd="sng" algn="ctr">
                      <a:solidFill>
                        <a:srgbClr val="8EAADB"/>
                      </a:solidFill>
                      <a:prstDash val="solid"/>
                      <a:round/>
                      <a:headEnd type="none" w="med" len="med"/>
                      <a:tailEnd type="none" w="med" len="med"/>
                    </a:lnL>
                    <a:lnR w="12700" cap="flat" cmpd="sng" algn="ctr">
                      <a:solidFill>
                        <a:srgbClr val="8EAADB"/>
                      </a:solidFill>
                      <a:prstDash val="solid"/>
                      <a:round/>
                      <a:headEnd type="none" w="med" len="med"/>
                      <a:tailEnd type="none" w="med" len="med"/>
                    </a:lnR>
                    <a:lnT w="19050" cap="flat" cmpd="sng" algn="ctr">
                      <a:solidFill>
                        <a:srgbClr val="8EAADB"/>
                      </a:solidFill>
                      <a:prstDash val="solid"/>
                      <a:round/>
                      <a:headEnd type="none" w="med" len="med"/>
                      <a:tailEnd type="none" w="med" len="med"/>
                    </a:lnT>
                    <a:lnB w="12700" cap="flat" cmpd="sng" algn="ctr">
                      <a:solidFill>
                        <a:srgbClr val="8EAADB"/>
                      </a:solidFill>
                      <a:prstDash val="solid"/>
                      <a:round/>
                      <a:headEnd type="none" w="med" len="med"/>
                      <a:tailEnd type="none" w="med" len="med"/>
                    </a:lnB>
                    <a:solidFill>
                      <a:srgbClr val="D9E2F3"/>
                    </a:solidFill>
                  </a:tcPr>
                </a:tc>
                <a:tc>
                  <a:txBody>
                    <a:bodyPr/>
                    <a:lstStyle/>
                    <a:p>
                      <a:pPr algn="ctr">
                        <a:lnSpc>
                          <a:spcPct val="107000"/>
                        </a:lnSpc>
                        <a:spcAft>
                          <a:spcPts val="0"/>
                        </a:spcAft>
                      </a:pPr>
                      <a:r>
                        <a:rPr lang="es-CO" sz="1000" b="1">
                          <a:effectLst/>
                          <a:latin typeface="Calibri" panose="020F0502020204030204" pitchFamily="34" charset="0"/>
                          <a:ea typeface="Calibri" panose="020F0502020204030204" pitchFamily="34" charset="0"/>
                          <a:cs typeface="Calibri" panose="020F0502020204030204" pitchFamily="34" charset="0"/>
                        </a:rPr>
                        <a:t>Responsable</a:t>
                      </a:r>
                      <a:endParaRPr lang="es-CO" sz="1000">
                        <a:effectLst/>
                        <a:latin typeface="Calibri" panose="020F0502020204030204" pitchFamily="34" charset="0"/>
                        <a:ea typeface="Calibri" panose="020F0502020204030204" pitchFamily="34" charset="0"/>
                        <a:cs typeface="Times New Roman" panose="02020603050405020304" pitchFamily="18" charset="0"/>
                      </a:endParaRPr>
                    </a:p>
                  </a:txBody>
                  <a:tcPr marL="43729" marR="43729" marT="0" marB="0">
                    <a:lnL w="12700" cap="flat" cmpd="sng" algn="ctr">
                      <a:solidFill>
                        <a:srgbClr val="8EAADB"/>
                      </a:solidFill>
                      <a:prstDash val="solid"/>
                      <a:round/>
                      <a:headEnd type="none" w="med" len="med"/>
                      <a:tailEnd type="none" w="med" len="med"/>
                    </a:lnL>
                    <a:lnR w="12700" cap="flat" cmpd="sng" algn="ctr">
                      <a:solidFill>
                        <a:srgbClr val="8EAADB"/>
                      </a:solidFill>
                      <a:prstDash val="solid"/>
                      <a:round/>
                      <a:headEnd type="none" w="med" len="med"/>
                      <a:tailEnd type="none" w="med" len="med"/>
                    </a:lnR>
                    <a:lnT w="19050" cap="flat" cmpd="sng" algn="ctr">
                      <a:solidFill>
                        <a:srgbClr val="8EAADB"/>
                      </a:solidFill>
                      <a:prstDash val="solid"/>
                      <a:round/>
                      <a:headEnd type="none" w="med" len="med"/>
                      <a:tailEnd type="none" w="med" len="med"/>
                    </a:lnT>
                    <a:lnB w="12700" cap="flat" cmpd="sng" algn="ctr">
                      <a:solidFill>
                        <a:srgbClr val="8EAADB"/>
                      </a:solidFill>
                      <a:prstDash val="solid"/>
                      <a:round/>
                      <a:headEnd type="none" w="med" len="med"/>
                      <a:tailEnd type="none" w="med" len="med"/>
                    </a:lnB>
                    <a:solidFill>
                      <a:srgbClr val="D9E2F3"/>
                    </a:solidFill>
                  </a:tcPr>
                </a:tc>
                <a:tc>
                  <a:txBody>
                    <a:bodyPr/>
                    <a:lstStyle/>
                    <a:p>
                      <a:pPr algn="ctr">
                        <a:lnSpc>
                          <a:spcPct val="107000"/>
                        </a:lnSpc>
                        <a:spcAft>
                          <a:spcPts val="0"/>
                        </a:spcAft>
                      </a:pPr>
                      <a:r>
                        <a:rPr lang="es-CO" sz="1000" b="1">
                          <a:effectLst/>
                          <a:latin typeface="Calibri" panose="020F0502020204030204" pitchFamily="34" charset="0"/>
                          <a:ea typeface="Calibri" panose="020F0502020204030204" pitchFamily="34" charset="0"/>
                          <a:cs typeface="Calibri" panose="020F0502020204030204" pitchFamily="34" charset="0"/>
                        </a:rPr>
                        <a:t>Fecha Programada</a:t>
                      </a:r>
                      <a:endParaRPr lang="es-CO" sz="1000">
                        <a:effectLst/>
                        <a:latin typeface="Calibri" panose="020F0502020204030204" pitchFamily="34" charset="0"/>
                        <a:ea typeface="Calibri" panose="020F0502020204030204" pitchFamily="34" charset="0"/>
                        <a:cs typeface="Times New Roman" panose="02020603050405020304" pitchFamily="18" charset="0"/>
                      </a:endParaRPr>
                    </a:p>
                  </a:txBody>
                  <a:tcPr marL="43729" marR="43729" marT="0" marB="0">
                    <a:lnL w="12700" cap="flat" cmpd="sng" algn="ctr">
                      <a:solidFill>
                        <a:srgbClr val="8EAADB"/>
                      </a:solidFill>
                      <a:prstDash val="solid"/>
                      <a:round/>
                      <a:headEnd type="none" w="med" len="med"/>
                      <a:tailEnd type="none" w="med" len="med"/>
                    </a:lnL>
                    <a:lnR>
                      <a:noFill/>
                    </a:lnR>
                    <a:lnT w="19050" cap="flat" cmpd="sng" algn="ctr">
                      <a:solidFill>
                        <a:srgbClr val="8EAADB"/>
                      </a:solidFill>
                      <a:prstDash val="solid"/>
                      <a:round/>
                      <a:headEnd type="none" w="med" len="med"/>
                      <a:tailEnd type="none" w="med" len="med"/>
                    </a:lnT>
                    <a:lnB w="12700" cap="flat" cmpd="sng" algn="ctr">
                      <a:solidFill>
                        <a:srgbClr val="8EAADB"/>
                      </a:solidFill>
                      <a:prstDash val="solid"/>
                      <a:round/>
                      <a:headEnd type="none" w="med" len="med"/>
                      <a:tailEnd type="none" w="med" len="med"/>
                    </a:lnB>
                    <a:solidFill>
                      <a:srgbClr val="D9E2F3"/>
                    </a:solidFill>
                  </a:tcPr>
                </a:tc>
                <a:extLst>
                  <a:ext uri="{0D108BD9-81ED-4DB2-BD59-A6C34878D82A}">
                    <a16:rowId xmlns:a16="http://schemas.microsoft.com/office/drawing/2014/main" val="3954801508"/>
                  </a:ext>
                </a:extLst>
              </a:tr>
              <a:tr h="483065">
                <a:tc>
                  <a:txBody>
                    <a:bodyPr/>
                    <a:lstStyle/>
                    <a:p>
                      <a:pPr>
                        <a:lnSpc>
                          <a:spcPct val="107000"/>
                        </a:lnSpc>
                        <a:spcAft>
                          <a:spcPts val="0"/>
                        </a:spcAft>
                      </a:pPr>
                      <a:r>
                        <a:rPr lang="es-CO" sz="1000" b="1">
                          <a:effectLst/>
                          <a:latin typeface="Calibri" panose="020F0502020204030204" pitchFamily="34" charset="0"/>
                          <a:ea typeface="Calibri" panose="020F0502020204030204" pitchFamily="34" charset="0"/>
                          <a:cs typeface="Calibri" panose="020F0502020204030204" pitchFamily="34" charset="0"/>
                        </a:rPr>
                        <a:t>1</a:t>
                      </a:r>
                      <a:endParaRPr lang="es-CO" sz="1000">
                        <a:effectLst/>
                        <a:latin typeface="Calibri" panose="020F0502020204030204" pitchFamily="34" charset="0"/>
                        <a:ea typeface="Calibri" panose="020F0502020204030204" pitchFamily="34" charset="0"/>
                        <a:cs typeface="Times New Roman" panose="02020603050405020304" pitchFamily="18" charset="0"/>
                      </a:endParaRPr>
                    </a:p>
                  </a:txBody>
                  <a:tcPr marL="43729" marR="43729" marT="0" marB="0">
                    <a:lnL>
                      <a:noFill/>
                    </a:lnL>
                    <a:lnR w="12700" cap="flat" cmpd="sng" algn="ctr">
                      <a:solidFill>
                        <a:srgbClr val="8EAADB"/>
                      </a:solidFill>
                      <a:prstDash val="solid"/>
                      <a:round/>
                      <a:headEnd type="none" w="med" len="med"/>
                      <a:tailEnd type="none" w="med" len="med"/>
                    </a:lnR>
                    <a:lnT w="12700" cap="flat" cmpd="sng" algn="ctr">
                      <a:solidFill>
                        <a:srgbClr val="8EAADB"/>
                      </a:solidFill>
                      <a:prstDash val="solid"/>
                      <a:round/>
                      <a:headEnd type="none" w="med" len="med"/>
                      <a:tailEnd type="none" w="med" len="med"/>
                    </a:lnT>
                    <a:lnB w="12700" cap="flat" cmpd="sng" algn="ctr">
                      <a:solidFill>
                        <a:srgbClr val="8EAADB"/>
                      </a:solidFill>
                      <a:prstDash val="solid"/>
                      <a:round/>
                      <a:headEnd type="none" w="med" len="med"/>
                      <a:tailEnd type="none" w="med" len="med"/>
                    </a:lnB>
                  </a:tcPr>
                </a:tc>
                <a:tc>
                  <a:txBody>
                    <a:bodyPr/>
                    <a:lstStyle/>
                    <a:p>
                      <a:pPr algn="just">
                        <a:lnSpc>
                          <a:spcPct val="107000"/>
                        </a:lnSpc>
                        <a:spcAft>
                          <a:spcPts val="0"/>
                        </a:spcAft>
                      </a:pPr>
                      <a:r>
                        <a:rPr lang="es-CO" sz="1000" dirty="0">
                          <a:effectLst/>
                          <a:latin typeface="Calibri" panose="020F0502020204030204" pitchFamily="34" charset="0"/>
                          <a:ea typeface="Calibri" panose="020F0502020204030204" pitchFamily="34" charset="0"/>
                          <a:cs typeface="Calibri" panose="020F0502020204030204" pitchFamily="34" charset="0"/>
                        </a:rPr>
                        <a:t>Divulgar la política de administración de riesgos de la Agencia.</a:t>
                      </a:r>
                      <a:endParaRPr lang="es-CO"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43729" marR="43729" marT="0" marB="0">
                    <a:lnL w="12700" cap="flat" cmpd="sng" algn="ctr">
                      <a:solidFill>
                        <a:srgbClr val="8EAADB"/>
                      </a:solidFill>
                      <a:prstDash val="solid"/>
                      <a:round/>
                      <a:headEnd type="none" w="med" len="med"/>
                      <a:tailEnd type="none" w="med" len="med"/>
                    </a:lnL>
                    <a:lnR w="12700" cap="flat" cmpd="sng" algn="ctr">
                      <a:solidFill>
                        <a:srgbClr val="8EAADB"/>
                      </a:solidFill>
                      <a:prstDash val="solid"/>
                      <a:round/>
                      <a:headEnd type="none" w="med" len="med"/>
                      <a:tailEnd type="none" w="med" len="med"/>
                    </a:lnR>
                    <a:lnT w="12700" cap="flat" cmpd="sng" algn="ctr">
                      <a:solidFill>
                        <a:srgbClr val="8EAADB"/>
                      </a:solidFill>
                      <a:prstDash val="solid"/>
                      <a:round/>
                      <a:headEnd type="none" w="med" len="med"/>
                      <a:tailEnd type="none" w="med" len="med"/>
                    </a:lnT>
                    <a:lnB w="12700" cap="flat" cmpd="sng" algn="ctr">
                      <a:solidFill>
                        <a:srgbClr val="8EAADB"/>
                      </a:solidFill>
                      <a:prstDash val="solid"/>
                      <a:round/>
                      <a:headEnd type="none" w="med" len="med"/>
                      <a:tailEnd type="none" w="med" len="med"/>
                    </a:lnB>
                  </a:tcPr>
                </a:tc>
                <a:tc>
                  <a:txBody>
                    <a:bodyPr/>
                    <a:lstStyle/>
                    <a:p>
                      <a:pPr>
                        <a:lnSpc>
                          <a:spcPct val="107000"/>
                        </a:lnSpc>
                        <a:spcAft>
                          <a:spcPts val="0"/>
                        </a:spcAft>
                      </a:pPr>
                      <a:r>
                        <a:rPr lang="es-CO" sz="1000" dirty="0">
                          <a:effectLst/>
                          <a:latin typeface="Calibri" panose="020F0502020204030204" pitchFamily="34" charset="0"/>
                          <a:ea typeface="Calibri" panose="020F0502020204030204" pitchFamily="34" charset="0"/>
                          <a:cs typeface="Calibri" panose="020F0502020204030204" pitchFamily="34" charset="0"/>
                        </a:rPr>
                        <a:t>E-</a:t>
                      </a:r>
                      <a:r>
                        <a:rPr lang="es-CO" sz="1000" dirty="0" err="1">
                          <a:effectLst/>
                          <a:latin typeface="Calibri" panose="020F0502020204030204" pitchFamily="34" charset="0"/>
                          <a:ea typeface="Calibri" panose="020F0502020204030204" pitchFamily="34" charset="0"/>
                          <a:cs typeface="Calibri" panose="020F0502020204030204" pitchFamily="34" charset="0"/>
                        </a:rPr>
                        <a:t>card</a:t>
                      </a:r>
                      <a:r>
                        <a:rPr lang="es-CO" sz="1000" dirty="0">
                          <a:effectLst/>
                          <a:latin typeface="Calibri" panose="020F0502020204030204" pitchFamily="34" charset="0"/>
                          <a:ea typeface="Calibri" panose="020F0502020204030204" pitchFamily="34" charset="0"/>
                          <a:cs typeface="Calibri" panose="020F0502020204030204" pitchFamily="34" charset="0"/>
                        </a:rPr>
                        <a:t> // mensajes por correo Outlook //socializaciones</a:t>
                      </a:r>
                      <a:endParaRPr lang="es-CO"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43729" marR="43729" marT="0" marB="0">
                    <a:lnL w="12700" cap="flat" cmpd="sng" algn="ctr">
                      <a:solidFill>
                        <a:srgbClr val="8EAADB"/>
                      </a:solidFill>
                      <a:prstDash val="solid"/>
                      <a:round/>
                      <a:headEnd type="none" w="med" len="med"/>
                      <a:tailEnd type="none" w="med" len="med"/>
                    </a:lnL>
                    <a:lnR w="12700" cap="flat" cmpd="sng" algn="ctr">
                      <a:solidFill>
                        <a:srgbClr val="8EAADB"/>
                      </a:solidFill>
                      <a:prstDash val="solid"/>
                      <a:round/>
                      <a:headEnd type="none" w="med" len="med"/>
                      <a:tailEnd type="none" w="med" len="med"/>
                    </a:lnR>
                    <a:lnT w="12700" cap="flat" cmpd="sng" algn="ctr">
                      <a:solidFill>
                        <a:srgbClr val="8EAADB"/>
                      </a:solidFill>
                      <a:prstDash val="solid"/>
                      <a:round/>
                      <a:headEnd type="none" w="med" len="med"/>
                      <a:tailEnd type="none" w="med" len="med"/>
                    </a:lnT>
                    <a:lnB w="12700" cap="flat" cmpd="sng" algn="ctr">
                      <a:solidFill>
                        <a:srgbClr val="8EAADB"/>
                      </a:solidFill>
                      <a:prstDash val="solid"/>
                      <a:round/>
                      <a:headEnd type="none" w="med" len="med"/>
                      <a:tailEnd type="none" w="med" len="med"/>
                    </a:lnB>
                  </a:tcPr>
                </a:tc>
                <a:tc>
                  <a:txBody>
                    <a:bodyPr/>
                    <a:lstStyle/>
                    <a:p>
                      <a:pPr>
                        <a:lnSpc>
                          <a:spcPct val="107000"/>
                        </a:lnSpc>
                        <a:spcAft>
                          <a:spcPts val="0"/>
                        </a:spcAft>
                      </a:pPr>
                      <a:r>
                        <a:rPr lang="es-CO" sz="1000">
                          <a:effectLst/>
                          <a:latin typeface="Calibri" panose="020F0502020204030204" pitchFamily="34" charset="0"/>
                          <a:ea typeface="Calibri" panose="020F0502020204030204" pitchFamily="34" charset="0"/>
                          <a:cs typeface="Calibri" panose="020F0502020204030204" pitchFamily="34" charset="0"/>
                        </a:rPr>
                        <a:t>Grupo Interno de Trabajo de Planeación</a:t>
                      </a:r>
                      <a:endParaRPr lang="es-CO" sz="1000">
                        <a:effectLst/>
                        <a:latin typeface="Calibri" panose="020F0502020204030204" pitchFamily="34" charset="0"/>
                        <a:ea typeface="Calibri" panose="020F0502020204030204" pitchFamily="34" charset="0"/>
                        <a:cs typeface="Times New Roman" panose="02020603050405020304" pitchFamily="18" charset="0"/>
                      </a:endParaRPr>
                    </a:p>
                  </a:txBody>
                  <a:tcPr marL="43729" marR="43729" marT="0" marB="0">
                    <a:lnL w="12700" cap="flat" cmpd="sng" algn="ctr">
                      <a:solidFill>
                        <a:srgbClr val="8EAADB"/>
                      </a:solidFill>
                      <a:prstDash val="solid"/>
                      <a:round/>
                      <a:headEnd type="none" w="med" len="med"/>
                      <a:tailEnd type="none" w="med" len="med"/>
                    </a:lnL>
                    <a:lnR w="12700" cap="flat" cmpd="sng" algn="ctr">
                      <a:solidFill>
                        <a:srgbClr val="8EAADB"/>
                      </a:solidFill>
                      <a:prstDash val="solid"/>
                      <a:round/>
                      <a:headEnd type="none" w="med" len="med"/>
                      <a:tailEnd type="none" w="med" len="med"/>
                    </a:lnR>
                    <a:lnT w="12700" cap="flat" cmpd="sng" algn="ctr">
                      <a:solidFill>
                        <a:srgbClr val="8EAADB"/>
                      </a:solidFill>
                      <a:prstDash val="solid"/>
                      <a:round/>
                      <a:headEnd type="none" w="med" len="med"/>
                      <a:tailEnd type="none" w="med" len="med"/>
                    </a:lnT>
                    <a:lnB w="12700" cap="flat" cmpd="sng" algn="ctr">
                      <a:solidFill>
                        <a:srgbClr val="8EAADB"/>
                      </a:solidFill>
                      <a:prstDash val="solid"/>
                      <a:round/>
                      <a:headEnd type="none" w="med" len="med"/>
                      <a:tailEnd type="none" w="med" len="med"/>
                    </a:lnB>
                  </a:tcPr>
                </a:tc>
                <a:tc>
                  <a:txBody>
                    <a:bodyPr/>
                    <a:lstStyle/>
                    <a:p>
                      <a:pPr>
                        <a:lnSpc>
                          <a:spcPct val="107000"/>
                        </a:lnSpc>
                        <a:spcAft>
                          <a:spcPts val="0"/>
                        </a:spcAft>
                      </a:pPr>
                      <a:r>
                        <a:rPr lang="es-CO" sz="1000" dirty="0">
                          <a:effectLst/>
                          <a:latin typeface="Calibri" panose="020F0502020204030204" pitchFamily="34" charset="0"/>
                          <a:ea typeface="Calibri" panose="020F0502020204030204" pitchFamily="34" charset="0"/>
                          <a:cs typeface="Calibri" panose="020F0502020204030204" pitchFamily="34" charset="0"/>
                        </a:rPr>
                        <a:t>Dic 2019</a:t>
                      </a:r>
                      <a:endParaRPr lang="es-CO"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43729" marR="43729" marT="0" marB="0">
                    <a:lnL w="12700" cap="flat" cmpd="sng" algn="ctr">
                      <a:solidFill>
                        <a:srgbClr val="8EAADB"/>
                      </a:solidFill>
                      <a:prstDash val="solid"/>
                      <a:round/>
                      <a:headEnd type="none" w="med" len="med"/>
                      <a:tailEnd type="none" w="med" len="med"/>
                    </a:lnL>
                    <a:lnR>
                      <a:noFill/>
                    </a:lnR>
                    <a:lnT w="12700" cap="flat" cmpd="sng" algn="ctr">
                      <a:solidFill>
                        <a:srgbClr val="8EAADB"/>
                      </a:solidFill>
                      <a:prstDash val="solid"/>
                      <a:round/>
                      <a:headEnd type="none" w="med" len="med"/>
                      <a:tailEnd type="none" w="med" len="med"/>
                    </a:lnT>
                    <a:lnB w="12700" cap="flat" cmpd="sng" algn="ctr">
                      <a:solidFill>
                        <a:srgbClr val="8EAADB"/>
                      </a:solidFill>
                      <a:prstDash val="solid"/>
                      <a:round/>
                      <a:headEnd type="none" w="med" len="med"/>
                      <a:tailEnd type="none" w="med" len="med"/>
                    </a:lnB>
                  </a:tcPr>
                </a:tc>
                <a:extLst>
                  <a:ext uri="{0D108BD9-81ED-4DB2-BD59-A6C34878D82A}">
                    <a16:rowId xmlns:a16="http://schemas.microsoft.com/office/drawing/2014/main" val="2381736119"/>
                  </a:ext>
                </a:extLst>
              </a:tr>
              <a:tr h="809945">
                <a:tc>
                  <a:txBody>
                    <a:bodyPr/>
                    <a:lstStyle/>
                    <a:p>
                      <a:pPr>
                        <a:lnSpc>
                          <a:spcPct val="107000"/>
                        </a:lnSpc>
                        <a:spcAft>
                          <a:spcPts val="0"/>
                        </a:spcAft>
                      </a:pPr>
                      <a:r>
                        <a:rPr lang="es-CO" sz="1000" b="1">
                          <a:effectLst/>
                          <a:latin typeface="Calibri" panose="020F0502020204030204" pitchFamily="34" charset="0"/>
                          <a:ea typeface="Calibri" panose="020F0502020204030204" pitchFamily="34" charset="0"/>
                          <a:cs typeface="Calibri" panose="020F0502020204030204" pitchFamily="34" charset="0"/>
                        </a:rPr>
                        <a:t>2</a:t>
                      </a:r>
                      <a:endParaRPr lang="es-CO" sz="1000">
                        <a:effectLst/>
                        <a:latin typeface="Calibri" panose="020F0502020204030204" pitchFamily="34" charset="0"/>
                        <a:ea typeface="Calibri" panose="020F0502020204030204" pitchFamily="34" charset="0"/>
                        <a:cs typeface="Times New Roman" panose="02020603050405020304" pitchFamily="18" charset="0"/>
                      </a:endParaRPr>
                    </a:p>
                  </a:txBody>
                  <a:tcPr marL="43729" marR="43729" marT="0" marB="0">
                    <a:lnL>
                      <a:noFill/>
                    </a:lnL>
                    <a:lnR w="12700" cap="flat" cmpd="sng" algn="ctr">
                      <a:solidFill>
                        <a:srgbClr val="8EAADB"/>
                      </a:solidFill>
                      <a:prstDash val="solid"/>
                      <a:round/>
                      <a:headEnd type="none" w="med" len="med"/>
                      <a:tailEnd type="none" w="med" len="med"/>
                    </a:lnR>
                    <a:lnT w="12700" cap="flat" cmpd="sng" algn="ctr">
                      <a:solidFill>
                        <a:srgbClr val="8EAADB"/>
                      </a:solidFill>
                      <a:prstDash val="solid"/>
                      <a:round/>
                      <a:headEnd type="none" w="med" len="med"/>
                      <a:tailEnd type="none" w="med" len="med"/>
                    </a:lnT>
                    <a:lnB w="12700" cap="flat" cmpd="sng" algn="ctr">
                      <a:solidFill>
                        <a:srgbClr val="8EAADB"/>
                      </a:solidFill>
                      <a:prstDash val="solid"/>
                      <a:round/>
                      <a:headEnd type="none" w="med" len="med"/>
                      <a:tailEnd type="none" w="med" len="med"/>
                    </a:lnB>
                    <a:solidFill>
                      <a:srgbClr val="D9E2F3"/>
                    </a:solidFill>
                  </a:tcPr>
                </a:tc>
                <a:tc>
                  <a:txBody>
                    <a:bodyPr/>
                    <a:lstStyle/>
                    <a:p>
                      <a:pPr algn="just">
                        <a:lnSpc>
                          <a:spcPct val="107000"/>
                        </a:lnSpc>
                        <a:spcAft>
                          <a:spcPts val="0"/>
                        </a:spcAft>
                      </a:pPr>
                      <a:r>
                        <a:rPr lang="es-CO" sz="1000" dirty="0">
                          <a:effectLst/>
                          <a:latin typeface="Calibri" panose="020F0502020204030204" pitchFamily="34" charset="0"/>
                          <a:ea typeface="Calibri" panose="020F0502020204030204" pitchFamily="34" charset="0"/>
                          <a:cs typeface="Calibri" panose="020F0502020204030204" pitchFamily="34" charset="0"/>
                        </a:rPr>
                        <a:t>Analizar y ajustar los formatos relacionados con mapas anticorrupción de acuerdo con las diferentes fuentes asociadas a la identificación de dichos riesgos y a las ultimas directrices emitidas por el DAFP. </a:t>
                      </a:r>
                      <a:endParaRPr lang="es-CO"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43729" marR="43729" marT="0" marB="0">
                    <a:lnL w="12700" cap="flat" cmpd="sng" algn="ctr">
                      <a:solidFill>
                        <a:srgbClr val="8EAADB"/>
                      </a:solidFill>
                      <a:prstDash val="solid"/>
                      <a:round/>
                      <a:headEnd type="none" w="med" len="med"/>
                      <a:tailEnd type="none" w="med" len="med"/>
                    </a:lnL>
                    <a:lnR w="12700" cap="flat" cmpd="sng" algn="ctr">
                      <a:solidFill>
                        <a:srgbClr val="8EAADB"/>
                      </a:solidFill>
                      <a:prstDash val="solid"/>
                      <a:round/>
                      <a:headEnd type="none" w="med" len="med"/>
                      <a:tailEnd type="none" w="med" len="med"/>
                    </a:lnR>
                    <a:lnT w="12700" cap="flat" cmpd="sng" algn="ctr">
                      <a:solidFill>
                        <a:srgbClr val="8EAADB"/>
                      </a:solidFill>
                      <a:prstDash val="solid"/>
                      <a:round/>
                      <a:headEnd type="none" w="med" len="med"/>
                      <a:tailEnd type="none" w="med" len="med"/>
                    </a:lnT>
                    <a:lnB w="12700" cap="flat" cmpd="sng" algn="ctr">
                      <a:solidFill>
                        <a:srgbClr val="8EAADB"/>
                      </a:solidFill>
                      <a:prstDash val="solid"/>
                      <a:round/>
                      <a:headEnd type="none" w="med" len="med"/>
                      <a:tailEnd type="none" w="med" len="med"/>
                    </a:lnB>
                    <a:solidFill>
                      <a:srgbClr val="D9E2F3"/>
                    </a:solidFill>
                  </a:tcPr>
                </a:tc>
                <a:tc>
                  <a:txBody>
                    <a:bodyPr/>
                    <a:lstStyle/>
                    <a:p>
                      <a:pPr>
                        <a:lnSpc>
                          <a:spcPct val="107000"/>
                        </a:lnSpc>
                        <a:spcAft>
                          <a:spcPts val="0"/>
                        </a:spcAft>
                      </a:pPr>
                      <a:r>
                        <a:rPr lang="es-CO" sz="1000" dirty="0">
                          <a:effectLst/>
                          <a:latin typeface="Calibri" panose="020F0502020204030204" pitchFamily="34" charset="0"/>
                          <a:ea typeface="Calibri" panose="020F0502020204030204" pitchFamily="34" charset="0"/>
                          <a:cs typeface="Calibri" panose="020F0502020204030204" pitchFamily="34" charset="0"/>
                        </a:rPr>
                        <a:t>Formatos de anticorrupción ajustados</a:t>
                      </a:r>
                      <a:endParaRPr lang="es-CO"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43729" marR="43729" marT="0" marB="0">
                    <a:lnL w="12700" cap="flat" cmpd="sng" algn="ctr">
                      <a:solidFill>
                        <a:srgbClr val="8EAADB"/>
                      </a:solidFill>
                      <a:prstDash val="solid"/>
                      <a:round/>
                      <a:headEnd type="none" w="med" len="med"/>
                      <a:tailEnd type="none" w="med" len="med"/>
                    </a:lnL>
                    <a:lnR w="12700" cap="flat" cmpd="sng" algn="ctr">
                      <a:solidFill>
                        <a:srgbClr val="8EAADB"/>
                      </a:solidFill>
                      <a:prstDash val="solid"/>
                      <a:round/>
                      <a:headEnd type="none" w="med" len="med"/>
                      <a:tailEnd type="none" w="med" len="med"/>
                    </a:lnR>
                    <a:lnT w="12700" cap="flat" cmpd="sng" algn="ctr">
                      <a:solidFill>
                        <a:srgbClr val="8EAADB"/>
                      </a:solidFill>
                      <a:prstDash val="solid"/>
                      <a:round/>
                      <a:headEnd type="none" w="med" len="med"/>
                      <a:tailEnd type="none" w="med" len="med"/>
                    </a:lnT>
                    <a:lnB w="12700" cap="flat" cmpd="sng" algn="ctr">
                      <a:solidFill>
                        <a:srgbClr val="8EAADB"/>
                      </a:solidFill>
                      <a:prstDash val="solid"/>
                      <a:round/>
                      <a:headEnd type="none" w="med" len="med"/>
                      <a:tailEnd type="none" w="med" len="med"/>
                    </a:lnB>
                    <a:solidFill>
                      <a:srgbClr val="D9E2F3"/>
                    </a:solidFill>
                  </a:tcPr>
                </a:tc>
                <a:tc>
                  <a:txBody>
                    <a:bodyPr/>
                    <a:lstStyle/>
                    <a:p>
                      <a:pPr>
                        <a:lnSpc>
                          <a:spcPct val="107000"/>
                        </a:lnSpc>
                        <a:spcAft>
                          <a:spcPts val="0"/>
                        </a:spcAft>
                      </a:pPr>
                      <a:r>
                        <a:rPr lang="es-CO" sz="1000">
                          <a:effectLst/>
                          <a:latin typeface="Calibri" panose="020F0502020204030204" pitchFamily="34" charset="0"/>
                          <a:ea typeface="Calibri" panose="020F0502020204030204" pitchFamily="34" charset="0"/>
                          <a:cs typeface="Calibri" panose="020F0502020204030204" pitchFamily="34" charset="0"/>
                        </a:rPr>
                        <a:t>Grupo Interno de Trabajo de Planeación</a:t>
                      </a:r>
                      <a:endParaRPr lang="es-CO" sz="1000">
                        <a:effectLst/>
                        <a:latin typeface="Calibri" panose="020F0502020204030204" pitchFamily="34" charset="0"/>
                        <a:ea typeface="Calibri" panose="020F0502020204030204" pitchFamily="34" charset="0"/>
                        <a:cs typeface="Times New Roman" panose="02020603050405020304" pitchFamily="18" charset="0"/>
                      </a:endParaRPr>
                    </a:p>
                  </a:txBody>
                  <a:tcPr marL="43729" marR="43729" marT="0" marB="0">
                    <a:lnL w="12700" cap="flat" cmpd="sng" algn="ctr">
                      <a:solidFill>
                        <a:srgbClr val="8EAADB"/>
                      </a:solidFill>
                      <a:prstDash val="solid"/>
                      <a:round/>
                      <a:headEnd type="none" w="med" len="med"/>
                      <a:tailEnd type="none" w="med" len="med"/>
                    </a:lnL>
                    <a:lnR w="12700" cap="flat" cmpd="sng" algn="ctr">
                      <a:solidFill>
                        <a:srgbClr val="8EAADB"/>
                      </a:solidFill>
                      <a:prstDash val="solid"/>
                      <a:round/>
                      <a:headEnd type="none" w="med" len="med"/>
                      <a:tailEnd type="none" w="med" len="med"/>
                    </a:lnR>
                    <a:lnT w="12700" cap="flat" cmpd="sng" algn="ctr">
                      <a:solidFill>
                        <a:srgbClr val="8EAADB"/>
                      </a:solidFill>
                      <a:prstDash val="solid"/>
                      <a:round/>
                      <a:headEnd type="none" w="med" len="med"/>
                      <a:tailEnd type="none" w="med" len="med"/>
                    </a:lnT>
                    <a:lnB w="12700" cap="flat" cmpd="sng" algn="ctr">
                      <a:solidFill>
                        <a:srgbClr val="8EAADB"/>
                      </a:solidFill>
                      <a:prstDash val="solid"/>
                      <a:round/>
                      <a:headEnd type="none" w="med" len="med"/>
                      <a:tailEnd type="none" w="med" len="med"/>
                    </a:lnB>
                    <a:solidFill>
                      <a:srgbClr val="D9E2F3"/>
                    </a:solidFill>
                  </a:tcPr>
                </a:tc>
                <a:tc>
                  <a:txBody>
                    <a:bodyPr/>
                    <a:lstStyle/>
                    <a:p>
                      <a:pPr>
                        <a:lnSpc>
                          <a:spcPct val="107000"/>
                        </a:lnSpc>
                        <a:spcAft>
                          <a:spcPts val="0"/>
                        </a:spcAft>
                      </a:pPr>
                      <a:r>
                        <a:rPr lang="es-CO" sz="1000">
                          <a:effectLst/>
                          <a:latin typeface="Calibri" panose="020F0502020204030204" pitchFamily="34" charset="0"/>
                          <a:ea typeface="Calibri" panose="020F0502020204030204" pitchFamily="34" charset="0"/>
                          <a:cs typeface="Calibri" panose="020F0502020204030204" pitchFamily="34" charset="0"/>
                        </a:rPr>
                        <a:t>Dic 2019 </a:t>
                      </a:r>
                      <a:endParaRPr lang="es-CO" sz="1000">
                        <a:effectLst/>
                        <a:latin typeface="Calibri" panose="020F0502020204030204" pitchFamily="34" charset="0"/>
                        <a:ea typeface="Calibri" panose="020F0502020204030204" pitchFamily="34" charset="0"/>
                        <a:cs typeface="Times New Roman" panose="02020603050405020304" pitchFamily="18" charset="0"/>
                      </a:endParaRPr>
                    </a:p>
                  </a:txBody>
                  <a:tcPr marL="43729" marR="43729" marT="0" marB="0">
                    <a:lnL w="12700" cap="flat" cmpd="sng" algn="ctr">
                      <a:solidFill>
                        <a:srgbClr val="8EAADB"/>
                      </a:solidFill>
                      <a:prstDash val="solid"/>
                      <a:round/>
                      <a:headEnd type="none" w="med" len="med"/>
                      <a:tailEnd type="none" w="med" len="med"/>
                    </a:lnL>
                    <a:lnR>
                      <a:noFill/>
                    </a:lnR>
                    <a:lnT w="12700" cap="flat" cmpd="sng" algn="ctr">
                      <a:solidFill>
                        <a:srgbClr val="8EAADB"/>
                      </a:solidFill>
                      <a:prstDash val="solid"/>
                      <a:round/>
                      <a:headEnd type="none" w="med" len="med"/>
                      <a:tailEnd type="none" w="med" len="med"/>
                    </a:lnT>
                    <a:lnB w="12700" cap="flat" cmpd="sng" algn="ctr">
                      <a:solidFill>
                        <a:srgbClr val="8EAADB"/>
                      </a:solidFill>
                      <a:prstDash val="solid"/>
                      <a:round/>
                      <a:headEnd type="none" w="med" len="med"/>
                      <a:tailEnd type="none" w="med" len="med"/>
                    </a:lnB>
                    <a:solidFill>
                      <a:srgbClr val="D9E2F3"/>
                    </a:solidFill>
                  </a:tcPr>
                </a:tc>
                <a:extLst>
                  <a:ext uri="{0D108BD9-81ED-4DB2-BD59-A6C34878D82A}">
                    <a16:rowId xmlns:a16="http://schemas.microsoft.com/office/drawing/2014/main" val="4042520461"/>
                  </a:ext>
                </a:extLst>
              </a:tr>
              <a:tr h="513948">
                <a:tc>
                  <a:txBody>
                    <a:bodyPr/>
                    <a:lstStyle/>
                    <a:p>
                      <a:pPr>
                        <a:lnSpc>
                          <a:spcPct val="107000"/>
                        </a:lnSpc>
                        <a:spcAft>
                          <a:spcPts val="0"/>
                        </a:spcAft>
                      </a:pPr>
                      <a:r>
                        <a:rPr lang="es-CO" sz="1000" b="1">
                          <a:effectLst/>
                          <a:latin typeface="Calibri" panose="020F0502020204030204" pitchFamily="34" charset="0"/>
                          <a:ea typeface="Calibri" panose="020F0502020204030204" pitchFamily="34" charset="0"/>
                          <a:cs typeface="Calibri" panose="020F0502020204030204" pitchFamily="34" charset="0"/>
                        </a:rPr>
                        <a:t>3</a:t>
                      </a:r>
                      <a:endParaRPr lang="es-CO" sz="1000">
                        <a:effectLst/>
                        <a:latin typeface="Calibri" panose="020F0502020204030204" pitchFamily="34" charset="0"/>
                        <a:ea typeface="Calibri" panose="020F0502020204030204" pitchFamily="34" charset="0"/>
                        <a:cs typeface="Times New Roman" panose="02020603050405020304" pitchFamily="18" charset="0"/>
                      </a:endParaRPr>
                    </a:p>
                  </a:txBody>
                  <a:tcPr marL="43729" marR="43729" marT="0" marB="0">
                    <a:lnL>
                      <a:noFill/>
                    </a:lnL>
                    <a:lnR w="12700" cap="flat" cmpd="sng" algn="ctr">
                      <a:solidFill>
                        <a:srgbClr val="8EAADB"/>
                      </a:solidFill>
                      <a:prstDash val="solid"/>
                      <a:round/>
                      <a:headEnd type="none" w="med" len="med"/>
                      <a:tailEnd type="none" w="med" len="med"/>
                    </a:lnR>
                    <a:lnT w="12700" cap="flat" cmpd="sng" algn="ctr">
                      <a:solidFill>
                        <a:srgbClr val="8EAADB"/>
                      </a:solidFill>
                      <a:prstDash val="solid"/>
                      <a:round/>
                      <a:headEnd type="none" w="med" len="med"/>
                      <a:tailEnd type="none" w="med" len="med"/>
                    </a:lnT>
                    <a:lnB w="12700" cap="flat" cmpd="sng" algn="ctr">
                      <a:solidFill>
                        <a:srgbClr val="8EAADB"/>
                      </a:solidFill>
                      <a:prstDash val="solid"/>
                      <a:round/>
                      <a:headEnd type="none" w="med" len="med"/>
                      <a:tailEnd type="none" w="med" len="med"/>
                    </a:lnB>
                  </a:tcPr>
                </a:tc>
                <a:tc>
                  <a:txBody>
                    <a:bodyPr/>
                    <a:lstStyle/>
                    <a:p>
                      <a:pPr algn="just">
                        <a:lnSpc>
                          <a:spcPct val="107000"/>
                        </a:lnSpc>
                        <a:spcAft>
                          <a:spcPts val="0"/>
                        </a:spcAft>
                      </a:pPr>
                      <a:r>
                        <a:rPr lang="es-CO" sz="1000" dirty="0">
                          <a:effectLst/>
                          <a:latin typeface="Calibri" panose="020F0502020204030204" pitchFamily="34" charset="0"/>
                          <a:ea typeface="Calibri" panose="020F0502020204030204" pitchFamily="34" charset="0"/>
                          <a:cs typeface="Calibri" panose="020F0502020204030204" pitchFamily="34" charset="0"/>
                        </a:rPr>
                        <a:t>Acompañar a los equipos de trabajo en la actualización de los riesgos de corrupción, sus controles, planes de acción e indicadores.</a:t>
                      </a:r>
                      <a:endParaRPr lang="es-CO"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43729" marR="43729" marT="0" marB="0">
                    <a:lnL w="12700" cap="flat" cmpd="sng" algn="ctr">
                      <a:solidFill>
                        <a:srgbClr val="8EAADB"/>
                      </a:solidFill>
                      <a:prstDash val="solid"/>
                      <a:round/>
                      <a:headEnd type="none" w="med" len="med"/>
                      <a:tailEnd type="none" w="med" len="med"/>
                    </a:lnL>
                    <a:lnR w="12700" cap="flat" cmpd="sng" algn="ctr">
                      <a:solidFill>
                        <a:srgbClr val="8EAADB"/>
                      </a:solidFill>
                      <a:prstDash val="solid"/>
                      <a:round/>
                      <a:headEnd type="none" w="med" len="med"/>
                      <a:tailEnd type="none" w="med" len="med"/>
                    </a:lnR>
                    <a:lnT w="12700" cap="flat" cmpd="sng" algn="ctr">
                      <a:solidFill>
                        <a:srgbClr val="8EAADB"/>
                      </a:solidFill>
                      <a:prstDash val="solid"/>
                      <a:round/>
                      <a:headEnd type="none" w="med" len="med"/>
                      <a:tailEnd type="none" w="med" len="med"/>
                    </a:lnT>
                    <a:lnB w="12700" cap="flat" cmpd="sng" algn="ctr">
                      <a:solidFill>
                        <a:srgbClr val="8EAADB"/>
                      </a:solidFill>
                      <a:prstDash val="solid"/>
                      <a:round/>
                      <a:headEnd type="none" w="med" len="med"/>
                      <a:tailEnd type="none" w="med" len="med"/>
                    </a:lnB>
                  </a:tcPr>
                </a:tc>
                <a:tc>
                  <a:txBody>
                    <a:bodyPr/>
                    <a:lstStyle/>
                    <a:p>
                      <a:pPr>
                        <a:lnSpc>
                          <a:spcPct val="107000"/>
                        </a:lnSpc>
                        <a:spcAft>
                          <a:spcPts val="0"/>
                        </a:spcAft>
                      </a:pPr>
                      <a:r>
                        <a:rPr lang="es-CO" sz="1000" dirty="0">
                          <a:effectLst/>
                          <a:latin typeface="Calibri" panose="020F0502020204030204" pitchFamily="34" charset="0"/>
                          <a:ea typeface="Calibri" panose="020F0502020204030204" pitchFamily="34" charset="0"/>
                          <a:cs typeface="Calibri" panose="020F0502020204030204" pitchFamily="34" charset="0"/>
                        </a:rPr>
                        <a:t>Matrices de riesgos debidamente ajustadas</a:t>
                      </a:r>
                      <a:endParaRPr lang="es-CO"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43729" marR="43729" marT="0" marB="0">
                    <a:lnL w="12700" cap="flat" cmpd="sng" algn="ctr">
                      <a:solidFill>
                        <a:srgbClr val="8EAADB"/>
                      </a:solidFill>
                      <a:prstDash val="solid"/>
                      <a:round/>
                      <a:headEnd type="none" w="med" len="med"/>
                      <a:tailEnd type="none" w="med" len="med"/>
                    </a:lnL>
                    <a:lnR w="12700" cap="flat" cmpd="sng" algn="ctr">
                      <a:solidFill>
                        <a:srgbClr val="8EAADB"/>
                      </a:solidFill>
                      <a:prstDash val="solid"/>
                      <a:round/>
                      <a:headEnd type="none" w="med" len="med"/>
                      <a:tailEnd type="none" w="med" len="med"/>
                    </a:lnR>
                    <a:lnT w="12700" cap="flat" cmpd="sng" algn="ctr">
                      <a:solidFill>
                        <a:srgbClr val="8EAADB"/>
                      </a:solidFill>
                      <a:prstDash val="solid"/>
                      <a:round/>
                      <a:headEnd type="none" w="med" len="med"/>
                      <a:tailEnd type="none" w="med" len="med"/>
                    </a:lnT>
                    <a:lnB w="12700" cap="flat" cmpd="sng" algn="ctr">
                      <a:solidFill>
                        <a:srgbClr val="8EAADB"/>
                      </a:solidFill>
                      <a:prstDash val="solid"/>
                      <a:round/>
                      <a:headEnd type="none" w="med" len="med"/>
                      <a:tailEnd type="none" w="med" len="med"/>
                    </a:lnB>
                  </a:tcPr>
                </a:tc>
                <a:tc>
                  <a:txBody>
                    <a:bodyPr/>
                    <a:lstStyle/>
                    <a:p>
                      <a:pPr>
                        <a:lnSpc>
                          <a:spcPct val="107000"/>
                        </a:lnSpc>
                        <a:spcAft>
                          <a:spcPts val="0"/>
                        </a:spcAft>
                      </a:pPr>
                      <a:r>
                        <a:rPr lang="es-CO" sz="1000">
                          <a:effectLst/>
                          <a:latin typeface="Calibri" panose="020F0502020204030204" pitchFamily="34" charset="0"/>
                          <a:ea typeface="Calibri" panose="020F0502020204030204" pitchFamily="34" charset="0"/>
                          <a:cs typeface="Calibri" panose="020F0502020204030204" pitchFamily="34" charset="0"/>
                        </a:rPr>
                        <a:t>Grupo Interno de Trabajo de Planeación</a:t>
                      </a:r>
                      <a:endParaRPr lang="es-CO" sz="1000">
                        <a:effectLst/>
                        <a:latin typeface="Calibri" panose="020F0502020204030204" pitchFamily="34" charset="0"/>
                        <a:ea typeface="Calibri" panose="020F0502020204030204" pitchFamily="34" charset="0"/>
                        <a:cs typeface="Times New Roman" panose="02020603050405020304" pitchFamily="18" charset="0"/>
                      </a:endParaRPr>
                    </a:p>
                  </a:txBody>
                  <a:tcPr marL="43729" marR="43729" marT="0" marB="0">
                    <a:lnL w="12700" cap="flat" cmpd="sng" algn="ctr">
                      <a:solidFill>
                        <a:srgbClr val="8EAADB"/>
                      </a:solidFill>
                      <a:prstDash val="solid"/>
                      <a:round/>
                      <a:headEnd type="none" w="med" len="med"/>
                      <a:tailEnd type="none" w="med" len="med"/>
                    </a:lnL>
                    <a:lnR w="12700" cap="flat" cmpd="sng" algn="ctr">
                      <a:solidFill>
                        <a:srgbClr val="8EAADB"/>
                      </a:solidFill>
                      <a:prstDash val="solid"/>
                      <a:round/>
                      <a:headEnd type="none" w="med" len="med"/>
                      <a:tailEnd type="none" w="med" len="med"/>
                    </a:lnR>
                    <a:lnT w="12700" cap="flat" cmpd="sng" algn="ctr">
                      <a:solidFill>
                        <a:srgbClr val="8EAADB"/>
                      </a:solidFill>
                      <a:prstDash val="solid"/>
                      <a:round/>
                      <a:headEnd type="none" w="med" len="med"/>
                      <a:tailEnd type="none" w="med" len="med"/>
                    </a:lnT>
                    <a:lnB w="12700" cap="flat" cmpd="sng" algn="ctr">
                      <a:solidFill>
                        <a:srgbClr val="8EAADB"/>
                      </a:solidFill>
                      <a:prstDash val="solid"/>
                      <a:round/>
                      <a:headEnd type="none" w="med" len="med"/>
                      <a:tailEnd type="none" w="med" len="med"/>
                    </a:lnB>
                  </a:tcPr>
                </a:tc>
                <a:tc>
                  <a:txBody>
                    <a:bodyPr/>
                    <a:lstStyle/>
                    <a:p>
                      <a:pPr>
                        <a:lnSpc>
                          <a:spcPct val="107000"/>
                        </a:lnSpc>
                        <a:spcAft>
                          <a:spcPts val="0"/>
                        </a:spcAft>
                      </a:pPr>
                      <a:r>
                        <a:rPr lang="es-CO" sz="1000" dirty="0">
                          <a:effectLst/>
                          <a:latin typeface="Calibri" panose="020F0502020204030204" pitchFamily="34" charset="0"/>
                          <a:ea typeface="Calibri" panose="020F0502020204030204" pitchFamily="34" charset="0"/>
                          <a:cs typeface="Calibri" panose="020F0502020204030204" pitchFamily="34" charset="0"/>
                        </a:rPr>
                        <a:t>Enero de 2019</a:t>
                      </a:r>
                      <a:endParaRPr lang="es-CO"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43729" marR="43729" marT="0" marB="0">
                    <a:lnL w="12700" cap="flat" cmpd="sng" algn="ctr">
                      <a:solidFill>
                        <a:srgbClr val="8EAADB"/>
                      </a:solidFill>
                      <a:prstDash val="solid"/>
                      <a:round/>
                      <a:headEnd type="none" w="med" len="med"/>
                      <a:tailEnd type="none" w="med" len="med"/>
                    </a:lnL>
                    <a:lnR>
                      <a:noFill/>
                    </a:lnR>
                    <a:lnT w="12700" cap="flat" cmpd="sng" algn="ctr">
                      <a:solidFill>
                        <a:srgbClr val="8EAADB"/>
                      </a:solidFill>
                      <a:prstDash val="solid"/>
                      <a:round/>
                      <a:headEnd type="none" w="med" len="med"/>
                      <a:tailEnd type="none" w="med" len="med"/>
                    </a:lnT>
                    <a:lnB w="12700" cap="flat" cmpd="sng" algn="ctr">
                      <a:solidFill>
                        <a:srgbClr val="8EAADB"/>
                      </a:solidFill>
                      <a:prstDash val="solid"/>
                      <a:round/>
                      <a:headEnd type="none" w="med" len="med"/>
                      <a:tailEnd type="none" w="med" len="med"/>
                    </a:lnB>
                  </a:tcPr>
                </a:tc>
                <a:extLst>
                  <a:ext uri="{0D108BD9-81ED-4DB2-BD59-A6C34878D82A}">
                    <a16:rowId xmlns:a16="http://schemas.microsoft.com/office/drawing/2014/main" val="442972452"/>
                  </a:ext>
                </a:extLst>
              </a:tr>
              <a:tr h="822497">
                <a:tc>
                  <a:txBody>
                    <a:bodyPr/>
                    <a:lstStyle/>
                    <a:p>
                      <a:pPr>
                        <a:lnSpc>
                          <a:spcPct val="107000"/>
                        </a:lnSpc>
                        <a:spcAft>
                          <a:spcPts val="0"/>
                        </a:spcAft>
                      </a:pPr>
                      <a:r>
                        <a:rPr lang="es-CO" sz="1000" b="1">
                          <a:effectLst/>
                          <a:latin typeface="Calibri" panose="020F0502020204030204" pitchFamily="34" charset="0"/>
                          <a:ea typeface="Calibri" panose="020F0502020204030204" pitchFamily="34" charset="0"/>
                          <a:cs typeface="Calibri" panose="020F0502020204030204" pitchFamily="34" charset="0"/>
                        </a:rPr>
                        <a:t>4</a:t>
                      </a:r>
                      <a:endParaRPr lang="es-CO" sz="1000">
                        <a:effectLst/>
                        <a:latin typeface="Calibri" panose="020F0502020204030204" pitchFamily="34" charset="0"/>
                        <a:ea typeface="Calibri" panose="020F0502020204030204" pitchFamily="34" charset="0"/>
                        <a:cs typeface="Times New Roman" panose="02020603050405020304" pitchFamily="18" charset="0"/>
                      </a:endParaRPr>
                    </a:p>
                  </a:txBody>
                  <a:tcPr marL="43729" marR="43729" marT="0" marB="0">
                    <a:lnL>
                      <a:noFill/>
                    </a:lnL>
                    <a:lnR w="12700" cap="flat" cmpd="sng" algn="ctr">
                      <a:solidFill>
                        <a:srgbClr val="8EAADB"/>
                      </a:solidFill>
                      <a:prstDash val="solid"/>
                      <a:round/>
                      <a:headEnd type="none" w="med" len="med"/>
                      <a:tailEnd type="none" w="med" len="med"/>
                    </a:lnR>
                    <a:lnT w="12700" cap="flat" cmpd="sng" algn="ctr">
                      <a:solidFill>
                        <a:srgbClr val="8EAADB"/>
                      </a:solidFill>
                      <a:prstDash val="solid"/>
                      <a:round/>
                      <a:headEnd type="none" w="med" len="med"/>
                      <a:tailEnd type="none" w="med" len="med"/>
                    </a:lnT>
                    <a:lnB w="12700" cap="flat" cmpd="sng" algn="ctr">
                      <a:solidFill>
                        <a:srgbClr val="8EAADB"/>
                      </a:solidFill>
                      <a:prstDash val="solid"/>
                      <a:round/>
                      <a:headEnd type="none" w="med" len="med"/>
                      <a:tailEnd type="none" w="med" len="med"/>
                    </a:lnB>
                    <a:solidFill>
                      <a:srgbClr val="D9E2F3"/>
                    </a:solidFill>
                  </a:tcPr>
                </a:tc>
                <a:tc>
                  <a:txBody>
                    <a:bodyPr/>
                    <a:lstStyle/>
                    <a:p>
                      <a:pPr algn="just">
                        <a:lnSpc>
                          <a:spcPct val="107000"/>
                        </a:lnSpc>
                        <a:spcAft>
                          <a:spcPts val="0"/>
                        </a:spcAft>
                      </a:pPr>
                      <a:r>
                        <a:rPr lang="es-CO" sz="1000" dirty="0">
                          <a:effectLst/>
                          <a:latin typeface="Calibri" panose="020F0502020204030204" pitchFamily="34" charset="0"/>
                          <a:ea typeface="Calibri" panose="020F0502020204030204" pitchFamily="34" charset="0"/>
                          <a:cs typeface="Calibri" panose="020F0502020204030204" pitchFamily="34" charset="0"/>
                        </a:rPr>
                        <a:t>Realizar seguimientos semestrales a las acciones y controles de mitigación de los riesgos identificados. De igual forma revisar los riesgos materializados o posibles hechos de corrupción que se pudiesen estar presentando.</a:t>
                      </a:r>
                      <a:endParaRPr lang="es-CO"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43729" marR="43729" marT="0" marB="0">
                    <a:lnL w="12700" cap="flat" cmpd="sng" algn="ctr">
                      <a:solidFill>
                        <a:srgbClr val="8EAADB"/>
                      </a:solidFill>
                      <a:prstDash val="solid"/>
                      <a:round/>
                      <a:headEnd type="none" w="med" len="med"/>
                      <a:tailEnd type="none" w="med" len="med"/>
                    </a:lnL>
                    <a:lnR w="12700" cap="flat" cmpd="sng" algn="ctr">
                      <a:solidFill>
                        <a:srgbClr val="8EAADB"/>
                      </a:solidFill>
                      <a:prstDash val="solid"/>
                      <a:round/>
                      <a:headEnd type="none" w="med" len="med"/>
                      <a:tailEnd type="none" w="med" len="med"/>
                    </a:lnR>
                    <a:lnT w="12700" cap="flat" cmpd="sng" algn="ctr">
                      <a:solidFill>
                        <a:srgbClr val="8EAADB"/>
                      </a:solidFill>
                      <a:prstDash val="solid"/>
                      <a:round/>
                      <a:headEnd type="none" w="med" len="med"/>
                      <a:tailEnd type="none" w="med" len="med"/>
                    </a:lnT>
                    <a:lnB w="12700" cap="flat" cmpd="sng" algn="ctr">
                      <a:solidFill>
                        <a:srgbClr val="8EAADB"/>
                      </a:solidFill>
                      <a:prstDash val="solid"/>
                      <a:round/>
                      <a:headEnd type="none" w="med" len="med"/>
                      <a:tailEnd type="none" w="med" len="med"/>
                    </a:lnB>
                    <a:solidFill>
                      <a:srgbClr val="D9E2F3"/>
                    </a:solidFill>
                  </a:tcPr>
                </a:tc>
                <a:tc>
                  <a:txBody>
                    <a:bodyPr/>
                    <a:lstStyle/>
                    <a:p>
                      <a:pPr>
                        <a:lnSpc>
                          <a:spcPct val="107000"/>
                        </a:lnSpc>
                        <a:spcAft>
                          <a:spcPts val="0"/>
                        </a:spcAft>
                      </a:pPr>
                      <a:r>
                        <a:rPr lang="es-CO" sz="1000" dirty="0">
                          <a:effectLst/>
                          <a:latin typeface="Calibri" panose="020F0502020204030204" pitchFamily="34" charset="0"/>
                          <a:ea typeface="Calibri" panose="020F0502020204030204" pitchFamily="34" charset="0"/>
                          <a:cs typeface="Calibri" panose="020F0502020204030204" pitchFamily="34" charset="0"/>
                        </a:rPr>
                        <a:t>Informe de seguimiento</a:t>
                      </a:r>
                      <a:endParaRPr lang="es-CO"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43729" marR="43729" marT="0" marB="0">
                    <a:lnL w="12700" cap="flat" cmpd="sng" algn="ctr">
                      <a:solidFill>
                        <a:srgbClr val="8EAADB"/>
                      </a:solidFill>
                      <a:prstDash val="solid"/>
                      <a:round/>
                      <a:headEnd type="none" w="med" len="med"/>
                      <a:tailEnd type="none" w="med" len="med"/>
                    </a:lnL>
                    <a:lnR w="12700" cap="flat" cmpd="sng" algn="ctr">
                      <a:solidFill>
                        <a:srgbClr val="8EAADB"/>
                      </a:solidFill>
                      <a:prstDash val="solid"/>
                      <a:round/>
                      <a:headEnd type="none" w="med" len="med"/>
                      <a:tailEnd type="none" w="med" len="med"/>
                    </a:lnR>
                    <a:lnT w="12700" cap="flat" cmpd="sng" algn="ctr">
                      <a:solidFill>
                        <a:srgbClr val="8EAADB"/>
                      </a:solidFill>
                      <a:prstDash val="solid"/>
                      <a:round/>
                      <a:headEnd type="none" w="med" len="med"/>
                      <a:tailEnd type="none" w="med" len="med"/>
                    </a:lnT>
                    <a:lnB w="12700" cap="flat" cmpd="sng" algn="ctr">
                      <a:solidFill>
                        <a:srgbClr val="8EAADB"/>
                      </a:solidFill>
                      <a:prstDash val="solid"/>
                      <a:round/>
                      <a:headEnd type="none" w="med" len="med"/>
                      <a:tailEnd type="none" w="med" len="med"/>
                    </a:lnB>
                    <a:solidFill>
                      <a:srgbClr val="D9E2F3"/>
                    </a:solidFill>
                  </a:tcPr>
                </a:tc>
                <a:tc>
                  <a:txBody>
                    <a:bodyPr/>
                    <a:lstStyle/>
                    <a:p>
                      <a:pPr>
                        <a:lnSpc>
                          <a:spcPct val="107000"/>
                        </a:lnSpc>
                        <a:spcAft>
                          <a:spcPts val="0"/>
                        </a:spcAft>
                      </a:pPr>
                      <a:r>
                        <a:rPr lang="es-CO" sz="1000" dirty="0">
                          <a:effectLst/>
                          <a:latin typeface="Calibri" panose="020F0502020204030204" pitchFamily="34" charset="0"/>
                          <a:ea typeface="Calibri" panose="020F0502020204030204" pitchFamily="34" charset="0"/>
                          <a:cs typeface="Calibri" panose="020F0502020204030204" pitchFamily="34" charset="0"/>
                        </a:rPr>
                        <a:t>Grupo Interno de Trabajo Planeación</a:t>
                      </a:r>
                      <a:endParaRPr lang="es-CO"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43729" marR="43729" marT="0" marB="0">
                    <a:lnL w="12700" cap="flat" cmpd="sng" algn="ctr">
                      <a:solidFill>
                        <a:srgbClr val="8EAADB"/>
                      </a:solidFill>
                      <a:prstDash val="solid"/>
                      <a:round/>
                      <a:headEnd type="none" w="med" len="med"/>
                      <a:tailEnd type="none" w="med" len="med"/>
                    </a:lnL>
                    <a:lnR w="12700" cap="flat" cmpd="sng" algn="ctr">
                      <a:solidFill>
                        <a:srgbClr val="8EAADB"/>
                      </a:solidFill>
                      <a:prstDash val="solid"/>
                      <a:round/>
                      <a:headEnd type="none" w="med" len="med"/>
                      <a:tailEnd type="none" w="med" len="med"/>
                    </a:lnR>
                    <a:lnT w="12700" cap="flat" cmpd="sng" algn="ctr">
                      <a:solidFill>
                        <a:srgbClr val="8EAADB"/>
                      </a:solidFill>
                      <a:prstDash val="solid"/>
                      <a:round/>
                      <a:headEnd type="none" w="med" len="med"/>
                      <a:tailEnd type="none" w="med" len="med"/>
                    </a:lnT>
                    <a:lnB w="12700" cap="flat" cmpd="sng" algn="ctr">
                      <a:solidFill>
                        <a:srgbClr val="8EAADB"/>
                      </a:solidFill>
                      <a:prstDash val="solid"/>
                      <a:round/>
                      <a:headEnd type="none" w="med" len="med"/>
                      <a:tailEnd type="none" w="med" len="med"/>
                    </a:lnB>
                    <a:solidFill>
                      <a:srgbClr val="D9E2F3"/>
                    </a:solidFill>
                  </a:tcPr>
                </a:tc>
                <a:tc>
                  <a:txBody>
                    <a:bodyPr/>
                    <a:lstStyle/>
                    <a:p>
                      <a:pPr>
                        <a:lnSpc>
                          <a:spcPct val="107000"/>
                        </a:lnSpc>
                        <a:spcAft>
                          <a:spcPts val="0"/>
                        </a:spcAft>
                      </a:pPr>
                      <a:r>
                        <a:rPr lang="es-CO" sz="1000" dirty="0">
                          <a:effectLst/>
                          <a:latin typeface="Calibri" panose="020F0502020204030204" pitchFamily="34" charset="0"/>
                          <a:ea typeface="Calibri" panose="020F0502020204030204" pitchFamily="34" charset="0"/>
                          <a:cs typeface="Calibri" panose="020F0502020204030204" pitchFamily="34" charset="0"/>
                        </a:rPr>
                        <a:t>Julio 2019</a:t>
                      </a:r>
                      <a:endParaRPr lang="es-CO" sz="10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0"/>
                        </a:spcAft>
                      </a:pPr>
                      <a:r>
                        <a:rPr lang="es-CO" sz="1000" dirty="0">
                          <a:effectLst/>
                          <a:latin typeface="Calibri" panose="020F0502020204030204" pitchFamily="34" charset="0"/>
                          <a:ea typeface="Calibri" panose="020F0502020204030204" pitchFamily="34" charset="0"/>
                          <a:cs typeface="Calibri" panose="020F0502020204030204" pitchFamily="34" charset="0"/>
                        </a:rPr>
                        <a:t>Enero 2020</a:t>
                      </a:r>
                      <a:endParaRPr lang="es-CO"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43729" marR="43729" marT="0" marB="0">
                    <a:lnL w="12700" cap="flat" cmpd="sng" algn="ctr">
                      <a:solidFill>
                        <a:srgbClr val="8EAADB"/>
                      </a:solidFill>
                      <a:prstDash val="solid"/>
                      <a:round/>
                      <a:headEnd type="none" w="med" len="med"/>
                      <a:tailEnd type="none" w="med" len="med"/>
                    </a:lnL>
                    <a:lnR>
                      <a:noFill/>
                    </a:lnR>
                    <a:lnT w="12700" cap="flat" cmpd="sng" algn="ctr">
                      <a:solidFill>
                        <a:srgbClr val="8EAADB"/>
                      </a:solidFill>
                      <a:prstDash val="solid"/>
                      <a:round/>
                      <a:headEnd type="none" w="med" len="med"/>
                      <a:tailEnd type="none" w="med" len="med"/>
                    </a:lnT>
                    <a:lnB w="12700" cap="flat" cmpd="sng" algn="ctr">
                      <a:solidFill>
                        <a:srgbClr val="8EAADB"/>
                      </a:solidFill>
                      <a:prstDash val="solid"/>
                      <a:round/>
                      <a:headEnd type="none" w="med" len="med"/>
                      <a:tailEnd type="none" w="med" len="med"/>
                    </a:lnB>
                    <a:solidFill>
                      <a:srgbClr val="D9E2F3"/>
                    </a:solidFill>
                  </a:tcPr>
                </a:tc>
                <a:extLst>
                  <a:ext uri="{0D108BD9-81ED-4DB2-BD59-A6C34878D82A}">
                    <a16:rowId xmlns:a16="http://schemas.microsoft.com/office/drawing/2014/main" val="62493246"/>
                  </a:ext>
                </a:extLst>
              </a:tr>
              <a:tr h="1300266">
                <a:tc>
                  <a:txBody>
                    <a:bodyPr/>
                    <a:lstStyle/>
                    <a:p>
                      <a:pPr>
                        <a:lnSpc>
                          <a:spcPct val="107000"/>
                        </a:lnSpc>
                        <a:spcAft>
                          <a:spcPts val="0"/>
                        </a:spcAft>
                      </a:pPr>
                      <a:r>
                        <a:rPr lang="es-CO" sz="1000" b="1">
                          <a:effectLst/>
                          <a:latin typeface="Calibri" panose="020F0502020204030204" pitchFamily="34" charset="0"/>
                          <a:ea typeface="Calibri" panose="020F0502020204030204" pitchFamily="34" charset="0"/>
                          <a:cs typeface="Calibri" panose="020F0502020204030204" pitchFamily="34" charset="0"/>
                        </a:rPr>
                        <a:t>5</a:t>
                      </a:r>
                      <a:endParaRPr lang="es-CO" sz="1000">
                        <a:effectLst/>
                        <a:latin typeface="Calibri" panose="020F0502020204030204" pitchFamily="34" charset="0"/>
                        <a:ea typeface="Calibri" panose="020F0502020204030204" pitchFamily="34" charset="0"/>
                        <a:cs typeface="Times New Roman" panose="02020603050405020304" pitchFamily="18" charset="0"/>
                      </a:endParaRPr>
                    </a:p>
                  </a:txBody>
                  <a:tcPr marL="43729" marR="43729" marT="0" marB="0">
                    <a:lnL>
                      <a:noFill/>
                    </a:lnL>
                    <a:lnR w="12700" cap="flat" cmpd="sng" algn="ctr">
                      <a:solidFill>
                        <a:srgbClr val="8EAADB"/>
                      </a:solidFill>
                      <a:prstDash val="solid"/>
                      <a:round/>
                      <a:headEnd type="none" w="med" len="med"/>
                      <a:tailEnd type="none" w="med" len="med"/>
                    </a:lnR>
                    <a:lnT w="12700" cap="flat" cmpd="sng" algn="ctr">
                      <a:solidFill>
                        <a:srgbClr val="8EAADB"/>
                      </a:solidFill>
                      <a:prstDash val="solid"/>
                      <a:round/>
                      <a:headEnd type="none" w="med" len="med"/>
                      <a:tailEnd type="none" w="med" len="med"/>
                    </a:lnT>
                    <a:lnB w="12700" cap="flat" cmpd="sng" algn="ctr">
                      <a:solidFill>
                        <a:srgbClr val="8EAADB"/>
                      </a:solidFill>
                      <a:prstDash val="solid"/>
                      <a:round/>
                      <a:headEnd type="none" w="med" len="med"/>
                      <a:tailEnd type="none" w="med" len="med"/>
                    </a:lnB>
                  </a:tcPr>
                </a:tc>
                <a:tc>
                  <a:txBody>
                    <a:bodyPr/>
                    <a:lstStyle/>
                    <a:p>
                      <a:pPr algn="just">
                        <a:lnSpc>
                          <a:spcPct val="107000"/>
                        </a:lnSpc>
                        <a:spcAft>
                          <a:spcPts val="0"/>
                        </a:spcAft>
                      </a:pPr>
                      <a:r>
                        <a:rPr lang="es-CO" sz="1000" dirty="0">
                          <a:effectLst/>
                          <a:latin typeface="Calibri" panose="020F0502020204030204" pitchFamily="34" charset="0"/>
                          <a:ea typeface="Calibri" panose="020F0502020204030204" pitchFamily="34" charset="0"/>
                          <a:cs typeface="Calibri" panose="020F0502020204030204" pitchFamily="34" charset="0"/>
                        </a:rPr>
                        <a:t>Ajustar el “Manual Para Administración de Riesgos Institucionales y Anticorrupción en la ANI” de acuerdo con los parámetros suministrados por la Presidencia de la República y las pautas indicadas por la alta Dirección de la ANI, así como por los cambios de forma y fondo que se han realizado a los formatos.</a:t>
                      </a:r>
                      <a:endParaRPr lang="es-CO"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43729" marR="43729" marT="0" marB="0">
                    <a:lnL w="12700" cap="flat" cmpd="sng" algn="ctr">
                      <a:solidFill>
                        <a:srgbClr val="8EAADB"/>
                      </a:solidFill>
                      <a:prstDash val="solid"/>
                      <a:round/>
                      <a:headEnd type="none" w="med" len="med"/>
                      <a:tailEnd type="none" w="med" len="med"/>
                    </a:lnL>
                    <a:lnR w="12700" cap="flat" cmpd="sng" algn="ctr">
                      <a:solidFill>
                        <a:srgbClr val="8EAADB"/>
                      </a:solidFill>
                      <a:prstDash val="solid"/>
                      <a:round/>
                      <a:headEnd type="none" w="med" len="med"/>
                      <a:tailEnd type="none" w="med" len="med"/>
                    </a:lnR>
                    <a:lnT w="12700" cap="flat" cmpd="sng" algn="ctr">
                      <a:solidFill>
                        <a:srgbClr val="8EAADB"/>
                      </a:solidFill>
                      <a:prstDash val="solid"/>
                      <a:round/>
                      <a:headEnd type="none" w="med" len="med"/>
                      <a:tailEnd type="none" w="med" len="med"/>
                    </a:lnT>
                    <a:lnB w="12700" cap="flat" cmpd="sng" algn="ctr">
                      <a:solidFill>
                        <a:srgbClr val="8EAADB"/>
                      </a:solidFill>
                      <a:prstDash val="solid"/>
                      <a:round/>
                      <a:headEnd type="none" w="med" len="med"/>
                      <a:tailEnd type="none" w="med" len="med"/>
                    </a:lnB>
                  </a:tcPr>
                </a:tc>
                <a:tc>
                  <a:txBody>
                    <a:bodyPr/>
                    <a:lstStyle/>
                    <a:p>
                      <a:pPr>
                        <a:lnSpc>
                          <a:spcPct val="107000"/>
                        </a:lnSpc>
                        <a:spcAft>
                          <a:spcPts val="0"/>
                        </a:spcAft>
                      </a:pPr>
                      <a:r>
                        <a:rPr lang="es-CO" sz="1000" dirty="0">
                          <a:effectLst/>
                          <a:latin typeface="Calibri" panose="020F0502020204030204" pitchFamily="34" charset="0"/>
                          <a:ea typeface="Calibri" panose="020F0502020204030204" pitchFamily="34" charset="0"/>
                          <a:cs typeface="Calibri" panose="020F0502020204030204" pitchFamily="34" charset="0"/>
                        </a:rPr>
                        <a:t>Documento ajustado </a:t>
                      </a:r>
                      <a:endParaRPr lang="es-CO"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43729" marR="43729" marT="0" marB="0">
                    <a:lnL w="12700" cap="flat" cmpd="sng" algn="ctr">
                      <a:solidFill>
                        <a:srgbClr val="8EAADB"/>
                      </a:solidFill>
                      <a:prstDash val="solid"/>
                      <a:round/>
                      <a:headEnd type="none" w="med" len="med"/>
                      <a:tailEnd type="none" w="med" len="med"/>
                    </a:lnL>
                    <a:lnR w="12700" cap="flat" cmpd="sng" algn="ctr">
                      <a:solidFill>
                        <a:srgbClr val="8EAADB"/>
                      </a:solidFill>
                      <a:prstDash val="solid"/>
                      <a:round/>
                      <a:headEnd type="none" w="med" len="med"/>
                      <a:tailEnd type="none" w="med" len="med"/>
                    </a:lnR>
                    <a:lnT w="12700" cap="flat" cmpd="sng" algn="ctr">
                      <a:solidFill>
                        <a:srgbClr val="8EAADB"/>
                      </a:solidFill>
                      <a:prstDash val="solid"/>
                      <a:round/>
                      <a:headEnd type="none" w="med" len="med"/>
                      <a:tailEnd type="none" w="med" len="med"/>
                    </a:lnT>
                    <a:lnB w="12700" cap="flat" cmpd="sng" algn="ctr">
                      <a:solidFill>
                        <a:srgbClr val="8EAADB"/>
                      </a:solidFill>
                      <a:prstDash val="solid"/>
                      <a:round/>
                      <a:headEnd type="none" w="med" len="med"/>
                      <a:tailEnd type="none" w="med" len="med"/>
                    </a:lnB>
                  </a:tcPr>
                </a:tc>
                <a:tc>
                  <a:txBody>
                    <a:bodyPr/>
                    <a:lstStyle/>
                    <a:p>
                      <a:pPr>
                        <a:lnSpc>
                          <a:spcPct val="107000"/>
                        </a:lnSpc>
                        <a:spcAft>
                          <a:spcPts val="0"/>
                        </a:spcAft>
                      </a:pPr>
                      <a:r>
                        <a:rPr lang="es-CO" sz="1000">
                          <a:effectLst/>
                          <a:latin typeface="Calibri" panose="020F0502020204030204" pitchFamily="34" charset="0"/>
                          <a:ea typeface="Calibri" panose="020F0502020204030204" pitchFamily="34" charset="0"/>
                          <a:cs typeface="Calibri" panose="020F0502020204030204" pitchFamily="34" charset="0"/>
                        </a:rPr>
                        <a:t>Grupo Interno de Trabajo Planeación</a:t>
                      </a:r>
                      <a:endParaRPr lang="es-CO" sz="1000">
                        <a:effectLst/>
                        <a:latin typeface="Calibri" panose="020F0502020204030204" pitchFamily="34" charset="0"/>
                        <a:ea typeface="Calibri" panose="020F0502020204030204" pitchFamily="34" charset="0"/>
                        <a:cs typeface="Times New Roman" panose="02020603050405020304" pitchFamily="18" charset="0"/>
                      </a:endParaRPr>
                    </a:p>
                  </a:txBody>
                  <a:tcPr marL="43729" marR="43729" marT="0" marB="0">
                    <a:lnL w="12700" cap="flat" cmpd="sng" algn="ctr">
                      <a:solidFill>
                        <a:srgbClr val="8EAADB"/>
                      </a:solidFill>
                      <a:prstDash val="solid"/>
                      <a:round/>
                      <a:headEnd type="none" w="med" len="med"/>
                      <a:tailEnd type="none" w="med" len="med"/>
                    </a:lnL>
                    <a:lnR w="12700" cap="flat" cmpd="sng" algn="ctr">
                      <a:solidFill>
                        <a:srgbClr val="8EAADB"/>
                      </a:solidFill>
                      <a:prstDash val="solid"/>
                      <a:round/>
                      <a:headEnd type="none" w="med" len="med"/>
                      <a:tailEnd type="none" w="med" len="med"/>
                    </a:lnR>
                    <a:lnT w="12700" cap="flat" cmpd="sng" algn="ctr">
                      <a:solidFill>
                        <a:srgbClr val="8EAADB"/>
                      </a:solidFill>
                      <a:prstDash val="solid"/>
                      <a:round/>
                      <a:headEnd type="none" w="med" len="med"/>
                      <a:tailEnd type="none" w="med" len="med"/>
                    </a:lnT>
                    <a:lnB w="12700" cap="flat" cmpd="sng" algn="ctr">
                      <a:solidFill>
                        <a:srgbClr val="8EAADB"/>
                      </a:solidFill>
                      <a:prstDash val="solid"/>
                      <a:round/>
                      <a:headEnd type="none" w="med" len="med"/>
                      <a:tailEnd type="none" w="med" len="med"/>
                    </a:lnB>
                  </a:tcPr>
                </a:tc>
                <a:tc>
                  <a:txBody>
                    <a:bodyPr/>
                    <a:lstStyle/>
                    <a:p>
                      <a:pPr>
                        <a:lnSpc>
                          <a:spcPct val="107000"/>
                        </a:lnSpc>
                        <a:spcAft>
                          <a:spcPts val="0"/>
                        </a:spcAft>
                      </a:pPr>
                      <a:r>
                        <a:rPr lang="es-CO" sz="1000" dirty="0">
                          <a:effectLst/>
                          <a:latin typeface="Calibri" panose="020F0502020204030204" pitchFamily="34" charset="0"/>
                          <a:ea typeface="Calibri" panose="020F0502020204030204" pitchFamily="34" charset="0"/>
                          <a:cs typeface="Calibri" panose="020F0502020204030204" pitchFamily="34" charset="0"/>
                        </a:rPr>
                        <a:t>Dic 2019</a:t>
                      </a:r>
                      <a:endParaRPr lang="es-CO"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43729" marR="43729" marT="0" marB="0">
                    <a:lnL w="12700" cap="flat" cmpd="sng" algn="ctr">
                      <a:solidFill>
                        <a:srgbClr val="8EAADB"/>
                      </a:solidFill>
                      <a:prstDash val="solid"/>
                      <a:round/>
                      <a:headEnd type="none" w="med" len="med"/>
                      <a:tailEnd type="none" w="med" len="med"/>
                    </a:lnL>
                    <a:lnR>
                      <a:noFill/>
                    </a:lnR>
                    <a:lnT w="12700" cap="flat" cmpd="sng" algn="ctr">
                      <a:solidFill>
                        <a:srgbClr val="8EAADB"/>
                      </a:solidFill>
                      <a:prstDash val="solid"/>
                      <a:round/>
                      <a:headEnd type="none" w="med" len="med"/>
                      <a:tailEnd type="none" w="med" len="med"/>
                    </a:lnT>
                    <a:lnB w="12700" cap="flat" cmpd="sng" algn="ctr">
                      <a:solidFill>
                        <a:srgbClr val="8EAADB"/>
                      </a:solidFill>
                      <a:prstDash val="solid"/>
                      <a:round/>
                      <a:headEnd type="none" w="med" len="med"/>
                      <a:tailEnd type="none" w="med" len="med"/>
                    </a:lnB>
                  </a:tcPr>
                </a:tc>
                <a:extLst>
                  <a:ext uri="{0D108BD9-81ED-4DB2-BD59-A6C34878D82A}">
                    <a16:rowId xmlns:a16="http://schemas.microsoft.com/office/drawing/2014/main" val="4105925543"/>
                  </a:ext>
                </a:extLst>
              </a:tr>
              <a:tr h="809945">
                <a:tc>
                  <a:txBody>
                    <a:bodyPr/>
                    <a:lstStyle/>
                    <a:p>
                      <a:pPr>
                        <a:lnSpc>
                          <a:spcPct val="107000"/>
                        </a:lnSpc>
                        <a:spcAft>
                          <a:spcPts val="0"/>
                        </a:spcAft>
                      </a:pPr>
                      <a:r>
                        <a:rPr lang="es-CO" sz="1000" b="1" dirty="0">
                          <a:effectLst/>
                          <a:latin typeface="Calibri" panose="020F0502020204030204" pitchFamily="34" charset="0"/>
                          <a:ea typeface="Calibri" panose="020F0502020204030204" pitchFamily="34" charset="0"/>
                          <a:cs typeface="Calibri" panose="020F0502020204030204" pitchFamily="34" charset="0"/>
                        </a:rPr>
                        <a:t>6</a:t>
                      </a:r>
                      <a:endParaRPr lang="es-CO"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43729" marR="43729" marT="0" marB="0">
                    <a:lnL>
                      <a:noFill/>
                    </a:lnL>
                    <a:lnR w="12700" cap="flat" cmpd="sng" algn="ctr">
                      <a:solidFill>
                        <a:srgbClr val="8EAADB"/>
                      </a:solidFill>
                      <a:prstDash val="solid"/>
                      <a:round/>
                      <a:headEnd type="none" w="med" len="med"/>
                      <a:tailEnd type="none" w="med" len="med"/>
                    </a:lnR>
                    <a:lnT w="12700" cap="flat" cmpd="sng" algn="ctr">
                      <a:solidFill>
                        <a:srgbClr val="8EAADB"/>
                      </a:solidFill>
                      <a:prstDash val="solid"/>
                      <a:round/>
                      <a:headEnd type="none" w="med" len="med"/>
                      <a:tailEnd type="none" w="med" len="med"/>
                    </a:lnT>
                    <a:lnB w="12700" cap="flat" cmpd="sng" algn="ctr">
                      <a:solidFill>
                        <a:srgbClr val="8EAADB"/>
                      </a:solidFill>
                      <a:prstDash val="solid"/>
                      <a:round/>
                      <a:headEnd type="none" w="med" len="med"/>
                      <a:tailEnd type="none" w="med" len="med"/>
                    </a:lnB>
                    <a:solidFill>
                      <a:srgbClr val="D9E2F3"/>
                    </a:solidFill>
                  </a:tcPr>
                </a:tc>
                <a:tc>
                  <a:txBody>
                    <a:bodyPr/>
                    <a:lstStyle/>
                    <a:p>
                      <a:pPr algn="just">
                        <a:lnSpc>
                          <a:spcPct val="107000"/>
                        </a:lnSpc>
                        <a:spcAft>
                          <a:spcPts val="0"/>
                        </a:spcAft>
                      </a:pPr>
                      <a:r>
                        <a:rPr lang="es-CO" sz="1000" dirty="0">
                          <a:effectLst/>
                          <a:latin typeface="Calibri" panose="020F0502020204030204" pitchFamily="34" charset="0"/>
                          <a:ea typeface="Calibri" panose="020F0502020204030204" pitchFamily="34" charset="0"/>
                          <a:cs typeface="Calibri" panose="020F0502020204030204" pitchFamily="34" charset="0"/>
                        </a:rPr>
                        <a:t>Publicar el borrador del Mapa de Riesgo y Medidas Anticorrupción para recibir las observaciones pertinentes, surtiendo así la etapa de participación y consulta a la ciudadanía </a:t>
                      </a:r>
                      <a:endParaRPr lang="es-CO"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43729" marR="43729" marT="0" marB="0">
                    <a:lnL w="12700" cap="flat" cmpd="sng" algn="ctr">
                      <a:solidFill>
                        <a:srgbClr val="8EAADB"/>
                      </a:solidFill>
                      <a:prstDash val="solid"/>
                      <a:round/>
                      <a:headEnd type="none" w="med" len="med"/>
                      <a:tailEnd type="none" w="med" len="med"/>
                    </a:lnL>
                    <a:lnR w="12700" cap="flat" cmpd="sng" algn="ctr">
                      <a:solidFill>
                        <a:srgbClr val="8EAADB"/>
                      </a:solidFill>
                      <a:prstDash val="solid"/>
                      <a:round/>
                      <a:headEnd type="none" w="med" len="med"/>
                      <a:tailEnd type="none" w="med" len="med"/>
                    </a:lnR>
                    <a:lnT w="12700" cap="flat" cmpd="sng" algn="ctr">
                      <a:solidFill>
                        <a:srgbClr val="8EAADB"/>
                      </a:solidFill>
                      <a:prstDash val="solid"/>
                      <a:round/>
                      <a:headEnd type="none" w="med" len="med"/>
                      <a:tailEnd type="none" w="med" len="med"/>
                    </a:lnT>
                    <a:lnB w="12700" cap="flat" cmpd="sng" algn="ctr">
                      <a:solidFill>
                        <a:srgbClr val="8EAADB"/>
                      </a:solidFill>
                      <a:prstDash val="solid"/>
                      <a:round/>
                      <a:headEnd type="none" w="med" len="med"/>
                      <a:tailEnd type="none" w="med" len="med"/>
                    </a:lnB>
                    <a:solidFill>
                      <a:srgbClr val="D9E2F3"/>
                    </a:solidFill>
                  </a:tcPr>
                </a:tc>
                <a:tc>
                  <a:txBody>
                    <a:bodyPr/>
                    <a:lstStyle/>
                    <a:p>
                      <a:pPr>
                        <a:lnSpc>
                          <a:spcPct val="107000"/>
                        </a:lnSpc>
                        <a:spcAft>
                          <a:spcPts val="0"/>
                        </a:spcAft>
                      </a:pPr>
                      <a:r>
                        <a:rPr lang="es-CO" sz="1000" dirty="0">
                          <a:effectLst/>
                          <a:latin typeface="Calibri" panose="020F0502020204030204" pitchFamily="34" charset="0"/>
                          <a:ea typeface="Calibri" panose="020F0502020204030204" pitchFamily="34" charset="0"/>
                          <a:cs typeface="Calibri" panose="020F0502020204030204" pitchFamily="34" charset="0"/>
                        </a:rPr>
                        <a:t>Documento Publicado del borrador del Mapa de Riesgos y Medidas Anticorrupción 2019</a:t>
                      </a:r>
                      <a:endParaRPr lang="es-CO"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43729" marR="43729" marT="0" marB="0">
                    <a:lnL w="12700" cap="flat" cmpd="sng" algn="ctr">
                      <a:solidFill>
                        <a:srgbClr val="8EAADB"/>
                      </a:solidFill>
                      <a:prstDash val="solid"/>
                      <a:round/>
                      <a:headEnd type="none" w="med" len="med"/>
                      <a:tailEnd type="none" w="med" len="med"/>
                    </a:lnL>
                    <a:lnR w="12700" cap="flat" cmpd="sng" algn="ctr">
                      <a:solidFill>
                        <a:srgbClr val="8EAADB"/>
                      </a:solidFill>
                      <a:prstDash val="solid"/>
                      <a:round/>
                      <a:headEnd type="none" w="med" len="med"/>
                      <a:tailEnd type="none" w="med" len="med"/>
                    </a:lnR>
                    <a:lnT w="12700" cap="flat" cmpd="sng" algn="ctr">
                      <a:solidFill>
                        <a:srgbClr val="8EAADB"/>
                      </a:solidFill>
                      <a:prstDash val="solid"/>
                      <a:round/>
                      <a:headEnd type="none" w="med" len="med"/>
                      <a:tailEnd type="none" w="med" len="med"/>
                    </a:lnT>
                    <a:lnB w="12700" cap="flat" cmpd="sng" algn="ctr">
                      <a:solidFill>
                        <a:srgbClr val="8EAADB"/>
                      </a:solidFill>
                      <a:prstDash val="solid"/>
                      <a:round/>
                      <a:headEnd type="none" w="med" len="med"/>
                      <a:tailEnd type="none" w="med" len="med"/>
                    </a:lnB>
                    <a:solidFill>
                      <a:srgbClr val="D9E2F3"/>
                    </a:solidFill>
                  </a:tcPr>
                </a:tc>
                <a:tc>
                  <a:txBody>
                    <a:bodyPr/>
                    <a:lstStyle/>
                    <a:p>
                      <a:pPr>
                        <a:lnSpc>
                          <a:spcPct val="107000"/>
                        </a:lnSpc>
                        <a:spcAft>
                          <a:spcPts val="0"/>
                        </a:spcAft>
                      </a:pPr>
                      <a:r>
                        <a:rPr lang="es-CO" sz="1000" dirty="0">
                          <a:effectLst/>
                          <a:latin typeface="Calibri" panose="020F0502020204030204" pitchFamily="34" charset="0"/>
                          <a:ea typeface="Calibri" panose="020F0502020204030204" pitchFamily="34" charset="0"/>
                          <a:cs typeface="Calibri" panose="020F0502020204030204" pitchFamily="34" charset="0"/>
                        </a:rPr>
                        <a:t>Grupo Interno de Trabajo de Planeación</a:t>
                      </a:r>
                      <a:endParaRPr lang="es-CO"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43729" marR="43729" marT="0" marB="0">
                    <a:lnL w="12700" cap="flat" cmpd="sng" algn="ctr">
                      <a:solidFill>
                        <a:srgbClr val="8EAADB"/>
                      </a:solidFill>
                      <a:prstDash val="solid"/>
                      <a:round/>
                      <a:headEnd type="none" w="med" len="med"/>
                      <a:tailEnd type="none" w="med" len="med"/>
                    </a:lnL>
                    <a:lnR w="12700" cap="flat" cmpd="sng" algn="ctr">
                      <a:solidFill>
                        <a:srgbClr val="8EAADB"/>
                      </a:solidFill>
                      <a:prstDash val="solid"/>
                      <a:round/>
                      <a:headEnd type="none" w="med" len="med"/>
                      <a:tailEnd type="none" w="med" len="med"/>
                    </a:lnR>
                    <a:lnT w="12700" cap="flat" cmpd="sng" algn="ctr">
                      <a:solidFill>
                        <a:srgbClr val="8EAADB"/>
                      </a:solidFill>
                      <a:prstDash val="solid"/>
                      <a:round/>
                      <a:headEnd type="none" w="med" len="med"/>
                      <a:tailEnd type="none" w="med" len="med"/>
                    </a:lnT>
                    <a:lnB w="12700" cap="flat" cmpd="sng" algn="ctr">
                      <a:solidFill>
                        <a:srgbClr val="8EAADB"/>
                      </a:solidFill>
                      <a:prstDash val="solid"/>
                      <a:round/>
                      <a:headEnd type="none" w="med" len="med"/>
                      <a:tailEnd type="none" w="med" len="med"/>
                    </a:lnB>
                    <a:solidFill>
                      <a:srgbClr val="D9E2F3"/>
                    </a:solidFill>
                  </a:tcPr>
                </a:tc>
                <a:tc>
                  <a:txBody>
                    <a:bodyPr/>
                    <a:lstStyle/>
                    <a:p>
                      <a:pPr>
                        <a:lnSpc>
                          <a:spcPct val="107000"/>
                        </a:lnSpc>
                        <a:spcAft>
                          <a:spcPts val="0"/>
                        </a:spcAft>
                      </a:pPr>
                      <a:r>
                        <a:rPr lang="es-CO" sz="1000" dirty="0">
                          <a:effectLst/>
                          <a:latin typeface="Calibri" panose="020F0502020204030204" pitchFamily="34" charset="0"/>
                          <a:ea typeface="Calibri" panose="020F0502020204030204" pitchFamily="34" charset="0"/>
                          <a:cs typeface="Calibri" panose="020F0502020204030204" pitchFamily="34" charset="0"/>
                        </a:rPr>
                        <a:t>Enero de 2019</a:t>
                      </a:r>
                      <a:endParaRPr lang="es-CO"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43729" marR="43729" marT="0" marB="0">
                    <a:lnL w="12700" cap="flat" cmpd="sng" algn="ctr">
                      <a:solidFill>
                        <a:srgbClr val="8EAADB"/>
                      </a:solidFill>
                      <a:prstDash val="solid"/>
                      <a:round/>
                      <a:headEnd type="none" w="med" len="med"/>
                      <a:tailEnd type="none" w="med" len="med"/>
                    </a:lnL>
                    <a:lnR>
                      <a:noFill/>
                    </a:lnR>
                    <a:lnT w="12700" cap="flat" cmpd="sng" algn="ctr">
                      <a:solidFill>
                        <a:srgbClr val="8EAADB"/>
                      </a:solidFill>
                      <a:prstDash val="solid"/>
                      <a:round/>
                      <a:headEnd type="none" w="med" len="med"/>
                      <a:tailEnd type="none" w="med" len="med"/>
                    </a:lnT>
                    <a:lnB w="12700" cap="flat" cmpd="sng" algn="ctr">
                      <a:solidFill>
                        <a:srgbClr val="8EAADB"/>
                      </a:solidFill>
                      <a:prstDash val="solid"/>
                      <a:round/>
                      <a:headEnd type="none" w="med" len="med"/>
                      <a:tailEnd type="none" w="med" len="med"/>
                    </a:lnB>
                    <a:solidFill>
                      <a:srgbClr val="D9E2F3"/>
                    </a:solidFill>
                  </a:tcPr>
                </a:tc>
                <a:extLst>
                  <a:ext uri="{0D108BD9-81ED-4DB2-BD59-A6C34878D82A}">
                    <a16:rowId xmlns:a16="http://schemas.microsoft.com/office/drawing/2014/main" val="3188863031"/>
                  </a:ext>
                </a:extLst>
              </a:tr>
              <a:tr h="483065">
                <a:tc>
                  <a:txBody>
                    <a:bodyPr/>
                    <a:lstStyle/>
                    <a:p>
                      <a:pPr>
                        <a:lnSpc>
                          <a:spcPct val="107000"/>
                        </a:lnSpc>
                        <a:spcAft>
                          <a:spcPts val="0"/>
                        </a:spcAft>
                      </a:pPr>
                      <a:r>
                        <a:rPr lang="es-CO" sz="1000" b="1">
                          <a:effectLst/>
                          <a:latin typeface="Calibri" panose="020F0502020204030204" pitchFamily="34" charset="0"/>
                          <a:ea typeface="Calibri" panose="020F0502020204030204" pitchFamily="34" charset="0"/>
                          <a:cs typeface="Calibri" panose="020F0502020204030204" pitchFamily="34" charset="0"/>
                        </a:rPr>
                        <a:t>7</a:t>
                      </a:r>
                      <a:endParaRPr lang="es-CO" sz="1000">
                        <a:effectLst/>
                        <a:latin typeface="Calibri" panose="020F0502020204030204" pitchFamily="34" charset="0"/>
                        <a:ea typeface="Calibri" panose="020F0502020204030204" pitchFamily="34" charset="0"/>
                        <a:cs typeface="Times New Roman" panose="02020603050405020304" pitchFamily="18" charset="0"/>
                      </a:endParaRPr>
                    </a:p>
                  </a:txBody>
                  <a:tcPr marL="43729" marR="43729" marT="0" marB="0">
                    <a:lnL>
                      <a:noFill/>
                    </a:lnL>
                    <a:lnR w="12700" cap="flat" cmpd="sng" algn="ctr">
                      <a:solidFill>
                        <a:srgbClr val="8EAADB"/>
                      </a:solidFill>
                      <a:prstDash val="solid"/>
                      <a:round/>
                      <a:headEnd type="none" w="med" len="med"/>
                      <a:tailEnd type="none" w="med" len="med"/>
                    </a:lnR>
                    <a:lnT w="12700" cap="flat" cmpd="sng" algn="ctr">
                      <a:solidFill>
                        <a:srgbClr val="8EAADB"/>
                      </a:solidFill>
                      <a:prstDash val="solid"/>
                      <a:round/>
                      <a:headEnd type="none" w="med" len="med"/>
                      <a:tailEnd type="none" w="med" len="med"/>
                    </a:lnT>
                    <a:lnB w="12700" cap="flat" cmpd="sng" algn="ctr">
                      <a:solidFill>
                        <a:srgbClr val="8EAADB"/>
                      </a:solidFill>
                      <a:prstDash val="solid"/>
                      <a:round/>
                      <a:headEnd type="none" w="med" len="med"/>
                      <a:tailEnd type="none" w="med" len="med"/>
                    </a:lnB>
                  </a:tcPr>
                </a:tc>
                <a:tc>
                  <a:txBody>
                    <a:bodyPr/>
                    <a:lstStyle/>
                    <a:p>
                      <a:pPr algn="just">
                        <a:lnSpc>
                          <a:spcPct val="107000"/>
                        </a:lnSpc>
                        <a:spcAft>
                          <a:spcPts val="0"/>
                        </a:spcAft>
                      </a:pPr>
                      <a:r>
                        <a:rPr lang="es-CO" sz="1000" dirty="0">
                          <a:effectLst/>
                          <a:latin typeface="Calibri" panose="020F0502020204030204" pitchFamily="34" charset="0"/>
                          <a:ea typeface="Calibri" panose="020F0502020204030204" pitchFamily="34" charset="0"/>
                          <a:cs typeface="Calibri" panose="020F0502020204030204" pitchFamily="34" charset="0"/>
                        </a:rPr>
                        <a:t>Publicar el Mapa y Matriz de Riesgos ajustado en la Página WEB</a:t>
                      </a:r>
                      <a:endParaRPr lang="es-CO"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43729" marR="43729" marT="0" marB="0">
                    <a:lnL w="12700" cap="flat" cmpd="sng" algn="ctr">
                      <a:solidFill>
                        <a:srgbClr val="8EAADB"/>
                      </a:solidFill>
                      <a:prstDash val="solid"/>
                      <a:round/>
                      <a:headEnd type="none" w="med" len="med"/>
                      <a:tailEnd type="none" w="med" len="med"/>
                    </a:lnL>
                    <a:lnR w="12700" cap="flat" cmpd="sng" algn="ctr">
                      <a:solidFill>
                        <a:srgbClr val="8EAADB"/>
                      </a:solidFill>
                      <a:prstDash val="solid"/>
                      <a:round/>
                      <a:headEnd type="none" w="med" len="med"/>
                      <a:tailEnd type="none" w="med" len="med"/>
                    </a:lnR>
                    <a:lnT w="12700" cap="flat" cmpd="sng" algn="ctr">
                      <a:solidFill>
                        <a:srgbClr val="8EAADB"/>
                      </a:solidFill>
                      <a:prstDash val="solid"/>
                      <a:round/>
                      <a:headEnd type="none" w="med" len="med"/>
                      <a:tailEnd type="none" w="med" len="med"/>
                    </a:lnT>
                    <a:lnB w="12700" cap="flat" cmpd="sng" algn="ctr">
                      <a:solidFill>
                        <a:srgbClr val="8EAADB"/>
                      </a:solidFill>
                      <a:prstDash val="solid"/>
                      <a:round/>
                      <a:headEnd type="none" w="med" len="med"/>
                      <a:tailEnd type="none" w="med" len="med"/>
                    </a:lnB>
                  </a:tcPr>
                </a:tc>
                <a:tc>
                  <a:txBody>
                    <a:bodyPr/>
                    <a:lstStyle/>
                    <a:p>
                      <a:pPr>
                        <a:lnSpc>
                          <a:spcPct val="107000"/>
                        </a:lnSpc>
                        <a:spcAft>
                          <a:spcPts val="0"/>
                        </a:spcAft>
                      </a:pPr>
                      <a:r>
                        <a:rPr lang="es-CO" sz="1000" dirty="0">
                          <a:effectLst/>
                          <a:latin typeface="Calibri" panose="020F0502020204030204" pitchFamily="34" charset="0"/>
                          <a:ea typeface="Calibri" panose="020F0502020204030204" pitchFamily="34" charset="0"/>
                          <a:cs typeface="Calibri" panose="020F0502020204030204" pitchFamily="34" charset="0"/>
                        </a:rPr>
                        <a:t>Documento Publicado Mapa / Matriz de Riesgos 2019</a:t>
                      </a:r>
                      <a:endParaRPr lang="es-CO"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43729" marR="43729" marT="0" marB="0">
                    <a:lnL w="12700" cap="flat" cmpd="sng" algn="ctr">
                      <a:solidFill>
                        <a:srgbClr val="8EAADB"/>
                      </a:solidFill>
                      <a:prstDash val="solid"/>
                      <a:round/>
                      <a:headEnd type="none" w="med" len="med"/>
                      <a:tailEnd type="none" w="med" len="med"/>
                    </a:lnL>
                    <a:lnR w="12700" cap="flat" cmpd="sng" algn="ctr">
                      <a:solidFill>
                        <a:srgbClr val="8EAADB"/>
                      </a:solidFill>
                      <a:prstDash val="solid"/>
                      <a:round/>
                      <a:headEnd type="none" w="med" len="med"/>
                      <a:tailEnd type="none" w="med" len="med"/>
                    </a:lnR>
                    <a:lnT w="12700" cap="flat" cmpd="sng" algn="ctr">
                      <a:solidFill>
                        <a:srgbClr val="8EAADB"/>
                      </a:solidFill>
                      <a:prstDash val="solid"/>
                      <a:round/>
                      <a:headEnd type="none" w="med" len="med"/>
                      <a:tailEnd type="none" w="med" len="med"/>
                    </a:lnT>
                    <a:lnB w="12700" cap="flat" cmpd="sng" algn="ctr">
                      <a:solidFill>
                        <a:srgbClr val="8EAADB"/>
                      </a:solidFill>
                      <a:prstDash val="solid"/>
                      <a:round/>
                      <a:headEnd type="none" w="med" len="med"/>
                      <a:tailEnd type="none" w="med" len="med"/>
                    </a:lnB>
                  </a:tcPr>
                </a:tc>
                <a:tc>
                  <a:txBody>
                    <a:bodyPr/>
                    <a:lstStyle/>
                    <a:p>
                      <a:pPr>
                        <a:lnSpc>
                          <a:spcPct val="107000"/>
                        </a:lnSpc>
                        <a:spcAft>
                          <a:spcPts val="0"/>
                        </a:spcAft>
                      </a:pPr>
                      <a:r>
                        <a:rPr lang="es-CO" sz="1000" dirty="0">
                          <a:effectLst/>
                          <a:latin typeface="Calibri" panose="020F0502020204030204" pitchFamily="34" charset="0"/>
                          <a:ea typeface="Calibri" panose="020F0502020204030204" pitchFamily="34" charset="0"/>
                          <a:cs typeface="Calibri" panose="020F0502020204030204" pitchFamily="34" charset="0"/>
                        </a:rPr>
                        <a:t>Grupo Interno de Trabajo de Planeación</a:t>
                      </a:r>
                      <a:endParaRPr lang="es-CO"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43729" marR="43729" marT="0" marB="0">
                    <a:lnL w="12700" cap="flat" cmpd="sng" algn="ctr">
                      <a:solidFill>
                        <a:srgbClr val="8EAADB"/>
                      </a:solidFill>
                      <a:prstDash val="solid"/>
                      <a:round/>
                      <a:headEnd type="none" w="med" len="med"/>
                      <a:tailEnd type="none" w="med" len="med"/>
                    </a:lnL>
                    <a:lnR w="12700" cap="flat" cmpd="sng" algn="ctr">
                      <a:solidFill>
                        <a:srgbClr val="8EAADB"/>
                      </a:solidFill>
                      <a:prstDash val="solid"/>
                      <a:round/>
                      <a:headEnd type="none" w="med" len="med"/>
                      <a:tailEnd type="none" w="med" len="med"/>
                    </a:lnR>
                    <a:lnT w="12700" cap="flat" cmpd="sng" algn="ctr">
                      <a:solidFill>
                        <a:srgbClr val="8EAADB"/>
                      </a:solidFill>
                      <a:prstDash val="solid"/>
                      <a:round/>
                      <a:headEnd type="none" w="med" len="med"/>
                      <a:tailEnd type="none" w="med" len="med"/>
                    </a:lnT>
                    <a:lnB w="12700" cap="flat" cmpd="sng" algn="ctr">
                      <a:solidFill>
                        <a:srgbClr val="8EAADB"/>
                      </a:solidFill>
                      <a:prstDash val="solid"/>
                      <a:round/>
                      <a:headEnd type="none" w="med" len="med"/>
                      <a:tailEnd type="none" w="med" len="med"/>
                    </a:lnB>
                  </a:tcPr>
                </a:tc>
                <a:tc>
                  <a:txBody>
                    <a:bodyPr/>
                    <a:lstStyle/>
                    <a:p>
                      <a:pPr>
                        <a:lnSpc>
                          <a:spcPct val="107000"/>
                        </a:lnSpc>
                        <a:spcAft>
                          <a:spcPts val="0"/>
                        </a:spcAft>
                      </a:pPr>
                      <a:r>
                        <a:rPr lang="es-CO" sz="1000" dirty="0">
                          <a:effectLst/>
                          <a:latin typeface="Calibri" panose="020F0502020204030204" pitchFamily="34" charset="0"/>
                          <a:ea typeface="Calibri" panose="020F0502020204030204" pitchFamily="34" charset="0"/>
                          <a:cs typeface="Calibri" panose="020F0502020204030204" pitchFamily="34" charset="0"/>
                        </a:rPr>
                        <a:t>Enero de 2019</a:t>
                      </a:r>
                      <a:endParaRPr lang="es-CO"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43729" marR="43729" marT="0" marB="0">
                    <a:lnL w="12700" cap="flat" cmpd="sng" algn="ctr">
                      <a:solidFill>
                        <a:srgbClr val="8EAADB"/>
                      </a:solidFill>
                      <a:prstDash val="solid"/>
                      <a:round/>
                      <a:headEnd type="none" w="med" len="med"/>
                      <a:tailEnd type="none" w="med" len="med"/>
                    </a:lnL>
                    <a:lnR>
                      <a:noFill/>
                    </a:lnR>
                    <a:lnT w="12700" cap="flat" cmpd="sng" algn="ctr">
                      <a:solidFill>
                        <a:srgbClr val="8EAADB"/>
                      </a:solidFill>
                      <a:prstDash val="solid"/>
                      <a:round/>
                      <a:headEnd type="none" w="med" len="med"/>
                      <a:tailEnd type="none" w="med" len="med"/>
                    </a:lnT>
                    <a:lnB w="12700" cap="flat" cmpd="sng" algn="ctr">
                      <a:solidFill>
                        <a:srgbClr val="8EAADB"/>
                      </a:solidFill>
                      <a:prstDash val="solid"/>
                      <a:round/>
                      <a:headEnd type="none" w="med" len="med"/>
                      <a:tailEnd type="none" w="med" len="med"/>
                    </a:lnB>
                  </a:tcPr>
                </a:tc>
                <a:extLst>
                  <a:ext uri="{0D108BD9-81ED-4DB2-BD59-A6C34878D82A}">
                    <a16:rowId xmlns:a16="http://schemas.microsoft.com/office/drawing/2014/main" val="4065798242"/>
                  </a:ext>
                </a:extLst>
              </a:tr>
              <a:tr h="973385">
                <a:tc>
                  <a:txBody>
                    <a:bodyPr/>
                    <a:lstStyle/>
                    <a:p>
                      <a:pPr>
                        <a:lnSpc>
                          <a:spcPct val="107000"/>
                        </a:lnSpc>
                        <a:spcAft>
                          <a:spcPts val="0"/>
                        </a:spcAft>
                      </a:pPr>
                      <a:r>
                        <a:rPr lang="es-CO" sz="1000" b="1" dirty="0">
                          <a:effectLst/>
                          <a:latin typeface="Calibri" panose="020F0502020204030204" pitchFamily="34" charset="0"/>
                          <a:ea typeface="Calibri" panose="020F0502020204030204" pitchFamily="34" charset="0"/>
                          <a:cs typeface="Calibri" panose="020F0502020204030204" pitchFamily="34" charset="0"/>
                        </a:rPr>
                        <a:t>8</a:t>
                      </a:r>
                      <a:endParaRPr lang="es-CO"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43729" marR="43729" marT="0" marB="0">
                    <a:lnL>
                      <a:noFill/>
                    </a:lnL>
                    <a:lnR w="12700" cap="flat" cmpd="sng" algn="ctr">
                      <a:solidFill>
                        <a:srgbClr val="8EAADB"/>
                      </a:solidFill>
                      <a:prstDash val="solid"/>
                      <a:round/>
                      <a:headEnd type="none" w="med" len="med"/>
                      <a:tailEnd type="none" w="med" len="med"/>
                    </a:lnR>
                    <a:lnT w="12700" cap="flat" cmpd="sng" algn="ctr">
                      <a:solidFill>
                        <a:srgbClr val="8EAADB"/>
                      </a:solidFill>
                      <a:prstDash val="solid"/>
                      <a:round/>
                      <a:headEnd type="none" w="med" len="med"/>
                      <a:tailEnd type="none" w="med" len="med"/>
                    </a:lnT>
                    <a:lnB w="12700" cap="flat" cmpd="sng" algn="ctr">
                      <a:solidFill>
                        <a:srgbClr val="8EAADB"/>
                      </a:solidFill>
                      <a:prstDash val="solid"/>
                      <a:round/>
                      <a:headEnd type="none" w="med" len="med"/>
                      <a:tailEnd type="none" w="med" len="med"/>
                    </a:lnB>
                  </a:tcPr>
                </a:tc>
                <a:tc>
                  <a:txBody>
                    <a:bodyPr/>
                    <a:lstStyle/>
                    <a:p>
                      <a:pPr algn="just">
                        <a:lnSpc>
                          <a:spcPct val="107000"/>
                        </a:lnSpc>
                        <a:spcAft>
                          <a:spcPts val="0"/>
                        </a:spcAft>
                      </a:pPr>
                      <a:r>
                        <a:rPr lang="es-CO" sz="1000" dirty="0">
                          <a:effectLst/>
                          <a:latin typeface="Calibri" panose="020F0502020204030204" pitchFamily="34" charset="0"/>
                          <a:ea typeface="Calibri" panose="020F0502020204030204" pitchFamily="34" charset="0"/>
                          <a:cs typeface="Calibri" panose="020F0502020204030204" pitchFamily="34" charset="0"/>
                        </a:rPr>
                        <a:t>Identificar los factores de riesgo o hechos significativos relacionados con corrupción. (riesgos materializados, investigaciones relacionadas con corrupción, cambios importantes en el entorno que puedan generar riesgo)</a:t>
                      </a:r>
                      <a:endParaRPr lang="es-CO"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43729" marR="43729" marT="0" marB="0">
                    <a:lnL w="12700" cap="flat" cmpd="sng" algn="ctr">
                      <a:solidFill>
                        <a:srgbClr val="8EAADB"/>
                      </a:solidFill>
                      <a:prstDash val="solid"/>
                      <a:round/>
                      <a:headEnd type="none" w="med" len="med"/>
                      <a:tailEnd type="none" w="med" len="med"/>
                    </a:lnL>
                    <a:lnR w="12700" cap="flat" cmpd="sng" algn="ctr">
                      <a:solidFill>
                        <a:srgbClr val="8EAADB"/>
                      </a:solidFill>
                      <a:prstDash val="solid"/>
                      <a:round/>
                      <a:headEnd type="none" w="med" len="med"/>
                      <a:tailEnd type="none" w="med" len="med"/>
                    </a:lnR>
                    <a:lnT w="12700" cap="flat" cmpd="sng" algn="ctr">
                      <a:solidFill>
                        <a:srgbClr val="8EAADB"/>
                      </a:solidFill>
                      <a:prstDash val="solid"/>
                      <a:round/>
                      <a:headEnd type="none" w="med" len="med"/>
                      <a:tailEnd type="none" w="med" len="med"/>
                    </a:lnT>
                    <a:lnB w="12700" cap="flat" cmpd="sng" algn="ctr">
                      <a:solidFill>
                        <a:srgbClr val="8EAADB"/>
                      </a:solidFill>
                      <a:prstDash val="solid"/>
                      <a:round/>
                      <a:headEnd type="none" w="med" len="med"/>
                      <a:tailEnd type="none" w="med" len="med"/>
                    </a:lnB>
                  </a:tcPr>
                </a:tc>
                <a:tc>
                  <a:txBody>
                    <a:bodyPr/>
                    <a:lstStyle/>
                    <a:p>
                      <a:pPr>
                        <a:lnSpc>
                          <a:spcPct val="107000"/>
                        </a:lnSpc>
                        <a:spcAft>
                          <a:spcPts val="0"/>
                        </a:spcAft>
                      </a:pPr>
                      <a:r>
                        <a:rPr lang="es-CO" sz="1000" dirty="0">
                          <a:effectLst/>
                          <a:latin typeface="Calibri" panose="020F0502020204030204" pitchFamily="34" charset="0"/>
                          <a:ea typeface="Calibri" panose="020F0502020204030204" pitchFamily="34" charset="0"/>
                          <a:cs typeface="Calibri" panose="020F0502020204030204" pitchFamily="34" charset="0"/>
                        </a:rPr>
                        <a:t>Informe de Riesgos Materializados</a:t>
                      </a:r>
                      <a:endParaRPr lang="es-CO"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43729" marR="43729" marT="0" marB="0">
                    <a:lnL w="12700" cap="flat" cmpd="sng" algn="ctr">
                      <a:solidFill>
                        <a:srgbClr val="8EAADB"/>
                      </a:solidFill>
                      <a:prstDash val="solid"/>
                      <a:round/>
                      <a:headEnd type="none" w="med" len="med"/>
                      <a:tailEnd type="none" w="med" len="med"/>
                    </a:lnL>
                    <a:lnR w="12700" cap="flat" cmpd="sng" algn="ctr">
                      <a:solidFill>
                        <a:srgbClr val="8EAADB"/>
                      </a:solidFill>
                      <a:prstDash val="solid"/>
                      <a:round/>
                      <a:headEnd type="none" w="med" len="med"/>
                      <a:tailEnd type="none" w="med" len="med"/>
                    </a:lnR>
                    <a:lnT w="12700" cap="flat" cmpd="sng" algn="ctr">
                      <a:solidFill>
                        <a:srgbClr val="8EAADB"/>
                      </a:solidFill>
                      <a:prstDash val="solid"/>
                      <a:round/>
                      <a:headEnd type="none" w="med" len="med"/>
                      <a:tailEnd type="none" w="med" len="med"/>
                    </a:lnT>
                    <a:lnB w="12700" cap="flat" cmpd="sng" algn="ctr">
                      <a:solidFill>
                        <a:srgbClr val="8EAADB"/>
                      </a:solidFill>
                      <a:prstDash val="solid"/>
                      <a:round/>
                      <a:headEnd type="none" w="med" len="med"/>
                      <a:tailEnd type="none" w="med" len="med"/>
                    </a:lnB>
                  </a:tcPr>
                </a:tc>
                <a:tc>
                  <a:txBody>
                    <a:bodyPr/>
                    <a:lstStyle/>
                    <a:p>
                      <a:pPr>
                        <a:lnSpc>
                          <a:spcPct val="107000"/>
                        </a:lnSpc>
                        <a:spcAft>
                          <a:spcPts val="0"/>
                        </a:spcAft>
                      </a:pPr>
                      <a:r>
                        <a:rPr lang="es-CO" sz="1000" dirty="0">
                          <a:effectLst/>
                          <a:latin typeface="Calibri" panose="020F0502020204030204" pitchFamily="34" charset="0"/>
                          <a:ea typeface="Calibri" panose="020F0502020204030204" pitchFamily="34" charset="0"/>
                          <a:cs typeface="Calibri" panose="020F0502020204030204" pitchFamily="34" charset="0"/>
                        </a:rPr>
                        <a:t>Grupo Interno de Trabajo de Planeación</a:t>
                      </a:r>
                      <a:endParaRPr lang="es-CO"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43729" marR="43729" marT="0" marB="0">
                    <a:lnL w="12700" cap="flat" cmpd="sng" algn="ctr">
                      <a:solidFill>
                        <a:srgbClr val="8EAADB"/>
                      </a:solidFill>
                      <a:prstDash val="solid"/>
                      <a:round/>
                      <a:headEnd type="none" w="med" len="med"/>
                      <a:tailEnd type="none" w="med" len="med"/>
                    </a:lnL>
                    <a:lnR w="12700" cap="flat" cmpd="sng" algn="ctr">
                      <a:solidFill>
                        <a:srgbClr val="8EAADB"/>
                      </a:solidFill>
                      <a:prstDash val="solid"/>
                      <a:round/>
                      <a:headEnd type="none" w="med" len="med"/>
                      <a:tailEnd type="none" w="med" len="med"/>
                    </a:lnR>
                    <a:lnT w="12700" cap="flat" cmpd="sng" algn="ctr">
                      <a:solidFill>
                        <a:srgbClr val="8EAADB"/>
                      </a:solidFill>
                      <a:prstDash val="solid"/>
                      <a:round/>
                      <a:headEnd type="none" w="med" len="med"/>
                      <a:tailEnd type="none" w="med" len="med"/>
                    </a:lnT>
                    <a:lnB w="12700" cap="flat" cmpd="sng" algn="ctr">
                      <a:solidFill>
                        <a:srgbClr val="8EAADB"/>
                      </a:solidFill>
                      <a:prstDash val="solid"/>
                      <a:round/>
                      <a:headEnd type="none" w="med" len="med"/>
                      <a:tailEnd type="none" w="med" len="med"/>
                    </a:lnB>
                  </a:tcPr>
                </a:tc>
                <a:tc>
                  <a:txBody>
                    <a:bodyPr/>
                    <a:lstStyle/>
                    <a:p>
                      <a:pPr>
                        <a:lnSpc>
                          <a:spcPct val="107000"/>
                        </a:lnSpc>
                        <a:spcAft>
                          <a:spcPts val="0"/>
                        </a:spcAft>
                      </a:pPr>
                      <a:r>
                        <a:rPr lang="es-CO" sz="1000" dirty="0">
                          <a:effectLst/>
                          <a:latin typeface="Calibri" panose="020F0502020204030204" pitchFamily="34" charset="0"/>
                          <a:ea typeface="Calibri" panose="020F0502020204030204" pitchFamily="34" charset="0"/>
                          <a:cs typeface="Calibri" panose="020F0502020204030204" pitchFamily="34" charset="0"/>
                        </a:rPr>
                        <a:t>Diciembre de 2019</a:t>
                      </a:r>
                      <a:endParaRPr lang="es-CO"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43729" marR="43729" marT="0" marB="0">
                    <a:lnL w="12700" cap="flat" cmpd="sng" algn="ctr">
                      <a:solidFill>
                        <a:srgbClr val="8EAADB"/>
                      </a:solidFill>
                      <a:prstDash val="solid"/>
                      <a:round/>
                      <a:headEnd type="none" w="med" len="med"/>
                      <a:tailEnd type="none" w="med" len="med"/>
                    </a:lnL>
                    <a:lnR>
                      <a:noFill/>
                    </a:lnR>
                    <a:lnT w="12700" cap="flat" cmpd="sng" algn="ctr">
                      <a:solidFill>
                        <a:srgbClr val="8EAADB"/>
                      </a:solidFill>
                      <a:prstDash val="solid"/>
                      <a:round/>
                      <a:headEnd type="none" w="med" len="med"/>
                      <a:tailEnd type="none" w="med" len="med"/>
                    </a:lnT>
                    <a:lnB w="12700" cap="flat" cmpd="sng" algn="ctr">
                      <a:solidFill>
                        <a:srgbClr val="8EAADB"/>
                      </a:solidFill>
                      <a:prstDash val="solid"/>
                      <a:round/>
                      <a:headEnd type="none" w="med" len="med"/>
                      <a:tailEnd type="none" w="med" len="med"/>
                    </a:lnB>
                  </a:tcPr>
                </a:tc>
                <a:extLst>
                  <a:ext uri="{0D108BD9-81ED-4DB2-BD59-A6C34878D82A}">
                    <a16:rowId xmlns:a16="http://schemas.microsoft.com/office/drawing/2014/main" val="2990718546"/>
                  </a:ext>
                </a:extLst>
              </a:tr>
            </a:tbl>
          </a:graphicData>
        </a:graphic>
      </p:graphicFrame>
    </p:spTree>
    <p:extLst>
      <p:ext uri="{BB962C8B-B14F-4D97-AF65-F5344CB8AC3E}">
        <p14:creationId xmlns:p14="http://schemas.microsoft.com/office/powerpoint/2010/main" val="306651540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ectángulo 14"/>
          <p:cNvSpPr/>
          <p:nvPr/>
        </p:nvSpPr>
        <p:spPr>
          <a:xfrm>
            <a:off x="804571" y="411260"/>
            <a:ext cx="4141262" cy="400110"/>
          </a:xfrm>
          <a:prstGeom prst="rect">
            <a:avLst/>
          </a:prstGeom>
        </p:spPr>
        <p:txBody>
          <a:bodyPr wrap="none">
            <a:spAutoFit/>
          </a:bodyPr>
          <a:lstStyle/>
          <a:p>
            <a:pPr marL="313432" lvl="2" indent="-120551">
              <a:spcBef>
                <a:spcPts val="422"/>
              </a:spcBef>
            </a:pPr>
            <a:r>
              <a:rPr lang="es-ES" sz="1600" b="1" dirty="0">
                <a:solidFill>
                  <a:schemeClr val="accent5">
                    <a:lumMod val="50000"/>
                  </a:schemeClr>
                </a:solidFill>
              </a:rPr>
              <a:t> </a:t>
            </a:r>
            <a:r>
              <a:rPr lang="es-ES" sz="2000" b="1" dirty="0">
                <a:solidFill>
                  <a:schemeClr val="accent5">
                    <a:lumMod val="50000"/>
                  </a:schemeClr>
                </a:solidFill>
              </a:rPr>
              <a:t>Estrategia de Servicio al Ciudadano</a:t>
            </a:r>
          </a:p>
        </p:txBody>
      </p:sp>
      <p:sp>
        <p:nvSpPr>
          <p:cNvPr id="17" name="Rectángulo 16"/>
          <p:cNvSpPr/>
          <p:nvPr/>
        </p:nvSpPr>
        <p:spPr>
          <a:xfrm>
            <a:off x="267931" y="3939017"/>
            <a:ext cx="6318589" cy="830997"/>
          </a:xfrm>
          <a:prstGeom prst="rect">
            <a:avLst/>
          </a:prstGeom>
        </p:spPr>
        <p:txBody>
          <a:bodyPr wrap="square">
            <a:spAutoFit/>
          </a:bodyPr>
          <a:lstStyle/>
          <a:p>
            <a:pPr algn="just"/>
            <a:endParaRPr lang="es-CO" sz="1200" dirty="0">
              <a:latin typeface="Calibri" panose="020F0502020204030204" pitchFamily="34" charset="0"/>
              <a:cs typeface="Calibri" panose="020F0502020204030204" pitchFamily="34" charset="0"/>
            </a:endParaRPr>
          </a:p>
          <a:p>
            <a:pPr algn="just"/>
            <a:endParaRPr lang="es-CO" sz="1200" dirty="0">
              <a:latin typeface="Calibri" panose="020F0502020204030204" pitchFamily="34" charset="0"/>
              <a:cs typeface="Calibri" panose="020F0502020204030204" pitchFamily="34" charset="0"/>
            </a:endParaRPr>
          </a:p>
          <a:p>
            <a:pPr algn="just"/>
            <a:endParaRPr lang="es-CO" sz="1200" dirty="0">
              <a:latin typeface="Calibri" panose="020F0502020204030204" pitchFamily="34" charset="0"/>
              <a:cs typeface="Calibri" panose="020F0502020204030204" pitchFamily="34" charset="0"/>
            </a:endParaRPr>
          </a:p>
          <a:p>
            <a:pPr algn="just"/>
            <a:endParaRPr lang="es-CO" sz="1200" dirty="0">
              <a:latin typeface="Calibri" panose="020F0502020204030204" pitchFamily="34" charset="0"/>
              <a:cs typeface="Calibri" panose="020F0502020204030204" pitchFamily="34" charset="0"/>
            </a:endParaRPr>
          </a:p>
        </p:txBody>
      </p:sp>
      <p:sp>
        <p:nvSpPr>
          <p:cNvPr id="7" name="Rectángulo 6"/>
          <p:cNvSpPr/>
          <p:nvPr/>
        </p:nvSpPr>
        <p:spPr>
          <a:xfrm>
            <a:off x="-1774" y="-16386"/>
            <a:ext cx="6858000" cy="197708"/>
          </a:xfrm>
          <a:prstGeom prst="rect">
            <a:avLst/>
          </a:prstGeom>
          <a:solidFill>
            <a:schemeClr val="accent2"/>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8" name="Rectángulo 7"/>
          <p:cNvSpPr/>
          <p:nvPr/>
        </p:nvSpPr>
        <p:spPr>
          <a:xfrm>
            <a:off x="0" y="9008077"/>
            <a:ext cx="6858000" cy="135924"/>
          </a:xfrm>
          <a:prstGeom prst="rect">
            <a:avLst/>
          </a:prstGeom>
          <a:solidFill>
            <a:schemeClr val="accent5"/>
          </a:solidFill>
          <a:ln>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10" name="Rectángulo 9"/>
          <p:cNvSpPr/>
          <p:nvPr/>
        </p:nvSpPr>
        <p:spPr>
          <a:xfrm>
            <a:off x="402286" y="4400527"/>
            <a:ext cx="5978386" cy="874085"/>
          </a:xfrm>
          <a:prstGeom prst="rect">
            <a:avLst/>
          </a:prstGeom>
        </p:spPr>
        <p:txBody>
          <a:bodyPr wrap="square">
            <a:spAutoFit/>
          </a:bodyPr>
          <a:lstStyle/>
          <a:p>
            <a:pPr algn="just">
              <a:lnSpc>
                <a:spcPct val="107000"/>
              </a:lnSpc>
            </a:pPr>
            <a:r>
              <a:rPr lang="es-MX" sz="1200" dirty="0">
                <a:latin typeface="Calibri" panose="020F0502020204030204" pitchFamily="34" charset="0"/>
                <a:ea typeface="Times New Roman" panose="02020603050405020304" pitchFamily="18" charset="0"/>
                <a:cs typeface="Calibri" panose="020F0502020204030204" pitchFamily="34" charset="0"/>
              </a:rPr>
              <a:t>Nuestro objetivo   </a:t>
            </a:r>
            <a:r>
              <a:rPr lang="es-ES" sz="1200" b="1" i="1" dirty="0">
                <a:solidFill>
                  <a:prstClr val="black"/>
                </a:solidFill>
                <a:latin typeface="Calibri" panose="020F0502020204030204" pitchFamily="34" charset="0"/>
                <a:ea typeface="Times New Roman" panose="02020603050405020304" pitchFamily="18" charset="0"/>
                <a:cs typeface="Calibri" panose="020F0502020204030204" pitchFamily="34" charset="0"/>
              </a:rPr>
              <a:t>ANI ATIENDE </a:t>
            </a:r>
            <a:r>
              <a:rPr lang="es-ES" sz="1200" dirty="0">
                <a:solidFill>
                  <a:prstClr val="black"/>
                </a:solidFill>
                <a:latin typeface="Calibri" panose="020F0502020204030204" pitchFamily="34" charset="0"/>
                <a:ea typeface="Times New Roman" panose="02020603050405020304" pitchFamily="18" charset="0"/>
                <a:cs typeface="Calibri" panose="020F0502020204030204" pitchFamily="34" charset="0"/>
              </a:rPr>
              <a:t>para </a:t>
            </a:r>
            <a:r>
              <a:rPr lang="es-CO" sz="1200" dirty="0">
                <a:solidFill>
                  <a:prstClr val="black"/>
                </a:solidFill>
                <a:latin typeface="Calibri" panose="020F0502020204030204" pitchFamily="34" charset="0"/>
                <a:ea typeface="Times New Roman" panose="02020603050405020304" pitchFamily="18" charset="0"/>
                <a:cs typeface="Calibri" panose="020F0502020204030204" pitchFamily="34" charset="0"/>
              </a:rPr>
              <a:t>dar continuidad a</a:t>
            </a:r>
            <a:r>
              <a:rPr lang="es-MX" sz="1200" dirty="0">
                <a:latin typeface="Calibri" panose="020F0502020204030204" pitchFamily="34" charset="0"/>
                <a:ea typeface="Times New Roman" panose="02020603050405020304" pitchFamily="18" charset="0"/>
                <a:cs typeface="Calibri" panose="020F0502020204030204" pitchFamily="34" charset="0"/>
              </a:rPr>
              <a:t>l robustecimiento en la atención del derecho fundamental de petición ejercido ante la Agencia por los ciudadanos y partes interesadas; beneficiar la profundización en los asuntos arriba mencionados, y propiciar el mejoramiento de las relaciones con la ciudadanía y su conocimiento sobre la Agencia.</a:t>
            </a:r>
          </a:p>
        </p:txBody>
      </p:sp>
      <p:sp>
        <p:nvSpPr>
          <p:cNvPr id="20" name="Shape 721"/>
          <p:cNvSpPr/>
          <p:nvPr/>
        </p:nvSpPr>
        <p:spPr>
          <a:xfrm flipH="1">
            <a:off x="0" y="185627"/>
            <a:ext cx="402286" cy="986283"/>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lnTo>
                  <a:pt x="21600" y="17922"/>
                </a:lnTo>
                <a:lnTo>
                  <a:pt x="21600" y="0"/>
                </a:lnTo>
                <a:lnTo>
                  <a:pt x="0" y="3678"/>
                </a:lnTo>
                <a:lnTo>
                  <a:pt x="0" y="21600"/>
                </a:lnTo>
                <a:close/>
              </a:path>
            </a:pathLst>
          </a:custGeom>
          <a:solidFill>
            <a:srgbClr val="92D050">
              <a:alpha val="90000"/>
            </a:srgbClr>
          </a:solidFill>
          <a:ln w="12700" cap="flat">
            <a:noFill/>
            <a:miter lim="400000"/>
          </a:ln>
          <a:effectLst/>
        </p:spPr>
        <p:txBody>
          <a:bodyPr wrap="square" lIns="45719" tIns="45719" rIns="45719" bIns="45719" numCol="1" anchor="t">
            <a:noAutofit/>
          </a:bodyPr>
          <a:lstStyle/>
          <a:p>
            <a:pPr marL="0" marR="0" lvl="0" indent="0" defTabSz="914354"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rgbClr val="95A5A6"/>
              </a:solidFill>
              <a:effectLst/>
              <a:uLnTx/>
              <a:uFillTx/>
            </a:endParaRPr>
          </a:p>
        </p:txBody>
      </p:sp>
      <p:sp>
        <p:nvSpPr>
          <p:cNvPr id="21" name="Shape 723"/>
          <p:cNvSpPr/>
          <p:nvPr/>
        </p:nvSpPr>
        <p:spPr>
          <a:xfrm flipH="1">
            <a:off x="1" y="21899"/>
            <a:ext cx="804570" cy="337117"/>
          </a:xfrm>
          <a:custGeom>
            <a:avLst/>
            <a:gdLst/>
            <a:ahLst/>
            <a:cxnLst>
              <a:cxn ang="0">
                <a:pos x="wd2" y="hd2"/>
              </a:cxn>
              <a:cxn ang="5400000">
                <a:pos x="wd2" y="hd2"/>
              </a:cxn>
              <a:cxn ang="10800000">
                <a:pos x="wd2" y="hd2"/>
              </a:cxn>
              <a:cxn ang="16200000">
                <a:pos x="wd2" y="hd2"/>
              </a:cxn>
            </a:cxnLst>
            <a:rect l="0" t="0" r="r" b="b"/>
            <a:pathLst>
              <a:path w="21600" h="21600" extrusionOk="0">
                <a:moveTo>
                  <a:pt x="10800" y="21600"/>
                </a:moveTo>
                <a:lnTo>
                  <a:pt x="0" y="10680"/>
                </a:lnTo>
                <a:lnTo>
                  <a:pt x="10800" y="0"/>
                </a:lnTo>
                <a:lnTo>
                  <a:pt x="21600" y="10680"/>
                </a:lnTo>
                <a:lnTo>
                  <a:pt x="10800" y="21600"/>
                </a:lnTo>
                <a:close/>
              </a:path>
            </a:pathLst>
          </a:custGeom>
          <a:solidFill>
            <a:srgbClr val="92D050"/>
          </a:solidFill>
          <a:ln w="12700" cap="flat">
            <a:noFill/>
            <a:miter lim="400000"/>
          </a:ln>
          <a:effectLst/>
        </p:spPr>
        <p:txBody>
          <a:bodyPr wrap="square" lIns="45719" tIns="45719" rIns="45719" bIns="45719" numCol="1" anchor="t">
            <a:noAutofit/>
          </a:bodyPr>
          <a:lstStyle/>
          <a:p>
            <a:pPr marL="0" marR="0" lvl="0" indent="0" defTabSz="914354"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rgbClr val="95A5A6"/>
              </a:solidFill>
              <a:effectLst/>
              <a:uLnTx/>
              <a:uFillTx/>
            </a:endParaRPr>
          </a:p>
        </p:txBody>
      </p:sp>
      <p:sp>
        <p:nvSpPr>
          <p:cNvPr id="22" name="Shape 722"/>
          <p:cNvSpPr/>
          <p:nvPr/>
        </p:nvSpPr>
        <p:spPr>
          <a:xfrm flipH="1">
            <a:off x="402286" y="190457"/>
            <a:ext cx="402286" cy="986283"/>
          </a:xfrm>
          <a:custGeom>
            <a:avLst/>
            <a:gdLst/>
            <a:ahLst/>
            <a:cxnLst>
              <a:cxn ang="0">
                <a:pos x="wd2" y="hd2"/>
              </a:cxn>
              <a:cxn ang="5400000">
                <a:pos x="wd2" y="hd2"/>
              </a:cxn>
              <a:cxn ang="10800000">
                <a:pos x="wd2" y="hd2"/>
              </a:cxn>
              <a:cxn ang="16200000">
                <a:pos x="wd2" y="hd2"/>
              </a:cxn>
            </a:cxnLst>
            <a:rect l="0" t="0" r="r" b="b"/>
            <a:pathLst>
              <a:path w="21600" h="21600" extrusionOk="0">
                <a:moveTo>
                  <a:pt x="21600" y="21600"/>
                </a:moveTo>
                <a:lnTo>
                  <a:pt x="0" y="17922"/>
                </a:lnTo>
                <a:lnTo>
                  <a:pt x="0" y="0"/>
                </a:lnTo>
                <a:lnTo>
                  <a:pt x="21600" y="3678"/>
                </a:lnTo>
                <a:lnTo>
                  <a:pt x="21600" y="21600"/>
                </a:lnTo>
                <a:close/>
              </a:path>
            </a:pathLst>
          </a:custGeom>
          <a:solidFill>
            <a:srgbClr val="92D050">
              <a:alpha val="80000"/>
            </a:srgbClr>
          </a:solidFill>
          <a:ln w="12700" cap="flat">
            <a:noFill/>
            <a:miter lim="400000"/>
          </a:ln>
          <a:effectLst/>
        </p:spPr>
        <p:txBody>
          <a:bodyPr wrap="square" lIns="45719" tIns="45719" rIns="45719" bIns="45719" numCol="1" anchor="ctr">
            <a:noAutofit/>
          </a:bodyPr>
          <a:lstStyle/>
          <a:p>
            <a:pPr marL="0" marR="0" lvl="0" indent="0" algn="ctr" defTabSz="914354" eaLnBrk="1" fontAlgn="auto" latinLnBrk="0" hangingPunct="1">
              <a:lnSpc>
                <a:spcPct val="100000"/>
              </a:lnSpc>
              <a:spcBef>
                <a:spcPts val="0"/>
              </a:spcBef>
              <a:spcAft>
                <a:spcPts val="0"/>
              </a:spcAft>
              <a:buClrTx/>
              <a:buSzTx/>
              <a:buFontTx/>
              <a:buNone/>
              <a:tabLst/>
              <a:defRPr/>
            </a:pPr>
            <a:r>
              <a:rPr kumimoji="0" lang="en-US" sz="2400" b="1" i="0" u="none" strike="noStrike" kern="0" cap="none" spc="0" normalizeH="0" baseline="0" noProof="0">
                <a:ln>
                  <a:noFill/>
                </a:ln>
                <a:solidFill>
                  <a:srgbClr val="FFFFFF"/>
                </a:solidFill>
                <a:effectLst/>
                <a:uLnTx/>
                <a:uFillTx/>
                <a:ea typeface="Helvetica"/>
                <a:cs typeface="Helvetica"/>
                <a:sym typeface="Helvetica"/>
              </a:rPr>
              <a:t>2</a:t>
            </a:r>
          </a:p>
        </p:txBody>
      </p:sp>
      <p:sp>
        <p:nvSpPr>
          <p:cNvPr id="2" name="Rectángulo 1"/>
          <p:cNvSpPr/>
          <p:nvPr/>
        </p:nvSpPr>
        <p:spPr>
          <a:xfrm>
            <a:off x="402286" y="1230973"/>
            <a:ext cx="3429000" cy="3056606"/>
          </a:xfrm>
          <a:prstGeom prst="rect">
            <a:avLst/>
          </a:prstGeom>
        </p:spPr>
        <p:txBody>
          <a:bodyPr>
            <a:spAutoFit/>
          </a:bodyPr>
          <a:lstStyle/>
          <a:p>
            <a:pPr lvl="0" algn="just">
              <a:lnSpc>
                <a:spcPct val="107000"/>
              </a:lnSpc>
            </a:pPr>
            <a:r>
              <a:rPr lang="es-ES" sz="1200" dirty="0">
                <a:solidFill>
                  <a:prstClr val="black"/>
                </a:solidFill>
                <a:latin typeface="Calibri" panose="020F0502020204030204" pitchFamily="34" charset="0"/>
                <a:ea typeface="Times New Roman" panose="02020603050405020304" pitchFamily="18" charset="0"/>
                <a:cs typeface="Calibri" panose="020F0502020204030204" pitchFamily="34" charset="0"/>
              </a:rPr>
              <a:t>Llamados a trasparentar la gestión de la entidad, nos proponemos engrosar su acercamiento al ciudadano y visibilizar su quehacer misional y funcional, proyectos a cargo, avances de ejecución y presupuesto, entre otros; así como amplificar el conocimiento en temas sensibles sobre lenguaje claro, para honrar la calidad y claridad de la información que entregamos o ponemos a disposición de aquellos; la práctica de buenas maneras en la prestación de los servicios, con apropiación de protocolos de servicio, accesibilidad para personas en condición de discapacidad y lengua nativa; el equipo de atención al ciudadano dispone unos quehaceres que impulsen e incentiven este propósito y que en adelante se relacionan:</a:t>
            </a:r>
            <a:endParaRPr lang="es-MX" sz="1000" dirty="0">
              <a:solidFill>
                <a:prstClr val="black"/>
              </a:solidFill>
              <a:latin typeface="Calibri" panose="020F0502020204030204" pitchFamily="34" charset="0"/>
              <a:ea typeface="Calibri" panose="020F0502020204030204" pitchFamily="34" charset="0"/>
              <a:cs typeface="Times New Roman" panose="02020603050405020304" pitchFamily="18" charset="0"/>
            </a:endParaRPr>
          </a:p>
        </p:txBody>
      </p:sp>
      <p:pic>
        <p:nvPicPr>
          <p:cNvPr id="4" name="Imagen 3"/>
          <p:cNvPicPr>
            <a:picLocks noChangeAspect="1"/>
          </p:cNvPicPr>
          <p:nvPr/>
        </p:nvPicPr>
        <p:blipFill rotWithShape="1">
          <a:blip r:embed="rId2">
            <a:duotone>
              <a:schemeClr val="accent6">
                <a:shade val="45000"/>
                <a:satMod val="135000"/>
              </a:schemeClr>
              <a:prstClr val="white"/>
            </a:duotone>
          </a:blip>
          <a:srcRect l="37214" t="43359" r="33731" b="22859"/>
          <a:stretch/>
        </p:blipFill>
        <p:spPr>
          <a:xfrm>
            <a:off x="4000360" y="1417820"/>
            <a:ext cx="2380312" cy="2521197"/>
          </a:xfrm>
          <a:prstGeom prst="rect">
            <a:avLst/>
          </a:prstGeom>
        </p:spPr>
      </p:pic>
    </p:spTree>
    <p:extLst>
      <p:ext uri="{BB962C8B-B14F-4D97-AF65-F5344CB8AC3E}">
        <p14:creationId xmlns:p14="http://schemas.microsoft.com/office/powerpoint/2010/main" val="99925452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ectángulo 14"/>
          <p:cNvSpPr/>
          <p:nvPr/>
        </p:nvSpPr>
        <p:spPr>
          <a:xfrm>
            <a:off x="777724" y="401800"/>
            <a:ext cx="4141262" cy="400110"/>
          </a:xfrm>
          <a:prstGeom prst="rect">
            <a:avLst/>
          </a:prstGeom>
        </p:spPr>
        <p:txBody>
          <a:bodyPr wrap="none">
            <a:spAutoFit/>
          </a:bodyPr>
          <a:lstStyle/>
          <a:p>
            <a:pPr marL="313432" lvl="2" indent="-120551">
              <a:spcBef>
                <a:spcPts val="422"/>
              </a:spcBef>
            </a:pPr>
            <a:r>
              <a:rPr lang="es-ES" sz="1600" b="1" dirty="0">
                <a:solidFill>
                  <a:schemeClr val="accent5">
                    <a:lumMod val="50000"/>
                  </a:schemeClr>
                </a:solidFill>
              </a:rPr>
              <a:t> </a:t>
            </a:r>
            <a:r>
              <a:rPr lang="es-ES" sz="2000" b="1" dirty="0">
                <a:solidFill>
                  <a:schemeClr val="accent5">
                    <a:lumMod val="50000"/>
                  </a:schemeClr>
                </a:solidFill>
              </a:rPr>
              <a:t>Estrategia de Servicio al Ciudadano</a:t>
            </a:r>
          </a:p>
        </p:txBody>
      </p:sp>
      <p:sp>
        <p:nvSpPr>
          <p:cNvPr id="17" name="Rectángulo 16"/>
          <p:cNvSpPr/>
          <p:nvPr/>
        </p:nvSpPr>
        <p:spPr>
          <a:xfrm>
            <a:off x="267931" y="3939017"/>
            <a:ext cx="6318589" cy="830997"/>
          </a:xfrm>
          <a:prstGeom prst="rect">
            <a:avLst/>
          </a:prstGeom>
        </p:spPr>
        <p:txBody>
          <a:bodyPr wrap="square">
            <a:spAutoFit/>
          </a:bodyPr>
          <a:lstStyle/>
          <a:p>
            <a:pPr algn="just"/>
            <a:endParaRPr lang="es-CO" sz="1200" dirty="0">
              <a:latin typeface="Calibri" panose="020F0502020204030204" pitchFamily="34" charset="0"/>
              <a:cs typeface="Calibri" panose="020F0502020204030204" pitchFamily="34" charset="0"/>
            </a:endParaRPr>
          </a:p>
          <a:p>
            <a:pPr algn="just"/>
            <a:endParaRPr lang="es-CO" sz="1200" dirty="0">
              <a:latin typeface="Calibri" panose="020F0502020204030204" pitchFamily="34" charset="0"/>
              <a:cs typeface="Calibri" panose="020F0502020204030204" pitchFamily="34" charset="0"/>
            </a:endParaRPr>
          </a:p>
          <a:p>
            <a:pPr algn="just"/>
            <a:endParaRPr lang="es-CO" sz="1200" dirty="0">
              <a:latin typeface="Calibri" panose="020F0502020204030204" pitchFamily="34" charset="0"/>
              <a:cs typeface="Calibri" panose="020F0502020204030204" pitchFamily="34" charset="0"/>
            </a:endParaRPr>
          </a:p>
          <a:p>
            <a:pPr algn="just"/>
            <a:endParaRPr lang="es-CO" sz="1200" dirty="0">
              <a:latin typeface="Calibri" panose="020F0502020204030204" pitchFamily="34" charset="0"/>
              <a:cs typeface="Calibri" panose="020F0502020204030204" pitchFamily="34" charset="0"/>
            </a:endParaRPr>
          </a:p>
        </p:txBody>
      </p:sp>
      <p:sp>
        <p:nvSpPr>
          <p:cNvPr id="7" name="Rectángulo 6"/>
          <p:cNvSpPr/>
          <p:nvPr/>
        </p:nvSpPr>
        <p:spPr>
          <a:xfrm>
            <a:off x="-1774" y="-16386"/>
            <a:ext cx="6858000" cy="197708"/>
          </a:xfrm>
          <a:prstGeom prst="rect">
            <a:avLst/>
          </a:prstGeom>
          <a:solidFill>
            <a:schemeClr val="accent2"/>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8" name="Rectángulo 7"/>
          <p:cNvSpPr/>
          <p:nvPr/>
        </p:nvSpPr>
        <p:spPr>
          <a:xfrm>
            <a:off x="0" y="9008077"/>
            <a:ext cx="6858000" cy="135924"/>
          </a:xfrm>
          <a:prstGeom prst="rect">
            <a:avLst/>
          </a:prstGeom>
          <a:solidFill>
            <a:schemeClr val="accent5"/>
          </a:solidFill>
          <a:ln>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20" name="Shape 721"/>
          <p:cNvSpPr/>
          <p:nvPr/>
        </p:nvSpPr>
        <p:spPr>
          <a:xfrm flipH="1">
            <a:off x="0" y="185627"/>
            <a:ext cx="402286" cy="986283"/>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lnTo>
                  <a:pt x="21600" y="17922"/>
                </a:lnTo>
                <a:lnTo>
                  <a:pt x="21600" y="0"/>
                </a:lnTo>
                <a:lnTo>
                  <a:pt x="0" y="3678"/>
                </a:lnTo>
                <a:lnTo>
                  <a:pt x="0" y="21600"/>
                </a:lnTo>
                <a:close/>
              </a:path>
            </a:pathLst>
          </a:custGeom>
          <a:solidFill>
            <a:srgbClr val="92D050">
              <a:alpha val="90000"/>
            </a:srgbClr>
          </a:solidFill>
          <a:ln w="12700" cap="flat">
            <a:noFill/>
            <a:miter lim="400000"/>
          </a:ln>
          <a:effectLst/>
        </p:spPr>
        <p:txBody>
          <a:bodyPr wrap="square" lIns="45719" tIns="45719" rIns="45719" bIns="45719" numCol="1" anchor="t">
            <a:noAutofit/>
          </a:bodyPr>
          <a:lstStyle/>
          <a:p>
            <a:pPr marL="0" marR="0" lvl="0" indent="0" defTabSz="914354"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rgbClr val="95A5A6"/>
              </a:solidFill>
              <a:effectLst/>
              <a:uLnTx/>
              <a:uFillTx/>
            </a:endParaRPr>
          </a:p>
        </p:txBody>
      </p:sp>
      <p:sp>
        <p:nvSpPr>
          <p:cNvPr id="21" name="Shape 723"/>
          <p:cNvSpPr/>
          <p:nvPr/>
        </p:nvSpPr>
        <p:spPr>
          <a:xfrm flipH="1">
            <a:off x="1" y="21899"/>
            <a:ext cx="804570" cy="337117"/>
          </a:xfrm>
          <a:custGeom>
            <a:avLst/>
            <a:gdLst/>
            <a:ahLst/>
            <a:cxnLst>
              <a:cxn ang="0">
                <a:pos x="wd2" y="hd2"/>
              </a:cxn>
              <a:cxn ang="5400000">
                <a:pos x="wd2" y="hd2"/>
              </a:cxn>
              <a:cxn ang="10800000">
                <a:pos x="wd2" y="hd2"/>
              </a:cxn>
              <a:cxn ang="16200000">
                <a:pos x="wd2" y="hd2"/>
              </a:cxn>
            </a:cxnLst>
            <a:rect l="0" t="0" r="r" b="b"/>
            <a:pathLst>
              <a:path w="21600" h="21600" extrusionOk="0">
                <a:moveTo>
                  <a:pt x="10800" y="21600"/>
                </a:moveTo>
                <a:lnTo>
                  <a:pt x="0" y="10680"/>
                </a:lnTo>
                <a:lnTo>
                  <a:pt x="10800" y="0"/>
                </a:lnTo>
                <a:lnTo>
                  <a:pt x="21600" y="10680"/>
                </a:lnTo>
                <a:lnTo>
                  <a:pt x="10800" y="21600"/>
                </a:lnTo>
                <a:close/>
              </a:path>
            </a:pathLst>
          </a:custGeom>
          <a:solidFill>
            <a:srgbClr val="92D050"/>
          </a:solidFill>
          <a:ln w="12700" cap="flat">
            <a:noFill/>
            <a:miter lim="400000"/>
          </a:ln>
          <a:effectLst/>
        </p:spPr>
        <p:txBody>
          <a:bodyPr wrap="square" lIns="45719" tIns="45719" rIns="45719" bIns="45719" numCol="1" anchor="t">
            <a:noAutofit/>
          </a:bodyPr>
          <a:lstStyle/>
          <a:p>
            <a:pPr marL="0" marR="0" lvl="0" indent="0" defTabSz="914354"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rgbClr val="95A5A6"/>
              </a:solidFill>
              <a:effectLst/>
              <a:uLnTx/>
              <a:uFillTx/>
            </a:endParaRPr>
          </a:p>
        </p:txBody>
      </p:sp>
      <p:sp>
        <p:nvSpPr>
          <p:cNvPr id="22" name="Shape 722"/>
          <p:cNvSpPr/>
          <p:nvPr/>
        </p:nvSpPr>
        <p:spPr>
          <a:xfrm flipH="1">
            <a:off x="402286" y="190457"/>
            <a:ext cx="402286" cy="986283"/>
          </a:xfrm>
          <a:custGeom>
            <a:avLst/>
            <a:gdLst/>
            <a:ahLst/>
            <a:cxnLst>
              <a:cxn ang="0">
                <a:pos x="wd2" y="hd2"/>
              </a:cxn>
              <a:cxn ang="5400000">
                <a:pos x="wd2" y="hd2"/>
              </a:cxn>
              <a:cxn ang="10800000">
                <a:pos x="wd2" y="hd2"/>
              </a:cxn>
              <a:cxn ang="16200000">
                <a:pos x="wd2" y="hd2"/>
              </a:cxn>
            </a:cxnLst>
            <a:rect l="0" t="0" r="r" b="b"/>
            <a:pathLst>
              <a:path w="21600" h="21600" extrusionOk="0">
                <a:moveTo>
                  <a:pt x="21600" y="21600"/>
                </a:moveTo>
                <a:lnTo>
                  <a:pt x="0" y="17922"/>
                </a:lnTo>
                <a:lnTo>
                  <a:pt x="0" y="0"/>
                </a:lnTo>
                <a:lnTo>
                  <a:pt x="21600" y="3678"/>
                </a:lnTo>
                <a:lnTo>
                  <a:pt x="21600" y="21600"/>
                </a:lnTo>
                <a:close/>
              </a:path>
            </a:pathLst>
          </a:custGeom>
          <a:solidFill>
            <a:srgbClr val="92D050">
              <a:alpha val="80000"/>
            </a:srgbClr>
          </a:solidFill>
          <a:ln w="12700" cap="flat">
            <a:noFill/>
            <a:miter lim="400000"/>
          </a:ln>
          <a:effectLst/>
        </p:spPr>
        <p:txBody>
          <a:bodyPr wrap="square" lIns="45719" tIns="45719" rIns="45719" bIns="45719" numCol="1" anchor="ctr">
            <a:noAutofit/>
          </a:bodyPr>
          <a:lstStyle/>
          <a:p>
            <a:pPr marL="0" marR="0" lvl="0" indent="0" algn="ctr" defTabSz="914354" eaLnBrk="1" fontAlgn="auto" latinLnBrk="0" hangingPunct="1">
              <a:lnSpc>
                <a:spcPct val="100000"/>
              </a:lnSpc>
              <a:spcBef>
                <a:spcPts val="0"/>
              </a:spcBef>
              <a:spcAft>
                <a:spcPts val="0"/>
              </a:spcAft>
              <a:buClrTx/>
              <a:buSzTx/>
              <a:buFontTx/>
              <a:buNone/>
              <a:tabLst/>
              <a:defRPr/>
            </a:pPr>
            <a:r>
              <a:rPr kumimoji="0" lang="en-US" sz="2400" b="1" i="0" u="none" strike="noStrike" kern="0" cap="none" spc="0" normalizeH="0" baseline="0" noProof="0">
                <a:ln>
                  <a:noFill/>
                </a:ln>
                <a:solidFill>
                  <a:srgbClr val="FFFFFF"/>
                </a:solidFill>
                <a:effectLst/>
                <a:uLnTx/>
                <a:uFillTx/>
                <a:ea typeface="Helvetica"/>
                <a:cs typeface="Helvetica"/>
                <a:sym typeface="Helvetica"/>
              </a:rPr>
              <a:t>2</a:t>
            </a:r>
          </a:p>
        </p:txBody>
      </p:sp>
      <p:graphicFrame>
        <p:nvGraphicFramePr>
          <p:cNvPr id="2" name="Tabla 1">
            <a:extLst>
              <a:ext uri="{FF2B5EF4-FFF2-40B4-BE49-F238E27FC236}">
                <a16:creationId xmlns:a16="http://schemas.microsoft.com/office/drawing/2014/main" id="{D698247D-FC6C-4E28-B051-99CBACBF3AE8}"/>
              </a:ext>
            </a:extLst>
          </p:cNvPr>
          <p:cNvGraphicFramePr>
            <a:graphicFrameLocks noGrp="1"/>
          </p:cNvGraphicFramePr>
          <p:nvPr>
            <p:extLst>
              <p:ext uri="{D42A27DB-BD31-4B8C-83A1-F6EECF244321}">
                <p14:modId xmlns:p14="http://schemas.microsoft.com/office/powerpoint/2010/main" val="4089498934"/>
              </p:ext>
            </p:extLst>
          </p:nvPr>
        </p:nvGraphicFramePr>
        <p:xfrm>
          <a:off x="469713" y="2370193"/>
          <a:ext cx="5915024" cy="3095181"/>
        </p:xfrm>
        <a:graphic>
          <a:graphicData uri="http://schemas.openxmlformats.org/drawingml/2006/table">
            <a:tbl>
              <a:tblPr firstRow="1" firstCol="1" bandRow="1">
                <a:tableStyleId>{10A1B5D5-9B99-4C35-A422-299274C87663}</a:tableStyleId>
              </a:tblPr>
              <a:tblGrid>
                <a:gridCol w="393449">
                  <a:extLst>
                    <a:ext uri="{9D8B030D-6E8A-4147-A177-3AD203B41FA5}">
                      <a16:colId xmlns:a16="http://schemas.microsoft.com/office/drawing/2014/main" val="3373018278"/>
                    </a:ext>
                  </a:extLst>
                </a:gridCol>
                <a:gridCol w="1916010">
                  <a:extLst>
                    <a:ext uri="{9D8B030D-6E8A-4147-A177-3AD203B41FA5}">
                      <a16:colId xmlns:a16="http://schemas.microsoft.com/office/drawing/2014/main" val="3709248541"/>
                    </a:ext>
                  </a:extLst>
                </a:gridCol>
                <a:gridCol w="1453612">
                  <a:extLst>
                    <a:ext uri="{9D8B030D-6E8A-4147-A177-3AD203B41FA5}">
                      <a16:colId xmlns:a16="http://schemas.microsoft.com/office/drawing/2014/main" val="1447278263"/>
                    </a:ext>
                  </a:extLst>
                </a:gridCol>
                <a:gridCol w="976665">
                  <a:extLst>
                    <a:ext uri="{9D8B030D-6E8A-4147-A177-3AD203B41FA5}">
                      <a16:colId xmlns:a16="http://schemas.microsoft.com/office/drawing/2014/main" val="3278305706"/>
                    </a:ext>
                  </a:extLst>
                </a:gridCol>
                <a:gridCol w="1175288">
                  <a:extLst>
                    <a:ext uri="{9D8B030D-6E8A-4147-A177-3AD203B41FA5}">
                      <a16:colId xmlns:a16="http://schemas.microsoft.com/office/drawing/2014/main" val="1306004407"/>
                    </a:ext>
                  </a:extLst>
                </a:gridCol>
              </a:tblGrid>
              <a:tr h="170790">
                <a:tc gridSpan="5">
                  <a:txBody>
                    <a:bodyPr/>
                    <a:lstStyle/>
                    <a:p>
                      <a:pPr algn="ctr">
                        <a:lnSpc>
                          <a:spcPct val="107000"/>
                        </a:lnSpc>
                        <a:spcAft>
                          <a:spcPts val="0"/>
                        </a:spcAft>
                      </a:pPr>
                      <a:r>
                        <a:rPr lang="es-CO" sz="1100" dirty="0">
                          <a:effectLst/>
                        </a:rPr>
                        <a:t>Plan de acción 2019</a:t>
                      </a:r>
                      <a:endParaRPr lang="es-CO"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8316" marR="68316" marT="0" marB="0"/>
                </a:tc>
                <a:tc hMerge="1">
                  <a:txBody>
                    <a:bodyPr/>
                    <a:lstStyle/>
                    <a:p>
                      <a:endParaRPr lang="es-CO"/>
                    </a:p>
                  </a:txBody>
                  <a:tcPr/>
                </a:tc>
                <a:tc hMerge="1">
                  <a:txBody>
                    <a:bodyPr/>
                    <a:lstStyle/>
                    <a:p>
                      <a:endParaRPr lang="es-CO"/>
                    </a:p>
                  </a:txBody>
                  <a:tcPr/>
                </a:tc>
                <a:tc hMerge="1">
                  <a:txBody>
                    <a:bodyPr/>
                    <a:lstStyle/>
                    <a:p>
                      <a:endParaRPr lang="es-CO"/>
                    </a:p>
                  </a:txBody>
                  <a:tcPr/>
                </a:tc>
                <a:tc hMerge="1">
                  <a:txBody>
                    <a:bodyPr/>
                    <a:lstStyle/>
                    <a:p>
                      <a:endParaRPr lang="es-CO"/>
                    </a:p>
                  </a:txBody>
                  <a:tcPr/>
                </a:tc>
                <a:extLst>
                  <a:ext uri="{0D108BD9-81ED-4DB2-BD59-A6C34878D82A}">
                    <a16:rowId xmlns:a16="http://schemas.microsoft.com/office/drawing/2014/main" val="1395530585"/>
                  </a:ext>
                </a:extLst>
              </a:tr>
              <a:tr h="349487">
                <a:tc gridSpan="2">
                  <a:txBody>
                    <a:bodyPr/>
                    <a:lstStyle/>
                    <a:p>
                      <a:pPr algn="ctr">
                        <a:lnSpc>
                          <a:spcPct val="107000"/>
                        </a:lnSpc>
                        <a:spcAft>
                          <a:spcPts val="0"/>
                        </a:spcAft>
                      </a:pPr>
                      <a:r>
                        <a:rPr lang="es-CO" sz="1100">
                          <a:effectLst/>
                        </a:rPr>
                        <a:t>Actividades</a:t>
                      </a:r>
                      <a:endParaRPr lang="es-CO" sz="1000">
                        <a:effectLst/>
                        <a:latin typeface="Calibri" panose="020F0502020204030204" pitchFamily="34" charset="0"/>
                        <a:ea typeface="Calibri" panose="020F0502020204030204" pitchFamily="34" charset="0"/>
                        <a:cs typeface="Times New Roman" panose="02020603050405020304" pitchFamily="18" charset="0"/>
                      </a:endParaRPr>
                    </a:p>
                  </a:txBody>
                  <a:tcPr marL="68316" marR="68316" marT="0" marB="0"/>
                </a:tc>
                <a:tc hMerge="1">
                  <a:txBody>
                    <a:bodyPr/>
                    <a:lstStyle/>
                    <a:p>
                      <a:endParaRPr lang="es-CO"/>
                    </a:p>
                  </a:txBody>
                  <a:tcPr/>
                </a:tc>
                <a:tc>
                  <a:txBody>
                    <a:bodyPr/>
                    <a:lstStyle/>
                    <a:p>
                      <a:pPr algn="ctr">
                        <a:lnSpc>
                          <a:spcPct val="107000"/>
                        </a:lnSpc>
                        <a:spcAft>
                          <a:spcPts val="0"/>
                        </a:spcAft>
                      </a:pPr>
                      <a:r>
                        <a:rPr lang="es-CO" sz="1100">
                          <a:effectLst/>
                        </a:rPr>
                        <a:t>Producto</a:t>
                      </a:r>
                      <a:endParaRPr lang="es-CO" sz="1000">
                        <a:effectLst/>
                        <a:latin typeface="Calibri" panose="020F0502020204030204" pitchFamily="34" charset="0"/>
                        <a:ea typeface="Calibri" panose="020F0502020204030204" pitchFamily="34" charset="0"/>
                        <a:cs typeface="Times New Roman" panose="02020603050405020304" pitchFamily="18" charset="0"/>
                      </a:endParaRPr>
                    </a:p>
                  </a:txBody>
                  <a:tcPr marL="68316" marR="68316" marT="0" marB="0"/>
                </a:tc>
                <a:tc>
                  <a:txBody>
                    <a:bodyPr/>
                    <a:lstStyle/>
                    <a:p>
                      <a:pPr algn="ctr">
                        <a:lnSpc>
                          <a:spcPct val="107000"/>
                        </a:lnSpc>
                        <a:spcAft>
                          <a:spcPts val="0"/>
                        </a:spcAft>
                      </a:pPr>
                      <a:r>
                        <a:rPr lang="es-CO" sz="1100" dirty="0">
                          <a:effectLst/>
                        </a:rPr>
                        <a:t>Responsable</a:t>
                      </a:r>
                      <a:endParaRPr lang="es-CO"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8316" marR="68316" marT="0" marB="0"/>
                </a:tc>
                <a:tc>
                  <a:txBody>
                    <a:bodyPr/>
                    <a:lstStyle/>
                    <a:p>
                      <a:pPr algn="ctr">
                        <a:lnSpc>
                          <a:spcPct val="107000"/>
                        </a:lnSpc>
                        <a:spcAft>
                          <a:spcPts val="0"/>
                        </a:spcAft>
                      </a:pPr>
                      <a:r>
                        <a:rPr lang="es-CO" sz="1100">
                          <a:effectLst/>
                        </a:rPr>
                        <a:t>Fecha Programada</a:t>
                      </a:r>
                      <a:endParaRPr lang="es-CO" sz="1000">
                        <a:effectLst/>
                        <a:latin typeface="Calibri" panose="020F0502020204030204" pitchFamily="34" charset="0"/>
                        <a:ea typeface="Calibri" panose="020F0502020204030204" pitchFamily="34" charset="0"/>
                        <a:cs typeface="Times New Roman" panose="02020603050405020304" pitchFamily="18" charset="0"/>
                      </a:endParaRPr>
                    </a:p>
                  </a:txBody>
                  <a:tcPr marL="68316" marR="68316" marT="0" marB="0"/>
                </a:tc>
                <a:extLst>
                  <a:ext uri="{0D108BD9-81ED-4DB2-BD59-A6C34878D82A}">
                    <a16:rowId xmlns:a16="http://schemas.microsoft.com/office/drawing/2014/main" val="119869667"/>
                  </a:ext>
                </a:extLst>
              </a:tr>
              <a:tr h="317669">
                <a:tc>
                  <a:txBody>
                    <a:bodyPr/>
                    <a:lstStyle/>
                    <a:p>
                      <a:pPr>
                        <a:lnSpc>
                          <a:spcPct val="107000"/>
                        </a:lnSpc>
                        <a:spcAft>
                          <a:spcPts val="0"/>
                        </a:spcAft>
                      </a:pPr>
                      <a:r>
                        <a:rPr lang="es-CO" sz="1000" dirty="0">
                          <a:effectLst/>
                          <a:latin typeface="Calibri" panose="020F0502020204030204" pitchFamily="34" charset="0"/>
                          <a:ea typeface="Calibri" panose="020F0502020204030204" pitchFamily="34" charset="0"/>
                          <a:cs typeface="Times New Roman" panose="02020603050405020304" pitchFamily="18" charset="0"/>
                        </a:rPr>
                        <a:t>1</a:t>
                      </a:r>
                    </a:p>
                  </a:txBody>
                  <a:tcPr marL="68316" marR="68316" marT="0" marB="0"/>
                </a:tc>
                <a:tc>
                  <a:txBody>
                    <a:bodyPr/>
                    <a:lstStyle/>
                    <a:p>
                      <a:pPr algn="just">
                        <a:lnSpc>
                          <a:spcPct val="107000"/>
                        </a:lnSpc>
                        <a:spcAft>
                          <a:spcPts val="0"/>
                        </a:spcAft>
                      </a:pPr>
                      <a:r>
                        <a:rPr lang="es-CO" sz="1000" dirty="0">
                          <a:effectLst/>
                        </a:rPr>
                        <a:t>Difundir los canales de atención a ciudadanos</a:t>
                      </a:r>
                      <a:endParaRPr lang="es-CO"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8316" marR="68316" marT="0" marB="0"/>
                </a:tc>
                <a:tc>
                  <a:txBody>
                    <a:bodyPr/>
                    <a:lstStyle/>
                    <a:p>
                      <a:pPr>
                        <a:lnSpc>
                          <a:spcPct val="107000"/>
                        </a:lnSpc>
                        <a:spcAft>
                          <a:spcPts val="0"/>
                        </a:spcAft>
                      </a:pPr>
                      <a:r>
                        <a:rPr lang="es-CO" sz="1000" dirty="0">
                          <a:effectLst/>
                        </a:rPr>
                        <a:t>Correo electrónico </a:t>
                      </a:r>
                    </a:p>
                    <a:p>
                      <a:pPr>
                        <a:lnSpc>
                          <a:spcPct val="107000"/>
                        </a:lnSpc>
                        <a:spcAft>
                          <a:spcPts val="0"/>
                        </a:spcAft>
                      </a:pPr>
                      <a:r>
                        <a:rPr lang="es-CO" sz="1000" dirty="0">
                          <a:effectLst/>
                        </a:rPr>
                        <a:t>//e-</a:t>
                      </a:r>
                      <a:r>
                        <a:rPr lang="es-CO" sz="1000" dirty="0" err="1">
                          <a:effectLst/>
                        </a:rPr>
                        <a:t>card</a:t>
                      </a:r>
                      <a:r>
                        <a:rPr lang="es-CO" sz="1000" dirty="0">
                          <a:effectLst/>
                        </a:rPr>
                        <a:t> </a:t>
                      </a:r>
                      <a:endParaRPr lang="es-CO"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8316" marR="68316" marT="0" marB="0"/>
                </a:tc>
                <a:tc>
                  <a:txBody>
                    <a:bodyPr/>
                    <a:lstStyle/>
                    <a:p>
                      <a:pPr>
                        <a:lnSpc>
                          <a:spcPct val="107000"/>
                        </a:lnSpc>
                        <a:spcAft>
                          <a:spcPts val="0"/>
                        </a:spcAft>
                      </a:pPr>
                      <a:r>
                        <a:rPr lang="es-CO" sz="1000">
                          <a:effectLst/>
                        </a:rPr>
                        <a:t>Atención al Ciudadano-VAF</a:t>
                      </a:r>
                      <a:endParaRPr lang="es-CO" sz="1000">
                        <a:effectLst/>
                        <a:latin typeface="Calibri" panose="020F0502020204030204" pitchFamily="34" charset="0"/>
                        <a:ea typeface="Calibri" panose="020F0502020204030204" pitchFamily="34" charset="0"/>
                        <a:cs typeface="Times New Roman" panose="02020603050405020304" pitchFamily="18" charset="0"/>
                      </a:endParaRPr>
                    </a:p>
                  </a:txBody>
                  <a:tcPr marL="68316" marR="68316" marT="0" marB="0"/>
                </a:tc>
                <a:tc>
                  <a:txBody>
                    <a:bodyPr/>
                    <a:lstStyle/>
                    <a:p>
                      <a:pPr>
                        <a:lnSpc>
                          <a:spcPct val="107000"/>
                        </a:lnSpc>
                        <a:spcAft>
                          <a:spcPts val="0"/>
                        </a:spcAft>
                      </a:pPr>
                      <a:r>
                        <a:rPr lang="es-CO" sz="1000" dirty="0">
                          <a:effectLst/>
                        </a:rPr>
                        <a:t>Dic 2019</a:t>
                      </a:r>
                      <a:endParaRPr lang="es-CO"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8316" marR="68316" marT="0" marB="0"/>
                </a:tc>
                <a:extLst>
                  <a:ext uri="{0D108BD9-81ED-4DB2-BD59-A6C34878D82A}">
                    <a16:rowId xmlns:a16="http://schemas.microsoft.com/office/drawing/2014/main" val="1854272159"/>
                  </a:ext>
                </a:extLst>
              </a:tr>
              <a:tr h="804990">
                <a:tc>
                  <a:txBody>
                    <a:bodyPr/>
                    <a:lstStyle/>
                    <a:p>
                      <a:pPr>
                        <a:lnSpc>
                          <a:spcPct val="107000"/>
                        </a:lnSpc>
                        <a:spcAft>
                          <a:spcPts val="0"/>
                        </a:spcAft>
                      </a:pPr>
                      <a:r>
                        <a:rPr lang="es-CO" sz="1000" dirty="0">
                          <a:effectLst/>
                          <a:latin typeface="Calibri" panose="020F0502020204030204" pitchFamily="34" charset="0"/>
                          <a:ea typeface="Calibri" panose="020F0502020204030204" pitchFamily="34" charset="0"/>
                          <a:cs typeface="Times New Roman" panose="02020603050405020304" pitchFamily="18" charset="0"/>
                        </a:rPr>
                        <a:t>2</a:t>
                      </a:r>
                    </a:p>
                  </a:txBody>
                  <a:tcPr marL="68316" marR="68316" marT="0" marB="0"/>
                </a:tc>
                <a:tc>
                  <a:txBody>
                    <a:bodyPr/>
                    <a:lstStyle/>
                    <a:p>
                      <a:pPr algn="just">
                        <a:lnSpc>
                          <a:spcPct val="107000"/>
                        </a:lnSpc>
                        <a:spcAft>
                          <a:spcPts val="0"/>
                        </a:spcAft>
                      </a:pPr>
                      <a:r>
                        <a:rPr lang="es-CO" sz="1000" dirty="0">
                          <a:effectLst/>
                        </a:rPr>
                        <a:t>Organizar reunión interna ANI orientada a consolidar interoperabilidad con los equipos de atención al ciudadano de concesiones e interventorías.</a:t>
                      </a:r>
                      <a:endParaRPr lang="es-CO"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8316" marR="68316" marT="0" marB="0"/>
                </a:tc>
                <a:tc>
                  <a:txBody>
                    <a:bodyPr/>
                    <a:lstStyle/>
                    <a:p>
                      <a:pPr>
                        <a:lnSpc>
                          <a:spcPct val="107000"/>
                        </a:lnSpc>
                        <a:spcAft>
                          <a:spcPts val="0"/>
                        </a:spcAft>
                      </a:pPr>
                      <a:r>
                        <a:rPr lang="es-CO" sz="1000" dirty="0">
                          <a:effectLst/>
                        </a:rPr>
                        <a:t>Reunión</a:t>
                      </a:r>
                      <a:endParaRPr lang="es-CO"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8316" marR="68316" marT="0" marB="0"/>
                </a:tc>
                <a:tc>
                  <a:txBody>
                    <a:bodyPr/>
                    <a:lstStyle/>
                    <a:p>
                      <a:pPr>
                        <a:lnSpc>
                          <a:spcPct val="107000"/>
                        </a:lnSpc>
                        <a:spcAft>
                          <a:spcPts val="0"/>
                        </a:spcAft>
                      </a:pPr>
                      <a:r>
                        <a:rPr lang="es-CO" sz="1000">
                          <a:effectLst/>
                        </a:rPr>
                        <a:t>Atención al Ciudadano-VAF</a:t>
                      </a:r>
                      <a:endParaRPr lang="es-CO" sz="1000">
                        <a:effectLst/>
                        <a:latin typeface="Calibri" panose="020F0502020204030204" pitchFamily="34" charset="0"/>
                        <a:ea typeface="Calibri" panose="020F0502020204030204" pitchFamily="34" charset="0"/>
                        <a:cs typeface="Times New Roman" panose="02020603050405020304" pitchFamily="18" charset="0"/>
                      </a:endParaRPr>
                    </a:p>
                  </a:txBody>
                  <a:tcPr marL="68316" marR="68316" marT="0" marB="0"/>
                </a:tc>
                <a:tc>
                  <a:txBody>
                    <a:bodyPr/>
                    <a:lstStyle/>
                    <a:p>
                      <a:pPr>
                        <a:lnSpc>
                          <a:spcPct val="107000"/>
                        </a:lnSpc>
                        <a:spcAft>
                          <a:spcPts val="0"/>
                        </a:spcAft>
                      </a:pPr>
                      <a:r>
                        <a:rPr lang="es-CO" sz="1000">
                          <a:effectLst/>
                        </a:rPr>
                        <a:t>Dic 2019</a:t>
                      </a:r>
                      <a:endParaRPr lang="es-CO" sz="1000">
                        <a:effectLst/>
                        <a:latin typeface="Calibri" panose="020F0502020204030204" pitchFamily="34" charset="0"/>
                        <a:ea typeface="Calibri" panose="020F0502020204030204" pitchFamily="34" charset="0"/>
                        <a:cs typeface="Times New Roman" panose="02020603050405020304" pitchFamily="18" charset="0"/>
                      </a:endParaRPr>
                    </a:p>
                  </a:txBody>
                  <a:tcPr marL="68316" marR="68316" marT="0" marB="0"/>
                </a:tc>
                <a:extLst>
                  <a:ext uri="{0D108BD9-81ED-4DB2-BD59-A6C34878D82A}">
                    <a16:rowId xmlns:a16="http://schemas.microsoft.com/office/drawing/2014/main" val="190866424"/>
                  </a:ext>
                </a:extLst>
              </a:tr>
              <a:tr h="642550">
                <a:tc>
                  <a:txBody>
                    <a:bodyPr/>
                    <a:lstStyle/>
                    <a:p>
                      <a:pPr>
                        <a:lnSpc>
                          <a:spcPct val="107000"/>
                        </a:lnSpc>
                        <a:spcAft>
                          <a:spcPts val="0"/>
                        </a:spcAft>
                      </a:pPr>
                      <a:r>
                        <a:rPr lang="es-CO" sz="1000" dirty="0">
                          <a:effectLst/>
                          <a:latin typeface="Calibri" panose="020F0502020204030204" pitchFamily="34" charset="0"/>
                          <a:ea typeface="Calibri" panose="020F0502020204030204" pitchFamily="34" charset="0"/>
                          <a:cs typeface="Times New Roman" panose="02020603050405020304" pitchFamily="18" charset="0"/>
                        </a:rPr>
                        <a:t>3</a:t>
                      </a:r>
                    </a:p>
                  </a:txBody>
                  <a:tcPr marL="68316" marR="68316" marT="0" marB="0"/>
                </a:tc>
                <a:tc>
                  <a:txBody>
                    <a:bodyPr/>
                    <a:lstStyle/>
                    <a:p>
                      <a:pPr algn="just">
                        <a:lnSpc>
                          <a:spcPct val="107000"/>
                        </a:lnSpc>
                        <a:spcAft>
                          <a:spcPts val="0"/>
                        </a:spcAft>
                      </a:pPr>
                      <a:r>
                        <a:rPr lang="es-CO" sz="1000" dirty="0">
                          <a:effectLst/>
                        </a:rPr>
                        <a:t>Afianzar la cultura de servicio al ciudadano – protocolos de servicio - lenguaje claro - derecho de petición.</a:t>
                      </a:r>
                      <a:endParaRPr lang="es-CO"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8316" marR="68316" marT="0" marB="0"/>
                </a:tc>
                <a:tc>
                  <a:txBody>
                    <a:bodyPr/>
                    <a:lstStyle/>
                    <a:p>
                      <a:pPr>
                        <a:lnSpc>
                          <a:spcPct val="107000"/>
                        </a:lnSpc>
                        <a:spcAft>
                          <a:spcPts val="0"/>
                        </a:spcAft>
                      </a:pPr>
                      <a:r>
                        <a:rPr lang="es-CO" sz="1000" dirty="0">
                          <a:effectLst/>
                        </a:rPr>
                        <a:t>Actividad</a:t>
                      </a:r>
                      <a:endParaRPr lang="es-CO"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8316" marR="68316" marT="0" marB="0"/>
                </a:tc>
                <a:tc>
                  <a:txBody>
                    <a:bodyPr/>
                    <a:lstStyle/>
                    <a:p>
                      <a:pPr>
                        <a:lnSpc>
                          <a:spcPct val="107000"/>
                        </a:lnSpc>
                        <a:spcAft>
                          <a:spcPts val="0"/>
                        </a:spcAft>
                      </a:pPr>
                      <a:r>
                        <a:rPr lang="es-CO" sz="1000">
                          <a:effectLst/>
                        </a:rPr>
                        <a:t>Atención al Ciudadano-VAF</a:t>
                      </a:r>
                      <a:endParaRPr lang="es-CO" sz="1000">
                        <a:effectLst/>
                        <a:latin typeface="Calibri" panose="020F0502020204030204" pitchFamily="34" charset="0"/>
                        <a:ea typeface="Calibri" panose="020F0502020204030204" pitchFamily="34" charset="0"/>
                        <a:cs typeface="Times New Roman" panose="02020603050405020304" pitchFamily="18" charset="0"/>
                      </a:endParaRPr>
                    </a:p>
                  </a:txBody>
                  <a:tcPr marL="68316" marR="68316" marT="0" marB="0"/>
                </a:tc>
                <a:tc>
                  <a:txBody>
                    <a:bodyPr/>
                    <a:lstStyle/>
                    <a:p>
                      <a:pPr>
                        <a:lnSpc>
                          <a:spcPct val="107000"/>
                        </a:lnSpc>
                        <a:spcAft>
                          <a:spcPts val="0"/>
                        </a:spcAft>
                      </a:pPr>
                      <a:r>
                        <a:rPr lang="es-CO" sz="1000" dirty="0">
                          <a:effectLst/>
                        </a:rPr>
                        <a:t>Marzo a diciembre 2019</a:t>
                      </a:r>
                      <a:endParaRPr lang="es-CO"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8316" marR="68316" marT="0" marB="0"/>
                </a:tc>
                <a:extLst>
                  <a:ext uri="{0D108BD9-81ED-4DB2-BD59-A6C34878D82A}">
                    <a16:rowId xmlns:a16="http://schemas.microsoft.com/office/drawing/2014/main" val="3014807107"/>
                  </a:ext>
                </a:extLst>
              </a:tr>
              <a:tr h="480109">
                <a:tc>
                  <a:txBody>
                    <a:bodyPr/>
                    <a:lstStyle/>
                    <a:p>
                      <a:pPr>
                        <a:lnSpc>
                          <a:spcPct val="107000"/>
                        </a:lnSpc>
                        <a:spcAft>
                          <a:spcPts val="0"/>
                        </a:spcAft>
                      </a:pPr>
                      <a:r>
                        <a:rPr lang="es-CO" sz="1000" dirty="0">
                          <a:effectLst/>
                          <a:latin typeface="Calibri" panose="020F0502020204030204" pitchFamily="34" charset="0"/>
                          <a:ea typeface="Calibri" panose="020F0502020204030204" pitchFamily="34" charset="0"/>
                          <a:cs typeface="Times New Roman" panose="02020603050405020304" pitchFamily="18" charset="0"/>
                        </a:rPr>
                        <a:t>4</a:t>
                      </a:r>
                    </a:p>
                  </a:txBody>
                  <a:tcPr marL="68316" marR="68316" marT="0" marB="0"/>
                </a:tc>
                <a:tc>
                  <a:txBody>
                    <a:bodyPr/>
                    <a:lstStyle/>
                    <a:p>
                      <a:pPr algn="just">
                        <a:lnSpc>
                          <a:spcPct val="107000"/>
                        </a:lnSpc>
                        <a:spcAft>
                          <a:spcPts val="0"/>
                        </a:spcAft>
                      </a:pPr>
                      <a:r>
                        <a:rPr lang="es-CO" sz="1000" dirty="0">
                          <a:effectLst/>
                        </a:rPr>
                        <a:t>Ajustar procedimiento atención al ciudadano frente a cambio normativo que se presente.</a:t>
                      </a:r>
                      <a:endParaRPr lang="es-CO"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8316" marR="68316" marT="0" marB="0"/>
                </a:tc>
                <a:tc>
                  <a:txBody>
                    <a:bodyPr/>
                    <a:lstStyle/>
                    <a:p>
                      <a:pPr>
                        <a:lnSpc>
                          <a:spcPct val="107000"/>
                        </a:lnSpc>
                        <a:spcAft>
                          <a:spcPts val="0"/>
                        </a:spcAft>
                      </a:pPr>
                      <a:r>
                        <a:rPr lang="es-CO" sz="1000">
                          <a:effectLst/>
                        </a:rPr>
                        <a:t>Procedimiento ajustado</a:t>
                      </a:r>
                      <a:endParaRPr lang="es-CO" sz="1000">
                        <a:effectLst/>
                        <a:latin typeface="Calibri" panose="020F0502020204030204" pitchFamily="34" charset="0"/>
                        <a:ea typeface="Calibri" panose="020F0502020204030204" pitchFamily="34" charset="0"/>
                        <a:cs typeface="Times New Roman" panose="02020603050405020304" pitchFamily="18" charset="0"/>
                      </a:endParaRPr>
                    </a:p>
                  </a:txBody>
                  <a:tcPr marL="68316" marR="68316" marT="0" marB="0"/>
                </a:tc>
                <a:tc>
                  <a:txBody>
                    <a:bodyPr/>
                    <a:lstStyle/>
                    <a:p>
                      <a:pPr>
                        <a:lnSpc>
                          <a:spcPct val="107000"/>
                        </a:lnSpc>
                        <a:spcAft>
                          <a:spcPts val="0"/>
                        </a:spcAft>
                      </a:pPr>
                      <a:r>
                        <a:rPr lang="es-CO" sz="1000">
                          <a:effectLst/>
                        </a:rPr>
                        <a:t>Atención al Ciudadano-VAF</a:t>
                      </a:r>
                      <a:endParaRPr lang="es-CO" sz="1000">
                        <a:effectLst/>
                        <a:latin typeface="Calibri" panose="020F0502020204030204" pitchFamily="34" charset="0"/>
                        <a:ea typeface="Calibri" panose="020F0502020204030204" pitchFamily="34" charset="0"/>
                        <a:cs typeface="Times New Roman" panose="02020603050405020304" pitchFamily="18" charset="0"/>
                      </a:endParaRPr>
                    </a:p>
                  </a:txBody>
                  <a:tcPr marL="68316" marR="68316" marT="0" marB="0"/>
                </a:tc>
                <a:tc>
                  <a:txBody>
                    <a:bodyPr/>
                    <a:lstStyle/>
                    <a:p>
                      <a:pPr>
                        <a:lnSpc>
                          <a:spcPct val="107000"/>
                        </a:lnSpc>
                        <a:spcAft>
                          <a:spcPts val="0"/>
                        </a:spcAft>
                      </a:pPr>
                      <a:r>
                        <a:rPr lang="es-CO" sz="1000">
                          <a:effectLst/>
                        </a:rPr>
                        <a:t>Dic 2019</a:t>
                      </a:r>
                      <a:endParaRPr lang="es-CO" sz="1000">
                        <a:effectLst/>
                        <a:latin typeface="Calibri" panose="020F0502020204030204" pitchFamily="34" charset="0"/>
                        <a:ea typeface="Calibri" panose="020F0502020204030204" pitchFamily="34" charset="0"/>
                        <a:cs typeface="Times New Roman" panose="02020603050405020304" pitchFamily="18" charset="0"/>
                      </a:endParaRPr>
                    </a:p>
                  </a:txBody>
                  <a:tcPr marL="68316" marR="68316" marT="0" marB="0"/>
                </a:tc>
                <a:extLst>
                  <a:ext uri="{0D108BD9-81ED-4DB2-BD59-A6C34878D82A}">
                    <a16:rowId xmlns:a16="http://schemas.microsoft.com/office/drawing/2014/main" val="738564011"/>
                  </a:ext>
                </a:extLst>
              </a:tr>
              <a:tr h="317669">
                <a:tc>
                  <a:txBody>
                    <a:bodyPr/>
                    <a:lstStyle/>
                    <a:p>
                      <a:pPr>
                        <a:lnSpc>
                          <a:spcPct val="107000"/>
                        </a:lnSpc>
                        <a:spcAft>
                          <a:spcPts val="0"/>
                        </a:spcAft>
                      </a:pPr>
                      <a:r>
                        <a:rPr lang="es-CO" sz="1000" dirty="0">
                          <a:effectLst/>
                          <a:latin typeface="Calibri" panose="020F0502020204030204" pitchFamily="34" charset="0"/>
                          <a:ea typeface="Calibri" panose="020F0502020204030204" pitchFamily="34" charset="0"/>
                          <a:cs typeface="Times New Roman" panose="02020603050405020304" pitchFamily="18" charset="0"/>
                        </a:rPr>
                        <a:t>5</a:t>
                      </a:r>
                    </a:p>
                  </a:txBody>
                  <a:tcPr marL="68316" marR="68316" marT="0" marB="0"/>
                </a:tc>
                <a:tc>
                  <a:txBody>
                    <a:bodyPr/>
                    <a:lstStyle/>
                    <a:p>
                      <a:pPr algn="just">
                        <a:lnSpc>
                          <a:spcPct val="107000"/>
                        </a:lnSpc>
                        <a:spcAft>
                          <a:spcPts val="0"/>
                        </a:spcAft>
                      </a:pPr>
                      <a:r>
                        <a:rPr lang="es-CO" sz="1000">
                          <a:effectLst/>
                        </a:rPr>
                        <a:t>Presentar consolidado de informe de percepción ciudadana</a:t>
                      </a:r>
                      <a:endParaRPr lang="es-CO" sz="1000">
                        <a:effectLst/>
                        <a:latin typeface="Calibri" panose="020F0502020204030204" pitchFamily="34" charset="0"/>
                        <a:ea typeface="Calibri" panose="020F0502020204030204" pitchFamily="34" charset="0"/>
                        <a:cs typeface="Times New Roman" panose="02020603050405020304" pitchFamily="18" charset="0"/>
                      </a:endParaRPr>
                    </a:p>
                  </a:txBody>
                  <a:tcPr marL="68316" marR="68316" marT="0" marB="0"/>
                </a:tc>
                <a:tc>
                  <a:txBody>
                    <a:bodyPr/>
                    <a:lstStyle/>
                    <a:p>
                      <a:pPr>
                        <a:lnSpc>
                          <a:spcPct val="107000"/>
                        </a:lnSpc>
                        <a:spcAft>
                          <a:spcPts val="0"/>
                        </a:spcAft>
                      </a:pPr>
                      <a:r>
                        <a:rPr lang="es-CO" sz="1000" dirty="0">
                          <a:effectLst/>
                        </a:rPr>
                        <a:t>Informe </a:t>
                      </a:r>
                      <a:endParaRPr lang="es-CO"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8316" marR="68316" marT="0" marB="0"/>
                </a:tc>
                <a:tc>
                  <a:txBody>
                    <a:bodyPr/>
                    <a:lstStyle/>
                    <a:p>
                      <a:pPr>
                        <a:lnSpc>
                          <a:spcPct val="107000"/>
                        </a:lnSpc>
                        <a:spcAft>
                          <a:spcPts val="0"/>
                        </a:spcAft>
                      </a:pPr>
                      <a:r>
                        <a:rPr lang="es-CO" sz="1000">
                          <a:effectLst/>
                        </a:rPr>
                        <a:t>Atención al Ciudadano-VAF</a:t>
                      </a:r>
                      <a:endParaRPr lang="es-CO" sz="1000">
                        <a:effectLst/>
                        <a:latin typeface="Calibri" panose="020F0502020204030204" pitchFamily="34" charset="0"/>
                        <a:ea typeface="Calibri" panose="020F0502020204030204" pitchFamily="34" charset="0"/>
                        <a:cs typeface="Times New Roman" panose="02020603050405020304" pitchFamily="18" charset="0"/>
                      </a:endParaRPr>
                    </a:p>
                  </a:txBody>
                  <a:tcPr marL="68316" marR="68316" marT="0" marB="0"/>
                </a:tc>
                <a:tc>
                  <a:txBody>
                    <a:bodyPr/>
                    <a:lstStyle/>
                    <a:p>
                      <a:pPr>
                        <a:lnSpc>
                          <a:spcPct val="107000"/>
                        </a:lnSpc>
                        <a:spcAft>
                          <a:spcPts val="0"/>
                        </a:spcAft>
                      </a:pPr>
                      <a:r>
                        <a:rPr lang="es-CO" sz="1000" dirty="0">
                          <a:effectLst/>
                        </a:rPr>
                        <a:t>jun-19</a:t>
                      </a:r>
                      <a:endParaRPr lang="es-CO"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8316" marR="68316" marT="0" marB="0"/>
                </a:tc>
                <a:extLst>
                  <a:ext uri="{0D108BD9-81ED-4DB2-BD59-A6C34878D82A}">
                    <a16:rowId xmlns:a16="http://schemas.microsoft.com/office/drawing/2014/main" val="3940827559"/>
                  </a:ext>
                </a:extLst>
              </a:tr>
            </a:tbl>
          </a:graphicData>
        </a:graphic>
      </p:graphicFrame>
      <p:pic>
        <p:nvPicPr>
          <p:cNvPr id="3" name="Imagen 2"/>
          <p:cNvPicPr>
            <a:picLocks noChangeAspect="1"/>
          </p:cNvPicPr>
          <p:nvPr/>
        </p:nvPicPr>
        <p:blipFill>
          <a:blip r:embed="rId2"/>
          <a:stretch>
            <a:fillRect/>
          </a:stretch>
        </p:blipFill>
        <p:spPr>
          <a:xfrm>
            <a:off x="2756406" y="844694"/>
            <a:ext cx="1341637" cy="1300573"/>
          </a:xfrm>
          <a:prstGeom prst="rect">
            <a:avLst/>
          </a:prstGeom>
        </p:spPr>
      </p:pic>
    </p:spTree>
    <p:extLst>
      <p:ext uri="{BB962C8B-B14F-4D97-AF65-F5344CB8AC3E}">
        <p14:creationId xmlns:p14="http://schemas.microsoft.com/office/powerpoint/2010/main" val="161571079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texto 2"/>
          <p:cNvSpPr>
            <a:spLocks noGrp="1"/>
          </p:cNvSpPr>
          <p:nvPr>
            <p:ph type="body" sz="quarter" idx="4294967295"/>
          </p:nvPr>
        </p:nvSpPr>
        <p:spPr>
          <a:xfrm>
            <a:off x="201143" y="3855619"/>
            <a:ext cx="6184900" cy="2264292"/>
          </a:xfrm>
          <a:prstGeom prst="rect">
            <a:avLst/>
          </a:prstGeom>
        </p:spPr>
        <p:txBody>
          <a:bodyPr>
            <a:noAutofit/>
          </a:bodyPr>
          <a:lstStyle/>
          <a:p>
            <a:pPr marL="0" indent="0" algn="just">
              <a:buNone/>
            </a:pPr>
            <a:r>
              <a:rPr lang="es-ES_tradnl" sz="1200" dirty="0"/>
              <a:t>En este orden, la ANI durante la vigencia 2019 mantendrá su interés de lograr que la ciudadanía participe en las siguientes actividades, entre otras:</a:t>
            </a:r>
            <a:endParaRPr lang="es-CO" sz="1200" dirty="0"/>
          </a:p>
          <a:p>
            <a:pPr lvl="0" algn="just">
              <a:buFont typeface="Wingdings" panose="05000000000000000000" pitchFamily="2" charset="2"/>
              <a:buChar char="§"/>
            </a:pPr>
            <a:r>
              <a:rPr lang="es-ES_tradnl" sz="1200" dirty="0"/>
              <a:t>Procesos de Planeación. En este ámbito se pretende que la ciudadanía, especialmente las veedurías ciudadanas, consulten, opinen y brinden sus aportes a los planes, programas y proyectos de la entidad, ejerciendo la oportuna vigilancia y el control de sus actuaciones.</a:t>
            </a:r>
            <a:endParaRPr lang="es-CO" sz="1200" dirty="0"/>
          </a:p>
          <a:p>
            <a:pPr lvl="0" algn="just">
              <a:buFont typeface="Wingdings" panose="05000000000000000000" pitchFamily="2" charset="2"/>
              <a:buChar char="§"/>
            </a:pPr>
            <a:r>
              <a:rPr lang="es-ES_tradnl" sz="1200" dirty="0"/>
              <a:t>Construcción de normatividad. Se quiere abrir espacios para que la comunidad en general, y puntualmente los grupos de personas sobre los que recaen, cooperen en la construcción y/o actualización de los actos administrativos que los vinculan por medio de opiniones, sugerencias o propuestas alternativas.</a:t>
            </a:r>
            <a:endParaRPr lang="es-CO" sz="1200" dirty="0"/>
          </a:p>
          <a:p>
            <a:pPr algn="just">
              <a:buFont typeface="Wingdings" panose="05000000000000000000" pitchFamily="2" charset="2"/>
              <a:buChar char="§"/>
            </a:pPr>
            <a:r>
              <a:rPr lang="es-ES_tradnl" sz="1200" dirty="0"/>
              <a:t>Rendición de cuentas. Como expresión de control social comprende el ejercicio permanente de buen gobierno soportado en acciones de explicación y petición, evaluación de la gestión para afianzar la relación estado – ciudadano.</a:t>
            </a:r>
          </a:p>
          <a:p>
            <a:pPr algn="just">
              <a:buFont typeface="Wingdings" panose="05000000000000000000" pitchFamily="2" charset="2"/>
              <a:buChar char="§"/>
            </a:pPr>
            <a:endParaRPr lang="es-ES" sz="1200" dirty="0">
              <a:cs typeface="Calibri" panose="020F0502020204030204" pitchFamily="34" charset="0"/>
            </a:endParaRPr>
          </a:p>
        </p:txBody>
      </p:sp>
      <p:sp>
        <p:nvSpPr>
          <p:cNvPr id="13" name="Rectángulo 12">
            <a:extLst>
              <a:ext uri="{FF2B5EF4-FFF2-40B4-BE49-F238E27FC236}">
                <a16:creationId xmlns:a16="http://schemas.microsoft.com/office/drawing/2014/main" id="{8A6524CA-7089-4FB0-8FFA-FB3D6623AADE}"/>
              </a:ext>
            </a:extLst>
          </p:cNvPr>
          <p:cNvSpPr/>
          <p:nvPr/>
        </p:nvSpPr>
        <p:spPr>
          <a:xfrm>
            <a:off x="385844" y="1260194"/>
            <a:ext cx="3947651" cy="2308324"/>
          </a:xfrm>
          <a:prstGeom prst="rect">
            <a:avLst/>
          </a:prstGeom>
        </p:spPr>
        <p:txBody>
          <a:bodyPr wrap="square">
            <a:spAutoFit/>
          </a:bodyPr>
          <a:lstStyle/>
          <a:p>
            <a:pPr algn="just"/>
            <a:r>
              <a:rPr lang="es-ES" sz="1200" dirty="0"/>
              <a:t>Para promover la transparencia al interior de la entidad y fundamentalmente de cara al ciudadano, en el Plan Anticorrupción y de Atención al Ciudadano de la Agencia se dispone la realización de acciones de divulgación y promoción de la Guía de Participación ciudadana de la entidad, a fin de llevar a que los servidores y contratistas de la Agencia apropien la importancia y se concienticen de la necesidad de generar espacios permanentes de dialogo e interacción con la ciudadanía y los grupos de interés sobre temas relevantes de la entidad, tomando en consideración los comentarios</a:t>
            </a:r>
            <a:r>
              <a:rPr lang="es-ES_tradnl" sz="1200" dirty="0"/>
              <a:t> y opiniones presentados, mejorar la relación y generar confianza.</a:t>
            </a:r>
            <a:endParaRPr lang="es-CO" sz="1200" dirty="0"/>
          </a:p>
        </p:txBody>
      </p:sp>
      <p:sp>
        <p:nvSpPr>
          <p:cNvPr id="15" name="Rectángulo 14"/>
          <p:cNvSpPr/>
          <p:nvPr/>
        </p:nvSpPr>
        <p:spPr>
          <a:xfrm>
            <a:off x="788129" y="397063"/>
            <a:ext cx="4379276" cy="400110"/>
          </a:xfrm>
          <a:prstGeom prst="rect">
            <a:avLst/>
          </a:prstGeom>
        </p:spPr>
        <p:txBody>
          <a:bodyPr wrap="none">
            <a:spAutoFit/>
          </a:bodyPr>
          <a:lstStyle/>
          <a:p>
            <a:pPr marL="313432" lvl="2" indent="-120551">
              <a:spcBef>
                <a:spcPts val="422"/>
              </a:spcBef>
            </a:pPr>
            <a:r>
              <a:rPr lang="es-ES" sz="2000" b="1" dirty="0">
                <a:solidFill>
                  <a:schemeClr val="accent5">
                    <a:lumMod val="50000"/>
                  </a:schemeClr>
                </a:solidFill>
                <a:latin typeface="Calibri" panose="020F0502020204030204" pitchFamily="34" charset="0"/>
                <a:cs typeface="Calibri" panose="020F0502020204030204" pitchFamily="34" charset="0"/>
              </a:rPr>
              <a:t>Estrategia de Participación Ciudadana</a:t>
            </a:r>
            <a:endParaRPr lang="es-ES" sz="2000" b="1" dirty="0">
              <a:solidFill>
                <a:schemeClr val="accent5">
                  <a:lumMod val="50000"/>
                </a:schemeClr>
              </a:solidFill>
            </a:endParaRPr>
          </a:p>
        </p:txBody>
      </p:sp>
      <p:sp>
        <p:nvSpPr>
          <p:cNvPr id="7" name="Rectángulo 6"/>
          <p:cNvSpPr/>
          <p:nvPr/>
        </p:nvSpPr>
        <p:spPr>
          <a:xfrm>
            <a:off x="0" y="0"/>
            <a:ext cx="6858000" cy="197708"/>
          </a:xfrm>
          <a:prstGeom prst="rect">
            <a:avLst/>
          </a:prstGeom>
          <a:solidFill>
            <a:schemeClr val="accent2"/>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8" name="Shape 729"/>
          <p:cNvSpPr/>
          <p:nvPr/>
        </p:nvSpPr>
        <p:spPr>
          <a:xfrm flipH="1">
            <a:off x="0" y="210861"/>
            <a:ext cx="402286" cy="972502"/>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lnTo>
                  <a:pt x="21600" y="17870"/>
                </a:lnTo>
                <a:lnTo>
                  <a:pt x="21600" y="0"/>
                </a:lnTo>
                <a:lnTo>
                  <a:pt x="0" y="3786"/>
                </a:lnTo>
                <a:lnTo>
                  <a:pt x="0" y="21600"/>
                </a:lnTo>
                <a:close/>
              </a:path>
            </a:pathLst>
          </a:custGeom>
          <a:solidFill>
            <a:schemeClr val="accent2">
              <a:alpha val="90000"/>
            </a:schemeClr>
          </a:solidFill>
          <a:ln w="12700" cap="flat">
            <a:noFill/>
            <a:miter lim="400000"/>
          </a:ln>
          <a:effectLst/>
        </p:spPr>
        <p:txBody>
          <a:bodyPr wrap="square" lIns="45719" tIns="45719" rIns="45719" bIns="45719" numCol="1" anchor="t">
            <a:noAutofit/>
          </a:bodyPr>
          <a:lstStyle/>
          <a:p>
            <a:endParaRPr/>
          </a:p>
        </p:txBody>
      </p:sp>
      <p:sp>
        <p:nvSpPr>
          <p:cNvPr id="10" name="Shape 731"/>
          <p:cNvSpPr/>
          <p:nvPr/>
        </p:nvSpPr>
        <p:spPr>
          <a:xfrm flipH="1">
            <a:off x="-16441" y="42303"/>
            <a:ext cx="804570" cy="337117"/>
          </a:xfrm>
          <a:custGeom>
            <a:avLst/>
            <a:gdLst/>
            <a:ahLst/>
            <a:cxnLst>
              <a:cxn ang="0">
                <a:pos x="wd2" y="hd2"/>
              </a:cxn>
              <a:cxn ang="5400000">
                <a:pos x="wd2" y="hd2"/>
              </a:cxn>
              <a:cxn ang="10800000">
                <a:pos x="wd2" y="hd2"/>
              </a:cxn>
              <a:cxn ang="16200000">
                <a:pos x="wd2" y="hd2"/>
              </a:cxn>
            </a:cxnLst>
            <a:rect l="0" t="0" r="r" b="b"/>
            <a:pathLst>
              <a:path w="21600" h="21600" extrusionOk="0">
                <a:moveTo>
                  <a:pt x="10800" y="21600"/>
                </a:moveTo>
                <a:lnTo>
                  <a:pt x="0" y="10680"/>
                </a:lnTo>
                <a:lnTo>
                  <a:pt x="10800" y="0"/>
                </a:lnTo>
                <a:lnTo>
                  <a:pt x="21600" y="10680"/>
                </a:lnTo>
                <a:lnTo>
                  <a:pt x="10800" y="21600"/>
                </a:lnTo>
                <a:close/>
              </a:path>
            </a:pathLst>
          </a:custGeom>
          <a:solidFill>
            <a:schemeClr val="accent2"/>
          </a:solidFill>
          <a:ln w="12700" cap="flat">
            <a:noFill/>
            <a:miter lim="400000"/>
          </a:ln>
          <a:effectLst/>
        </p:spPr>
        <p:txBody>
          <a:bodyPr wrap="square" lIns="45719" tIns="45719" rIns="45719" bIns="45719" numCol="1" anchor="t">
            <a:noAutofit/>
          </a:bodyPr>
          <a:lstStyle/>
          <a:p>
            <a:endParaRPr/>
          </a:p>
        </p:txBody>
      </p:sp>
      <p:sp>
        <p:nvSpPr>
          <p:cNvPr id="11" name="Shape 730"/>
          <p:cNvSpPr/>
          <p:nvPr/>
        </p:nvSpPr>
        <p:spPr>
          <a:xfrm flipH="1">
            <a:off x="385844" y="197708"/>
            <a:ext cx="402286" cy="972502"/>
          </a:xfrm>
          <a:custGeom>
            <a:avLst/>
            <a:gdLst/>
            <a:ahLst/>
            <a:cxnLst>
              <a:cxn ang="0">
                <a:pos x="wd2" y="hd2"/>
              </a:cxn>
              <a:cxn ang="5400000">
                <a:pos x="wd2" y="hd2"/>
              </a:cxn>
              <a:cxn ang="10800000">
                <a:pos x="wd2" y="hd2"/>
              </a:cxn>
              <a:cxn ang="16200000">
                <a:pos x="wd2" y="hd2"/>
              </a:cxn>
            </a:cxnLst>
            <a:rect l="0" t="0" r="r" b="b"/>
            <a:pathLst>
              <a:path w="21600" h="21600" extrusionOk="0">
                <a:moveTo>
                  <a:pt x="21600" y="21600"/>
                </a:moveTo>
                <a:lnTo>
                  <a:pt x="0" y="17870"/>
                </a:lnTo>
                <a:lnTo>
                  <a:pt x="0" y="0"/>
                </a:lnTo>
                <a:lnTo>
                  <a:pt x="21600" y="3786"/>
                </a:lnTo>
                <a:lnTo>
                  <a:pt x="21600" y="21600"/>
                </a:lnTo>
                <a:close/>
              </a:path>
            </a:pathLst>
          </a:custGeom>
          <a:solidFill>
            <a:schemeClr val="accent2">
              <a:alpha val="80000"/>
            </a:schemeClr>
          </a:solidFill>
          <a:ln w="12700" cap="flat">
            <a:noFill/>
            <a:miter lim="400000"/>
          </a:ln>
          <a:effectLst/>
        </p:spPr>
        <p:txBody>
          <a:bodyPr wrap="square" lIns="45719" tIns="45719" rIns="45719" bIns="45719" numCol="1" anchor="ctr">
            <a:noAutofit/>
          </a:bodyPr>
          <a:lstStyle/>
          <a:p>
            <a:pPr algn="ctr"/>
            <a:r>
              <a:rPr lang="en-US" sz="2400" b="1" dirty="0">
                <a:solidFill>
                  <a:srgbClr val="FFFFFF"/>
                </a:solidFill>
                <a:ea typeface="Helvetica"/>
                <a:cs typeface="Helvetica"/>
                <a:sym typeface="Helvetica"/>
              </a:rPr>
              <a:t>3</a:t>
            </a:r>
            <a:endParaRPr sz="2400" dirty="0"/>
          </a:p>
        </p:txBody>
      </p:sp>
      <p:pic>
        <p:nvPicPr>
          <p:cNvPr id="5" name="Imagen 4"/>
          <p:cNvPicPr>
            <a:picLocks noChangeAspect="1"/>
          </p:cNvPicPr>
          <p:nvPr/>
        </p:nvPicPr>
        <p:blipFill>
          <a:blip r:embed="rId2">
            <a:duotone>
              <a:schemeClr val="accent2">
                <a:shade val="45000"/>
                <a:satMod val="135000"/>
              </a:schemeClr>
              <a:prstClr val="white"/>
            </a:duotone>
            <a:extLst>
              <a:ext uri="{28A0092B-C50C-407E-A947-70E740481C1C}">
                <a14:useLocalDpi xmlns:a14="http://schemas.microsoft.com/office/drawing/2010/main" val="0"/>
              </a:ext>
            </a:extLst>
          </a:blip>
          <a:stretch>
            <a:fillRect/>
          </a:stretch>
        </p:blipFill>
        <p:spPr>
          <a:xfrm>
            <a:off x="4333495" y="1356596"/>
            <a:ext cx="2149192" cy="2115519"/>
          </a:xfrm>
          <a:prstGeom prst="rect">
            <a:avLst/>
          </a:prstGeom>
        </p:spPr>
      </p:pic>
    </p:spTree>
    <p:extLst>
      <p:ext uri="{BB962C8B-B14F-4D97-AF65-F5344CB8AC3E}">
        <p14:creationId xmlns:p14="http://schemas.microsoft.com/office/powerpoint/2010/main" val="93515994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ectángulo 14"/>
          <p:cNvSpPr/>
          <p:nvPr/>
        </p:nvSpPr>
        <p:spPr>
          <a:xfrm>
            <a:off x="788129" y="397063"/>
            <a:ext cx="4379276" cy="400110"/>
          </a:xfrm>
          <a:prstGeom prst="rect">
            <a:avLst/>
          </a:prstGeom>
        </p:spPr>
        <p:txBody>
          <a:bodyPr wrap="none">
            <a:spAutoFit/>
          </a:bodyPr>
          <a:lstStyle/>
          <a:p>
            <a:pPr marL="313432" lvl="2" indent="-120551">
              <a:spcBef>
                <a:spcPts val="422"/>
              </a:spcBef>
            </a:pPr>
            <a:r>
              <a:rPr lang="es-ES" sz="2000" b="1" dirty="0">
                <a:solidFill>
                  <a:schemeClr val="accent5">
                    <a:lumMod val="50000"/>
                  </a:schemeClr>
                </a:solidFill>
                <a:latin typeface="Calibri" panose="020F0502020204030204" pitchFamily="34" charset="0"/>
                <a:cs typeface="Calibri" panose="020F0502020204030204" pitchFamily="34" charset="0"/>
              </a:rPr>
              <a:t>Estrategia de Participación Ciudadana</a:t>
            </a:r>
            <a:endParaRPr lang="es-ES" sz="2000" b="1" dirty="0">
              <a:solidFill>
                <a:schemeClr val="accent5">
                  <a:lumMod val="50000"/>
                </a:schemeClr>
              </a:solidFill>
            </a:endParaRPr>
          </a:p>
        </p:txBody>
      </p:sp>
      <p:sp>
        <p:nvSpPr>
          <p:cNvPr id="7" name="Rectángulo 6"/>
          <p:cNvSpPr/>
          <p:nvPr/>
        </p:nvSpPr>
        <p:spPr>
          <a:xfrm>
            <a:off x="0" y="0"/>
            <a:ext cx="6858000" cy="197708"/>
          </a:xfrm>
          <a:prstGeom prst="rect">
            <a:avLst/>
          </a:prstGeom>
          <a:solidFill>
            <a:schemeClr val="accent2"/>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8" name="Shape 729"/>
          <p:cNvSpPr/>
          <p:nvPr/>
        </p:nvSpPr>
        <p:spPr>
          <a:xfrm flipH="1">
            <a:off x="0" y="165482"/>
            <a:ext cx="402286" cy="972502"/>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lnTo>
                  <a:pt x="21600" y="17870"/>
                </a:lnTo>
                <a:lnTo>
                  <a:pt x="21600" y="0"/>
                </a:lnTo>
                <a:lnTo>
                  <a:pt x="0" y="3786"/>
                </a:lnTo>
                <a:lnTo>
                  <a:pt x="0" y="21600"/>
                </a:lnTo>
                <a:close/>
              </a:path>
            </a:pathLst>
          </a:custGeom>
          <a:solidFill>
            <a:schemeClr val="accent2">
              <a:alpha val="90000"/>
            </a:schemeClr>
          </a:solidFill>
          <a:ln w="12700" cap="flat">
            <a:noFill/>
            <a:miter lim="400000"/>
          </a:ln>
          <a:effectLst/>
        </p:spPr>
        <p:txBody>
          <a:bodyPr wrap="square" lIns="45719" tIns="45719" rIns="45719" bIns="45719" numCol="1" anchor="t">
            <a:noAutofit/>
          </a:bodyPr>
          <a:lstStyle/>
          <a:p>
            <a:endParaRPr/>
          </a:p>
        </p:txBody>
      </p:sp>
      <p:sp>
        <p:nvSpPr>
          <p:cNvPr id="10" name="Shape 731"/>
          <p:cNvSpPr/>
          <p:nvPr/>
        </p:nvSpPr>
        <p:spPr>
          <a:xfrm flipH="1">
            <a:off x="0" y="41011"/>
            <a:ext cx="804570" cy="337117"/>
          </a:xfrm>
          <a:custGeom>
            <a:avLst/>
            <a:gdLst/>
            <a:ahLst/>
            <a:cxnLst>
              <a:cxn ang="0">
                <a:pos x="wd2" y="hd2"/>
              </a:cxn>
              <a:cxn ang="5400000">
                <a:pos x="wd2" y="hd2"/>
              </a:cxn>
              <a:cxn ang="10800000">
                <a:pos x="wd2" y="hd2"/>
              </a:cxn>
              <a:cxn ang="16200000">
                <a:pos x="wd2" y="hd2"/>
              </a:cxn>
            </a:cxnLst>
            <a:rect l="0" t="0" r="r" b="b"/>
            <a:pathLst>
              <a:path w="21600" h="21600" extrusionOk="0">
                <a:moveTo>
                  <a:pt x="10800" y="21600"/>
                </a:moveTo>
                <a:lnTo>
                  <a:pt x="0" y="10680"/>
                </a:lnTo>
                <a:lnTo>
                  <a:pt x="10800" y="0"/>
                </a:lnTo>
                <a:lnTo>
                  <a:pt x="21600" y="10680"/>
                </a:lnTo>
                <a:lnTo>
                  <a:pt x="10800" y="21600"/>
                </a:lnTo>
                <a:close/>
              </a:path>
            </a:pathLst>
          </a:custGeom>
          <a:solidFill>
            <a:schemeClr val="accent2"/>
          </a:solidFill>
          <a:ln w="12700" cap="flat">
            <a:noFill/>
            <a:miter lim="400000"/>
          </a:ln>
          <a:effectLst/>
        </p:spPr>
        <p:txBody>
          <a:bodyPr wrap="square" lIns="45719" tIns="45719" rIns="45719" bIns="45719" numCol="1" anchor="t">
            <a:noAutofit/>
          </a:bodyPr>
          <a:lstStyle/>
          <a:p>
            <a:endParaRPr/>
          </a:p>
        </p:txBody>
      </p:sp>
      <p:sp>
        <p:nvSpPr>
          <p:cNvPr id="11" name="Shape 730"/>
          <p:cNvSpPr/>
          <p:nvPr/>
        </p:nvSpPr>
        <p:spPr>
          <a:xfrm flipH="1">
            <a:off x="400925" y="165482"/>
            <a:ext cx="402286" cy="972502"/>
          </a:xfrm>
          <a:custGeom>
            <a:avLst/>
            <a:gdLst/>
            <a:ahLst/>
            <a:cxnLst>
              <a:cxn ang="0">
                <a:pos x="wd2" y="hd2"/>
              </a:cxn>
              <a:cxn ang="5400000">
                <a:pos x="wd2" y="hd2"/>
              </a:cxn>
              <a:cxn ang="10800000">
                <a:pos x="wd2" y="hd2"/>
              </a:cxn>
              <a:cxn ang="16200000">
                <a:pos x="wd2" y="hd2"/>
              </a:cxn>
            </a:cxnLst>
            <a:rect l="0" t="0" r="r" b="b"/>
            <a:pathLst>
              <a:path w="21600" h="21600" extrusionOk="0">
                <a:moveTo>
                  <a:pt x="21600" y="21600"/>
                </a:moveTo>
                <a:lnTo>
                  <a:pt x="0" y="17870"/>
                </a:lnTo>
                <a:lnTo>
                  <a:pt x="0" y="0"/>
                </a:lnTo>
                <a:lnTo>
                  <a:pt x="21600" y="3786"/>
                </a:lnTo>
                <a:lnTo>
                  <a:pt x="21600" y="21600"/>
                </a:lnTo>
                <a:close/>
              </a:path>
            </a:pathLst>
          </a:custGeom>
          <a:solidFill>
            <a:schemeClr val="accent2">
              <a:alpha val="80000"/>
            </a:schemeClr>
          </a:solidFill>
          <a:ln w="12700" cap="flat">
            <a:noFill/>
            <a:miter lim="400000"/>
          </a:ln>
          <a:effectLst/>
        </p:spPr>
        <p:txBody>
          <a:bodyPr wrap="square" lIns="45719" tIns="45719" rIns="45719" bIns="45719" numCol="1" anchor="ctr">
            <a:noAutofit/>
          </a:bodyPr>
          <a:lstStyle/>
          <a:p>
            <a:pPr algn="ctr"/>
            <a:r>
              <a:rPr lang="en-US" sz="2400" b="1" dirty="0">
                <a:solidFill>
                  <a:srgbClr val="FFFFFF"/>
                </a:solidFill>
                <a:ea typeface="Helvetica"/>
                <a:cs typeface="Helvetica"/>
                <a:sym typeface="Helvetica"/>
              </a:rPr>
              <a:t>3</a:t>
            </a:r>
            <a:endParaRPr sz="2400" dirty="0"/>
          </a:p>
        </p:txBody>
      </p:sp>
      <p:graphicFrame>
        <p:nvGraphicFramePr>
          <p:cNvPr id="4" name="Tabla 3">
            <a:extLst>
              <a:ext uri="{FF2B5EF4-FFF2-40B4-BE49-F238E27FC236}">
                <a16:creationId xmlns:a16="http://schemas.microsoft.com/office/drawing/2014/main" id="{9933683D-1419-4D19-8919-0761D1B62A7E}"/>
              </a:ext>
            </a:extLst>
          </p:cNvPr>
          <p:cNvGraphicFramePr>
            <a:graphicFrameLocks noGrp="1"/>
          </p:cNvGraphicFramePr>
          <p:nvPr>
            <p:extLst>
              <p:ext uri="{D42A27DB-BD31-4B8C-83A1-F6EECF244321}">
                <p14:modId xmlns:p14="http://schemas.microsoft.com/office/powerpoint/2010/main" val="3057083366"/>
              </p:ext>
            </p:extLst>
          </p:nvPr>
        </p:nvGraphicFramePr>
        <p:xfrm>
          <a:off x="471487" y="1365048"/>
          <a:ext cx="5915024" cy="7461822"/>
        </p:xfrm>
        <a:graphic>
          <a:graphicData uri="http://schemas.openxmlformats.org/drawingml/2006/table">
            <a:tbl>
              <a:tblPr firstRow="1" firstCol="1" bandRow="1">
                <a:tableStyleId>{9DCAF9ED-07DC-4A11-8D7F-57B35C25682E}</a:tableStyleId>
              </a:tblPr>
              <a:tblGrid>
                <a:gridCol w="393449">
                  <a:extLst>
                    <a:ext uri="{9D8B030D-6E8A-4147-A177-3AD203B41FA5}">
                      <a16:colId xmlns:a16="http://schemas.microsoft.com/office/drawing/2014/main" val="1606542923"/>
                    </a:ext>
                  </a:extLst>
                </a:gridCol>
                <a:gridCol w="1916010">
                  <a:extLst>
                    <a:ext uri="{9D8B030D-6E8A-4147-A177-3AD203B41FA5}">
                      <a16:colId xmlns:a16="http://schemas.microsoft.com/office/drawing/2014/main" val="1951240851"/>
                    </a:ext>
                  </a:extLst>
                </a:gridCol>
                <a:gridCol w="1453612">
                  <a:extLst>
                    <a:ext uri="{9D8B030D-6E8A-4147-A177-3AD203B41FA5}">
                      <a16:colId xmlns:a16="http://schemas.microsoft.com/office/drawing/2014/main" val="3475422107"/>
                    </a:ext>
                  </a:extLst>
                </a:gridCol>
                <a:gridCol w="976665">
                  <a:extLst>
                    <a:ext uri="{9D8B030D-6E8A-4147-A177-3AD203B41FA5}">
                      <a16:colId xmlns:a16="http://schemas.microsoft.com/office/drawing/2014/main" val="3905517835"/>
                    </a:ext>
                  </a:extLst>
                </a:gridCol>
                <a:gridCol w="1175288">
                  <a:extLst>
                    <a:ext uri="{9D8B030D-6E8A-4147-A177-3AD203B41FA5}">
                      <a16:colId xmlns:a16="http://schemas.microsoft.com/office/drawing/2014/main" val="295294845"/>
                    </a:ext>
                  </a:extLst>
                </a:gridCol>
              </a:tblGrid>
              <a:tr h="161937">
                <a:tc gridSpan="5">
                  <a:txBody>
                    <a:bodyPr/>
                    <a:lstStyle/>
                    <a:p>
                      <a:pPr algn="ctr">
                        <a:lnSpc>
                          <a:spcPct val="107000"/>
                        </a:lnSpc>
                        <a:spcAft>
                          <a:spcPts val="0"/>
                        </a:spcAft>
                      </a:pPr>
                      <a:r>
                        <a:rPr lang="es-CO" sz="1100" dirty="0">
                          <a:effectLst/>
                        </a:rPr>
                        <a:t>Plan de acción 2019</a:t>
                      </a:r>
                      <a:endParaRPr lang="es-CO"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8316" marR="68316" marT="0" marB="0"/>
                </a:tc>
                <a:tc hMerge="1">
                  <a:txBody>
                    <a:bodyPr/>
                    <a:lstStyle/>
                    <a:p>
                      <a:endParaRPr lang="es-CO"/>
                    </a:p>
                  </a:txBody>
                  <a:tcPr/>
                </a:tc>
                <a:tc hMerge="1">
                  <a:txBody>
                    <a:bodyPr/>
                    <a:lstStyle/>
                    <a:p>
                      <a:endParaRPr lang="es-CO"/>
                    </a:p>
                  </a:txBody>
                  <a:tcPr/>
                </a:tc>
                <a:tc hMerge="1">
                  <a:txBody>
                    <a:bodyPr/>
                    <a:lstStyle/>
                    <a:p>
                      <a:endParaRPr lang="es-CO"/>
                    </a:p>
                  </a:txBody>
                  <a:tcPr/>
                </a:tc>
                <a:tc hMerge="1">
                  <a:txBody>
                    <a:bodyPr/>
                    <a:lstStyle/>
                    <a:p>
                      <a:endParaRPr lang="es-CO"/>
                    </a:p>
                  </a:txBody>
                  <a:tcPr/>
                </a:tc>
                <a:extLst>
                  <a:ext uri="{0D108BD9-81ED-4DB2-BD59-A6C34878D82A}">
                    <a16:rowId xmlns:a16="http://schemas.microsoft.com/office/drawing/2014/main" val="4189735530"/>
                  </a:ext>
                </a:extLst>
              </a:tr>
              <a:tr h="330437">
                <a:tc gridSpan="2">
                  <a:txBody>
                    <a:bodyPr/>
                    <a:lstStyle/>
                    <a:p>
                      <a:pPr algn="ctr">
                        <a:lnSpc>
                          <a:spcPct val="107000"/>
                        </a:lnSpc>
                        <a:spcAft>
                          <a:spcPts val="0"/>
                        </a:spcAft>
                      </a:pPr>
                      <a:r>
                        <a:rPr lang="es-CO" sz="1100">
                          <a:effectLst/>
                        </a:rPr>
                        <a:t>Actividades</a:t>
                      </a:r>
                      <a:endParaRPr lang="es-CO" sz="1000">
                        <a:effectLst/>
                        <a:latin typeface="Calibri" panose="020F0502020204030204" pitchFamily="34" charset="0"/>
                        <a:ea typeface="Calibri" panose="020F0502020204030204" pitchFamily="34" charset="0"/>
                        <a:cs typeface="Times New Roman" panose="02020603050405020304" pitchFamily="18" charset="0"/>
                      </a:endParaRPr>
                    </a:p>
                  </a:txBody>
                  <a:tcPr marL="68316" marR="68316" marT="0" marB="0"/>
                </a:tc>
                <a:tc hMerge="1">
                  <a:txBody>
                    <a:bodyPr/>
                    <a:lstStyle/>
                    <a:p>
                      <a:endParaRPr lang="es-CO"/>
                    </a:p>
                  </a:txBody>
                  <a:tcPr/>
                </a:tc>
                <a:tc>
                  <a:txBody>
                    <a:bodyPr/>
                    <a:lstStyle/>
                    <a:p>
                      <a:pPr algn="ctr">
                        <a:lnSpc>
                          <a:spcPct val="107000"/>
                        </a:lnSpc>
                        <a:spcAft>
                          <a:spcPts val="0"/>
                        </a:spcAft>
                      </a:pPr>
                      <a:r>
                        <a:rPr lang="es-CO" sz="1100" dirty="0">
                          <a:effectLst/>
                        </a:rPr>
                        <a:t>Producto</a:t>
                      </a:r>
                      <a:endParaRPr lang="es-CO"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8316" marR="68316" marT="0" marB="0"/>
                </a:tc>
                <a:tc>
                  <a:txBody>
                    <a:bodyPr/>
                    <a:lstStyle/>
                    <a:p>
                      <a:pPr algn="ctr">
                        <a:lnSpc>
                          <a:spcPct val="107000"/>
                        </a:lnSpc>
                        <a:spcAft>
                          <a:spcPts val="0"/>
                        </a:spcAft>
                      </a:pPr>
                      <a:r>
                        <a:rPr lang="es-CO" sz="1100">
                          <a:effectLst/>
                        </a:rPr>
                        <a:t>Responsable</a:t>
                      </a:r>
                      <a:endParaRPr lang="es-CO" sz="1000">
                        <a:effectLst/>
                        <a:latin typeface="Calibri" panose="020F0502020204030204" pitchFamily="34" charset="0"/>
                        <a:ea typeface="Calibri" panose="020F0502020204030204" pitchFamily="34" charset="0"/>
                        <a:cs typeface="Times New Roman" panose="02020603050405020304" pitchFamily="18" charset="0"/>
                      </a:endParaRPr>
                    </a:p>
                  </a:txBody>
                  <a:tcPr marL="68316" marR="68316" marT="0" marB="0"/>
                </a:tc>
                <a:tc>
                  <a:txBody>
                    <a:bodyPr/>
                    <a:lstStyle/>
                    <a:p>
                      <a:pPr algn="ctr">
                        <a:lnSpc>
                          <a:spcPct val="107000"/>
                        </a:lnSpc>
                        <a:spcAft>
                          <a:spcPts val="0"/>
                        </a:spcAft>
                      </a:pPr>
                      <a:r>
                        <a:rPr lang="es-CO" sz="1100">
                          <a:effectLst/>
                        </a:rPr>
                        <a:t>Fecha Programada</a:t>
                      </a:r>
                      <a:endParaRPr lang="es-CO" sz="1000">
                        <a:effectLst/>
                        <a:latin typeface="Calibri" panose="020F0502020204030204" pitchFamily="34" charset="0"/>
                        <a:ea typeface="Calibri" panose="020F0502020204030204" pitchFamily="34" charset="0"/>
                        <a:cs typeface="Times New Roman" panose="02020603050405020304" pitchFamily="18" charset="0"/>
                      </a:endParaRPr>
                    </a:p>
                  </a:txBody>
                  <a:tcPr marL="68316" marR="68316" marT="0" marB="0"/>
                </a:tc>
                <a:extLst>
                  <a:ext uri="{0D108BD9-81ED-4DB2-BD59-A6C34878D82A}">
                    <a16:rowId xmlns:a16="http://schemas.microsoft.com/office/drawing/2014/main" val="1169507855"/>
                  </a:ext>
                </a:extLst>
              </a:tr>
              <a:tr h="761110">
                <a:tc>
                  <a:txBody>
                    <a:bodyPr/>
                    <a:lstStyle/>
                    <a:p>
                      <a:pPr>
                        <a:lnSpc>
                          <a:spcPct val="107000"/>
                        </a:lnSpc>
                        <a:spcAft>
                          <a:spcPts val="0"/>
                        </a:spcAft>
                      </a:pPr>
                      <a:r>
                        <a:rPr lang="es-CO" sz="1000" dirty="0">
                          <a:effectLst/>
                        </a:rPr>
                        <a:t>1</a:t>
                      </a:r>
                      <a:endParaRPr lang="es-CO"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8316" marR="68316" marT="0" marB="0"/>
                </a:tc>
                <a:tc>
                  <a:txBody>
                    <a:bodyPr/>
                    <a:lstStyle/>
                    <a:p>
                      <a:pPr algn="just">
                        <a:lnSpc>
                          <a:spcPct val="107000"/>
                        </a:lnSpc>
                        <a:spcAft>
                          <a:spcPts val="0"/>
                        </a:spcAft>
                      </a:pPr>
                      <a:r>
                        <a:rPr lang="es-CO" sz="1000" dirty="0">
                          <a:effectLst/>
                        </a:rPr>
                        <a:t>Someter a consideración del público en general el proyecto del Plan Anticorrupción y Atención al Ciudadano 2019 para recibir sugerencias y observaciones</a:t>
                      </a:r>
                      <a:endParaRPr lang="es-CO"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8316" marR="68316" marT="0" marB="0"/>
                </a:tc>
                <a:tc>
                  <a:txBody>
                    <a:bodyPr/>
                    <a:lstStyle/>
                    <a:p>
                      <a:pPr marL="171450" indent="-171450">
                        <a:lnSpc>
                          <a:spcPct val="107000"/>
                        </a:lnSpc>
                        <a:spcAft>
                          <a:spcPts val="0"/>
                        </a:spcAft>
                        <a:buFontTx/>
                        <a:buChar char="-"/>
                      </a:pPr>
                      <a:r>
                        <a:rPr lang="es-CO" sz="1000" dirty="0">
                          <a:effectLst/>
                        </a:rPr>
                        <a:t>Plan publicado</a:t>
                      </a:r>
                    </a:p>
                    <a:p>
                      <a:pPr marL="171450" indent="-171450">
                        <a:lnSpc>
                          <a:spcPct val="107000"/>
                        </a:lnSpc>
                        <a:spcAft>
                          <a:spcPts val="0"/>
                        </a:spcAft>
                        <a:buFontTx/>
                        <a:buChar char="-"/>
                      </a:pPr>
                      <a:r>
                        <a:rPr lang="es-CO" sz="1000" dirty="0">
                          <a:effectLst/>
                          <a:latin typeface="Calibri" panose="020F0502020204030204" pitchFamily="34" charset="0"/>
                          <a:ea typeface="Calibri" panose="020F0502020204030204" pitchFamily="34" charset="0"/>
                          <a:cs typeface="Times New Roman" panose="02020603050405020304" pitchFamily="18" charset="0"/>
                        </a:rPr>
                        <a:t>Documento de observaciones de la ciudadanía</a:t>
                      </a:r>
                    </a:p>
                    <a:p>
                      <a:pPr marL="0" indent="0">
                        <a:lnSpc>
                          <a:spcPct val="107000"/>
                        </a:lnSpc>
                        <a:spcAft>
                          <a:spcPts val="0"/>
                        </a:spcAft>
                        <a:buFontTx/>
                        <a:buNone/>
                      </a:pPr>
                      <a:endParaRPr lang="es-CO"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8316" marR="68316" marT="0" marB="0"/>
                </a:tc>
                <a:tc>
                  <a:txBody>
                    <a:bodyPr/>
                    <a:lstStyle/>
                    <a:p>
                      <a:pPr marL="0" algn="l" defTabSz="514350" rtl="0" eaLnBrk="1" latinLnBrk="0" hangingPunct="1">
                        <a:lnSpc>
                          <a:spcPct val="107000"/>
                        </a:lnSpc>
                        <a:spcAft>
                          <a:spcPts val="0"/>
                        </a:spcAft>
                      </a:pPr>
                      <a:r>
                        <a:rPr lang="es-CO" sz="1000" kern="1200" dirty="0">
                          <a:effectLst/>
                        </a:rPr>
                        <a:t>Grupo interno de trabajo planeación</a:t>
                      </a:r>
                      <a:endParaRPr lang="es-CO" sz="1000" b="0" kern="1200" dirty="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68316" marR="68316" marT="0" marB="0"/>
                </a:tc>
                <a:tc>
                  <a:txBody>
                    <a:bodyPr/>
                    <a:lstStyle/>
                    <a:p>
                      <a:pPr>
                        <a:lnSpc>
                          <a:spcPct val="107000"/>
                        </a:lnSpc>
                        <a:spcAft>
                          <a:spcPts val="0"/>
                        </a:spcAft>
                      </a:pPr>
                      <a:r>
                        <a:rPr lang="es-CO" sz="1000" dirty="0">
                          <a:effectLst/>
                        </a:rPr>
                        <a:t>Enero de 2019</a:t>
                      </a:r>
                      <a:endParaRPr lang="es-CO"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8316" marR="68316" marT="0" marB="0"/>
                </a:tc>
                <a:extLst>
                  <a:ext uri="{0D108BD9-81ED-4DB2-BD59-A6C34878D82A}">
                    <a16:rowId xmlns:a16="http://schemas.microsoft.com/office/drawing/2014/main" val="1409099037"/>
                  </a:ext>
                </a:extLst>
              </a:tr>
              <a:tr h="730664">
                <a:tc>
                  <a:txBody>
                    <a:bodyPr/>
                    <a:lstStyle/>
                    <a:p>
                      <a:pPr>
                        <a:lnSpc>
                          <a:spcPct val="107000"/>
                        </a:lnSpc>
                        <a:spcAft>
                          <a:spcPts val="0"/>
                        </a:spcAft>
                      </a:pPr>
                      <a:r>
                        <a:rPr lang="es-CO" sz="1000">
                          <a:effectLst/>
                        </a:rPr>
                        <a:t>2</a:t>
                      </a:r>
                      <a:endParaRPr lang="es-CO" sz="1000">
                        <a:effectLst/>
                        <a:latin typeface="Calibri" panose="020F0502020204030204" pitchFamily="34" charset="0"/>
                        <a:ea typeface="Calibri" panose="020F0502020204030204" pitchFamily="34" charset="0"/>
                        <a:cs typeface="Times New Roman" panose="02020603050405020304" pitchFamily="18" charset="0"/>
                      </a:endParaRPr>
                    </a:p>
                  </a:txBody>
                  <a:tcPr marL="68316" marR="68316" marT="0" marB="0"/>
                </a:tc>
                <a:tc>
                  <a:txBody>
                    <a:bodyPr/>
                    <a:lstStyle/>
                    <a:p>
                      <a:pPr algn="just">
                        <a:lnSpc>
                          <a:spcPct val="107000"/>
                        </a:lnSpc>
                        <a:spcAft>
                          <a:spcPts val="0"/>
                        </a:spcAft>
                      </a:pPr>
                      <a:r>
                        <a:rPr lang="es-CO" sz="1000" dirty="0">
                          <a:effectLst/>
                        </a:rPr>
                        <a:t>Publicar los proyectos de actos administrativos que involucren a la comunidad en general para recibir sus observaciones y sugerencias.</a:t>
                      </a:r>
                      <a:endParaRPr lang="es-CO"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8316" marR="68316" marT="0" marB="0"/>
                </a:tc>
                <a:tc>
                  <a:txBody>
                    <a:bodyPr/>
                    <a:lstStyle/>
                    <a:p>
                      <a:pPr marL="171450" indent="-171450">
                        <a:lnSpc>
                          <a:spcPct val="107000"/>
                        </a:lnSpc>
                        <a:spcAft>
                          <a:spcPts val="0"/>
                        </a:spcAft>
                        <a:buFontTx/>
                        <a:buChar char="-"/>
                      </a:pPr>
                      <a:r>
                        <a:rPr lang="es-CO" sz="1000" dirty="0">
                          <a:effectLst/>
                        </a:rPr>
                        <a:t>Actos administrativos publicados</a:t>
                      </a:r>
                    </a:p>
                    <a:p>
                      <a:pPr marL="171450" indent="-171450">
                        <a:lnSpc>
                          <a:spcPct val="107000"/>
                        </a:lnSpc>
                        <a:spcAft>
                          <a:spcPts val="0"/>
                        </a:spcAft>
                        <a:buFontTx/>
                        <a:buChar char="-"/>
                      </a:pPr>
                      <a:r>
                        <a:rPr lang="es-CO" sz="1000" dirty="0">
                          <a:effectLst/>
                        </a:rPr>
                        <a:t>Documento con observaciones recibidas</a:t>
                      </a:r>
                      <a:endParaRPr lang="es-CO"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8316" marR="68316" marT="0" marB="0"/>
                </a:tc>
                <a:tc>
                  <a:txBody>
                    <a:bodyPr/>
                    <a:lstStyle/>
                    <a:p>
                      <a:pPr>
                        <a:lnSpc>
                          <a:spcPct val="107000"/>
                        </a:lnSpc>
                        <a:spcAft>
                          <a:spcPts val="0"/>
                        </a:spcAft>
                      </a:pPr>
                      <a:r>
                        <a:rPr lang="es-CO" sz="1000" dirty="0">
                          <a:effectLst/>
                        </a:rPr>
                        <a:t>Vicepresidencia Jurídica.</a:t>
                      </a:r>
                      <a:endParaRPr lang="es-CO"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8316" marR="68316" marT="0" marB="0"/>
                </a:tc>
                <a:tc>
                  <a:txBody>
                    <a:bodyPr/>
                    <a:lstStyle/>
                    <a:p>
                      <a:pPr>
                        <a:lnSpc>
                          <a:spcPct val="107000"/>
                        </a:lnSpc>
                        <a:spcAft>
                          <a:spcPts val="0"/>
                        </a:spcAft>
                      </a:pPr>
                      <a:r>
                        <a:rPr lang="es-CO" sz="1000" dirty="0">
                          <a:effectLst/>
                        </a:rPr>
                        <a:t>Diciembre 2019</a:t>
                      </a:r>
                      <a:endParaRPr lang="es-CO"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8316" marR="68316" marT="0" marB="0"/>
                </a:tc>
                <a:extLst>
                  <a:ext uri="{0D108BD9-81ED-4DB2-BD59-A6C34878D82A}">
                    <a16:rowId xmlns:a16="http://schemas.microsoft.com/office/drawing/2014/main" val="1385748900"/>
                  </a:ext>
                </a:extLst>
              </a:tr>
              <a:tr h="300353">
                <a:tc>
                  <a:txBody>
                    <a:bodyPr/>
                    <a:lstStyle/>
                    <a:p>
                      <a:pPr marL="0" algn="l" defTabSz="514350" rtl="0" eaLnBrk="1" latinLnBrk="0" hangingPunct="1">
                        <a:lnSpc>
                          <a:spcPct val="107000"/>
                        </a:lnSpc>
                        <a:spcAft>
                          <a:spcPts val="0"/>
                        </a:spcAft>
                      </a:pPr>
                      <a:r>
                        <a:rPr lang="es-CO" sz="1000" kern="1200" dirty="0">
                          <a:effectLst/>
                        </a:rPr>
                        <a:t>3</a:t>
                      </a:r>
                      <a:endParaRPr lang="es-CO" sz="1000" b="1" kern="1200" dirty="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68316" marR="68316" marT="0" marB="0"/>
                </a:tc>
                <a:tc>
                  <a:txBody>
                    <a:bodyPr/>
                    <a:lstStyle/>
                    <a:p>
                      <a:pPr marL="0" algn="l" defTabSz="514350" rtl="0" eaLnBrk="1" latinLnBrk="0" hangingPunct="1">
                        <a:lnSpc>
                          <a:spcPct val="107000"/>
                        </a:lnSpc>
                        <a:spcAft>
                          <a:spcPts val="0"/>
                        </a:spcAft>
                      </a:pPr>
                      <a:r>
                        <a:rPr lang="es-CO" sz="1000" kern="1200" dirty="0">
                          <a:effectLst/>
                        </a:rPr>
                        <a:t>Identificación de nuevos grupos de valor-Caracterización</a:t>
                      </a:r>
                      <a:endParaRPr lang="es-CO" sz="1000" b="0" kern="1200" dirty="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68316" marR="68316" marT="0" marB="0"/>
                </a:tc>
                <a:tc>
                  <a:txBody>
                    <a:bodyPr/>
                    <a:lstStyle/>
                    <a:p>
                      <a:pPr marL="0" algn="l" defTabSz="514350" rtl="0" eaLnBrk="1" latinLnBrk="0" hangingPunct="1">
                        <a:lnSpc>
                          <a:spcPct val="107000"/>
                        </a:lnSpc>
                        <a:spcAft>
                          <a:spcPts val="0"/>
                        </a:spcAft>
                      </a:pPr>
                      <a:r>
                        <a:rPr lang="es-CO" sz="1000" kern="1200" dirty="0">
                          <a:effectLst/>
                        </a:rPr>
                        <a:t>Caracterización ajustada</a:t>
                      </a:r>
                      <a:endParaRPr lang="es-CO" sz="1000" b="0" kern="1200" dirty="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68316" marR="68316" marT="0" marB="0"/>
                </a:tc>
                <a:tc>
                  <a:txBody>
                    <a:bodyPr/>
                    <a:lstStyle/>
                    <a:p>
                      <a:pPr marL="0" marR="0" lvl="0" indent="0" algn="l" defTabSz="514350" rtl="0" eaLnBrk="1" fontAlgn="auto" latinLnBrk="0" hangingPunct="1">
                        <a:lnSpc>
                          <a:spcPct val="107000"/>
                        </a:lnSpc>
                        <a:spcBef>
                          <a:spcPts val="0"/>
                        </a:spcBef>
                        <a:spcAft>
                          <a:spcPts val="0"/>
                        </a:spcAft>
                        <a:buClrTx/>
                        <a:buSzTx/>
                        <a:buFontTx/>
                        <a:buNone/>
                        <a:tabLst/>
                        <a:defRPr/>
                      </a:pPr>
                      <a:r>
                        <a:rPr lang="es-CO" sz="1000" dirty="0">
                          <a:effectLst/>
                        </a:rPr>
                        <a:t>Atención al Ciudadano-VAF</a:t>
                      </a:r>
                      <a:endParaRPr lang="es-CO" sz="1000" b="0" kern="1200" dirty="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68316" marR="68316" marT="0" marB="0"/>
                </a:tc>
                <a:tc>
                  <a:txBody>
                    <a:bodyPr/>
                    <a:lstStyle/>
                    <a:p>
                      <a:pPr>
                        <a:lnSpc>
                          <a:spcPct val="107000"/>
                        </a:lnSpc>
                        <a:spcAft>
                          <a:spcPts val="0"/>
                        </a:spcAft>
                      </a:pPr>
                      <a:r>
                        <a:rPr lang="es-CO" sz="1000" dirty="0">
                          <a:effectLst/>
                        </a:rPr>
                        <a:t>Febrero de 2019</a:t>
                      </a:r>
                    </a:p>
                    <a:p>
                      <a:pPr marL="0" algn="l" defTabSz="514350" rtl="0" eaLnBrk="1" latinLnBrk="0" hangingPunct="1">
                        <a:lnSpc>
                          <a:spcPct val="107000"/>
                        </a:lnSpc>
                        <a:spcAft>
                          <a:spcPts val="0"/>
                        </a:spcAft>
                      </a:pPr>
                      <a:endParaRPr lang="es-CO" sz="1000" b="1" kern="1200" dirty="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68316" marR="68316" marT="0" marB="0"/>
                </a:tc>
                <a:extLst>
                  <a:ext uri="{0D108BD9-81ED-4DB2-BD59-A6C34878D82A}">
                    <a16:rowId xmlns:a16="http://schemas.microsoft.com/office/drawing/2014/main" val="1494443614"/>
                  </a:ext>
                </a:extLst>
              </a:tr>
              <a:tr h="337640">
                <a:tc>
                  <a:txBody>
                    <a:bodyPr/>
                    <a:lstStyle/>
                    <a:p>
                      <a:pPr marL="0" algn="l" defTabSz="514350" rtl="0" eaLnBrk="1" latinLnBrk="0" hangingPunct="1">
                        <a:lnSpc>
                          <a:spcPct val="107000"/>
                        </a:lnSpc>
                        <a:spcAft>
                          <a:spcPts val="0"/>
                        </a:spcAft>
                      </a:pPr>
                      <a:r>
                        <a:rPr lang="es-CO" sz="1000" b="1" kern="120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4</a:t>
                      </a:r>
                    </a:p>
                  </a:txBody>
                  <a:tcPr marL="68316" marR="68316" marT="0" marB="0"/>
                </a:tc>
                <a:tc>
                  <a:txBody>
                    <a:bodyPr/>
                    <a:lstStyle/>
                    <a:p>
                      <a:pPr marL="0" algn="just" defTabSz="514350" rtl="0" eaLnBrk="1" latinLnBrk="0" hangingPunct="1">
                        <a:lnSpc>
                          <a:spcPct val="107000"/>
                        </a:lnSpc>
                        <a:spcAft>
                          <a:spcPts val="0"/>
                        </a:spcAft>
                      </a:pPr>
                      <a:r>
                        <a:rPr lang="es-CO" sz="1000" kern="1200" dirty="0">
                          <a:effectLst/>
                        </a:rPr>
                        <a:t>Rendición de Cuentas</a:t>
                      </a:r>
                      <a:endParaRPr lang="es-CO" sz="1000" b="0" kern="1200" dirty="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68316" marR="68316" marT="0" marB="0"/>
                </a:tc>
                <a:tc>
                  <a:txBody>
                    <a:bodyPr/>
                    <a:lstStyle/>
                    <a:p>
                      <a:pPr marL="0" algn="l" defTabSz="514350" rtl="0" eaLnBrk="1" latinLnBrk="0" hangingPunct="1">
                        <a:lnSpc>
                          <a:spcPct val="107000"/>
                        </a:lnSpc>
                        <a:spcAft>
                          <a:spcPts val="0"/>
                        </a:spcAft>
                      </a:pPr>
                      <a:r>
                        <a:rPr lang="es-CO" sz="1000" kern="1200" dirty="0">
                          <a:effectLst/>
                        </a:rPr>
                        <a:t>Ver capitulo  4</a:t>
                      </a:r>
                      <a:endParaRPr lang="es-CO" sz="1000" b="0" kern="1200" dirty="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68316" marR="68316" marT="0" marB="0"/>
                </a:tc>
                <a:tc>
                  <a:txBody>
                    <a:bodyPr/>
                    <a:lstStyle/>
                    <a:p>
                      <a:pPr marL="0" algn="l" defTabSz="514350" rtl="0" eaLnBrk="1" latinLnBrk="0" hangingPunct="1">
                        <a:lnSpc>
                          <a:spcPct val="107000"/>
                        </a:lnSpc>
                        <a:spcAft>
                          <a:spcPts val="0"/>
                        </a:spcAft>
                      </a:pPr>
                      <a:r>
                        <a:rPr lang="es-CO" sz="1000" kern="1200" dirty="0">
                          <a:effectLst/>
                        </a:rPr>
                        <a:t>Grupo interno de trabajo planeación</a:t>
                      </a:r>
                      <a:endParaRPr lang="es-CO" sz="1000" b="0" kern="1200" dirty="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68316" marR="68316" marT="0" marB="0"/>
                </a:tc>
                <a:tc>
                  <a:txBody>
                    <a:bodyPr/>
                    <a:lstStyle/>
                    <a:p>
                      <a:pPr marL="0" marR="0" lvl="0" indent="0" algn="l" defTabSz="514350" rtl="0" eaLnBrk="1" fontAlgn="auto" latinLnBrk="0" hangingPunct="1">
                        <a:lnSpc>
                          <a:spcPct val="107000"/>
                        </a:lnSpc>
                        <a:spcBef>
                          <a:spcPts val="0"/>
                        </a:spcBef>
                        <a:spcAft>
                          <a:spcPts val="0"/>
                        </a:spcAft>
                        <a:buClrTx/>
                        <a:buSzTx/>
                        <a:buFontTx/>
                        <a:buNone/>
                        <a:tabLst/>
                        <a:defRPr/>
                      </a:pPr>
                      <a:r>
                        <a:rPr lang="es-CO" sz="1000" kern="1200" dirty="0">
                          <a:effectLst/>
                        </a:rPr>
                        <a:t>Diciembre de 2019</a:t>
                      </a:r>
                    </a:p>
                    <a:p>
                      <a:pPr marL="0" algn="l" defTabSz="514350" rtl="0" eaLnBrk="1" latinLnBrk="0" hangingPunct="1">
                        <a:lnSpc>
                          <a:spcPct val="107000"/>
                        </a:lnSpc>
                        <a:spcAft>
                          <a:spcPts val="0"/>
                        </a:spcAft>
                      </a:pPr>
                      <a:endParaRPr lang="es-CO" sz="1000" b="1" kern="1200" dirty="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68316" marR="68316" marT="0" marB="0"/>
                </a:tc>
                <a:extLst>
                  <a:ext uri="{0D108BD9-81ED-4DB2-BD59-A6C34878D82A}">
                    <a16:rowId xmlns:a16="http://schemas.microsoft.com/office/drawing/2014/main" val="110406060"/>
                  </a:ext>
                </a:extLst>
              </a:tr>
              <a:tr h="453939">
                <a:tc>
                  <a:txBody>
                    <a:bodyPr/>
                    <a:lstStyle/>
                    <a:p>
                      <a:pPr marL="0" algn="l" defTabSz="514350" rtl="0" eaLnBrk="1" latinLnBrk="0" hangingPunct="1">
                        <a:lnSpc>
                          <a:spcPct val="107000"/>
                        </a:lnSpc>
                        <a:spcAft>
                          <a:spcPts val="0"/>
                        </a:spcAft>
                      </a:pPr>
                      <a:r>
                        <a:rPr lang="es-CO" sz="1000" b="1" kern="120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5</a:t>
                      </a:r>
                    </a:p>
                  </a:txBody>
                  <a:tcPr marL="68316" marR="68316" marT="0" marB="0"/>
                </a:tc>
                <a:tc>
                  <a:txBody>
                    <a:bodyPr/>
                    <a:lstStyle/>
                    <a:p>
                      <a:pPr marL="0" algn="just" defTabSz="514350" rtl="0" eaLnBrk="1" latinLnBrk="0" hangingPunct="1">
                        <a:lnSpc>
                          <a:spcPct val="107000"/>
                        </a:lnSpc>
                        <a:spcAft>
                          <a:spcPts val="0"/>
                        </a:spcAft>
                      </a:pPr>
                      <a:r>
                        <a:rPr lang="es-CO" sz="1000" kern="1200" dirty="0">
                          <a:effectLst/>
                        </a:rPr>
                        <a:t>Capacitar un equipo interdisciplinario en temas de participación ciudadana.</a:t>
                      </a:r>
                      <a:endParaRPr lang="es-CO" sz="1000" b="0" kern="1200" dirty="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68316" marR="68316" marT="0" marB="0"/>
                </a:tc>
                <a:tc>
                  <a:txBody>
                    <a:bodyPr/>
                    <a:lstStyle/>
                    <a:p>
                      <a:pPr marL="0" algn="l" defTabSz="514350" rtl="0" eaLnBrk="1" latinLnBrk="0" hangingPunct="1">
                        <a:lnSpc>
                          <a:spcPct val="107000"/>
                        </a:lnSpc>
                        <a:spcAft>
                          <a:spcPts val="0"/>
                        </a:spcAft>
                      </a:pPr>
                      <a:r>
                        <a:rPr lang="es-CO" sz="1000" kern="1200" dirty="0">
                          <a:effectLst/>
                        </a:rPr>
                        <a:t>Eventos realizados</a:t>
                      </a:r>
                      <a:endParaRPr lang="es-CO" sz="1000" b="0" kern="1200" dirty="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68316" marR="68316" marT="0" marB="0"/>
                </a:tc>
                <a:tc>
                  <a:txBody>
                    <a:bodyPr/>
                    <a:lstStyle/>
                    <a:p>
                      <a:pPr marL="0" algn="l" defTabSz="514350" rtl="0" eaLnBrk="1" latinLnBrk="0" hangingPunct="1">
                        <a:lnSpc>
                          <a:spcPct val="107000"/>
                        </a:lnSpc>
                        <a:spcAft>
                          <a:spcPts val="0"/>
                        </a:spcAft>
                      </a:pPr>
                      <a:r>
                        <a:rPr lang="es-CO" sz="1000" kern="1200" dirty="0">
                          <a:effectLst/>
                        </a:rPr>
                        <a:t>Grupo interno de trabajo planeación</a:t>
                      </a:r>
                      <a:endParaRPr lang="es-CO" sz="1000" b="0" kern="1200" dirty="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68316" marR="68316" marT="0" marB="0"/>
                </a:tc>
                <a:tc>
                  <a:txBody>
                    <a:bodyPr/>
                    <a:lstStyle/>
                    <a:p>
                      <a:pPr marL="0" algn="l" defTabSz="514350" rtl="0" eaLnBrk="1" latinLnBrk="0" hangingPunct="1">
                        <a:lnSpc>
                          <a:spcPct val="107000"/>
                        </a:lnSpc>
                        <a:spcAft>
                          <a:spcPts val="0"/>
                        </a:spcAft>
                      </a:pPr>
                      <a:r>
                        <a:rPr lang="es-CO" sz="1000" kern="1200" dirty="0">
                          <a:effectLst/>
                        </a:rPr>
                        <a:t>Mayo de 2019</a:t>
                      </a:r>
                      <a:endParaRPr lang="es-CO" sz="1000" b="0" kern="1200" dirty="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68316" marR="68316" marT="0" marB="0"/>
                </a:tc>
                <a:extLst>
                  <a:ext uri="{0D108BD9-81ED-4DB2-BD59-A6C34878D82A}">
                    <a16:rowId xmlns:a16="http://schemas.microsoft.com/office/drawing/2014/main" val="2459310381"/>
                  </a:ext>
                </a:extLst>
              </a:tr>
              <a:tr h="761110">
                <a:tc>
                  <a:txBody>
                    <a:bodyPr/>
                    <a:lstStyle/>
                    <a:p>
                      <a:pPr marL="0" algn="l" defTabSz="514350" rtl="0" eaLnBrk="1" latinLnBrk="0" hangingPunct="1">
                        <a:lnSpc>
                          <a:spcPct val="107000"/>
                        </a:lnSpc>
                        <a:spcAft>
                          <a:spcPts val="0"/>
                        </a:spcAft>
                      </a:pPr>
                      <a:r>
                        <a:rPr lang="es-CO" sz="1000" b="1" kern="120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6</a:t>
                      </a:r>
                    </a:p>
                  </a:txBody>
                  <a:tcPr marL="68316" marR="68316" marT="0" marB="0"/>
                </a:tc>
                <a:tc>
                  <a:txBody>
                    <a:bodyPr/>
                    <a:lstStyle/>
                    <a:p>
                      <a:pPr marL="0" algn="just" defTabSz="514350" rtl="0" eaLnBrk="1" latinLnBrk="0" hangingPunct="1">
                        <a:lnSpc>
                          <a:spcPct val="107000"/>
                        </a:lnSpc>
                        <a:spcAft>
                          <a:spcPts val="0"/>
                        </a:spcAft>
                      </a:pPr>
                      <a:r>
                        <a:rPr lang="es-CO" sz="1000" kern="1200" dirty="0">
                          <a:effectLst/>
                        </a:rPr>
                        <a:t>Identificar las instancias de participación legalmente establecidas que debe involucrar para cumplir con la misión de la Entidad.</a:t>
                      </a:r>
                      <a:endParaRPr lang="es-CO" sz="1000" b="0" kern="1200" dirty="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68316" marR="68316" marT="0" marB="0"/>
                </a:tc>
                <a:tc>
                  <a:txBody>
                    <a:bodyPr/>
                    <a:lstStyle/>
                    <a:p>
                      <a:pPr marL="0" algn="l" defTabSz="514350" rtl="0" eaLnBrk="1" latinLnBrk="0" hangingPunct="1">
                        <a:lnSpc>
                          <a:spcPct val="107000"/>
                        </a:lnSpc>
                        <a:spcAft>
                          <a:spcPts val="0"/>
                        </a:spcAft>
                      </a:pPr>
                      <a:r>
                        <a:rPr lang="es-CO" sz="1000" kern="1200" dirty="0">
                          <a:effectLst/>
                        </a:rPr>
                        <a:t>Documento</a:t>
                      </a:r>
                      <a:endParaRPr lang="es-CO" sz="1000" b="0" kern="1200" dirty="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68316" marR="68316" marT="0" marB="0"/>
                </a:tc>
                <a:tc>
                  <a:txBody>
                    <a:bodyPr/>
                    <a:lstStyle/>
                    <a:p>
                      <a:pPr marL="0" algn="l" defTabSz="514350" rtl="0" eaLnBrk="1" latinLnBrk="0" hangingPunct="1">
                        <a:lnSpc>
                          <a:spcPct val="107000"/>
                        </a:lnSpc>
                        <a:spcAft>
                          <a:spcPts val="0"/>
                        </a:spcAft>
                      </a:pPr>
                      <a:r>
                        <a:rPr lang="es-CO" sz="1000" kern="1200" dirty="0">
                          <a:effectLst/>
                        </a:rPr>
                        <a:t>Grupo interno de trabajo planeación</a:t>
                      </a:r>
                      <a:endParaRPr lang="es-CO" sz="1000" b="0" kern="1200" dirty="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68316" marR="68316" marT="0" marB="0"/>
                </a:tc>
                <a:tc>
                  <a:txBody>
                    <a:bodyPr/>
                    <a:lstStyle/>
                    <a:p>
                      <a:pPr marL="0" algn="l" defTabSz="514350" rtl="0" eaLnBrk="1" latinLnBrk="0" hangingPunct="1">
                        <a:lnSpc>
                          <a:spcPct val="107000"/>
                        </a:lnSpc>
                        <a:spcAft>
                          <a:spcPts val="0"/>
                        </a:spcAft>
                      </a:pPr>
                      <a:r>
                        <a:rPr lang="es-CO" sz="1000" kern="1200" dirty="0">
                          <a:effectLst/>
                        </a:rPr>
                        <a:t>Abril de 2019</a:t>
                      </a:r>
                      <a:endParaRPr lang="es-CO" sz="1000" b="0" kern="1200" dirty="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68316" marR="68316" marT="0" marB="0"/>
                </a:tc>
                <a:extLst>
                  <a:ext uri="{0D108BD9-81ED-4DB2-BD59-A6C34878D82A}">
                    <a16:rowId xmlns:a16="http://schemas.microsoft.com/office/drawing/2014/main" val="2450344381"/>
                  </a:ext>
                </a:extLst>
              </a:tr>
              <a:tr h="1092070">
                <a:tc>
                  <a:txBody>
                    <a:bodyPr/>
                    <a:lstStyle/>
                    <a:p>
                      <a:pPr marL="0" algn="l" defTabSz="514350" rtl="0" eaLnBrk="1" latinLnBrk="0" hangingPunct="1">
                        <a:lnSpc>
                          <a:spcPct val="107000"/>
                        </a:lnSpc>
                        <a:spcAft>
                          <a:spcPts val="0"/>
                        </a:spcAft>
                      </a:pPr>
                      <a:r>
                        <a:rPr lang="es-CO" sz="1000" b="1" kern="120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7</a:t>
                      </a:r>
                    </a:p>
                  </a:txBody>
                  <a:tcPr marL="68316" marR="68316" marT="0" marB="0"/>
                </a:tc>
                <a:tc>
                  <a:txBody>
                    <a:bodyPr/>
                    <a:lstStyle/>
                    <a:p>
                      <a:pPr marL="0" algn="just" defTabSz="514350" rtl="0" eaLnBrk="1" latinLnBrk="0" hangingPunct="1">
                        <a:lnSpc>
                          <a:spcPct val="107000"/>
                        </a:lnSpc>
                        <a:spcAft>
                          <a:spcPts val="0"/>
                        </a:spcAft>
                      </a:pPr>
                      <a:r>
                        <a:rPr lang="es-CO" sz="1000" kern="1200" dirty="0">
                          <a:effectLst/>
                        </a:rPr>
                        <a:t>Identificar, en conjunto con las áreas misionales y de apoyo a la gestión, las metas y actividades que cada área realizará y en las cuales tiene programado o debe involucrar la  participación de los grupos de valor, con enfoque a los ODS, Derechos Humanos y Equidad de Genero.</a:t>
                      </a:r>
                      <a:endParaRPr lang="es-CO" sz="1000" b="0" kern="1200" dirty="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68316" marR="68316" marT="0" marB="0"/>
                </a:tc>
                <a:tc>
                  <a:txBody>
                    <a:bodyPr/>
                    <a:lstStyle/>
                    <a:p>
                      <a:pPr marL="0" algn="l" defTabSz="514350" rtl="0" eaLnBrk="1" latinLnBrk="0" hangingPunct="1">
                        <a:lnSpc>
                          <a:spcPct val="107000"/>
                        </a:lnSpc>
                        <a:spcAft>
                          <a:spcPts val="0"/>
                        </a:spcAft>
                      </a:pPr>
                      <a:r>
                        <a:rPr lang="es-CO" sz="1000" kern="1200" dirty="0">
                          <a:effectLst/>
                        </a:rPr>
                        <a:t>Documento</a:t>
                      </a:r>
                      <a:endParaRPr lang="es-CO" sz="1000" b="0" kern="1200" dirty="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68316" marR="68316" marT="0" marB="0"/>
                </a:tc>
                <a:tc>
                  <a:txBody>
                    <a:bodyPr/>
                    <a:lstStyle/>
                    <a:p>
                      <a:pPr marL="0" algn="l" defTabSz="514350" rtl="0" eaLnBrk="1" latinLnBrk="0" hangingPunct="1">
                        <a:lnSpc>
                          <a:spcPct val="107000"/>
                        </a:lnSpc>
                        <a:spcAft>
                          <a:spcPts val="0"/>
                        </a:spcAft>
                      </a:pPr>
                      <a:r>
                        <a:rPr lang="es-CO" sz="1000" kern="1200" dirty="0">
                          <a:effectLst/>
                        </a:rPr>
                        <a:t>Grupo interno de trabajo planeación</a:t>
                      </a:r>
                      <a:endParaRPr lang="es-CO" sz="1000" b="0" kern="1200" dirty="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68316" marR="68316" marT="0" marB="0"/>
                </a:tc>
                <a:tc>
                  <a:txBody>
                    <a:bodyPr/>
                    <a:lstStyle/>
                    <a:p>
                      <a:pPr marL="0" algn="l" defTabSz="514350" rtl="0" eaLnBrk="1" latinLnBrk="0" hangingPunct="1">
                        <a:lnSpc>
                          <a:spcPct val="107000"/>
                        </a:lnSpc>
                        <a:spcAft>
                          <a:spcPts val="0"/>
                        </a:spcAft>
                      </a:pPr>
                      <a:r>
                        <a:rPr lang="es-CO" sz="1000" kern="1200" dirty="0">
                          <a:effectLst/>
                        </a:rPr>
                        <a:t>Agosto de 2019</a:t>
                      </a:r>
                      <a:endParaRPr lang="es-CO" sz="1000" b="0" kern="1200" dirty="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68316" marR="68316" marT="0" marB="0"/>
                </a:tc>
                <a:extLst>
                  <a:ext uri="{0D108BD9-81ED-4DB2-BD59-A6C34878D82A}">
                    <a16:rowId xmlns:a16="http://schemas.microsoft.com/office/drawing/2014/main" val="2447128853"/>
                  </a:ext>
                </a:extLst>
              </a:tr>
              <a:tr h="453939">
                <a:tc>
                  <a:txBody>
                    <a:bodyPr/>
                    <a:lstStyle/>
                    <a:p>
                      <a:pPr marL="0" algn="l" defTabSz="514350" rtl="0" eaLnBrk="1" latinLnBrk="0" hangingPunct="1">
                        <a:lnSpc>
                          <a:spcPct val="107000"/>
                        </a:lnSpc>
                        <a:spcAft>
                          <a:spcPts val="0"/>
                        </a:spcAft>
                      </a:pPr>
                      <a:r>
                        <a:rPr lang="es-CO" sz="1000" b="1" kern="120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8</a:t>
                      </a:r>
                    </a:p>
                  </a:txBody>
                  <a:tcPr marL="68316" marR="68316" marT="0" marB="0"/>
                </a:tc>
                <a:tc>
                  <a:txBody>
                    <a:bodyPr/>
                    <a:lstStyle/>
                    <a:p>
                      <a:pPr marL="0" algn="l" defTabSz="514350" rtl="0" eaLnBrk="1" latinLnBrk="0" hangingPunct="1">
                        <a:lnSpc>
                          <a:spcPct val="107000"/>
                        </a:lnSpc>
                        <a:spcAft>
                          <a:spcPts val="0"/>
                        </a:spcAft>
                      </a:pPr>
                      <a:r>
                        <a:rPr lang="es-CO" sz="1000" kern="1200" dirty="0">
                          <a:effectLst/>
                        </a:rPr>
                        <a:t>Ajustar el PAAC-2019 con las actividades identificadas en el numeral No. 6 y 7.</a:t>
                      </a:r>
                      <a:endParaRPr lang="es-CO" sz="1000" b="0" kern="1200" dirty="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68316" marR="68316" marT="0" marB="0"/>
                </a:tc>
                <a:tc>
                  <a:txBody>
                    <a:bodyPr/>
                    <a:lstStyle/>
                    <a:p>
                      <a:pPr marL="0" algn="l" defTabSz="514350" rtl="0" eaLnBrk="1" latinLnBrk="0" hangingPunct="1">
                        <a:lnSpc>
                          <a:spcPct val="107000"/>
                        </a:lnSpc>
                        <a:spcAft>
                          <a:spcPts val="0"/>
                        </a:spcAft>
                      </a:pPr>
                      <a:r>
                        <a:rPr lang="es-CO" sz="1000" kern="1200" dirty="0">
                          <a:effectLst/>
                        </a:rPr>
                        <a:t>Documento</a:t>
                      </a:r>
                      <a:endParaRPr lang="es-CO" sz="1000" b="0" kern="1200" dirty="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68316" marR="68316" marT="0" marB="0"/>
                </a:tc>
                <a:tc>
                  <a:txBody>
                    <a:bodyPr/>
                    <a:lstStyle/>
                    <a:p>
                      <a:pPr marL="0" algn="l" defTabSz="514350" rtl="0" eaLnBrk="1" latinLnBrk="0" hangingPunct="1">
                        <a:lnSpc>
                          <a:spcPct val="107000"/>
                        </a:lnSpc>
                        <a:spcAft>
                          <a:spcPts val="0"/>
                        </a:spcAft>
                      </a:pPr>
                      <a:r>
                        <a:rPr lang="es-CO" sz="1000" kern="1200" dirty="0">
                          <a:effectLst/>
                        </a:rPr>
                        <a:t>Grupo interno de trabajo planeación</a:t>
                      </a:r>
                      <a:endParaRPr lang="es-CO" sz="1000" b="0" kern="1200" dirty="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68316" marR="68316" marT="0" marB="0"/>
                </a:tc>
                <a:tc>
                  <a:txBody>
                    <a:bodyPr/>
                    <a:lstStyle/>
                    <a:p>
                      <a:pPr marL="0" algn="l" defTabSz="514350" rtl="0" eaLnBrk="1" latinLnBrk="0" hangingPunct="1">
                        <a:lnSpc>
                          <a:spcPct val="107000"/>
                        </a:lnSpc>
                        <a:spcAft>
                          <a:spcPts val="0"/>
                        </a:spcAft>
                      </a:pPr>
                      <a:r>
                        <a:rPr lang="es-CO" sz="1000" kern="1200" dirty="0">
                          <a:effectLst/>
                        </a:rPr>
                        <a:t>Agosto de 2019</a:t>
                      </a:r>
                      <a:endParaRPr lang="es-CO" sz="1000" b="0" kern="1200" dirty="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68316" marR="68316" marT="0" marB="0"/>
                </a:tc>
                <a:extLst>
                  <a:ext uri="{0D108BD9-81ED-4DB2-BD59-A6C34878D82A}">
                    <a16:rowId xmlns:a16="http://schemas.microsoft.com/office/drawing/2014/main" val="3078587622"/>
                  </a:ext>
                </a:extLst>
              </a:tr>
              <a:tr h="453939">
                <a:tc>
                  <a:txBody>
                    <a:bodyPr/>
                    <a:lstStyle/>
                    <a:p>
                      <a:pPr marL="0" algn="l" defTabSz="514350" rtl="0" eaLnBrk="1" latinLnBrk="0" hangingPunct="1">
                        <a:lnSpc>
                          <a:spcPct val="107000"/>
                        </a:lnSpc>
                        <a:spcAft>
                          <a:spcPts val="0"/>
                        </a:spcAft>
                      </a:pPr>
                      <a:r>
                        <a:rPr lang="es-CO" sz="1000" b="1" kern="120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9</a:t>
                      </a:r>
                    </a:p>
                  </a:txBody>
                  <a:tcPr marL="68316" marR="68316" marT="0" marB="0"/>
                </a:tc>
                <a:tc>
                  <a:txBody>
                    <a:bodyPr/>
                    <a:lstStyle/>
                    <a:p>
                      <a:pPr marL="0" algn="l" defTabSz="514350" rtl="0" eaLnBrk="1" latinLnBrk="0" hangingPunct="1">
                        <a:lnSpc>
                          <a:spcPct val="107000"/>
                        </a:lnSpc>
                        <a:spcAft>
                          <a:spcPts val="0"/>
                        </a:spcAft>
                      </a:pPr>
                      <a:r>
                        <a:rPr lang="es-CO" sz="1000" b="0" kern="120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Eventos de fortalecimiento en los cuales las comunidades aporten a la planeación y desarrollo de los proyectos</a:t>
                      </a:r>
                    </a:p>
                  </a:txBody>
                  <a:tcPr marL="68316" marR="68316" marT="0" marB="0"/>
                </a:tc>
                <a:tc>
                  <a:txBody>
                    <a:bodyPr/>
                    <a:lstStyle/>
                    <a:p>
                      <a:pPr marL="0" algn="l" defTabSz="514350" rtl="0" eaLnBrk="1" latinLnBrk="0" hangingPunct="1">
                        <a:lnSpc>
                          <a:spcPct val="107000"/>
                        </a:lnSpc>
                        <a:spcAft>
                          <a:spcPts val="0"/>
                        </a:spcAft>
                      </a:pPr>
                      <a:r>
                        <a:rPr lang="es-CO" sz="1000" b="0" kern="120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Evento</a:t>
                      </a:r>
                    </a:p>
                  </a:txBody>
                  <a:tcPr marL="68316" marR="68316" marT="0" marB="0"/>
                </a:tc>
                <a:tc>
                  <a:txBody>
                    <a:bodyPr/>
                    <a:lstStyle/>
                    <a:p>
                      <a:pPr marL="0" marR="0" lvl="0" indent="0" algn="l" defTabSz="514350" rtl="0" eaLnBrk="1" fontAlgn="auto" latinLnBrk="0" hangingPunct="1">
                        <a:lnSpc>
                          <a:spcPct val="107000"/>
                        </a:lnSpc>
                        <a:spcBef>
                          <a:spcPts val="0"/>
                        </a:spcBef>
                        <a:spcAft>
                          <a:spcPts val="0"/>
                        </a:spcAft>
                        <a:buClrTx/>
                        <a:buSzTx/>
                        <a:buFontTx/>
                        <a:buNone/>
                        <a:tabLst/>
                        <a:defRPr/>
                      </a:pPr>
                      <a:r>
                        <a:rPr lang="es-CO" sz="1000" kern="1200" dirty="0">
                          <a:effectLst/>
                        </a:rPr>
                        <a:t>Grupo interno de trabajo Social</a:t>
                      </a:r>
                      <a:endParaRPr lang="es-CO" sz="1000" b="0" kern="1200" dirty="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p>
                      <a:pPr marL="0" algn="l" defTabSz="514350" rtl="0" eaLnBrk="1" latinLnBrk="0" hangingPunct="1">
                        <a:lnSpc>
                          <a:spcPct val="107000"/>
                        </a:lnSpc>
                        <a:spcAft>
                          <a:spcPts val="0"/>
                        </a:spcAft>
                      </a:pPr>
                      <a:endParaRPr lang="es-CO" sz="1000" b="0" kern="1200" dirty="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68316" marR="68316" marT="0" marB="0"/>
                </a:tc>
                <a:tc>
                  <a:txBody>
                    <a:bodyPr/>
                    <a:lstStyle/>
                    <a:p>
                      <a:pPr marL="0" algn="l" defTabSz="514350" rtl="0" eaLnBrk="1" latinLnBrk="0" hangingPunct="1">
                        <a:lnSpc>
                          <a:spcPct val="107000"/>
                        </a:lnSpc>
                        <a:spcAft>
                          <a:spcPts val="0"/>
                        </a:spcAft>
                      </a:pPr>
                      <a:r>
                        <a:rPr lang="es-CO" sz="1000" b="0" kern="120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Diciembre de  2019</a:t>
                      </a:r>
                    </a:p>
                  </a:txBody>
                  <a:tcPr marL="68316" marR="68316" marT="0" marB="0"/>
                </a:tc>
                <a:extLst>
                  <a:ext uri="{0D108BD9-81ED-4DB2-BD59-A6C34878D82A}">
                    <a16:rowId xmlns:a16="http://schemas.microsoft.com/office/drawing/2014/main" val="4156765083"/>
                  </a:ext>
                </a:extLst>
              </a:tr>
              <a:tr h="453939">
                <a:tc>
                  <a:txBody>
                    <a:bodyPr/>
                    <a:lstStyle/>
                    <a:p>
                      <a:pPr marL="0" algn="l" defTabSz="514350" rtl="0" eaLnBrk="1" latinLnBrk="0" hangingPunct="1">
                        <a:lnSpc>
                          <a:spcPct val="107000"/>
                        </a:lnSpc>
                        <a:spcAft>
                          <a:spcPts val="0"/>
                        </a:spcAft>
                      </a:pPr>
                      <a:r>
                        <a:rPr lang="es-CO" sz="1000" b="1" kern="120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10</a:t>
                      </a:r>
                    </a:p>
                  </a:txBody>
                  <a:tcPr marL="68316" marR="68316" marT="0" marB="0"/>
                </a:tc>
                <a:tc>
                  <a:txBody>
                    <a:bodyPr/>
                    <a:lstStyle/>
                    <a:p>
                      <a:pPr marL="0" algn="l" defTabSz="514350" rtl="0" eaLnBrk="1" latinLnBrk="0" hangingPunct="1">
                        <a:lnSpc>
                          <a:spcPct val="107000"/>
                        </a:lnSpc>
                        <a:spcAft>
                          <a:spcPts val="0"/>
                        </a:spcAft>
                      </a:pPr>
                      <a:r>
                        <a:rPr lang="es-CO" sz="1000" b="0" kern="120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Participar en las ferias de servicio al ciudadano programadas por el DNP, en las cuales la ANI tenga incidencia. </a:t>
                      </a:r>
                    </a:p>
                  </a:txBody>
                  <a:tcPr marL="68316" marR="68316" marT="0" marB="0"/>
                </a:tc>
                <a:tc>
                  <a:txBody>
                    <a:bodyPr/>
                    <a:lstStyle/>
                    <a:p>
                      <a:pPr marL="0" algn="l" defTabSz="514350" rtl="0" eaLnBrk="1" latinLnBrk="0" hangingPunct="1">
                        <a:lnSpc>
                          <a:spcPct val="107000"/>
                        </a:lnSpc>
                        <a:spcAft>
                          <a:spcPts val="0"/>
                        </a:spcAft>
                      </a:pPr>
                      <a:r>
                        <a:rPr lang="es-CO" sz="1000" b="0" kern="120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Documento</a:t>
                      </a:r>
                    </a:p>
                  </a:txBody>
                  <a:tcPr marL="68316" marR="68316" marT="0" marB="0"/>
                </a:tc>
                <a:tc>
                  <a:txBody>
                    <a:bodyPr/>
                    <a:lstStyle/>
                    <a:p>
                      <a:pPr marL="0" marR="0" lvl="0" indent="0" algn="l" defTabSz="514350" rtl="0" eaLnBrk="1" fontAlgn="auto" latinLnBrk="0" hangingPunct="1">
                        <a:lnSpc>
                          <a:spcPct val="107000"/>
                        </a:lnSpc>
                        <a:spcBef>
                          <a:spcPts val="0"/>
                        </a:spcBef>
                        <a:spcAft>
                          <a:spcPts val="0"/>
                        </a:spcAft>
                        <a:buClrTx/>
                        <a:buSzTx/>
                        <a:buFontTx/>
                        <a:buNone/>
                        <a:tabLst/>
                        <a:defRPr/>
                      </a:pPr>
                      <a:r>
                        <a:rPr lang="es-CO" sz="1000" dirty="0">
                          <a:effectLst/>
                        </a:rPr>
                        <a:t>Atención al Ciudadano-VAF</a:t>
                      </a:r>
                      <a:endParaRPr lang="es-CO" sz="1000" b="0" kern="1200" dirty="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p>
                      <a:pPr marL="0" algn="l" defTabSz="514350" rtl="0" eaLnBrk="1" latinLnBrk="0" hangingPunct="1">
                        <a:lnSpc>
                          <a:spcPct val="107000"/>
                        </a:lnSpc>
                        <a:spcAft>
                          <a:spcPts val="0"/>
                        </a:spcAft>
                      </a:pPr>
                      <a:endParaRPr lang="es-CO" sz="1000" b="0" kern="1200" dirty="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68316" marR="68316" marT="0" marB="0"/>
                </a:tc>
                <a:tc>
                  <a:txBody>
                    <a:bodyPr/>
                    <a:lstStyle/>
                    <a:p>
                      <a:pPr marL="0" marR="0" lvl="0" indent="0" algn="l" defTabSz="514350" rtl="0" eaLnBrk="1" fontAlgn="auto" latinLnBrk="0" hangingPunct="1">
                        <a:lnSpc>
                          <a:spcPct val="107000"/>
                        </a:lnSpc>
                        <a:spcBef>
                          <a:spcPts val="0"/>
                        </a:spcBef>
                        <a:spcAft>
                          <a:spcPts val="0"/>
                        </a:spcAft>
                        <a:buClrTx/>
                        <a:buSzTx/>
                        <a:buFontTx/>
                        <a:buNone/>
                        <a:tabLst/>
                        <a:defRPr/>
                      </a:pPr>
                      <a:r>
                        <a:rPr lang="es-CO" sz="1000" kern="1200" dirty="0">
                          <a:effectLst/>
                        </a:rPr>
                        <a:t>Diciembre de 2019</a:t>
                      </a:r>
                      <a:endParaRPr lang="es-CO" sz="1000" b="0" kern="1200" dirty="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p>
                      <a:pPr marL="0" algn="l" defTabSz="514350" rtl="0" eaLnBrk="1" latinLnBrk="0" hangingPunct="1">
                        <a:lnSpc>
                          <a:spcPct val="107000"/>
                        </a:lnSpc>
                        <a:spcAft>
                          <a:spcPts val="0"/>
                        </a:spcAft>
                      </a:pPr>
                      <a:endParaRPr lang="es-CO" sz="1000" b="0" kern="1200" dirty="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68316" marR="68316" marT="0" marB="0"/>
                </a:tc>
                <a:extLst>
                  <a:ext uri="{0D108BD9-81ED-4DB2-BD59-A6C34878D82A}">
                    <a16:rowId xmlns:a16="http://schemas.microsoft.com/office/drawing/2014/main" val="3933980720"/>
                  </a:ext>
                </a:extLst>
              </a:tr>
            </a:tbl>
          </a:graphicData>
        </a:graphic>
      </p:graphicFrame>
      <p:pic>
        <p:nvPicPr>
          <p:cNvPr id="9" name="Imagen 8"/>
          <p:cNvPicPr>
            <a:picLocks noChangeAspect="1"/>
          </p:cNvPicPr>
          <p:nvPr/>
        </p:nvPicPr>
        <p:blipFill>
          <a:blip r:embed="rId2" cstate="print">
            <a:duotone>
              <a:schemeClr val="accent2">
                <a:shade val="45000"/>
                <a:satMod val="135000"/>
              </a:schemeClr>
              <a:prstClr val="white"/>
            </a:duotone>
            <a:extLst>
              <a:ext uri="{28A0092B-C50C-407E-A947-70E740481C1C}">
                <a14:useLocalDpi xmlns:a14="http://schemas.microsoft.com/office/drawing/2010/main" val="0"/>
              </a:ext>
            </a:extLst>
          </a:blip>
          <a:stretch>
            <a:fillRect/>
          </a:stretch>
        </p:blipFill>
        <p:spPr>
          <a:xfrm>
            <a:off x="2745402" y="716148"/>
            <a:ext cx="888800" cy="611594"/>
          </a:xfrm>
          <a:prstGeom prst="rect">
            <a:avLst/>
          </a:prstGeom>
        </p:spPr>
      </p:pic>
    </p:spTree>
    <p:extLst>
      <p:ext uri="{BB962C8B-B14F-4D97-AF65-F5344CB8AC3E}">
        <p14:creationId xmlns:p14="http://schemas.microsoft.com/office/powerpoint/2010/main" val="370370267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ángulo 9">
            <a:extLst>
              <a:ext uri="{FF2B5EF4-FFF2-40B4-BE49-F238E27FC236}">
                <a16:creationId xmlns:a16="http://schemas.microsoft.com/office/drawing/2014/main" id="{593933B2-5247-46AB-A9A2-1475D09EB765}"/>
              </a:ext>
            </a:extLst>
          </p:cNvPr>
          <p:cNvSpPr/>
          <p:nvPr/>
        </p:nvSpPr>
        <p:spPr>
          <a:xfrm>
            <a:off x="495283" y="4662255"/>
            <a:ext cx="5724587" cy="1754326"/>
          </a:xfrm>
          <a:prstGeom prst="rect">
            <a:avLst/>
          </a:prstGeom>
        </p:spPr>
        <p:txBody>
          <a:bodyPr wrap="square">
            <a:spAutoFit/>
          </a:bodyPr>
          <a:lstStyle/>
          <a:p>
            <a:pPr algn="just"/>
            <a:r>
              <a:rPr lang="es-CO" sz="1200" dirty="0"/>
              <a:t>Para el desarrollo de la estrategia, en 2019 la Agencia ha programado llevar a cabo una (1) Audiencia Pública de Rendición de Cuentas, en la cual se mostrarán los logros obtenidos en la vigencia 2018-2019. </a:t>
            </a:r>
          </a:p>
          <a:p>
            <a:pPr algn="just"/>
            <a:r>
              <a:rPr lang="es-CO" sz="1200" dirty="0"/>
              <a:t> </a:t>
            </a:r>
          </a:p>
          <a:p>
            <a:pPr algn="just"/>
            <a:r>
              <a:rPr lang="es-CO" sz="1200" dirty="0"/>
              <a:t>En cuanto a los incentivos, se continuará realizando el reconocimiento a los ciudadanos que participen en nuestros eventos; para tal fin se realizará la publicación a nombre propios de todas y cada una de las participaciones realizadas en cuanto a los servidores de la entidad se adelantarán actividades en las cuales se premie el conocimiento de la gestión de la entidad y de la estrategia.</a:t>
            </a:r>
          </a:p>
        </p:txBody>
      </p:sp>
      <p:sp>
        <p:nvSpPr>
          <p:cNvPr id="2" name="Rectángulo 1"/>
          <p:cNvSpPr/>
          <p:nvPr/>
        </p:nvSpPr>
        <p:spPr>
          <a:xfrm>
            <a:off x="495283" y="1690341"/>
            <a:ext cx="2905833" cy="2862322"/>
          </a:xfrm>
          <a:prstGeom prst="rect">
            <a:avLst/>
          </a:prstGeom>
        </p:spPr>
        <p:txBody>
          <a:bodyPr wrap="square">
            <a:spAutoFit/>
          </a:bodyPr>
          <a:lstStyle/>
          <a:p>
            <a:pPr algn="just"/>
            <a:r>
              <a:rPr lang="es-CO" sz="1200" dirty="0"/>
              <a:t>La estrategia de rendición de cuentas de la Agencia, tiene como objetivo fomentar y fortalecer la participación de la ciudadanía y grupos de interés; para ello continuará realizando eventos en los cuales se vigorice la interlocución con las comunidades y partes interesadas, para ampliar y robustecer el conocimiento de los proyectos a su cargo, vincular a las partes interesadas en el proceso de formulación y seguimiento de los planes, profundizar en la generación de estrategias para enriquecer el proceso de circulación y acceso de la información de la Agencia y consolidar el control ciudadano.  </a:t>
            </a:r>
          </a:p>
        </p:txBody>
      </p:sp>
      <p:sp>
        <p:nvSpPr>
          <p:cNvPr id="13" name="Rectángulo 12"/>
          <p:cNvSpPr/>
          <p:nvPr/>
        </p:nvSpPr>
        <p:spPr>
          <a:xfrm>
            <a:off x="751510" y="444528"/>
            <a:ext cx="4450706" cy="400110"/>
          </a:xfrm>
          <a:prstGeom prst="rect">
            <a:avLst/>
          </a:prstGeom>
        </p:spPr>
        <p:txBody>
          <a:bodyPr wrap="none">
            <a:spAutoFit/>
          </a:bodyPr>
          <a:lstStyle/>
          <a:p>
            <a:pPr marL="313432" lvl="2" indent="-120551">
              <a:spcBef>
                <a:spcPts val="422"/>
              </a:spcBef>
            </a:pPr>
            <a:r>
              <a:rPr lang="es-ES" sz="2000" b="1" dirty="0">
                <a:solidFill>
                  <a:schemeClr val="accent5">
                    <a:lumMod val="50000"/>
                  </a:schemeClr>
                </a:solidFill>
                <a:latin typeface="Calibri" panose="020F0502020204030204" pitchFamily="34" charset="0"/>
                <a:cs typeface="Calibri" panose="020F0502020204030204" pitchFamily="34" charset="0"/>
              </a:rPr>
              <a:t>Mecanismos de Rendición de Cuentas </a:t>
            </a:r>
          </a:p>
        </p:txBody>
      </p:sp>
      <p:sp>
        <p:nvSpPr>
          <p:cNvPr id="7" name="Rectángulo 6"/>
          <p:cNvSpPr/>
          <p:nvPr/>
        </p:nvSpPr>
        <p:spPr>
          <a:xfrm>
            <a:off x="0" y="8725"/>
            <a:ext cx="6858000" cy="197708"/>
          </a:xfrm>
          <a:prstGeom prst="rect">
            <a:avLst/>
          </a:prstGeom>
          <a:solidFill>
            <a:schemeClr val="accent2"/>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8" name="Rectángulo 7"/>
          <p:cNvSpPr/>
          <p:nvPr/>
        </p:nvSpPr>
        <p:spPr>
          <a:xfrm>
            <a:off x="0" y="9008077"/>
            <a:ext cx="6858000" cy="135924"/>
          </a:xfrm>
          <a:prstGeom prst="rect">
            <a:avLst/>
          </a:prstGeom>
          <a:solidFill>
            <a:schemeClr val="accent5"/>
          </a:solidFill>
          <a:ln>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11" name="Shape 737"/>
          <p:cNvSpPr/>
          <p:nvPr/>
        </p:nvSpPr>
        <p:spPr>
          <a:xfrm flipH="1">
            <a:off x="1527" y="213482"/>
            <a:ext cx="402286" cy="980020"/>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lnTo>
                  <a:pt x="21600" y="17899"/>
                </a:lnTo>
                <a:lnTo>
                  <a:pt x="21600" y="0"/>
                </a:lnTo>
                <a:lnTo>
                  <a:pt x="0" y="3701"/>
                </a:lnTo>
                <a:lnTo>
                  <a:pt x="0" y="21600"/>
                </a:lnTo>
                <a:close/>
              </a:path>
            </a:pathLst>
          </a:custGeom>
          <a:solidFill>
            <a:srgbClr val="FFC000">
              <a:alpha val="90000"/>
            </a:srgbClr>
          </a:solidFill>
          <a:ln w="12700" cap="flat">
            <a:noFill/>
            <a:miter lim="400000"/>
          </a:ln>
          <a:effectLst/>
        </p:spPr>
        <p:txBody>
          <a:bodyPr wrap="square" lIns="45719" tIns="45719" rIns="45719" bIns="45719" numCol="1" anchor="t">
            <a:noAutofit/>
          </a:bodyPr>
          <a:lstStyle/>
          <a:p>
            <a:pPr marL="0" marR="0" lvl="0" indent="0" defTabSz="914354"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rgbClr val="95A5A6"/>
              </a:solidFill>
              <a:effectLst/>
              <a:uLnTx/>
              <a:uFillTx/>
            </a:endParaRPr>
          </a:p>
        </p:txBody>
      </p:sp>
      <p:sp>
        <p:nvSpPr>
          <p:cNvPr id="14" name="Shape 739"/>
          <p:cNvSpPr/>
          <p:nvPr/>
        </p:nvSpPr>
        <p:spPr>
          <a:xfrm flipH="1">
            <a:off x="597" y="57041"/>
            <a:ext cx="804570" cy="337117"/>
          </a:xfrm>
          <a:custGeom>
            <a:avLst/>
            <a:gdLst/>
            <a:ahLst/>
            <a:cxnLst>
              <a:cxn ang="0">
                <a:pos x="wd2" y="hd2"/>
              </a:cxn>
              <a:cxn ang="5400000">
                <a:pos x="wd2" y="hd2"/>
              </a:cxn>
              <a:cxn ang="10800000">
                <a:pos x="wd2" y="hd2"/>
              </a:cxn>
              <a:cxn ang="16200000">
                <a:pos x="wd2" y="hd2"/>
              </a:cxn>
            </a:cxnLst>
            <a:rect l="0" t="0" r="r" b="b"/>
            <a:pathLst>
              <a:path w="21600" h="21600" extrusionOk="0">
                <a:moveTo>
                  <a:pt x="10800" y="21600"/>
                </a:moveTo>
                <a:lnTo>
                  <a:pt x="0" y="10680"/>
                </a:lnTo>
                <a:lnTo>
                  <a:pt x="10800" y="0"/>
                </a:lnTo>
                <a:lnTo>
                  <a:pt x="21600" y="10680"/>
                </a:lnTo>
                <a:lnTo>
                  <a:pt x="10800" y="21600"/>
                </a:lnTo>
                <a:close/>
              </a:path>
            </a:pathLst>
          </a:custGeom>
          <a:solidFill>
            <a:srgbClr val="FFC000"/>
          </a:solidFill>
          <a:ln w="12700" cap="flat">
            <a:noFill/>
            <a:miter lim="400000"/>
          </a:ln>
          <a:effectLst/>
        </p:spPr>
        <p:txBody>
          <a:bodyPr wrap="square" lIns="45719" tIns="45719" rIns="45719" bIns="45719" numCol="1" anchor="t">
            <a:noAutofit/>
          </a:bodyPr>
          <a:lstStyle/>
          <a:p>
            <a:pPr marL="0" marR="0" lvl="0" indent="0" defTabSz="914354"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rgbClr val="95A5A6"/>
              </a:solidFill>
              <a:effectLst/>
              <a:uLnTx/>
              <a:uFillTx/>
            </a:endParaRPr>
          </a:p>
        </p:txBody>
      </p:sp>
      <p:sp>
        <p:nvSpPr>
          <p:cNvPr id="15" name="Shape 738"/>
          <p:cNvSpPr/>
          <p:nvPr/>
        </p:nvSpPr>
        <p:spPr>
          <a:xfrm flipH="1">
            <a:off x="402881" y="206433"/>
            <a:ext cx="402286" cy="980020"/>
          </a:xfrm>
          <a:custGeom>
            <a:avLst/>
            <a:gdLst/>
            <a:ahLst/>
            <a:cxnLst>
              <a:cxn ang="0">
                <a:pos x="wd2" y="hd2"/>
              </a:cxn>
              <a:cxn ang="5400000">
                <a:pos x="wd2" y="hd2"/>
              </a:cxn>
              <a:cxn ang="10800000">
                <a:pos x="wd2" y="hd2"/>
              </a:cxn>
              <a:cxn ang="16200000">
                <a:pos x="wd2" y="hd2"/>
              </a:cxn>
            </a:cxnLst>
            <a:rect l="0" t="0" r="r" b="b"/>
            <a:pathLst>
              <a:path w="21600" h="21600" extrusionOk="0">
                <a:moveTo>
                  <a:pt x="21600" y="21600"/>
                </a:moveTo>
                <a:lnTo>
                  <a:pt x="0" y="17899"/>
                </a:lnTo>
                <a:lnTo>
                  <a:pt x="0" y="0"/>
                </a:lnTo>
                <a:lnTo>
                  <a:pt x="21600" y="3701"/>
                </a:lnTo>
                <a:lnTo>
                  <a:pt x="21600" y="21600"/>
                </a:lnTo>
                <a:close/>
              </a:path>
            </a:pathLst>
          </a:custGeom>
          <a:solidFill>
            <a:srgbClr val="FFC000">
              <a:alpha val="80000"/>
            </a:srgbClr>
          </a:solidFill>
          <a:ln w="12700" cap="flat">
            <a:noFill/>
            <a:miter lim="400000"/>
          </a:ln>
          <a:effectLst/>
        </p:spPr>
        <p:txBody>
          <a:bodyPr wrap="square" lIns="45719" tIns="45719" rIns="45719" bIns="45719" numCol="1" anchor="ctr">
            <a:noAutofit/>
          </a:bodyPr>
          <a:lstStyle/>
          <a:p>
            <a:pPr marL="0" marR="0" lvl="0" indent="0" algn="ctr" defTabSz="914354" eaLnBrk="1" fontAlgn="auto" latinLnBrk="0" hangingPunct="1">
              <a:lnSpc>
                <a:spcPct val="100000"/>
              </a:lnSpc>
              <a:spcBef>
                <a:spcPts val="0"/>
              </a:spcBef>
              <a:spcAft>
                <a:spcPts val="0"/>
              </a:spcAft>
              <a:buClrTx/>
              <a:buSzTx/>
              <a:buFontTx/>
              <a:buNone/>
              <a:tabLst/>
              <a:defRPr b="0">
                <a:solidFill>
                  <a:srgbClr val="000000"/>
                </a:solidFill>
                <a:latin typeface="+mn-lt"/>
                <a:ea typeface="+mn-ea"/>
                <a:cs typeface="+mn-cs"/>
                <a:sym typeface="Calibri"/>
              </a:defRPr>
            </a:pPr>
            <a:r>
              <a:rPr kumimoji="0" lang="en-US" sz="2400" b="1" i="0" u="none" strike="noStrike" kern="0" cap="none" spc="0" normalizeH="0" baseline="0" noProof="0" dirty="0">
                <a:ln>
                  <a:noFill/>
                </a:ln>
                <a:solidFill>
                  <a:srgbClr val="FFFFFF"/>
                </a:solidFill>
                <a:effectLst/>
                <a:uLnTx/>
                <a:uFillTx/>
                <a:latin typeface="Calibri"/>
                <a:ea typeface="Helvetica"/>
                <a:cs typeface="Helvetica"/>
                <a:sym typeface="Helvetica"/>
              </a:rPr>
              <a:t>4</a:t>
            </a:r>
          </a:p>
        </p:txBody>
      </p:sp>
      <p:pic>
        <p:nvPicPr>
          <p:cNvPr id="5" name="Imagen 4"/>
          <p:cNvPicPr>
            <a:picLocks noChangeAspect="1"/>
          </p:cNvPicPr>
          <p:nvPr/>
        </p:nvPicPr>
        <p:blipFill rotWithShape="1">
          <a:blip r:embed="rId2">
            <a:duotone>
              <a:schemeClr val="accent4">
                <a:shade val="45000"/>
                <a:satMod val="135000"/>
              </a:schemeClr>
              <a:prstClr val="white"/>
            </a:duotone>
          </a:blip>
          <a:srcRect l="34826" t="338" r="31442" b="58084"/>
          <a:stretch/>
        </p:blipFill>
        <p:spPr>
          <a:xfrm>
            <a:off x="3429000" y="1690341"/>
            <a:ext cx="2843264" cy="2638919"/>
          </a:xfrm>
          <a:prstGeom prst="rect">
            <a:avLst/>
          </a:prstGeom>
        </p:spPr>
      </p:pic>
    </p:spTree>
    <p:extLst>
      <p:ext uri="{BB962C8B-B14F-4D97-AF65-F5344CB8AC3E}">
        <p14:creationId xmlns:p14="http://schemas.microsoft.com/office/powerpoint/2010/main" val="166998911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p:cNvPicPr>
            <a:picLocks noChangeAspect="1"/>
          </p:cNvPicPr>
          <p:nvPr/>
        </p:nvPicPr>
        <p:blipFill>
          <a:blip r:embed="rId2"/>
          <a:stretch>
            <a:fillRect/>
          </a:stretch>
        </p:blipFill>
        <p:spPr>
          <a:xfrm>
            <a:off x="2693608" y="510187"/>
            <a:ext cx="1470783" cy="1366629"/>
          </a:xfrm>
          <a:prstGeom prst="rect">
            <a:avLst/>
          </a:prstGeom>
        </p:spPr>
      </p:pic>
      <p:sp>
        <p:nvSpPr>
          <p:cNvPr id="13" name="Rectángulo 12"/>
          <p:cNvSpPr/>
          <p:nvPr/>
        </p:nvSpPr>
        <p:spPr>
          <a:xfrm>
            <a:off x="751510" y="444528"/>
            <a:ext cx="3657604" cy="338554"/>
          </a:xfrm>
          <a:prstGeom prst="rect">
            <a:avLst/>
          </a:prstGeom>
        </p:spPr>
        <p:txBody>
          <a:bodyPr wrap="none">
            <a:spAutoFit/>
          </a:bodyPr>
          <a:lstStyle/>
          <a:p>
            <a:pPr marL="313432" lvl="2" indent="-120551">
              <a:spcBef>
                <a:spcPts val="422"/>
              </a:spcBef>
            </a:pPr>
            <a:r>
              <a:rPr lang="es-ES" sz="1600" b="1" dirty="0">
                <a:solidFill>
                  <a:schemeClr val="accent5">
                    <a:lumMod val="50000"/>
                  </a:schemeClr>
                </a:solidFill>
                <a:latin typeface="Calibri" panose="020F0502020204030204" pitchFamily="34" charset="0"/>
                <a:cs typeface="Calibri" panose="020F0502020204030204" pitchFamily="34" charset="0"/>
              </a:rPr>
              <a:t>Mecanismos de Rendición de Cuentas </a:t>
            </a:r>
          </a:p>
        </p:txBody>
      </p:sp>
      <p:sp>
        <p:nvSpPr>
          <p:cNvPr id="7" name="Rectángulo 6"/>
          <p:cNvSpPr/>
          <p:nvPr/>
        </p:nvSpPr>
        <p:spPr>
          <a:xfrm>
            <a:off x="0" y="8725"/>
            <a:ext cx="6858000" cy="197708"/>
          </a:xfrm>
          <a:prstGeom prst="rect">
            <a:avLst/>
          </a:prstGeom>
          <a:solidFill>
            <a:schemeClr val="accent2"/>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8" name="Rectángulo 7"/>
          <p:cNvSpPr/>
          <p:nvPr/>
        </p:nvSpPr>
        <p:spPr>
          <a:xfrm>
            <a:off x="0" y="9008077"/>
            <a:ext cx="6858000" cy="135924"/>
          </a:xfrm>
          <a:prstGeom prst="rect">
            <a:avLst/>
          </a:prstGeom>
          <a:solidFill>
            <a:schemeClr val="accent5"/>
          </a:solidFill>
          <a:ln>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11" name="Shape 737"/>
          <p:cNvSpPr/>
          <p:nvPr/>
        </p:nvSpPr>
        <p:spPr>
          <a:xfrm flipH="1">
            <a:off x="1527" y="213482"/>
            <a:ext cx="402286" cy="980020"/>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lnTo>
                  <a:pt x="21600" y="17899"/>
                </a:lnTo>
                <a:lnTo>
                  <a:pt x="21600" y="0"/>
                </a:lnTo>
                <a:lnTo>
                  <a:pt x="0" y="3701"/>
                </a:lnTo>
                <a:lnTo>
                  <a:pt x="0" y="21600"/>
                </a:lnTo>
                <a:close/>
              </a:path>
            </a:pathLst>
          </a:custGeom>
          <a:solidFill>
            <a:srgbClr val="FFC000">
              <a:alpha val="90000"/>
            </a:srgbClr>
          </a:solidFill>
          <a:ln w="12700" cap="flat">
            <a:noFill/>
            <a:miter lim="400000"/>
          </a:ln>
          <a:effectLst/>
        </p:spPr>
        <p:txBody>
          <a:bodyPr wrap="square" lIns="45719" tIns="45719" rIns="45719" bIns="45719" numCol="1" anchor="t">
            <a:noAutofit/>
          </a:bodyPr>
          <a:lstStyle/>
          <a:p>
            <a:pPr marL="0" marR="0" lvl="0" indent="0" defTabSz="914354"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rgbClr val="95A5A6"/>
              </a:solidFill>
              <a:effectLst/>
              <a:uLnTx/>
              <a:uFillTx/>
            </a:endParaRPr>
          </a:p>
        </p:txBody>
      </p:sp>
      <p:sp>
        <p:nvSpPr>
          <p:cNvPr id="14" name="Shape 739"/>
          <p:cNvSpPr/>
          <p:nvPr/>
        </p:nvSpPr>
        <p:spPr>
          <a:xfrm flipH="1">
            <a:off x="597" y="67024"/>
            <a:ext cx="804570" cy="337117"/>
          </a:xfrm>
          <a:custGeom>
            <a:avLst/>
            <a:gdLst/>
            <a:ahLst/>
            <a:cxnLst>
              <a:cxn ang="0">
                <a:pos x="wd2" y="hd2"/>
              </a:cxn>
              <a:cxn ang="5400000">
                <a:pos x="wd2" y="hd2"/>
              </a:cxn>
              <a:cxn ang="10800000">
                <a:pos x="wd2" y="hd2"/>
              </a:cxn>
              <a:cxn ang="16200000">
                <a:pos x="wd2" y="hd2"/>
              </a:cxn>
            </a:cxnLst>
            <a:rect l="0" t="0" r="r" b="b"/>
            <a:pathLst>
              <a:path w="21600" h="21600" extrusionOk="0">
                <a:moveTo>
                  <a:pt x="10800" y="21600"/>
                </a:moveTo>
                <a:lnTo>
                  <a:pt x="0" y="10680"/>
                </a:lnTo>
                <a:lnTo>
                  <a:pt x="10800" y="0"/>
                </a:lnTo>
                <a:lnTo>
                  <a:pt x="21600" y="10680"/>
                </a:lnTo>
                <a:lnTo>
                  <a:pt x="10800" y="21600"/>
                </a:lnTo>
                <a:close/>
              </a:path>
            </a:pathLst>
          </a:custGeom>
          <a:solidFill>
            <a:srgbClr val="FFC000"/>
          </a:solidFill>
          <a:ln w="12700" cap="flat">
            <a:noFill/>
            <a:miter lim="400000"/>
          </a:ln>
          <a:effectLst/>
        </p:spPr>
        <p:txBody>
          <a:bodyPr wrap="square" lIns="45719" tIns="45719" rIns="45719" bIns="45719" numCol="1" anchor="t">
            <a:noAutofit/>
          </a:bodyPr>
          <a:lstStyle/>
          <a:p>
            <a:pPr marL="0" marR="0" lvl="0" indent="0" defTabSz="914354"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rgbClr val="95A5A6"/>
              </a:solidFill>
              <a:effectLst/>
              <a:uLnTx/>
              <a:uFillTx/>
            </a:endParaRPr>
          </a:p>
        </p:txBody>
      </p:sp>
      <p:sp>
        <p:nvSpPr>
          <p:cNvPr id="15" name="Shape 738"/>
          <p:cNvSpPr/>
          <p:nvPr/>
        </p:nvSpPr>
        <p:spPr>
          <a:xfrm flipH="1">
            <a:off x="402881" y="206433"/>
            <a:ext cx="402286" cy="980020"/>
          </a:xfrm>
          <a:custGeom>
            <a:avLst/>
            <a:gdLst/>
            <a:ahLst/>
            <a:cxnLst>
              <a:cxn ang="0">
                <a:pos x="wd2" y="hd2"/>
              </a:cxn>
              <a:cxn ang="5400000">
                <a:pos x="wd2" y="hd2"/>
              </a:cxn>
              <a:cxn ang="10800000">
                <a:pos x="wd2" y="hd2"/>
              </a:cxn>
              <a:cxn ang="16200000">
                <a:pos x="wd2" y="hd2"/>
              </a:cxn>
            </a:cxnLst>
            <a:rect l="0" t="0" r="r" b="b"/>
            <a:pathLst>
              <a:path w="21600" h="21600" extrusionOk="0">
                <a:moveTo>
                  <a:pt x="21600" y="21600"/>
                </a:moveTo>
                <a:lnTo>
                  <a:pt x="0" y="17899"/>
                </a:lnTo>
                <a:lnTo>
                  <a:pt x="0" y="0"/>
                </a:lnTo>
                <a:lnTo>
                  <a:pt x="21600" y="3701"/>
                </a:lnTo>
                <a:lnTo>
                  <a:pt x="21600" y="21600"/>
                </a:lnTo>
                <a:close/>
              </a:path>
            </a:pathLst>
          </a:custGeom>
          <a:solidFill>
            <a:srgbClr val="FFC000">
              <a:alpha val="80000"/>
            </a:srgbClr>
          </a:solidFill>
          <a:ln w="12700" cap="flat">
            <a:noFill/>
            <a:miter lim="400000"/>
          </a:ln>
          <a:effectLst/>
        </p:spPr>
        <p:txBody>
          <a:bodyPr wrap="square" lIns="45719" tIns="45719" rIns="45719" bIns="45719" numCol="1" anchor="ctr">
            <a:noAutofit/>
          </a:bodyPr>
          <a:lstStyle/>
          <a:p>
            <a:pPr marL="0" marR="0" lvl="0" indent="0" algn="ctr" defTabSz="914354" eaLnBrk="1" fontAlgn="auto" latinLnBrk="0" hangingPunct="1">
              <a:lnSpc>
                <a:spcPct val="100000"/>
              </a:lnSpc>
              <a:spcBef>
                <a:spcPts val="0"/>
              </a:spcBef>
              <a:spcAft>
                <a:spcPts val="0"/>
              </a:spcAft>
              <a:buClrTx/>
              <a:buSzTx/>
              <a:buFontTx/>
              <a:buNone/>
              <a:tabLst/>
              <a:defRPr b="0">
                <a:solidFill>
                  <a:srgbClr val="000000"/>
                </a:solidFill>
                <a:latin typeface="+mn-lt"/>
                <a:ea typeface="+mn-ea"/>
                <a:cs typeface="+mn-cs"/>
                <a:sym typeface="Calibri"/>
              </a:defRPr>
            </a:pPr>
            <a:r>
              <a:rPr kumimoji="0" lang="en-US" sz="2400" b="1" i="0" u="none" strike="noStrike" kern="0" cap="none" spc="0" normalizeH="0" baseline="0" noProof="0" dirty="0">
                <a:ln>
                  <a:noFill/>
                </a:ln>
                <a:solidFill>
                  <a:srgbClr val="FFFFFF"/>
                </a:solidFill>
                <a:effectLst/>
                <a:uLnTx/>
                <a:uFillTx/>
                <a:latin typeface="Calibri"/>
                <a:ea typeface="Helvetica"/>
                <a:cs typeface="Helvetica"/>
                <a:sym typeface="Helvetica"/>
              </a:rPr>
              <a:t>4</a:t>
            </a:r>
          </a:p>
        </p:txBody>
      </p:sp>
      <p:graphicFrame>
        <p:nvGraphicFramePr>
          <p:cNvPr id="3" name="Tabla 2">
            <a:extLst>
              <a:ext uri="{FF2B5EF4-FFF2-40B4-BE49-F238E27FC236}">
                <a16:creationId xmlns:a16="http://schemas.microsoft.com/office/drawing/2014/main" id="{CDEC526B-52DE-407F-908F-438FA142B76C}"/>
              </a:ext>
            </a:extLst>
          </p:cNvPr>
          <p:cNvGraphicFramePr>
            <a:graphicFrameLocks noGrp="1"/>
          </p:cNvGraphicFramePr>
          <p:nvPr>
            <p:extLst>
              <p:ext uri="{D42A27DB-BD31-4B8C-83A1-F6EECF244321}">
                <p14:modId xmlns:p14="http://schemas.microsoft.com/office/powerpoint/2010/main" val="3601989989"/>
              </p:ext>
            </p:extLst>
          </p:nvPr>
        </p:nvGraphicFramePr>
        <p:xfrm>
          <a:off x="471487" y="1761500"/>
          <a:ext cx="5915024" cy="6634353"/>
        </p:xfrm>
        <a:graphic>
          <a:graphicData uri="http://schemas.openxmlformats.org/drawingml/2006/table">
            <a:tbl>
              <a:tblPr firstRow="1" firstCol="1" bandRow="1">
                <a:tableStyleId>{1E171933-4619-4E11-9A3F-F7608DF75F80}</a:tableStyleId>
              </a:tblPr>
              <a:tblGrid>
                <a:gridCol w="393449">
                  <a:extLst>
                    <a:ext uri="{9D8B030D-6E8A-4147-A177-3AD203B41FA5}">
                      <a16:colId xmlns:a16="http://schemas.microsoft.com/office/drawing/2014/main" val="2237168354"/>
                    </a:ext>
                  </a:extLst>
                </a:gridCol>
                <a:gridCol w="1916010">
                  <a:extLst>
                    <a:ext uri="{9D8B030D-6E8A-4147-A177-3AD203B41FA5}">
                      <a16:colId xmlns:a16="http://schemas.microsoft.com/office/drawing/2014/main" val="1357480834"/>
                    </a:ext>
                  </a:extLst>
                </a:gridCol>
                <a:gridCol w="1344486">
                  <a:extLst>
                    <a:ext uri="{9D8B030D-6E8A-4147-A177-3AD203B41FA5}">
                      <a16:colId xmlns:a16="http://schemas.microsoft.com/office/drawing/2014/main" val="2867524149"/>
                    </a:ext>
                  </a:extLst>
                </a:gridCol>
                <a:gridCol w="1192526">
                  <a:extLst>
                    <a:ext uri="{9D8B030D-6E8A-4147-A177-3AD203B41FA5}">
                      <a16:colId xmlns:a16="http://schemas.microsoft.com/office/drawing/2014/main" val="2882439948"/>
                    </a:ext>
                  </a:extLst>
                </a:gridCol>
                <a:gridCol w="1068553">
                  <a:extLst>
                    <a:ext uri="{9D8B030D-6E8A-4147-A177-3AD203B41FA5}">
                      <a16:colId xmlns:a16="http://schemas.microsoft.com/office/drawing/2014/main" val="750665654"/>
                    </a:ext>
                  </a:extLst>
                </a:gridCol>
              </a:tblGrid>
              <a:tr h="170790">
                <a:tc gridSpan="5">
                  <a:txBody>
                    <a:bodyPr/>
                    <a:lstStyle/>
                    <a:p>
                      <a:pPr algn="ctr">
                        <a:lnSpc>
                          <a:spcPct val="107000"/>
                        </a:lnSpc>
                        <a:spcAft>
                          <a:spcPts val="0"/>
                        </a:spcAft>
                      </a:pPr>
                      <a:r>
                        <a:rPr lang="es-CO" sz="1100" dirty="0">
                          <a:effectLst/>
                        </a:rPr>
                        <a:t>Plan de acción 2019</a:t>
                      </a:r>
                      <a:endParaRPr lang="es-CO"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8316" marR="68316" marT="0" marB="0"/>
                </a:tc>
                <a:tc hMerge="1">
                  <a:txBody>
                    <a:bodyPr/>
                    <a:lstStyle/>
                    <a:p>
                      <a:endParaRPr lang="es-CO"/>
                    </a:p>
                  </a:txBody>
                  <a:tcPr/>
                </a:tc>
                <a:tc hMerge="1">
                  <a:txBody>
                    <a:bodyPr/>
                    <a:lstStyle/>
                    <a:p>
                      <a:endParaRPr lang="es-CO"/>
                    </a:p>
                  </a:txBody>
                  <a:tcPr/>
                </a:tc>
                <a:tc hMerge="1">
                  <a:txBody>
                    <a:bodyPr/>
                    <a:lstStyle/>
                    <a:p>
                      <a:endParaRPr lang="es-CO"/>
                    </a:p>
                  </a:txBody>
                  <a:tcPr/>
                </a:tc>
                <a:tc hMerge="1">
                  <a:txBody>
                    <a:bodyPr/>
                    <a:lstStyle/>
                    <a:p>
                      <a:endParaRPr lang="es-CO"/>
                    </a:p>
                  </a:txBody>
                  <a:tcPr/>
                </a:tc>
                <a:extLst>
                  <a:ext uri="{0D108BD9-81ED-4DB2-BD59-A6C34878D82A}">
                    <a16:rowId xmlns:a16="http://schemas.microsoft.com/office/drawing/2014/main" val="762254894"/>
                  </a:ext>
                </a:extLst>
              </a:tr>
              <a:tr h="349487">
                <a:tc gridSpan="2">
                  <a:txBody>
                    <a:bodyPr/>
                    <a:lstStyle/>
                    <a:p>
                      <a:pPr algn="ctr">
                        <a:lnSpc>
                          <a:spcPct val="107000"/>
                        </a:lnSpc>
                        <a:spcAft>
                          <a:spcPts val="0"/>
                        </a:spcAft>
                      </a:pPr>
                      <a:r>
                        <a:rPr lang="es-CO" sz="1100" dirty="0">
                          <a:effectLst/>
                        </a:rPr>
                        <a:t>Actividades</a:t>
                      </a:r>
                      <a:endParaRPr lang="es-CO"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8316" marR="68316" marT="0" marB="0"/>
                </a:tc>
                <a:tc hMerge="1">
                  <a:txBody>
                    <a:bodyPr/>
                    <a:lstStyle/>
                    <a:p>
                      <a:endParaRPr lang="es-CO"/>
                    </a:p>
                  </a:txBody>
                  <a:tcPr/>
                </a:tc>
                <a:tc>
                  <a:txBody>
                    <a:bodyPr/>
                    <a:lstStyle/>
                    <a:p>
                      <a:pPr algn="ctr">
                        <a:lnSpc>
                          <a:spcPct val="107000"/>
                        </a:lnSpc>
                        <a:spcAft>
                          <a:spcPts val="0"/>
                        </a:spcAft>
                      </a:pPr>
                      <a:r>
                        <a:rPr lang="es-CO" sz="1100" dirty="0">
                          <a:effectLst/>
                        </a:rPr>
                        <a:t>Producto</a:t>
                      </a:r>
                      <a:endParaRPr lang="es-CO"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8316" marR="68316" marT="0" marB="0"/>
                </a:tc>
                <a:tc>
                  <a:txBody>
                    <a:bodyPr/>
                    <a:lstStyle/>
                    <a:p>
                      <a:pPr algn="ctr">
                        <a:lnSpc>
                          <a:spcPct val="107000"/>
                        </a:lnSpc>
                        <a:spcAft>
                          <a:spcPts val="0"/>
                        </a:spcAft>
                      </a:pPr>
                      <a:r>
                        <a:rPr lang="es-CO" sz="1100" dirty="0">
                          <a:effectLst/>
                        </a:rPr>
                        <a:t>Responsable</a:t>
                      </a:r>
                      <a:endParaRPr lang="es-CO"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8316" marR="68316" marT="0" marB="0"/>
                </a:tc>
                <a:tc>
                  <a:txBody>
                    <a:bodyPr/>
                    <a:lstStyle/>
                    <a:p>
                      <a:pPr algn="ctr">
                        <a:lnSpc>
                          <a:spcPct val="107000"/>
                        </a:lnSpc>
                        <a:spcAft>
                          <a:spcPts val="0"/>
                        </a:spcAft>
                      </a:pPr>
                      <a:r>
                        <a:rPr lang="es-CO" sz="1100">
                          <a:effectLst/>
                        </a:rPr>
                        <a:t>Fecha Programada</a:t>
                      </a:r>
                      <a:endParaRPr lang="es-CO" sz="1000">
                        <a:effectLst/>
                        <a:latin typeface="Calibri" panose="020F0502020204030204" pitchFamily="34" charset="0"/>
                        <a:ea typeface="Calibri" panose="020F0502020204030204" pitchFamily="34" charset="0"/>
                        <a:cs typeface="Times New Roman" panose="02020603050405020304" pitchFamily="18" charset="0"/>
                      </a:endParaRPr>
                    </a:p>
                  </a:txBody>
                  <a:tcPr marL="68316" marR="68316" marT="0" marB="0"/>
                </a:tc>
                <a:extLst>
                  <a:ext uri="{0D108BD9-81ED-4DB2-BD59-A6C34878D82A}">
                    <a16:rowId xmlns:a16="http://schemas.microsoft.com/office/drawing/2014/main" val="4078212532"/>
                  </a:ext>
                </a:extLst>
              </a:tr>
              <a:tr h="317669">
                <a:tc>
                  <a:txBody>
                    <a:bodyPr/>
                    <a:lstStyle/>
                    <a:p>
                      <a:pPr>
                        <a:lnSpc>
                          <a:spcPct val="107000"/>
                        </a:lnSpc>
                        <a:spcAft>
                          <a:spcPts val="0"/>
                        </a:spcAft>
                      </a:pPr>
                      <a:r>
                        <a:rPr lang="es-CO" sz="1000">
                          <a:effectLst/>
                        </a:rPr>
                        <a:t>1</a:t>
                      </a:r>
                      <a:endParaRPr lang="es-CO" sz="1000">
                        <a:effectLst/>
                        <a:latin typeface="Calibri" panose="020F0502020204030204" pitchFamily="34" charset="0"/>
                        <a:ea typeface="Calibri" panose="020F0502020204030204" pitchFamily="34" charset="0"/>
                        <a:cs typeface="Times New Roman" panose="02020603050405020304" pitchFamily="18" charset="0"/>
                      </a:endParaRPr>
                    </a:p>
                  </a:txBody>
                  <a:tcPr marL="68316" marR="68316" marT="0" marB="0"/>
                </a:tc>
                <a:tc>
                  <a:txBody>
                    <a:bodyPr/>
                    <a:lstStyle/>
                    <a:p>
                      <a:pPr algn="just">
                        <a:lnSpc>
                          <a:spcPct val="107000"/>
                        </a:lnSpc>
                        <a:spcAft>
                          <a:spcPts val="0"/>
                        </a:spcAft>
                      </a:pPr>
                      <a:r>
                        <a:rPr lang="es-CO" sz="1000">
                          <a:effectLst/>
                        </a:rPr>
                        <a:t>Participar en otros espacios de rendición de cuentas.</a:t>
                      </a:r>
                      <a:endParaRPr lang="es-CO" sz="1000">
                        <a:effectLst/>
                        <a:latin typeface="Calibri" panose="020F0502020204030204" pitchFamily="34" charset="0"/>
                        <a:ea typeface="Calibri" panose="020F0502020204030204" pitchFamily="34" charset="0"/>
                        <a:cs typeface="Times New Roman" panose="02020603050405020304" pitchFamily="18" charset="0"/>
                      </a:endParaRPr>
                    </a:p>
                  </a:txBody>
                  <a:tcPr marL="68316" marR="68316" marT="0" marB="0"/>
                </a:tc>
                <a:tc>
                  <a:txBody>
                    <a:bodyPr/>
                    <a:lstStyle/>
                    <a:p>
                      <a:pPr>
                        <a:lnSpc>
                          <a:spcPct val="107000"/>
                        </a:lnSpc>
                        <a:spcAft>
                          <a:spcPts val="0"/>
                        </a:spcAft>
                      </a:pPr>
                      <a:r>
                        <a:rPr lang="es-CO" sz="1000" dirty="0">
                          <a:effectLst/>
                        </a:rPr>
                        <a:t>Eventos realizados </a:t>
                      </a:r>
                      <a:endParaRPr lang="es-CO"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8316" marR="68316" marT="0" marB="0"/>
                </a:tc>
                <a:tc>
                  <a:txBody>
                    <a:bodyPr/>
                    <a:lstStyle/>
                    <a:p>
                      <a:pPr>
                        <a:lnSpc>
                          <a:spcPct val="107000"/>
                        </a:lnSpc>
                        <a:spcAft>
                          <a:spcPts val="0"/>
                        </a:spcAft>
                      </a:pPr>
                      <a:r>
                        <a:rPr lang="es-CO" sz="1000">
                          <a:effectLst/>
                        </a:rPr>
                        <a:t>Oficina de Comunicaciones</a:t>
                      </a:r>
                      <a:endParaRPr lang="es-CO" sz="1000">
                        <a:effectLst/>
                        <a:latin typeface="Calibri" panose="020F0502020204030204" pitchFamily="34" charset="0"/>
                        <a:ea typeface="Calibri" panose="020F0502020204030204" pitchFamily="34" charset="0"/>
                        <a:cs typeface="Times New Roman" panose="02020603050405020304" pitchFamily="18" charset="0"/>
                      </a:endParaRPr>
                    </a:p>
                  </a:txBody>
                  <a:tcPr marL="68316" marR="68316" marT="0" marB="0"/>
                </a:tc>
                <a:tc>
                  <a:txBody>
                    <a:bodyPr/>
                    <a:lstStyle/>
                    <a:p>
                      <a:pPr>
                        <a:lnSpc>
                          <a:spcPct val="107000"/>
                        </a:lnSpc>
                        <a:spcAft>
                          <a:spcPts val="0"/>
                        </a:spcAft>
                      </a:pPr>
                      <a:r>
                        <a:rPr lang="es-CO" sz="1000">
                          <a:effectLst/>
                        </a:rPr>
                        <a:t>Diciembre de 2019</a:t>
                      </a:r>
                      <a:endParaRPr lang="es-CO" sz="1000">
                        <a:effectLst/>
                        <a:latin typeface="Calibri" panose="020F0502020204030204" pitchFamily="34" charset="0"/>
                        <a:ea typeface="Calibri" panose="020F0502020204030204" pitchFamily="34" charset="0"/>
                        <a:cs typeface="Times New Roman" panose="02020603050405020304" pitchFamily="18" charset="0"/>
                      </a:endParaRPr>
                    </a:p>
                  </a:txBody>
                  <a:tcPr marL="68316" marR="68316" marT="0" marB="0"/>
                </a:tc>
                <a:extLst>
                  <a:ext uri="{0D108BD9-81ED-4DB2-BD59-A6C34878D82A}">
                    <a16:rowId xmlns:a16="http://schemas.microsoft.com/office/drawing/2014/main" val="1176447378"/>
                  </a:ext>
                </a:extLst>
              </a:tr>
              <a:tr h="480110">
                <a:tc>
                  <a:txBody>
                    <a:bodyPr/>
                    <a:lstStyle/>
                    <a:p>
                      <a:pPr>
                        <a:lnSpc>
                          <a:spcPct val="107000"/>
                        </a:lnSpc>
                        <a:spcAft>
                          <a:spcPts val="0"/>
                        </a:spcAft>
                      </a:pPr>
                      <a:r>
                        <a:rPr lang="es-CO" sz="1000">
                          <a:effectLst/>
                        </a:rPr>
                        <a:t>2</a:t>
                      </a:r>
                      <a:endParaRPr lang="es-CO" sz="1000">
                        <a:effectLst/>
                        <a:latin typeface="Calibri" panose="020F0502020204030204" pitchFamily="34" charset="0"/>
                        <a:ea typeface="Calibri" panose="020F0502020204030204" pitchFamily="34" charset="0"/>
                        <a:cs typeface="Times New Roman" panose="02020603050405020304" pitchFamily="18" charset="0"/>
                      </a:endParaRPr>
                    </a:p>
                  </a:txBody>
                  <a:tcPr marL="68316" marR="68316" marT="0" marB="0"/>
                </a:tc>
                <a:tc>
                  <a:txBody>
                    <a:bodyPr/>
                    <a:lstStyle/>
                    <a:p>
                      <a:pPr algn="just">
                        <a:lnSpc>
                          <a:spcPct val="107000"/>
                        </a:lnSpc>
                        <a:spcAft>
                          <a:spcPts val="0"/>
                        </a:spcAft>
                      </a:pPr>
                      <a:r>
                        <a:rPr lang="es-CO" sz="1000" dirty="0">
                          <a:effectLst/>
                        </a:rPr>
                        <a:t>Coordinar la realización de la Audiencia Pública de Rendición de Cuentas</a:t>
                      </a:r>
                      <a:endParaRPr lang="es-CO"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8316" marR="68316" marT="0" marB="0"/>
                </a:tc>
                <a:tc>
                  <a:txBody>
                    <a:bodyPr/>
                    <a:lstStyle/>
                    <a:p>
                      <a:pPr>
                        <a:lnSpc>
                          <a:spcPct val="107000"/>
                        </a:lnSpc>
                        <a:spcAft>
                          <a:spcPts val="0"/>
                        </a:spcAft>
                      </a:pPr>
                      <a:r>
                        <a:rPr lang="es-CO" sz="1000" dirty="0">
                          <a:effectLst/>
                        </a:rPr>
                        <a:t>Audiencia realizada </a:t>
                      </a:r>
                      <a:endParaRPr lang="es-CO"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8316" marR="68316" marT="0" marB="0"/>
                </a:tc>
                <a:tc>
                  <a:txBody>
                    <a:bodyPr/>
                    <a:lstStyle/>
                    <a:p>
                      <a:pPr>
                        <a:lnSpc>
                          <a:spcPct val="107000"/>
                        </a:lnSpc>
                        <a:spcAft>
                          <a:spcPts val="0"/>
                        </a:spcAft>
                      </a:pPr>
                      <a:r>
                        <a:rPr lang="es-CO" sz="1000" dirty="0">
                          <a:effectLst/>
                        </a:rPr>
                        <a:t>Grupo Interno de Trabajo Planeación</a:t>
                      </a:r>
                      <a:endParaRPr lang="es-CO"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8316" marR="68316" marT="0" marB="0"/>
                </a:tc>
                <a:tc>
                  <a:txBody>
                    <a:bodyPr/>
                    <a:lstStyle/>
                    <a:p>
                      <a:pPr>
                        <a:lnSpc>
                          <a:spcPct val="107000"/>
                        </a:lnSpc>
                        <a:spcAft>
                          <a:spcPts val="0"/>
                        </a:spcAft>
                      </a:pPr>
                      <a:r>
                        <a:rPr lang="es-CO" sz="1000">
                          <a:effectLst/>
                        </a:rPr>
                        <a:t>Diciembre de 2019</a:t>
                      </a:r>
                      <a:endParaRPr lang="es-CO" sz="1000">
                        <a:effectLst/>
                        <a:latin typeface="Calibri" panose="020F0502020204030204" pitchFamily="34" charset="0"/>
                        <a:ea typeface="Calibri" panose="020F0502020204030204" pitchFamily="34" charset="0"/>
                        <a:cs typeface="Times New Roman" panose="02020603050405020304" pitchFamily="18" charset="0"/>
                      </a:endParaRPr>
                    </a:p>
                  </a:txBody>
                  <a:tcPr marL="68316" marR="68316" marT="0" marB="0"/>
                </a:tc>
                <a:extLst>
                  <a:ext uri="{0D108BD9-81ED-4DB2-BD59-A6C34878D82A}">
                    <a16:rowId xmlns:a16="http://schemas.microsoft.com/office/drawing/2014/main" val="2821301467"/>
                  </a:ext>
                </a:extLst>
              </a:tr>
              <a:tr h="480110">
                <a:tc>
                  <a:txBody>
                    <a:bodyPr/>
                    <a:lstStyle/>
                    <a:p>
                      <a:pPr>
                        <a:lnSpc>
                          <a:spcPct val="107000"/>
                        </a:lnSpc>
                        <a:spcAft>
                          <a:spcPts val="0"/>
                        </a:spcAft>
                      </a:pPr>
                      <a:r>
                        <a:rPr lang="es-CO" sz="1000" dirty="0">
                          <a:effectLst/>
                          <a:latin typeface="Calibri" panose="020F0502020204030204" pitchFamily="34" charset="0"/>
                          <a:ea typeface="Calibri" panose="020F0502020204030204" pitchFamily="34" charset="0"/>
                          <a:cs typeface="Times New Roman" panose="02020603050405020304" pitchFamily="18" charset="0"/>
                        </a:rPr>
                        <a:t>3</a:t>
                      </a:r>
                    </a:p>
                  </a:txBody>
                  <a:tcPr marL="68316" marR="68316" marT="0" marB="0"/>
                </a:tc>
                <a:tc>
                  <a:txBody>
                    <a:bodyPr/>
                    <a:lstStyle/>
                    <a:p>
                      <a:pPr marL="0" algn="just" defTabSz="514350" rtl="0" eaLnBrk="1" latinLnBrk="0" hangingPunct="1">
                        <a:lnSpc>
                          <a:spcPct val="107000"/>
                        </a:lnSpc>
                        <a:spcAft>
                          <a:spcPts val="0"/>
                        </a:spcAft>
                      </a:pPr>
                      <a:r>
                        <a:rPr lang="es-CO" sz="1000" kern="1200" dirty="0">
                          <a:effectLst/>
                        </a:rPr>
                        <a:t>Capacitar un equipo interdisciplinario en temas de Rendición de cuentas.</a:t>
                      </a:r>
                      <a:endParaRPr lang="es-CO" sz="1000" b="0" kern="1200" dirty="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68316" marR="68316" marT="0" marB="0"/>
                </a:tc>
                <a:tc>
                  <a:txBody>
                    <a:bodyPr/>
                    <a:lstStyle/>
                    <a:p>
                      <a:pPr marL="0" algn="l" defTabSz="514350" rtl="0" eaLnBrk="1" latinLnBrk="0" hangingPunct="1">
                        <a:lnSpc>
                          <a:spcPct val="107000"/>
                        </a:lnSpc>
                        <a:spcAft>
                          <a:spcPts val="0"/>
                        </a:spcAft>
                      </a:pPr>
                      <a:r>
                        <a:rPr lang="es-CO" sz="1000" kern="1200" dirty="0">
                          <a:effectLst/>
                        </a:rPr>
                        <a:t>Eventos realizados</a:t>
                      </a:r>
                      <a:endParaRPr lang="es-CO" sz="1000" b="0" kern="1200" dirty="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68316" marR="68316" marT="0" marB="0"/>
                </a:tc>
                <a:tc>
                  <a:txBody>
                    <a:bodyPr/>
                    <a:lstStyle/>
                    <a:p>
                      <a:pPr>
                        <a:lnSpc>
                          <a:spcPct val="107000"/>
                        </a:lnSpc>
                        <a:spcAft>
                          <a:spcPts val="0"/>
                        </a:spcAft>
                      </a:pPr>
                      <a:r>
                        <a:rPr lang="es-CO" sz="1000" dirty="0">
                          <a:effectLst/>
                        </a:rPr>
                        <a:t>Grupo Interno de Trabajo Planeación</a:t>
                      </a:r>
                      <a:endParaRPr lang="es-CO"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8316" marR="68316" marT="0" marB="0"/>
                </a:tc>
                <a:tc>
                  <a:txBody>
                    <a:bodyPr/>
                    <a:lstStyle/>
                    <a:p>
                      <a:pPr marL="0" algn="l" defTabSz="514350" rtl="0" eaLnBrk="1" latinLnBrk="0" hangingPunct="1">
                        <a:lnSpc>
                          <a:spcPct val="107000"/>
                        </a:lnSpc>
                        <a:spcAft>
                          <a:spcPts val="0"/>
                        </a:spcAft>
                      </a:pPr>
                      <a:r>
                        <a:rPr lang="es-CO" sz="1000" kern="1200" dirty="0">
                          <a:effectLst/>
                        </a:rPr>
                        <a:t>Diciembre de 2019</a:t>
                      </a:r>
                      <a:endParaRPr lang="es-CO" sz="1000" b="0" kern="1200" dirty="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68316" marR="68316" marT="0" marB="0"/>
                </a:tc>
                <a:extLst>
                  <a:ext uri="{0D108BD9-81ED-4DB2-BD59-A6C34878D82A}">
                    <a16:rowId xmlns:a16="http://schemas.microsoft.com/office/drawing/2014/main" val="276059947"/>
                  </a:ext>
                </a:extLst>
              </a:tr>
              <a:tr h="480110">
                <a:tc>
                  <a:txBody>
                    <a:bodyPr/>
                    <a:lstStyle/>
                    <a:p>
                      <a:pPr>
                        <a:lnSpc>
                          <a:spcPct val="107000"/>
                        </a:lnSpc>
                        <a:spcAft>
                          <a:spcPts val="0"/>
                        </a:spcAft>
                      </a:pPr>
                      <a:r>
                        <a:rPr lang="es-CO" sz="1000" dirty="0">
                          <a:effectLst/>
                          <a:latin typeface="Calibri" panose="020F0502020204030204" pitchFamily="34" charset="0"/>
                          <a:ea typeface="Calibri" panose="020F0502020204030204" pitchFamily="34" charset="0"/>
                          <a:cs typeface="Times New Roman" panose="02020603050405020304" pitchFamily="18" charset="0"/>
                        </a:rPr>
                        <a:t>4</a:t>
                      </a:r>
                    </a:p>
                  </a:txBody>
                  <a:tcPr marL="68316" marR="68316" marT="0" marB="0"/>
                </a:tc>
                <a:tc>
                  <a:txBody>
                    <a:bodyPr/>
                    <a:lstStyle/>
                    <a:p>
                      <a:pPr marL="0" algn="just" defTabSz="514350" rtl="0" eaLnBrk="1" latinLnBrk="0" hangingPunct="1">
                        <a:lnSpc>
                          <a:spcPct val="107000"/>
                        </a:lnSpc>
                        <a:spcAft>
                          <a:spcPts val="0"/>
                        </a:spcAft>
                      </a:pPr>
                      <a:r>
                        <a:rPr lang="es-CO" sz="1000" kern="1200" dirty="0">
                          <a:effectLst/>
                        </a:rPr>
                        <a:t>Identificar, en conjunto con las áreas misionales y de apoyo a la gestión, las actividades que cada área realizará y en las cuales tiene programado Rendir Cuentas a la ciudadanía, con enfoque a los ODS, Derechos Humanos y Equidad de Genero.</a:t>
                      </a:r>
                      <a:endParaRPr lang="es-CO" sz="1000" b="0" kern="1200" dirty="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68316" marR="68316" marT="0" marB="0"/>
                </a:tc>
                <a:tc>
                  <a:txBody>
                    <a:bodyPr/>
                    <a:lstStyle/>
                    <a:p>
                      <a:pPr marL="0" algn="l" defTabSz="514350" rtl="0" eaLnBrk="1" latinLnBrk="0" hangingPunct="1">
                        <a:lnSpc>
                          <a:spcPct val="107000"/>
                        </a:lnSpc>
                        <a:spcAft>
                          <a:spcPts val="0"/>
                        </a:spcAft>
                      </a:pPr>
                      <a:r>
                        <a:rPr lang="es-CO" sz="1000" kern="1200" dirty="0">
                          <a:effectLst/>
                        </a:rPr>
                        <a:t>Documento</a:t>
                      </a:r>
                      <a:endParaRPr lang="es-CO" sz="1000" b="0" kern="1200" dirty="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68316" marR="68316" marT="0" marB="0"/>
                </a:tc>
                <a:tc>
                  <a:txBody>
                    <a:bodyPr/>
                    <a:lstStyle/>
                    <a:p>
                      <a:pPr>
                        <a:lnSpc>
                          <a:spcPct val="107000"/>
                        </a:lnSpc>
                        <a:spcAft>
                          <a:spcPts val="0"/>
                        </a:spcAft>
                      </a:pPr>
                      <a:r>
                        <a:rPr lang="es-CO" sz="1000" dirty="0">
                          <a:effectLst/>
                        </a:rPr>
                        <a:t>Grupo Interno de Trabajo Planeación</a:t>
                      </a:r>
                      <a:endParaRPr lang="es-CO"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8316" marR="68316" marT="0" marB="0"/>
                </a:tc>
                <a:tc>
                  <a:txBody>
                    <a:bodyPr/>
                    <a:lstStyle/>
                    <a:p>
                      <a:pPr marL="0" algn="l" defTabSz="514350" rtl="0" eaLnBrk="1" latinLnBrk="0" hangingPunct="1">
                        <a:lnSpc>
                          <a:spcPct val="107000"/>
                        </a:lnSpc>
                        <a:spcAft>
                          <a:spcPts val="0"/>
                        </a:spcAft>
                      </a:pPr>
                      <a:r>
                        <a:rPr lang="es-CO" sz="1000" kern="1200" dirty="0">
                          <a:effectLst/>
                        </a:rPr>
                        <a:t>Agosto de 2019</a:t>
                      </a:r>
                      <a:endParaRPr lang="es-CO" sz="1000" b="0" kern="1200" dirty="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68316" marR="68316" marT="0" marB="0"/>
                </a:tc>
                <a:extLst>
                  <a:ext uri="{0D108BD9-81ED-4DB2-BD59-A6C34878D82A}">
                    <a16:rowId xmlns:a16="http://schemas.microsoft.com/office/drawing/2014/main" val="1495550605"/>
                  </a:ext>
                </a:extLst>
              </a:tr>
              <a:tr h="480110">
                <a:tc>
                  <a:txBody>
                    <a:bodyPr/>
                    <a:lstStyle/>
                    <a:p>
                      <a:pPr>
                        <a:lnSpc>
                          <a:spcPct val="107000"/>
                        </a:lnSpc>
                        <a:spcAft>
                          <a:spcPts val="0"/>
                        </a:spcAft>
                      </a:pPr>
                      <a:r>
                        <a:rPr lang="es-CO" sz="1000" dirty="0">
                          <a:effectLst/>
                          <a:latin typeface="Calibri" panose="020F0502020204030204" pitchFamily="34" charset="0"/>
                          <a:ea typeface="Calibri" panose="020F0502020204030204" pitchFamily="34" charset="0"/>
                          <a:cs typeface="Times New Roman" panose="02020603050405020304" pitchFamily="18" charset="0"/>
                        </a:rPr>
                        <a:t>5</a:t>
                      </a:r>
                    </a:p>
                  </a:txBody>
                  <a:tcPr marL="68316" marR="68316" marT="0" marB="0"/>
                </a:tc>
                <a:tc>
                  <a:txBody>
                    <a:bodyPr/>
                    <a:lstStyle/>
                    <a:p>
                      <a:pPr marL="0" algn="l" defTabSz="514350" rtl="0" eaLnBrk="1" latinLnBrk="0" hangingPunct="1">
                        <a:lnSpc>
                          <a:spcPct val="107000"/>
                        </a:lnSpc>
                        <a:spcAft>
                          <a:spcPts val="0"/>
                        </a:spcAft>
                      </a:pPr>
                      <a:r>
                        <a:rPr lang="es-CO" sz="1000" kern="1200" dirty="0">
                          <a:effectLst/>
                        </a:rPr>
                        <a:t>Ajustar el PAAC-2019 con las actividades identificadas en el numeral No. 4 y 5.</a:t>
                      </a:r>
                      <a:endParaRPr lang="es-CO" sz="1000" b="0" kern="1200" dirty="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68316" marR="68316" marT="0" marB="0"/>
                </a:tc>
                <a:tc>
                  <a:txBody>
                    <a:bodyPr/>
                    <a:lstStyle/>
                    <a:p>
                      <a:pPr marL="0" algn="l" defTabSz="514350" rtl="0" eaLnBrk="1" latinLnBrk="0" hangingPunct="1">
                        <a:lnSpc>
                          <a:spcPct val="107000"/>
                        </a:lnSpc>
                        <a:spcAft>
                          <a:spcPts val="0"/>
                        </a:spcAft>
                      </a:pPr>
                      <a:r>
                        <a:rPr lang="es-CO" sz="1000" kern="1200" dirty="0">
                          <a:effectLst/>
                        </a:rPr>
                        <a:t>Documento</a:t>
                      </a:r>
                      <a:endParaRPr lang="es-CO" sz="1000" b="0" kern="1200" dirty="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68316" marR="68316" marT="0" marB="0"/>
                </a:tc>
                <a:tc>
                  <a:txBody>
                    <a:bodyPr/>
                    <a:lstStyle/>
                    <a:p>
                      <a:pPr>
                        <a:lnSpc>
                          <a:spcPct val="107000"/>
                        </a:lnSpc>
                        <a:spcAft>
                          <a:spcPts val="0"/>
                        </a:spcAft>
                      </a:pPr>
                      <a:r>
                        <a:rPr lang="es-CO" sz="1000" dirty="0">
                          <a:effectLst/>
                        </a:rPr>
                        <a:t>Grupo Interno de Trabajo Planeación</a:t>
                      </a:r>
                      <a:endParaRPr lang="es-CO"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8316" marR="68316" marT="0" marB="0"/>
                </a:tc>
                <a:tc>
                  <a:txBody>
                    <a:bodyPr/>
                    <a:lstStyle/>
                    <a:p>
                      <a:pPr marL="0" algn="l" defTabSz="514350" rtl="0" eaLnBrk="1" latinLnBrk="0" hangingPunct="1">
                        <a:lnSpc>
                          <a:spcPct val="107000"/>
                        </a:lnSpc>
                        <a:spcAft>
                          <a:spcPts val="0"/>
                        </a:spcAft>
                      </a:pPr>
                      <a:r>
                        <a:rPr lang="es-CO" sz="1000" kern="1200" dirty="0">
                          <a:effectLst/>
                        </a:rPr>
                        <a:t>Agosto de 2019</a:t>
                      </a:r>
                      <a:endParaRPr lang="es-CO" sz="1000" b="0" kern="1200" dirty="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68316" marR="68316" marT="0" marB="0"/>
                </a:tc>
                <a:extLst>
                  <a:ext uri="{0D108BD9-81ED-4DB2-BD59-A6C34878D82A}">
                    <a16:rowId xmlns:a16="http://schemas.microsoft.com/office/drawing/2014/main" val="2956799666"/>
                  </a:ext>
                </a:extLst>
              </a:tr>
              <a:tr h="642550">
                <a:tc>
                  <a:txBody>
                    <a:bodyPr/>
                    <a:lstStyle/>
                    <a:p>
                      <a:pPr>
                        <a:lnSpc>
                          <a:spcPct val="107000"/>
                        </a:lnSpc>
                        <a:spcAft>
                          <a:spcPts val="0"/>
                        </a:spcAft>
                      </a:pPr>
                      <a:r>
                        <a:rPr lang="es-CO" sz="1000" dirty="0">
                          <a:effectLst/>
                          <a:latin typeface="Calibri" panose="020F0502020204030204" pitchFamily="34" charset="0"/>
                          <a:ea typeface="Calibri" panose="020F0502020204030204" pitchFamily="34" charset="0"/>
                          <a:cs typeface="Times New Roman" panose="02020603050405020304" pitchFamily="18" charset="0"/>
                        </a:rPr>
                        <a:t>6</a:t>
                      </a:r>
                    </a:p>
                  </a:txBody>
                  <a:tcPr marL="68316" marR="68316" marT="0" marB="0"/>
                </a:tc>
                <a:tc>
                  <a:txBody>
                    <a:bodyPr/>
                    <a:lstStyle/>
                    <a:p>
                      <a:pPr algn="just">
                        <a:lnSpc>
                          <a:spcPct val="107000"/>
                        </a:lnSpc>
                        <a:spcAft>
                          <a:spcPts val="0"/>
                        </a:spcAft>
                      </a:pPr>
                      <a:r>
                        <a:rPr lang="es-CO" sz="1000" dirty="0">
                          <a:effectLst/>
                        </a:rPr>
                        <a:t>Publicar en la Página WEB de la Agencia la información relevante y pertinente de la Rendición de cuentas.</a:t>
                      </a:r>
                      <a:endParaRPr lang="es-CO"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8316" marR="68316" marT="0" marB="0"/>
                </a:tc>
                <a:tc>
                  <a:txBody>
                    <a:bodyPr/>
                    <a:lstStyle/>
                    <a:p>
                      <a:pPr>
                        <a:lnSpc>
                          <a:spcPct val="107000"/>
                        </a:lnSpc>
                        <a:spcAft>
                          <a:spcPts val="0"/>
                        </a:spcAft>
                      </a:pPr>
                      <a:r>
                        <a:rPr lang="es-CO" sz="1000" dirty="0">
                          <a:effectLst/>
                        </a:rPr>
                        <a:t>Página Web Actualizada</a:t>
                      </a:r>
                      <a:endParaRPr lang="es-CO"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8316" marR="68316" marT="0" marB="0"/>
                </a:tc>
                <a:tc>
                  <a:txBody>
                    <a:bodyPr/>
                    <a:lstStyle/>
                    <a:p>
                      <a:pPr>
                        <a:lnSpc>
                          <a:spcPct val="107000"/>
                        </a:lnSpc>
                        <a:spcAft>
                          <a:spcPts val="0"/>
                        </a:spcAft>
                      </a:pPr>
                      <a:r>
                        <a:rPr lang="es-CO" sz="1000" dirty="0">
                          <a:effectLst/>
                        </a:rPr>
                        <a:t>Grupo Interno de Trabajo Planeación</a:t>
                      </a:r>
                      <a:endParaRPr lang="es-CO"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8316" marR="68316" marT="0" marB="0"/>
                </a:tc>
                <a:tc>
                  <a:txBody>
                    <a:bodyPr/>
                    <a:lstStyle/>
                    <a:p>
                      <a:pPr>
                        <a:lnSpc>
                          <a:spcPct val="107000"/>
                        </a:lnSpc>
                        <a:spcAft>
                          <a:spcPts val="0"/>
                        </a:spcAft>
                      </a:pPr>
                      <a:r>
                        <a:rPr lang="es-CO" sz="1000" dirty="0">
                          <a:effectLst/>
                        </a:rPr>
                        <a:t>Diciembre de 2019</a:t>
                      </a:r>
                      <a:endParaRPr lang="es-CO"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8316" marR="68316" marT="0" marB="0"/>
                </a:tc>
                <a:extLst>
                  <a:ext uri="{0D108BD9-81ED-4DB2-BD59-A6C34878D82A}">
                    <a16:rowId xmlns:a16="http://schemas.microsoft.com/office/drawing/2014/main" val="303782643"/>
                  </a:ext>
                </a:extLst>
              </a:tr>
              <a:tr h="480110">
                <a:tc>
                  <a:txBody>
                    <a:bodyPr/>
                    <a:lstStyle/>
                    <a:p>
                      <a:pPr>
                        <a:lnSpc>
                          <a:spcPct val="107000"/>
                        </a:lnSpc>
                        <a:spcAft>
                          <a:spcPts val="0"/>
                        </a:spcAft>
                      </a:pPr>
                      <a:r>
                        <a:rPr lang="es-CO" sz="1000" dirty="0">
                          <a:effectLst/>
                          <a:latin typeface="Calibri" panose="020F0502020204030204" pitchFamily="34" charset="0"/>
                          <a:ea typeface="Calibri" panose="020F0502020204030204" pitchFamily="34" charset="0"/>
                          <a:cs typeface="Times New Roman" panose="02020603050405020304" pitchFamily="18" charset="0"/>
                        </a:rPr>
                        <a:t>7</a:t>
                      </a:r>
                    </a:p>
                  </a:txBody>
                  <a:tcPr marL="68316" marR="68316" marT="0" marB="0"/>
                </a:tc>
                <a:tc>
                  <a:txBody>
                    <a:bodyPr/>
                    <a:lstStyle/>
                    <a:p>
                      <a:pPr algn="just">
                        <a:lnSpc>
                          <a:spcPct val="107000"/>
                        </a:lnSpc>
                        <a:spcAft>
                          <a:spcPts val="0"/>
                        </a:spcAft>
                      </a:pPr>
                      <a:r>
                        <a:rPr lang="es-CO" sz="1000" dirty="0">
                          <a:effectLst/>
                        </a:rPr>
                        <a:t>Realizar encuesta externa, sobre los contenidos de la rendición de cuenta.</a:t>
                      </a:r>
                      <a:endParaRPr lang="es-CO"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8316" marR="68316" marT="0" marB="0"/>
                </a:tc>
                <a:tc>
                  <a:txBody>
                    <a:bodyPr/>
                    <a:lstStyle/>
                    <a:p>
                      <a:pPr>
                        <a:lnSpc>
                          <a:spcPct val="107000"/>
                        </a:lnSpc>
                        <a:spcAft>
                          <a:spcPts val="0"/>
                        </a:spcAft>
                      </a:pPr>
                      <a:r>
                        <a:rPr lang="es-CO" sz="1000" dirty="0">
                          <a:effectLst/>
                        </a:rPr>
                        <a:t>Documento de evaluación</a:t>
                      </a:r>
                      <a:endParaRPr lang="es-CO"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8316" marR="68316" marT="0" marB="0"/>
                </a:tc>
                <a:tc>
                  <a:txBody>
                    <a:bodyPr/>
                    <a:lstStyle/>
                    <a:p>
                      <a:pPr>
                        <a:lnSpc>
                          <a:spcPct val="107000"/>
                        </a:lnSpc>
                        <a:spcAft>
                          <a:spcPts val="0"/>
                        </a:spcAft>
                      </a:pPr>
                      <a:r>
                        <a:rPr lang="es-CO" sz="1000">
                          <a:effectLst/>
                        </a:rPr>
                        <a:t>Grupo Interno de Trabajo Planeación</a:t>
                      </a:r>
                      <a:endParaRPr lang="es-CO" sz="1000">
                        <a:effectLst/>
                        <a:latin typeface="Calibri" panose="020F0502020204030204" pitchFamily="34" charset="0"/>
                        <a:ea typeface="Calibri" panose="020F0502020204030204" pitchFamily="34" charset="0"/>
                        <a:cs typeface="Times New Roman" panose="02020603050405020304" pitchFamily="18" charset="0"/>
                      </a:endParaRPr>
                    </a:p>
                  </a:txBody>
                  <a:tcPr marL="68316" marR="68316" marT="0" marB="0"/>
                </a:tc>
                <a:tc>
                  <a:txBody>
                    <a:bodyPr/>
                    <a:lstStyle/>
                    <a:p>
                      <a:pPr>
                        <a:lnSpc>
                          <a:spcPct val="107000"/>
                        </a:lnSpc>
                        <a:spcAft>
                          <a:spcPts val="0"/>
                        </a:spcAft>
                      </a:pPr>
                      <a:r>
                        <a:rPr lang="es-CO" sz="1000">
                          <a:effectLst/>
                        </a:rPr>
                        <a:t>Diciembre de 2019</a:t>
                      </a:r>
                      <a:endParaRPr lang="es-CO" sz="1000">
                        <a:effectLst/>
                        <a:latin typeface="Calibri" panose="020F0502020204030204" pitchFamily="34" charset="0"/>
                        <a:ea typeface="Calibri" panose="020F0502020204030204" pitchFamily="34" charset="0"/>
                        <a:cs typeface="Times New Roman" panose="02020603050405020304" pitchFamily="18" charset="0"/>
                      </a:endParaRPr>
                    </a:p>
                  </a:txBody>
                  <a:tcPr marL="68316" marR="68316" marT="0" marB="0"/>
                </a:tc>
                <a:extLst>
                  <a:ext uri="{0D108BD9-81ED-4DB2-BD59-A6C34878D82A}">
                    <a16:rowId xmlns:a16="http://schemas.microsoft.com/office/drawing/2014/main" val="195382018"/>
                  </a:ext>
                </a:extLst>
              </a:tr>
              <a:tr h="480110">
                <a:tc>
                  <a:txBody>
                    <a:bodyPr/>
                    <a:lstStyle/>
                    <a:p>
                      <a:pPr>
                        <a:lnSpc>
                          <a:spcPct val="107000"/>
                        </a:lnSpc>
                        <a:spcAft>
                          <a:spcPts val="0"/>
                        </a:spcAft>
                      </a:pPr>
                      <a:r>
                        <a:rPr lang="es-CO" sz="1000" dirty="0">
                          <a:effectLst/>
                          <a:latin typeface="Calibri" panose="020F0502020204030204" pitchFamily="34" charset="0"/>
                          <a:ea typeface="Calibri" panose="020F0502020204030204" pitchFamily="34" charset="0"/>
                          <a:cs typeface="Times New Roman" panose="02020603050405020304" pitchFamily="18" charset="0"/>
                        </a:rPr>
                        <a:t>8</a:t>
                      </a:r>
                    </a:p>
                  </a:txBody>
                  <a:tcPr marL="68316" marR="68316" marT="0" marB="0"/>
                </a:tc>
                <a:tc>
                  <a:txBody>
                    <a:bodyPr/>
                    <a:lstStyle/>
                    <a:p>
                      <a:pPr algn="just">
                        <a:lnSpc>
                          <a:spcPct val="107000"/>
                        </a:lnSpc>
                        <a:spcAft>
                          <a:spcPts val="0"/>
                        </a:spcAft>
                      </a:pPr>
                      <a:r>
                        <a:rPr lang="es-CO" sz="1000">
                          <a:effectLst/>
                        </a:rPr>
                        <a:t>Publicar respuestas a temas propuestos por los ciudadanos.</a:t>
                      </a:r>
                      <a:endParaRPr lang="es-CO" sz="1000">
                        <a:effectLst/>
                        <a:latin typeface="Calibri" panose="020F0502020204030204" pitchFamily="34" charset="0"/>
                        <a:ea typeface="Calibri" panose="020F0502020204030204" pitchFamily="34" charset="0"/>
                        <a:cs typeface="Times New Roman" panose="02020603050405020304" pitchFamily="18" charset="0"/>
                      </a:endParaRPr>
                    </a:p>
                  </a:txBody>
                  <a:tcPr marL="68316" marR="68316" marT="0" marB="0"/>
                </a:tc>
                <a:tc>
                  <a:txBody>
                    <a:bodyPr/>
                    <a:lstStyle/>
                    <a:p>
                      <a:pPr>
                        <a:lnSpc>
                          <a:spcPct val="107000"/>
                        </a:lnSpc>
                        <a:spcAft>
                          <a:spcPts val="0"/>
                        </a:spcAft>
                      </a:pPr>
                      <a:r>
                        <a:rPr lang="es-CO" sz="1000">
                          <a:effectLst/>
                        </a:rPr>
                        <a:t>Documento de respuestas</a:t>
                      </a:r>
                      <a:endParaRPr lang="es-CO" sz="1000">
                        <a:effectLst/>
                        <a:latin typeface="Calibri" panose="020F0502020204030204" pitchFamily="34" charset="0"/>
                        <a:ea typeface="Calibri" panose="020F0502020204030204" pitchFamily="34" charset="0"/>
                        <a:cs typeface="Times New Roman" panose="02020603050405020304" pitchFamily="18" charset="0"/>
                      </a:endParaRPr>
                    </a:p>
                  </a:txBody>
                  <a:tcPr marL="68316" marR="68316" marT="0" marB="0"/>
                </a:tc>
                <a:tc>
                  <a:txBody>
                    <a:bodyPr/>
                    <a:lstStyle/>
                    <a:p>
                      <a:pPr>
                        <a:lnSpc>
                          <a:spcPct val="107000"/>
                        </a:lnSpc>
                        <a:spcAft>
                          <a:spcPts val="0"/>
                        </a:spcAft>
                      </a:pPr>
                      <a:r>
                        <a:rPr lang="es-CO" sz="1000">
                          <a:effectLst/>
                        </a:rPr>
                        <a:t>Grupo Interno de Trabajo Planeación</a:t>
                      </a:r>
                      <a:endParaRPr lang="es-CO" sz="1000">
                        <a:effectLst/>
                        <a:latin typeface="Calibri" panose="020F0502020204030204" pitchFamily="34" charset="0"/>
                        <a:ea typeface="Calibri" panose="020F0502020204030204" pitchFamily="34" charset="0"/>
                        <a:cs typeface="Times New Roman" panose="02020603050405020304" pitchFamily="18" charset="0"/>
                      </a:endParaRPr>
                    </a:p>
                  </a:txBody>
                  <a:tcPr marL="68316" marR="68316" marT="0" marB="0"/>
                </a:tc>
                <a:tc>
                  <a:txBody>
                    <a:bodyPr/>
                    <a:lstStyle/>
                    <a:p>
                      <a:pPr>
                        <a:lnSpc>
                          <a:spcPct val="107000"/>
                        </a:lnSpc>
                        <a:spcAft>
                          <a:spcPts val="0"/>
                        </a:spcAft>
                      </a:pPr>
                      <a:r>
                        <a:rPr lang="es-CO" sz="1000">
                          <a:effectLst/>
                        </a:rPr>
                        <a:t>Diciembre de 2019</a:t>
                      </a:r>
                      <a:endParaRPr lang="es-CO" sz="1000">
                        <a:effectLst/>
                        <a:latin typeface="Calibri" panose="020F0502020204030204" pitchFamily="34" charset="0"/>
                        <a:ea typeface="Calibri" panose="020F0502020204030204" pitchFamily="34" charset="0"/>
                        <a:cs typeface="Times New Roman" panose="02020603050405020304" pitchFamily="18" charset="0"/>
                      </a:endParaRPr>
                    </a:p>
                  </a:txBody>
                  <a:tcPr marL="68316" marR="68316" marT="0" marB="0"/>
                </a:tc>
                <a:extLst>
                  <a:ext uri="{0D108BD9-81ED-4DB2-BD59-A6C34878D82A}">
                    <a16:rowId xmlns:a16="http://schemas.microsoft.com/office/drawing/2014/main" val="1698724684"/>
                  </a:ext>
                </a:extLst>
              </a:tr>
              <a:tr h="480110">
                <a:tc>
                  <a:txBody>
                    <a:bodyPr/>
                    <a:lstStyle/>
                    <a:p>
                      <a:pPr>
                        <a:lnSpc>
                          <a:spcPct val="107000"/>
                        </a:lnSpc>
                        <a:spcAft>
                          <a:spcPts val="0"/>
                        </a:spcAft>
                      </a:pPr>
                      <a:r>
                        <a:rPr lang="es-CO" sz="1000" dirty="0">
                          <a:effectLst/>
                          <a:latin typeface="Calibri" panose="020F0502020204030204" pitchFamily="34" charset="0"/>
                          <a:ea typeface="Calibri" panose="020F0502020204030204" pitchFamily="34" charset="0"/>
                          <a:cs typeface="Times New Roman" panose="02020603050405020304" pitchFamily="18" charset="0"/>
                        </a:rPr>
                        <a:t>9</a:t>
                      </a:r>
                    </a:p>
                  </a:txBody>
                  <a:tcPr marL="68316" marR="68316" marT="0" marB="0"/>
                </a:tc>
                <a:tc>
                  <a:txBody>
                    <a:bodyPr/>
                    <a:lstStyle/>
                    <a:p>
                      <a:pPr algn="just">
                        <a:lnSpc>
                          <a:spcPct val="107000"/>
                        </a:lnSpc>
                        <a:spcAft>
                          <a:spcPts val="0"/>
                        </a:spcAft>
                      </a:pPr>
                      <a:r>
                        <a:rPr lang="es-CO" sz="1000" dirty="0">
                          <a:effectLst/>
                        </a:rPr>
                        <a:t>Evaluar las Audiencias públicas de Rendición de Cuentas</a:t>
                      </a:r>
                      <a:endParaRPr lang="es-CO"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8316" marR="68316" marT="0" marB="0"/>
                </a:tc>
                <a:tc>
                  <a:txBody>
                    <a:bodyPr/>
                    <a:lstStyle/>
                    <a:p>
                      <a:pPr>
                        <a:lnSpc>
                          <a:spcPct val="107000"/>
                        </a:lnSpc>
                        <a:spcAft>
                          <a:spcPts val="0"/>
                        </a:spcAft>
                      </a:pPr>
                      <a:r>
                        <a:rPr lang="es-CO" sz="1000">
                          <a:effectLst/>
                        </a:rPr>
                        <a:t>Documento de evaluación</a:t>
                      </a:r>
                      <a:endParaRPr lang="es-CO" sz="1000">
                        <a:effectLst/>
                        <a:latin typeface="Calibri" panose="020F0502020204030204" pitchFamily="34" charset="0"/>
                        <a:ea typeface="Calibri" panose="020F0502020204030204" pitchFamily="34" charset="0"/>
                        <a:cs typeface="Times New Roman" panose="02020603050405020304" pitchFamily="18" charset="0"/>
                      </a:endParaRPr>
                    </a:p>
                  </a:txBody>
                  <a:tcPr marL="68316" marR="68316" marT="0" marB="0"/>
                </a:tc>
                <a:tc>
                  <a:txBody>
                    <a:bodyPr/>
                    <a:lstStyle/>
                    <a:p>
                      <a:pPr>
                        <a:lnSpc>
                          <a:spcPct val="107000"/>
                        </a:lnSpc>
                        <a:spcAft>
                          <a:spcPts val="0"/>
                        </a:spcAft>
                      </a:pPr>
                      <a:r>
                        <a:rPr lang="es-CO" sz="1000">
                          <a:effectLst/>
                        </a:rPr>
                        <a:t>Grupo Interno de Trabajo Planeación</a:t>
                      </a:r>
                      <a:endParaRPr lang="es-CO" sz="1000">
                        <a:effectLst/>
                        <a:latin typeface="Calibri" panose="020F0502020204030204" pitchFamily="34" charset="0"/>
                        <a:ea typeface="Calibri" panose="020F0502020204030204" pitchFamily="34" charset="0"/>
                        <a:cs typeface="Times New Roman" panose="02020603050405020304" pitchFamily="18" charset="0"/>
                      </a:endParaRPr>
                    </a:p>
                  </a:txBody>
                  <a:tcPr marL="68316" marR="68316" marT="0" marB="0"/>
                </a:tc>
                <a:tc>
                  <a:txBody>
                    <a:bodyPr/>
                    <a:lstStyle/>
                    <a:p>
                      <a:pPr>
                        <a:lnSpc>
                          <a:spcPct val="107000"/>
                        </a:lnSpc>
                        <a:spcAft>
                          <a:spcPts val="0"/>
                        </a:spcAft>
                      </a:pPr>
                      <a:r>
                        <a:rPr lang="es-CO" sz="1000">
                          <a:effectLst/>
                        </a:rPr>
                        <a:t>Diciembre de 2019</a:t>
                      </a:r>
                      <a:endParaRPr lang="es-CO" sz="1000">
                        <a:effectLst/>
                        <a:latin typeface="Calibri" panose="020F0502020204030204" pitchFamily="34" charset="0"/>
                        <a:ea typeface="Calibri" panose="020F0502020204030204" pitchFamily="34" charset="0"/>
                        <a:cs typeface="Times New Roman" panose="02020603050405020304" pitchFamily="18" charset="0"/>
                      </a:endParaRPr>
                    </a:p>
                  </a:txBody>
                  <a:tcPr marL="68316" marR="68316" marT="0" marB="0"/>
                </a:tc>
                <a:extLst>
                  <a:ext uri="{0D108BD9-81ED-4DB2-BD59-A6C34878D82A}">
                    <a16:rowId xmlns:a16="http://schemas.microsoft.com/office/drawing/2014/main" val="356514017"/>
                  </a:ext>
                </a:extLst>
              </a:tr>
              <a:tr h="482640">
                <a:tc>
                  <a:txBody>
                    <a:bodyPr/>
                    <a:lstStyle/>
                    <a:p>
                      <a:pPr>
                        <a:lnSpc>
                          <a:spcPct val="107000"/>
                        </a:lnSpc>
                        <a:spcAft>
                          <a:spcPts val="0"/>
                        </a:spcAft>
                      </a:pPr>
                      <a:r>
                        <a:rPr lang="es-CO" sz="1000" dirty="0">
                          <a:effectLst/>
                          <a:latin typeface="Calibri" panose="020F0502020204030204" pitchFamily="34" charset="0"/>
                          <a:ea typeface="Calibri" panose="020F0502020204030204" pitchFamily="34" charset="0"/>
                          <a:cs typeface="Times New Roman" panose="02020603050405020304" pitchFamily="18" charset="0"/>
                        </a:rPr>
                        <a:t>10</a:t>
                      </a:r>
                    </a:p>
                  </a:txBody>
                  <a:tcPr marL="68316" marR="68316" marT="0" marB="0"/>
                </a:tc>
                <a:tc>
                  <a:txBody>
                    <a:bodyPr/>
                    <a:lstStyle/>
                    <a:p>
                      <a:pPr algn="just">
                        <a:lnSpc>
                          <a:spcPct val="107000"/>
                        </a:lnSpc>
                        <a:spcAft>
                          <a:spcPts val="0"/>
                        </a:spcAft>
                      </a:pPr>
                      <a:r>
                        <a:rPr lang="es-CO" sz="1000">
                          <a:effectLst/>
                        </a:rPr>
                        <a:t>Hacer seguimiento a los temas propuestos en las rendiciones de cuentas de la vigencia anterior</a:t>
                      </a:r>
                      <a:endParaRPr lang="es-CO" sz="1000">
                        <a:effectLst/>
                        <a:latin typeface="Calibri" panose="020F0502020204030204" pitchFamily="34" charset="0"/>
                        <a:ea typeface="Calibri" panose="020F0502020204030204" pitchFamily="34" charset="0"/>
                        <a:cs typeface="Times New Roman" panose="02020603050405020304" pitchFamily="18" charset="0"/>
                      </a:endParaRPr>
                    </a:p>
                  </a:txBody>
                  <a:tcPr marL="68316" marR="68316" marT="0" marB="0"/>
                </a:tc>
                <a:tc>
                  <a:txBody>
                    <a:bodyPr/>
                    <a:lstStyle/>
                    <a:p>
                      <a:pPr>
                        <a:lnSpc>
                          <a:spcPct val="107000"/>
                        </a:lnSpc>
                        <a:spcAft>
                          <a:spcPts val="0"/>
                        </a:spcAft>
                      </a:pPr>
                      <a:r>
                        <a:rPr lang="es-CO" sz="1000">
                          <a:effectLst/>
                        </a:rPr>
                        <a:t>Documento </a:t>
                      </a:r>
                      <a:endParaRPr lang="es-CO" sz="1000">
                        <a:effectLst/>
                        <a:latin typeface="Calibri" panose="020F0502020204030204" pitchFamily="34" charset="0"/>
                        <a:ea typeface="Calibri" panose="020F0502020204030204" pitchFamily="34" charset="0"/>
                        <a:cs typeface="Times New Roman" panose="02020603050405020304" pitchFamily="18" charset="0"/>
                      </a:endParaRPr>
                    </a:p>
                  </a:txBody>
                  <a:tcPr marL="68316" marR="68316" marT="0" marB="0"/>
                </a:tc>
                <a:tc>
                  <a:txBody>
                    <a:bodyPr/>
                    <a:lstStyle/>
                    <a:p>
                      <a:pPr>
                        <a:lnSpc>
                          <a:spcPct val="107000"/>
                        </a:lnSpc>
                        <a:spcAft>
                          <a:spcPts val="0"/>
                        </a:spcAft>
                      </a:pPr>
                      <a:r>
                        <a:rPr lang="es-CO" sz="1000">
                          <a:effectLst/>
                        </a:rPr>
                        <a:t>Grupo Interno de Trabajo Planeación</a:t>
                      </a:r>
                      <a:endParaRPr lang="es-CO" sz="1000">
                        <a:effectLst/>
                        <a:latin typeface="Calibri" panose="020F0502020204030204" pitchFamily="34" charset="0"/>
                        <a:ea typeface="Calibri" panose="020F0502020204030204" pitchFamily="34" charset="0"/>
                        <a:cs typeface="Times New Roman" panose="02020603050405020304" pitchFamily="18" charset="0"/>
                      </a:endParaRPr>
                    </a:p>
                  </a:txBody>
                  <a:tcPr marL="68316" marR="68316" marT="0" marB="0"/>
                </a:tc>
                <a:tc>
                  <a:txBody>
                    <a:bodyPr/>
                    <a:lstStyle/>
                    <a:p>
                      <a:pPr>
                        <a:lnSpc>
                          <a:spcPct val="107000"/>
                        </a:lnSpc>
                        <a:spcAft>
                          <a:spcPts val="0"/>
                        </a:spcAft>
                      </a:pPr>
                      <a:r>
                        <a:rPr lang="es-CO" sz="1000" dirty="0">
                          <a:effectLst/>
                        </a:rPr>
                        <a:t>Diciembre de 2019</a:t>
                      </a:r>
                      <a:endParaRPr lang="es-CO"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8316" marR="68316" marT="0" marB="0"/>
                </a:tc>
                <a:extLst>
                  <a:ext uri="{0D108BD9-81ED-4DB2-BD59-A6C34878D82A}">
                    <a16:rowId xmlns:a16="http://schemas.microsoft.com/office/drawing/2014/main" val="4124380306"/>
                  </a:ext>
                </a:extLst>
              </a:tr>
              <a:tr h="480110">
                <a:tc>
                  <a:txBody>
                    <a:bodyPr/>
                    <a:lstStyle/>
                    <a:p>
                      <a:pPr>
                        <a:lnSpc>
                          <a:spcPct val="107000"/>
                        </a:lnSpc>
                        <a:spcAft>
                          <a:spcPts val="0"/>
                        </a:spcAft>
                      </a:pPr>
                      <a:r>
                        <a:rPr lang="es-CO" sz="1000" dirty="0">
                          <a:effectLst/>
                        </a:rPr>
                        <a:t>11</a:t>
                      </a:r>
                      <a:endParaRPr lang="es-CO"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8316" marR="68316" marT="0" marB="0"/>
                </a:tc>
                <a:tc>
                  <a:txBody>
                    <a:bodyPr/>
                    <a:lstStyle/>
                    <a:p>
                      <a:pPr algn="just">
                        <a:lnSpc>
                          <a:spcPct val="107000"/>
                        </a:lnSpc>
                        <a:spcAft>
                          <a:spcPts val="0"/>
                        </a:spcAft>
                      </a:pPr>
                      <a:r>
                        <a:rPr lang="es-CO" sz="1000" dirty="0">
                          <a:effectLst/>
                        </a:rPr>
                        <a:t>Evaluar la estrategia de rendición de cuentas.</a:t>
                      </a:r>
                      <a:endParaRPr lang="es-CO"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8316" marR="68316" marT="0" marB="0"/>
                </a:tc>
                <a:tc>
                  <a:txBody>
                    <a:bodyPr/>
                    <a:lstStyle/>
                    <a:p>
                      <a:pPr>
                        <a:lnSpc>
                          <a:spcPct val="107000"/>
                        </a:lnSpc>
                        <a:spcAft>
                          <a:spcPts val="0"/>
                        </a:spcAft>
                      </a:pPr>
                      <a:r>
                        <a:rPr lang="es-CO" sz="1000" dirty="0">
                          <a:effectLst/>
                        </a:rPr>
                        <a:t>Documento de Evaluación </a:t>
                      </a:r>
                      <a:endParaRPr lang="es-CO"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8316" marR="68316" marT="0" marB="0"/>
                </a:tc>
                <a:tc>
                  <a:txBody>
                    <a:bodyPr/>
                    <a:lstStyle/>
                    <a:p>
                      <a:pPr>
                        <a:lnSpc>
                          <a:spcPct val="107000"/>
                        </a:lnSpc>
                        <a:spcAft>
                          <a:spcPts val="0"/>
                        </a:spcAft>
                      </a:pPr>
                      <a:r>
                        <a:rPr lang="es-CO" sz="1000">
                          <a:effectLst/>
                        </a:rPr>
                        <a:t>Grupo Interno de Trabajo Planeación</a:t>
                      </a:r>
                      <a:endParaRPr lang="es-CO" sz="1000">
                        <a:effectLst/>
                        <a:latin typeface="Calibri" panose="020F0502020204030204" pitchFamily="34" charset="0"/>
                        <a:ea typeface="Calibri" panose="020F0502020204030204" pitchFamily="34" charset="0"/>
                        <a:cs typeface="Times New Roman" panose="02020603050405020304" pitchFamily="18" charset="0"/>
                      </a:endParaRPr>
                    </a:p>
                  </a:txBody>
                  <a:tcPr marL="68316" marR="68316" marT="0" marB="0"/>
                </a:tc>
                <a:tc>
                  <a:txBody>
                    <a:bodyPr/>
                    <a:lstStyle/>
                    <a:p>
                      <a:pPr>
                        <a:lnSpc>
                          <a:spcPct val="107000"/>
                        </a:lnSpc>
                        <a:spcAft>
                          <a:spcPts val="0"/>
                        </a:spcAft>
                      </a:pPr>
                      <a:r>
                        <a:rPr lang="es-CO" sz="1000" dirty="0">
                          <a:effectLst/>
                        </a:rPr>
                        <a:t>Ene 2020</a:t>
                      </a:r>
                      <a:endParaRPr lang="es-CO"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8316" marR="68316" marT="0" marB="0"/>
                </a:tc>
                <a:extLst>
                  <a:ext uri="{0D108BD9-81ED-4DB2-BD59-A6C34878D82A}">
                    <a16:rowId xmlns:a16="http://schemas.microsoft.com/office/drawing/2014/main" val="3281030687"/>
                  </a:ext>
                </a:extLst>
              </a:tr>
            </a:tbl>
          </a:graphicData>
        </a:graphic>
      </p:graphicFrame>
    </p:spTree>
    <p:extLst>
      <p:ext uri="{BB962C8B-B14F-4D97-AF65-F5344CB8AC3E}">
        <p14:creationId xmlns:p14="http://schemas.microsoft.com/office/powerpoint/2010/main" val="61801371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ángulo 9">
            <a:extLst>
              <a:ext uri="{FF2B5EF4-FFF2-40B4-BE49-F238E27FC236}">
                <a16:creationId xmlns:a16="http://schemas.microsoft.com/office/drawing/2014/main" id="{593933B2-5247-46AB-A9A2-1475D09EB765}"/>
              </a:ext>
            </a:extLst>
          </p:cNvPr>
          <p:cNvSpPr/>
          <p:nvPr/>
        </p:nvSpPr>
        <p:spPr>
          <a:xfrm>
            <a:off x="413165" y="1315138"/>
            <a:ext cx="3951095" cy="3785652"/>
          </a:xfrm>
          <a:prstGeom prst="rect">
            <a:avLst/>
          </a:prstGeom>
        </p:spPr>
        <p:txBody>
          <a:bodyPr wrap="square">
            <a:spAutoFit/>
          </a:bodyPr>
          <a:lstStyle/>
          <a:p>
            <a:r>
              <a:rPr lang="es-CO" sz="1200" dirty="0"/>
              <a:t>La Agencia Nacional de Infraestructura </a:t>
            </a:r>
            <a:r>
              <a:rPr lang="es-ES_tradnl" sz="1200" dirty="0"/>
              <a:t>cuenta con el siguiente inventario de trámites:</a:t>
            </a:r>
            <a:endParaRPr lang="es-CO" sz="1200" dirty="0"/>
          </a:p>
          <a:p>
            <a:r>
              <a:rPr lang="es-ES_tradnl" sz="1200" dirty="0"/>
              <a:t> </a:t>
            </a:r>
            <a:endParaRPr lang="es-CO" sz="1200" dirty="0"/>
          </a:p>
          <a:p>
            <a:pPr marL="171450" lvl="0" indent="-171450">
              <a:buFont typeface="Arial" panose="020B0604020202020204" pitchFamily="34" charset="0"/>
              <a:buChar char="•"/>
            </a:pPr>
            <a:r>
              <a:rPr lang="es-ES_tradnl" sz="1200" dirty="0"/>
              <a:t>Permiso para el uso, la ocupación y la intervención temporal de la infraestructura vial carretera concesionada y férrea.</a:t>
            </a:r>
            <a:endParaRPr lang="es-CO" sz="1200" dirty="0"/>
          </a:p>
          <a:p>
            <a:pPr marL="171450" lvl="0" indent="-171450">
              <a:buFont typeface="Arial" panose="020B0604020202020204" pitchFamily="34" charset="0"/>
              <a:buChar char="•"/>
            </a:pPr>
            <a:r>
              <a:rPr lang="es-ES_tradnl" sz="1200" dirty="0"/>
              <a:t>Concesión Portuaria.</a:t>
            </a:r>
            <a:endParaRPr lang="es-CO" sz="1200" dirty="0"/>
          </a:p>
          <a:p>
            <a:pPr marL="171450" lvl="0" indent="-171450">
              <a:buFont typeface="Arial" panose="020B0604020202020204" pitchFamily="34" charset="0"/>
              <a:buChar char="•"/>
            </a:pPr>
            <a:r>
              <a:rPr lang="es-ES_tradnl" sz="1200" dirty="0"/>
              <a:t>Concesiones para Embarcaderos.</a:t>
            </a:r>
            <a:endParaRPr lang="es-CO" sz="1200" dirty="0"/>
          </a:p>
          <a:p>
            <a:pPr marL="171450" lvl="0" indent="-171450">
              <a:buFont typeface="Arial" panose="020B0604020202020204" pitchFamily="34" charset="0"/>
              <a:buChar char="•"/>
            </a:pPr>
            <a:r>
              <a:rPr lang="es-ES_tradnl" sz="1200" dirty="0"/>
              <a:t>Autorización Temporal Portuaria.</a:t>
            </a:r>
            <a:endParaRPr lang="es-CO" sz="1200" dirty="0"/>
          </a:p>
          <a:p>
            <a:r>
              <a:rPr lang="es-ES_tradnl" sz="1200" dirty="0"/>
              <a:t> </a:t>
            </a:r>
            <a:endParaRPr lang="es-CO" sz="1200" dirty="0"/>
          </a:p>
          <a:p>
            <a:r>
              <a:rPr lang="es-ES_tradnl" sz="1200" dirty="0"/>
              <a:t>En cadena de trámites:</a:t>
            </a:r>
            <a:endParaRPr lang="es-CO" sz="1200" dirty="0"/>
          </a:p>
          <a:p>
            <a:r>
              <a:rPr lang="es-ES_tradnl" sz="1200" dirty="0"/>
              <a:t> </a:t>
            </a:r>
            <a:endParaRPr lang="es-CO" sz="1200" dirty="0"/>
          </a:p>
          <a:p>
            <a:pPr marL="171450" lvl="0" indent="-171450">
              <a:buFont typeface="Arial" panose="020B0604020202020204" pitchFamily="34" charset="0"/>
              <a:buChar char="•"/>
            </a:pPr>
            <a:r>
              <a:rPr lang="es-ES_tradnl" sz="1200" dirty="0"/>
              <a:t>Concepto de viabilidad técnica para ubicación de estaciones de servicio en vías nacionales concesionadas.</a:t>
            </a:r>
            <a:endParaRPr lang="es-CO" sz="1200" dirty="0"/>
          </a:p>
          <a:p>
            <a:pPr marL="171450" lvl="0" indent="-171450">
              <a:buFont typeface="Arial" panose="020B0604020202020204" pitchFamily="34" charset="0"/>
              <a:buChar char="•"/>
            </a:pPr>
            <a:r>
              <a:rPr lang="es-ES_tradnl" sz="1200" dirty="0"/>
              <a:t>Concepto de viabilidad técnica para transporte de carga indivisible extra dimensionada y </a:t>
            </a:r>
            <a:r>
              <a:rPr lang="es-ES_tradnl" sz="1200" dirty="0" err="1"/>
              <a:t>extra-pesada</a:t>
            </a:r>
            <a:r>
              <a:rPr lang="es-ES_tradnl" sz="1200" dirty="0"/>
              <a:t>.</a:t>
            </a:r>
            <a:endParaRPr lang="es-CO" sz="1200" dirty="0"/>
          </a:p>
          <a:p>
            <a:pPr algn="just"/>
            <a:r>
              <a:rPr lang="es-ES_tradnl" sz="1200" dirty="0"/>
              <a:t>Los cuales podrán encontrar en el link (</a:t>
            </a:r>
            <a:r>
              <a:rPr lang="es-ES_tradnl" sz="1200" dirty="0">
                <a:hlinkClick r:id="rId2">
                  <a:extLst>
                    <a:ext uri="{A12FA001-AC4F-418D-AE19-62706E023703}">
                      <ahyp:hlinkClr xmlns:ahyp="http://schemas.microsoft.com/office/drawing/2018/hyperlinkcolor" val="tx"/>
                    </a:ext>
                  </a:extLst>
                </a:hlinkClick>
              </a:rPr>
              <a:t>https://www.ani.gov.co/modo-carretero-y-ferreo</a:t>
            </a:r>
            <a:r>
              <a:rPr lang="es-ES_tradnl" sz="1200" dirty="0"/>
              <a:t> , </a:t>
            </a:r>
            <a:r>
              <a:rPr lang="es-ES_tradnl" sz="1200" dirty="0">
                <a:hlinkClick r:id="rId3">
                  <a:extLst>
                    <a:ext uri="{A12FA001-AC4F-418D-AE19-62706E023703}">
                      <ahyp:hlinkClr xmlns:ahyp="http://schemas.microsoft.com/office/drawing/2018/hyperlinkcolor" val="tx"/>
                    </a:ext>
                  </a:extLst>
                </a:hlinkClick>
              </a:rPr>
              <a:t>https://www.ani.gov.co/modo-portuario</a:t>
            </a:r>
            <a:r>
              <a:rPr lang="es-ES_tradnl" sz="1200" dirty="0"/>
              <a:t> , https://www.ani.gov.co/estado-simple-colombia-agil)</a:t>
            </a:r>
            <a:endParaRPr lang="es-CO" sz="1200" dirty="0"/>
          </a:p>
        </p:txBody>
      </p:sp>
      <p:sp>
        <p:nvSpPr>
          <p:cNvPr id="14" name="Rectángulo 13"/>
          <p:cNvSpPr/>
          <p:nvPr/>
        </p:nvSpPr>
        <p:spPr>
          <a:xfrm>
            <a:off x="413165" y="363975"/>
            <a:ext cx="6130717" cy="759182"/>
          </a:xfrm>
          <a:prstGeom prst="rect">
            <a:avLst/>
          </a:prstGeom>
        </p:spPr>
        <p:txBody>
          <a:bodyPr wrap="none">
            <a:spAutoFit/>
          </a:bodyPr>
          <a:lstStyle/>
          <a:p>
            <a:pPr marL="450056" lvl="3">
              <a:lnSpc>
                <a:spcPct val="100000"/>
              </a:lnSpc>
              <a:spcBef>
                <a:spcPts val="422"/>
              </a:spcBef>
            </a:pPr>
            <a:r>
              <a:rPr lang="es-ES" sz="2000" b="1" dirty="0">
                <a:solidFill>
                  <a:schemeClr val="accent5">
                    <a:lumMod val="50000"/>
                  </a:schemeClr>
                </a:solidFill>
                <a:latin typeface="Calibri" panose="020F0502020204030204" pitchFamily="34" charset="0"/>
                <a:cs typeface="Calibri" panose="020F0502020204030204" pitchFamily="34" charset="0"/>
              </a:rPr>
              <a:t>Racionalización de Tramites-Estrategia institucional </a:t>
            </a:r>
          </a:p>
          <a:p>
            <a:pPr marL="450056" lvl="3">
              <a:lnSpc>
                <a:spcPct val="100000"/>
              </a:lnSpc>
              <a:spcBef>
                <a:spcPts val="422"/>
              </a:spcBef>
            </a:pPr>
            <a:r>
              <a:rPr lang="es-ES" sz="2000" b="1" dirty="0">
                <a:solidFill>
                  <a:schemeClr val="accent5">
                    <a:lumMod val="50000"/>
                  </a:schemeClr>
                </a:solidFill>
                <a:latin typeface="Calibri" panose="020F0502020204030204" pitchFamily="34" charset="0"/>
                <a:cs typeface="Calibri" panose="020F0502020204030204" pitchFamily="34" charset="0"/>
              </a:rPr>
              <a:t>Estado Simple Colombia Ágil </a:t>
            </a:r>
          </a:p>
        </p:txBody>
      </p:sp>
      <p:sp>
        <p:nvSpPr>
          <p:cNvPr id="6" name="Rectángulo 5"/>
          <p:cNvSpPr/>
          <p:nvPr/>
        </p:nvSpPr>
        <p:spPr>
          <a:xfrm>
            <a:off x="0" y="6297"/>
            <a:ext cx="6858000" cy="197708"/>
          </a:xfrm>
          <a:prstGeom prst="rect">
            <a:avLst/>
          </a:prstGeom>
          <a:solidFill>
            <a:schemeClr val="accent2"/>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7" name="Rectángulo 6"/>
          <p:cNvSpPr/>
          <p:nvPr/>
        </p:nvSpPr>
        <p:spPr>
          <a:xfrm>
            <a:off x="0" y="9008077"/>
            <a:ext cx="6858000" cy="135924"/>
          </a:xfrm>
          <a:prstGeom prst="rect">
            <a:avLst/>
          </a:prstGeom>
          <a:solidFill>
            <a:schemeClr val="accent5"/>
          </a:solidFill>
          <a:ln>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8" name="Shape 737"/>
          <p:cNvSpPr/>
          <p:nvPr/>
        </p:nvSpPr>
        <p:spPr>
          <a:xfrm flipH="1">
            <a:off x="1527" y="213482"/>
            <a:ext cx="402286" cy="980020"/>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lnTo>
                  <a:pt x="21600" y="17899"/>
                </a:lnTo>
                <a:lnTo>
                  <a:pt x="21600" y="0"/>
                </a:lnTo>
                <a:lnTo>
                  <a:pt x="0" y="3701"/>
                </a:lnTo>
                <a:lnTo>
                  <a:pt x="0" y="21600"/>
                </a:lnTo>
                <a:close/>
              </a:path>
            </a:pathLst>
          </a:custGeom>
          <a:solidFill>
            <a:schemeClr val="accent5">
              <a:alpha val="90000"/>
            </a:schemeClr>
          </a:solidFill>
          <a:ln w="12700" cap="flat">
            <a:noFill/>
            <a:miter lim="400000"/>
          </a:ln>
          <a:effectLst/>
        </p:spPr>
        <p:txBody>
          <a:bodyPr wrap="square" lIns="45719" tIns="45719" rIns="45719" bIns="45719" numCol="1" anchor="t">
            <a:noAutofit/>
          </a:bodyPr>
          <a:lstStyle/>
          <a:p>
            <a:pPr marL="0" marR="0" lvl="0" indent="0" defTabSz="914354"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rgbClr val="95A5A6"/>
              </a:solidFill>
              <a:effectLst/>
              <a:uLnTx/>
              <a:uFillTx/>
            </a:endParaRPr>
          </a:p>
        </p:txBody>
      </p:sp>
      <p:sp>
        <p:nvSpPr>
          <p:cNvPr id="12" name="Shape 739"/>
          <p:cNvSpPr/>
          <p:nvPr/>
        </p:nvSpPr>
        <p:spPr>
          <a:xfrm flipH="1">
            <a:off x="596" y="60503"/>
            <a:ext cx="804570" cy="337117"/>
          </a:xfrm>
          <a:custGeom>
            <a:avLst/>
            <a:gdLst/>
            <a:ahLst/>
            <a:cxnLst>
              <a:cxn ang="0">
                <a:pos x="wd2" y="hd2"/>
              </a:cxn>
              <a:cxn ang="5400000">
                <a:pos x="wd2" y="hd2"/>
              </a:cxn>
              <a:cxn ang="10800000">
                <a:pos x="wd2" y="hd2"/>
              </a:cxn>
              <a:cxn ang="16200000">
                <a:pos x="wd2" y="hd2"/>
              </a:cxn>
            </a:cxnLst>
            <a:rect l="0" t="0" r="r" b="b"/>
            <a:pathLst>
              <a:path w="21600" h="21600" extrusionOk="0">
                <a:moveTo>
                  <a:pt x="10800" y="21600"/>
                </a:moveTo>
                <a:lnTo>
                  <a:pt x="0" y="10680"/>
                </a:lnTo>
                <a:lnTo>
                  <a:pt x="10800" y="0"/>
                </a:lnTo>
                <a:lnTo>
                  <a:pt x="21600" y="10680"/>
                </a:lnTo>
                <a:lnTo>
                  <a:pt x="10800" y="21600"/>
                </a:lnTo>
                <a:close/>
              </a:path>
            </a:pathLst>
          </a:custGeom>
          <a:solidFill>
            <a:schemeClr val="accent5"/>
          </a:solidFill>
          <a:ln w="12700" cap="flat">
            <a:noFill/>
            <a:miter lim="400000"/>
          </a:ln>
          <a:effectLst/>
        </p:spPr>
        <p:txBody>
          <a:bodyPr wrap="square" lIns="45719" tIns="45719" rIns="45719" bIns="45719" numCol="1" anchor="t">
            <a:noAutofit/>
          </a:bodyPr>
          <a:lstStyle/>
          <a:p>
            <a:pPr marL="0" marR="0" lvl="0" indent="0" defTabSz="914354"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rgbClr val="95A5A6"/>
              </a:solidFill>
              <a:effectLst/>
              <a:uLnTx/>
              <a:uFillTx/>
            </a:endParaRPr>
          </a:p>
        </p:txBody>
      </p:sp>
      <p:sp>
        <p:nvSpPr>
          <p:cNvPr id="13" name="Shape 738"/>
          <p:cNvSpPr/>
          <p:nvPr/>
        </p:nvSpPr>
        <p:spPr>
          <a:xfrm flipH="1">
            <a:off x="402881" y="206433"/>
            <a:ext cx="402286" cy="980020"/>
          </a:xfrm>
          <a:custGeom>
            <a:avLst/>
            <a:gdLst/>
            <a:ahLst/>
            <a:cxnLst>
              <a:cxn ang="0">
                <a:pos x="wd2" y="hd2"/>
              </a:cxn>
              <a:cxn ang="5400000">
                <a:pos x="wd2" y="hd2"/>
              </a:cxn>
              <a:cxn ang="10800000">
                <a:pos x="wd2" y="hd2"/>
              </a:cxn>
              <a:cxn ang="16200000">
                <a:pos x="wd2" y="hd2"/>
              </a:cxn>
            </a:cxnLst>
            <a:rect l="0" t="0" r="r" b="b"/>
            <a:pathLst>
              <a:path w="21600" h="21600" extrusionOk="0">
                <a:moveTo>
                  <a:pt x="21600" y="21600"/>
                </a:moveTo>
                <a:lnTo>
                  <a:pt x="0" y="17899"/>
                </a:lnTo>
                <a:lnTo>
                  <a:pt x="0" y="0"/>
                </a:lnTo>
                <a:lnTo>
                  <a:pt x="21600" y="3701"/>
                </a:lnTo>
                <a:lnTo>
                  <a:pt x="21600" y="21600"/>
                </a:lnTo>
                <a:close/>
              </a:path>
            </a:pathLst>
          </a:custGeom>
          <a:solidFill>
            <a:schemeClr val="accent5">
              <a:alpha val="80000"/>
            </a:schemeClr>
          </a:solidFill>
          <a:ln w="12700" cap="flat">
            <a:noFill/>
            <a:miter lim="400000"/>
          </a:ln>
          <a:effectLst/>
        </p:spPr>
        <p:txBody>
          <a:bodyPr wrap="square" lIns="45719" tIns="45719" rIns="45719" bIns="45719" numCol="1" anchor="ctr">
            <a:noAutofit/>
          </a:bodyPr>
          <a:lstStyle/>
          <a:p>
            <a:pPr marL="0" marR="0" lvl="0" indent="0" algn="ctr" defTabSz="914354" eaLnBrk="1" fontAlgn="auto" latinLnBrk="0" hangingPunct="1">
              <a:lnSpc>
                <a:spcPct val="100000"/>
              </a:lnSpc>
              <a:spcBef>
                <a:spcPts val="0"/>
              </a:spcBef>
              <a:spcAft>
                <a:spcPts val="0"/>
              </a:spcAft>
              <a:buClrTx/>
              <a:buSzTx/>
              <a:buFontTx/>
              <a:buNone/>
              <a:tabLst/>
              <a:defRPr b="0">
                <a:solidFill>
                  <a:srgbClr val="000000"/>
                </a:solidFill>
                <a:latin typeface="+mn-lt"/>
                <a:ea typeface="+mn-ea"/>
                <a:cs typeface="+mn-cs"/>
                <a:sym typeface="Calibri"/>
              </a:defRPr>
            </a:pPr>
            <a:r>
              <a:rPr kumimoji="0" lang="en-US" sz="2400" b="1" i="0" u="none" strike="noStrike" kern="0" cap="none" spc="0" normalizeH="0" baseline="0" noProof="0" dirty="0">
                <a:ln>
                  <a:noFill/>
                </a:ln>
                <a:solidFill>
                  <a:srgbClr val="FFFFFF"/>
                </a:solidFill>
                <a:effectLst/>
                <a:uLnTx/>
                <a:uFillTx/>
                <a:latin typeface="Calibri"/>
                <a:ea typeface="Helvetica"/>
                <a:cs typeface="Helvetica"/>
                <a:sym typeface="Helvetica"/>
              </a:rPr>
              <a:t>5</a:t>
            </a:r>
          </a:p>
        </p:txBody>
      </p:sp>
      <p:sp>
        <p:nvSpPr>
          <p:cNvPr id="15" name="Rectángulo 14">
            <a:extLst>
              <a:ext uri="{FF2B5EF4-FFF2-40B4-BE49-F238E27FC236}">
                <a16:creationId xmlns:a16="http://schemas.microsoft.com/office/drawing/2014/main" id="{A3B31887-F004-46A0-9CA2-C8D8D4D096CC}"/>
              </a:ext>
            </a:extLst>
          </p:cNvPr>
          <p:cNvSpPr/>
          <p:nvPr/>
        </p:nvSpPr>
        <p:spPr>
          <a:xfrm>
            <a:off x="402881" y="5249267"/>
            <a:ext cx="5905573" cy="1938992"/>
          </a:xfrm>
          <a:prstGeom prst="rect">
            <a:avLst/>
          </a:prstGeom>
        </p:spPr>
        <p:txBody>
          <a:bodyPr wrap="square">
            <a:spAutoFit/>
          </a:bodyPr>
          <a:lstStyle/>
          <a:p>
            <a:pPr algn="just"/>
            <a:r>
              <a:rPr lang="es-ES_tradnl" sz="1200" dirty="0"/>
              <a:t>La totalidad de nuestros trámites se encuentran avalados en el Sistema Único de Información de Trámites -SUIT- e incluidos en la plataforma </a:t>
            </a:r>
            <a:r>
              <a:rPr lang="es-ES_tradnl" sz="1200" u="sng" dirty="0" err="1">
                <a:hlinkClick r:id="rId4"/>
              </a:rPr>
              <a:t>No+filas</a:t>
            </a:r>
            <a:r>
              <a:rPr lang="es-ES_tradnl" sz="1200" dirty="0"/>
              <a:t>; sin embargo, en la vigencia 2019, la ANI dará continuidad a las acciones que la lleven a eliminar como trámites, el concepto de viabilidad de ubicación de EDS y de carga extra dimensionada y extra pesada, en tanto se han adelantado mesas de trabajo con las entidades que son titulares del trámite para que internamente generen estrategias y uso de herramientas en el que se materialice la realidad de la intervención de la Agencia en cadena de trámite respecto de aquellas y los insumos se aporten directamente sin mediación de los ciudadanos, economizando tiempos y desplazamiento a éstos.</a:t>
            </a:r>
            <a:endParaRPr lang="es-CO" sz="1200" dirty="0"/>
          </a:p>
          <a:p>
            <a:pPr algn="just"/>
            <a:r>
              <a:rPr lang="es-ES_tradnl" sz="1200" dirty="0"/>
              <a:t> </a:t>
            </a:r>
            <a:endParaRPr lang="es-ES" sz="1200" dirty="0">
              <a:solidFill>
                <a:srgbClr val="000000"/>
              </a:solidFill>
              <a:latin typeface="Calibri" panose="020F0502020204030204" pitchFamily="34" charset="0"/>
              <a:cs typeface="Calibri" panose="020F0502020204030204" pitchFamily="34" charset="0"/>
            </a:endParaRPr>
          </a:p>
        </p:txBody>
      </p:sp>
      <p:pic>
        <p:nvPicPr>
          <p:cNvPr id="2" name="Imagen 1"/>
          <p:cNvPicPr>
            <a:picLocks noChangeAspect="1"/>
          </p:cNvPicPr>
          <p:nvPr/>
        </p:nvPicPr>
        <p:blipFill rotWithShape="1">
          <a:blip r:embed="rId5" cstate="print">
            <a:extLst>
              <a:ext uri="{28A0092B-C50C-407E-A947-70E740481C1C}">
                <a14:useLocalDpi xmlns:a14="http://schemas.microsoft.com/office/drawing/2010/main" val="0"/>
              </a:ext>
            </a:extLst>
          </a:blip>
          <a:srcRect l="17022" t="7999" r="16785"/>
          <a:stretch/>
        </p:blipFill>
        <p:spPr>
          <a:xfrm>
            <a:off x="4364260" y="1271634"/>
            <a:ext cx="2384539" cy="1988533"/>
          </a:xfrm>
          <a:prstGeom prst="rect">
            <a:avLst/>
          </a:prstGeom>
        </p:spPr>
      </p:pic>
    </p:spTree>
    <p:extLst>
      <p:ext uri="{BB962C8B-B14F-4D97-AF65-F5344CB8AC3E}">
        <p14:creationId xmlns:p14="http://schemas.microsoft.com/office/powerpoint/2010/main" val="408090254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ángulo 5"/>
          <p:cNvSpPr/>
          <p:nvPr/>
        </p:nvSpPr>
        <p:spPr>
          <a:xfrm>
            <a:off x="0" y="6297"/>
            <a:ext cx="6858000" cy="197708"/>
          </a:xfrm>
          <a:prstGeom prst="rect">
            <a:avLst/>
          </a:prstGeom>
          <a:solidFill>
            <a:schemeClr val="accent2"/>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7" name="Rectángulo 6"/>
          <p:cNvSpPr/>
          <p:nvPr/>
        </p:nvSpPr>
        <p:spPr>
          <a:xfrm>
            <a:off x="0" y="9008077"/>
            <a:ext cx="6858000" cy="135924"/>
          </a:xfrm>
          <a:prstGeom prst="rect">
            <a:avLst/>
          </a:prstGeom>
          <a:solidFill>
            <a:schemeClr val="accent5"/>
          </a:solidFill>
          <a:ln>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8" name="Shape 737"/>
          <p:cNvSpPr/>
          <p:nvPr/>
        </p:nvSpPr>
        <p:spPr>
          <a:xfrm flipH="1">
            <a:off x="1527" y="213482"/>
            <a:ext cx="402286" cy="980020"/>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lnTo>
                  <a:pt x="21600" y="17899"/>
                </a:lnTo>
                <a:lnTo>
                  <a:pt x="21600" y="0"/>
                </a:lnTo>
                <a:lnTo>
                  <a:pt x="0" y="3701"/>
                </a:lnTo>
                <a:lnTo>
                  <a:pt x="0" y="21600"/>
                </a:lnTo>
                <a:close/>
              </a:path>
            </a:pathLst>
          </a:custGeom>
          <a:solidFill>
            <a:schemeClr val="accent5">
              <a:alpha val="90000"/>
            </a:schemeClr>
          </a:solidFill>
          <a:ln w="12700" cap="flat">
            <a:noFill/>
            <a:miter lim="400000"/>
          </a:ln>
          <a:effectLst/>
        </p:spPr>
        <p:txBody>
          <a:bodyPr wrap="square" lIns="45719" tIns="45719" rIns="45719" bIns="45719" numCol="1" anchor="t">
            <a:noAutofit/>
          </a:bodyPr>
          <a:lstStyle/>
          <a:p>
            <a:pPr marL="0" marR="0" lvl="0" indent="0" defTabSz="914354"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rgbClr val="95A5A6"/>
              </a:solidFill>
              <a:effectLst/>
              <a:uLnTx/>
              <a:uFillTx/>
            </a:endParaRPr>
          </a:p>
        </p:txBody>
      </p:sp>
      <p:sp>
        <p:nvSpPr>
          <p:cNvPr id="12" name="Shape 739"/>
          <p:cNvSpPr/>
          <p:nvPr/>
        </p:nvSpPr>
        <p:spPr>
          <a:xfrm flipH="1">
            <a:off x="-889" y="59720"/>
            <a:ext cx="804570" cy="337117"/>
          </a:xfrm>
          <a:custGeom>
            <a:avLst/>
            <a:gdLst/>
            <a:ahLst/>
            <a:cxnLst>
              <a:cxn ang="0">
                <a:pos x="wd2" y="hd2"/>
              </a:cxn>
              <a:cxn ang="5400000">
                <a:pos x="wd2" y="hd2"/>
              </a:cxn>
              <a:cxn ang="10800000">
                <a:pos x="wd2" y="hd2"/>
              </a:cxn>
              <a:cxn ang="16200000">
                <a:pos x="wd2" y="hd2"/>
              </a:cxn>
            </a:cxnLst>
            <a:rect l="0" t="0" r="r" b="b"/>
            <a:pathLst>
              <a:path w="21600" h="21600" extrusionOk="0">
                <a:moveTo>
                  <a:pt x="10800" y="21600"/>
                </a:moveTo>
                <a:lnTo>
                  <a:pt x="0" y="10680"/>
                </a:lnTo>
                <a:lnTo>
                  <a:pt x="10800" y="0"/>
                </a:lnTo>
                <a:lnTo>
                  <a:pt x="21600" y="10680"/>
                </a:lnTo>
                <a:lnTo>
                  <a:pt x="10800" y="21600"/>
                </a:lnTo>
                <a:close/>
              </a:path>
            </a:pathLst>
          </a:custGeom>
          <a:solidFill>
            <a:schemeClr val="accent5"/>
          </a:solidFill>
          <a:ln w="12700" cap="flat">
            <a:noFill/>
            <a:miter lim="400000"/>
          </a:ln>
          <a:effectLst/>
        </p:spPr>
        <p:txBody>
          <a:bodyPr wrap="square" lIns="45719" tIns="45719" rIns="45719" bIns="45719" numCol="1" anchor="t">
            <a:noAutofit/>
          </a:bodyPr>
          <a:lstStyle/>
          <a:p>
            <a:pPr marL="0" marR="0" lvl="0" indent="0" defTabSz="914354"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rgbClr val="95A5A6"/>
              </a:solidFill>
              <a:effectLst/>
              <a:uLnTx/>
              <a:uFillTx/>
            </a:endParaRPr>
          </a:p>
        </p:txBody>
      </p:sp>
      <p:sp>
        <p:nvSpPr>
          <p:cNvPr id="13" name="Shape 738"/>
          <p:cNvSpPr/>
          <p:nvPr/>
        </p:nvSpPr>
        <p:spPr>
          <a:xfrm flipH="1">
            <a:off x="402881" y="206433"/>
            <a:ext cx="402286" cy="980020"/>
          </a:xfrm>
          <a:custGeom>
            <a:avLst/>
            <a:gdLst/>
            <a:ahLst/>
            <a:cxnLst>
              <a:cxn ang="0">
                <a:pos x="wd2" y="hd2"/>
              </a:cxn>
              <a:cxn ang="5400000">
                <a:pos x="wd2" y="hd2"/>
              </a:cxn>
              <a:cxn ang="10800000">
                <a:pos x="wd2" y="hd2"/>
              </a:cxn>
              <a:cxn ang="16200000">
                <a:pos x="wd2" y="hd2"/>
              </a:cxn>
            </a:cxnLst>
            <a:rect l="0" t="0" r="r" b="b"/>
            <a:pathLst>
              <a:path w="21600" h="21600" extrusionOk="0">
                <a:moveTo>
                  <a:pt x="21600" y="21600"/>
                </a:moveTo>
                <a:lnTo>
                  <a:pt x="0" y="17899"/>
                </a:lnTo>
                <a:lnTo>
                  <a:pt x="0" y="0"/>
                </a:lnTo>
                <a:lnTo>
                  <a:pt x="21600" y="3701"/>
                </a:lnTo>
                <a:lnTo>
                  <a:pt x="21600" y="21600"/>
                </a:lnTo>
                <a:close/>
              </a:path>
            </a:pathLst>
          </a:custGeom>
          <a:solidFill>
            <a:schemeClr val="accent5">
              <a:alpha val="80000"/>
            </a:schemeClr>
          </a:solidFill>
          <a:ln w="12700" cap="flat">
            <a:noFill/>
            <a:miter lim="400000"/>
          </a:ln>
          <a:effectLst/>
        </p:spPr>
        <p:txBody>
          <a:bodyPr wrap="square" lIns="45719" tIns="45719" rIns="45719" bIns="45719" numCol="1" anchor="ctr">
            <a:noAutofit/>
          </a:bodyPr>
          <a:lstStyle/>
          <a:p>
            <a:pPr marL="0" marR="0" lvl="0" indent="0" algn="ctr" defTabSz="914354" eaLnBrk="1" fontAlgn="auto" latinLnBrk="0" hangingPunct="1">
              <a:lnSpc>
                <a:spcPct val="100000"/>
              </a:lnSpc>
              <a:spcBef>
                <a:spcPts val="0"/>
              </a:spcBef>
              <a:spcAft>
                <a:spcPts val="0"/>
              </a:spcAft>
              <a:buClrTx/>
              <a:buSzTx/>
              <a:buFontTx/>
              <a:buNone/>
              <a:tabLst/>
              <a:defRPr b="0">
                <a:solidFill>
                  <a:srgbClr val="000000"/>
                </a:solidFill>
                <a:latin typeface="+mn-lt"/>
                <a:ea typeface="+mn-ea"/>
                <a:cs typeface="+mn-cs"/>
                <a:sym typeface="Calibri"/>
              </a:defRPr>
            </a:pPr>
            <a:r>
              <a:rPr kumimoji="0" lang="en-US" sz="2400" b="1" i="0" u="none" strike="noStrike" kern="0" cap="none" spc="0" normalizeH="0" baseline="0" noProof="0" dirty="0">
                <a:ln>
                  <a:noFill/>
                </a:ln>
                <a:solidFill>
                  <a:srgbClr val="FFFFFF"/>
                </a:solidFill>
                <a:effectLst/>
                <a:uLnTx/>
                <a:uFillTx/>
                <a:latin typeface="Calibri"/>
                <a:ea typeface="Helvetica"/>
                <a:cs typeface="Helvetica"/>
                <a:sym typeface="Helvetica"/>
              </a:rPr>
              <a:t>5</a:t>
            </a:r>
          </a:p>
        </p:txBody>
      </p:sp>
      <p:sp>
        <p:nvSpPr>
          <p:cNvPr id="15" name="Rectángulo 14">
            <a:extLst>
              <a:ext uri="{FF2B5EF4-FFF2-40B4-BE49-F238E27FC236}">
                <a16:creationId xmlns:a16="http://schemas.microsoft.com/office/drawing/2014/main" id="{BF1ECAB0-017C-48E6-AD83-28038B1AC4CF}"/>
              </a:ext>
            </a:extLst>
          </p:cNvPr>
          <p:cNvSpPr/>
          <p:nvPr/>
        </p:nvSpPr>
        <p:spPr>
          <a:xfrm>
            <a:off x="401396" y="259193"/>
            <a:ext cx="6130717" cy="759182"/>
          </a:xfrm>
          <a:prstGeom prst="rect">
            <a:avLst/>
          </a:prstGeom>
        </p:spPr>
        <p:txBody>
          <a:bodyPr wrap="none">
            <a:spAutoFit/>
          </a:bodyPr>
          <a:lstStyle/>
          <a:p>
            <a:pPr marL="450056" lvl="3">
              <a:lnSpc>
                <a:spcPct val="100000"/>
              </a:lnSpc>
              <a:spcBef>
                <a:spcPts val="422"/>
              </a:spcBef>
            </a:pPr>
            <a:r>
              <a:rPr lang="es-ES" sz="2000" b="1" dirty="0">
                <a:solidFill>
                  <a:schemeClr val="accent5">
                    <a:lumMod val="50000"/>
                  </a:schemeClr>
                </a:solidFill>
                <a:latin typeface="Calibri" panose="020F0502020204030204" pitchFamily="34" charset="0"/>
                <a:cs typeface="Calibri" panose="020F0502020204030204" pitchFamily="34" charset="0"/>
              </a:rPr>
              <a:t>Racionalización de Tramites-Estrategia institucional </a:t>
            </a:r>
          </a:p>
          <a:p>
            <a:pPr marL="450056" lvl="3">
              <a:lnSpc>
                <a:spcPct val="100000"/>
              </a:lnSpc>
              <a:spcBef>
                <a:spcPts val="422"/>
              </a:spcBef>
            </a:pPr>
            <a:r>
              <a:rPr lang="es-ES" sz="2000" b="1" dirty="0">
                <a:solidFill>
                  <a:schemeClr val="accent5">
                    <a:lumMod val="50000"/>
                  </a:schemeClr>
                </a:solidFill>
                <a:latin typeface="Calibri" panose="020F0502020204030204" pitchFamily="34" charset="0"/>
                <a:cs typeface="Calibri" panose="020F0502020204030204" pitchFamily="34" charset="0"/>
              </a:rPr>
              <a:t>Estado Simple Colombia Ágil </a:t>
            </a:r>
          </a:p>
        </p:txBody>
      </p:sp>
      <p:pic>
        <p:nvPicPr>
          <p:cNvPr id="4" name="Imagen 3"/>
          <p:cNvPicPr>
            <a:picLocks noChangeAspect="1"/>
          </p:cNvPicPr>
          <p:nvPr/>
        </p:nvPicPr>
        <p:blipFill>
          <a:blip r:embed="rId2"/>
          <a:stretch>
            <a:fillRect/>
          </a:stretch>
        </p:blipFill>
        <p:spPr>
          <a:xfrm>
            <a:off x="2531164" y="1598228"/>
            <a:ext cx="1795671" cy="1501750"/>
          </a:xfrm>
          <a:prstGeom prst="rect">
            <a:avLst/>
          </a:prstGeom>
        </p:spPr>
      </p:pic>
      <p:graphicFrame>
        <p:nvGraphicFramePr>
          <p:cNvPr id="5" name="Tabla 4">
            <a:extLst>
              <a:ext uri="{FF2B5EF4-FFF2-40B4-BE49-F238E27FC236}">
                <a16:creationId xmlns:a16="http://schemas.microsoft.com/office/drawing/2014/main" id="{7D30EDB2-8F6B-4A6F-9B34-664846BD8F77}"/>
              </a:ext>
            </a:extLst>
          </p:cNvPr>
          <p:cNvGraphicFramePr>
            <a:graphicFrameLocks noGrp="1"/>
          </p:cNvGraphicFramePr>
          <p:nvPr>
            <p:extLst>
              <p:ext uri="{D42A27DB-BD31-4B8C-83A1-F6EECF244321}">
                <p14:modId xmlns:p14="http://schemas.microsoft.com/office/powerpoint/2010/main" val="3356991815"/>
              </p:ext>
            </p:extLst>
          </p:nvPr>
        </p:nvGraphicFramePr>
        <p:xfrm>
          <a:off x="255796" y="4103835"/>
          <a:ext cx="6130717" cy="2619692"/>
        </p:xfrm>
        <a:graphic>
          <a:graphicData uri="http://schemas.openxmlformats.org/drawingml/2006/table">
            <a:tbl>
              <a:tblPr/>
              <a:tblGrid>
                <a:gridCol w="2586493">
                  <a:extLst>
                    <a:ext uri="{9D8B030D-6E8A-4147-A177-3AD203B41FA5}">
                      <a16:colId xmlns:a16="http://schemas.microsoft.com/office/drawing/2014/main" val="2017867045"/>
                    </a:ext>
                  </a:extLst>
                </a:gridCol>
                <a:gridCol w="1090690">
                  <a:extLst>
                    <a:ext uri="{9D8B030D-6E8A-4147-A177-3AD203B41FA5}">
                      <a16:colId xmlns:a16="http://schemas.microsoft.com/office/drawing/2014/main" val="1926414087"/>
                    </a:ext>
                  </a:extLst>
                </a:gridCol>
                <a:gridCol w="1063683">
                  <a:extLst>
                    <a:ext uri="{9D8B030D-6E8A-4147-A177-3AD203B41FA5}">
                      <a16:colId xmlns:a16="http://schemas.microsoft.com/office/drawing/2014/main" val="201630242"/>
                    </a:ext>
                  </a:extLst>
                </a:gridCol>
                <a:gridCol w="1389851">
                  <a:extLst>
                    <a:ext uri="{9D8B030D-6E8A-4147-A177-3AD203B41FA5}">
                      <a16:colId xmlns:a16="http://schemas.microsoft.com/office/drawing/2014/main" val="428975228"/>
                    </a:ext>
                  </a:extLst>
                </a:gridCol>
              </a:tblGrid>
              <a:tr h="416332">
                <a:tc gridSpan="4">
                  <a:txBody>
                    <a:bodyPr/>
                    <a:lstStyle/>
                    <a:p>
                      <a:pPr algn="ctr" fontAlgn="ctr"/>
                      <a:r>
                        <a:rPr lang="es-CO" sz="1000" b="1" i="0" u="none" strike="noStrike">
                          <a:solidFill>
                            <a:srgbClr val="000000"/>
                          </a:solidFill>
                          <a:effectLst/>
                          <a:latin typeface="Calibri" panose="020F0502020204030204" pitchFamily="34" charset="0"/>
                        </a:rPr>
                        <a:t>PLAN DE TRABAJO SUIT  CONCEPTO VIABILIDAD TECNICA UBICACIÓN EDS EN VIA NACIONAL CONCESIONADA 2018-2020</a:t>
                      </a:r>
                    </a:p>
                  </a:txBody>
                  <a:tcPr marL="6019" marR="6019" marT="601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8CBAD"/>
                    </a:solidFill>
                  </a:tcPr>
                </a:tc>
                <a:tc hMerge="1">
                  <a:txBody>
                    <a:bodyPr/>
                    <a:lstStyle/>
                    <a:p>
                      <a:endParaRPr lang="es-CO"/>
                    </a:p>
                  </a:txBody>
                  <a:tcPr/>
                </a:tc>
                <a:tc hMerge="1">
                  <a:txBody>
                    <a:bodyPr/>
                    <a:lstStyle/>
                    <a:p>
                      <a:endParaRPr lang="es-CO"/>
                    </a:p>
                  </a:txBody>
                  <a:tcPr/>
                </a:tc>
                <a:tc hMerge="1">
                  <a:txBody>
                    <a:bodyPr/>
                    <a:lstStyle/>
                    <a:p>
                      <a:endParaRPr lang="es-CO"/>
                    </a:p>
                  </a:txBody>
                  <a:tcPr/>
                </a:tc>
                <a:extLst>
                  <a:ext uri="{0D108BD9-81ED-4DB2-BD59-A6C34878D82A}">
                    <a16:rowId xmlns:a16="http://schemas.microsoft.com/office/drawing/2014/main" val="3862583181"/>
                  </a:ext>
                </a:extLst>
              </a:tr>
              <a:tr h="243395">
                <a:tc>
                  <a:txBody>
                    <a:bodyPr/>
                    <a:lstStyle/>
                    <a:p>
                      <a:pPr algn="ctr" fontAlgn="ctr"/>
                      <a:r>
                        <a:rPr lang="es-CO" sz="800" b="1" i="0" u="none" strike="noStrike">
                          <a:solidFill>
                            <a:srgbClr val="000000"/>
                          </a:solidFill>
                          <a:effectLst/>
                          <a:latin typeface="Calibri" panose="020F0502020204030204" pitchFamily="34" charset="0"/>
                        </a:rPr>
                        <a:t>DESCRIPCIÓN ACTIVIDAD</a:t>
                      </a:r>
                    </a:p>
                  </a:txBody>
                  <a:tcPr marL="6019" marR="6019" marT="601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8CBAD"/>
                    </a:solidFill>
                  </a:tcPr>
                </a:tc>
                <a:tc>
                  <a:txBody>
                    <a:bodyPr/>
                    <a:lstStyle/>
                    <a:p>
                      <a:pPr algn="ctr" fontAlgn="ctr"/>
                      <a:r>
                        <a:rPr lang="es-CO" sz="800" b="1" i="0" u="none" strike="noStrike">
                          <a:solidFill>
                            <a:srgbClr val="000000"/>
                          </a:solidFill>
                          <a:effectLst/>
                          <a:latin typeface="Calibri" panose="020F0502020204030204" pitchFamily="34" charset="0"/>
                        </a:rPr>
                        <a:t>RESPONSABLE</a:t>
                      </a:r>
                    </a:p>
                  </a:txBody>
                  <a:tcPr marL="6019" marR="6019" marT="6019" marB="0" anchor="ctr">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8CBAD"/>
                    </a:solidFill>
                  </a:tcPr>
                </a:tc>
                <a:tc>
                  <a:txBody>
                    <a:bodyPr/>
                    <a:lstStyle/>
                    <a:p>
                      <a:pPr algn="ctr" fontAlgn="ctr"/>
                      <a:r>
                        <a:rPr lang="es-CO" sz="800" b="1" i="0" u="none" strike="noStrike">
                          <a:solidFill>
                            <a:srgbClr val="000000"/>
                          </a:solidFill>
                          <a:effectLst/>
                          <a:latin typeface="Calibri" panose="020F0502020204030204" pitchFamily="34" charset="0"/>
                        </a:rPr>
                        <a:t>FECHA CUMPLIMIENTO</a:t>
                      </a:r>
                    </a:p>
                  </a:txBody>
                  <a:tcPr marL="6019" marR="6019" marT="6019" marB="0" anchor="ctr">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8CBAD"/>
                    </a:solidFill>
                  </a:tcPr>
                </a:tc>
                <a:tc>
                  <a:txBody>
                    <a:bodyPr/>
                    <a:lstStyle/>
                    <a:p>
                      <a:pPr algn="ctr" fontAlgn="ctr"/>
                      <a:r>
                        <a:rPr lang="es-CO" sz="800" b="1" i="0" u="none" strike="noStrike">
                          <a:solidFill>
                            <a:srgbClr val="000000"/>
                          </a:solidFill>
                          <a:effectLst/>
                          <a:latin typeface="Calibri" panose="020F0502020204030204" pitchFamily="34" charset="0"/>
                        </a:rPr>
                        <a:t>EVIDENCIA</a:t>
                      </a:r>
                    </a:p>
                  </a:txBody>
                  <a:tcPr marL="6019" marR="6019" marT="601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8CBAD"/>
                    </a:solidFill>
                  </a:tcPr>
                </a:tc>
                <a:extLst>
                  <a:ext uri="{0D108BD9-81ED-4DB2-BD59-A6C34878D82A}">
                    <a16:rowId xmlns:a16="http://schemas.microsoft.com/office/drawing/2014/main" val="2287676011"/>
                  </a:ext>
                </a:extLst>
              </a:tr>
              <a:tr h="281825">
                <a:tc>
                  <a:txBody>
                    <a:bodyPr/>
                    <a:lstStyle/>
                    <a:p>
                      <a:pPr algn="ctr" fontAlgn="ctr"/>
                      <a:r>
                        <a:rPr lang="es-CO" sz="600" b="0" i="0" u="none" strike="noStrike">
                          <a:solidFill>
                            <a:srgbClr val="000000"/>
                          </a:solidFill>
                          <a:effectLst/>
                          <a:latin typeface="Calibri" panose="020F0502020204030204" pitchFamily="34" charset="0"/>
                        </a:rPr>
                        <a:t>Mesas de trabajo MINMINAS - ANI</a:t>
                      </a:r>
                    </a:p>
                  </a:txBody>
                  <a:tcPr marL="6019" marR="6019" marT="601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CO" sz="600" b="0" i="0" u="none" strike="noStrike">
                          <a:solidFill>
                            <a:srgbClr val="000000"/>
                          </a:solidFill>
                          <a:effectLst/>
                          <a:latin typeface="Calibri" panose="020F0502020204030204" pitchFamily="34" charset="0"/>
                        </a:rPr>
                        <a:t>ANI - Atención al Ciudadano</a:t>
                      </a:r>
                    </a:p>
                  </a:txBody>
                  <a:tcPr marL="6019" marR="6019" marT="601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CO" sz="600" b="0" i="0" u="none" strike="noStrike">
                          <a:solidFill>
                            <a:srgbClr val="000000"/>
                          </a:solidFill>
                          <a:effectLst/>
                          <a:latin typeface="Calibri" panose="020F0502020204030204" pitchFamily="34" charset="0"/>
                        </a:rPr>
                        <a:t>Febrero 2018 - Diciembre 2019</a:t>
                      </a:r>
                    </a:p>
                  </a:txBody>
                  <a:tcPr marL="6019" marR="6019" marT="601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CO" sz="600" b="0" i="0" u="none" strike="noStrike" dirty="0">
                          <a:solidFill>
                            <a:srgbClr val="000000"/>
                          </a:solidFill>
                          <a:effectLst/>
                          <a:latin typeface="Calibri" panose="020F0502020204030204" pitchFamily="34" charset="0"/>
                        </a:rPr>
                        <a:t>Registros Asistencia</a:t>
                      </a:r>
                    </a:p>
                  </a:txBody>
                  <a:tcPr marL="6019" marR="6019" marT="601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344502445"/>
                  </a:ext>
                </a:extLst>
              </a:tr>
              <a:tr h="288230">
                <a:tc>
                  <a:txBody>
                    <a:bodyPr/>
                    <a:lstStyle/>
                    <a:p>
                      <a:pPr algn="ctr" fontAlgn="ctr"/>
                      <a:r>
                        <a:rPr lang="es-CO" sz="600" b="0" i="0" u="none" strike="noStrike" dirty="0">
                          <a:solidFill>
                            <a:srgbClr val="000000"/>
                          </a:solidFill>
                          <a:effectLst/>
                          <a:latin typeface="Calibri" panose="020F0502020204030204" pitchFamily="34" charset="0"/>
                        </a:rPr>
                        <a:t>Evaluación Tecnológica ( Web </a:t>
                      </a:r>
                      <a:r>
                        <a:rPr lang="es-CO" sz="600" b="0" i="0" u="none" strike="noStrike" dirty="0" err="1">
                          <a:solidFill>
                            <a:srgbClr val="000000"/>
                          </a:solidFill>
                          <a:effectLst/>
                          <a:latin typeface="Calibri" panose="020F0502020204030204" pitchFamily="34" charset="0"/>
                        </a:rPr>
                        <a:t>service</a:t>
                      </a:r>
                      <a:r>
                        <a:rPr lang="es-CO" sz="600" b="0" i="0" u="none" strike="noStrike" dirty="0">
                          <a:solidFill>
                            <a:srgbClr val="000000"/>
                          </a:solidFill>
                          <a:effectLst/>
                          <a:latin typeface="Calibri" panose="020F0502020204030204" pitchFamily="34" charset="0"/>
                        </a:rPr>
                        <a:t> // correo electrónico)</a:t>
                      </a:r>
                    </a:p>
                  </a:txBody>
                  <a:tcPr marL="6019" marR="6019" marT="601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CO" sz="600" b="0" i="0" u="none" strike="noStrike">
                          <a:solidFill>
                            <a:srgbClr val="000000"/>
                          </a:solidFill>
                          <a:effectLst/>
                          <a:latin typeface="Calibri" panose="020F0502020204030204" pitchFamily="34" charset="0"/>
                        </a:rPr>
                        <a:t>ANI- MINMINAS</a:t>
                      </a:r>
                    </a:p>
                  </a:txBody>
                  <a:tcPr marL="6019" marR="6019" marT="601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CO" sz="600" b="0" i="0" u="none" strike="noStrike">
                          <a:solidFill>
                            <a:srgbClr val="000000"/>
                          </a:solidFill>
                          <a:effectLst/>
                          <a:latin typeface="Calibri" panose="020F0502020204030204" pitchFamily="34" charset="0"/>
                        </a:rPr>
                        <a:t>Febrero 2018 - Septiembre 2018</a:t>
                      </a:r>
                    </a:p>
                  </a:txBody>
                  <a:tcPr marL="6019" marR="6019" marT="601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CO" sz="600" b="0" i="0" u="none" strike="noStrike" dirty="0">
                          <a:solidFill>
                            <a:srgbClr val="000000"/>
                          </a:solidFill>
                          <a:effectLst/>
                          <a:latin typeface="Calibri" panose="020F0502020204030204" pitchFamily="34" charset="0"/>
                        </a:rPr>
                        <a:t>Web </a:t>
                      </a:r>
                      <a:r>
                        <a:rPr lang="es-CO" sz="600" b="0" i="0" u="none" strike="noStrike" dirty="0" err="1">
                          <a:solidFill>
                            <a:srgbClr val="000000"/>
                          </a:solidFill>
                          <a:effectLst/>
                          <a:latin typeface="Calibri" panose="020F0502020204030204" pitchFamily="34" charset="0"/>
                        </a:rPr>
                        <a:t>service</a:t>
                      </a:r>
                      <a:r>
                        <a:rPr lang="es-CO" sz="600" b="0" i="0" u="none" strike="noStrike" dirty="0">
                          <a:solidFill>
                            <a:srgbClr val="000000"/>
                          </a:solidFill>
                          <a:effectLst/>
                          <a:latin typeface="Calibri" panose="020F0502020204030204" pitchFamily="34" charset="0"/>
                        </a:rPr>
                        <a:t> / correo electrónico</a:t>
                      </a:r>
                    </a:p>
                  </a:txBody>
                  <a:tcPr marL="6019" marR="6019" marT="601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927623894"/>
                  </a:ext>
                </a:extLst>
              </a:tr>
              <a:tr h="467573">
                <a:tc>
                  <a:txBody>
                    <a:bodyPr/>
                    <a:lstStyle/>
                    <a:p>
                      <a:pPr algn="just" fontAlgn="t"/>
                      <a:r>
                        <a:rPr lang="es-CO" sz="600" b="0" i="0" u="none" strike="noStrike">
                          <a:solidFill>
                            <a:srgbClr val="000000"/>
                          </a:solidFill>
                          <a:effectLst/>
                          <a:latin typeface="Calibri" panose="020F0502020204030204" pitchFamily="34" charset="0"/>
                        </a:rPr>
                        <a:t>Elaboración Plan de trabajo directiva 07 de 2019 "FACULTADES EXTRAORDINARIAS PARA SIMPLIFICAR, SUPRIMIR O REFORMAR TRÁMITES, PROCESOS Y PROCEDIMIENTOS INNECESARIOS EN LA ADMINISTRACIÓN PÚBLICA".</a:t>
                      </a:r>
                    </a:p>
                  </a:txBody>
                  <a:tcPr marL="6019" marR="6019" marT="601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CO" sz="600" b="0" i="0" u="none" strike="noStrike">
                          <a:solidFill>
                            <a:srgbClr val="000000"/>
                          </a:solidFill>
                          <a:effectLst/>
                          <a:latin typeface="Calibri" panose="020F0502020204030204" pitchFamily="34" charset="0"/>
                        </a:rPr>
                        <a:t>ANI</a:t>
                      </a:r>
                    </a:p>
                  </a:txBody>
                  <a:tcPr marL="6019" marR="6019" marT="601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CO" sz="600" b="0" i="0" u="none" strike="noStrike">
                          <a:solidFill>
                            <a:srgbClr val="000000"/>
                          </a:solidFill>
                          <a:effectLst/>
                          <a:latin typeface="Calibri" panose="020F0502020204030204" pitchFamily="34" charset="0"/>
                        </a:rPr>
                        <a:t>Julio de 2019</a:t>
                      </a:r>
                    </a:p>
                  </a:txBody>
                  <a:tcPr marL="6019" marR="6019" marT="601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CO" sz="600" b="0" i="0" u="none" strike="noStrike" dirty="0">
                          <a:solidFill>
                            <a:srgbClr val="000000"/>
                          </a:solidFill>
                          <a:effectLst/>
                          <a:latin typeface="Calibri" panose="020F0502020204030204" pitchFamily="34" charset="0"/>
                        </a:rPr>
                        <a:t>Archivo </a:t>
                      </a:r>
                      <a:r>
                        <a:rPr lang="es-CO" sz="600" b="0" i="0" u="none" strike="noStrike" dirty="0" err="1">
                          <a:solidFill>
                            <a:srgbClr val="000000"/>
                          </a:solidFill>
                          <a:effectLst/>
                          <a:latin typeface="Calibri" panose="020F0502020204030204" pitchFamily="34" charset="0"/>
                        </a:rPr>
                        <a:t>excel</a:t>
                      </a:r>
                      <a:endParaRPr lang="es-CO" sz="600" b="0" i="0" u="none" strike="noStrike" dirty="0">
                        <a:solidFill>
                          <a:srgbClr val="000000"/>
                        </a:solidFill>
                        <a:effectLst/>
                        <a:latin typeface="Calibri" panose="020F0502020204030204" pitchFamily="34" charset="0"/>
                      </a:endParaRPr>
                    </a:p>
                  </a:txBody>
                  <a:tcPr marL="6019" marR="6019" marT="601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743522386"/>
                  </a:ext>
                </a:extLst>
              </a:tr>
              <a:tr h="454764">
                <a:tc>
                  <a:txBody>
                    <a:bodyPr/>
                    <a:lstStyle/>
                    <a:p>
                      <a:pPr algn="just" fontAlgn="t"/>
                      <a:r>
                        <a:rPr lang="es-CO" sz="600" b="0" i="0" u="none" strike="noStrike">
                          <a:solidFill>
                            <a:srgbClr val="000000"/>
                          </a:solidFill>
                          <a:effectLst/>
                          <a:latin typeface="Calibri" panose="020F0502020204030204" pitchFamily="34" charset="0"/>
                        </a:rPr>
                        <a:t>Presentación Plan de trabajo directiva 07 de 2019 "FACULTADES EXTRAORDINARIAS PARA SIMPLIFICAR, SUPRIMIR O REFORMAR TRÁMITES, PROCESOS Y PROCEDIMIENTOS INNECESARIOS EN LA ADMINISTRACIÓN PÚBLICA" al MT.</a:t>
                      </a:r>
                    </a:p>
                  </a:txBody>
                  <a:tcPr marL="6019" marR="6019" marT="601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CO" sz="600" b="0" i="0" u="none" strike="noStrike">
                          <a:solidFill>
                            <a:srgbClr val="000000"/>
                          </a:solidFill>
                          <a:effectLst/>
                          <a:latin typeface="Calibri" panose="020F0502020204030204" pitchFamily="34" charset="0"/>
                        </a:rPr>
                        <a:t>ANI</a:t>
                      </a:r>
                    </a:p>
                  </a:txBody>
                  <a:tcPr marL="6019" marR="6019" marT="601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CO" sz="600" b="0" i="0" u="none" strike="noStrike">
                          <a:solidFill>
                            <a:srgbClr val="000000"/>
                          </a:solidFill>
                          <a:effectLst/>
                          <a:latin typeface="Calibri" panose="020F0502020204030204" pitchFamily="34" charset="0"/>
                        </a:rPr>
                        <a:t>Julio de 2019</a:t>
                      </a:r>
                    </a:p>
                  </a:txBody>
                  <a:tcPr marL="6019" marR="6019" marT="601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CO" sz="600" b="0" i="0" u="none" strike="noStrike" dirty="0">
                          <a:solidFill>
                            <a:srgbClr val="000000"/>
                          </a:solidFill>
                          <a:effectLst/>
                          <a:latin typeface="Calibri" panose="020F0502020204030204" pitchFamily="34" charset="0"/>
                        </a:rPr>
                        <a:t>correo electrónico</a:t>
                      </a:r>
                    </a:p>
                  </a:txBody>
                  <a:tcPr marL="6019" marR="6019" marT="601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098729526"/>
                  </a:ext>
                </a:extLst>
              </a:tr>
              <a:tr h="467573">
                <a:tc>
                  <a:txBody>
                    <a:bodyPr/>
                    <a:lstStyle/>
                    <a:p>
                      <a:pPr algn="just" fontAlgn="t"/>
                      <a:r>
                        <a:rPr lang="es-CO" sz="600" b="0" i="0" u="none" strike="noStrike">
                          <a:solidFill>
                            <a:srgbClr val="000000"/>
                          </a:solidFill>
                          <a:effectLst/>
                          <a:latin typeface="Calibri" panose="020F0502020204030204" pitchFamily="34" charset="0"/>
                        </a:rPr>
                        <a:t>Implementación de las mejoras producto de la directiva 07 de 2019 "FACULTADES EXTRAORDINARIAS PARA SIMPLIFICAR, SUPRIMIR O REFORMAR TRÁMITES, PROCESOS Y PROCEDIMIENTOS INNECESARIOS EN LA ADMINISTRACIÓN PÚBLICA"</a:t>
                      </a:r>
                    </a:p>
                  </a:txBody>
                  <a:tcPr marL="6019" marR="6019" marT="601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CO" sz="600" b="0" i="0" u="none" strike="noStrike">
                          <a:solidFill>
                            <a:srgbClr val="000000"/>
                          </a:solidFill>
                          <a:effectLst/>
                          <a:latin typeface="Calibri" panose="020F0502020204030204" pitchFamily="34" charset="0"/>
                        </a:rPr>
                        <a:t>ANI</a:t>
                      </a:r>
                    </a:p>
                  </a:txBody>
                  <a:tcPr marL="6019" marR="6019" marT="601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CO" sz="600" b="0" i="0" u="none" strike="noStrike">
                          <a:solidFill>
                            <a:srgbClr val="000000"/>
                          </a:solidFill>
                          <a:effectLst/>
                          <a:latin typeface="Calibri" panose="020F0502020204030204" pitchFamily="34" charset="0"/>
                        </a:rPr>
                        <a:t>Agosto 2019-Marzo 2020</a:t>
                      </a:r>
                    </a:p>
                  </a:txBody>
                  <a:tcPr marL="6019" marR="6019" marT="601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CO" sz="600" b="0" i="0" u="none" strike="noStrike" dirty="0">
                          <a:solidFill>
                            <a:srgbClr val="000000"/>
                          </a:solidFill>
                          <a:effectLst/>
                          <a:latin typeface="Calibri" panose="020F0502020204030204" pitchFamily="34" charset="0"/>
                        </a:rPr>
                        <a:t>Tramites ajustados</a:t>
                      </a:r>
                    </a:p>
                  </a:txBody>
                  <a:tcPr marL="6019" marR="6019" marT="601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960988396"/>
                  </a:ext>
                </a:extLst>
              </a:tr>
            </a:tbl>
          </a:graphicData>
        </a:graphic>
      </p:graphicFrame>
    </p:spTree>
    <p:extLst>
      <p:ext uri="{BB962C8B-B14F-4D97-AF65-F5344CB8AC3E}">
        <p14:creationId xmlns:p14="http://schemas.microsoft.com/office/powerpoint/2010/main" val="302970508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ángulo 6"/>
          <p:cNvSpPr/>
          <p:nvPr/>
        </p:nvSpPr>
        <p:spPr>
          <a:xfrm>
            <a:off x="636359" y="342500"/>
            <a:ext cx="5587740" cy="707886"/>
          </a:xfrm>
          <a:prstGeom prst="rect">
            <a:avLst/>
          </a:prstGeom>
        </p:spPr>
        <p:txBody>
          <a:bodyPr wrap="square">
            <a:spAutoFit/>
          </a:bodyPr>
          <a:lstStyle/>
          <a:p>
            <a:pPr marL="313432" lvl="2" indent="-120551">
              <a:spcBef>
                <a:spcPts val="422"/>
              </a:spcBef>
            </a:pPr>
            <a:r>
              <a:rPr lang="es-ES" sz="1600" b="1" dirty="0">
                <a:solidFill>
                  <a:schemeClr val="accent5">
                    <a:lumMod val="50000"/>
                  </a:schemeClr>
                </a:solidFill>
              </a:rPr>
              <a:t> </a:t>
            </a:r>
            <a:r>
              <a:rPr lang="es-ES" sz="2000" b="1" dirty="0">
                <a:solidFill>
                  <a:schemeClr val="accent5">
                    <a:lumMod val="50000"/>
                  </a:schemeClr>
                </a:solidFill>
              </a:rPr>
              <a:t>Transparencia en la gestión y acceso a la información pública</a:t>
            </a:r>
            <a:endParaRPr lang="es-ES" sz="2000" b="1" dirty="0">
              <a:solidFill>
                <a:schemeClr val="accent5">
                  <a:lumMod val="50000"/>
                </a:schemeClr>
              </a:solidFill>
              <a:latin typeface="Calibri" panose="020F0502020204030204" pitchFamily="34" charset="0"/>
              <a:cs typeface="Calibri" panose="020F0502020204030204" pitchFamily="34" charset="0"/>
            </a:endParaRPr>
          </a:p>
        </p:txBody>
      </p:sp>
      <p:sp>
        <p:nvSpPr>
          <p:cNvPr id="23" name="Rectángulo 22"/>
          <p:cNvSpPr/>
          <p:nvPr/>
        </p:nvSpPr>
        <p:spPr>
          <a:xfrm>
            <a:off x="0" y="9008077"/>
            <a:ext cx="6858000" cy="135924"/>
          </a:xfrm>
          <a:prstGeom prst="rect">
            <a:avLst/>
          </a:prstGeom>
          <a:solidFill>
            <a:schemeClr val="accent5"/>
          </a:solidFill>
          <a:ln>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24" name="Rectángulo 23"/>
          <p:cNvSpPr/>
          <p:nvPr/>
        </p:nvSpPr>
        <p:spPr>
          <a:xfrm>
            <a:off x="0" y="3357"/>
            <a:ext cx="6858000" cy="197708"/>
          </a:xfrm>
          <a:prstGeom prst="rect">
            <a:avLst/>
          </a:prstGeom>
          <a:solidFill>
            <a:schemeClr val="accent2"/>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25" name="Shape 737"/>
          <p:cNvSpPr/>
          <p:nvPr/>
        </p:nvSpPr>
        <p:spPr>
          <a:xfrm flipH="1">
            <a:off x="1527" y="213482"/>
            <a:ext cx="402286" cy="980020"/>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lnTo>
                  <a:pt x="21600" y="17899"/>
                </a:lnTo>
                <a:lnTo>
                  <a:pt x="21600" y="0"/>
                </a:lnTo>
                <a:lnTo>
                  <a:pt x="0" y="3701"/>
                </a:lnTo>
                <a:lnTo>
                  <a:pt x="0" y="21600"/>
                </a:lnTo>
                <a:close/>
              </a:path>
            </a:pathLst>
          </a:custGeom>
          <a:solidFill>
            <a:schemeClr val="accent3">
              <a:alpha val="90000"/>
            </a:schemeClr>
          </a:solidFill>
          <a:ln w="12700" cap="flat">
            <a:noFill/>
            <a:miter lim="400000"/>
          </a:ln>
          <a:effectLst/>
        </p:spPr>
        <p:txBody>
          <a:bodyPr wrap="square" lIns="45719" tIns="45719" rIns="45719" bIns="45719" numCol="1" anchor="t">
            <a:noAutofit/>
          </a:bodyPr>
          <a:lstStyle/>
          <a:p>
            <a:pPr marL="0" marR="0" lvl="0" indent="0" defTabSz="914354"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rgbClr val="95A5A6"/>
              </a:solidFill>
              <a:effectLst/>
              <a:uLnTx/>
              <a:uFillTx/>
            </a:endParaRPr>
          </a:p>
        </p:txBody>
      </p:sp>
      <p:sp>
        <p:nvSpPr>
          <p:cNvPr id="26" name="Shape 739"/>
          <p:cNvSpPr/>
          <p:nvPr/>
        </p:nvSpPr>
        <p:spPr>
          <a:xfrm flipH="1">
            <a:off x="0" y="57459"/>
            <a:ext cx="804570" cy="337117"/>
          </a:xfrm>
          <a:custGeom>
            <a:avLst/>
            <a:gdLst/>
            <a:ahLst/>
            <a:cxnLst>
              <a:cxn ang="0">
                <a:pos x="wd2" y="hd2"/>
              </a:cxn>
              <a:cxn ang="5400000">
                <a:pos x="wd2" y="hd2"/>
              </a:cxn>
              <a:cxn ang="10800000">
                <a:pos x="wd2" y="hd2"/>
              </a:cxn>
              <a:cxn ang="16200000">
                <a:pos x="wd2" y="hd2"/>
              </a:cxn>
            </a:cxnLst>
            <a:rect l="0" t="0" r="r" b="b"/>
            <a:pathLst>
              <a:path w="21600" h="21600" extrusionOk="0">
                <a:moveTo>
                  <a:pt x="10800" y="21600"/>
                </a:moveTo>
                <a:lnTo>
                  <a:pt x="0" y="10680"/>
                </a:lnTo>
                <a:lnTo>
                  <a:pt x="10800" y="0"/>
                </a:lnTo>
                <a:lnTo>
                  <a:pt x="21600" y="10680"/>
                </a:lnTo>
                <a:lnTo>
                  <a:pt x="10800" y="21600"/>
                </a:lnTo>
                <a:close/>
              </a:path>
            </a:pathLst>
          </a:custGeom>
          <a:solidFill>
            <a:schemeClr val="accent3"/>
          </a:solidFill>
          <a:ln w="12700" cap="flat">
            <a:noFill/>
            <a:miter lim="400000"/>
          </a:ln>
          <a:effectLst/>
        </p:spPr>
        <p:txBody>
          <a:bodyPr wrap="square" lIns="45719" tIns="45719" rIns="45719" bIns="45719" numCol="1" anchor="t">
            <a:noAutofit/>
          </a:bodyPr>
          <a:lstStyle/>
          <a:p>
            <a:pPr marL="0" marR="0" lvl="0" indent="0" defTabSz="914354"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rgbClr val="95A5A6"/>
              </a:solidFill>
              <a:effectLst/>
              <a:uLnTx/>
              <a:uFillTx/>
            </a:endParaRPr>
          </a:p>
        </p:txBody>
      </p:sp>
      <p:sp>
        <p:nvSpPr>
          <p:cNvPr id="27" name="Shape 738"/>
          <p:cNvSpPr/>
          <p:nvPr/>
        </p:nvSpPr>
        <p:spPr>
          <a:xfrm flipH="1">
            <a:off x="402881" y="206433"/>
            <a:ext cx="402286" cy="980020"/>
          </a:xfrm>
          <a:custGeom>
            <a:avLst/>
            <a:gdLst/>
            <a:ahLst/>
            <a:cxnLst>
              <a:cxn ang="0">
                <a:pos x="wd2" y="hd2"/>
              </a:cxn>
              <a:cxn ang="5400000">
                <a:pos x="wd2" y="hd2"/>
              </a:cxn>
              <a:cxn ang="10800000">
                <a:pos x="wd2" y="hd2"/>
              </a:cxn>
              <a:cxn ang="16200000">
                <a:pos x="wd2" y="hd2"/>
              </a:cxn>
            </a:cxnLst>
            <a:rect l="0" t="0" r="r" b="b"/>
            <a:pathLst>
              <a:path w="21600" h="21600" extrusionOk="0">
                <a:moveTo>
                  <a:pt x="21600" y="21600"/>
                </a:moveTo>
                <a:lnTo>
                  <a:pt x="0" y="17899"/>
                </a:lnTo>
                <a:lnTo>
                  <a:pt x="0" y="0"/>
                </a:lnTo>
                <a:lnTo>
                  <a:pt x="21600" y="3701"/>
                </a:lnTo>
                <a:lnTo>
                  <a:pt x="21600" y="21600"/>
                </a:lnTo>
                <a:close/>
              </a:path>
            </a:pathLst>
          </a:custGeom>
          <a:solidFill>
            <a:schemeClr val="accent3">
              <a:alpha val="80000"/>
            </a:schemeClr>
          </a:solidFill>
          <a:ln w="12700" cap="flat">
            <a:noFill/>
            <a:miter lim="400000"/>
          </a:ln>
          <a:effectLst/>
        </p:spPr>
        <p:txBody>
          <a:bodyPr wrap="square" lIns="45719" tIns="45719" rIns="45719" bIns="45719" numCol="1" anchor="ctr">
            <a:noAutofit/>
          </a:bodyPr>
          <a:lstStyle/>
          <a:p>
            <a:pPr marL="0" marR="0" lvl="0" indent="0" algn="ctr" defTabSz="914354" eaLnBrk="1" fontAlgn="auto" latinLnBrk="0" hangingPunct="1">
              <a:lnSpc>
                <a:spcPct val="100000"/>
              </a:lnSpc>
              <a:spcBef>
                <a:spcPts val="0"/>
              </a:spcBef>
              <a:spcAft>
                <a:spcPts val="0"/>
              </a:spcAft>
              <a:buClrTx/>
              <a:buSzTx/>
              <a:buFontTx/>
              <a:buNone/>
              <a:tabLst/>
              <a:defRPr b="0">
                <a:solidFill>
                  <a:srgbClr val="000000"/>
                </a:solidFill>
                <a:latin typeface="+mn-lt"/>
                <a:ea typeface="+mn-ea"/>
                <a:cs typeface="+mn-cs"/>
                <a:sym typeface="Calibri"/>
              </a:defRPr>
            </a:pPr>
            <a:r>
              <a:rPr kumimoji="0" lang="en-US" sz="2400" b="1" i="0" u="none" strike="noStrike" kern="0" cap="none" spc="0" normalizeH="0" baseline="0" noProof="0" dirty="0">
                <a:ln>
                  <a:noFill/>
                </a:ln>
                <a:solidFill>
                  <a:srgbClr val="FFFFFF"/>
                </a:solidFill>
                <a:effectLst/>
                <a:uLnTx/>
                <a:uFillTx/>
                <a:latin typeface="Calibri"/>
                <a:ea typeface="Helvetica"/>
                <a:cs typeface="Helvetica"/>
                <a:sym typeface="Helvetica"/>
              </a:rPr>
              <a:t>6</a:t>
            </a:r>
          </a:p>
        </p:txBody>
      </p:sp>
      <p:sp>
        <p:nvSpPr>
          <p:cNvPr id="8" name="Rectángulo 7">
            <a:extLst>
              <a:ext uri="{FF2B5EF4-FFF2-40B4-BE49-F238E27FC236}">
                <a16:creationId xmlns:a16="http://schemas.microsoft.com/office/drawing/2014/main" id="{118A88E7-5463-4082-8F9A-D4EBBA70C104}"/>
              </a:ext>
            </a:extLst>
          </p:cNvPr>
          <p:cNvSpPr/>
          <p:nvPr/>
        </p:nvSpPr>
        <p:spPr>
          <a:xfrm>
            <a:off x="402285" y="3467215"/>
            <a:ext cx="5905573" cy="4708981"/>
          </a:xfrm>
          <a:prstGeom prst="rect">
            <a:avLst/>
          </a:prstGeom>
        </p:spPr>
        <p:txBody>
          <a:bodyPr wrap="square">
            <a:spAutoFit/>
          </a:bodyPr>
          <a:lstStyle/>
          <a:p>
            <a:pPr algn="just"/>
            <a:r>
              <a:rPr lang="es-CO" sz="1200" dirty="0"/>
              <a:t> </a:t>
            </a:r>
          </a:p>
          <a:p>
            <a:pPr algn="just"/>
            <a:r>
              <a:rPr lang="es-CO" sz="1200" dirty="0"/>
              <a:t>Con ANISCOPIO portal de ubicación geográfico, la entidad posibilita al ciudadano para llevar a cabo consultas de ubicación de los proyectos en todos sus modos, y detallar de ellos información de interés como: número y denominación de túneles, viaductos, peajes, identificación de tramos con dobles calzadas o calzadas sencillas, extensión de los tramos, puntos de inicio y finalización, cantidad de unidades funcionales por tramo, entre otros.  Por su parte PANORAMA, recoge la información de los proyectos en materias como: predial, avances planeados y ejecutados, presupuesto, fichas del proyecto, consultas previas, histórico de avances. En la actualidad PANORAMA puede ser accedido internamente y se pretende su uso externo por </a:t>
            </a:r>
          </a:p>
          <a:p>
            <a:pPr algn="just"/>
            <a:r>
              <a:rPr lang="es-CO" sz="1200" dirty="0"/>
              <a:t> </a:t>
            </a:r>
          </a:p>
          <a:p>
            <a:pPr algn="just"/>
            <a:r>
              <a:rPr lang="es-CO" sz="1200" dirty="0"/>
              <a:t>Tanto ANISCOPIO como PANORAMA necesitan seguir siendo alimentadas con la información que le provean internamente los líderes de proyecto, así como la incorporación de todas las mejoras, ajustes, actualizaciones y nueva información que las lleven a honrar su eficiencia y eficacia, y a sumar dentro de las herramientas que se han venido disponiendo para potenciar la transparencia de la gestión de la entidad y el acceso a la información.</a:t>
            </a:r>
          </a:p>
          <a:p>
            <a:pPr algn="just"/>
            <a:r>
              <a:rPr lang="es-CO" sz="1200" dirty="0"/>
              <a:t> </a:t>
            </a:r>
          </a:p>
          <a:p>
            <a:pPr algn="just"/>
            <a:r>
              <a:rPr lang="es-CO" sz="1200" dirty="0"/>
              <a:t>En paralelo se continuará impulsando la divulgación de sus canales de atención, y se trabajarán los contenidos de su página WEB, incorporando nuevas funcionalidades, retroalimentando y ampliando los contenidos de información, facilitando el acceso a la información pública y promoviendo el proceso de rendición de cuentas. Internamente debe robustecer la apropiación de la política de transparencia, el código de integridad y el manual de relacionamiento en cada uno de sus servidores y contratistas, a través de campañas, capacitaciones, mensajes, entre otros.</a:t>
            </a:r>
          </a:p>
          <a:p>
            <a:pPr algn="just"/>
            <a:endParaRPr lang="es-ES" sz="1200" dirty="0">
              <a:solidFill>
                <a:srgbClr val="000000"/>
              </a:solidFill>
              <a:latin typeface="Calibri" panose="020F0502020204030204" pitchFamily="34" charset="0"/>
              <a:cs typeface="Calibri" panose="020F0502020204030204" pitchFamily="34" charset="0"/>
            </a:endParaRPr>
          </a:p>
        </p:txBody>
      </p:sp>
      <p:pic>
        <p:nvPicPr>
          <p:cNvPr id="2" name="Imagen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080974" y="1267148"/>
            <a:ext cx="2143125" cy="2143125"/>
          </a:xfrm>
          <a:prstGeom prst="rect">
            <a:avLst/>
          </a:prstGeom>
        </p:spPr>
      </p:pic>
      <p:sp>
        <p:nvSpPr>
          <p:cNvPr id="3" name="Rectángulo 2"/>
          <p:cNvSpPr/>
          <p:nvPr/>
        </p:nvSpPr>
        <p:spPr>
          <a:xfrm>
            <a:off x="402285" y="1329569"/>
            <a:ext cx="3429000" cy="2308324"/>
          </a:xfrm>
          <a:prstGeom prst="rect">
            <a:avLst/>
          </a:prstGeom>
        </p:spPr>
        <p:txBody>
          <a:bodyPr>
            <a:spAutoFit/>
          </a:bodyPr>
          <a:lstStyle/>
          <a:p>
            <a:pPr lvl="0" algn="just"/>
            <a:r>
              <a:rPr lang="es-CO" sz="1200" b="1" dirty="0">
                <a:solidFill>
                  <a:prstClr val="black"/>
                </a:solidFill>
              </a:rPr>
              <a:t>“FORTALECIMIENTO INSTITUCIONAL para ganar credibilidad”</a:t>
            </a:r>
          </a:p>
          <a:p>
            <a:pPr lvl="0" algn="just"/>
            <a:endParaRPr lang="es-CO" sz="1200" b="1" dirty="0">
              <a:solidFill>
                <a:prstClr val="black"/>
              </a:solidFill>
            </a:endParaRPr>
          </a:p>
          <a:p>
            <a:pPr lvl="0" algn="just"/>
            <a:r>
              <a:rPr lang="es-CO" sz="1200" dirty="0">
                <a:solidFill>
                  <a:prstClr val="black"/>
                </a:solidFill>
              </a:rPr>
              <a:t>Durante la vigencia 2018 la entidad puso en marcha el desarrollo de nuevas estrategias que brinden acceso a la ciudadanía, partes interesadas y usuarios, a la información producida por ella en forma amplia, completa y en tiempo real sobre los proyectos a su cargo, creando en su página web las plataformas virtuales denominadas ANISCOPIO y PANORAMA, que hoy día ofrecen la posibilidad de una infraestructura abierta. </a:t>
            </a:r>
          </a:p>
        </p:txBody>
      </p:sp>
    </p:spTree>
    <p:extLst>
      <p:ext uri="{BB962C8B-B14F-4D97-AF65-F5344CB8AC3E}">
        <p14:creationId xmlns:p14="http://schemas.microsoft.com/office/powerpoint/2010/main" val="118454646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Imagen 8"/>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232940" y="841126"/>
            <a:ext cx="968672" cy="968672"/>
          </a:xfrm>
          <a:prstGeom prst="rect">
            <a:avLst/>
          </a:prstGeom>
        </p:spPr>
      </p:pic>
      <p:sp>
        <p:nvSpPr>
          <p:cNvPr id="7" name="Rectángulo 6"/>
          <p:cNvSpPr/>
          <p:nvPr/>
        </p:nvSpPr>
        <p:spPr>
          <a:xfrm>
            <a:off x="805166" y="283331"/>
            <a:ext cx="5587740" cy="707886"/>
          </a:xfrm>
          <a:prstGeom prst="rect">
            <a:avLst/>
          </a:prstGeom>
        </p:spPr>
        <p:txBody>
          <a:bodyPr wrap="square">
            <a:spAutoFit/>
          </a:bodyPr>
          <a:lstStyle/>
          <a:p>
            <a:pPr marL="313432" lvl="2" indent="-120551">
              <a:spcBef>
                <a:spcPts val="422"/>
              </a:spcBef>
            </a:pPr>
            <a:r>
              <a:rPr lang="es-ES" sz="1600" b="1" dirty="0">
                <a:solidFill>
                  <a:schemeClr val="accent5">
                    <a:lumMod val="50000"/>
                  </a:schemeClr>
                </a:solidFill>
              </a:rPr>
              <a:t> </a:t>
            </a:r>
            <a:r>
              <a:rPr lang="es-ES" sz="2000" b="1" dirty="0">
                <a:solidFill>
                  <a:schemeClr val="accent5">
                    <a:lumMod val="50000"/>
                  </a:schemeClr>
                </a:solidFill>
              </a:rPr>
              <a:t>Transparencia en la gestión y acceso a la información pública</a:t>
            </a:r>
            <a:endParaRPr lang="es-ES" sz="2000" b="1" dirty="0">
              <a:solidFill>
                <a:schemeClr val="accent5">
                  <a:lumMod val="50000"/>
                </a:schemeClr>
              </a:solidFill>
              <a:latin typeface="Calibri" panose="020F0502020204030204" pitchFamily="34" charset="0"/>
              <a:cs typeface="Calibri" panose="020F0502020204030204" pitchFamily="34" charset="0"/>
            </a:endParaRPr>
          </a:p>
        </p:txBody>
      </p:sp>
      <p:sp>
        <p:nvSpPr>
          <p:cNvPr id="23" name="Rectángulo 22"/>
          <p:cNvSpPr/>
          <p:nvPr/>
        </p:nvSpPr>
        <p:spPr>
          <a:xfrm>
            <a:off x="0" y="9008077"/>
            <a:ext cx="6858000" cy="135924"/>
          </a:xfrm>
          <a:prstGeom prst="rect">
            <a:avLst/>
          </a:prstGeom>
          <a:solidFill>
            <a:schemeClr val="accent5"/>
          </a:solidFill>
          <a:ln>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24" name="Rectángulo 23"/>
          <p:cNvSpPr/>
          <p:nvPr/>
        </p:nvSpPr>
        <p:spPr>
          <a:xfrm>
            <a:off x="0" y="3357"/>
            <a:ext cx="6858000" cy="197708"/>
          </a:xfrm>
          <a:prstGeom prst="rect">
            <a:avLst/>
          </a:prstGeom>
          <a:solidFill>
            <a:schemeClr val="accent2"/>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25" name="Shape 737"/>
          <p:cNvSpPr/>
          <p:nvPr/>
        </p:nvSpPr>
        <p:spPr>
          <a:xfrm flipH="1">
            <a:off x="1527" y="213482"/>
            <a:ext cx="402286" cy="980020"/>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lnTo>
                  <a:pt x="21600" y="17899"/>
                </a:lnTo>
                <a:lnTo>
                  <a:pt x="21600" y="0"/>
                </a:lnTo>
                <a:lnTo>
                  <a:pt x="0" y="3701"/>
                </a:lnTo>
                <a:lnTo>
                  <a:pt x="0" y="21600"/>
                </a:lnTo>
                <a:close/>
              </a:path>
            </a:pathLst>
          </a:custGeom>
          <a:solidFill>
            <a:schemeClr val="accent3">
              <a:alpha val="90000"/>
            </a:schemeClr>
          </a:solidFill>
          <a:ln w="12700" cap="flat">
            <a:noFill/>
            <a:miter lim="400000"/>
          </a:ln>
          <a:effectLst/>
        </p:spPr>
        <p:txBody>
          <a:bodyPr wrap="square" lIns="45719" tIns="45719" rIns="45719" bIns="45719" numCol="1" anchor="t">
            <a:noAutofit/>
          </a:bodyPr>
          <a:lstStyle/>
          <a:p>
            <a:pPr marL="0" marR="0" lvl="0" indent="0" defTabSz="914354"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rgbClr val="95A5A6"/>
              </a:solidFill>
              <a:effectLst/>
              <a:uLnTx/>
              <a:uFillTx/>
            </a:endParaRPr>
          </a:p>
        </p:txBody>
      </p:sp>
      <p:sp>
        <p:nvSpPr>
          <p:cNvPr id="26" name="Shape 739"/>
          <p:cNvSpPr/>
          <p:nvPr/>
        </p:nvSpPr>
        <p:spPr>
          <a:xfrm flipH="1">
            <a:off x="-13437" y="44923"/>
            <a:ext cx="804570" cy="337117"/>
          </a:xfrm>
          <a:custGeom>
            <a:avLst/>
            <a:gdLst/>
            <a:ahLst/>
            <a:cxnLst>
              <a:cxn ang="0">
                <a:pos x="wd2" y="hd2"/>
              </a:cxn>
              <a:cxn ang="5400000">
                <a:pos x="wd2" y="hd2"/>
              </a:cxn>
              <a:cxn ang="10800000">
                <a:pos x="wd2" y="hd2"/>
              </a:cxn>
              <a:cxn ang="16200000">
                <a:pos x="wd2" y="hd2"/>
              </a:cxn>
            </a:cxnLst>
            <a:rect l="0" t="0" r="r" b="b"/>
            <a:pathLst>
              <a:path w="21600" h="21600" extrusionOk="0">
                <a:moveTo>
                  <a:pt x="10800" y="21600"/>
                </a:moveTo>
                <a:lnTo>
                  <a:pt x="0" y="10680"/>
                </a:lnTo>
                <a:lnTo>
                  <a:pt x="10800" y="0"/>
                </a:lnTo>
                <a:lnTo>
                  <a:pt x="21600" y="10680"/>
                </a:lnTo>
                <a:lnTo>
                  <a:pt x="10800" y="21600"/>
                </a:lnTo>
                <a:close/>
              </a:path>
            </a:pathLst>
          </a:custGeom>
          <a:solidFill>
            <a:schemeClr val="accent3"/>
          </a:solidFill>
          <a:ln w="12700" cap="flat">
            <a:noFill/>
            <a:miter lim="400000"/>
          </a:ln>
          <a:effectLst/>
        </p:spPr>
        <p:txBody>
          <a:bodyPr wrap="square" lIns="45719" tIns="45719" rIns="45719" bIns="45719" numCol="1" anchor="t">
            <a:noAutofit/>
          </a:bodyPr>
          <a:lstStyle/>
          <a:p>
            <a:pPr marL="0" marR="0" lvl="0" indent="0" defTabSz="914354"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rgbClr val="95A5A6"/>
              </a:solidFill>
              <a:effectLst/>
              <a:uLnTx/>
              <a:uFillTx/>
            </a:endParaRPr>
          </a:p>
        </p:txBody>
      </p:sp>
      <p:sp>
        <p:nvSpPr>
          <p:cNvPr id="27" name="Shape 738"/>
          <p:cNvSpPr/>
          <p:nvPr/>
        </p:nvSpPr>
        <p:spPr>
          <a:xfrm flipH="1">
            <a:off x="402881" y="206433"/>
            <a:ext cx="402286" cy="980020"/>
          </a:xfrm>
          <a:custGeom>
            <a:avLst/>
            <a:gdLst/>
            <a:ahLst/>
            <a:cxnLst>
              <a:cxn ang="0">
                <a:pos x="wd2" y="hd2"/>
              </a:cxn>
              <a:cxn ang="5400000">
                <a:pos x="wd2" y="hd2"/>
              </a:cxn>
              <a:cxn ang="10800000">
                <a:pos x="wd2" y="hd2"/>
              </a:cxn>
              <a:cxn ang="16200000">
                <a:pos x="wd2" y="hd2"/>
              </a:cxn>
            </a:cxnLst>
            <a:rect l="0" t="0" r="r" b="b"/>
            <a:pathLst>
              <a:path w="21600" h="21600" extrusionOk="0">
                <a:moveTo>
                  <a:pt x="21600" y="21600"/>
                </a:moveTo>
                <a:lnTo>
                  <a:pt x="0" y="17899"/>
                </a:lnTo>
                <a:lnTo>
                  <a:pt x="0" y="0"/>
                </a:lnTo>
                <a:lnTo>
                  <a:pt x="21600" y="3701"/>
                </a:lnTo>
                <a:lnTo>
                  <a:pt x="21600" y="21600"/>
                </a:lnTo>
                <a:close/>
              </a:path>
            </a:pathLst>
          </a:custGeom>
          <a:solidFill>
            <a:schemeClr val="accent3">
              <a:alpha val="80000"/>
            </a:schemeClr>
          </a:solidFill>
          <a:ln w="12700" cap="flat">
            <a:noFill/>
            <a:miter lim="400000"/>
          </a:ln>
          <a:effectLst/>
        </p:spPr>
        <p:txBody>
          <a:bodyPr wrap="square" lIns="45719" tIns="45719" rIns="45719" bIns="45719" numCol="1" anchor="ctr">
            <a:noAutofit/>
          </a:bodyPr>
          <a:lstStyle/>
          <a:p>
            <a:pPr marL="0" marR="0" lvl="0" indent="0" algn="ctr" defTabSz="914354" eaLnBrk="1" fontAlgn="auto" latinLnBrk="0" hangingPunct="1">
              <a:lnSpc>
                <a:spcPct val="100000"/>
              </a:lnSpc>
              <a:spcBef>
                <a:spcPts val="0"/>
              </a:spcBef>
              <a:spcAft>
                <a:spcPts val="0"/>
              </a:spcAft>
              <a:buClrTx/>
              <a:buSzTx/>
              <a:buFontTx/>
              <a:buNone/>
              <a:tabLst/>
              <a:defRPr b="0">
                <a:solidFill>
                  <a:srgbClr val="000000"/>
                </a:solidFill>
                <a:latin typeface="+mn-lt"/>
                <a:ea typeface="+mn-ea"/>
                <a:cs typeface="+mn-cs"/>
                <a:sym typeface="Calibri"/>
              </a:defRPr>
            </a:pPr>
            <a:r>
              <a:rPr kumimoji="0" lang="en-US" sz="2400" b="1" i="0" u="none" strike="noStrike" kern="0" cap="none" spc="0" normalizeH="0" baseline="0" noProof="0" dirty="0">
                <a:ln>
                  <a:noFill/>
                </a:ln>
                <a:solidFill>
                  <a:srgbClr val="FFFFFF"/>
                </a:solidFill>
                <a:effectLst/>
                <a:uLnTx/>
                <a:uFillTx/>
                <a:latin typeface="Calibri"/>
                <a:ea typeface="Helvetica"/>
                <a:cs typeface="Helvetica"/>
                <a:sym typeface="Helvetica"/>
              </a:rPr>
              <a:t>6</a:t>
            </a:r>
          </a:p>
        </p:txBody>
      </p:sp>
      <p:graphicFrame>
        <p:nvGraphicFramePr>
          <p:cNvPr id="2" name="Tabla 1">
            <a:extLst>
              <a:ext uri="{FF2B5EF4-FFF2-40B4-BE49-F238E27FC236}">
                <a16:creationId xmlns:a16="http://schemas.microsoft.com/office/drawing/2014/main" id="{699F7047-680C-40CC-8535-BF7E9CF3936F}"/>
              </a:ext>
            </a:extLst>
          </p:cNvPr>
          <p:cNvGraphicFramePr>
            <a:graphicFrameLocks noGrp="1"/>
          </p:cNvGraphicFramePr>
          <p:nvPr>
            <p:extLst>
              <p:ext uri="{D42A27DB-BD31-4B8C-83A1-F6EECF244321}">
                <p14:modId xmlns:p14="http://schemas.microsoft.com/office/powerpoint/2010/main" val="1222776363"/>
              </p:ext>
            </p:extLst>
          </p:nvPr>
        </p:nvGraphicFramePr>
        <p:xfrm>
          <a:off x="402881" y="1809798"/>
          <a:ext cx="5990025" cy="6687806"/>
        </p:xfrm>
        <a:graphic>
          <a:graphicData uri="http://schemas.openxmlformats.org/drawingml/2006/table">
            <a:tbl>
              <a:tblPr firstRow="1" firstCol="1" bandRow="1">
                <a:tableStyleId>{1FECB4D8-DB02-4DC6-A0A2-4F2EBAE1DC90}</a:tableStyleId>
              </a:tblPr>
              <a:tblGrid>
                <a:gridCol w="398438">
                  <a:extLst>
                    <a:ext uri="{9D8B030D-6E8A-4147-A177-3AD203B41FA5}">
                      <a16:colId xmlns:a16="http://schemas.microsoft.com/office/drawing/2014/main" val="3491782493"/>
                    </a:ext>
                  </a:extLst>
                </a:gridCol>
                <a:gridCol w="2151651">
                  <a:extLst>
                    <a:ext uri="{9D8B030D-6E8A-4147-A177-3AD203B41FA5}">
                      <a16:colId xmlns:a16="http://schemas.microsoft.com/office/drawing/2014/main" val="1042314041"/>
                    </a:ext>
                  </a:extLst>
                </a:gridCol>
                <a:gridCol w="1260697">
                  <a:extLst>
                    <a:ext uri="{9D8B030D-6E8A-4147-A177-3AD203B41FA5}">
                      <a16:colId xmlns:a16="http://schemas.microsoft.com/office/drawing/2014/main" val="2622307109"/>
                    </a:ext>
                  </a:extLst>
                </a:gridCol>
                <a:gridCol w="989049">
                  <a:extLst>
                    <a:ext uri="{9D8B030D-6E8A-4147-A177-3AD203B41FA5}">
                      <a16:colId xmlns:a16="http://schemas.microsoft.com/office/drawing/2014/main" val="2218593935"/>
                    </a:ext>
                  </a:extLst>
                </a:gridCol>
                <a:gridCol w="1190190">
                  <a:extLst>
                    <a:ext uri="{9D8B030D-6E8A-4147-A177-3AD203B41FA5}">
                      <a16:colId xmlns:a16="http://schemas.microsoft.com/office/drawing/2014/main" val="3313557444"/>
                    </a:ext>
                  </a:extLst>
                </a:gridCol>
              </a:tblGrid>
              <a:tr h="176551">
                <a:tc gridSpan="5">
                  <a:txBody>
                    <a:bodyPr/>
                    <a:lstStyle/>
                    <a:p>
                      <a:pPr algn="ctr">
                        <a:lnSpc>
                          <a:spcPct val="107000"/>
                        </a:lnSpc>
                        <a:spcAft>
                          <a:spcPts val="0"/>
                        </a:spcAft>
                      </a:pPr>
                      <a:r>
                        <a:rPr lang="es-CO" sz="1100" dirty="0">
                          <a:effectLst/>
                        </a:rPr>
                        <a:t>Plan de acción 2019</a:t>
                      </a:r>
                      <a:endParaRPr lang="es-CO"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8316" marR="68316" marT="0" marB="0"/>
                </a:tc>
                <a:tc hMerge="1">
                  <a:txBody>
                    <a:bodyPr/>
                    <a:lstStyle/>
                    <a:p>
                      <a:endParaRPr lang="es-CO"/>
                    </a:p>
                  </a:txBody>
                  <a:tcPr/>
                </a:tc>
                <a:tc hMerge="1">
                  <a:txBody>
                    <a:bodyPr/>
                    <a:lstStyle/>
                    <a:p>
                      <a:endParaRPr lang="es-CO"/>
                    </a:p>
                  </a:txBody>
                  <a:tcPr/>
                </a:tc>
                <a:tc hMerge="1">
                  <a:txBody>
                    <a:bodyPr/>
                    <a:lstStyle/>
                    <a:p>
                      <a:endParaRPr lang="es-CO"/>
                    </a:p>
                  </a:txBody>
                  <a:tcPr/>
                </a:tc>
                <a:tc hMerge="1">
                  <a:txBody>
                    <a:bodyPr/>
                    <a:lstStyle/>
                    <a:p>
                      <a:endParaRPr lang="es-CO"/>
                    </a:p>
                  </a:txBody>
                  <a:tcPr/>
                </a:tc>
                <a:extLst>
                  <a:ext uri="{0D108BD9-81ED-4DB2-BD59-A6C34878D82A}">
                    <a16:rowId xmlns:a16="http://schemas.microsoft.com/office/drawing/2014/main" val="2746191271"/>
                  </a:ext>
                </a:extLst>
              </a:tr>
              <a:tr h="361276">
                <a:tc gridSpan="2">
                  <a:txBody>
                    <a:bodyPr/>
                    <a:lstStyle/>
                    <a:p>
                      <a:pPr algn="ctr">
                        <a:lnSpc>
                          <a:spcPct val="107000"/>
                        </a:lnSpc>
                        <a:spcAft>
                          <a:spcPts val="0"/>
                        </a:spcAft>
                      </a:pPr>
                      <a:r>
                        <a:rPr lang="es-CO" sz="1100">
                          <a:effectLst/>
                        </a:rPr>
                        <a:t>Actividades</a:t>
                      </a:r>
                      <a:endParaRPr lang="es-CO" sz="1000">
                        <a:effectLst/>
                        <a:latin typeface="Calibri" panose="020F0502020204030204" pitchFamily="34" charset="0"/>
                        <a:ea typeface="Calibri" panose="020F0502020204030204" pitchFamily="34" charset="0"/>
                        <a:cs typeface="Times New Roman" panose="02020603050405020304" pitchFamily="18" charset="0"/>
                      </a:endParaRPr>
                    </a:p>
                  </a:txBody>
                  <a:tcPr marL="68316" marR="68316" marT="0" marB="0"/>
                </a:tc>
                <a:tc hMerge="1">
                  <a:txBody>
                    <a:bodyPr/>
                    <a:lstStyle/>
                    <a:p>
                      <a:endParaRPr lang="es-CO"/>
                    </a:p>
                  </a:txBody>
                  <a:tcPr/>
                </a:tc>
                <a:tc>
                  <a:txBody>
                    <a:bodyPr/>
                    <a:lstStyle/>
                    <a:p>
                      <a:pPr algn="ctr">
                        <a:lnSpc>
                          <a:spcPct val="107000"/>
                        </a:lnSpc>
                        <a:spcAft>
                          <a:spcPts val="0"/>
                        </a:spcAft>
                      </a:pPr>
                      <a:r>
                        <a:rPr lang="es-CO" sz="1100" dirty="0">
                          <a:effectLst/>
                        </a:rPr>
                        <a:t>Producto</a:t>
                      </a:r>
                      <a:endParaRPr lang="es-CO"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8316" marR="68316" marT="0" marB="0"/>
                </a:tc>
                <a:tc>
                  <a:txBody>
                    <a:bodyPr/>
                    <a:lstStyle/>
                    <a:p>
                      <a:pPr algn="ctr">
                        <a:lnSpc>
                          <a:spcPct val="107000"/>
                        </a:lnSpc>
                        <a:spcAft>
                          <a:spcPts val="0"/>
                        </a:spcAft>
                      </a:pPr>
                      <a:r>
                        <a:rPr lang="es-CO" sz="1100">
                          <a:effectLst/>
                        </a:rPr>
                        <a:t>Responsable</a:t>
                      </a:r>
                      <a:endParaRPr lang="es-CO" sz="1000">
                        <a:effectLst/>
                        <a:latin typeface="Calibri" panose="020F0502020204030204" pitchFamily="34" charset="0"/>
                        <a:ea typeface="Calibri" panose="020F0502020204030204" pitchFamily="34" charset="0"/>
                        <a:cs typeface="Times New Roman" panose="02020603050405020304" pitchFamily="18" charset="0"/>
                      </a:endParaRPr>
                    </a:p>
                  </a:txBody>
                  <a:tcPr marL="68316" marR="68316" marT="0" marB="0"/>
                </a:tc>
                <a:tc>
                  <a:txBody>
                    <a:bodyPr/>
                    <a:lstStyle/>
                    <a:p>
                      <a:pPr algn="ctr">
                        <a:lnSpc>
                          <a:spcPct val="107000"/>
                        </a:lnSpc>
                        <a:spcAft>
                          <a:spcPts val="0"/>
                        </a:spcAft>
                      </a:pPr>
                      <a:r>
                        <a:rPr lang="es-CO" sz="1100">
                          <a:effectLst/>
                        </a:rPr>
                        <a:t>Fecha Programada</a:t>
                      </a:r>
                      <a:endParaRPr lang="es-CO" sz="1000">
                        <a:effectLst/>
                        <a:latin typeface="Calibri" panose="020F0502020204030204" pitchFamily="34" charset="0"/>
                        <a:ea typeface="Calibri" panose="020F0502020204030204" pitchFamily="34" charset="0"/>
                        <a:cs typeface="Times New Roman" panose="02020603050405020304" pitchFamily="18" charset="0"/>
                      </a:endParaRPr>
                    </a:p>
                  </a:txBody>
                  <a:tcPr marL="68316" marR="68316" marT="0" marB="0"/>
                </a:tc>
                <a:extLst>
                  <a:ext uri="{0D108BD9-81ED-4DB2-BD59-A6C34878D82A}">
                    <a16:rowId xmlns:a16="http://schemas.microsoft.com/office/drawing/2014/main" val="1050702070"/>
                  </a:ext>
                </a:extLst>
              </a:tr>
              <a:tr h="1167984">
                <a:tc>
                  <a:txBody>
                    <a:bodyPr/>
                    <a:lstStyle/>
                    <a:p>
                      <a:pPr>
                        <a:lnSpc>
                          <a:spcPct val="107000"/>
                        </a:lnSpc>
                        <a:spcAft>
                          <a:spcPts val="0"/>
                        </a:spcAft>
                      </a:pPr>
                      <a:r>
                        <a:rPr lang="es-CO" sz="1000" dirty="0">
                          <a:effectLst/>
                          <a:latin typeface="Calibri" panose="020F0502020204030204" pitchFamily="34" charset="0"/>
                          <a:ea typeface="Calibri" panose="020F0502020204030204" pitchFamily="34" charset="0"/>
                          <a:cs typeface="Times New Roman" panose="02020603050405020304" pitchFamily="18" charset="0"/>
                        </a:rPr>
                        <a:t>1</a:t>
                      </a:r>
                    </a:p>
                  </a:txBody>
                  <a:tcPr marL="68316" marR="68316" marT="0" marB="0"/>
                </a:tc>
                <a:tc>
                  <a:txBody>
                    <a:bodyPr/>
                    <a:lstStyle/>
                    <a:p>
                      <a:pPr algn="just">
                        <a:lnSpc>
                          <a:spcPct val="107000"/>
                        </a:lnSpc>
                        <a:spcAft>
                          <a:spcPts val="0"/>
                        </a:spcAft>
                      </a:pPr>
                      <a:r>
                        <a:rPr lang="es-CO" sz="1000" dirty="0">
                          <a:effectLst/>
                        </a:rPr>
                        <a:t>Realizar seguimiento a las acciones implementadas como resultado de las mesas de trabajo con la Oficina de Control Interno para verificar el cumplimiento de la Ley 1712 – PGR (Ley de Transparencia de Acceso a la Información)</a:t>
                      </a:r>
                      <a:endParaRPr lang="es-CO"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8316" marR="68316" marT="0" marB="0"/>
                </a:tc>
                <a:tc>
                  <a:txBody>
                    <a:bodyPr/>
                    <a:lstStyle/>
                    <a:p>
                      <a:pPr>
                        <a:lnSpc>
                          <a:spcPct val="107000"/>
                        </a:lnSpc>
                        <a:spcAft>
                          <a:spcPts val="0"/>
                        </a:spcAft>
                      </a:pPr>
                      <a:r>
                        <a:rPr lang="es-CO" sz="1000" dirty="0">
                          <a:effectLst/>
                        </a:rPr>
                        <a:t>Informe </a:t>
                      </a:r>
                      <a:endParaRPr lang="es-CO"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8316" marR="68316" marT="0" marB="0"/>
                </a:tc>
                <a:tc>
                  <a:txBody>
                    <a:bodyPr/>
                    <a:lstStyle/>
                    <a:p>
                      <a:pPr>
                        <a:lnSpc>
                          <a:spcPct val="107000"/>
                        </a:lnSpc>
                        <a:spcAft>
                          <a:spcPts val="0"/>
                        </a:spcAft>
                      </a:pPr>
                      <a:r>
                        <a:rPr lang="es-CO" sz="1000" dirty="0">
                          <a:effectLst/>
                        </a:rPr>
                        <a:t>Grupo Interno de Trabajo Planeación</a:t>
                      </a:r>
                      <a:endParaRPr lang="es-CO"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8316" marR="68316" marT="0" marB="0"/>
                </a:tc>
                <a:tc>
                  <a:txBody>
                    <a:bodyPr/>
                    <a:lstStyle/>
                    <a:p>
                      <a:pPr>
                        <a:lnSpc>
                          <a:spcPct val="107000"/>
                        </a:lnSpc>
                        <a:spcAft>
                          <a:spcPts val="0"/>
                        </a:spcAft>
                      </a:pPr>
                      <a:r>
                        <a:rPr lang="es-CO" sz="1000" dirty="0">
                          <a:effectLst/>
                        </a:rPr>
                        <a:t>Diciembre de 2019</a:t>
                      </a:r>
                      <a:endParaRPr lang="es-CO"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8316" marR="68316" marT="0" marB="0"/>
                </a:tc>
                <a:extLst>
                  <a:ext uri="{0D108BD9-81ED-4DB2-BD59-A6C34878D82A}">
                    <a16:rowId xmlns:a16="http://schemas.microsoft.com/office/drawing/2014/main" val="3419148904"/>
                  </a:ext>
                </a:extLst>
              </a:tr>
              <a:tr h="328385">
                <a:tc>
                  <a:txBody>
                    <a:bodyPr/>
                    <a:lstStyle/>
                    <a:p>
                      <a:pPr>
                        <a:lnSpc>
                          <a:spcPct val="107000"/>
                        </a:lnSpc>
                        <a:spcAft>
                          <a:spcPts val="0"/>
                        </a:spcAft>
                      </a:pPr>
                      <a:r>
                        <a:rPr lang="es-CO" sz="1000" dirty="0">
                          <a:effectLst/>
                          <a:latin typeface="Calibri" panose="020F0502020204030204" pitchFamily="34" charset="0"/>
                          <a:ea typeface="Calibri" panose="020F0502020204030204" pitchFamily="34" charset="0"/>
                          <a:cs typeface="Times New Roman" panose="02020603050405020304" pitchFamily="18" charset="0"/>
                        </a:rPr>
                        <a:t>2</a:t>
                      </a:r>
                    </a:p>
                  </a:txBody>
                  <a:tcPr marL="68316" marR="68316" marT="0" marB="0"/>
                </a:tc>
                <a:tc>
                  <a:txBody>
                    <a:bodyPr/>
                    <a:lstStyle/>
                    <a:p>
                      <a:pPr algn="just">
                        <a:lnSpc>
                          <a:spcPct val="107000"/>
                        </a:lnSpc>
                        <a:spcAft>
                          <a:spcPts val="0"/>
                        </a:spcAft>
                      </a:pPr>
                      <a:r>
                        <a:rPr lang="es-CO" sz="1000" dirty="0">
                          <a:effectLst/>
                        </a:rPr>
                        <a:t>Gestionar módulos en el SIGEP</a:t>
                      </a:r>
                      <a:endParaRPr lang="es-CO"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8316" marR="68316" marT="0" marB="0"/>
                </a:tc>
                <a:tc>
                  <a:txBody>
                    <a:bodyPr/>
                    <a:lstStyle/>
                    <a:p>
                      <a:pPr>
                        <a:lnSpc>
                          <a:spcPct val="107000"/>
                        </a:lnSpc>
                        <a:spcAft>
                          <a:spcPts val="0"/>
                        </a:spcAft>
                      </a:pPr>
                      <a:r>
                        <a:rPr lang="es-CO" sz="1000">
                          <a:effectLst/>
                        </a:rPr>
                        <a:t>Módulo actualizado</a:t>
                      </a:r>
                      <a:endParaRPr lang="es-CO" sz="1000">
                        <a:effectLst/>
                        <a:latin typeface="Calibri" panose="020F0502020204030204" pitchFamily="34" charset="0"/>
                        <a:ea typeface="Calibri" panose="020F0502020204030204" pitchFamily="34" charset="0"/>
                        <a:cs typeface="Times New Roman" panose="02020603050405020304" pitchFamily="18" charset="0"/>
                      </a:endParaRPr>
                    </a:p>
                  </a:txBody>
                  <a:tcPr marL="68316" marR="68316" marT="0" marB="0"/>
                </a:tc>
                <a:tc>
                  <a:txBody>
                    <a:bodyPr/>
                    <a:lstStyle/>
                    <a:p>
                      <a:pPr>
                        <a:lnSpc>
                          <a:spcPct val="107000"/>
                        </a:lnSpc>
                        <a:spcAft>
                          <a:spcPts val="0"/>
                        </a:spcAft>
                      </a:pPr>
                      <a:r>
                        <a:rPr lang="es-CO" sz="1000">
                          <a:effectLst/>
                        </a:rPr>
                        <a:t>G.I.T Talento Humano</a:t>
                      </a:r>
                      <a:endParaRPr lang="es-CO" sz="1000">
                        <a:effectLst/>
                        <a:latin typeface="Calibri" panose="020F0502020204030204" pitchFamily="34" charset="0"/>
                        <a:ea typeface="Calibri" panose="020F0502020204030204" pitchFamily="34" charset="0"/>
                        <a:cs typeface="Times New Roman" panose="02020603050405020304" pitchFamily="18" charset="0"/>
                      </a:endParaRPr>
                    </a:p>
                  </a:txBody>
                  <a:tcPr marL="68316" marR="68316" marT="0" marB="0"/>
                </a:tc>
                <a:tc>
                  <a:txBody>
                    <a:bodyPr/>
                    <a:lstStyle/>
                    <a:p>
                      <a:pPr>
                        <a:lnSpc>
                          <a:spcPct val="107000"/>
                        </a:lnSpc>
                        <a:spcAft>
                          <a:spcPts val="0"/>
                        </a:spcAft>
                      </a:pPr>
                      <a:r>
                        <a:rPr lang="es-CO" sz="1000" dirty="0">
                          <a:effectLst/>
                        </a:rPr>
                        <a:t>Permanente</a:t>
                      </a:r>
                      <a:endParaRPr lang="es-CO"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8316" marR="68316" marT="0" marB="0"/>
                </a:tc>
                <a:extLst>
                  <a:ext uri="{0D108BD9-81ED-4DB2-BD59-A6C34878D82A}">
                    <a16:rowId xmlns:a16="http://schemas.microsoft.com/office/drawing/2014/main" val="2250407567"/>
                  </a:ext>
                </a:extLst>
              </a:tr>
              <a:tr h="496305">
                <a:tc>
                  <a:txBody>
                    <a:bodyPr/>
                    <a:lstStyle/>
                    <a:p>
                      <a:pPr>
                        <a:lnSpc>
                          <a:spcPct val="107000"/>
                        </a:lnSpc>
                        <a:spcAft>
                          <a:spcPts val="0"/>
                        </a:spcAft>
                      </a:pPr>
                      <a:r>
                        <a:rPr lang="es-CO" sz="1000" dirty="0">
                          <a:effectLst/>
                          <a:latin typeface="Calibri" panose="020F0502020204030204" pitchFamily="34" charset="0"/>
                          <a:ea typeface="Calibri" panose="020F0502020204030204" pitchFamily="34" charset="0"/>
                          <a:cs typeface="Times New Roman" panose="02020603050405020304" pitchFamily="18" charset="0"/>
                        </a:rPr>
                        <a:t>3</a:t>
                      </a:r>
                    </a:p>
                  </a:txBody>
                  <a:tcPr marL="68316" marR="68316" marT="0" marB="0"/>
                </a:tc>
                <a:tc>
                  <a:txBody>
                    <a:bodyPr/>
                    <a:lstStyle/>
                    <a:p>
                      <a:pPr algn="just">
                        <a:lnSpc>
                          <a:spcPct val="107000"/>
                        </a:lnSpc>
                        <a:spcAft>
                          <a:spcPts val="0"/>
                        </a:spcAft>
                      </a:pPr>
                      <a:r>
                        <a:rPr lang="es-CO" sz="1000" dirty="0">
                          <a:effectLst/>
                        </a:rPr>
                        <a:t>Publicar informes PQRS con inclusión de  solicitudes de acceso a la información, en el informe trimestral.</a:t>
                      </a:r>
                      <a:endParaRPr lang="es-CO"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8316" marR="68316" marT="0" marB="0"/>
                </a:tc>
                <a:tc>
                  <a:txBody>
                    <a:bodyPr/>
                    <a:lstStyle/>
                    <a:p>
                      <a:pPr>
                        <a:lnSpc>
                          <a:spcPct val="107000"/>
                        </a:lnSpc>
                        <a:spcAft>
                          <a:spcPts val="0"/>
                        </a:spcAft>
                      </a:pPr>
                      <a:r>
                        <a:rPr lang="es-CO" sz="1000" dirty="0">
                          <a:effectLst/>
                        </a:rPr>
                        <a:t>Informes </a:t>
                      </a:r>
                      <a:endParaRPr lang="es-CO"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8316" marR="68316" marT="0" marB="0"/>
                </a:tc>
                <a:tc>
                  <a:txBody>
                    <a:bodyPr/>
                    <a:lstStyle/>
                    <a:p>
                      <a:pPr>
                        <a:lnSpc>
                          <a:spcPct val="107000"/>
                        </a:lnSpc>
                        <a:spcAft>
                          <a:spcPts val="0"/>
                        </a:spcAft>
                      </a:pPr>
                      <a:r>
                        <a:rPr lang="es-CO" sz="1000">
                          <a:effectLst/>
                        </a:rPr>
                        <a:t>Atención al Ciudadano-VAF</a:t>
                      </a:r>
                      <a:endParaRPr lang="es-CO" sz="1000">
                        <a:effectLst/>
                        <a:latin typeface="Calibri" panose="020F0502020204030204" pitchFamily="34" charset="0"/>
                        <a:ea typeface="Calibri" panose="020F0502020204030204" pitchFamily="34" charset="0"/>
                        <a:cs typeface="Times New Roman" panose="02020603050405020304" pitchFamily="18" charset="0"/>
                      </a:endParaRPr>
                    </a:p>
                  </a:txBody>
                  <a:tcPr marL="68316" marR="68316" marT="0" marB="0"/>
                </a:tc>
                <a:tc>
                  <a:txBody>
                    <a:bodyPr/>
                    <a:lstStyle/>
                    <a:p>
                      <a:pPr>
                        <a:lnSpc>
                          <a:spcPct val="107000"/>
                        </a:lnSpc>
                        <a:spcAft>
                          <a:spcPts val="0"/>
                        </a:spcAft>
                      </a:pPr>
                      <a:r>
                        <a:rPr lang="es-CO" sz="1000" dirty="0">
                          <a:effectLst/>
                        </a:rPr>
                        <a:t>Enero, abril, julio, octubre de 2019</a:t>
                      </a:r>
                      <a:endParaRPr lang="es-CO"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8316" marR="68316" marT="0" marB="0"/>
                </a:tc>
                <a:extLst>
                  <a:ext uri="{0D108BD9-81ED-4DB2-BD59-A6C34878D82A}">
                    <a16:rowId xmlns:a16="http://schemas.microsoft.com/office/drawing/2014/main" val="348631652"/>
                  </a:ext>
                </a:extLst>
              </a:tr>
              <a:tr h="328385">
                <a:tc>
                  <a:txBody>
                    <a:bodyPr/>
                    <a:lstStyle/>
                    <a:p>
                      <a:pPr>
                        <a:lnSpc>
                          <a:spcPct val="107000"/>
                        </a:lnSpc>
                        <a:spcAft>
                          <a:spcPts val="0"/>
                        </a:spcAft>
                      </a:pPr>
                      <a:r>
                        <a:rPr lang="es-CO" sz="1000" dirty="0">
                          <a:effectLst/>
                          <a:latin typeface="Calibri" panose="020F0502020204030204" pitchFamily="34" charset="0"/>
                          <a:ea typeface="Calibri" panose="020F0502020204030204" pitchFamily="34" charset="0"/>
                          <a:cs typeface="Times New Roman" panose="02020603050405020304" pitchFamily="18" charset="0"/>
                        </a:rPr>
                        <a:t>4</a:t>
                      </a:r>
                    </a:p>
                  </a:txBody>
                  <a:tcPr marL="68316" marR="68316" marT="0" marB="0"/>
                </a:tc>
                <a:tc>
                  <a:txBody>
                    <a:bodyPr/>
                    <a:lstStyle/>
                    <a:p>
                      <a:pPr algn="just">
                        <a:lnSpc>
                          <a:spcPct val="107000"/>
                        </a:lnSpc>
                        <a:spcAft>
                          <a:spcPts val="0"/>
                        </a:spcAft>
                      </a:pPr>
                      <a:r>
                        <a:rPr lang="es-CO" sz="1000" dirty="0">
                          <a:effectLst/>
                        </a:rPr>
                        <a:t>Actualizar y publicar el Programa de Gestión Documental</a:t>
                      </a:r>
                      <a:endParaRPr lang="es-CO"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8316" marR="68316" marT="0" marB="0"/>
                </a:tc>
                <a:tc>
                  <a:txBody>
                    <a:bodyPr/>
                    <a:lstStyle/>
                    <a:p>
                      <a:pPr>
                        <a:lnSpc>
                          <a:spcPct val="107000"/>
                        </a:lnSpc>
                        <a:spcAft>
                          <a:spcPts val="0"/>
                        </a:spcAft>
                      </a:pPr>
                      <a:r>
                        <a:rPr lang="es-CO" sz="1000" dirty="0">
                          <a:effectLst/>
                        </a:rPr>
                        <a:t>Programa publicado </a:t>
                      </a:r>
                      <a:endParaRPr lang="es-CO"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8316" marR="68316" marT="0" marB="0"/>
                </a:tc>
                <a:tc>
                  <a:txBody>
                    <a:bodyPr/>
                    <a:lstStyle/>
                    <a:p>
                      <a:pPr>
                        <a:lnSpc>
                          <a:spcPct val="107000"/>
                        </a:lnSpc>
                        <a:spcAft>
                          <a:spcPts val="0"/>
                        </a:spcAft>
                      </a:pPr>
                      <a:r>
                        <a:rPr lang="es-CO" sz="1000">
                          <a:effectLst/>
                        </a:rPr>
                        <a:t>G.I.T. de Archivo</a:t>
                      </a:r>
                      <a:endParaRPr lang="es-CO" sz="1000">
                        <a:effectLst/>
                        <a:latin typeface="Calibri" panose="020F0502020204030204" pitchFamily="34" charset="0"/>
                        <a:ea typeface="Calibri" panose="020F0502020204030204" pitchFamily="34" charset="0"/>
                        <a:cs typeface="Times New Roman" panose="02020603050405020304" pitchFamily="18" charset="0"/>
                      </a:endParaRPr>
                    </a:p>
                  </a:txBody>
                  <a:tcPr marL="68316" marR="68316" marT="0" marB="0"/>
                </a:tc>
                <a:tc>
                  <a:txBody>
                    <a:bodyPr/>
                    <a:lstStyle/>
                    <a:p>
                      <a:pPr>
                        <a:lnSpc>
                          <a:spcPct val="107000"/>
                        </a:lnSpc>
                        <a:spcAft>
                          <a:spcPts val="0"/>
                        </a:spcAft>
                      </a:pPr>
                      <a:r>
                        <a:rPr lang="es-CO" sz="1000">
                          <a:effectLst/>
                        </a:rPr>
                        <a:t>Diciembre de 2019</a:t>
                      </a:r>
                      <a:endParaRPr lang="es-CO" sz="1000">
                        <a:effectLst/>
                        <a:latin typeface="Calibri" panose="020F0502020204030204" pitchFamily="34" charset="0"/>
                        <a:ea typeface="Calibri" panose="020F0502020204030204" pitchFamily="34" charset="0"/>
                        <a:cs typeface="Times New Roman" panose="02020603050405020304" pitchFamily="18" charset="0"/>
                      </a:endParaRPr>
                    </a:p>
                  </a:txBody>
                  <a:tcPr marL="68316" marR="68316" marT="0" marB="0"/>
                </a:tc>
                <a:extLst>
                  <a:ext uri="{0D108BD9-81ED-4DB2-BD59-A6C34878D82A}">
                    <a16:rowId xmlns:a16="http://schemas.microsoft.com/office/drawing/2014/main" val="2238931285"/>
                  </a:ext>
                </a:extLst>
              </a:tr>
              <a:tr h="496305">
                <a:tc>
                  <a:txBody>
                    <a:bodyPr/>
                    <a:lstStyle/>
                    <a:p>
                      <a:pPr>
                        <a:lnSpc>
                          <a:spcPct val="107000"/>
                        </a:lnSpc>
                        <a:spcAft>
                          <a:spcPts val="0"/>
                        </a:spcAft>
                      </a:pPr>
                      <a:r>
                        <a:rPr lang="es-CO" sz="1000" dirty="0">
                          <a:effectLst/>
                          <a:latin typeface="Calibri" panose="020F0502020204030204" pitchFamily="34" charset="0"/>
                          <a:ea typeface="Calibri" panose="020F0502020204030204" pitchFamily="34" charset="0"/>
                          <a:cs typeface="Times New Roman" panose="02020603050405020304" pitchFamily="18" charset="0"/>
                        </a:rPr>
                        <a:t>5</a:t>
                      </a:r>
                    </a:p>
                  </a:txBody>
                  <a:tcPr marL="68316" marR="68316" marT="0" marB="0"/>
                </a:tc>
                <a:tc>
                  <a:txBody>
                    <a:bodyPr/>
                    <a:lstStyle/>
                    <a:p>
                      <a:pPr algn="just">
                        <a:lnSpc>
                          <a:spcPct val="107000"/>
                        </a:lnSpc>
                        <a:spcAft>
                          <a:spcPts val="0"/>
                        </a:spcAft>
                      </a:pPr>
                      <a:r>
                        <a:rPr lang="es-CO" sz="1000" dirty="0">
                          <a:effectLst/>
                        </a:rPr>
                        <a:t>Socializar acciones a seguir para la atención a peticiones elevadas en lengua indígena</a:t>
                      </a:r>
                      <a:endParaRPr lang="es-CO"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8316" marR="68316" marT="0" marB="0"/>
                </a:tc>
                <a:tc>
                  <a:txBody>
                    <a:bodyPr/>
                    <a:lstStyle/>
                    <a:p>
                      <a:pPr>
                        <a:lnSpc>
                          <a:spcPct val="107000"/>
                        </a:lnSpc>
                        <a:spcAft>
                          <a:spcPts val="0"/>
                        </a:spcAft>
                      </a:pPr>
                      <a:r>
                        <a:rPr lang="es-CO" sz="1000" dirty="0">
                          <a:effectLst/>
                        </a:rPr>
                        <a:t>Charlas de socialización </a:t>
                      </a:r>
                      <a:endParaRPr lang="es-CO"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8316" marR="68316" marT="0" marB="0"/>
                </a:tc>
                <a:tc>
                  <a:txBody>
                    <a:bodyPr/>
                    <a:lstStyle/>
                    <a:p>
                      <a:pPr>
                        <a:lnSpc>
                          <a:spcPct val="107000"/>
                        </a:lnSpc>
                        <a:spcAft>
                          <a:spcPts val="0"/>
                        </a:spcAft>
                      </a:pPr>
                      <a:r>
                        <a:rPr lang="es-CO" sz="1000" dirty="0">
                          <a:effectLst/>
                        </a:rPr>
                        <a:t>Atención al Ciudadano-VAF</a:t>
                      </a:r>
                      <a:endParaRPr lang="es-CO"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8316" marR="68316" marT="0" marB="0"/>
                </a:tc>
                <a:tc>
                  <a:txBody>
                    <a:bodyPr/>
                    <a:lstStyle/>
                    <a:p>
                      <a:pPr>
                        <a:lnSpc>
                          <a:spcPct val="107000"/>
                        </a:lnSpc>
                        <a:spcAft>
                          <a:spcPts val="0"/>
                        </a:spcAft>
                      </a:pPr>
                      <a:r>
                        <a:rPr lang="es-CO" sz="1000" dirty="0">
                          <a:effectLst/>
                        </a:rPr>
                        <a:t>Diciembre 2019</a:t>
                      </a:r>
                      <a:endParaRPr lang="es-CO"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8316" marR="68316" marT="0" marB="0"/>
                </a:tc>
                <a:extLst>
                  <a:ext uri="{0D108BD9-81ED-4DB2-BD59-A6C34878D82A}">
                    <a16:rowId xmlns:a16="http://schemas.microsoft.com/office/drawing/2014/main" val="2084191851"/>
                  </a:ext>
                </a:extLst>
              </a:tr>
              <a:tr h="664225">
                <a:tc>
                  <a:txBody>
                    <a:bodyPr/>
                    <a:lstStyle/>
                    <a:p>
                      <a:pPr>
                        <a:lnSpc>
                          <a:spcPct val="107000"/>
                        </a:lnSpc>
                        <a:spcAft>
                          <a:spcPts val="0"/>
                        </a:spcAft>
                      </a:pPr>
                      <a:r>
                        <a:rPr lang="es-CO" sz="1000" dirty="0">
                          <a:effectLst/>
                          <a:latin typeface="Calibri" panose="020F0502020204030204" pitchFamily="34" charset="0"/>
                          <a:ea typeface="Calibri" panose="020F0502020204030204" pitchFamily="34" charset="0"/>
                          <a:cs typeface="Times New Roman" panose="02020603050405020304" pitchFamily="18" charset="0"/>
                        </a:rPr>
                        <a:t>6</a:t>
                      </a:r>
                    </a:p>
                  </a:txBody>
                  <a:tcPr marL="68316" marR="68316" marT="0" marB="0"/>
                </a:tc>
                <a:tc>
                  <a:txBody>
                    <a:bodyPr/>
                    <a:lstStyle/>
                    <a:p>
                      <a:pPr algn="just">
                        <a:lnSpc>
                          <a:spcPct val="107000"/>
                        </a:lnSpc>
                        <a:spcAft>
                          <a:spcPts val="0"/>
                        </a:spcAft>
                      </a:pPr>
                      <a:r>
                        <a:rPr lang="es-ES_tradnl" sz="1000" dirty="0">
                          <a:effectLst/>
                        </a:rPr>
                        <a:t>Reactivar el Mecanismo de Reporte de alto Nivel –MRAN- con la Secretaria de Transparencia de la Presidencia de la República.</a:t>
                      </a:r>
                      <a:endParaRPr lang="es-CO"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8316" marR="68316" marT="0" marB="0"/>
                </a:tc>
                <a:tc>
                  <a:txBody>
                    <a:bodyPr/>
                    <a:lstStyle/>
                    <a:p>
                      <a:pPr>
                        <a:lnSpc>
                          <a:spcPct val="107000"/>
                        </a:lnSpc>
                        <a:spcAft>
                          <a:spcPts val="0"/>
                        </a:spcAft>
                      </a:pPr>
                      <a:r>
                        <a:rPr lang="es-CO" sz="1000" dirty="0">
                          <a:effectLst/>
                        </a:rPr>
                        <a:t>Informe</a:t>
                      </a:r>
                      <a:endParaRPr lang="es-CO"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8316" marR="68316" marT="0" marB="0"/>
                </a:tc>
                <a:tc>
                  <a:txBody>
                    <a:bodyPr/>
                    <a:lstStyle/>
                    <a:p>
                      <a:pPr>
                        <a:lnSpc>
                          <a:spcPct val="107000"/>
                        </a:lnSpc>
                        <a:spcAft>
                          <a:spcPts val="0"/>
                        </a:spcAft>
                      </a:pPr>
                      <a:r>
                        <a:rPr lang="es-CO" sz="1000" dirty="0">
                          <a:effectLst/>
                        </a:rPr>
                        <a:t>Grupo Interno de Trabajo Planeación</a:t>
                      </a:r>
                      <a:endParaRPr lang="es-CO"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8316" marR="68316" marT="0" marB="0"/>
                </a:tc>
                <a:tc>
                  <a:txBody>
                    <a:bodyPr/>
                    <a:lstStyle/>
                    <a:p>
                      <a:pPr>
                        <a:lnSpc>
                          <a:spcPct val="107000"/>
                        </a:lnSpc>
                        <a:spcAft>
                          <a:spcPts val="0"/>
                        </a:spcAft>
                      </a:pPr>
                      <a:r>
                        <a:rPr lang="es-CO" sz="1000" dirty="0">
                          <a:effectLst/>
                        </a:rPr>
                        <a:t>Diciembre de 2019</a:t>
                      </a:r>
                      <a:endParaRPr lang="es-CO"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8316" marR="68316" marT="0" marB="0"/>
                </a:tc>
                <a:extLst>
                  <a:ext uri="{0D108BD9-81ED-4DB2-BD59-A6C34878D82A}">
                    <a16:rowId xmlns:a16="http://schemas.microsoft.com/office/drawing/2014/main" val="233981049"/>
                  </a:ext>
                </a:extLst>
              </a:tr>
              <a:tr h="496305">
                <a:tc>
                  <a:txBody>
                    <a:bodyPr/>
                    <a:lstStyle/>
                    <a:p>
                      <a:pPr>
                        <a:lnSpc>
                          <a:spcPct val="107000"/>
                        </a:lnSpc>
                        <a:spcAft>
                          <a:spcPts val="0"/>
                        </a:spcAft>
                      </a:pPr>
                      <a:r>
                        <a:rPr lang="es-CO" sz="1000" dirty="0">
                          <a:effectLst/>
                          <a:latin typeface="Calibri" panose="020F0502020204030204" pitchFamily="34" charset="0"/>
                          <a:ea typeface="Calibri" panose="020F0502020204030204" pitchFamily="34" charset="0"/>
                          <a:cs typeface="Times New Roman" panose="02020603050405020304" pitchFamily="18" charset="0"/>
                        </a:rPr>
                        <a:t>7</a:t>
                      </a:r>
                    </a:p>
                  </a:txBody>
                  <a:tcPr marL="68316" marR="68316" marT="0" marB="0"/>
                </a:tc>
                <a:tc>
                  <a:txBody>
                    <a:bodyPr/>
                    <a:lstStyle/>
                    <a:p>
                      <a:pPr algn="just">
                        <a:lnSpc>
                          <a:spcPct val="107000"/>
                        </a:lnSpc>
                        <a:spcAft>
                          <a:spcPts val="0"/>
                        </a:spcAft>
                      </a:pPr>
                      <a:r>
                        <a:rPr lang="es-ES_tradnl" sz="1000" dirty="0">
                          <a:effectLst/>
                          <a:latin typeface="Calibri" panose="020F0502020204030204" pitchFamily="34" charset="0"/>
                          <a:ea typeface="Calibri" panose="020F0502020204030204" pitchFamily="34" charset="0"/>
                          <a:cs typeface="Times New Roman" panose="02020603050405020304" pitchFamily="18" charset="0"/>
                        </a:rPr>
                        <a:t>Gestión de los riesgos LAFT a través de convenio colaborativo con la UIAF.</a:t>
                      </a:r>
                      <a:endParaRPr lang="es-CO"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8316" marR="68316" marT="0" marB="0"/>
                </a:tc>
                <a:tc>
                  <a:txBody>
                    <a:bodyPr/>
                    <a:lstStyle/>
                    <a:p>
                      <a:pPr>
                        <a:lnSpc>
                          <a:spcPct val="107000"/>
                        </a:lnSpc>
                        <a:spcAft>
                          <a:spcPts val="0"/>
                        </a:spcAft>
                      </a:pPr>
                      <a:r>
                        <a:rPr lang="es-CO" sz="1000" dirty="0">
                          <a:effectLst/>
                        </a:rPr>
                        <a:t>Informe</a:t>
                      </a:r>
                      <a:endParaRPr lang="es-CO"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8316" marR="68316" marT="0" marB="0"/>
                </a:tc>
                <a:tc>
                  <a:txBody>
                    <a:bodyPr/>
                    <a:lstStyle/>
                    <a:p>
                      <a:pPr marL="0" marR="0" lvl="0" indent="0" algn="l" defTabSz="514350" rtl="0" eaLnBrk="1" fontAlgn="auto" latinLnBrk="0" hangingPunct="1">
                        <a:lnSpc>
                          <a:spcPct val="107000"/>
                        </a:lnSpc>
                        <a:spcBef>
                          <a:spcPts val="0"/>
                        </a:spcBef>
                        <a:spcAft>
                          <a:spcPts val="0"/>
                        </a:spcAft>
                        <a:buClrTx/>
                        <a:buSzTx/>
                        <a:buFontTx/>
                        <a:buNone/>
                        <a:tabLst/>
                        <a:defRPr/>
                      </a:pPr>
                      <a:r>
                        <a:rPr lang="es-CO" sz="1000" dirty="0">
                          <a:effectLst/>
                        </a:rPr>
                        <a:t>Grupo Interno de Trabajo Planeación</a:t>
                      </a:r>
                      <a:endParaRPr lang="es-CO"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8316" marR="68316" marT="0" marB="0"/>
                </a:tc>
                <a:tc>
                  <a:txBody>
                    <a:bodyPr/>
                    <a:lstStyle/>
                    <a:p>
                      <a:pPr>
                        <a:lnSpc>
                          <a:spcPct val="107000"/>
                        </a:lnSpc>
                        <a:spcAft>
                          <a:spcPts val="0"/>
                        </a:spcAft>
                      </a:pPr>
                      <a:r>
                        <a:rPr lang="es-CO" sz="1000">
                          <a:effectLst/>
                        </a:rPr>
                        <a:t>Diciembre 2019</a:t>
                      </a:r>
                      <a:endParaRPr lang="es-CO" sz="1000">
                        <a:effectLst/>
                        <a:latin typeface="Calibri" panose="020F0502020204030204" pitchFamily="34" charset="0"/>
                        <a:ea typeface="Calibri" panose="020F0502020204030204" pitchFamily="34" charset="0"/>
                        <a:cs typeface="Times New Roman" panose="02020603050405020304" pitchFamily="18" charset="0"/>
                      </a:endParaRPr>
                    </a:p>
                  </a:txBody>
                  <a:tcPr marL="68316" marR="68316" marT="0" marB="0"/>
                </a:tc>
                <a:extLst>
                  <a:ext uri="{0D108BD9-81ED-4DB2-BD59-A6C34878D82A}">
                    <a16:rowId xmlns:a16="http://schemas.microsoft.com/office/drawing/2014/main" val="1117890997"/>
                  </a:ext>
                </a:extLst>
              </a:tr>
              <a:tr h="672792">
                <a:tc>
                  <a:txBody>
                    <a:bodyPr/>
                    <a:lstStyle/>
                    <a:p>
                      <a:pPr>
                        <a:lnSpc>
                          <a:spcPct val="107000"/>
                        </a:lnSpc>
                        <a:spcAft>
                          <a:spcPts val="0"/>
                        </a:spcAft>
                      </a:pPr>
                      <a:r>
                        <a:rPr lang="es-CO" sz="1000" dirty="0">
                          <a:effectLst/>
                        </a:rPr>
                        <a:t>8 </a:t>
                      </a:r>
                      <a:endParaRPr lang="es-CO"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8316" marR="68316" marT="0" marB="0"/>
                </a:tc>
                <a:tc>
                  <a:txBody>
                    <a:bodyPr/>
                    <a:lstStyle/>
                    <a:p>
                      <a:pPr algn="just">
                        <a:lnSpc>
                          <a:spcPct val="107000"/>
                        </a:lnSpc>
                        <a:spcAft>
                          <a:spcPts val="0"/>
                        </a:spcAft>
                      </a:pPr>
                      <a:r>
                        <a:rPr lang="es-CO" sz="1000" kern="1200" dirty="0">
                          <a:solidFill>
                            <a:schemeClr val="dk1"/>
                          </a:solidFill>
                          <a:effectLst/>
                          <a:latin typeface="+mn-lt"/>
                          <a:ea typeface="+mn-ea"/>
                          <a:cs typeface="+mn-cs"/>
                        </a:rPr>
                        <a:t>Realizar sensibilización y/o capacitación en transparencia, integridad, prevención y lucha contra la corrupción (Código de Integridad</a:t>
                      </a:r>
                      <a:r>
                        <a:rPr lang="es-CO" sz="1000" dirty="0">
                          <a:effectLst/>
                        </a:rPr>
                        <a:t>)</a:t>
                      </a:r>
                      <a:endParaRPr lang="es-CO"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8316" marR="68316" marT="0" marB="0"/>
                </a:tc>
                <a:tc>
                  <a:txBody>
                    <a:bodyPr/>
                    <a:lstStyle/>
                    <a:p>
                      <a:pPr>
                        <a:lnSpc>
                          <a:spcPct val="107000"/>
                        </a:lnSpc>
                        <a:spcAft>
                          <a:spcPts val="0"/>
                        </a:spcAft>
                      </a:pPr>
                      <a:r>
                        <a:rPr lang="es-CO" sz="1000" dirty="0">
                          <a:effectLst/>
                        </a:rPr>
                        <a:t>Socializaciones </a:t>
                      </a:r>
                      <a:endParaRPr lang="es-CO"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8316" marR="68316" marT="0" marB="0"/>
                </a:tc>
                <a:tc>
                  <a:txBody>
                    <a:bodyPr/>
                    <a:lstStyle/>
                    <a:p>
                      <a:pPr marL="0" marR="0" lvl="0" indent="0" algn="l" defTabSz="514350" rtl="0" eaLnBrk="1" fontAlgn="auto" latinLnBrk="0" hangingPunct="1">
                        <a:lnSpc>
                          <a:spcPct val="107000"/>
                        </a:lnSpc>
                        <a:spcBef>
                          <a:spcPts val="0"/>
                        </a:spcBef>
                        <a:spcAft>
                          <a:spcPts val="0"/>
                        </a:spcAft>
                        <a:buClrTx/>
                        <a:buSzTx/>
                        <a:buFontTx/>
                        <a:buNone/>
                        <a:tabLst/>
                        <a:defRPr/>
                      </a:pPr>
                      <a:r>
                        <a:rPr lang="es-CO" sz="1000" dirty="0">
                          <a:effectLst/>
                        </a:rPr>
                        <a:t>Grupo Interno de Trabajo Planeación.</a:t>
                      </a:r>
                      <a:endParaRPr lang="es-CO"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8316" marR="68316" marT="0" marB="0"/>
                </a:tc>
                <a:tc>
                  <a:txBody>
                    <a:bodyPr/>
                    <a:lstStyle/>
                    <a:p>
                      <a:pPr>
                        <a:lnSpc>
                          <a:spcPct val="107000"/>
                        </a:lnSpc>
                        <a:spcAft>
                          <a:spcPts val="0"/>
                        </a:spcAft>
                      </a:pPr>
                      <a:r>
                        <a:rPr lang="es-CO" sz="1000" dirty="0">
                          <a:effectLst/>
                        </a:rPr>
                        <a:t>Diciembre 2019</a:t>
                      </a:r>
                      <a:endParaRPr lang="es-CO"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8316" marR="68316" marT="0" marB="0"/>
                </a:tc>
                <a:extLst>
                  <a:ext uri="{0D108BD9-81ED-4DB2-BD59-A6C34878D82A}">
                    <a16:rowId xmlns:a16="http://schemas.microsoft.com/office/drawing/2014/main" val="3039500571"/>
                  </a:ext>
                </a:extLst>
              </a:tr>
              <a:tr h="496305">
                <a:tc>
                  <a:txBody>
                    <a:bodyPr/>
                    <a:lstStyle/>
                    <a:p>
                      <a:pPr>
                        <a:lnSpc>
                          <a:spcPct val="107000"/>
                        </a:lnSpc>
                        <a:spcAft>
                          <a:spcPts val="0"/>
                        </a:spcAft>
                      </a:pPr>
                      <a:r>
                        <a:rPr lang="es-CO" sz="1000" dirty="0">
                          <a:effectLst/>
                          <a:latin typeface="Calibri" panose="020F0502020204030204" pitchFamily="34" charset="0"/>
                          <a:ea typeface="Calibri" panose="020F0502020204030204" pitchFamily="34" charset="0"/>
                          <a:cs typeface="Times New Roman" panose="02020603050405020304" pitchFamily="18" charset="0"/>
                        </a:rPr>
                        <a:t>9</a:t>
                      </a:r>
                    </a:p>
                  </a:txBody>
                  <a:tcPr marL="68316" marR="68316" marT="0" marB="0"/>
                </a:tc>
                <a:tc>
                  <a:txBody>
                    <a:bodyPr/>
                    <a:lstStyle/>
                    <a:p>
                      <a:pPr marL="0" algn="just" defTabSz="514350" rtl="0" eaLnBrk="1" latinLnBrk="0" hangingPunct="1">
                        <a:lnSpc>
                          <a:spcPct val="107000"/>
                        </a:lnSpc>
                        <a:spcAft>
                          <a:spcPts val="0"/>
                        </a:spcAft>
                      </a:pPr>
                      <a:r>
                        <a:rPr lang="es-ES_tradnl" sz="1000" kern="1200" dirty="0">
                          <a:solidFill>
                            <a:schemeClr val="dk1"/>
                          </a:solidFill>
                          <a:effectLst/>
                          <a:latin typeface="+mn-lt"/>
                          <a:ea typeface="+mn-ea"/>
                          <a:cs typeface="+mn-cs"/>
                        </a:rPr>
                        <a:t>Certificar a la Agencia en la Norma Técnica ISO 37001.</a:t>
                      </a:r>
                      <a:endParaRPr lang="es-CO" sz="1000" kern="1200" dirty="0">
                        <a:solidFill>
                          <a:schemeClr val="dk1"/>
                        </a:solidFill>
                        <a:effectLst/>
                        <a:latin typeface="+mn-lt"/>
                        <a:ea typeface="+mn-ea"/>
                        <a:cs typeface="+mn-cs"/>
                      </a:endParaRPr>
                    </a:p>
                  </a:txBody>
                  <a:tcPr marL="68316" marR="68316" marT="0" marB="0"/>
                </a:tc>
                <a:tc>
                  <a:txBody>
                    <a:bodyPr/>
                    <a:lstStyle/>
                    <a:p>
                      <a:pPr>
                        <a:lnSpc>
                          <a:spcPct val="107000"/>
                        </a:lnSpc>
                        <a:spcAft>
                          <a:spcPts val="0"/>
                        </a:spcAft>
                      </a:pPr>
                      <a:r>
                        <a:rPr lang="es-CO" sz="1000" dirty="0">
                          <a:effectLst/>
                        </a:rPr>
                        <a:t>Documento</a:t>
                      </a:r>
                      <a:endParaRPr lang="es-CO"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8316" marR="68316" marT="0" marB="0"/>
                </a:tc>
                <a:tc>
                  <a:txBody>
                    <a:bodyPr/>
                    <a:lstStyle/>
                    <a:p>
                      <a:pPr marL="0" marR="0" lvl="0" indent="0" algn="l" defTabSz="514350" rtl="0" eaLnBrk="1" fontAlgn="auto" latinLnBrk="0" hangingPunct="1">
                        <a:lnSpc>
                          <a:spcPct val="107000"/>
                        </a:lnSpc>
                        <a:spcBef>
                          <a:spcPts val="0"/>
                        </a:spcBef>
                        <a:spcAft>
                          <a:spcPts val="0"/>
                        </a:spcAft>
                        <a:buClrTx/>
                        <a:buSzTx/>
                        <a:buFontTx/>
                        <a:buNone/>
                        <a:tabLst/>
                        <a:defRPr/>
                      </a:pPr>
                      <a:r>
                        <a:rPr lang="es-CO" sz="1000" dirty="0">
                          <a:effectLst/>
                        </a:rPr>
                        <a:t>Grupo Interno de Trabajo Planeación.</a:t>
                      </a:r>
                      <a:endParaRPr lang="es-CO"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8316" marR="68316" marT="0" marB="0"/>
                </a:tc>
                <a:tc>
                  <a:txBody>
                    <a:bodyPr/>
                    <a:lstStyle/>
                    <a:p>
                      <a:pPr>
                        <a:lnSpc>
                          <a:spcPct val="107000"/>
                        </a:lnSpc>
                        <a:spcAft>
                          <a:spcPts val="0"/>
                        </a:spcAft>
                      </a:pPr>
                      <a:r>
                        <a:rPr lang="es-CO" sz="1000" dirty="0">
                          <a:effectLst/>
                        </a:rPr>
                        <a:t>Diciembre 2019</a:t>
                      </a:r>
                      <a:endParaRPr lang="es-CO"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8316" marR="68316" marT="0" marB="0"/>
                </a:tc>
                <a:extLst>
                  <a:ext uri="{0D108BD9-81ED-4DB2-BD59-A6C34878D82A}">
                    <a16:rowId xmlns:a16="http://schemas.microsoft.com/office/drawing/2014/main" val="2176627945"/>
                  </a:ext>
                </a:extLst>
              </a:tr>
              <a:tr h="276767">
                <a:tc>
                  <a:txBody>
                    <a:bodyPr/>
                    <a:lstStyle/>
                    <a:p>
                      <a:pPr>
                        <a:lnSpc>
                          <a:spcPct val="107000"/>
                        </a:lnSpc>
                        <a:spcAft>
                          <a:spcPts val="0"/>
                        </a:spcAft>
                      </a:pPr>
                      <a:r>
                        <a:rPr lang="es-CO" sz="1000" dirty="0">
                          <a:effectLst/>
                          <a:latin typeface="Calibri" panose="020F0502020204030204" pitchFamily="34" charset="0"/>
                          <a:ea typeface="Calibri" panose="020F0502020204030204" pitchFamily="34" charset="0"/>
                          <a:cs typeface="Times New Roman" panose="02020603050405020304" pitchFamily="18" charset="0"/>
                        </a:rPr>
                        <a:t>10</a:t>
                      </a:r>
                    </a:p>
                  </a:txBody>
                  <a:tcPr marL="68316" marR="68316" marT="0" marB="0"/>
                </a:tc>
                <a:tc>
                  <a:txBody>
                    <a:bodyPr/>
                    <a:lstStyle/>
                    <a:p>
                      <a:pPr marL="0" algn="just" defTabSz="514350" rtl="0" eaLnBrk="1" latinLnBrk="0" hangingPunct="1">
                        <a:lnSpc>
                          <a:spcPct val="107000"/>
                        </a:lnSpc>
                        <a:spcAft>
                          <a:spcPts val="0"/>
                        </a:spcAft>
                      </a:pPr>
                      <a:r>
                        <a:rPr lang="es-CO" sz="1000" kern="1200" dirty="0">
                          <a:solidFill>
                            <a:schemeClr val="dk1"/>
                          </a:solidFill>
                          <a:effectLst/>
                          <a:latin typeface="+mn-lt"/>
                          <a:ea typeface="+mn-ea"/>
                          <a:cs typeface="+mn-cs"/>
                        </a:rPr>
                        <a:t>Gestionar el formulario ITA emitido por la PGN dando cumplimiento a la Ley 1712.</a:t>
                      </a:r>
                    </a:p>
                  </a:txBody>
                  <a:tcPr marL="68316" marR="68316" marT="0" marB="0"/>
                </a:tc>
                <a:tc>
                  <a:txBody>
                    <a:bodyPr/>
                    <a:lstStyle/>
                    <a:p>
                      <a:pPr>
                        <a:lnSpc>
                          <a:spcPct val="107000"/>
                        </a:lnSpc>
                        <a:spcAft>
                          <a:spcPts val="0"/>
                        </a:spcAft>
                      </a:pPr>
                      <a:r>
                        <a:rPr lang="es-CO" sz="1000" dirty="0">
                          <a:effectLst/>
                          <a:latin typeface="Calibri" panose="020F0502020204030204" pitchFamily="34" charset="0"/>
                          <a:ea typeface="Calibri" panose="020F0502020204030204" pitchFamily="34" charset="0"/>
                          <a:cs typeface="Times New Roman" panose="02020603050405020304" pitchFamily="18" charset="0"/>
                        </a:rPr>
                        <a:t>Documento</a:t>
                      </a:r>
                    </a:p>
                  </a:txBody>
                  <a:tcPr marL="68316" marR="68316" marT="0" marB="0"/>
                </a:tc>
                <a:tc>
                  <a:txBody>
                    <a:bodyPr/>
                    <a:lstStyle/>
                    <a:p>
                      <a:pPr marL="0" marR="0" lvl="0" indent="0" algn="l" defTabSz="514350" rtl="0" eaLnBrk="1" fontAlgn="auto" latinLnBrk="0" hangingPunct="1">
                        <a:lnSpc>
                          <a:spcPct val="107000"/>
                        </a:lnSpc>
                        <a:spcBef>
                          <a:spcPts val="0"/>
                        </a:spcBef>
                        <a:spcAft>
                          <a:spcPts val="0"/>
                        </a:spcAft>
                        <a:buClrTx/>
                        <a:buSzTx/>
                        <a:buFontTx/>
                        <a:buNone/>
                        <a:tabLst/>
                        <a:defRPr/>
                      </a:pPr>
                      <a:r>
                        <a:rPr lang="es-CO" sz="1000" dirty="0">
                          <a:effectLst/>
                        </a:rPr>
                        <a:t>Grupo Interno de Trabajo Planeación.</a:t>
                      </a:r>
                      <a:endParaRPr lang="es-CO"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8316" marR="68316" marT="0" marB="0"/>
                </a:tc>
                <a:tc>
                  <a:txBody>
                    <a:bodyPr/>
                    <a:lstStyle/>
                    <a:p>
                      <a:pPr>
                        <a:lnSpc>
                          <a:spcPct val="107000"/>
                        </a:lnSpc>
                        <a:spcAft>
                          <a:spcPts val="0"/>
                        </a:spcAft>
                      </a:pPr>
                      <a:r>
                        <a:rPr lang="es-CO" sz="1000" dirty="0">
                          <a:effectLst/>
                          <a:latin typeface="Calibri" panose="020F0502020204030204" pitchFamily="34" charset="0"/>
                          <a:ea typeface="Calibri" panose="020F0502020204030204" pitchFamily="34" charset="0"/>
                          <a:cs typeface="Times New Roman" panose="02020603050405020304" pitchFamily="18" charset="0"/>
                        </a:rPr>
                        <a:t>Agosto 2019</a:t>
                      </a:r>
                    </a:p>
                  </a:txBody>
                  <a:tcPr marL="68316" marR="68316" marT="0" marB="0"/>
                </a:tc>
                <a:extLst>
                  <a:ext uri="{0D108BD9-81ED-4DB2-BD59-A6C34878D82A}">
                    <a16:rowId xmlns:a16="http://schemas.microsoft.com/office/drawing/2014/main" val="1155027028"/>
                  </a:ext>
                </a:extLst>
              </a:tr>
              <a:tr h="521023">
                <a:tc>
                  <a:txBody>
                    <a:bodyPr/>
                    <a:lstStyle/>
                    <a:p>
                      <a:pPr>
                        <a:lnSpc>
                          <a:spcPct val="107000"/>
                        </a:lnSpc>
                        <a:spcAft>
                          <a:spcPts val="0"/>
                        </a:spcAft>
                      </a:pPr>
                      <a:r>
                        <a:rPr lang="es-CO" sz="1000" dirty="0">
                          <a:effectLst/>
                          <a:latin typeface="Calibri" panose="020F0502020204030204" pitchFamily="34" charset="0"/>
                          <a:ea typeface="Calibri" panose="020F0502020204030204" pitchFamily="34" charset="0"/>
                          <a:cs typeface="Times New Roman" panose="02020603050405020304" pitchFamily="18" charset="0"/>
                        </a:rPr>
                        <a:t>11</a:t>
                      </a:r>
                    </a:p>
                  </a:txBody>
                  <a:tcPr marL="68316" marR="68316" marT="0" marB="0"/>
                </a:tc>
                <a:tc>
                  <a:txBody>
                    <a:bodyPr/>
                    <a:lstStyle/>
                    <a:p>
                      <a:pPr marL="0" algn="just" defTabSz="514350" rtl="0" eaLnBrk="1" latinLnBrk="0" hangingPunct="1">
                        <a:lnSpc>
                          <a:spcPct val="107000"/>
                        </a:lnSpc>
                        <a:spcAft>
                          <a:spcPts val="0"/>
                        </a:spcAft>
                      </a:pPr>
                      <a:r>
                        <a:rPr lang="es-CO" sz="1000" kern="1200" dirty="0">
                          <a:solidFill>
                            <a:schemeClr val="dk1"/>
                          </a:solidFill>
                          <a:effectLst/>
                          <a:latin typeface="+mn-lt"/>
                          <a:ea typeface="+mn-ea"/>
                          <a:cs typeface="+mn-cs"/>
                        </a:rPr>
                        <a:t>Realizar campañas de  divulgación para fortalecer los canales de denuncia de corrupción.</a:t>
                      </a:r>
                    </a:p>
                  </a:txBody>
                  <a:tcPr marL="68316" marR="68316" marT="0" marB="0"/>
                </a:tc>
                <a:tc>
                  <a:txBody>
                    <a:bodyPr/>
                    <a:lstStyle/>
                    <a:p>
                      <a:pPr marL="0" algn="l" defTabSz="514350" rtl="0" eaLnBrk="1" latinLnBrk="0" hangingPunct="1">
                        <a:lnSpc>
                          <a:spcPct val="107000"/>
                        </a:lnSpc>
                        <a:spcAft>
                          <a:spcPts val="0"/>
                        </a:spcAft>
                      </a:pPr>
                      <a:r>
                        <a:rPr lang="es-CO" sz="1000" kern="1200" dirty="0">
                          <a:solidFill>
                            <a:schemeClr val="dk1"/>
                          </a:solidFill>
                          <a:effectLst/>
                          <a:latin typeface="+mn-lt"/>
                          <a:ea typeface="+mn-ea"/>
                          <a:cs typeface="+mn-cs"/>
                        </a:rPr>
                        <a:t>Actividades, digitales y presenciales </a:t>
                      </a:r>
                    </a:p>
                  </a:txBody>
                  <a:tcPr marL="68316" marR="68316" marT="0" marB="0"/>
                </a:tc>
                <a:tc>
                  <a:txBody>
                    <a:bodyPr/>
                    <a:lstStyle/>
                    <a:p>
                      <a:pPr marL="0" marR="0" lvl="0" indent="0" algn="l" defTabSz="514350" rtl="0" eaLnBrk="1" fontAlgn="auto" latinLnBrk="0" hangingPunct="1">
                        <a:lnSpc>
                          <a:spcPct val="107000"/>
                        </a:lnSpc>
                        <a:spcBef>
                          <a:spcPts val="0"/>
                        </a:spcBef>
                        <a:spcAft>
                          <a:spcPts val="0"/>
                        </a:spcAft>
                        <a:buClrTx/>
                        <a:buSzTx/>
                        <a:buFontTx/>
                        <a:buNone/>
                        <a:tabLst/>
                        <a:defRPr/>
                      </a:pPr>
                      <a:r>
                        <a:rPr lang="es-CO" sz="1000" kern="1200" dirty="0">
                          <a:solidFill>
                            <a:schemeClr val="dk1"/>
                          </a:solidFill>
                          <a:effectLst/>
                          <a:latin typeface="+mn-lt"/>
                          <a:ea typeface="+mn-ea"/>
                          <a:cs typeface="+mn-cs"/>
                        </a:rPr>
                        <a:t>Grupo Interno de Trabajo Planeación.</a:t>
                      </a:r>
                    </a:p>
                  </a:txBody>
                  <a:tcPr marL="68316" marR="68316" marT="0" marB="0"/>
                </a:tc>
                <a:tc>
                  <a:txBody>
                    <a:bodyPr/>
                    <a:lstStyle/>
                    <a:p>
                      <a:pPr marL="0" marR="0" lvl="0" indent="0" algn="l" defTabSz="514350" rtl="0" eaLnBrk="1" fontAlgn="auto" latinLnBrk="0" hangingPunct="1">
                        <a:lnSpc>
                          <a:spcPct val="107000"/>
                        </a:lnSpc>
                        <a:spcBef>
                          <a:spcPts val="0"/>
                        </a:spcBef>
                        <a:spcAft>
                          <a:spcPts val="0"/>
                        </a:spcAft>
                        <a:buClrTx/>
                        <a:buSzTx/>
                        <a:buFontTx/>
                        <a:buNone/>
                        <a:tabLst/>
                        <a:defRPr/>
                      </a:pPr>
                      <a:r>
                        <a:rPr lang="es-CO" sz="1000" kern="1200" dirty="0">
                          <a:solidFill>
                            <a:schemeClr val="dk1"/>
                          </a:solidFill>
                          <a:effectLst/>
                          <a:latin typeface="+mn-lt"/>
                          <a:ea typeface="+mn-ea"/>
                          <a:cs typeface="+mn-cs"/>
                        </a:rPr>
                        <a:t>Diciembre 2019</a:t>
                      </a:r>
                    </a:p>
                    <a:p>
                      <a:pPr>
                        <a:lnSpc>
                          <a:spcPct val="107000"/>
                        </a:lnSpc>
                        <a:spcAft>
                          <a:spcPts val="0"/>
                        </a:spcAft>
                      </a:pPr>
                      <a:endParaRPr lang="es-CO" sz="1013" b="0" i="0" kern="1200" dirty="0">
                        <a:solidFill>
                          <a:schemeClr val="dk1"/>
                        </a:solidFill>
                        <a:effectLst/>
                        <a:latin typeface="+mn-lt"/>
                        <a:ea typeface="+mn-ea"/>
                        <a:cs typeface="+mn-cs"/>
                      </a:endParaRPr>
                    </a:p>
                  </a:txBody>
                  <a:tcPr marL="68316" marR="68316" marT="0" marB="0"/>
                </a:tc>
                <a:extLst>
                  <a:ext uri="{0D108BD9-81ED-4DB2-BD59-A6C34878D82A}">
                    <a16:rowId xmlns:a16="http://schemas.microsoft.com/office/drawing/2014/main" val="1592864885"/>
                  </a:ext>
                </a:extLst>
              </a:tr>
            </a:tbl>
          </a:graphicData>
        </a:graphic>
      </p:graphicFrame>
    </p:spTree>
    <p:extLst>
      <p:ext uri="{BB962C8B-B14F-4D97-AF65-F5344CB8AC3E}">
        <p14:creationId xmlns:p14="http://schemas.microsoft.com/office/powerpoint/2010/main" val="78302839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ángulo 6"/>
          <p:cNvSpPr/>
          <p:nvPr/>
        </p:nvSpPr>
        <p:spPr>
          <a:xfrm>
            <a:off x="805165" y="431159"/>
            <a:ext cx="5587740" cy="400110"/>
          </a:xfrm>
          <a:prstGeom prst="rect">
            <a:avLst/>
          </a:prstGeom>
        </p:spPr>
        <p:txBody>
          <a:bodyPr wrap="square">
            <a:spAutoFit/>
          </a:bodyPr>
          <a:lstStyle/>
          <a:p>
            <a:pPr marL="313432" lvl="2" indent="-120551" algn="just">
              <a:spcBef>
                <a:spcPts val="422"/>
              </a:spcBef>
            </a:pPr>
            <a:r>
              <a:rPr lang="es-ES" sz="1600" b="1" dirty="0">
                <a:solidFill>
                  <a:schemeClr val="accent5">
                    <a:lumMod val="50000"/>
                  </a:schemeClr>
                </a:solidFill>
              </a:rPr>
              <a:t>  </a:t>
            </a:r>
            <a:r>
              <a:rPr lang="es-ES" sz="2000" b="1" dirty="0">
                <a:solidFill>
                  <a:schemeClr val="accent5">
                    <a:lumMod val="50000"/>
                  </a:schemeClr>
                </a:solidFill>
              </a:rPr>
              <a:t>Iniciativas Adicionales</a:t>
            </a:r>
            <a:endParaRPr lang="es-ES" sz="2000" b="1" dirty="0">
              <a:solidFill>
                <a:schemeClr val="accent5">
                  <a:lumMod val="50000"/>
                </a:schemeClr>
              </a:solidFill>
              <a:latin typeface="Calibri" panose="020F0502020204030204" pitchFamily="34" charset="0"/>
              <a:cs typeface="Calibri" panose="020F0502020204030204" pitchFamily="34" charset="0"/>
            </a:endParaRPr>
          </a:p>
        </p:txBody>
      </p:sp>
      <p:sp>
        <p:nvSpPr>
          <p:cNvPr id="23" name="Rectángulo 22"/>
          <p:cNvSpPr/>
          <p:nvPr/>
        </p:nvSpPr>
        <p:spPr>
          <a:xfrm>
            <a:off x="0" y="9008077"/>
            <a:ext cx="6858000" cy="135924"/>
          </a:xfrm>
          <a:prstGeom prst="rect">
            <a:avLst/>
          </a:prstGeom>
          <a:solidFill>
            <a:schemeClr val="accent5"/>
          </a:solidFill>
          <a:ln>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24" name="Rectángulo 23"/>
          <p:cNvSpPr/>
          <p:nvPr/>
        </p:nvSpPr>
        <p:spPr>
          <a:xfrm>
            <a:off x="0" y="3357"/>
            <a:ext cx="6858000" cy="197708"/>
          </a:xfrm>
          <a:prstGeom prst="rect">
            <a:avLst/>
          </a:prstGeom>
          <a:solidFill>
            <a:schemeClr val="accent2"/>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25" name="Shape 737"/>
          <p:cNvSpPr/>
          <p:nvPr/>
        </p:nvSpPr>
        <p:spPr>
          <a:xfrm flipH="1">
            <a:off x="1527" y="213482"/>
            <a:ext cx="402286" cy="980020"/>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lnTo>
                  <a:pt x="21600" y="17899"/>
                </a:lnTo>
                <a:lnTo>
                  <a:pt x="21600" y="0"/>
                </a:lnTo>
                <a:lnTo>
                  <a:pt x="0" y="3701"/>
                </a:lnTo>
                <a:lnTo>
                  <a:pt x="0" y="21600"/>
                </a:lnTo>
                <a:close/>
              </a:path>
            </a:pathLst>
          </a:custGeom>
          <a:solidFill>
            <a:srgbClr val="C00000">
              <a:alpha val="90000"/>
            </a:srgbClr>
          </a:solidFill>
          <a:ln w="12700" cap="flat">
            <a:noFill/>
            <a:miter lim="400000"/>
          </a:ln>
          <a:effectLst/>
        </p:spPr>
        <p:txBody>
          <a:bodyPr wrap="square" lIns="45719" tIns="45719" rIns="45719" bIns="45719" numCol="1" anchor="t">
            <a:noAutofit/>
          </a:bodyPr>
          <a:lstStyle/>
          <a:p>
            <a:pPr marL="0" marR="0" lvl="0" indent="0" defTabSz="914354"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rgbClr val="95A5A6"/>
              </a:solidFill>
              <a:effectLst/>
              <a:uLnTx/>
              <a:uFillTx/>
            </a:endParaRPr>
          </a:p>
        </p:txBody>
      </p:sp>
      <p:sp>
        <p:nvSpPr>
          <p:cNvPr id="26" name="Shape 739"/>
          <p:cNvSpPr/>
          <p:nvPr/>
        </p:nvSpPr>
        <p:spPr>
          <a:xfrm flipH="1">
            <a:off x="595" y="59824"/>
            <a:ext cx="804570" cy="337117"/>
          </a:xfrm>
          <a:custGeom>
            <a:avLst/>
            <a:gdLst/>
            <a:ahLst/>
            <a:cxnLst>
              <a:cxn ang="0">
                <a:pos x="wd2" y="hd2"/>
              </a:cxn>
              <a:cxn ang="5400000">
                <a:pos x="wd2" y="hd2"/>
              </a:cxn>
              <a:cxn ang="10800000">
                <a:pos x="wd2" y="hd2"/>
              </a:cxn>
              <a:cxn ang="16200000">
                <a:pos x="wd2" y="hd2"/>
              </a:cxn>
            </a:cxnLst>
            <a:rect l="0" t="0" r="r" b="b"/>
            <a:pathLst>
              <a:path w="21600" h="21600" extrusionOk="0">
                <a:moveTo>
                  <a:pt x="10800" y="21600"/>
                </a:moveTo>
                <a:lnTo>
                  <a:pt x="0" y="10680"/>
                </a:lnTo>
                <a:lnTo>
                  <a:pt x="10800" y="0"/>
                </a:lnTo>
                <a:lnTo>
                  <a:pt x="21600" y="10680"/>
                </a:lnTo>
                <a:lnTo>
                  <a:pt x="10800" y="21600"/>
                </a:lnTo>
                <a:close/>
              </a:path>
            </a:pathLst>
          </a:custGeom>
          <a:solidFill>
            <a:srgbClr val="C00000"/>
          </a:solidFill>
          <a:ln w="12700" cap="flat">
            <a:noFill/>
            <a:miter lim="400000"/>
          </a:ln>
          <a:effectLst/>
        </p:spPr>
        <p:txBody>
          <a:bodyPr wrap="square" lIns="45719" tIns="45719" rIns="45719" bIns="45719" numCol="1" anchor="t">
            <a:noAutofit/>
          </a:bodyPr>
          <a:lstStyle/>
          <a:p>
            <a:pPr marL="0" marR="0" lvl="0" indent="0" defTabSz="914354"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rgbClr val="95A5A6"/>
              </a:solidFill>
              <a:effectLst/>
              <a:uLnTx/>
              <a:uFillTx/>
            </a:endParaRPr>
          </a:p>
        </p:txBody>
      </p:sp>
      <p:sp>
        <p:nvSpPr>
          <p:cNvPr id="27" name="Shape 738"/>
          <p:cNvSpPr/>
          <p:nvPr/>
        </p:nvSpPr>
        <p:spPr>
          <a:xfrm flipH="1">
            <a:off x="402881" y="206433"/>
            <a:ext cx="402286" cy="980020"/>
          </a:xfrm>
          <a:custGeom>
            <a:avLst/>
            <a:gdLst/>
            <a:ahLst/>
            <a:cxnLst>
              <a:cxn ang="0">
                <a:pos x="wd2" y="hd2"/>
              </a:cxn>
              <a:cxn ang="5400000">
                <a:pos x="wd2" y="hd2"/>
              </a:cxn>
              <a:cxn ang="10800000">
                <a:pos x="wd2" y="hd2"/>
              </a:cxn>
              <a:cxn ang="16200000">
                <a:pos x="wd2" y="hd2"/>
              </a:cxn>
            </a:cxnLst>
            <a:rect l="0" t="0" r="r" b="b"/>
            <a:pathLst>
              <a:path w="21600" h="21600" extrusionOk="0">
                <a:moveTo>
                  <a:pt x="21600" y="21600"/>
                </a:moveTo>
                <a:lnTo>
                  <a:pt x="0" y="17899"/>
                </a:lnTo>
                <a:lnTo>
                  <a:pt x="0" y="0"/>
                </a:lnTo>
                <a:lnTo>
                  <a:pt x="21600" y="3701"/>
                </a:lnTo>
                <a:lnTo>
                  <a:pt x="21600" y="21600"/>
                </a:lnTo>
                <a:close/>
              </a:path>
            </a:pathLst>
          </a:custGeom>
          <a:solidFill>
            <a:srgbClr val="C00000">
              <a:alpha val="80000"/>
            </a:srgbClr>
          </a:solidFill>
          <a:ln w="12700" cap="flat">
            <a:noFill/>
            <a:miter lim="400000"/>
          </a:ln>
          <a:effectLst/>
        </p:spPr>
        <p:txBody>
          <a:bodyPr wrap="square" lIns="45719" tIns="45719" rIns="45719" bIns="45719" numCol="1" anchor="ctr">
            <a:noAutofit/>
          </a:bodyPr>
          <a:lstStyle/>
          <a:p>
            <a:pPr marL="0" marR="0" lvl="0" indent="0" algn="ctr" defTabSz="914354" eaLnBrk="1" fontAlgn="auto" latinLnBrk="0" hangingPunct="1">
              <a:lnSpc>
                <a:spcPct val="100000"/>
              </a:lnSpc>
              <a:spcBef>
                <a:spcPts val="0"/>
              </a:spcBef>
              <a:spcAft>
                <a:spcPts val="0"/>
              </a:spcAft>
              <a:buClrTx/>
              <a:buSzTx/>
              <a:buFontTx/>
              <a:buNone/>
              <a:tabLst/>
              <a:defRPr b="0">
                <a:solidFill>
                  <a:srgbClr val="000000"/>
                </a:solidFill>
                <a:latin typeface="+mn-lt"/>
                <a:ea typeface="+mn-ea"/>
                <a:cs typeface="+mn-cs"/>
                <a:sym typeface="Calibri"/>
              </a:defRPr>
            </a:pPr>
            <a:r>
              <a:rPr kumimoji="0" lang="en-US" sz="2400" b="1" i="0" u="none" strike="noStrike" kern="0" cap="none" spc="0" normalizeH="0" baseline="0" noProof="0" dirty="0">
                <a:ln>
                  <a:noFill/>
                </a:ln>
                <a:solidFill>
                  <a:srgbClr val="FFFFFF"/>
                </a:solidFill>
                <a:effectLst/>
                <a:uLnTx/>
                <a:uFillTx/>
                <a:latin typeface="Calibri"/>
                <a:ea typeface="Helvetica"/>
                <a:cs typeface="Helvetica"/>
                <a:sym typeface="Helvetica"/>
              </a:rPr>
              <a:t>7</a:t>
            </a:r>
          </a:p>
        </p:txBody>
      </p:sp>
      <p:sp>
        <p:nvSpPr>
          <p:cNvPr id="8" name="Rectángulo 7">
            <a:extLst>
              <a:ext uri="{FF2B5EF4-FFF2-40B4-BE49-F238E27FC236}">
                <a16:creationId xmlns:a16="http://schemas.microsoft.com/office/drawing/2014/main" id="{339D070F-301B-489C-9A23-74555DFE1135}"/>
              </a:ext>
            </a:extLst>
          </p:cNvPr>
          <p:cNvSpPr/>
          <p:nvPr/>
        </p:nvSpPr>
        <p:spPr>
          <a:xfrm>
            <a:off x="402880" y="1372917"/>
            <a:ext cx="3937108" cy="3231654"/>
          </a:xfrm>
          <a:prstGeom prst="rect">
            <a:avLst/>
          </a:prstGeom>
        </p:spPr>
        <p:txBody>
          <a:bodyPr wrap="square">
            <a:spAutoFit/>
          </a:bodyPr>
          <a:lstStyle/>
          <a:p>
            <a:pPr algn="just"/>
            <a:r>
              <a:rPr lang="es-ES" sz="1200" b="1" i="1" dirty="0"/>
              <a:t>Plan de Transparencia en la Contratación</a:t>
            </a:r>
            <a:endParaRPr lang="es-CO" sz="1200" dirty="0"/>
          </a:p>
          <a:p>
            <a:pPr algn="just"/>
            <a:r>
              <a:rPr lang="es-ES" sz="1200" dirty="0"/>
              <a:t> </a:t>
            </a:r>
            <a:endParaRPr lang="es-CO" sz="1200" dirty="0"/>
          </a:p>
          <a:p>
            <a:pPr algn="just"/>
            <a:r>
              <a:rPr lang="es-CO" sz="1200" dirty="0"/>
              <a:t>La Agencia Nacional de Infraestructura, incluye en su Plan de Acción 2019, la adjudicación de proyectos de infraestructura en los diferentes modos, manteniendo el ejercicio de la gestión de procesos transparentes y ajustados a lo establecido en la normatividad vigente, poniendo en marcha desde la Presidencia de la Agencia la aplicación de todas las estrategias de transparencia que en materia de contratación. Paralelamente, continuará socializando los proyectos de Asociación Público-Privada, en los espacios y con los actores involucrados en el desarrollo de la infraestructura de transporte, buscando capturar en cada uno de los eventos el máximo posible de sugerencias y adelantar el análisis de las modificaciones que se identifiquen como beneficiosas y que sean susceptibles de ser incorporados en ellos. </a:t>
            </a:r>
          </a:p>
        </p:txBody>
      </p:sp>
      <p:sp>
        <p:nvSpPr>
          <p:cNvPr id="9" name="Rectángulo 8">
            <a:extLst>
              <a:ext uri="{FF2B5EF4-FFF2-40B4-BE49-F238E27FC236}">
                <a16:creationId xmlns:a16="http://schemas.microsoft.com/office/drawing/2014/main" id="{BA8AED68-AB94-46B5-A39E-24371456A00A}"/>
              </a:ext>
            </a:extLst>
          </p:cNvPr>
          <p:cNvSpPr/>
          <p:nvPr/>
        </p:nvSpPr>
        <p:spPr>
          <a:xfrm>
            <a:off x="433987" y="4802817"/>
            <a:ext cx="5990025" cy="3416320"/>
          </a:xfrm>
          <a:prstGeom prst="rect">
            <a:avLst/>
          </a:prstGeom>
        </p:spPr>
        <p:txBody>
          <a:bodyPr wrap="square">
            <a:spAutoFit/>
          </a:bodyPr>
          <a:lstStyle/>
          <a:p>
            <a:pPr algn="just"/>
            <a:r>
              <a:rPr lang="es-ES" sz="1200" b="1" i="1" dirty="0"/>
              <a:t>Consideraciones de seguridad de la información</a:t>
            </a:r>
            <a:endParaRPr lang="es-CO" sz="1200" dirty="0"/>
          </a:p>
          <a:p>
            <a:pPr algn="just"/>
            <a:r>
              <a:rPr lang="es-ES_tradnl" sz="1200" dirty="0"/>
              <a:t> </a:t>
            </a:r>
            <a:endParaRPr lang="es-CO" sz="1200" dirty="0"/>
          </a:p>
          <a:p>
            <a:pPr algn="just"/>
            <a:r>
              <a:rPr lang="es-ES_tradnl" sz="1200" dirty="0"/>
              <a:t>Todas las actividades descritas en el presente plan deberán tener en cuenta y acoger las diferentes políticas y lineamientos definidos dentro del sistema de gestión de seguridad de la información establecido por la Entidad; de esta manera, se deberán identificar y gestionar los riesgos asociados que puedan impactar el cumplimiento de las actividades del presente plan.</a:t>
            </a:r>
            <a:endParaRPr lang="es-CO" sz="1200" dirty="0"/>
          </a:p>
          <a:p>
            <a:pPr algn="just"/>
            <a:r>
              <a:rPr lang="es-ES_tradnl" sz="1200" dirty="0"/>
              <a:t> </a:t>
            </a:r>
            <a:endParaRPr lang="es-CO" sz="1200" dirty="0"/>
          </a:p>
          <a:p>
            <a:pPr algn="just"/>
            <a:r>
              <a:rPr lang="es-ES_tradnl" sz="1200" dirty="0"/>
              <a:t>Las buenas prácticas de seguridad de la información asegurarán que toda aquella producida, almacenada y administrada por la Entidad, y que bien deba ser comunicada, entregada, transmitida o publicada, se realice con observancia de los protocolos internos para garantizar su confidencialidad, integridad y disponibilidad para su acceso bien por parte de funcionarios y/o aquel quien con propósito definido y autorizado la requiera; en adición a los propósitos de mitigación de impacto indeseados para la Agencia, se desarrollarán actividades de socialización, sensibilización y toma de conciencia acerca de las amenazas potenciales y las prácticas de seguridad de la información para la adecuada protección de la misma; todo lo anterior, basados en la definición y para su estricto cumplimiento de políticas y  lineamientos de control tanto internos, como los legales aplicables.</a:t>
            </a:r>
            <a:endParaRPr lang="es-CO" sz="1200" dirty="0"/>
          </a:p>
          <a:p>
            <a:pPr algn="just"/>
            <a:r>
              <a:rPr lang="es-ES" sz="1200" dirty="0"/>
              <a:t> </a:t>
            </a:r>
            <a:endParaRPr lang="es-CO" sz="1200" dirty="0"/>
          </a:p>
        </p:txBody>
      </p:sp>
      <p:pic>
        <p:nvPicPr>
          <p:cNvPr id="3" name="Imagen 2"/>
          <p:cNvPicPr>
            <a:picLocks noChangeAspect="1"/>
          </p:cNvPicPr>
          <p:nvPr/>
        </p:nvPicPr>
        <p:blipFill>
          <a:blip r:embed="rId2"/>
          <a:stretch>
            <a:fillRect/>
          </a:stretch>
        </p:blipFill>
        <p:spPr>
          <a:xfrm>
            <a:off x="4339988" y="1974028"/>
            <a:ext cx="2198585" cy="2198585"/>
          </a:xfrm>
          <a:prstGeom prst="rect">
            <a:avLst/>
          </a:prstGeom>
        </p:spPr>
      </p:pic>
    </p:spTree>
    <p:extLst>
      <p:ext uri="{BB962C8B-B14F-4D97-AF65-F5344CB8AC3E}">
        <p14:creationId xmlns:p14="http://schemas.microsoft.com/office/powerpoint/2010/main" val="292927070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ángulo 6"/>
          <p:cNvSpPr/>
          <p:nvPr/>
        </p:nvSpPr>
        <p:spPr>
          <a:xfrm>
            <a:off x="805166" y="283331"/>
            <a:ext cx="5587740" cy="400110"/>
          </a:xfrm>
          <a:prstGeom prst="rect">
            <a:avLst/>
          </a:prstGeom>
        </p:spPr>
        <p:txBody>
          <a:bodyPr wrap="square">
            <a:spAutoFit/>
          </a:bodyPr>
          <a:lstStyle/>
          <a:p>
            <a:pPr marL="313432" marR="0" lvl="2" indent="-120551" algn="just" defTabSz="914400" rtl="0" eaLnBrk="1" fontAlgn="auto" latinLnBrk="0" hangingPunct="1">
              <a:lnSpc>
                <a:spcPct val="100000"/>
              </a:lnSpc>
              <a:spcBef>
                <a:spcPts val="422"/>
              </a:spcBef>
              <a:spcAft>
                <a:spcPts val="0"/>
              </a:spcAft>
              <a:buClrTx/>
              <a:buSzTx/>
              <a:buFontTx/>
              <a:buNone/>
              <a:tabLst/>
              <a:defRPr/>
            </a:pPr>
            <a:r>
              <a:rPr kumimoji="0" lang="es-ES" sz="1600" b="1" i="0" u="none" strike="noStrike" kern="1200" cap="none" spc="0" normalizeH="0" baseline="0" noProof="0" dirty="0">
                <a:ln>
                  <a:noFill/>
                </a:ln>
                <a:solidFill>
                  <a:srgbClr val="4472C4">
                    <a:lumMod val="50000"/>
                  </a:srgbClr>
                </a:solidFill>
                <a:effectLst/>
                <a:uLnTx/>
                <a:uFillTx/>
                <a:latin typeface="Calibri" panose="020F0502020204030204"/>
                <a:ea typeface="+mn-ea"/>
                <a:cs typeface="+mn-cs"/>
              </a:rPr>
              <a:t>  </a:t>
            </a:r>
            <a:r>
              <a:rPr kumimoji="0" lang="es-ES" sz="2000" b="1" i="0" u="none" strike="noStrike" kern="1200" cap="none" spc="0" normalizeH="0" baseline="0" noProof="0" dirty="0">
                <a:ln>
                  <a:noFill/>
                </a:ln>
                <a:solidFill>
                  <a:srgbClr val="4472C4">
                    <a:lumMod val="50000"/>
                  </a:srgbClr>
                </a:solidFill>
                <a:effectLst/>
                <a:uLnTx/>
                <a:uFillTx/>
                <a:latin typeface="Calibri" panose="020F0502020204030204"/>
                <a:ea typeface="+mn-ea"/>
              </a:rPr>
              <a:t>Iniciativas Adicionales</a:t>
            </a:r>
            <a:endParaRPr kumimoji="0" lang="es-ES" sz="2000" b="1" i="0" u="none" strike="noStrike" kern="1200" cap="none" spc="0" normalizeH="0" baseline="0" noProof="0" dirty="0">
              <a:ln>
                <a:noFill/>
              </a:ln>
              <a:solidFill>
                <a:srgbClr val="4472C4">
                  <a:lumMod val="50000"/>
                </a:srgbClr>
              </a:solidFill>
              <a:effectLst/>
              <a:uLnTx/>
              <a:uFillTx/>
              <a:latin typeface="Calibri" panose="020F0502020204030204" pitchFamily="34" charset="0"/>
              <a:ea typeface="+mn-ea"/>
              <a:cs typeface="Calibri" panose="020F0502020204030204" pitchFamily="34" charset="0"/>
            </a:endParaRPr>
          </a:p>
        </p:txBody>
      </p:sp>
      <p:sp>
        <p:nvSpPr>
          <p:cNvPr id="23" name="Rectángulo 22"/>
          <p:cNvSpPr/>
          <p:nvPr/>
        </p:nvSpPr>
        <p:spPr>
          <a:xfrm>
            <a:off x="0" y="9008077"/>
            <a:ext cx="6858000" cy="135924"/>
          </a:xfrm>
          <a:prstGeom prst="rect">
            <a:avLst/>
          </a:prstGeom>
          <a:solidFill>
            <a:schemeClr val="accent5"/>
          </a:solidFill>
          <a:ln>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MX"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4" name="Rectángulo 23"/>
          <p:cNvSpPr/>
          <p:nvPr/>
        </p:nvSpPr>
        <p:spPr>
          <a:xfrm>
            <a:off x="0" y="3357"/>
            <a:ext cx="6858000" cy="197708"/>
          </a:xfrm>
          <a:prstGeom prst="rect">
            <a:avLst/>
          </a:prstGeom>
          <a:solidFill>
            <a:schemeClr val="accent2"/>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MX"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5" name="Shape 737"/>
          <p:cNvSpPr/>
          <p:nvPr/>
        </p:nvSpPr>
        <p:spPr>
          <a:xfrm flipH="1">
            <a:off x="1527" y="213482"/>
            <a:ext cx="402286" cy="980020"/>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lnTo>
                  <a:pt x="21600" y="17899"/>
                </a:lnTo>
                <a:lnTo>
                  <a:pt x="21600" y="0"/>
                </a:lnTo>
                <a:lnTo>
                  <a:pt x="0" y="3701"/>
                </a:lnTo>
                <a:lnTo>
                  <a:pt x="0" y="21600"/>
                </a:lnTo>
                <a:close/>
              </a:path>
            </a:pathLst>
          </a:custGeom>
          <a:solidFill>
            <a:srgbClr val="C00000">
              <a:alpha val="90000"/>
            </a:srgbClr>
          </a:solidFill>
          <a:ln w="12700" cap="flat">
            <a:noFill/>
            <a:miter lim="400000"/>
          </a:ln>
          <a:effectLst/>
        </p:spPr>
        <p:txBody>
          <a:bodyPr wrap="square" lIns="45719" tIns="45719" rIns="45719" bIns="45719" numCol="1" anchor="t">
            <a:noAutofit/>
          </a:bodyPr>
          <a:lstStyle/>
          <a:p>
            <a:pPr marL="0" marR="0" lvl="0" indent="0" algn="l" defTabSz="914354" rtl="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rgbClr val="95A5A6"/>
              </a:solidFill>
              <a:effectLst/>
              <a:uLnTx/>
              <a:uFillTx/>
              <a:latin typeface="Calibri" panose="020F0502020204030204"/>
              <a:ea typeface="+mn-ea"/>
              <a:cs typeface="+mn-cs"/>
            </a:endParaRPr>
          </a:p>
        </p:txBody>
      </p:sp>
      <p:sp>
        <p:nvSpPr>
          <p:cNvPr id="26" name="Shape 739"/>
          <p:cNvSpPr/>
          <p:nvPr/>
        </p:nvSpPr>
        <p:spPr>
          <a:xfrm flipH="1">
            <a:off x="0" y="55310"/>
            <a:ext cx="804570" cy="337117"/>
          </a:xfrm>
          <a:custGeom>
            <a:avLst/>
            <a:gdLst/>
            <a:ahLst/>
            <a:cxnLst>
              <a:cxn ang="0">
                <a:pos x="wd2" y="hd2"/>
              </a:cxn>
              <a:cxn ang="5400000">
                <a:pos x="wd2" y="hd2"/>
              </a:cxn>
              <a:cxn ang="10800000">
                <a:pos x="wd2" y="hd2"/>
              </a:cxn>
              <a:cxn ang="16200000">
                <a:pos x="wd2" y="hd2"/>
              </a:cxn>
            </a:cxnLst>
            <a:rect l="0" t="0" r="r" b="b"/>
            <a:pathLst>
              <a:path w="21600" h="21600" extrusionOk="0">
                <a:moveTo>
                  <a:pt x="10800" y="21600"/>
                </a:moveTo>
                <a:lnTo>
                  <a:pt x="0" y="10680"/>
                </a:lnTo>
                <a:lnTo>
                  <a:pt x="10800" y="0"/>
                </a:lnTo>
                <a:lnTo>
                  <a:pt x="21600" y="10680"/>
                </a:lnTo>
                <a:lnTo>
                  <a:pt x="10800" y="21600"/>
                </a:lnTo>
                <a:close/>
              </a:path>
            </a:pathLst>
          </a:custGeom>
          <a:solidFill>
            <a:srgbClr val="C00000"/>
          </a:solidFill>
          <a:ln w="12700" cap="flat">
            <a:noFill/>
            <a:miter lim="400000"/>
          </a:ln>
          <a:effectLst/>
        </p:spPr>
        <p:txBody>
          <a:bodyPr wrap="square" lIns="45719" tIns="45719" rIns="45719" bIns="45719" numCol="1" anchor="t">
            <a:noAutofit/>
          </a:bodyPr>
          <a:lstStyle/>
          <a:p>
            <a:pPr marL="0" marR="0" lvl="0" indent="0" algn="l" defTabSz="914354" rtl="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rgbClr val="95A5A6"/>
              </a:solidFill>
              <a:effectLst/>
              <a:uLnTx/>
              <a:uFillTx/>
              <a:latin typeface="Calibri" panose="020F0502020204030204"/>
              <a:ea typeface="+mn-ea"/>
              <a:cs typeface="+mn-cs"/>
            </a:endParaRPr>
          </a:p>
        </p:txBody>
      </p:sp>
      <p:sp>
        <p:nvSpPr>
          <p:cNvPr id="27" name="Shape 738"/>
          <p:cNvSpPr/>
          <p:nvPr/>
        </p:nvSpPr>
        <p:spPr>
          <a:xfrm flipH="1">
            <a:off x="402881" y="206433"/>
            <a:ext cx="402286" cy="980020"/>
          </a:xfrm>
          <a:custGeom>
            <a:avLst/>
            <a:gdLst/>
            <a:ahLst/>
            <a:cxnLst>
              <a:cxn ang="0">
                <a:pos x="wd2" y="hd2"/>
              </a:cxn>
              <a:cxn ang="5400000">
                <a:pos x="wd2" y="hd2"/>
              </a:cxn>
              <a:cxn ang="10800000">
                <a:pos x="wd2" y="hd2"/>
              </a:cxn>
              <a:cxn ang="16200000">
                <a:pos x="wd2" y="hd2"/>
              </a:cxn>
            </a:cxnLst>
            <a:rect l="0" t="0" r="r" b="b"/>
            <a:pathLst>
              <a:path w="21600" h="21600" extrusionOk="0">
                <a:moveTo>
                  <a:pt x="21600" y="21600"/>
                </a:moveTo>
                <a:lnTo>
                  <a:pt x="0" y="17899"/>
                </a:lnTo>
                <a:lnTo>
                  <a:pt x="0" y="0"/>
                </a:lnTo>
                <a:lnTo>
                  <a:pt x="21600" y="3701"/>
                </a:lnTo>
                <a:lnTo>
                  <a:pt x="21600" y="21600"/>
                </a:lnTo>
                <a:close/>
              </a:path>
            </a:pathLst>
          </a:custGeom>
          <a:solidFill>
            <a:srgbClr val="C00000">
              <a:alpha val="80000"/>
            </a:srgbClr>
          </a:solidFill>
          <a:ln w="12700" cap="flat">
            <a:noFill/>
            <a:miter lim="400000"/>
          </a:ln>
          <a:effectLst/>
        </p:spPr>
        <p:txBody>
          <a:bodyPr wrap="square" lIns="45719" tIns="45719" rIns="45719" bIns="45719" numCol="1" anchor="ctr">
            <a:noAutofit/>
          </a:bodyPr>
          <a:lstStyle/>
          <a:p>
            <a:pPr marL="0" marR="0" lvl="0" indent="0" algn="ctr" defTabSz="914354" rtl="0" eaLnBrk="1" fontAlgn="auto" latinLnBrk="0" hangingPunct="1">
              <a:lnSpc>
                <a:spcPct val="100000"/>
              </a:lnSpc>
              <a:spcBef>
                <a:spcPts val="0"/>
              </a:spcBef>
              <a:spcAft>
                <a:spcPts val="0"/>
              </a:spcAft>
              <a:buClrTx/>
              <a:buSzTx/>
              <a:buFontTx/>
              <a:buNone/>
              <a:tabLst/>
              <a:defRPr b="0">
                <a:solidFill>
                  <a:srgbClr val="000000"/>
                </a:solidFill>
                <a:latin typeface="+mn-lt"/>
                <a:ea typeface="+mn-ea"/>
                <a:cs typeface="+mn-cs"/>
                <a:sym typeface="Calibri"/>
              </a:defRPr>
            </a:pPr>
            <a:r>
              <a:rPr kumimoji="0" lang="en-US" sz="2400" b="1" i="0" u="none" strike="noStrike" kern="0" cap="none" spc="0" normalizeH="0" baseline="0" noProof="0" dirty="0">
                <a:ln>
                  <a:noFill/>
                </a:ln>
                <a:solidFill>
                  <a:srgbClr val="FFFFFF"/>
                </a:solidFill>
                <a:effectLst/>
                <a:uLnTx/>
                <a:uFillTx/>
                <a:latin typeface="Calibri"/>
                <a:ea typeface="Helvetica"/>
                <a:cs typeface="Helvetica"/>
                <a:sym typeface="Helvetica"/>
              </a:rPr>
              <a:t>7</a:t>
            </a:r>
          </a:p>
        </p:txBody>
      </p:sp>
      <p:graphicFrame>
        <p:nvGraphicFramePr>
          <p:cNvPr id="2" name="Tabla 1">
            <a:extLst>
              <a:ext uri="{FF2B5EF4-FFF2-40B4-BE49-F238E27FC236}">
                <a16:creationId xmlns:a16="http://schemas.microsoft.com/office/drawing/2014/main" id="{38FB3339-B1EB-459B-8099-B8F2DC610C2E}"/>
              </a:ext>
            </a:extLst>
          </p:cNvPr>
          <p:cNvGraphicFramePr>
            <a:graphicFrameLocks noGrp="1"/>
          </p:cNvGraphicFramePr>
          <p:nvPr>
            <p:extLst>
              <p:ext uri="{D42A27DB-BD31-4B8C-83A1-F6EECF244321}">
                <p14:modId xmlns:p14="http://schemas.microsoft.com/office/powerpoint/2010/main" val="575870220"/>
              </p:ext>
            </p:extLst>
          </p:nvPr>
        </p:nvGraphicFramePr>
        <p:xfrm>
          <a:off x="402285" y="2182306"/>
          <a:ext cx="5915024" cy="2768391"/>
        </p:xfrm>
        <a:graphic>
          <a:graphicData uri="http://schemas.openxmlformats.org/drawingml/2006/table">
            <a:tbl>
              <a:tblPr firstRow="1" firstCol="1" bandRow="1"/>
              <a:tblGrid>
                <a:gridCol w="393449">
                  <a:extLst>
                    <a:ext uri="{9D8B030D-6E8A-4147-A177-3AD203B41FA5}">
                      <a16:colId xmlns:a16="http://schemas.microsoft.com/office/drawing/2014/main" val="1487839191"/>
                    </a:ext>
                  </a:extLst>
                </a:gridCol>
                <a:gridCol w="1916010">
                  <a:extLst>
                    <a:ext uri="{9D8B030D-6E8A-4147-A177-3AD203B41FA5}">
                      <a16:colId xmlns:a16="http://schemas.microsoft.com/office/drawing/2014/main" val="3965427900"/>
                    </a:ext>
                  </a:extLst>
                </a:gridCol>
                <a:gridCol w="1453612">
                  <a:extLst>
                    <a:ext uri="{9D8B030D-6E8A-4147-A177-3AD203B41FA5}">
                      <a16:colId xmlns:a16="http://schemas.microsoft.com/office/drawing/2014/main" val="2859207959"/>
                    </a:ext>
                  </a:extLst>
                </a:gridCol>
                <a:gridCol w="976665">
                  <a:extLst>
                    <a:ext uri="{9D8B030D-6E8A-4147-A177-3AD203B41FA5}">
                      <a16:colId xmlns:a16="http://schemas.microsoft.com/office/drawing/2014/main" val="1022806597"/>
                    </a:ext>
                  </a:extLst>
                </a:gridCol>
                <a:gridCol w="1175288">
                  <a:extLst>
                    <a:ext uri="{9D8B030D-6E8A-4147-A177-3AD203B41FA5}">
                      <a16:colId xmlns:a16="http://schemas.microsoft.com/office/drawing/2014/main" val="762258565"/>
                    </a:ext>
                  </a:extLst>
                </a:gridCol>
              </a:tblGrid>
              <a:tr h="209362">
                <a:tc gridSpan="5">
                  <a:txBody>
                    <a:bodyPr/>
                    <a:lstStyle/>
                    <a:p>
                      <a:pPr algn="ctr">
                        <a:lnSpc>
                          <a:spcPct val="107000"/>
                        </a:lnSpc>
                        <a:spcAft>
                          <a:spcPts val="0"/>
                        </a:spcAft>
                      </a:pPr>
                      <a:r>
                        <a:rPr lang="es-CO" sz="1100" b="1" dirty="0">
                          <a:effectLst/>
                          <a:latin typeface="Calibri" panose="020F0502020204030204" pitchFamily="34" charset="0"/>
                          <a:ea typeface="Calibri" panose="020F0502020204030204" pitchFamily="34" charset="0"/>
                          <a:cs typeface="Calibri" panose="020F0502020204030204" pitchFamily="34" charset="0"/>
                        </a:rPr>
                        <a:t>Plan de acción 2019</a:t>
                      </a:r>
                      <a:endParaRPr lang="es-CO"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8316" marR="68316" marT="0" marB="0">
                    <a:lnL>
                      <a:noFill/>
                    </a:lnL>
                    <a:lnR>
                      <a:noFill/>
                    </a:lnR>
                    <a:lnT>
                      <a:noFill/>
                    </a:lnT>
                    <a:lnB w="19050" cap="flat" cmpd="sng" algn="ctr">
                      <a:solidFill>
                        <a:srgbClr val="8EAADB"/>
                      </a:solidFill>
                      <a:prstDash val="solid"/>
                      <a:round/>
                      <a:headEnd type="none" w="med" len="med"/>
                      <a:tailEnd type="none" w="med" len="med"/>
                    </a:lnB>
                    <a:solidFill>
                      <a:srgbClr val="C00000"/>
                    </a:solidFill>
                  </a:tcPr>
                </a:tc>
                <a:tc hMerge="1">
                  <a:txBody>
                    <a:bodyPr/>
                    <a:lstStyle/>
                    <a:p>
                      <a:endParaRPr lang="es-CO"/>
                    </a:p>
                  </a:txBody>
                  <a:tcPr/>
                </a:tc>
                <a:tc hMerge="1">
                  <a:txBody>
                    <a:bodyPr/>
                    <a:lstStyle/>
                    <a:p>
                      <a:endParaRPr lang="es-CO"/>
                    </a:p>
                  </a:txBody>
                  <a:tcPr/>
                </a:tc>
                <a:tc hMerge="1">
                  <a:txBody>
                    <a:bodyPr/>
                    <a:lstStyle/>
                    <a:p>
                      <a:endParaRPr lang="es-CO"/>
                    </a:p>
                  </a:txBody>
                  <a:tcPr/>
                </a:tc>
                <a:tc hMerge="1">
                  <a:txBody>
                    <a:bodyPr/>
                    <a:lstStyle/>
                    <a:p>
                      <a:endParaRPr lang="es-CO"/>
                    </a:p>
                  </a:txBody>
                  <a:tcPr/>
                </a:tc>
                <a:extLst>
                  <a:ext uri="{0D108BD9-81ED-4DB2-BD59-A6C34878D82A}">
                    <a16:rowId xmlns:a16="http://schemas.microsoft.com/office/drawing/2014/main" val="801752787"/>
                  </a:ext>
                </a:extLst>
              </a:tr>
              <a:tr h="418723">
                <a:tc gridSpan="2">
                  <a:txBody>
                    <a:bodyPr/>
                    <a:lstStyle/>
                    <a:p>
                      <a:pPr algn="ctr">
                        <a:lnSpc>
                          <a:spcPct val="107000"/>
                        </a:lnSpc>
                        <a:spcAft>
                          <a:spcPts val="0"/>
                        </a:spcAft>
                      </a:pPr>
                      <a:r>
                        <a:rPr lang="es-CO" sz="1100" b="1" dirty="0">
                          <a:effectLst/>
                          <a:latin typeface="Calibri" panose="020F0502020204030204" pitchFamily="34" charset="0"/>
                          <a:ea typeface="Calibri" panose="020F0502020204030204" pitchFamily="34" charset="0"/>
                          <a:cs typeface="Calibri" panose="020F0502020204030204" pitchFamily="34" charset="0"/>
                        </a:rPr>
                        <a:t>Actividades</a:t>
                      </a:r>
                      <a:endParaRPr lang="es-CO"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8316" marR="68316" marT="0" marB="0">
                    <a:lnL>
                      <a:noFill/>
                    </a:lnL>
                    <a:lnR w="12700" cap="flat" cmpd="sng" algn="ctr">
                      <a:solidFill>
                        <a:srgbClr val="8EAADB"/>
                      </a:solidFill>
                      <a:prstDash val="solid"/>
                      <a:round/>
                      <a:headEnd type="none" w="med" len="med"/>
                      <a:tailEnd type="none" w="med" len="med"/>
                    </a:lnR>
                    <a:lnT w="19050" cap="flat" cmpd="sng" algn="ctr">
                      <a:solidFill>
                        <a:srgbClr val="8EAADB"/>
                      </a:solidFill>
                      <a:prstDash val="solid"/>
                      <a:round/>
                      <a:headEnd type="none" w="med" len="med"/>
                      <a:tailEnd type="none" w="med" len="med"/>
                    </a:lnT>
                    <a:lnB w="12700" cap="flat" cmpd="sng" algn="ctr">
                      <a:solidFill>
                        <a:srgbClr val="8EAADB"/>
                      </a:solidFill>
                      <a:prstDash val="solid"/>
                      <a:round/>
                      <a:headEnd type="none" w="med" len="med"/>
                      <a:tailEnd type="none" w="med" len="med"/>
                    </a:lnB>
                    <a:solidFill>
                      <a:srgbClr val="FFCCCC"/>
                    </a:solidFill>
                  </a:tcPr>
                </a:tc>
                <a:tc hMerge="1">
                  <a:txBody>
                    <a:bodyPr/>
                    <a:lstStyle/>
                    <a:p>
                      <a:endParaRPr lang="es-CO"/>
                    </a:p>
                  </a:txBody>
                  <a:tcPr/>
                </a:tc>
                <a:tc>
                  <a:txBody>
                    <a:bodyPr/>
                    <a:lstStyle/>
                    <a:p>
                      <a:pPr algn="ctr">
                        <a:lnSpc>
                          <a:spcPct val="107000"/>
                        </a:lnSpc>
                        <a:spcAft>
                          <a:spcPts val="0"/>
                        </a:spcAft>
                      </a:pPr>
                      <a:r>
                        <a:rPr lang="es-CO" sz="1100" b="1" dirty="0">
                          <a:effectLst/>
                          <a:latin typeface="Calibri" panose="020F0502020204030204" pitchFamily="34" charset="0"/>
                          <a:ea typeface="Calibri" panose="020F0502020204030204" pitchFamily="34" charset="0"/>
                          <a:cs typeface="Calibri" panose="020F0502020204030204" pitchFamily="34" charset="0"/>
                        </a:rPr>
                        <a:t>Producto</a:t>
                      </a:r>
                      <a:endParaRPr lang="es-CO"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8316" marR="68316" marT="0" marB="0">
                    <a:lnL w="12700" cap="flat" cmpd="sng" algn="ctr">
                      <a:solidFill>
                        <a:srgbClr val="8EAADB"/>
                      </a:solidFill>
                      <a:prstDash val="solid"/>
                      <a:round/>
                      <a:headEnd type="none" w="med" len="med"/>
                      <a:tailEnd type="none" w="med" len="med"/>
                    </a:lnL>
                    <a:lnR w="12700" cap="flat" cmpd="sng" algn="ctr">
                      <a:solidFill>
                        <a:srgbClr val="8EAADB"/>
                      </a:solidFill>
                      <a:prstDash val="solid"/>
                      <a:round/>
                      <a:headEnd type="none" w="med" len="med"/>
                      <a:tailEnd type="none" w="med" len="med"/>
                    </a:lnR>
                    <a:lnT w="19050" cap="flat" cmpd="sng" algn="ctr">
                      <a:solidFill>
                        <a:srgbClr val="8EAADB"/>
                      </a:solidFill>
                      <a:prstDash val="solid"/>
                      <a:round/>
                      <a:headEnd type="none" w="med" len="med"/>
                      <a:tailEnd type="none" w="med" len="med"/>
                    </a:lnT>
                    <a:lnB w="12700" cap="flat" cmpd="sng" algn="ctr">
                      <a:solidFill>
                        <a:srgbClr val="8EAADB"/>
                      </a:solidFill>
                      <a:prstDash val="solid"/>
                      <a:round/>
                      <a:headEnd type="none" w="med" len="med"/>
                      <a:tailEnd type="none" w="med" len="med"/>
                    </a:lnB>
                    <a:solidFill>
                      <a:srgbClr val="FFCCCC"/>
                    </a:solidFill>
                  </a:tcPr>
                </a:tc>
                <a:tc>
                  <a:txBody>
                    <a:bodyPr/>
                    <a:lstStyle/>
                    <a:p>
                      <a:pPr algn="ctr">
                        <a:lnSpc>
                          <a:spcPct val="107000"/>
                        </a:lnSpc>
                        <a:spcAft>
                          <a:spcPts val="0"/>
                        </a:spcAft>
                      </a:pPr>
                      <a:r>
                        <a:rPr lang="es-CO" sz="1100" b="1" dirty="0">
                          <a:effectLst/>
                          <a:latin typeface="Calibri" panose="020F0502020204030204" pitchFamily="34" charset="0"/>
                          <a:ea typeface="Calibri" panose="020F0502020204030204" pitchFamily="34" charset="0"/>
                          <a:cs typeface="Calibri" panose="020F0502020204030204" pitchFamily="34" charset="0"/>
                        </a:rPr>
                        <a:t>Responsable</a:t>
                      </a:r>
                      <a:endParaRPr lang="es-CO"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8316" marR="68316" marT="0" marB="0">
                    <a:lnL w="12700" cap="flat" cmpd="sng" algn="ctr">
                      <a:solidFill>
                        <a:srgbClr val="8EAADB"/>
                      </a:solidFill>
                      <a:prstDash val="solid"/>
                      <a:round/>
                      <a:headEnd type="none" w="med" len="med"/>
                      <a:tailEnd type="none" w="med" len="med"/>
                    </a:lnL>
                    <a:lnR w="12700" cap="flat" cmpd="sng" algn="ctr">
                      <a:solidFill>
                        <a:srgbClr val="8EAADB"/>
                      </a:solidFill>
                      <a:prstDash val="solid"/>
                      <a:round/>
                      <a:headEnd type="none" w="med" len="med"/>
                      <a:tailEnd type="none" w="med" len="med"/>
                    </a:lnR>
                    <a:lnT w="19050" cap="flat" cmpd="sng" algn="ctr">
                      <a:solidFill>
                        <a:srgbClr val="8EAADB"/>
                      </a:solidFill>
                      <a:prstDash val="solid"/>
                      <a:round/>
                      <a:headEnd type="none" w="med" len="med"/>
                      <a:tailEnd type="none" w="med" len="med"/>
                    </a:lnT>
                    <a:lnB w="12700" cap="flat" cmpd="sng" algn="ctr">
                      <a:solidFill>
                        <a:srgbClr val="8EAADB"/>
                      </a:solidFill>
                      <a:prstDash val="solid"/>
                      <a:round/>
                      <a:headEnd type="none" w="med" len="med"/>
                      <a:tailEnd type="none" w="med" len="med"/>
                    </a:lnB>
                    <a:solidFill>
                      <a:srgbClr val="FFCCCC"/>
                    </a:solidFill>
                  </a:tcPr>
                </a:tc>
                <a:tc>
                  <a:txBody>
                    <a:bodyPr/>
                    <a:lstStyle/>
                    <a:p>
                      <a:pPr algn="ctr">
                        <a:lnSpc>
                          <a:spcPct val="107000"/>
                        </a:lnSpc>
                        <a:spcAft>
                          <a:spcPts val="0"/>
                        </a:spcAft>
                      </a:pPr>
                      <a:r>
                        <a:rPr lang="es-CO" sz="1100" b="1" dirty="0">
                          <a:effectLst/>
                          <a:latin typeface="Calibri" panose="020F0502020204030204" pitchFamily="34" charset="0"/>
                          <a:ea typeface="Calibri" panose="020F0502020204030204" pitchFamily="34" charset="0"/>
                          <a:cs typeface="Calibri" panose="020F0502020204030204" pitchFamily="34" charset="0"/>
                        </a:rPr>
                        <a:t>Fecha Programada</a:t>
                      </a:r>
                      <a:endParaRPr lang="es-CO"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8316" marR="68316" marT="0" marB="0">
                    <a:lnL w="12700" cap="flat" cmpd="sng" algn="ctr">
                      <a:solidFill>
                        <a:srgbClr val="8EAADB"/>
                      </a:solidFill>
                      <a:prstDash val="solid"/>
                      <a:round/>
                      <a:headEnd type="none" w="med" len="med"/>
                      <a:tailEnd type="none" w="med" len="med"/>
                    </a:lnL>
                    <a:lnR>
                      <a:noFill/>
                    </a:lnR>
                    <a:lnT w="19050" cap="flat" cmpd="sng" algn="ctr">
                      <a:solidFill>
                        <a:srgbClr val="8EAADB"/>
                      </a:solidFill>
                      <a:prstDash val="solid"/>
                      <a:round/>
                      <a:headEnd type="none" w="med" len="med"/>
                      <a:tailEnd type="none" w="med" len="med"/>
                    </a:lnT>
                    <a:lnB w="12700" cap="flat" cmpd="sng" algn="ctr">
                      <a:solidFill>
                        <a:srgbClr val="8EAADB"/>
                      </a:solidFill>
                      <a:prstDash val="solid"/>
                      <a:round/>
                      <a:headEnd type="none" w="med" len="med"/>
                      <a:tailEnd type="none" w="med" len="med"/>
                    </a:lnB>
                    <a:solidFill>
                      <a:srgbClr val="FFCCCC"/>
                    </a:solidFill>
                  </a:tcPr>
                </a:tc>
                <a:extLst>
                  <a:ext uri="{0D108BD9-81ED-4DB2-BD59-A6C34878D82A}">
                    <a16:rowId xmlns:a16="http://schemas.microsoft.com/office/drawing/2014/main" val="2197074950"/>
                  </a:ext>
                </a:extLst>
              </a:tr>
              <a:tr h="380630">
                <a:tc>
                  <a:txBody>
                    <a:bodyPr/>
                    <a:lstStyle/>
                    <a:p>
                      <a:pPr>
                        <a:lnSpc>
                          <a:spcPct val="107000"/>
                        </a:lnSpc>
                        <a:spcAft>
                          <a:spcPts val="0"/>
                        </a:spcAft>
                      </a:pPr>
                      <a:r>
                        <a:rPr lang="es-CO" sz="1000" b="1" dirty="0">
                          <a:effectLst/>
                          <a:latin typeface="Calibri" panose="020F0502020204030204" pitchFamily="34" charset="0"/>
                          <a:ea typeface="Calibri" panose="020F0502020204030204" pitchFamily="34" charset="0"/>
                          <a:cs typeface="Times New Roman" panose="02020603050405020304" pitchFamily="18" charset="0"/>
                        </a:rPr>
                        <a:t>1</a:t>
                      </a:r>
                      <a:endParaRPr lang="es-CO"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8316" marR="68316" marT="0" marB="0">
                    <a:lnL>
                      <a:noFill/>
                    </a:lnL>
                    <a:lnR w="12700" cap="flat" cmpd="sng" algn="ctr">
                      <a:solidFill>
                        <a:srgbClr val="8EAADB"/>
                      </a:solidFill>
                      <a:prstDash val="solid"/>
                      <a:round/>
                      <a:headEnd type="none" w="med" len="med"/>
                      <a:tailEnd type="none" w="med" len="med"/>
                    </a:lnR>
                    <a:lnT w="12700" cap="flat" cmpd="sng" algn="ctr">
                      <a:solidFill>
                        <a:srgbClr val="8EAADB"/>
                      </a:solidFill>
                      <a:prstDash val="solid"/>
                      <a:round/>
                      <a:headEnd type="none" w="med" len="med"/>
                      <a:tailEnd type="none" w="med" len="med"/>
                    </a:lnT>
                    <a:lnB w="12700" cap="flat" cmpd="sng" algn="ctr">
                      <a:solidFill>
                        <a:srgbClr val="8EAADB"/>
                      </a:solidFill>
                      <a:prstDash val="solid"/>
                      <a:round/>
                      <a:headEnd type="none" w="med" len="med"/>
                      <a:tailEnd type="none" w="med" len="med"/>
                    </a:lnB>
                    <a:solidFill>
                      <a:srgbClr val="FFCCCC"/>
                    </a:solidFill>
                  </a:tcPr>
                </a:tc>
                <a:tc>
                  <a:txBody>
                    <a:bodyPr/>
                    <a:lstStyle/>
                    <a:p>
                      <a:pPr algn="just">
                        <a:lnSpc>
                          <a:spcPct val="107000"/>
                        </a:lnSpc>
                        <a:spcAft>
                          <a:spcPts val="0"/>
                        </a:spcAft>
                      </a:pPr>
                      <a:r>
                        <a:rPr lang="es-CO" sz="1000" dirty="0">
                          <a:effectLst/>
                          <a:latin typeface="Calibri" panose="020F0502020204030204" pitchFamily="34" charset="0"/>
                          <a:ea typeface="Calibri" panose="020F0502020204030204" pitchFamily="34" charset="0"/>
                          <a:cs typeface="Calibri" panose="020F0502020204030204" pitchFamily="34" charset="0"/>
                        </a:rPr>
                        <a:t>Suscribir compromiso de confidencialidad de los servidores que participan como evaluadores en los procesos de contratación.</a:t>
                      </a:r>
                    </a:p>
                    <a:p>
                      <a:pPr algn="just">
                        <a:lnSpc>
                          <a:spcPct val="107000"/>
                        </a:lnSpc>
                        <a:spcAft>
                          <a:spcPts val="0"/>
                        </a:spcAft>
                      </a:pPr>
                      <a:endParaRPr lang="es-CO"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8316" marR="68316" marT="0" marB="0">
                    <a:lnL w="12700" cap="flat" cmpd="sng" algn="ctr">
                      <a:solidFill>
                        <a:srgbClr val="8EAADB"/>
                      </a:solidFill>
                      <a:prstDash val="solid"/>
                      <a:round/>
                      <a:headEnd type="none" w="med" len="med"/>
                      <a:tailEnd type="none" w="med" len="med"/>
                    </a:lnL>
                    <a:lnR w="12700" cap="flat" cmpd="sng" algn="ctr">
                      <a:solidFill>
                        <a:srgbClr val="8EAADB"/>
                      </a:solidFill>
                      <a:prstDash val="solid"/>
                      <a:round/>
                      <a:headEnd type="none" w="med" len="med"/>
                      <a:tailEnd type="none" w="med" len="med"/>
                    </a:lnR>
                    <a:lnT w="12700" cap="flat" cmpd="sng" algn="ctr">
                      <a:solidFill>
                        <a:srgbClr val="8EAADB"/>
                      </a:solidFill>
                      <a:prstDash val="solid"/>
                      <a:round/>
                      <a:headEnd type="none" w="med" len="med"/>
                      <a:tailEnd type="none" w="med" len="med"/>
                    </a:lnT>
                    <a:lnB w="12700" cap="flat" cmpd="sng" algn="ctr">
                      <a:solidFill>
                        <a:srgbClr val="8EAADB"/>
                      </a:solidFill>
                      <a:prstDash val="solid"/>
                      <a:round/>
                      <a:headEnd type="none" w="med" len="med"/>
                      <a:tailEnd type="none" w="med" len="med"/>
                    </a:lnB>
                    <a:solidFill>
                      <a:srgbClr val="FFCCCC"/>
                    </a:solidFill>
                  </a:tcPr>
                </a:tc>
                <a:tc>
                  <a:txBody>
                    <a:bodyPr/>
                    <a:lstStyle/>
                    <a:p>
                      <a:pPr>
                        <a:lnSpc>
                          <a:spcPct val="107000"/>
                        </a:lnSpc>
                        <a:spcAft>
                          <a:spcPts val="0"/>
                        </a:spcAft>
                      </a:pPr>
                      <a:r>
                        <a:rPr lang="es-CO" sz="1000" dirty="0">
                          <a:effectLst/>
                          <a:latin typeface="Calibri" panose="020F0502020204030204" pitchFamily="34" charset="0"/>
                          <a:ea typeface="Calibri" panose="020F0502020204030204" pitchFamily="34" charset="0"/>
                          <a:cs typeface="Calibri" panose="020F0502020204030204" pitchFamily="34" charset="0"/>
                        </a:rPr>
                        <a:t>Compromiso</a:t>
                      </a:r>
                      <a:endParaRPr lang="es-CO"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8316" marR="68316" marT="0" marB="0">
                    <a:lnL w="12700" cap="flat" cmpd="sng" algn="ctr">
                      <a:solidFill>
                        <a:srgbClr val="8EAADB"/>
                      </a:solidFill>
                      <a:prstDash val="solid"/>
                      <a:round/>
                      <a:headEnd type="none" w="med" len="med"/>
                      <a:tailEnd type="none" w="med" len="med"/>
                    </a:lnL>
                    <a:lnR w="12700" cap="flat" cmpd="sng" algn="ctr">
                      <a:solidFill>
                        <a:srgbClr val="8EAADB"/>
                      </a:solidFill>
                      <a:prstDash val="solid"/>
                      <a:round/>
                      <a:headEnd type="none" w="med" len="med"/>
                      <a:tailEnd type="none" w="med" len="med"/>
                    </a:lnR>
                    <a:lnT w="12700" cap="flat" cmpd="sng" algn="ctr">
                      <a:solidFill>
                        <a:srgbClr val="8EAADB"/>
                      </a:solidFill>
                      <a:prstDash val="solid"/>
                      <a:round/>
                      <a:headEnd type="none" w="med" len="med"/>
                      <a:tailEnd type="none" w="med" len="med"/>
                    </a:lnT>
                    <a:lnB w="12700" cap="flat" cmpd="sng" algn="ctr">
                      <a:solidFill>
                        <a:srgbClr val="8EAADB"/>
                      </a:solidFill>
                      <a:prstDash val="solid"/>
                      <a:round/>
                      <a:headEnd type="none" w="med" len="med"/>
                      <a:tailEnd type="none" w="med" len="med"/>
                    </a:lnB>
                    <a:solidFill>
                      <a:srgbClr val="FFCCCC"/>
                    </a:solidFill>
                  </a:tcPr>
                </a:tc>
                <a:tc>
                  <a:txBody>
                    <a:bodyPr/>
                    <a:lstStyle/>
                    <a:p>
                      <a:pPr>
                        <a:lnSpc>
                          <a:spcPct val="107000"/>
                        </a:lnSpc>
                        <a:spcAft>
                          <a:spcPts val="0"/>
                        </a:spcAft>
                      </a:pPr>
                      <a:r>
                        <a:rPr lang="es-CO" sz="1000" dirty="0">
                          <a:effectLst/>
                          <a:latin typeface="Calibri" panose="020F0502020204030204" pitchFamily="34" charset="0"/>
                          <a:ea typeface="Calibri" panose="020F0502020204030204" pitchFamily="34" charset="0"/>
                          <a:cs typeface="Calibri" panose="020F0502020204030204" pitchFamily="34" charset="0"/>
                        </a:rPr>
                        <a:t>G.I.T de Contratación</a:t>
                      </a:r>
                      <a:endParaRPr lang="es-CO"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8316" marR="68316" marT="0" marB="0">
                    <a:lnL w="12700" cap="flat" cmpd="sng" algn="ctr">
                      <a:solidFill>
                        <a:srgbClr val="8EAADB"/>
                      </a:solidFill>
                      <a:prstDash val="solid"/>
                      <a:round/>
                      <a:headEnd type="none" w="med" len="med"/>
                      <a:tailEnd type="none" w="med" len="med"/>
                    </a:lnL>
                    <a:lnR w="12700" cap="flat" cmpd="sng" algn="ctr">
                      <a:solidFill>
                        <a:srgbClr val="8EAADB"/>
                      </a:solidFill>
                      <a:prstDash val="solid"/>
                      <a:round/>
                      <a:headEnd type="none" w="med" len="med"/>
                      <a:tailEnd type="none" w="med" len="med"/>
                    </a:lnR>
                    <a:lnT w="12700" cap="flat" cmpd="sng" algn="ctr">
                      <a:solidFill>
                        <a:srgbClr val="8EAADB"/>
                      </a:solidFill>
                      <a:prstDash val="solid"/>
                      <a:round/>
                      <a:headEnd type="none" w="med" len="med"/>
                      <a:tailEnd type="none" w="med" len="med"/>
                    </a:lnT>
                    <a:lnB w="12700" cap="flat" cmpd="sng" algn="ctr">
                      <a:solidFill>
                        <a:srgbClr val="8EAADB"/>
                      </a:solidFill>
                      <a:prstDash val="solid"/>
                      <a:round/>
                      <a:headEnd type="none" w="med" len="med"/>
                      <a:tailEnd type="none" w="med" len="med"/>
                    </a:lnB>
                    <a:solidFill>
                      <a:srgbClr val="FFCCCC"/>
                    </a:solidFill>
                  </a:tcPr>
                </a:tc>
                <a:tc>
                  <a:txBody>
                    <a:bodyPr/>
                    <a:lstStyle/>
                    <a:p>
                      <a:pPr>
                        <a:lnSpc>
                          <a:spcPct val="107000"/>
                        </a:lnSpc>
                        <a:spcAft>
                          <a:spcPts val="0"/>
                        </a:spcAft>
                      </a:pPr>
                      <a:r>
                        <a:rPr lang="es-CO" sz="1000" dirty="0">
                          <a:effectLst/>
                          <a:latin typeface="Calibri" panose="020F0502020204030204" pitchFamily="34" charset="0"/>
                          <a:ea typeface="Calibri" panose="020F0502020204030204" pitchFamily="34" charset="0"/>
                          <a:cs typeface="Calibri" panose="020F0502020204030204" pitchFamily="34" charset="0"/>
                        </a:rPr>
                        <a:t>Enero a diciembre de 2019</a:t>
                      </a:r>
                      <a:endParaRPr lang="es-CO"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8316" marR="68316" marT="0" marB="0">
                    <a:lnL w="12700" cap="flat" cmpd="sng" algn="ctr">
                      <a:solidFill>
                        <a:srgbClr val="8EAADB"/>
                      </a:solidFill>
                      <a:prstDash val="solid"/>
                      <a:round/>
                      <a:headEnd type="none" w="med" len="med"/>
                      <a:tailEnd type="none" w="med" len="med"/>
                    </a:lnL>
                    <a:lnR>
                      <a:noFill/>
                    </a:lnR>
                    <a:lnT w="12700" cap="flat" cmpd="sng" algn="ctr">
                      <a:solidFill>
                        <a:srgbClr val="8EAADB"/>
                      </a:solidFill>
                      <a:prstDash val="solid"/>
                      <a:round/>
                      <a:headEnd type="none" w="med" len="med"/>
                      <a:tailEnd type="none" w="med" len="med"/>
                    </a:lnT>
                    <a:lnB w="12700" cap="flat" cmpd="sng" algn="ctr">
                      <a:solidFill>
                        <a:srgbClr val="8EAADB"/>
                      </a:solidFill>
                      <a:prstDash val="solid"/>
                      <a:round/>
                      <a:headEnd type="none" w="med" len="med"/>
                      <a:tailEnd type="none" w="med" len="med"/>
                    </a:lnB>
                    <a:solidFill>
                      <a:srgbClr val="FFCCCC"/>
                    </a:solidFill>
                  </a:tcPr>
                </a:tc>
                <a:extLst>
                  <a:ext uri="{0D108BD9-81ED-4DB2-BD59-A6C34878D82A}">
                    <a16:rowId xmlns:a16="http://schemas.microsoft.com/office/drawing/2014/main" val="2728095737"/>
                  </a:ext>
                </a:extLst>
              </a:tr>
              <a:tr h="761260">
                <a:tc>
                  <a:txBody>
                    <a:bodyPr/>
                    <a:lstStyle/>
                    <a:p>
                      <a:pPr>
                        <a:lnSpc>
                          <a:spcPct val="107000"/>
                        </a:lnSpc>
                        <a:spcAft>
                          <a:spcPts val="0"/>
                        </a:spcAft>
                      </a:pPr>
                      <a:r>
                        <a:rPr lang="es-CO" sz="1000" b="1" dirty="0">
                          <a:effectLst/>
                          <a:latin typeface="Calibri" panose="020F0502020204030204" pitchFamily="34" charset="0"/>
                          <a:ea typeface="Calibri" panose="020F0502020204030204" pitchFamily="34" charset="0"/>
                          <a:cs typeface="Times New Roman" panose="02020603050405020304" pitchFamily="18" charset="0"/>
                        </a:rPr>
                        <a:t>2</a:t>
                      </a:r>
                      <a:endParaRPr lang="es-CO"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8316" marR="68316" marT="0" marB="0">
                    <a:lnL>
                      <a:noFill/>
                    </a:lnL>
                    <a:lnR w="12700" cap="flat" cmpd="sng" algn="ctr">
                      <a:solidFill>
                        <a:srgbClr val="8EAADB"/>
                      </a:solidFill>
                      <a:prstDash val="solid"/>
                      <a:round/>
                      <a:headEnd type="none" w="med" len="med"/>
                      <a:tailEnd type="none" w="med" len="med"/>
                    </a:lnR>
                    <a:lnT w="12700" cap="flat" cmpd="sng" algn="ctr">
                      <a:solidFill>
                        <a:srgbClr val="8EAADB"/>
                      </a:solidFill>
                      <a:prstDash val="solid"/>
                      <a:round/>
                      <a:headEnd type="none" w="med" len="med"/>
                      <a:tailEnd type="none" w="med" len="med"/>
                    </a:lnT>
                    <a:lnB w="12700" cap="flat" cmpd="sng" algn="ctr">
                      <a:solidFill>
                        <a:srgbClr val="8EAADB"/>
                      </a:solidFill>
                      <a:prstDash val="solid"/>
                      <a:round/>
                      <a:headEnd type="none" w="med" len="med"/>
                      <a:tailEnd type="none" w="med" len="med"/>
                    </a:lnB>
                  </a:tcPr>
                </a:tc>
                <a:tc>
                  <a:txBody>
                    <a:bodyPr/>
                    <a:lstStyle/>
                    <a:p>
                      <a:pPr marL="0" marR="0" lvl="0" indent="0" algn="just" defTabSz="514350" rtl="0" eaLnBrk="1" fontAlgn="auto" latinLnBrk="0" hangingPunct="1">
                        <a:lnSpc>
                          <a:spcPct val="107000"/>
                        </a:lnSpc>
                        <a:spcBef>
                          <a:spcPts val="0"/>
                        </a:spcBef>
                        <a:spcAft>
                          <a:spcPts val="0"/>
                        </a:spcAft>
                        <a:buClrTx/>
                        <a:buSzTx/>
                        <a:buFontTx/>
                        <a:buNone/>
                        <a:tabLst/>
                        <a:defRPr/>
                      </a:pPr>
                      <a:r>
                        <a:rPr lang="es-CO" sz="1000" dirty="0">
                          <a:effectLst/>
                          <a:latin typeface="Calibri" panose="020F0502020204030204" pitchFamily="34" charset="0"/>
                          <a:ea typeface="Calibri" panose="020F0502020204030204" pitchFamily="34" charset="0"/>
                          <a:cs typeface="Calibri" panose="020F0502020204030204" pitchFamily="34" charset="0"/>
                        </a:rPr>
                        <a:t>Presentación de procesos de selección adelantados en SECOP I Y SECOP II</a:t>
                      </a:r>
                      <a:endParaRPr lang="es-CO" sz="10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0"/>
                        </a:spcAft>
                      </a:pPr>
                      <a:endParaRPr lang="es-CO"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8316" marR="68316" marT="0" marB="0">
                    <a:lnL w="12700" cap="flat" cmpd="sng" algn="ctr">
                      <a:solidFill>
                        <a:srgbClr val="8EAADB"/>
                      </a:solidFill>
                      <a:prstDash val="solid"/>
                      <a:round/>
                      <a:headEnd type="none" w="med" len="med"/>
                      <a:tailEnd type="none" w="med" len="med"/>
                    </a:lnL>
                    <a:lnR w="12700" cap="flat" cmpd="sng" algn="ctr">
                      <a:solidFill>
                        <a:srgbClr val="8EAADB"/>
                      </a:solidFill>
                      <a:prstDash val="solid"/>
                      <a:round/>
                      <a:headEnd type="none" w="med" len="med"/>
                      <a:tailEnd type="none" w="med" len="med"/>
                    </a:lnR>
                    <a:lnT w="12700" cap="flat" cmpd="sng" algn="ctr">
                      <a:solidFill>
                        <a:srgbClr val="8EAADB"/>
                      </a:solidFill>
                      <a:prstDash val="solid"/>
                      <a:round/>
                      <a:headEnd type="none" w="med" len="med"/>
                      <a:tailEnd type="none" w="med" len="med"/>
                    </a:lnT>
                    <a:lnB w="12700" cap="flat" cmpd="sng" algn="ctr">
                      <a:solidFill>
                        <a:srgbClr val="8EAADB"/>
                      </a:solidFill>
                      <a:prstDash val="solid"/>
                      <a:round/>
                      <a:headEnd type="none" w="med" len="med"/>
                      <a:tailEnd type="none" w="med" len="med"/>
                    </a:lnB>
                  </a:tcPr>
                </a:tc>
                <a:tc>
                  <a:txBody>
                    <a:bodyPr/>
                    <a:lstStyle/>
                    <a:p>
                      <a:pPr marL="0" marR="0" lvl="0" indent="0" algn="l" defTabSz="514350" rtl="0" eaLnBrk="1" fontAlgn="auto" latinLnBrk="0" hangingPunct="1">
                        <a:lnSpc>
                          <a:spcPct val="107000"/>
                        </a:lnSpc>
                        <a:spcBef>
                          <a:spcPts val="0"/>
                        </a:spcBef>
                        <a:spcAft>
                          <a:spcPts val="0"/>
                        </a:spcAft>
                        <a:buClrTx/>
                        <a:buSzTx/>
                        <a:buFontTx/>
                        <a:buNone/>
                        <a:tabLst/>
                        <a:defRPr/>
                      </a:pPr>
                      <a:r>
                        <a:rPr lang="es-CO" sz="1000" dirty="0">
                          <a:effectLst/>
                          <a:latin typeface="Calibri" panose="020F0502020204030204" pitchFamily="34" charset="0"/>
                          <a:ea typeface="Calibri" panose="020F0502020204030204" pitchFamily="34" charset="0"/>
                          <a:cs typeface="Calibri" panose="020F0502020204030204" pitchFamily="34" charset="0"/>
                        </a:rPr>
                        <a:t>Informe</a:t>
                      </a:r>
                      <a:endParaRPr lang="es-CO" sz="10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0"/>
                        </a:spcAft>
                      </a:pPr>
                      <a:endParaRPr lang="es-CO"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8316" marR="68316" marT="0" marB="0">
                    <a:lnL w="12700" cap="flat" cmpd="sng" algn="ctr">
                      <a:solidFill>
                        <a:srgbClr val="8EAADB"/>
                      </a:solidFill>
                      <a:prstDash val="solid"/>
                      <a:round/>
                      <a:headEnd type="none" w="med" len="med"/>
                      <a:tailEnd type="none" w="med" len="med"/>
                    </a:lnL>
                    <a:lnR w="12700" cap="flat" cmpd="sng" algn="ctr">
                      <a:solidFill>
                        <a:srgbClr val="8EAADB"/>
                      </a:solidFill>
                      <a:prstDash val="solid"/>
                      <a:round/>
                      <a:headEnd type="none" w="med" len="med"/>
                      <a:tailEnd type="none" w="med" len="med"/>
                    </a:lnR>
                    <a:lnT w="12700" cap="flat" cmpd="sng" algn="ctr">
                      <a:solidFill>
                        <a:srgbClr val="8EAADB"/>
                      </a:solidFill>
                      <a:prstDash val="solid"/>
                      <a:round/>
                      <a:headEnd type="none" w="med" len="med"/>
                      <a:tailEnd type="none" w="med" len="med"/>
                    </a:lnT>
                    <a:lnB w="12700" cap="flat" cmpd="sng" algn="ctr">
                      <a:solidFill>
                        <a:srgbClr val="8EAADB"/>
                      </a:solidFill>
                      <a:prstDash val="solid"/>
                      <a:round/>
                      <a:headEnd type="none" w="med" len="med"/>
                      <a:tailEnd type="none" w="med" len="med"/>
                    </a:lnB>
                  </a:tcPr>
                </a:tc>
                <a:tc>
                  <a:txBody>
                    <a:bodyPr/>
                    <a:lstStyle/>
                    <a:p>
                      <a:pPr>
                        <a:lnSpc>
                          <a:spcPct val="107000"/>
                        </a:lnSpc>
                        <a:spcAft>
                          <a:spcPts val="0"/>
                        </a:spcAft>
                      </a:pPr>
                      <a:r>
                        <a:rPr lang="es-CO" sz="1000">
                          <a:effectLst/>
                          <a:latin typeface="Calibri" panose="020F0502020204030204" pitchFamily="34" charset="0"/>
                          <a:ea typeface="Calibri" panose="020F0502020204030204" pitchFamily="34" charset="0"/>
                          <a:cs typeface="Calibri" panose="020F0502020204030204" pitchFamily="34" charset="0"/>
                        </a:rPr>
                        <a:t>G.I.T de Contratación</a:t>
                      </a:r>
                      <a:endParaRPr lang="es-CO" sz="1000">
                        <a:effectLst/>
                        <a:latin typeface="Calibri" panose="020F0502020204030204" pitchFamily="34" charset="0"/>
                        <a:ea typeface="Calibri" panose="020F0502020204030204" pitchFamily="34" charset="0"/>
                        <a:cs typeface="Times New Roman" panose="02020603050405020304" pitchFamily="18" charset="0"/>
                      </a:endParaRPr>
                    </a:p>
                  </a:txBody>
                  <a:tcPr marL="68316" marR="68316" marT="0" marB="0">
                    <a:lnL w="12700" cap="flat" cmpd="sng" algn="ctr">
                      <a:solidFill>
                        <a:srgbClr val="8EAADB"/>
                      </a:solidFill>
                      <a:prstDash val="solid"/>
                      <a:round/>
                      <a:headEnd type="none" w="med" len="med"/>
                      <a:tailEnd type="none" w="med" len="med"/>
                    </a:lnL>
                    <a:lnR w="12700" cap="flat" cmpd="sng" algn="ctr">
                      <a:solidFill>
                        <a:srgbClr val="8EAADB"/>
                      </a:solidFill>
                      <a:prstDash val="solid"/>
                      <a:round/>
                      <a:headEnd type="none" w="med" len="med"/>
                      <a:tailEnd type="none" w="med" len="med"/>
                    </a:lnR>
                    <a:lnT w="12700" cap="flat" cmpd="sng" algn="ctr">
                      <a:solidFill>
                        <a:srgbClr val="8EAADB"/>
                      </a:solidFill>
                      <a:prstDash val="solid"/>
                      <a:round/>
                      <a:headEnd type="none" w="med" len="med"/>
                      <a:tailEnd type="none" w="med" len="med"/>
                    </a:lnT>
                    <a:lnB w="12700" cap="flat" cmpd="sng" algn="ctr">
                      <a:solidFill>
                        <a:srgbClr val="8EAADB"/>
                      </a:solidFill>
                      <a:prstDash val="solid"/>
                      <a:round/>
                      <a:headEnd type="none" w="med" len="med"/>
                      <a:tailEnd type="none" w="med" len="med"/>
                    </a:lnB>
                  </a:tcPr>
                </a:tc>
                <a:tc>
                  <a:txBody>
                    <a:bodyPr/>
                    <a:lstStyle/>
                    <a:p>
                      <a:pPr>
                        <a:lnSpc>
                          <a:spcPct val="107000"/>
                        </a:lnSpc>
                        <a:spcAft>
                          <a:spcPts val="0"/>
                        </a:spcAft>
                      </a:pPr>
                      <a:r>
                        <a:rPr lang="es-CO" sz="1000" dirty="0">
                          <a:effectLst/>
                          <a:latin typeface="Calibri" panose="020F0502020204030204" pitchFamily="34" charset="0"/>
                          <a:ea typeface="Calibri" panose="020F0502020204030204" pitchFamily="34" charset="0"/>
                          <a:cs typeface="Calibri" panose="020F0502020204030204" pitchFamily="34" charset="0"/>
                        </a:rPr>
                        <a:t>Enero de 2019</a:t>
                      </a:r>
                      <a:endParaRPr lang="es-CO"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8316" marR="68316" marT="0" marB="0">
                    <a:lnL w="12700" cap="flat" cmpd="sng" algn="ctr">
                      <a:solidFill>
                        <a:srgbClr val="8EAADB"/>
                      </a:solidFill>
                      <a:prstDash val="solid"/>
                      <a:round/>
                      <a:headEnd type="none" w="med" len="med"/>
                      <a:tailEnd type="none" w="med" len="med"/>
                    </a:lnL>
                    <a:lnR>
                      <a:noFill/>
                    </a:lnR>
                    <a:lnT w="12700" cap="flat" cmpd="sng" algn="ctr">
                      <a:solidFill>
                        <a:srgbClr val="8EAADB"/>
                      </a:solidFill>
                      <a:prstDash val="solid"/>
                      <a:round/>
                      <a:headEnd type="none" w="med" len="med"/>
                      <a:tailEnd type="none" w="med" len="med"/>
                    </a:lnT>
                    <a:lnB w="12700" cap="flat" cmpd="sng" algn="ctr">
                      <a:solidFill>
                        <a:srgbClr val="8EAADB"/>
                      </a:solidFill>
                      <a:prstDash val="solid"/>
                      <a:round/>
                      <a:headEnd type="none" w="med" len="med"/>
                      <a:tailEnd type="none" w="med" len="med"/>
                    </a:lnB>
                  </a:tcPr>
                </a:tc>
                <a:extLst>
                  <a:ext uri="{0D108BD9-81ED-4DB2-BD59-A6C34878D82A}">
                    <a16:rowId xmlns:a16="http://schemas.microsoft.com/office/drawing/2014/main" val="222614119"/>
                  </a:ext>
                </a:extLst>
              </a:tr>
              <a:tr h="570945">
                <a:tc>
                  <a:txBody>
                    <a:bodyPr/>
                    <a:lstStyle/>
                    <a:p>
                      <a:pPr>
                        <a:lnSpc>
                          <a:spcPct val="107000"/>
                        </a:lnSpc>
                        <a:spcAft>
                          <a:spcPts val="0"/>
                        </a:spcAft>
                      </a:pPr>
                      <a:r>
                        <a:rPr lang="es-CO" sz="1000" b="1" dirty="0">
                          <a:effectLst/>
                          <a:latin typeface="Calibri" panose="020F0502020204030204" pitchFamily="34" charset="0"/>
                          <a:ea typeface="Calibri" panose="020F0502020204030204" pitchFamily="34" charset="0"/>
                          <a:cs typeface="Times New Roman" panose="02020603050405020304" pitchFamily="18" charset="0"/>
                        </a:rPr>
                        <a:t>3</a:t>
                      </a:r>
                      <a:endParaRPr lang="es-CO"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8316" marR="68316" marT="0" marB="0">
                    <a:lnL>
                      <a:noFill/>
                    </a:lnL>
                    <a:lnR w="12700" cap="flat" cmpd="sng" algn="ctr">
                      <a:solidFill>
                        <a:srgbClr val="8EAADB"/>
                      </a:solidFill>
                      <a:prstDash val="solid"/>
                      <a:round/>
                      <a:headEnd type="none" w="med" len="med"/>
                      <a:tailEnd type="none" w="med" len="med"/>
                    </a:lnR>
                    <a:lnT w="12700" cap="flat" cmpd="sng" algn="ctr">
                      <a:solidFill>
                        <a:srgbClr val="8EAADB"/>
                      </a:solidFill>
                      <a:prstDash val="solid"/>
                      <a:round/>
                      <a:headEnd type="none" w="med" len="med"/>
                      <a:tailEnd type="none" w="med" len="med"/>
                    </a:lnT>
                    <a:lnB w="12700" cap="flat" cmpd="sng" algn="ctr">
                      <a:solidFill>
                        <a:srgbClr val="8EAADB"/>
                      </a:solidFill>
                      <a:prstDash val="solid"/>
                      <a:round/>
                      <a:headEnd type="none" w="med" len="med"/>
                      <a:tailEnd type="none" w="med" len="med"/>
                    </a:lnB>
                    <a:solidFill>
                      <a:srgbClr val="FFCCCC"/>
                    </a:solidFill>
                  </a:tcPr>
                </a:tc>
                <a:tc>
                  <a:txBody>
                    <a:bodyPr/>
                    <a:lstStyle/>
                    <a:p>
                      <a:pPr marL="0" marR="0" lvl="0" indent="0" algn="just" defTabSz="514350" rtl="0" eaLnBrk="1" fontAlgn="auto" latinLnBrk="0" hangingPunct="1">
                        <a:lnSpc>
                          <a:spcPct val="107000"/>
                        </a:lnSpc>
                        <a:spcBef>
                          <a:spcPts val="0"/>
                        </a:spcBef>
                        <a:spcAft>
                          <a:spcPts val="0"/>
                        </a:spcAft>
                        <a:buClrTx/>
                        <a:buSzTx/>
                        <a:buFontTx/>
                        <a:buNone/>
                        <a:tabLst/>
                        <a:defRPr/>
                      </a:pPr>
                      <a:r>
                        <a:rPr lang="es-CO" sz="1000" dirty="0"/>
                        <a:t>Formulación plan de tratamiento de riesgos de seguridad de la información.</a:t>
                      </a:r>
                      <a:endParaRPr lang="es-CO"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8316" marR="68316" marT="0" marB="0">
                    <a:lnL w="12700" cap="flat" cmpd="sng" algn="ctr">
                      <a:solidFill>
                        <a:srgbClr val="8EAADB"/>
                      </a:solidFill>
                      <a:prstDash val="solid"/>
                      <a:round/>
                      <a:headEnd type="none" w="med" len="med"/>
                      <a:tailEnd type="none" w="med" len="med"/>
                    </a:lnL>
                    <a:lnR w="12700" cap="flat" cmpd="sng" algn="ctr">
                      <a:solidFill>
                        <a:srgbClr val="8EAADB"/>
                      </a:solidFill>
                      <a:prstDash val="solid"/>
                      <a:round/>
                      <a:headEnd type="none" w="med" len="med"/>
                      <a:tailEnd type="none" w="med" len="med"/>
                    </a:lnR>
                    <a:lnT w="12700" cap="flat" cmpd="sng" algn="ctr">
                      <a:solidFill>
                        <a:srgbClr val="8EAADB"/>
                      </a:solidFill>
                      <a:prstDash val="solid"/>
                      <a:round/>
                      <a:headEnd type="none" w="med" len="med"/>
                      <a:tailEnd type="none" w="med" len="med"/>
                    </a:lnT>
                    <a:lnB w="12700" cap="flat" cmpd="sng" algn="ctr">
                      <a:solidFill>
                        <a:srgbClr val="8EAADB"/>
                      </a:solidFill>
                      <a:prstDash val="solid"/>
                      <a:round/>
                      <a:headEnd type="none" w="med" len="med"/>
                      <a:tailEnd type="none" w="med" len="med"/>
                    </a:lnB>
                    <a:solidFill>
                      <a:srgbClr val="FFCCCC"/>
                    </a:solidFill>
                  </a:tcPr>
                </a:tc>
                <a:tc>
                  <a:txBody>
                    <a:bodyPr/>
                    <a:lstStyle/>
                    <a:p>
                      <a:pPr marL="0" marR="0" lvl="0" indent="0" algn="l" defTabSz="514350" rtl="0" eaLnBrk="1" fontAlgn="auto" latinLnBrk="0" hangingPunct="1">
                        <a:lnSpc>
                          <a:spcPct val="107000"/>
                        </a:lnSpc>
                        <a:spcBef>
                          <a:spcPts val="0"/>
                        </a:spcBef>
                        <a:spcAft>
                          <a:spcPts val="0"/>
                        </a:spcAft>
                        <a:buClrTx/>
                        <a:buSzTx/>
                        <a:buFontTx/>
                        <a:buNone/>
                        <a:tabLst/>
                        <a:defRPr/>
                      </a:pPr>
                      <a:r>
                        <a:rPr lang="es-CO" sz="1000" dirty="0">
                          <a:effectLst/>
                          <a:latin typeface="Calibri" panose="020F0502020204030204" pitchFamily="34" charset="0"/>
                          <a:ea typeface="Calibri" panose="020F0502020204030204" pitchFamily="34" charset="0"/>
                          <a:cs typeface="Calibri" panose="020F0502020204030204" pitchFamily="34" charset="0"/>
                        </a:rPr>
                        <a:t>Informe</a:t>
                      </a:r>
                      <a:endParaRPr lang="es-CO" sz="10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0"/>
                        </a:spcAft>
                      </a:pPr>
                      <a:endParaRPr lang="es-CO"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8316" marR="68316" marT="0" marB="0">
                    <a:lnL w="12700" cap="flat" cmpd="sng" algn="ctr">
                      <a:solidFill>
                        <a:srgbClr val="8EAADB"/>
                      </a:solidFill>
                      <a:prstDash val="solid"/>
                      <a:round/>
                      <a:headEnd type="none" w="med" len="med"/>
                      <a:tailEnd type="none" w="med" len="med"/>
                    </a:lnL>
                    <a:lnR w="12700" cap="flat" cmpd="sng" algn="ctr">
                      <a:solidFill>
                        <a:srgbClr val="8EAADB"/>
                      </a:solidFill>
                      <a:prstDash val="solid"/>
                      <a:round/>
                      <a:headEnd type="none" w="med" len="med"/>
                      <a:tailEnd type="none" w="med" len="med"/>
                    </a:lnR>
                    <a:lnT w="12700" cap="flat" cmpd="sng" algn="ctr">
                      <a:solidFill>
                        <a:srgbClr val="8EAADB"/>
                      </a:solidFill>
                      <a:prstDash val="solid"/>
                      <a:round/>
                      <a:headEnd type="none" w="med" len="med"/>
                      <a:tailEnd type="none" w="med" len="med"/>
                    </a:lnT>
                    <a:lnB w="12700" cap="flat" cmpd="sng" algn="ctr">
                      <a:solidFill>
                        <a:srgbClr val="8EAADB"/>
                      </a:solidFill>
                      <a:prstDash val="solid"/>
                      <a:round/>
                      <a:headEnd type="none" w="med" len="med"/>
                      <a:tailEnd type="none" w="med" len="med"/>
                    </a:lnB>
                    <a:solidFill>
                      <a:srgbClr val="FFCCCC"/>
                    </a:solidFill>
                  </a:tcPr>
                </a:tc>
                <a:tc>
                  <a:txBody>
                    <a:bodyPr/>
                    <a:lstStyle/>
                    <a:p>
                      <a:pPr>
                        <a:lnSpc>
                          <a:spcPct val="107000"/>
                        </a:lnSpc>
                        <a:spcAft>
                          <a:spcPts val="0"/>
                        </a:spcAft>
                      </a:pPr>
                      <a:r>
                        <a:rPr lang="es-CO" sz="1000" dirty="0">
                          <a:effectLst/>
                          <a:latin typeface="Calibri" panose="020F0502020204030204" pitchFamily="34" charset="0"/>
                          <a:ea typeface="Calibri" panose="020F0502020204030204" pitchFamily="34" charset="0"/>
                          <a:cs typeface="Calibri" panose="020F0502020204030204" pitchFamily="34" charset="0"/>
                        </a:rPr>
                        <a:t>GIT de Sistemas</a:t>
                      </a:r>
                      <a:endParaRPr lang="es-CO"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8316" marR="68316" marT="0" marB="0">
                    <a:lnL w="12700" cap="flat" cmpd="sng" algn="ctr">
                      <a:solidFill>
                        <a:srgbClr val="8EAADB"/>
                      </a:solidFill>
                      <a:prstDash val="solid"/>
                      <a:round/>
                      <a:headEnd type="none" w="med" len="med"/>
                      <a:tailEnd type="none" w="med" len="med"/>
                    </a:lnL>
                    <a:lnR w="12700" cap="flat" cmpd="sng" algn="ctr">
                      <a:solidFill>
                        <a:srgbClr val="8EAADB"/>
                      </a:solidFill>
                      <a:prstDash val="solid"/>
                      <a:round/>
                      <a:headEnd type="none" w="med" len="med"/>
                      <a:tailEnd type="none" w="med" len="med"/>
                    </a:lnR>
                    <a:lnT w="12700" cap="flat" cmpd="sng" algn="ctr">
                      <a:solidFill>
                        <a:srgbClr val="8EAADB"/>
                      </a:solidFill>
                      <a:prstDash val="solid"/>
                      <a:round/>
                      <a:headEnd type="none" w="med" len="med"/>
                      <a:tailEnd type="none" w="med" len="med"/>
                    </a:lnT>
                    <a:lnB w="12700" cap="flat" cmpd="sng" algn="ctr">
                      <a:solidFill>
                        <a:srgbClr val="8EAADB"/>
                      </a:solidFill>
                      <a:prstDash val="solid"/>
                      <a:round/>
                      <a:headEnd type="none" w="med" len="med"/>
                      <a:tailEnd type="none" w="med" len="med"/>
                    </a:lnB>
                    <a:solidFill>
                      <a:srgbClr val="FFCCCC"/>
                    </a:solidFill>
                  </a:tcPr>
                </a:tc>
                <a:tc>
                  <a:txBody>
                    <a:bodyPr/>
                    <a:lstStyle/>
                    <a:p>
                      <a:pPr marL="0" marR="0" lvl="0" indent="0" algn="l" defTabSz="514350" rtl="0" eaLnBrk="1" fontAlgn="auto" latinLnBrk="0" hangingPunct="1">
                        <a:lnSpc>
                          <a:spcPct val="107000"/>
                        </a:lnSpc>
                        <a:spcBef>
                          <a:spcPts val="0"/>
                        </a:spcBef>
                        <a:spcAft>
                          <a:spcPts val="0"/>
                        </a:spcAft>
                        <a:buClrTx/>
                        <a:buSzTx/>
                        <a:buFontTx/>
                        <a:buNone/>
                        <a:tabLst/>
                        <a:defRPr/>
                      </a:pPr>
                      <a:r>
                        <a:rPr lang="es-CO" sz="1000" dirty="0">
                          <a:effectLst/>
                          <a:latin typeface="Calibri" panose="020F0502020204030204" pitchFamily="34" charset="0"/>
                          <a:ea typeface="Calibri" panose="020F0502020204030204" pitchFamily="34" charset="0"/>
                          <a:cs typeface="Calibri" panose="020F0502020204030204" pitchFamily="34" charset="0"/>
                        </a:rPr>
                        <a:t>Enero de 2019</a:t>
                      </a:r>
                      <a:endParaRPr lang="es-CO" sz="10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0"/>
                        </a:spcAft>
                      </a:pPr>
                      <a:endParaRPr lang="es-CO"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8316" marR="68316" marT="0" marB="0">
                    <a:lnL w="12700" cap="flat" cmpd="sng" algn="ctr">
                      <a:solidFill>
                        <a:srgbClr val="8EAADB"/>
                      </a:solidFill>
                      <a:prstDash val="solid"/>
                      <a:round/>
                      <a:headEnd type="none" w="med" len="med"/>
                      <a:tailEnd type="none" w="med" len="med"/>
                    </a:lnL>
                    <a:lnR>
                      <a:noFill/>
                    </a:lnR>
                    <a:lnT w="12700" cap="flat" cmpd="sng" algn="ctr">
                      <a:solidFill>
                        <a:srgbClr val="8EAADB"/>
                      </a:solidFill>
                      <a:prstDash val="solid"/>
                      <a:round/>
                      <a:headEnd type="none" w="med" len="med"/>
                      <a:tailEnd type="none" w="med" len="med"/>
                    </a:lnT>
                    <a:lnB w="12700" cap="flat" cmpd="sng" algn="ctr">
                      <a:solidFill>
                        <a:srgbClr val="8EAADB"/>
                      </a:solidFill>
                      <a:prstDash val="solid"/>
                      <a:round/>
                      <a:headEnd type="none" w="med" len="med"/>
                      <a:tailEnd type="none" w="med" len="med"/>
                    </a:lnB>
                    <a:solidFill>
                      <a:srgbClr val="FFCCCC"/>
                    </a:solidFill>
                  </a:tcPr>
                </a:tc>
                <a:extLst>
                  <a:ext uri="{0D108BD9-81ED-4DB2-BD59-A6C34878D82A}">
                    <a16:rowId xmlns:a16="http://schemas.microsoft.com/office/drawing/2014/main" val="841867848"/>
                  </a:ext>
                </a:extLst>
              </a:tr>
            </a:tbl>
          </a:graphicData>
        </a:graphic>
      </p:graphicFrame>
      <p:pic>
        <p:nvPicPr>
          <p:cNvPr id="4" name="Imagen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836970" y="683441"/>
            <a:ext cx="1286967" cy="1286967"/>
          </a:xfrm>
          <a:prstGeom prst="rect">
            <a:avLst/>
          </a:prstGeom>
        </p:spPr>
      </p:pic>
    </p:spTree>
    <p:extLst>
      <p:ext uri="{BB962C8B-B14F-4D97-AF65-F5344CB8AC3E}">
        <p14:creationId xmlns:p14="http://schemas.microsoft.com/office/powerpoint/2010/main" val="343461413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ángulo 6"/>
          <p:cNvSpPr/>
          <p:nvPr/>
        </p:nvSpPr>
        <p:spPr>
          <a:xfrm>
            <a:off x="636359" y="444928"/>
            <a:ext cx="5587740" cy="400110"/>
          </a:xfrm>
          <a:prstGeom prst="rect">
            <a:avLst/>
          </a:prstGeom>
        </p:spPr>
        <p:txBody>
          <a:bodyPr wrap="square">
            <a:spAutoFit/>
          </a:bodyPr>
          <a:lstStyle/>
          <a:p>
            <a:pPr marL="313432" lvl="2" indent="-120551" algn="just">
              <a:spcBef>
                <a:spcPts val="422"/>
              </a:spcBef>
            </a:pPr>
            <a:r>
              <a:rPr lang="es-ES" sz="2000" b="1" dirty="0">
                <a:solidFill>
                  <a:schemeClr val="accent5">
                    <a:lumMod val="50000"/>
                  </a:schemeClr>
                </a:solidFill>
              </a:rPr>
              <a:t>  Consolidación, Seguimiento y Control</a:t>
            </a:r>
            <a:endParaRPr lang="es-ES" sz="2000" b="1" dirty="0">
              <a:solidFill>
                <a:schemeClr val="accent5">
                  <a:lumMod val="50000"/>
                </a:schemeClr>
              </a:solidFill>
              <a:latin typeface="Calibri" panose="020F0502020204030204" pitchFamily="34" charset="0"/>
              <a:cs typeface="Calibri" panose="020F0502020204030204" pitchFamily="34" charset="0"/>
            </a:endParaRPr>
          </a:p>
        </p:txBody>
      </p:sp>
      <p:sp>
        <p:nvSpPr>
          <p:cNvPr id="23" name="Rectángulo 22"/>
          <p:cNvSpPr/>
          <p:nvPr/>
        </p:nvSpPr>
        <p:spPr>
          <a:xfrm>
            <a:off x="0" y="9008077"/>
            <a:ext cx="6858000" cy="135924"/>
          </a:xfrm>
          <a:prstGeom prst="rect">
            <a:avLst/>
          </a:prstGeom>
          <a:solidFill>
            <a:schemeClr val="accent5"/>
          </a:solidFill>
          <a:ln>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24" name="Rectángulo 23"/>
          <p:cNvSpPr/>
          <p:nvPr/>
        </p:nvSpPr>
        <p:spPr>
          <a:xfrm>
            <a:off x="0" y="3357"/>
            <a:ext cx="6858000" cy="197708"/>
          </a:xfrm>
          <a:prstGeom prst="rect">
            <a:avLst/>
          </a:prstGeom>
          <a:solidFill>
            <a:schemeClr val="accent2"/>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25" name="Shape 737"/>
          <p:cNvSpPr/>
          <p:nvPr/>
        </p:nvSpPr>
        <p:spPr>
          <a:xfrm flipH="1">
            <a:off x="1527" y="213482"/>
            <a:ext cx="402286" cy="980020"/>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lnTo>
                  <a:pt x="21600" y="17899"/>
                </a:lnTo>
                <a:lnTo>
                  <a:pt x="21600" y="0"/>
                </a:lnTo>
                <a:lnTo>
                  <a:pt x="0" y="3701"/>
                </a:lnTo>
                <a:lnTo>
                  <a:pt x="0" y="21600"/>
                </a:lnTo>
                <a:close/>
              </a:path>
            </a:pathLst>
          </a:custGeom>
          <a:solidFill>
            <a:srgbClr val="00B050">
              <a:alpha val="90000"/>
            </a:srgbClr>
          </a:solidFill>
          <a:ln w="12700" cap="flat">
            <a:noFill/>
            <a:miter lim="400000"/>
          </a:ln>
          <a:effectLst/>
        </p:spPr>
        <p:txBody>
          <a:bodyPr wrap="square" lIns="45719" tIns="45719" rIns="45719" bIns="45719" numCol="1" anchor="t">
            <a:noAutofit/>
          </a:bodyPr>
          <a:lstStyle/>
          <a:p>
            <a:pPr marL="0" marR="0" lvl="0" indent="0" defTabSz="914354"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rgbClr val="95A5A6"/>
              </a:solidFill>
              <a:effectLst/>
              <a:uLnTx/>
              <a:uFillTx/>
            </a:endParaRPr>
          </a:p>
        </p:txBody>
      </p:sp>
      <p:sp>
        <p:nvSpPr>
          <p:cNvPr id="26" name="Shape 739"/>
          <p:cNvSpPr/>
          <p:nvPr/>
        </p:nvSpPr>
        <p:spPr>
          <a:xfrm flipH="1">
            <a:off x="596" y="55584"/>
            <a:ext cx="804570" cy="337117"/>
          </a:xfrm>
          <a:custGeom>
            <a:avLst/>
            <a:gdLst/>
            <a:ahLst/>
            <a:cxnLst>
              <a:cxn ang="0">
                <a:pos x="wd2" y="hd2"/>
              </a:cxn>
              <a:cxn ang="5400000">
                <a:pos x="wd2" y="hd2"/>
              </a:cxn>
              <a:cxn ang="10800000">
                <a:pos x="wd2" y="hd2"/>
              </a:cxn>
              <a:cxn ang="16200000">
                <a:pos x="wd2" y="hd2"/>
              </a:cxn>
            </a:cxnLst>
            <a:rect l="0" t="0" r="r" b="b"/>
            <a:pathLst>
              <a:path w="21600" h="21600" extrusionOk="0">
                <a:moveTo>
                  <a:pt x="10800" y="21600"/>
                </a:moveTo>
                <a:lnTo>
                  <a:pt x="0" y="10680"/>
                </a:lnTo>
                <a:lnTo>
                  <a:pt x="10800" y="0"/>
                </a:lnTo>
                <a:lnTo>
                  <a:pt x="21600" y="10680"/>
                </a:lnTo>
                <a:lnTo>
                  <a:pt x="10800" y="21600"/>
                </a:lnTo>
                <a:close/>
              </a:path>
            </a:pathLst>
          </a:custGeom>
          <a:solidFill>
            <a:srgbClr val="00B050"/>
          </a:solidFill>
          <a:ln w="12700" cap="flat">
            <a:noFill/>
            <a:miter lim="400000"/>
          </a:ln>
          <a:effectLst/>
        </p:spPr>
        <p:txBody>
          <a:bodyPr wrap="square" lIns="45719" tIns="45719" rIns="45719" bIns="45719" numCol="1" anchor="t">
            <a:noAutofit/>
          </a:bodyPr>
          <a:lstStyle/>
          <a:p>
            <a:pPr marL="0" marR="0" lvl="0" indent="0" defTabSz="914354"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rgbClr val="95A5A6"/>
              </a:solidFill>
              <a:effectLst/>
              <a:uLnTx/>
              <a:uFillTx/>
            </a:endParaRPr>
          </a:p>
        </p:txBody>
      </p:sp>
      <p:sp>
        <p:nvSpPr>
          <p:cNvPr id="27" name="Shape 738"/>
          <p:cNvSpPr/>
          <p:nvPr/>
        </p:nvSpPr>
        <p:spPr>
          <a:xfrm flipH="1">
            <a:off x="402881" y="206433"/>
            <a:ext cx="402286" cy="980020"/>
          </a:xfrm>
          <a:custGeom>
            <a:avLst/>
            <a:gdLst/>
            <a:ahLst/>
            <a:cxnLst>
              <a:cxn ang="0">
                <a:pos x="wd2" y="hd2"/>
              </a:cxn>
              <a:cxn ang="5400000">
                <a:pos x="wd2" y="hd2"/>
              </a:cxn>
              <a:cxn ang="10800000">
                <a:pos x="wd2" y="hd2"/>
              </a:cxn>
              <a:cxn ang="16200000">
                <a:pos x="wd2" y="hd2"/>
              </a:cxn>
            </a:cxnLst>
            <a:rect l="0" t="0" r="r" b="b"/>
            <a:pathLst>
              <a:path w="21600" h="21600" extrusionOk="0">
                <a:moveTo>
                  <a:pt x="21600" y="21600"/>
                </a:moveTo>
                <a:lnTo>
                  <a:pt x="0" y="17899"/>
                </a:lnTo>
                <a:lnTo>
                  <a:pt x="0" y="0"/>
                </a:lnTo>
                <a:lnTo>
                  <a:pt x="21600" y="3701"/>
                </a:lnTo>
                <a:lnTo>
                  <a:pt x="21600" y="21600"/>
                </a:lnTo>
                <a:close/>
              </a:path>
            </a:pathLst>
          </a:custGeom>
          <a:solidFill>
            <a:srgbClr val="00B050">
              <a:alpha val="80000"/>
            </a:srgbClr>
          </a:solidFill>
          <a:ln w="12700" cap="flat">
            <a:noFill/>
            <a:miter lim="400000"/>
          </a:ln>
          <a:effectLst/>
        </p:spPr>
        <p:txBody>
          <a:bodyPr wrap="square" lIns="45719" tIns="45719" rIns="45719" bIns="45719" numCol="1" anchor="ctr">
            <a:noAutofit/>
          </a:bodyPr>
          <a:lstStyle/>
          <a:p>
            <a:pPr marL="0" marR="0" lvl="0" indent="0" algn="ctr" defTabSz="914354" eaLnBrk="1" fontAlgn="auto" latinLnBrk="0" hangingPunct="1">
              <a:lnSpc>
                <a:spcPct val="100000"/>
              </a:lnSpc>
              <a:spcBef>
                <a:spcPts val="0"/>
              </a:spcBef>
              <a:spcAft>
                <a:spcPts val="0"/>
              </a:spcAft>
              <a:buClrTx/>
              <a:buSzTx/>
              <a:buFontTx/>
              <a:buNone/>
              <a:tabLst/>
              <a:defRPr b="0">
                <a:solidFill>
                  <a:srgbClr val="000000"/>
                </a:solidFill>
                <a:latin typeface="+mn-lt"/>
                <a:ea typeface="+mn-ea"/>
                <a:cs typeface="+mn-cs"/>
                <a:sym typeface="Calibri"/>
              </a:defRPr>
            </a:pPr>
            <a:r>
              <a:rPr kumimoji="0" lang="en-US" sz="2400" b="1" i="0" u="none" strike="noStrike" kern="0" cap="none" spc="0" normalizeH="0" baseline="0" noProof="0" dirty="0">
                <a:ln>
                  <a:noFill/>
                </a:ln>
                <a:solidFill>
                  <a:srgbClr val="FFFFFF"/>
                </a:solidFill>
                <a:effectLst/>
                <a:uLnTx/>
                <a:uFillTx/>
                <a:latin typeface="Calibri"/>
                <a:ea typeface="Helvetica"/>
                <a:cs typeface="Helvetica"/>
                <a:sym typeface="Helvetica"/>
              </a:rPr>
              <a:t>8</a:t>
            </a:r>
          </a:p>
        </p:txBody>
      </p:sp>
      <p:sp>
        <p:nvSpPr>
          <p:cNvPr id="8" name="Rectángulo 7">
            <a:extLst>
              <a:ext uri="{FF2B5EF4-FFF2-40B4-BE49-F238E27FC236}">
                <a16:creationId xmlns:a16="http://schemas.microsoft.com/office/drawing/2014/main" id="{4CF4A1CF-686F-4827-9727-DE29BDC0D0D6}"/>
              </a:ext>
            </a:extLst>
          </p:cNvPr>
          <p:cNvSpPr/>
          <p:nvPr/>
        </p:nvSpPr>
        <p:spPr>
          <a:xfrm>
            <a:off x="402881" y="1424948"/>
            <a:ext cx="5990025" cy="2123658"/>
          </a:xfrm>
          <a:prstGeom prst="rect">
            <a:avLst/>
          </a:prstGeom>
        </p:spPr>
        <p:txBody>
          <a:bodyPr wrap="square">
            <a:spAutoFit/>
          </a:bodyPr>
          <a:lstStyle/>
          <a:p>
            <a:pPr algn="just"/>
            <a:r>
              <a:rPr lang="es-ES_tradnl" sz="1200" dirty="0"/>
              <a:t>El presente documento fue elaborado por todas y cada una de las dependencias encargadas de la implementación de las Estrategias incluidas en la Ley 1474 de 2011 y el Decreto 2641 de 2012, el Grupo Interno de Trabajo de Planeación fue el encargado de la consolidación; la ejecución de las actividades propuestas, es responsabilidad de cada una de las áreas responsables y su verificación será realizada por la Oficina de Control Interno, de acuerdo con la periodicidad e instrumentos establecidos para tal fin.</a:t>
            </a:r>
            <a:endParaRPr lang="es-CO" sz="1200" dirty="0"/>
          </a:p>
          <a:p>
            <a:pPr algn="just"/>
            <a:r>
              <a:rPr lang="es-ES_tradnl" sz="1200" dirty="0"/>
              <a:t> </a:t>
            </a:r>
            <a:endParaRPr lang="es-CO" sz="1200" dirty="0"/>
          </a:p>
          <a:p>
            <a:pPr algn="just"/>
            <a:r>
              <a:rPr lang="es-ES_tradnl" sz="1200" dirty="0"/>
              <a:t>Para efectos de publicidad y seguimiento por parte de la ciudadanía y las partes interesadas, el presente plan y sus respectivos seguimientos serán publicados en el siguiente link de nuestra página WEB</a:t>
            </a:r>
          </a:p>
          <a:p>
            <a:pPr algn="just"/>
            <a:r>
              <a:rPr lang="es-ES_tradnl" sz="1200" u="sng" dirty="0">
                <a:solidFill>
                  <a:srgbClr val="0000FF"/>
                </a:solidFill>
              </a:rPr>
              <a:t>https://www.ani.gov.co/planes/plan-anticorrupcion-ani-21718</a:t>
            </a:r>
            <a:r>
              <a:rPr lang="es-ES_tradnl" sz="1200" dirty="0">
                <a:solidFill>
                  <a:srgbClr val="0000FF"/>
                </a:solidFill>
              </a:rPr>
              <a:t>.</a:t>
            </a:r>
            <a:endParaRPr lang="es-CO" sz="1200" dirty="0">
              <a:solidFill>
                <a:srgbClr val="0000FF"/>
              </a:solidFill>
            </a:endParaRPr>
          </a:p>
        </p:txBody>
      </p:sp>
      <p:pic>
        <p:nvPicPr>
          <p:cNvPr id="3" name="Imagen 2"/>
          <p:cNvPicPr>
            <a:picLocks noChangeAspect="1"/>
          </p:cNvPicPr>
          <p:nvPr/>
        </p:nvPicPr>
        <p:blipFill rotWithShape="1">
          <a:blip r:embed="rId2">
            <a:duotone>
              <a:schemeClr val="accent6">
                <a:shade val="45000"/>
                <a:satMod val="135000"/>
              </a:schemeClr>
              <a:prstClr val="white"/>
            </a:duotone>
            <a:extLst>
              <a:ext uri="{28A0092B-C50C-407E-A947-70E740481C1C}">
                <a14:useLocalDpi xmlns:a14="http://schemas.microsoft.com/office/drawing/2010/main" val="0"/>
              </a:ext>
            </a:extLst>
          </a:blip>
          <a:srcRect l="25473" r="52075" b="69676"/>
          <a:stretch/>
        </p:blipFill>
        <p:spPr>
          <a:xfrm>
            <a:off x="2043223" y="3998982"/>
            <a:ext cx="2515130" cy="2782812"/>
          </a:xfrm>
          <a:prstGeom prst="rect">
            <a:avLst/>
          </a:prstGeom>
        </p:spPr>
      </p:pic>
    </p:spTree>
    <p:extLst>
      <p:ext uri="{BB962C8B-B14F-4D97-AF65-F5344CB8AC3E}">
        <p14:creationId xmlns:p14="http://schemas.microsoft.com/office/powerpoint/2010/main" val="2140219078"/>
      </p:ext>
    </p:extLst>
  </p:cSld>
  <p:clrMapOvr>
    <a:masterClrMapping/>
  </p:clrMapOvr>
</p:sld>
</file>

<file path=ppt/theme/theme1.xml><?xml version="1.0" encoding="utf-8"?>
<a:theme xmlns:a="http://schemas.openxmlformats.org/drawingml/2006/main" name="Función Pública">
  <a:themeElements>
    <a:clrScheme name="Personalizado 8">
      <a:dk1>
        <a:sysClr val="windowText" lastClr="000000"/>
      </a:dk1>
      <a:lt1>
        <a:sysClr val="window" lastClr="FFFFFF"/>
      </a:lt1>
      <a:dk2>
        <a:srgbClr val="44546A"/>
      </a:dk2>
      <a:lt2>
        <a:srgbClr val="E7E6E6"/>
      </a:lt2>
      <a:accent1>
        <a:srgbClr val="D3D92B"/>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Personalizado 1">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7682</TotalTime>
  <Words>4399</Words>
  <Application>Microsoft Office PowerPoint</Application>
  <PresentationFormat>Carta (216 x 279 mm)</PresentationFormat>
  <Paragraphs>431</Paragraphs>
  <Slides>18</Slides>
  <Notes>0</Notes>
  <HiddenSlides>0</HiddenSlides>
  <MMClips>0</MMClips>
  <ScaleCrop>false</ScaleCrop>
  <HeadingPairs>
    <vt:vector size="6" baseType="variant">
      <vt:variant>
        <vt:lpstr>Fuentes usadas</vt:lpstr>
      </vt:variant>
      <vt:variant>
        <vt:i4>4</vt:i4>
      </vt:variant>
      <vt:variant>
        <vt:lpstr>Tema</vt:lpstr>
      </vt:variant>
      <vt:variant>
        <vt:i4>2</vt:i4>
      </vt:variant>
      <vt:variant>
        <vt:lpstr>Títulos de diapositiva</vt:lpstr>
      </vt:variant>
      <vt:variant>
        <vt:i4>18</vt:i4>
      </vt:variant>
    </vt:vector>
  </HeadingPairs>
  <TitlesOfParts>
    <vt:vector size="24" baseType="lpstr">
      <vt:lpstr>Arial</vt:lpstr>
      <vt:lpstr>Calibri</vt:lpstr>
      <vt:lpstr>Calibri Light</vt:lpstr>
      <vt:lpstr>Wingdings</vt:lpstr>
      <vt:lpstr>Función Pública</vt:lpstr>
      <vt:lpstr>Tema de Office</vt:lpstr>
      <vt:lpstr>Presentación de PowerPoint</vt:lpstr>
      <vt:lpstr>Presentación de PowerPoint</vt:lpstr>
      <vt:lpstr>Introducción</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Santiago Arango Corrales</dc:creator>
  <cp:lastModifiedBy>Hector Eduardo Vanegas Gamez</cp:lastModifiedBy>
  <cp:revision>400</cp:revision>
  <dcterms:created xsi:type="dcterms:W3CDTF">2018-09-13T19:41:21Z</dcterms:created>
  <dcterms:modified xsi:type="dcterms:W3CDTF">2019-12-09T01:33:35Z</dcterms:modified>
</cp:coreProperties>
</file>