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8.xml" ContentType="application/vnd.openxmlformats-officedocument.presentationml.tags+xml"/>
  <Override PartName="/ppt/notesSlides/notesSlide1.xml" ContentType="application/vnd.openxmlformats-officedocument.presentationml.notesSlide+xml"/>
  <Override PartName="/ppt/tags/tag59.xml" ContentType="application/vnd.openxmlformats-officedocument.presentationml.tags+xml"/>
  <Override PartName="/ppt/notesSlides/notesSlide2.xml" ContentType="application/vnd.openxmlformats-officedocument.presentationml.notesSlide+xml"/>
  <Override PartName="/ppt/tags/tag60.xml" ContentType="application/vnd.openxmlformats-officedocument.presentationml.tags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notesSlides/notesSlide4.xml" ContentType="application/vnd.openxmlformats-officedocument.presentationml.notesSlide+xml"/>
  <Override PartName="/ppt/tags/tag75.xml" ContentType="application/vnd.openxmlformats-officedocument.presentationml.tags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76.xml" ContentType="application/vnd.openxmlformats-officedocument.presentationml.tags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handoutMasterIdLst>
    <p:handoutMasterId r:id="rId33"/>
  </p:handoutMasterIdLst>
  <p:sldIdLst>
    <p:sldId id="258" r:id="rId2"/>
    <p:sldId id="260" r:id="rId3"/>
    <p:sldId id="287" r:id="rId4"/>
    <p:sldId id="307" r:id="rId5"/>
    <p:sldId id="288" r:id="rId6"/>
    <p:sldId id="257" r:id="rId7"/>
    <p:sldId id="299" r:id="rId8"/>
    <p:sldId id="261" r:id="rId9"/>
    <p:sldId id="262" r:id="rId10"/>
    <p:sldId id="308" r:id="rId11"/>
    <p:sldId id="311" r:id="rId12"/>
    <p:sldId id="303" r:id="rId13"/>
    <p:sldId id="301" r:id="rId14"/>
    <p:sldId id="304" r:id="rId15"/>
    <p:sldId id="305" r:id="rId16"/>
    <p:sldId id="306" r:id="rId17"/>
    <p:sldId id="302" r:id="rId18"/>
    <p:sldId id="263" r:id="rId19"/>
    <p:sldId id="289" r:id="rId20"/>
    <p:sldId id="290" r:id="rId21"/>
    <p:sldId id="291" r:id="rId22"/>
    <p:sldId id="300" r:id="rId23"/>
    <p:sldId id="312" r:id="rId24"/>
    <p:sldId id="313" r:id="rId25"/>
    <p:sldId id="314" r:id="rId26"/>
    <p:sldId id="297" r:id="rId27"/>
    <p:sldId id="309" r:id="rId28"/>
    <p:sldId id="315" r:id="rId29"/>
    <p:sldId id="310" r:id="rId30"/>
    <p:sldId id="298" r:id="rId31"/>
  </p:sldIdLst>
  <p:sldSz cx="12192000" cy="6858000"/>
  <p:notesSz cx="7010400" cy="9296400"/>
  <p:custDataLst>
    <p:tags r:id="rId34"/>
  </p:custDataLst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176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080C"/>
    <a:srgbClr val="FEF6F0"/>
    <a:srgbClr val="FBD5B5"/>
    <a:srgbClr val="B8CCE4"/>
    <a:srgbClr val="68CCE4"/>
    <a:srgbClr val="B9CDE5"/>
    <a:srgbClr val="95B3D7"/>
    <a:srgbClr val="1BA3B1"/>
    <a:srgbClr val="1CB0A9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37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6" y="624"/>
      </p:cViewPr>
      <p:guideLst>
        <p:guide orient="horz" pos="2160"/>
        <p:guide pos="3840"/>
        <p:guide pos="176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Carretero!$A$22</c:f>
              <c:strCache>
                <c:ptCount val="1"/>
                <c:pt idx="0">
                  <c:v>Ejecutado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Pt>
            <c:idx val="4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Pt>
            <c:idx val="5"/>
            <c:invertIfNegative val="0"/>
            <c:bubble3D val="0"/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600" dirty="0" smtClean="0"/>
                      <a:t>60</a:t>
                    </a:r>
                    <a:endParaRPr lang="en-US" sz="16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spPr/>
              <c:txPr>
                <a:bodyPr/>
                <a:lstStyle/>
                <a:p>
                  <a:pPr>
                    <a:defRPr sz="2000" b="0">
                      <a:solidFill>
                        <a:schemeClr val="accent4"/>
                      </a:solidFill>
                      <a:effectLst/>
                      <a:latin typeface="Impact" panose="020B0806030902050204" pitchFamily="34" charset="0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1.3474736725394944E-3"/>
                  <c:y val="-2.64516928562725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>
                    <a:solidFill>
                      <a:schemeClr val="accent4"/>
                    </a:solidFill>
                    <a:effectLst/>
                    <a:latin typeface="Impact" panose="020B080603090205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Carretero!$B$21:$H$21</c:f>
              <c:strCache>
                <c:ptCount val="7"/>
                <c:pt idx="0">
                  <c:v>2000-2010 
(Promedio x año) </c:v>
                </c:pt>
                <c:pt idx="1">
                  <c:v>Ejecutado 2011</c:v>
                </c:pt>
                <c:pt idx="2">
                  <c:v>Ejecutado 2012</c:v>
                </c:pt>
                <c:pt idx="3">
                  <c:v>Ejecutado 2013</c:v>
                </c:pt>
                <c:pt idx="4">
                  <c:v>Ejecutado 2014</c:v>
                </c:pt>
                <c:pt idx="5">
                  <c:v>Ejecutado 2015</c:v>
                </c:pt>
                <c:pt idx="6">
                  <c:v>Meta 2016</c:v>
                </c:pt>
              </c:strCache>
            </c:strRef>
          </c:cat>
          <c:val>
            <c:numRef>
              <c:f>Carretero!$B$22:$H$22</c:f>
              <c:numCache>
                <c:formatCode>General</c:formatCode>
                <c:ptCount val="7"/>
                <c:pt idx="0">
                  <c:v>50</c:v>
                </c:pt>
                <c:pt idx="1">
                  <c:v>101.41</c:v>
                </c:pt>
                <c:pt idx="2">
                  <c:v>202</c:v>
                </c:pt>
                <c:pt idx="3" formatCode="0.0">
                  <c:v>250</c:v>
                </c:pt>
                <c:pt idx="4">
                  <c:v>212</c:v>
                </c:pt>
                <c:pt idx="5">
                  <c:v>220</c:v>
                </c:pt>
                <c:pt idx="6">
                  <c:v>44.95</c:v>
                </c:pt>
              </c:numCache>
            </c:numRef>
          </c:val>
        </c:ser>
        <c:ser>
          <c:idx val="1"/>
          <c:order val="1"/>
          <c:tx>
            <c:strRef>
              <c:f>Carretero!$A$23</c:f>
              <c:strCache>
                <c:ptCount val="1"/>
                <c:pt idx="0">
                  <c:v>Falta por ejecutar</c:v>
                </c:pt>
              </c:strCache>
            </c:strRef>
          </c:tx>
          <c:spPr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Pt>
            <c:idx val="3"/>
            <c:invertIfNegative val="0"/>
            <c:bubble3D val="0"/>
          </c:dPt>
          <c:dPt>
            <c:idx val="4"/>
            <c:invertIfNegative val="0"/>
            <c:bubble3D val="0"/>
          </c:dPt>
          <c:dLbls>
            <c:dLbl>
              <c:idx val="3"/>
              <c:spPr/>
              <c:txPr>
                <a:bodyPr anchorCtr="0"/>
                <a:lstStyle/>
                <a:p>
                  <a:pPr algn="ctr" rtl="0">
                    <a:defRPr lang="es-MX" sz="2400" b="0" i="0" u="none" strike="noStrike" kern="1200" baseline="0">
                      <a:solidFill>
                        <a:schemeClr val="accent4"/>
                      </a:solidFill>
                      <a:effectLst/>
                      <a:latin typeface="Impact" panose="020B0806030902050204" pitchFamily="34" charset="0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ctr" rtl="0">
                    <a:defRPr lang="es-MX" sz="1200" b="0" i="0" u="none" strike="noStrike" kern="1200" baseline="0">
                      <a:solidFill>
                        <a:schemeClr val="accent4"/>
                      </a:solidFill>
                      <a:effectLst/>
                      <a:latin typeface="Impact" panose="020B0806030902050204" pitchFamily="34" charset="0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ctr" rtl="0">
                    <a:defRPr lang="es-MX" sz="1800" b="0" i="0" u="none" strike="noStrike" kern="1200" baseline="0">
                      <a:solidFill>
                        <a:schemeClr val="accent4"/>
                      </a:solidFill>
                      <a:effectLst/>
                      <a:latin typeface="Impact" panose="020B0806030902050204" pitchFamily="34" charset="0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 rtl="0">
                  <a:defRPr lang="es-MX" sz="2400" b="0" i="0" u="none" strike="noStrike" kern="1200" baseline="0">
                    <a:solidFill>
                      <a:schemeClr val="accent4"/>
                    </a:solidFill>
                    <a:effectLst/>
                    <a:latin typeface="Impact" panose="020B0806030902050204" pitchFamily="34" charset="0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Carretero!$B$21:$H$21</c:f>
              <c:strCache>
                <c:ptCount val="7"/>
                <c:pt idx="0">
                  <c:v>2000-2010 
(Promedio x año) </c:v>
                </c:pt>
                <c:pt idx="1">
                  <c:v>Ejecutado 2011</c:v>
                </c:pt>
                <c:pt idx="2">
                  <c:v>Ejecutado 2012</c:v>
                </c:pt>
                <c:pt idx="3">
                  <c:v>Ejecutado 2013</c:v>
                </c:pt>
                <c:pt idx="4">
                  <c:v>Ejecutado 2014</c:v>
                </c:pt>
                <c:pt idx="5">
                  <c:v>Ejecutado 2015</c:v>
                </c:pt>
                <c:pt idx="6">
                  <c:v>Meta 2016</c:v>
                </c:pt>
              </c:strCache>
            </c:strRef>
          </c:cat>
          <c:val>
            <c:numRef>
              <c:f>Carretero!$B$23:$H$23</c:f>
              <c:numCache>
                <c:formatCode>General</c:formatCode>
                <c:ptCount val="7"/>
                <c:pt idx="6">
                  <c:v>240.3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box"/>
        <c:axId val="218019504"/>
        <c:axId val="218020064"/>
        <c:axId val="0"/>
      </c:bar3DChart>
      <c:catAx>
        <c:axId val="218019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 b="1">
                <a:solidFill>
                  <a:srgbClr val="04080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defRPr>
            </a:pPr>
            <a:endParaRPr lang="es-CO"/>
          </a:p>
        </c:txPr>
        <c:crossAx val="218020064"/>
        <c:crosses val="autoZero"/>
        <c:auto val="1"/>
        <c:lblAlgn val="ctr"/>
        <c:lblOffset val="100"/>
        <c:noMultiLvlLbl val="0"/>
      </c:catAx>
      <c:valAx>
        <c:axId val="21802006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1801950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Carretero!$A$22</c:f>
              <c:strCache>
                <c:ptCount val="1"/>
                <c:pt idx="0">
                  <c:v>Calzada Sencilla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Pt>
            <c:idx val="5"/>
            <c:invertIfNegative val="0"/>
            <c:bubble3D val="0"/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0">
                    <a:solidFill>
                      <a:schemeClr val="accent4"/>
                    </a:solidFill>
                    <a:latin typeface="Impact" panose="020B080603090205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Carretero!$B$21:$D$21</c:f>
              <c:strCache>
                <c:ptCount val="3"/>
                <c:pt idx="0">
                  <c:v>Proyección 2016</c:v>
                </c:pt>
                <c:pt idx="1">
                  <c:v>Meta 2017</c:v>
                </c:pt>
                <c:pt idx="2">
                  <c:v>Meta 2018</c:v>
                </c:pt>
              </c:strCache>
            </c:strRef>
          </c:cat>
          <c:val>
            <c:numRef>
              <c:f>Carretero!$B$22:$D$22</c:f>
              <c:numCache>
                <c:formatCode>General</c:formatCode>
                <c:ptCount val="3"/>
                <c:pt idx="0">
                  <c:v>34.5</c:v>
                </c:pt>
                <c:pt idx="1">
                  <c:v>30</c:v>
                </c:pt>
                <c:pt idx="2">
                  <c:v>30</c:v>
                </c:pt>
              </c:numCache>
            </c:numRef>
          </c:val>
        </c:ser>
        <c:ser>
          <c:idx val="1"/>
          <c:order val="1"/>
          <c:tx>
            <c:strRef>
              <c:f>Carretero!$A$23</c:f>
              <c:strCache>
                <c:ptCount val="1"/>
                <c:pt idx="0">
                  <c:v>Doble Calzada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Pt>
            <c:idx val="3"/>
            <c:invertIfNegative val="0"/>
            <c:bubble3D val="0"/>
          </c:dPt>
          <c:dPt>
            <c:idx val="4"/>
            <c:invertIfNegative val="0"/>
            <c:bubble3D val="0"/>
          </c:dPt>
          <c:dLbls>
            <c:dLbl>
              <c:idx val="3"/>
              <c:spPr/>
              <c:txPr>
                <a:bodyPr anchorCtr="0"/>
                <a:lstStyle/>
                <a:p>
                  <a:pPr algn="ctr" rtl="0">
                    <a:defRPr lang="es-MX" sz="2400" b="0" i="0" u="none" strike="noStrike" kern="1200" baseline="0">
                      <a:solidFill>
                        <a:schemeClr val="bg1">
                          <a:lumMod val="95000"/>
                        </a:schemeClr>
                      </a:solidFill>
                      <a:effectLst/>
                      <a:latin typeface="Impact" panose="020B0806030902050204" pitchFamily="34" charset="0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ctr" rtl="0">
                    <a:defRPr lang="es-MX" sz="1200" b="0" i="0" u="none" strike="noStrike" kern="1200" baseline="0">
                      <a:solidFill>
                        <a:schemeClr val="bg1">
                          <a:lumMod val="95000"/>
                        </a:schemeClr>
                      </a:solidFill>
                      <a:effectLst/>
                      <a:latin typeface="Impact" panose="020B0806030902050204" pitchFamily="34" charset="0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ctr" rtl="0">
                    <a:defRPr lang="es-MX" sz="1800" b="0" i="0" u="none" strike="noStrike" kern="1200" baseline="0">
                      <a:solidFill>
                        <a:schemeClr val="bg1">
                          <a:lumMod val="95000"/>
                        </a:schemeClr>
                      </a:solidFill>
                      <a:effectLst/>
                      <a:latin typeface="Impact" panose="020B0806030902050204" pitchFamily="34" charset="0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 rtl="0">
                  <a:defRPr lang="es-MX" sz="2400" b="0" i="0" u="none" strike="noStrike" kern="1200" baseline="0">
                    <a:solidFill>
                      <a:schemeClr val="bg1">
                        <a:lumMod val="95000"/>
                      </a:schemeClr>
                    </a:solidFill>
                    <a:effectLst/>
                    <a:latin typeface="Impact" panose="020B0806030902050204" pitchFamily="34" charset="0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Carretero!$B$21:$D$21</c:f>
              <c:strCache>
                <c:ptCount val="3"/>
                <c:pt idx="0">
                  <c:v>Proyección 2016</c:v>
                </c:pt>
                <c:pt idx="1">
                  <c:v>Meta 2017</c:v>
                </c:pt>
                <c:pt idx="2">
                  <c:v>Meta 2018</c:v>
                </c:pt>
              </c:strCache>
            </c:strRef>
          </c:cat>
          <c:val>
            <c:numRef>
              <c:f>Carretero!$B$23:$D$23</c:f>
              <c:numCache>
                <c:formatCode>General</c:formatCode>
                <c:ptCount val="3"/>
                <c:pt idx="0">
                  <c:v>285.2</c:v>
                </c:pt>
                <c:pt idx="1">
                  <c:v>300</c:v>
                </c:pt>
                <c:pt idx="2">
                  <c:v>300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box"/>
        <c:axId val="218022864"/>
        <c:axId val="218023424"/>
        <c:axId val="0"/>
      </c:bar3DChart>
      <c:catAx>
        <c:axId val="218022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 b="1">
                <a:solidFill>
                  <a:srgbClr val="04080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defRPr>
            </a:pPr>
            <a:endParaRPr lang="es-CO"/>
          </a:p>
        </c:txPr>
        <c:crossAx val="218023424"/>
        <c:crosses val="autoZero"/>
        <c:auto val="1"/>
        <c:lblAlgn val="ctr"/>
        <c:lblOffset val="100"/>
        <c:noMultiLvlLbl val="0"/>
      </c:catAx>
      <c:valAx>
        <c:axId val="21802342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1802286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4"/>
          <c:order val="0"/>
          <c:tx>
            <c:strRef>
              <c:f>'Grafica Inversión'!$B$6</c:f>
              <c:strCache>
                <c:ptCount val="1"/>
                <c:pt idx="0">
                  <c:v>Carreteras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numRef>
              <c:f>'Grafica Inversión'!$C$2:$E$2</c:f>
              <c:numCache>
                <c:formatCode>General</c:formatCode>
                <c:ptCount val="3"/>
                <c:pt idx="0">
                  <c:v>2010</c:v>
                </c:pt>
                <c:pt idx="1">
                  <c:v>2014</c:v>
                </c:pt>
                <c:pt idx="2">
                  <c:v>2018</c:v>
                </c:pt>
              </c:numCache>
            </c:numRef>
          </c:cat>
          <c:val>
            <c:numRef>
              <c:f>'Grafica Inversión'!$C$6:$E$6</c:f>
              <c:numCache>
                <c:formatCode>_-"$"* #,##0_-;\-"$"* #,##0_-;_-"$"* "-"??_-;_-@_-</c:formatCode>
                <c:ptCount val="3"/>
                <c:pt idx="0">
                  <c:v>1706</c:v>
                </c:pt>
                <c:pt idx="1">
                  <c:v>3500</c:v>
                </c:pt>
                <c:pt idx="2">
                  <c:v>8500</c:v>
                </c:pt>
              </c:numCache>
            </c:numRef>
          </c:val>
        </c:ser>
        <c:ser>
          <c:idx val="3"/>
          <c:order val="1"/>
          <c:tx>
            <c:strRef>
              <c:f>'Grafica Inversión'!$B$5</c:f>
              <c:strCache>
                <c:ptCount val="1"/>
                <c:pt idx="0">
                  <c:v>Puertos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numRef>
              <c:f>'Grafica Inversión'!$C$2:$E$2</c:f>
              <c:numCache>
                <c:formatCode>General</c:formatCode>
                <c:ptCount val="3"/>
                <c:pt idx="0">
                  <c:v>2010</c:v>
                </c:pt>
                <c:pt idx="1">
                  <c:v>2014</c:v>
                </c:pt>
                <c:pt idx="2">
                  <c:v>2018</c:v>
                </c:pt>
              </c:numCache>
            </c:numRef>
          </c:cat>
          <c:val>
            <c:numRef>
              <c:f>'Grafica Inversión'!$C$5:$E$5</c:f>
              <c:numCache>
                <c:formatCode>_-"$"* #,##0_-;\-"$"* #,##0_-;_-"$"* "-"??_-;_-@_-</c:formatCode>
                <c:ptCount val="3"/>
                <c:pt idx="0">
                  <c:v>643</c:v>
                </c:pt>
                <c:pt idx="1">
                  <c:v>906</c:v>
                </c:pt>
                <c:pt idx="2">
                  <c:v>700</c:v>
                </c:pt>
              </c:numCache>
            </c:numRef>
          </c:val>
        </c:ser>
        <c:ser>
          <c:idx val="2"/>
          <c:order val="2"/>
          <c:tx>
            <c:strRef>
              <c:f>'Grafica Inversión'!$B$4</c:f>
              <c:strCache>
                <c:ptCount val="1"/>
                <c:pt idx="0">
                  <c:v>Aeropuertos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numRef>
              <c:f>'Grafica Inversión'!$C$2:$E$2</c:f>
              <c:numCache>
                <c:formatCode>General</c:formatCode>
                <c:ptCount val="3"/>
                <c:pt idx="0">
                  <c:v>2010</c:v>
                </c:pt>
                <c:pt idx="1">
                  <c:v>2014</c:v>
                </c:pt>
                <c:pt idx="2">
                  <c:v>2018</c:v>
                </c:pt>
              </c:numCache>
            </c:numRef>
          </c:cat>
          <c:val>
            <c:numRef>
              <c:f>'Grafica Inversión'!$C$4:$E$4</c:f>
              <c:numCache>
                <c:formatCode>_-"$"* #,##0_-;\-"$"* #,##0_-;_-"$"* "-"??_-;_-@_-</c:formatCode>
                <c:ptCount val="3"/>
                <c:pt idx="0">
                  <c:v>415</c:v>
                </c:pt>
                <c:pt idx="1">
                  <c:v>214</c:v>
                </c:pt>
                <c:pt idx="2">
                  <c:v>500</c:v>
                </c:pt>
              </c:numCache>
            </c:numRef>
          </c:val>
        </c:ser>
        <c:ser>
          <c:idx val="1"/>
          <c:order val="3"/>
          <c:tx>
            <c:strRef>
              <c:f>'Grafica Inversión'!$B$3</c:f>
              <c:strCache>
                <c:ptCount val="1"/>
                <c:pt idx="0">
                  <c:v>Ferrocarriles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numRef>
              <c:f>'Grafica Inversión'!$C$2:$E$2</c:f>
              <c:numCache>
                <c:formatCode>General</c:formatCode>
                <c:ptCount val="3"/>
                <c:pt idx="0">
                  <c:v>2010</c:v>
                </c:pt>
                <c:pt idx="1">
                  <c:v>2014</c:v>
                </c:pt>
                <c:pt idx="2">
                  <c:v>2018</c:v>
                </c:pt>
              </c:numCache>
            </c:numRef>
          </c:cat>
          <c:val>
            <c:numRef>
              <c:f>'Grafica Inversión'!$C$3:$E$3</c:f>
              <c:numCache>
                <c:formatCode>_-"$"* #,##0_-;\-"$"* #,##0_-;_-"$"* "-"??_-;_-@_-</c:formatCode>
                <c:ptCount val="3"/>
                <c:pt idx="0">
                  <c:v>79</c:v>
                </c:pt>
                <c:pt idx="1">
                  <c:v>179</c:v>
                </c:pt>
                <c:pt idx="2">
                  <c:v>300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256574784"/>
        <c:axId val="256575344"/>
      </c:barChart>
      <c:catAx>
        <c:axId val="256574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56575344"/>
        <c:crosses val="autoZero"/>
        <c:auto val="1"/>
        <c:lblAlgn val="ctr"/>
        <c:lblOffset val="100"/>
        <c:noMultiLvlLbl val="0"/>
      </c:catAx>
      <c:valAx>
        <c:axId val="256575344"/>
        <c:scaling>
          <c:orientation val="minMax"/>
        </c:scaling>
        <c:delete val="1"/>
        <c:axPos val="l"/>
        <c:numFmt formatCode="_-&quot;$&quot;* #,##0_-;\-&quot;$&quot;* #,##0_-;_-&quot;$&quot;* &quot;-&quot;??_-;_-@_-" sourceLinked="1"/>
        <c:majorTickMark val="none"/>
        <c:minorTickMark val="none"/>
        <c:tickLblPos val="nextTo"/>
        <c:crossAx val="256574784"/>
        <c:crosses val="autoZero"/>
        <c:crossBetween val="between"/>
      </c:valAx>
      <c:dTable>
        <c:showHorzBorder val="0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s-CO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B2F723-C8C3-49F9-B747-1E046D60A7E9}" type="doc">
      <dgm:prSet loTypeId="urn:microsoft.com/office/officeart/2005/8/layout/cycle6" loCatId="cycle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s-CO"/>
        </a:p>
      </dgm:t>
    </dgm:pt>
    <dgm:pt modelId="{913083A4-15FF-4B8B-8B9C-68EBF837C297}">
      <dgm:prSet phldrT="[Texto]"/>
      <dgm:spPr/>
      <dgm:t>
        <a:bodyPr/>
        <a:lstStyle/>
        <a:p>
          <a:r>
            <a:rPr lang="es-CO" b="1" dirty="0" smtClean="0"/>
            <a:t>Traslado de Redes</a:t>
          </a:r>
          <a:endParaRPr lang="es-CO" dirty="0"/>
        </a:p>
      </dgm:t>
    </dgm:pt>
    <dgm:pt modelId="{448397BF-3045-449C-AE7C-309756321F83}" type="parTrans" cxnId="{882CF944-DF19-4CE2-9B22-10D076031C85}">
      <dgm:prSet/>
      <dgm:spPr/>
      <dgm:t>
        <a:bodyPr/>
        <a:lstStyle/>
        <a:p>
          <a:endParaRPr lang="es-CO"/>
        </a:p>
      </dgm:t>
    </dgm:pt>
    <dgm:pt modelId="{C28CCB7B-500C-4C94-ACAE-33AA059577DA}" type="sibTrans" cxnId="{882CF944-DF19-4CE2-9B22-10D076031C85}">
      <dgm:prSet/>
      <dgm:spPr/>
      <dgm:t>
        <a:bodyPr/>
        <a:lstStyle/>
        <a:p>
          <a:endParaRPr lang="es-CO"/>
        </a:p>
      </dgm:t>
    </dgm:pt>
    <dgm:pt modelId="{40DB6611-BDA4-4538-9E88-6984295FBFC8}">
      <dgm:prSet/>
      <dgm:spPr/>
      <dgm:t>
        <a:bodyPr/>
        <a:lstStyle/>
        <a:p>
          <a:r>
            <a:rPr lang="es-CO" b="1" smtClean="0"/>
            <a:t>Compra de Predios</a:t>
          </a:r>
          <a:endParaRPr lang="es-CO" b="1" dirty="0"/>
        </a:p>
      </dgm:t>
    </dgm:pt>
    <dgm:pt modelId="{CDF1528D-C585-4B64-B53A-1DB0D509A101}" type="parTrans" cxnId="{1099D6D2-35BA-4DC3-8BAD-F4B21F1A1185}">
      <dgm:prSet/>
      <dgm:spPr/>
      <dgm:t>
        <a:bodyPr/>
        <a:lstStyle/>
        <a:p>
          <a:endParaRPr lang="es-CO"/>
        </a:p>
      </dgm:t>
    </dgm:pt>
    <dgm:pt modelId="{A8487C0C-E272-4454-81DD-8E8A1513A29A}" type="sibTrans" cxnId="{1099D6D2-35BA-4DC3-8BAD-F4B21F1A1185}">
      <dgm:prSet/>
      <dgm:spPr/>
      <dgm:t>
        <a:bodyPr/>
        <a:lstStyle/>
        <a:p>
          <a:endParaRPr lang="es-CO"/>
        </a:p>
      </dgm:t>
    </dgm:pt>
    <dgm:pt modelId="{6493BD38-05CE-4176-88AE-1E5B169F926D}">
      <dgm:prSet/>
      <dgm:spPr/>
      <dgm:t>
        <a:bodyPr/>
        <a:lstStyle/>
        <a:p>
          <a:r>
            <a:rPr lang="es-CO" b="1" smtClean="0"/>
            <a:t>Consultas Previas</a:t>
          </a:r>
          <a:endParaRPr lang="es-CO" b="1" dirty="0"/>
        </a:p>
      </dgm:t>
    </dgm:pt>
    <dgm:pt modelId="{8D4A9B6B-567A-48B1-BF38-FF274045A81F}" type="parTrans" cxnId="{7C06820C-620A-4EE9-B375-324B45C55EEA}">
      <dgm:prSet/>
      <dgm:spPr/>
      <dgm:t>
        <a:bodyPr/>
        <a:lstStyle/>
        <a:p>
          <a:endParaRPr lang="es-CO"/>
        </a:p>
      </dgm:t>
    </dgm:pt>
    <dgm:pt modelId="{E61791AC-4E79-4984-BF80-3C040F662CEC}" type="sibTrans" cxnId="{7C06820C-620A-4EE9-B375-324B45C55EEA}">
      <dgm:prSet/>
      <dgm:spPr/>
      <dgm:t>
        <a:bodyPr/>
        <a:lstStyle/>
        <a:p>
          <a:endParaRPr lang="es-CO"/>
        </a:p>
      </dgm:t>
    </dgm:pt>
    <dgm:pt modelId="{D766FC9B-522C-4E6F-8D62-35065D82968B}">
      <dgm:prSet/>
      <dgm:spPr/>
      <dgm:t>
        <a:bodyPr/>
        <a:lstStyle/>
        <a:p>
          <a:r>
            <a:rPr lang="es-CO" b="1" dirty="0" smtClean="0"/>
            <a:t>Licenciamiento Ambiental</a:t>
          </a:r>
          <a:endParaRPr lang="es-CO" b="1" dirty="0"/>
        </a:p>
      </dgm:t>
    </dgm:pt>
    <dgm:pt modelId="{4C6F3219-B717-47D0-B0B2-DD06DC4414F1}" type="parTrans" cxnId="{04BBEA2D-637A-4F47-ACD5-5F8F520994B3}">
      <dgm:prSet/>
      <dgm:spPr/>
      <dgm:t>
        <a:bodyPr/>
        <a:lstStyle/>
        <a:p>
          <a:endParaRPr lang="es-CO"/>
        </a:p>
      </dgm:t>
    </dgm:pt>
    <dgm:pt modelId="{C79E85DA-11B0-4117-91F3-EF2FF7AFBA61}" type="sibTrans" cxnId="{04BBEA2D-637A-4F47-ACD5-5F8F520994B3}">
      <dgm:prSet/>
      <dgm:spPr/>
      <dgm:t>
        <a:bodyPr/>
        <a:lstStyle/>
        <a:p>
          <a:endParaRPr lang="es-CO"/>
        </a:p>
      </dgm:t>
    </dgm:pt>
    <dgm:pt modelId="{54EF2C48-0524-408B-BBA9-06605F46C510}" type="pres">
      <dgm:prSet presAssocID="{BEB2F723-C8C3-49F9-B747-1E046D60A7E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3C87F232-94C7-4CE5-B860-071E24B7107B}" type="pres">
      <dgm:prSet presAssocID="{913083A4-15FF-4B8B-8B9C-68EBF837C297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59E41631-17D0-46CD-AFD2-890AE0172653}" type="pres">
      <dgm:prSet presAssocID="{913083A4-15FF-4B8B-8B9C-68EBF837C297}" presName="spNode" presStyleCnt="0"/>
      <dgm:spPr/>
    </dgm:pt>
    <dgm:pt modelId="{DAEE1614-E521-4E77-BA3F-A3FDB00097FE}" type="pres">
      <dgm:prSet presAssocID="{C28CCB7B-500C-4C94-ACAE-33AA059577DA}" presName="sibTrans" presStyleLbl="sibTrans1D1" presStyleIdx="0" presStyleCnt="4"/>
      <dgm:spPr/>
      <dgm:t>
        <a:bodyPr/>
        <a:lstStyle/>
        <a:p>
          <a:endParaRPr lang="es-CO"/>
        </a:p>
      </dgm:t>
    </dgm:pt>
    <dgm:pt modelId="{1FA5AC27-F8CA-434C-9213-9378B0CBB2E3}" type="pres">
      <dgm:prSet presAssocID="{40DB6611-BDA4-4538-9E88-6984295FBFC8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FB0AF99B-82DB-4DF9-9EF8-746AB3D526BF}" type="pres">
      <dgm:prSet presAssocID="{40DB6611-BDA4-4538-9E88-6984295FBFC8}" presName="spNode" presStyleCnt="0"/>
      <dgm:spPr/>
    </dgm:pt>
    <dgm:pt modelId="{3C1E163F-1CE6-4081-BC38-E12D6594F037}" type="pres">
      <dgm:prSet presAssocID="{A8487C0C-E272-4454-81DD-8E8A1513A29A}" presName="sibTrans" presStyleLbl="sibTrans1D1" presStyleIdx="1" presStyleCnt="4"/>
      <dgm:spPr/>
      <dgm:t>
        <a:bodyPr/>
        <a:lstStyle/>
        <a:p>
          <a:endParaRPr lang="es-CO"/>
        </a:p>
      </dgm:t>
    </dgm:pt>
    <dgm:pt modelId="{C81D9ACF-5AC9-4CB9-B034-4CCAA2D353FB}" type="pres">
      <dgm:prSet presAssocID="{6493BD38-05CE-4176-88AE-1E5B169F926D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221B883C-D891-424C-8634-7D79BBAAFE91}" type="pres">
      <dgm:prSet presAssocID="{6493BD38-05CE-4176-88AE-1E5B169F926D}" presName="spNode" presStyleCnt="0"/>
      <dgm:spPr/>
    </dgm:pt>
    <dgm:pt modelId="{FA2B8EBF-14E9-40FC-A9C2-BF8151C4EABE}" type="pres">
      <dgm:prSet presAssocID="{E61791AC-4E79-4984-BF80-3C040F662CEC}" presName="sibTrans" presStyleLbl="sibTrans1D1" presStyleIdx="2" presStyleCnt="4"/>
      <dgm:spPr/>
      <dgm:t>
        <a:bodyPr/>
        <a:lstStyle/>
        <a:p>
          <a:endParaRPr lang="es-CO"/>
        </a:p>
      </dgm:t>
    </dgm:pt>
    <dgm:pt modelId="{1985D179-79ED-4D2F-848E-7BC3DDAC81F6}" type="pres">
      <dgm:prSet presAssocID="{D766FC9B-522C-4E6F-8D62-35065D82968B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95FD1031-A121-4649-88F0-786B82B646F3}" type="pres">
      <dgm:prSet presAssocID="{D766FC9B-522C-4E6F-8D62-35065D82968B}" presName="spNode" presStyleCnt="0"/>
      <dgm:spPr/>
    </dgm:pt>
    <dgm:pt modelId="{F0B1A14A-15A8-44F4-86CD-788812187921}" type="pres">
      <dgm:prSet presAssocID="{C79E85DA-11B0-4117-91F3-EF2FF7AFBA61}" presName="sibTrans" presStyleLbl="sibTrans1D1" presStyleIdx="3" presStyleCnt="4"/>
      <dgm:spPr/>
      <dgm:t>
        <a:bodyPr/>
        <a:lstStyle/>
        <a:p>
          <a:endParaRPr lang="es-CO"/>
        </a:p>
      </dgm:t>
    </dgm:pt>
  </dgm:ptLst>
  <dgm:cxnLst>
    <dgm:cxn modelId="{A3BFF73F-C50A-4141-8541-7B8C66591BA0}" type="presOf" srcId="{C28CCB7B-500C-4C94-ACAE-33AA059577DA}" destId="{DAEE1614-E521-4E77-BA3F-A3FDB00097FE}" srcOrd="0" destOrd="0" presId="urn:microsoft.com/office/officeart/2005/8/layout/cycle6"/>
    <dgm:cxn modelId="{2AECFA22-244A-41F7-B66B-859F687A7166}" type="presOf" srcId="{E61791AC-4E79-4984-BF80-3C040F662CEC}" destId="{FA2B8EBF-14E9-40FC-A9C2-BF8151C4EABE}" srcOrd="0" destOrd="0" presId="urn:microsoft.com/office/officeart/2005/8/layout/cycle6"/>
    <dgm:cxn modelId="{8950608A-4319-49E4-9142-C1D9B19A9B72}" type="presOf" srcId="{C79E85DA-11B0-4117-91F3-EF2FF7AFBA61}" destId="{F0B1A14A-15A8-44F4-86CD-788812187921}" srcOrd="0" destOrd="0" presId="urn:microsoft.com/office/officeart/2005/8/layout/cycle6"/>
    <dgm:cxn modelId="{14C73E92-6A78-44A6-9535-33A5612EC1F2}" type="presOf" srcId="{6493BD38-05CE-4176-88AE-1E5B169F926D}" destId="{C81D9ACF-5AC9-4CB9-B034-4CCAA2D353FB}" srcOrd="0" destOrd="0" presId="urn:microsoft.com/office/officeart/2005/8/layout/cycle6"/>
    <dgm:cxn modelId="{1099D6D2-35BA-4DC3-8BAD-F4B21F1A1185}" srcId="{BEB2F723-C8C3-49F9-B747-1E046D60A7E9}" destId="{40DB6611-BDA4-4538-9E88-6984295FBFC8}" srcOrd="1" destOrd="0" parTransId="{CDF1528D-C585-4B64-B53A-1DB0D509A101}" sibTransId="{A8487C0C-E272-4454-81DD-8E8A1513A29A}"/>
    <dgm:cxn modelId="{D94D9986-6624-4ABC-9BB9-9B459FB13981}" type="presOf" srcId="{40DB6611-BDA4-4538-9E88-6984295FBFC8}" destId="{1FA5AC27-F8CA-434C-9213-9378B0CBB2E3}" srcOrd="0" destOrd="0" presId="urn:microsoft.com/office/officeart/2005/8/layout/cycle6"/>
    <dgm:cxn modelId="{E990032E-E98D-461D-941E-4787D40D3162}" type="presOf" srcId="{D766FC9B-522C-4E6F-8D62-35065D82968B}" destId="{1985D179-79ED-4D2F-848E-7BC3DDAC81F6}" srcOrd="0" destOrd="0" presId="urn:microsoft.com/office/officeart/2005/8/layout/cycle6"/>
    <dgm:cxn modelId="{882CF944-DF19-4CE2-9B22-10D076031C85}" srcId="{BEB2F723-C8C3-49F9-B747-1E046D60A7E9}" destId="{913083A4-15FF-4B8B-8B9C-68EBF837C297}" srcOrd="0" destOrd="0" parTransId="{448397BF-3045-449C-AE7C-309756321F83}" sibTransId="{C28CCB7B-500C-4C94-ACAE-33AA059577DA}"/>
    <dgm:cxn modelId="{05906658-D0B6-4418-9D9C-E37A571968BA}" type="presOf" srcId="{913083A4-15FF-4B8B-8B9C-68EBF837C297}" destId="{3C87F232-94C7-4CE5-B860-071E24B7107B}" srcOrd="0" destOrd="0" presId="urn:microsoft.com/office/officeart/2005/8/layout/cycle6"/>
    <dgm:cxn modelId="{D81A5BB6-ED07-4C3D-8B5F-C7863AF32A19}" type="presOf" srcId="{BEB2F723-C8C3-49F9-B747-1E046D60A7E9}" destId="{54EF2C48-0524-408B-BBA9-06605F46C510}" srcOrd="0" destOrd="0" presId="urn:microsoft.com/office/officeart/2005/8/layout/cycle6"/>
    <dgm:cxn modelId="{7C06820C-620A-4EE9-B375-324B45C55EEA}" srcId="{BEB2F723-C8C3-49F9-B747-1E046D60A7E9}" destId="{6493BD38-05CE-4176-88AE-1E5B169F926D}" srcOrd="2" destOrd="0" parTransId="{8D4A9B6B-567A-48B1-BF38-FF274045A81F}" sibTransId="{E61791AC-4E79-4984-BF80-3C040F662CEC}"/>
    <dgm:cxn modelId="{04BBEA2D-637A-4F47-ACD5-5F8F520994B3}" srcId="{BEB2F723-C8C3-49F9-B747-1E046D60A7E9}" destId="{D766FC9B-522C-4E6F-8D62-35065D82968B}" srcOrd="3" destOrd="0" parTransId="{4C6F3219-B717-47D0-B0B2-DD06DC4414F1}" sibTransId="{C79E85DA-11B0-4117-91F3-EF2FF7AFBA61}"/>
    <dgm:cxn modelId="{F6D17C79-D69B-496C-A282-2280ACCDB624}" type="presOf" srcId="{A8487C0C-E272-4454-81DD-8E8A1513A29A}" destId="{3C1E163F-1CE6-4081-BC38-E12D6594F037}" srcOrd="0" destOrd="0" presId="urn:microsoft.com/office/officeart/2005/8/layout/cycle6"/>
    <dgm:cxn modelId="{58086249-07DB-4479-BE91-3D17F7D02238}" type="presParOf" srcId="{54EF2C48-0524-408B-BBA9-06605F46C510}" destId="{3C87F232-94C7-4CE5-B860-071E24B7107B}" srcOrd="0" destOrd="0" presId="urn:microsoft.com/office/officeart/2005/8/layout/cycle6"/>
    <dgm:cxn modelId="{8AFC1E55-53BB-46A5-9561-27AE9222B011}" type="presParOf" srcId="{54EF2C48-0524-408B-BBA9-06605F46C510}" destId="{59E41631-17D0-46CD-AFD2-890AE0172653}" srcOrd="1" destOrd="0" presId="urn:microsoft.com/office/officeart/2005/8/layout/cycle6"/>
    <dgm:cxn modelId="{3B7CEC0F-A1D4-4B94-9D31-C884AC9FEE6D}" type="presParOf" srcId="{54EF2C48-0524-408B-BBA9-06605F46C510}" destId="{DAEE1614-E521-4E77-BA3F-A3FDB00097FE}" srcOrd="2" destOrd="0" presId="urn:microsoft.com/office/officeart/2005/8/layout/cycle6"/>
    <dgm:cxn modelId="{3EBC0A03-773A-48A6-8531-FE042CBB17AD}" type="presParOf" srcId="{54EF2C48-0524-408B-BBA9-06605F46C510}" destId="{1FA5AC27-F8CA-434C-9213-9378B0CBB2E3}" srcOrd="3" destOrd="0" presId="urn:microsoft.com/office/officeart/2005/8/layout/cycle6"/>
    <dgm:cxn modelId="{23D061C4-3A21-4202-8655-83710B68F455}" type="presParOf" srcId="{54EF2C48-0524-408B-BBA9-06605F46C510}" destId="{FB0AF99B-82DB-4DF9-9EF8-746AB3D526BF}" srcOrd="4" destOrd="0" presId="urn:microsoft.com/office/officeart/2005/8/layout/cycle6"/>
    <dgm:cxn modelId="{CE85EE96-171A-4042-ADC4-EFC157F51033}" type="presParOf" srcId="{54EF2C48-0524-408B-BBA9-06605F46C510}" destId="{3C1E163F-1CE6-4081-BC38-E12D6594F037}" srcOrd="5" destOrd="0" presId="urn:microsoft.com/office/officeart/2005/8/layout/cycle6"/>
    <dgm:cxn modelId="{9132AABF-7E3A-49B7-910D-1C1EAA8F74CC}" type="presParOf" srcId="{54EF2C48-0524-408B-BBA9-06605F46C510}" destId="{C81D9ACF-5AC9-4CB9-B034-4CCAA2D353FB}" srcOrd="6" destOrd="0" presId="urn:microsoft.com/office/officeart/2005/8/layout/cycle6"/>
    <dgm:cxn modelId="{82862643-8089-40CB-A133-A7AE36B6D35F}" type="presParOf" srcId="{54EF2C48-0524-408B-BBA9-06605F46C510}" destId="{221B883C-D891-424C-8634-7D79BBAAFE91}" srcOrd="7" destOrd="0" presId="urn:microsoft.com/office/officeart/2005/8/layout/cycle6"/>
    <dgm:cxn modelId="{F9AA8EBB-93AD-4660-8C94-4AE85D81DA86}" type="presParOf" srcId="{54EF2C48-0524-408B-BBA9-06605F46C510}" destId="{FA2B8EBF-14E9-40FC-A9C2-BF8151C4EABE}" srcOrd="8" destOrd="0" presId="urn:microsoft.com/office/officeart/2005/8/layout/cycle6"/>
    <dgm:cxn modelId="{332A0798-617F-42BB-B7F1-776C9D06A2C4}" type="presParOf" srcId="{54EF2C48-0524-408B-BBA9-06605F46C510}" destId="{1985D179-79ED-4D2F-848E-7BC3DDAC81F6}" srcOrd="9" destOrd="0" presId="urn:microsoft.com/office/officeart/2005/8/layout/cycle6"/>
    <dgm:cxn modelId="{06719C95-E06A-42B4-8520-FA2039C33B9A}" type="presParOf" srcId="{54EF2C48-0524-408B-BBA9-06605F46C510}" destId="{95FD1031-A121-4649-88F0-786B82B646F3}" srcOrd="10" destOrd="0" presId="urn:microsoft.com/office/officeart/2005/8/layout/cycle6"/>
    <dgm:cxn modelId="{65BC8C5D-9C0E-4B0B-95BE-63749815F362}" type="presParOf" srcId="{54EF2C48-0524-408B-BBA9-06605F46C510}" destId="{F0B1A14A-15A8-44F4-86CD-788812187921}" srcOrd="11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5B6FC39-A4B2-4255-A7CC-8B91837329AC}" type="doc">
      <dgm:prSet loTypeId="urn:microsoft.com/office/officeart/2005/8/layout/vList3" loCatId="list" qsTypeId="urn:microsoft.com/office/officeart/2005/8/quickstyle/simple1" qsCatId="simple" csTypeId="urn:microsoft.com/office/officeart/2005/8/colors/colorful5" csCatId="colorful" phldr="1"/>
      <dgm:spPr/>
    </dgm:pt>
    <dgm:pt modelId="{3771532C-A5A2-47C7-88CB-BBA14A343CAB}">
      <dgm:prSet phldrT="[Texto]" custT="1"/>
      <dgm:spPr/>
      <dgm:t>
        <a:bodyPr/>
        <a:lstStyle/>
        <a:p>
          <a:r>
            <a:rPr lang="es-CO" sz="1600" dirty="0" smtClean="0"/>
            <a:t>Ley de Asociaciones Público Privadas 1508 de 2012 y Decretos Reglamentarios</a:t>
          </a:r>
          <a:endParaRPr lang="es-CO" sz="1600" dirty="0"/>
        </a:p>
      </dgm:t>
    </dgm:pt>
    <dgm:pt modelId="{4E391238-08E8-41F0-842D-3F8AFB0BD687}" type="parTrans" cxnId="{78B123CF-6DF3-4638-A35A-00589A2054A3}">
      <dgm:prSet/>
      <dgm:spPr/>
      <dgm:t>
        <a:bodyPr/>
        <a:lstStyle/>
        <a:p>
          <a:endParaRPr lang="es-CO"/>
        </a:p>
      </dgm:t>
    </dgm:pt>
    <dgm:pt modelId="{B4189300-D050-4F84-B8A4-9D8D375DB6CB}" type="sibTrans" cxnId="{78B123CF-6DF3-4638-A35A-00589A2054A3}">
      <dgm:prSet/>
      <dgm:spPr/>
      <dgm:t>
        <a:bodyPr/>
        <a:lstStyle/>
        <a:p>
          <a:endParaRPr lang="es-CO"/>
        </a:p>
      </dgm:t>
    </dgm:pt>
    <dgm:pt modelId="{367749A7-5E9C-43EE-8CF6-3072B0E30140}">
      <dgm:prSet phldrT="[Texto]" custT="1"/>
      <dgm:spPr/>
      <dgm:t>
        <a:bodyPr/>
        <a:lstStyle/>
        <a:p>
          <a:r>
            <a:rPr lang="es-CO" sz="1600" dirty="0" smtClean="0"/>
            <a:t>Ley de Infraestructura – Ley 1682 2013</a:t>
          </a:r>
          <a:endParaRPr lang="es-CO" sz="1600" dirty="0"/>
        </a:p>
      </dgm:t>
    </dgm:pt>
    <dgm:pt modelId="{02088DED-F28C-4A13-820D-80C2C1724FE3}" type="parTrans" cxnId="{CB57F189-4E08-479C-9C24-22DBBACD6FA4}">
      <dgm:prSet/>
      <dgm:spPr/>
      <dgm:t>
        <a:bodyPr/>
        <a:lstStyle/>
        <a:p>
          <a:endParaRPr lang="es-CO"/>
        </a:p>
      </dgm:t>
    </dgm:pt>
    <dgm:pt modelId="{A12F35FB-3692-41BB-B77F-CD884AB38BE0}" type="sibTrans" cxnId="{CB57F189-4E08-479C-9C24-22DBBACD6FA4}">
      <dgm:prSet/>
      <dgm:spPr/>
      <dgm:t>
        <a:bodyPr/>
        <a:lstStyle/>
        <a:p>
          <a:endParaRPr lang="es-CO"/>
        </a:p>
      </dgm:t>
    </dgm:pt>
    <dgm:pt modelId="{4018B695-0AAF-4859-83D1-66D018B7680A}">
      <dgm:prSet phldrT="[Texto]" custT="1"/>
      <dgm:spPr/>
      <dgm:t>
        <a:bodyPr/>
        <a:lstStyle/>
        <a:p>
          <a:r>
            <a:rPr lang="es-CO" sz="1600" dirty="0" smtClean="0"/>
            <a:t>Directiva Presidencial Consultas Previas</a:t>
          </a:r>
          <a:endParaRPr lang="es-CO" sz="1600" dirty="0"/>
        </a:p>
      </dgm:t>
    </dgm:pt>
    <dgm:pt modelId="{D0A95A0D-272C-4843-8267-5A4DA274EA91}" type="parTrans" cxnId="{600D9735-6939-4117-AEEC-3AF0C8C98B11}">
      <dgm:prSet/>
      <dgm:spPr/>
      <dgm:t>
        <a:bodyPr/>
        <a:lstStyle/>
        <a:p>
          <a:endParaRPr lang="es-CO"/>
        </a:p>
      </dgm:t>
    </dgm:pt>
    <dgm:pt modelId="{F52944BE-7310-4E7A-B27A-7B2D278E724A}" type="sibTrans" cxnId="{600D9735-6939-4117-AEEC-3AF0C8C98B11}">
      <dgm:prSet/>
      <dgm:spPr/>
      <dgm:t>
        <a:bodyPr/>
        <a:lstStyle/>
        <a:p>
          <a:endParaRPr lang="es-CO"/>
        </a:p>
      </dgm:t>
    </dgm:pt>
    <dgm:pt modelId="{A61F6AEA-E04C-4735-B229-893F0034A86D}">
      <dgm:prSet phldrT="[Texto]" custT="1"/>
      <dgm:spPr/>
      <dgm:t>
        <a:bodyPr/>
        <a:lstStyle/>
        <a:p>
          <a:r>
            <a:rPr lang="es-CO" sz="1800" dirty="0" smtClean="0"/>
            <a:t>Ley </a:t>
          </a:r>
          <a:r>
            <a:rPr lang="es-CO" sz="1800" dirty="0" err="1" smtClean="0"/>
            <a:t>Antícorrupción</a:t>
          </a:r>
          <a:r>
            <a:rPr lang="es-CO" sz="1800" dirty="0" smtClean="0"/>
            <a:t> – Ley 1474 2011</a:t>
          </a:r>
          <a:endParaRPr lang="es-CO" sz="1800" dirty="0"/>
        </a:p>
      </dgm:t>
    </dgm:pt>
    <dgm:pt modelId="{A06C148A-D6A2-44EE-A5D0-61C2FE23CC12}" type="sibTrans" cxnId="{144E1315-E556-4D02-A16C-06C5FE1FE415}">
      <dgm:prSet/>
      <dgm:spPr/>
      <dgm:t>
        <a:bodyPr/>
        <a:lstStyle/>
        <a:p>
          <a:endParaRPr lang="es-CO"/>
        </a:p>
      </dgm:t>
    </dgm:pt>
    <dgm:pt modelId="{AD114163-F2BC-4388-B995-D066A9DB5038}" type="parTrans" cxnId="{144E1315-E556-4D02-A16C-06C5FE1FE415}">
      <dgm:prSet/>
      <dgm:spPr/>
      <dgm:t>
        <a:bodyPr/>
        <a:lstStyle/>
        <a:p>
          <a:endParaRPr lang="es-CO"/>
        </a:p>
      </dgm:t>
    </dgm:pt>
    <dgm:pt modelId="{3C93D14A-8086-475E-B482-4891EF8A5D9B}" type="pres">
      <dgm:prSet presAssocID="{05B6FC39-A4B2-4255-A7CC-8B91837329AC}" presName="linearFlow" presStyleCnt="0">
        <dgm:presLayoutVars>
          <dgm:dir/>
          <dgm:resizeHandles val="exact"/>
        </dgm:presLayoutVars>
      </dgm:prSet>
      <dgm:spPr/>
    </dgm:pt>
    <dgm:pt modelId="{D089F697-6C13-428A-88D4-0B14E0275E64}" type="pres">
      <dgm:prSet presAssocID="{A61F6AEA-E04C-4735-B229-893F0034A86D}" presName="composite" presStyleCnt="0"/>
      <dgm:spPr/>
    </dgm:pt>
    <dgm:pt modelId="{0B3A8D26-B109-441D-88B7-C1062C67D451}" type="pres">
      <dgm:prSet presAssocID="{A61F6AEA-E04C-4735-B229-893F0034A86D}" presName="imgShp" presStyleLbl="fgImgPlace1" presStyleIdx="0" presStyleCnt="4"/>
      <dgm:spPr/>
    </dgm:pt>
    <dgm:pt modelId="{D6037763-779F-45F5-89BA-966BE1D5F079}" type="pres">
      <dgm:prSet presAssocID="{A61F6AEA-E04C-4735-B229-893F0034A86D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D444C557-221C-424D-BEB8-7E9FCF3450D4}" type="pres">
      <dgm:prSet presAssocID="{A06C148A-D6A2-44EE-A5D0-61C2FE23CC12}" presName="spacing" presStyleCnt="0"/>
      <dgm:spPr/>
    </dgm:pt>
    <dgm:pt modelId="{B224B306-8CDB-4119-AF99-431E52040641}" type="pres">
      <dgm:prSet presAssocID="{3771532C-A5A2-47C7-88CB-BBA14A343CAB}" presName="composite" presStyleCnt="0"/>
      <dgm:spPr/>
    </dgm:pt>
    <dgm:pt modelId="{19A76050-B27F-4757-8CC8-2CE9184EF744}" type="pres">
      <dgm:prSet presAssocID="{3771532C-A5A2-47C7-88CB-BBA14A343CAB}" presName="imgShp" presStyleLbl="fgImgPlace1" presStyleIdx="1" presStyleCnt="4"/>
      <dgm:spPr/>
    </dgm:pt>
    <dgm:pt modelId="{5469318A-A839-4353-B47D-254A6A1D4A29}" type="pres">
      <dgm:prSet presAssocID="{3771532C-A5A2-47C7-88CB-BBA14A343CAB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85622507-65B3-4626-979E-DDBF24133895}" type="pres">
      <dgm:prSet presAssocID="{B4189300-D050-4F84-B8A4-9D8D375DB6CB}" presName="spacing" presStyleCnt="0"/>
      <dgm:spPr/>
    </dgm:pt>
    <dgm:pt modelId="{449C3E31-7435-49DD-BAF5-0EF9805AEED0}" type="pres">
      <dgm:prSet presAssocID="{367749A7-5E9C-43EE-8CF6-3072B0E30140}" presName="composite" presStyleCnt="0"/>
      <dgm:spPr/>
    </dgm:pt>
    <dgm:pt modelId="{0127B6ED-BAAD-4B54-A84D-C628387F703B}" type="pres">
      <dgm:prSet presAssocID="{367749A7-5E9C-43EE-8CF6-3072B0E30140}" presName="imgShp" presStyleLbl="fgImgPlace1" presStyleIdx="2" presStyleCnt="4"/>
      <dgm:spPr/>
    </dgm:pt>
    <dgm:pt modelId="{A2D04A5F-2191-4520-974A-73DF00AF825C}" type="pres">
      <dgm:prSet presAssocID="{367749A7-5E9C-43EE-8CF6-3072B0E30140}" presName="txShp" presStyleLbl="node1" presStyleIdx="2" presStyleCnt="4" custLinFactNeighborX="-329" custLinFactNeighborY="16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DB4BD36B-5B0A-4F3C-8189-EE6B5E7861A8}" type="pres">
      <dgm:prSet presAssocID="{A12F35FB-3692-41BB-B77F-CD884AB38BE0}" presName="spacing" presStyleCnt="0"/>
      <dgm:spPr/>
    </dgm:pt>
    <dgm:pt modelId="{2698603C-5BB6-4A0E-AFFC-52C48016EF06}" type="pres">
      <dgm:prSet presAssocID="{4018B695-0AAF-4859-83D1-66D018B7680A}" presName="composite" presStyleCnt="0"/>
      <dgm:spPr/>
    </dgm:pt>
    <dgm:pt modelId="{D5A5F516-62D1-485B-AC62-EFEABD112928}" type="pres">
      <dgm:prSet presAssocID="{4018B695-0AAF-4859-83D1-66D018B7680A}" presName="imgShp" presStyleLbl="fgImgPlace1" presStyleIdx="3" presStyleCnt="4"/>
      <dgm:spPr/>
    </dgm:pt>
    <dgm:pt modelId="{E4845C9D-CC77-48A0-A780-572D58188DB3}" type="pres">
      <dgm:prSet presAssocID="{4018B695-0AAF-4859-83D1-66D018B7680A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144E1315-E556-4D02-A16C-06C5FE1FE415}" srcId="{05B6FC39-A4B2-4255-A7CC-8B91837329AC}" destId="{A61F6AEA-E04C-4735-B229-893F0034A86D}" srcOrd="0" destOrd="0" parTransId="{AD114163-F2BC-4388-B995-D066A9DB5038}" sibTransId="{A06C148A-D6A2-44EE-A5D0-61C2FE23CC12}"/>
    <dgm:cxn modelId="{DB49A905-529E-401D-BDFD-FC3AEAA5E3DC}" type="presOf" srcId="{A61F6AEA-E04C-4735-B229-893F0034A86D}" destId="{D6037763-779F-45F5-89BA-966BE1D5F079}" srcOrd="0" destOrd="0" presId="urn:microsoft.com/office/officeart/2005/8/layout/vList3"/>
    <dgm:cxn modelId="{34B18299-8086-4001-9B27-5DFD768A2161}" type="presOf" srcId="{367749A7-5E9C-43EE-8CF6-3072B0E30140}" destId="{A2D04A5F-2191-4520-974A-73DF00AF825C}" srcOrd="0" destOrd="0" presId="urn:microsoft.com/office/officeart/2005/8/layout/vList3"/>
    <dgm:cxn modelId="{F00E9544-4CEE-4576-948F-B3E834D2837B}" type="presOf" srcId="{05B6FC39-A4B2-4255-A7CC-8B91837329AC}" destId="{3C93D14A-8086-475E-B482-4891EF8A5D9B}" srcOrd="0" destOrd="0" presId="urn:microsoft.com/office/officeart/2005/8/layout/vList3"/>
    <dgm:cxn modelId="{CB57F189-4E08-479C-9C24-22DBBACD6FA4}" srcId="{05B6FC39-A4B2-4255-A7CC-8B91837329AC}" destId="{367749A7-5E9C-43EE-8CF6-3072B0E30140}" srcOrd="2" destOrd="0" parTransId="{02088DED-F28C-4A13-820D-80C2C1724FE3}" sibTransId="{A12F35FB-3692-41BB-B77F-CD884AB38BE0}"/>
    <dgm:cxn modelId="{78B123CF-6DF3-4638-A35A-00589A2054A3}" srcId="{05B6FC39-A4B2-4255-A7CC-8B91837329AC}" destId="{3771532C-A5A2-47C7-88CB-BBA14A343CAB}" srcOrd="1" destOrd="0" parTransId="{4E391238-08E8-41F0-842D-3F8AFB0BD687}" sibTransId="{B4189300-D050-4F84-B8A4-9D8D375DB6CB}"/>
    <dgm:cxn modelId="{600D9735-6939-4117-AEEC-3AF0C8C98B11}" srcId="{05B6FC39-A4B2-4255-A7CC-8B91837329AC}" destId="{4018B695-0AAF-4859-83D1-66D018B7680A}" srcOrd="3" destOrd="0" parTransId="{D0A95A0D-272C-4843-8267-5A4DA274EA91}" sibTransId="{F52944BE-7310-4E7A-B27A-7B2D278E724A}"/>
    <dgm:cxn modelId="{664E436E-F05D-402F-A213-0E3FB5D28A32}" type="presOf" srcId="{4018B695-0AAF-4859-83D1-66D018B7680A}" destId="{E4845C9D-CC77-48A0-A780-572D58188DB3}" srcOrd="0" destOrd="0" presId="urn:microsoft.com/office/officeart/2005/8/layout/vList3"/>
    <dgm:cxn modelId="{4C1D3EB6-CA6B-42B2-8202-9DB0EAF607C8}" type="presOf" srcId="{3771532C-A5A2-47C7-88CB-BBA14A343CAB}" destId="{5469318A-A839-4353-B47D-254A6A1D4A29}" srcOrd="0" destOrd="0" presId="urn:microsoft.com/office/officeart/2005/8/layout/vList3"/>
    <dgm:cxn modelId="{0492D95C-BCE5-42A5-9489-EB73178BA882}" type="presParOf" srcId="{3C93D14A-8086-475E-B482-4891EF8A5D9B}" destId="{D089F697-6C13-428A-88D4-0B14E0275E64}" srcOrd="0" destOrd="0" presId="urn:microsoft.com/office/officeart/2005/8/layout/vList3"/>
    <dgm:cxn modelId="{FF208B89-1F89-4363-884E-691F66CDF9B7}" type="presParOf" srcId="{D089F697-6C13-428A-88D4-0B14E0275E64}" destId="{0B3A8D26-B109-441D-88B7-C1062C67D451}" srcOrd="0" destOrd="0" presId="urn:microsoft.com/office/officeart/2005/8/layout/vList3"/>
    <dgm:cxn modelId="{19A653FE-4D9E-433A-B906-CCA7AC32B398}" type="presParOf" srcId="{D089F697-6C13-428A-88D4-0B14E0275E64}" destId="{D6037763-779F-45F5-89BA-966BE1D5F079}" srcOrd="1" destOrd="0" presId="urn:microsoft.com/office/officeart/2005/8/layout/vList3"/>
    <dgm:cxn modelId="{55DF8569-4FC4-4BB2-ADD2-5B8DD5ACD00C}" type="presParOf" srcId="{3C93D14A-8086-475E-B482-4891EF8A5D9B}" destId="{D444C557-221C-424D-BEB8-7E9FCF3450D4}" srcOrd="1" destOrd="0" presId="urn:microsoft.com/office/officeart/2005/8/layout/vList3"/>
    <dgm:cxn modelId="{DB9EE77F-64AC-40CC-8B7C-B45AC4D82D89}" type="presParOf" srcId="{3C93D14A-8086-475E-B482-4891EF8A5D9B}" destId="{B224B306-8CDB-4119-AF99-431E52040641}" srcOrd="2" destOrd="0" presId="urn:microsoft.com/office/officeart/2005/8/layout/vList3"/>
    <dgm:cxn modelId="{498EC41E-D3E3-48EC-B61B-3807D95D8BDC}" type="presParOf" srcId="{B224B306-8CDB-4119-AF99-431E52040641}" destId="{19A76050-B27F-4757-8CC8-2CE9184EF744}" srcOrd="0" destOrd="0" presId="urn:microsoft.com/office/officeart/2005/8/layout/vList3"/>
    <dgm:cxn modelId="{84046601-003A-42DE-9688-A0AF6BCF0331}" type="presParOf" srcId="{B224B306-8CDB-4119-AF99-431E52040641}" destId="{5469318A-A839-4353-B47D-254A6A1D4A29}" srcOrd="1" destOrd="0" presId="urn:microsoft.com/office/officeart/2005/8/layout/vList3"/>
    <dgm:cxn modelId="{2FC58250-480E-42CD-8C4D-DC9900D9CC0E}" type="presParOf" srcId="{3C93D14A-8086-475E-B482-4891EF8A5D9B}" destId="{85622507-65B3-4626-979E-DDBF24133895}" srcOrd="3" destOrd="0" presId="urn:microsoft.com/office/officeart/2005/8/layout/vList3"/>
    <dgm:cxn modelId="{E92118A5-8D41-4A85-802E-6BCF27B777D6}" type="presParOf" srcId="{3C93D14A-8086-475E-B482-4891EF8A5D9B}" destId="{449C3E31-7435-49DD-BAF5-0EF9805AEED0}" srcOrd="4" destOrd="0" presId="urn:microsoft.com/office/officeart/2005/8/layout/vList3"/>
    <dgm:cxn modelId="{FB4D25C6-4C07-4FEF-BE43-3DA62D698112}" type="presParOf" srcId="{449C3E31-7435-49DD-BAF5-0EF9805AEED0}" destId="{0127B6ED-BAAD-4B54-A84D-C628387F703B}" srcOrd="0" destOrd="0" presId="urn:microsoft.com/office/officeart/2005/8/layout/vList3"/>
    <dgm:cxn modelId="{A787DED3-918D-4BF3-AC87-F68F78CC4F8D}" type="presParOf" srcId="{449C3E31-7435-49DD-BAF5-0EF9805AEED0}" destId="{A2D04A5F-2191-4520-974A-73DF00AF825C}" srcOrd="1" destOrd="0" presId="urn:microsoft.com/office/officeart/2005/8/layout/vList3"/>
    <dgm:cxn modelId="{1C162504-4EDB-4C54-83CE-4BBDEAC7A526}" type="presParOf" srcId="{3C93D14A-8086-475E-B482-4891EF8A5D9B}" destId="{DB4BD36B-5B0A-4F3C-8189-EE6B5E7861A8}" srcOrd="5" destOrd="0" presId="urn:microsoft.com/office/officeart/2005/8/layout/vList3"/>
    <dgm:cxn modelId="{195ADB34-CA04-41D6-AFD6-8462B98976DE}" type="presParOf" srcId="{3C93D14A-8086-475E-B482-4891EF8A5D9B}" destId="{2698603C-5BB6-4A0E-AFFC-52C48016EF06}" srcOrd="6" destOrd="0" presId="urn:microsoft.com/office/officeart/2005/8/layout/vList3"/>
    <dgm:cxn modelId="{0FDF959C-5840-43BC-99D2-C27F6FAEC1BD}" type="presParOf" srcId="{2698603C-5BB6-4A0E-AFFC-52C48016EF06}" destId="{D5A5F516-62D1-485B-AC62-EFEABD112928}" srcOrd="0" destOrd="0" presId="urn:microsoft.com/office/officeart/2005/8/layout/vList3"/>
    <dgm:cxn modelId="{E7B53DDF-67AE-4958-B9F5-29376695CA4A}" type="presParOf" srcId="{2698603C-5BB6-4A0E-AFFC-52C48016EF06}" destId="{E4845C9D-CC77-48A0-A780-572D58188DB3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0C9FACF-DE7F-4A12-8EF2-BE74C3C43D14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4D2F7523-2A20-4876-BA65-2EBE3D73CDD4}">
      <dgm:prSet phldrT="[Texto]"/>
      <dgm:spPr/>
      <dgm:t>
        <a:bodyPr/>
        <a:lstStyle/>
        <a:p>
          <a:r>
            <a:rPr lang="es-MX" dirty="0" smtClean="0">
              <a:solidFill>
                <a:schemeClr val="tx1"/>
              </a:solidFill>
            </a:rPr>
            <a:t>Gestionando etapas </a:t>
          </a:r>
          <a:r>
            <a:rPr lang="es-MX" dirty="0" err="1" smtClean="0">
              <a:solidFill>
                <a:schemeClr val="tx1"/>
              </a:solidFill>
            </a:rPr>
            <a:t>preoperativas</a:t>
          </a:r>
          <a:r>
            <a:rPr lang="es-MX" dirty="0" smtClean="0">
              <a:solidFill>
                <a:schemeClr val="tx1"/>
              </a:solidFill>
            </a:rPr>
            <a:t> de los proyectos del programa 4G</a:t>
          </a:r>
          <a:endParaRPr lang="es-MX" dirty="0">
            <a:solidFill>
              <a:schemeClr val="tx1"/>
            </a:solidFill>
          </a:endParaRPr>
        </a:p>
      </dgm:t>
    </dgm:pt>
    <dgm:pt modelId="{E5C4B126-FF0C-422B-AF16-11FFA31C37AF}" type="parTrans" cxnId="{ED02A540-7614-4B5A-A364-682424990B6A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9DD489E3-C7A3-4EFE-B6E3-FACBDDF96D44}" type="sibTrans" cxnId="{ED02A540-7614-4B5A-A364-682424990B6A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4727F057-CEED-48D9-94B2-B348A7311D3E}">
      <dgm:prSet phldrT="[Texto]"/>
      <dgm:spPr/>
      <dgm:t>
        <a:bodyPr/>
        <a:lstStyle/>
        <a:p>
          <a:r>
            <a:rPr lang="es-MX" dirty="0" smtClean="0">
              <a:solidFill>
                <a:schemeClr val="tx1"/>
              </a:solidFill>
            </a:rPr>
            <a:t>Promoviendo y evaluando proyectos de iniciativa privada en todos los modos</a:t>
          </a:r>
          <a:endParaRPr lang="es-MX" dirty="0">
            <a:solidFill>
              <a:schemeClr val="tx1"/>
            </a:solidFill>
          </a:endParaRPr>
        </a:p>
      </dgm:t>
    </dgm:pt>
    <dgm:pt modelId="{228864F3-59AC-4238-A24E-B5977FBAA6ED}" type="parTrans" cxnId="{5A295899-2FDB-40D9-9C77-AABE2D8EAF19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185EFBFF-C86C-4312-967F-6787B42ED3EC}" type="sibTrans" cxnId="{5A295899-2FDB-40D9-9C77-AABE2D8EAF19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095A03CB-BD03-4DBE-B027-D488AFF9BD2A}">
      <dgm:prSet phldrT="[Texto]"/>
      <dgm:spPr/>
      <dgm:t>
        <a:bodyPr/>
        <a:lstStyle/>
        <a:p>
          <a:r>
            <a:rPr lang="es-MX" dirty="0" smtClean="0">
              <a:solidFill>
                <a:schemeClr val="tx1"/>
              </a:solidFill>
            </a:rPr>
            <a:t>Estructurando proyectos de iniciativa pública de aeropuertos (suroccidente y el Dorado II) y corredores férreos</a:t>
          </a:r>
          <a:endParaRPr lang="es-MX" dirty="0">
            <a:solidFill>
              <a:schemeClr val="tx1"/>
            </a:solidFill>
          </a:endParaRPr>
        </a:p>
      </dgm:t>
    </dgm:pt>
    <dgm:pt modelId="{33274C39-C8C0-405B-9C22-BB2A8A4CED06}" type="parTrans" cxnId="{FEFD97A8-C35A-49E4-9509-87DB0079C781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1F45DEEE-A071-44DC-B3F0-906DC73578AC}" type="sibTrans" cxnId="{FEFD97A8-C35A-49E4-9509-87DB0079C781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A8CB990A-29C6-4324-973A-D361170BE7A8}">
      <dgm:prSet phldrT="[Texto]"/>
      <dgm:spPr/>
      <dgm:t>
        <a:bodyPr/>
        <a:lstStyle/>
        <a:p>
          <a:r>
            <a:rPr lang="es-MX" dirty="0" smtClean="0">
              <a:solidFill>
                <a:schemeClr val="tx1"/>
              </a:solidFill>
            </a:rPr>
            <a:t>Apoyando </a:t>
          </a:r>
          <a:r>
            <a:rPr lang="es-MX" dirty="0" err="1" smtClean="0">
              <a:solidFill>
                <a:schemeClr val="tx1"/>
              </a:solidFill>
            </a:rPr>
            <a:t>APPs</a:t>
          </a:r>
          <a:r>
            <a:rPr lang="es-MX" dirty="0" smtClean="0">
              <a:solidFill>
                <a:schemeClr val="tx1"/>
              </a:solidFill>
            </a:rPr>
            <a:t> en entidades territoriales y otros sectores</a:t>
          </a:r>
          <a:endParaRPr lang="es-MX" dirty="0">
            <a:solidFill>
              <a:schemeClr val="tx1"/>
            </a:solidFill>
          </a:endParaRPr>
        </a:p>
      </dgm:t>
    </dgm:pt>
    <dgm:pt modelId="{8B0E82D9-A0AA-40E2-95B5-600A6C3A6BE3}" type="parTrans" cxnId="{3D3C2F4D-FAC0-433E-AB85-D093C0CE1F42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BF750F86-C1D4-4EDA-BC67-F0C17C860439}" type="sibTrans" cxnId="{3D3C2F4D-FAC0-433E-AB85-D093C0CE1F42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141DDCE4-1ABD-4C62-A02B-493707BCFE9B}">
      <dgm:prSet phldrT="[Texto]"/>
      <dgm:spPr/>
      <dgm:t>
        <a:bodyPr/>
        <a:lstStyle/>
        <a:p>
          <a:r>
            <a:rPr lang="es-MX" dirty="0" smtClean="0">
              <a:solidFill>
                <a:schemeClr val="tx1"/>
              </a:solidFill>
            </a:rPr>
            <a:t>Participando de la elaboración del Plan Maestro de Transporte Intermodal</a:t>
          </a:r>
          <a:endParaRPr lang="es-MX" dirty="0">
            <a:solidFill>
              <a:schemeClr val="tx1"/>
            </a:solidFill>
          </a:endParaRPr>
        </a:p>
      </dgm:t>
    </dgm:pt>
    <dgm:pt modelId="{9504B87E-63E4-4B22-8617-1FAF310CCC07}" type="parTrans" cxnId="{6D8B40DB-C072-4B83-8D41-B3948CFBFE44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2AFEBE8F-2794-4B7A-BEB2-8C3F45ACAC03}" type="sibTrans" cxnId="{6D8B40DB-C072-4B83-8D41-B3948CFBFE44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98C3CEDA-D2C0-4726-88E9-5BFB0E2ECF07}">
      <dgm:prSet phldrT="[Texto]"/>
      <dgm:spPr/>
      <dgm:t>
        <a:bodyPr/>
        <a:lstStyle/>
        <a:p>
          <a:r>
            <a:rPr lang="es-MX" dirty="0" smtClean="0">
              <a:solidFill>
                <a:schemeClr val="tx1"/>
              </a:solidFill>
            </a:rPr>
            <a:t>Terminando construcción en proyectos 1 a 3 generación y aeropuertos</a:t>
          </a:r>
          <a:endParaRPr lang="es-MX" dirty="0">
            <a:solidFill>
              <a:schemeClr val="tx1"/>
            </a:solidFill>
          </a:endParaRPr>
        </a:p>
      </dgm:t>
    </dgm:pt>
    <dgm:pt modelId="{22CF2638-9014-49A5-8979-D11FC3873CE4}" type="parTrans" cxnId="{748973A2-0B65-4ED0-9D90-FC3E635A1403}">
      <dgm:prSet/>
      <dgm:spPr/>
      <dgm:t>
        <a:bodyPr/>
        <a:lstStyle/>
        <a:p>
          <a:endParaRPr lang="es-MX"/>
        </a:p>
      </dgm:t>
    </dgm:pt>
    <dgm:pt modelId="{8904A4D0-0382-4DE5-B16F-8D2EB197A602}" type="sibTrans" cxnId="{748973A2-0B65-4ED0-9D90-FC3E635A1403}">
      <dgm:prSet/>
      <dgm:spPr/>
      <dgm:t>
        <a:bodyPr/>
        <a:lstStyle/>
        <a:p>
          <a:endParaRPr lang="es-MX"/>
        </a:p>
      </dgm:t>
    </dgm:pt>
    <dgm:pt modelId="{0D3EA4D6-198B-4549-8F49-80FCD596B124}" type="pres">
      <dgm:prSet presAssocID="{C0C9FACF-DE7F-4A12-8EF2-BE74C3C43D1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CO"/>
        </a:p>
      </dgm:t>
    </dgm:pt>
    <dgm:pt modelId="{1CC3CD2E-C2B7-4E3A-8997-84598320C64D}" type="pres">
      <dgm:prSet presAssocID="{C0C9FACF-DE7F-4A12-8EF2-BE74C3C43D14}" presName="Name1" presStyleCnt="0"/>
      <dgm:spPr/>
    </dgm:pt>
    <dgm:pt modelId="{3605A58F-AA94-48BC-8462-2E766216C24F}" type="pres">
      <dgm:prSet presAssocID="{C0C9FACF-DE7F-4A12-8EF2-BE74C3C43D14}" presName="cycle" presStyleCnt="0"/>
      <dgm:spPr/>
    </dgm:pt>
    <dgm:pt modelId="{21E1C47D-73E8-4F8A-8BBF-6B83BDEFA6AB}" type="pres">
      <dgm:prSet presAssocID="{C0C9FACF-DE7F-4A12-8EF2-BE74C3C43D14}" presName="srcNode" presStyleLbl="node1" presStyleIdx="0" presStyleCnt="6"/>
      <dgm:spPr/>
    </dgm:pt>
    <dgm:pt modelId="{76CDFD30-FE11-4D43-B9CA-AB4B722CDC1F}" type="pres">
      <dgm:prSet presAssocID="{C0C9FACF-DE7F-4A12-8EF2-BE74C3C43D14}" presName="conn" presStyleLbl="parChTrans1D2" presStyleIdx="0" presStyleCnt="1"/>
      <dgm:spPr/>
      <dgm:t>
        <a:bodyPr/>
        <a:lstStyle/>
        <a:p>
          <a:endParaRPr lang="es-CO"/>
        </a:p>
      </dgm:t>
    </dgm:pt>
    <dgm:pt modelId="{A6DF9856-BDA7-4AD2-B83F-0B1437669ECC}" type="pres">
      <dgm:prSet presAssocID="{C0C9FACF-DE7F-4A12-8EF2-BE74C3C43D14}" presName="extraNode" presStyleLbl="node1" presStyleIdx="0" presStyleCnt="6"/>
      <dgm:spPr/>
    </dgm:pt>
    <dgm:pt modelId="{6A063972-62A6-4B75-8182-4BAD0168731C}" type="pres">
      <dgm:prSet presAssocID="{C0C9FACF-DE7F-4A12-8EF2-BE74C3C43D14}" presName="dstNode" presStyleLbl="node1" presStyleIdx="0" presStyleCnt="6"/>
      <dgm:spPr/>
    </dgm:pt>
    <dgm:pt modelId="{55AB43B8-5924-4D1C-8728-EE2EE1A56B9D}" type="pres">
      <dgm:prSet presAssocID="{98C3CEDA-D2C0-4726-88E9-5BFB0E2ECF07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A8250C6-4D61-4BCB-B12A-2D0057C7EB46}" type="pres">
      <dgm:prSet presAssocID="{98C3CEDA-D2C0-4726-88E9-5BFB0E2ECF07}" presName="accent_1" presStyleCnt="0"/>
      <dgm:spPr/>
    </dgm:pt>
    <dgm:pt modelId="{F84BA06D-A085-4EF2-B7EF-277494A23EEC}" type="pres">
      <dgm:prSet presAssocID="{98C3CEDA-D2C0-4726-88E9-5BFB0E2ECF07}" presName="accentRepeatNode" presStyleLbl="solidFgAcc1" presStyleIdx="0" presStyleCnt="6"/>
      <dgm:spPr/>
    </dgm:pt>
    <dgm:pt modelId="{BBF8D15B-3B84-4C60-81B8-894993AA6326}" type="pres">
      <dgm:prSet presAssocID="{4D2F7523-2A20-4876-BA65-2EBE3D73CDD4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4C55F62C-0607-4823-A679-BD45999E1C37}" type="pres">
      <dgm:prSet presAssocID="{4D2F7523-2A20-4876-BA65-2EBE3D73CDD4}" presName="accent_2" presStyleCnt="0"/>
      <dgm:spPr/>
    </dgm:pt>
    <dgm:pt modelId="{B736E67B-B6B5-4105-9AB6-1D5F50A2AB0A}" type="pres">
      <dgm:prSet presAssocID="{4D2F7523-2A20-4876-BA65-2EBE3D73CDD4}" presName="accentRepeatNode" presStyleLbl="solidFgAcc1" presStyleIdx="1" presStyleCnt="6"/>
      <dgm:spPr/>
    </dgm:pt>
    <dgm:pt modelId="{7873A558-C866-4B41-90B8-60A426600E24}" type="pres">
      <dgm:prSet presAssocID="{4727F057-CEED-48D9-94B2-B348A7311D3E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4BD05D0-EF67-40E7-B8E7-1E226164983B}" type="pres">
      <dgm:prSet presAssocID="{4727F057-CEED-48D9-94B2-B348A7311D3E}" presName="accent_3" presStyleCnt="0"/>
      <dgm:spPr/>
    </dgm:pt>
    <dgm:pt modelId="{767F297C-CBF1-4035-8778-606E4DD9E4D4}" type="pres">
      <dgm:prSet presAssocID="{4727F057-CEED-48D9-94B2-B348A7311D3E}" presName="accentRepeatNode" presStyleLbl="solidFgAcc1" presStyleIdx="2" presStyleCnt="6"/>
      <dgm:spPr/>
    </dgm:pt>
    <dgm:pt modelId="{192E1741-65C4-470D-AC2A-272F3AED4AF4}" type="pres">
      <dgm:prSet presAssocID="{095A03CB-BD03-4DBE-B027-D488AFF9BD2A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AAF3E30-1678-4AA2-967F-37E8A82437A3}" type="pres">
      <dgm:prSet presAssocID="{095A03CB-BD03-4DBE-B027-D488AFF9BD2A}" presName="accent_4" presStyleCnt="0"/>
      <dgm:spPr/>
    </dgm:pt>
    <dgm:pt modelId="{C94D35CA-75BC-464F-A018-32109925DCAB}" type="pres">
      <dgm:prSet presAssocID="{095A03CB-BD03-4DBE-B027-D488AFF9BD2A}" presName="accentRepeatNode" presStyleLbl="solidFgAcc1" presStyleIdx="3" presStyleCnt="6"/>
      <dgm:spPr/>
    </dgm:pt>
    <dgm:pt modelId="{F84D79B4-ADB5-4E57-BD45-6767969C71C5}" type="pres">
      <dgm:prSet presAssocID="{A8CB990A-29C6-4324-973A-D361170BE7A8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7997CF5A-DC3B-4A96-B103-F3245F281539}" type="pres">
      <dgm:prSet presAssocID="{A8CB990A-29C6-4324-973A-D361170BE7A8}" presName="accent_5" presStyleCnt="0"/>
      <dgm:spPr/>
    </dgm:pt>
    <dgm:pt modelId="{0962C828-8659-44F3-9E6F-A54970E6308A}" type="pres">
      <dgm:prSet presAssocID="{A8CB990A-29C6-4324-973A-D361170BE7A8}" presName="accentRepeatNode" presStyleLbl="solidFgAcc1" presStyleIdx="4" presStyleCnt="6"/>
      <dgm:spPr/>
    </dgm:pt>
    <dgm:pt modelId="{4B7C184F-AFFB-4DBB-8946-030136EEF456}" type="pres">
      <dgm:prSet presAssocID="{141DDCE4-1ABD-4C62-A02B-493707BCFE9B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9246D7D-B42A-4C08-9F97-8E6305356C38}" type="pres">
      <dgm:prSet presAssocID="{141DDCE4-1ABD-4C62-A02B-493707BCFE9B}" presName="accent_6" presStyleCnt="0"/>
      <dgm:spPr/>
    </dgm:pt>
    <dgm:pt modelId="{D0374BBF-B053-4E52-A87D-0FF4609EF143}" type="pres">
      <dgm:prSet presAssocID="{141DDCE4-1ABD-4C62-A02B-493707BCFE9B}" presName="accentRepeatNode" presStyleLbl="solidFgAcc1" presStyleIdx="5" presStyleCnt="6"/>
      <dgm:spPr/>
    </dgm:pt>
  </dgm:ptLst>
  <dgm:cxnLst>
    <dgm:cxn modelId="{245F0952-B7D4-4792-A617-470F55E6DC8F}" type="presOf" srcId="{4727F057-CEED-48D9-94B2-B348A7311D3E}" destId="{7873A558-C866-4B41-90B8-60A426600E24}" srcOrd="0" destOrd="0" presId="urn:microsoft.com/office/officeart/2008/layout/VerticalCurvedList"/>
    <dgm:cxn modelId="{84764993-E5DF-452F-8B10-6D3759C4B7ED}" type="presOf" srcId="{4D2F7523-2A20-4876-BA65-2EBE3D73CDD4}" destId="{BBF8D15B-3B84-4C60-81B8-894993AA6326}" srcOrd="0" destOrd="0" presId="urn:microsoft.com/office/officeart/2008/layout/VerticalCurvedList"/>
    <dgm:cxn modelId="{F33F7116-E760-4E07-8E75-9D9376CE90EB}" type="presOf" srcId="{C0C9FACF-DE7F-4A12-8EF2-BE74C3C43D14}" destId="{0D3EA4D6-198B-4549-8F49-80FCD596B124}" srcOrd="0" destOrd="0" presId="urn:microsoft.com/office/officeart/2008/layout/VerticalCurvedList"/>
    <dgm:cxn modelId="{298E5445-3D3D-4F79-9585-A74E08B99B92}" type="presOf" srcId="{A8CB990A-29C6-4324-973A-D361170BE7A8}" destId="{F84D79B4-ADB5-4E57-BD45-6767969C71C5}" srcOrd="0" destOrd="0" presId="urn:microsoft.com/office/officeart/2008/layout/VerticalCurvedList"/>
    <dgm:cxn modelId="{3D3C2F4D-FAC0-433E-AB85-D093C0CE1F42}" srcId="{C0C9FACF-DE7F-4A12-8EF2-BE74C3C43D14}" destId="{A8CB990A-29C6-4324-973A-D361170BE7A8}" srcOrd="4" destOrd="0" parTransId="{8B0E82D9-A0AA-40E2-95B5-600A6C3A6BE3}" sibTransId="{BF750F86-C1D4-4EDA-BC67-F0C17C860439}"/>
    <dgm:cxn modelId="{748973A2-0B65-4ED0-9D90-FC3E635A1403}" srcId="{C0C9FACF-DE7F-4A12-8EF2-BE74C3C43D14}" destId="{98C3CEDA-D2C0-4726-88E9-5BFB0E2ECF07}" srcOrd="0" destOrd="0" parTransId="{22CF2638-9014-49A5-8979-D11FC3873CE4}" sibTransId="{8904A4D0-0382-4DE5-B16F-8D2EB197A602}"/>
    <dgm:cxn modelId="{ED02A540-7614-4B5A-A364-682424990B6A}" srcId="{C0C9FACF-DE7F-4A12-8EF2-BE74C3C43D14}" destId="{4D2F7523-2A20-4876-BA65-2EBE3D73CDD4}" srcOrd="1" destOrd="0" parTransId="{E5C4B126-FF0C-422B-AF16-11FFA31C37AF}" sibTransId="{9DD489E3-C7A3-4EFE-B6E3-FACBDDF96D44}"/>
    <dgm:cxn modelId="{6D8B40DB-C072-4B83-8D41-B3948CFBFE44}" srcId="{C0C9FACF-DE7F-4A12-8EF2-BE74C3C43D14}" destId="{141DDCE4-1ABD-4C62-A02B-493707BCFE9B}" srcOrd="5" destOrd="0" parTransId="{9504B87E-63E4-4B22-8617-1FAF310CCC07}" sibTransId="{2AFEBE8F-2794-4B7A-BEB2-8C3F45ACAC03}"/>
    <dgm:cxn modelId="{FEFD97A8-C35A-49E4-9509-87DB0079C781}" srcId="{C0C9FACF-DE7F-4A12-8EF2-BE74C3C43D14}" destId="{095A03CB-BD03-4DBE-B027-D488AFF9BD2A}" srcOrd="3" destOrd="0" parTransId="{33274C39-C8C0-405B-9C22-BB2A8A4CED06}" sibTransId="{1F45DEEE-A071-44DC-B3F0-906DC73578AC}"/>
    <dgm:cxn modelId="{E3DFE280-3C4F-49AA-AA08-62CB0C9C75E6}" type="presOf" srcId="{98C3CEDA-D2C0-4726-88E9-5BFB0E2ECF07}" destId="{55AB43B8-5924-4D1C-8728-EE2EE1A56B9D}" srcOrd="0" destOrd="0" presId="urn:microsoft.com/office/officeart/2008/layout/VerticalCurvedList"/>
    <dgm:cxn modelId="{0CEDB360-72FF-46BE-85C5-3E54C62780D5}" type="presOf" srcId="{141DDCE4-1ABD-4C62-A02B-493707BCFE9B}" destId="{4B7C184F-AFFB-4DBB-8946-030136EEF456}" srcOrd="0" destOrd="0" presId="urn:microsoft.com/office/officeart/2008/layout/VerticalCurvedList"/>
    <dgm:cxn modelId="{BBB947A0-6E09-4B82-B7FD-1C04DC26B476}" type="presOf" srcId="{095A03CB-BD03-4DBE-B027-D488AFF9BD2A}" destId="{192E1741-65C4-470D-AC2A-272F3AED4AF4}" srcOrd="0" destOrd="0" presId="urn:microsoft.com/office/officeart/2008/layout/VerticalCurvedList"/>
    <dgm:cxn modelId="{5A295899-2FDB-40D9-9C77-AABE2D8EAF19}" srcId="{C0C9FACF-DE7F-4A12-8EF2-BE74C3C43D14}" destId="{4727F057-CEED-48D9-94B2-B348A7311D3E}" srcOrd="2" destOrd="0" parTransId="{228864F3-59AC-4238-A24E-B5977FBAA6ED}" sibTransId="{185EFBFF-C86C-4312-967F-6787B42ED3EC}"/>
    <dgm:cxn modelId="{CA34896A-E6F1-4C00-BFF1-02F0F19A9B82}" type="presOf" srcId="{8904A4D0-0382-4DE5-B16F-8D2EB197A602}" destId="{76CDFD30-FE11-4D43-B9CA-AB4B722CDC1F}" srcOrd="0" destOrd="0" presId="urn:microsoft.com/office/officeart/2008/layout/VerticalCurvedList"/>
    <dgm:cxn modelId="{D7002DB8-2ECA-4AA6-9672-DEC60B6D8FB1}" type="presParOf" srcId="{0D3EA4D6-198B-4549-8F49-80FCD596B124}" destId="{1CC3CD2E-C2B7-4E3A-8997-84598320C64D}" srcOrd="0" destOrd="0" presId="urn:microsoft.com/office/officeart/2008/layout/VerticalCurvedList"/>
    <dgm:cxn modelId="{E2C33EB1-504A-4099-87C2-04A223F28487}" type="presParOf" srcId="{1CC3CD2E-C2B7-4E3A-8997-84598320C64D}" destId="{3605A58F-AA94-48BC-8462-2E766216C24F}" srcOrd="0" destOrd="0" presId="urn:microsoft.com/office/officeart/2008/layout/VerticalCurvedList"/>
    <dgm:cxn modelId="{DF5269A4-4735-47A6-ADE2-B1EAADE707DA}" type="presParOf" srcId="{3605A58F-AA94-48BC-8462-2E766216C24F}" destId="{21E1C47D-73E8-4F8A-8BBF-6B83BDEFA6AB}" srcOrd="0" destOrd="0" presId="urn:microsoft.com/office/officeart/2008/layout/VerticalCurvedList"/>
    <dgm:cxn modelId="{03335F15-6D6B-4D02-9201-90E1F2499D1C}" type="presParOf" srcId="{3605A58F-AA94-48BC-8462-2E766216C24F}" destId="{76CDFD30-FE11-4D43-B9CA-AB4B722CDC1F}" srcOrd="1" destOrd="0" presId="urn:microsoft.com/office/officeart/2008/layout/VerticalCurvedList"/>
    <dgm:cxn modelId="{CEF493C0-F14B-4396-944E-AA1D91BEDD5A}" type="presParOf" srcId="{3605A58F-AA94-48BC-8462-2E766216C24F}" destId="{A6DF9856-BDA7-4AD2-B83F-0B1437669ECC}" srcOrd="2" destOrd="0" presId="urn:microsoft.com/office/officeart/2008/layout/VerticalCurvedList"/>
    <dgm:cxn modelId="{6B7FD888-9979-4F44-877C-00A05EB645E7}" type="presParOf" srcId="{3605A58F-AA94-48BC-8462-2E766216C24F}" destId="{6A063972-62A6-4B75-8182-4BAD0168731C}" srcOrd="3" destOrd="0" presId="urn:microsoft.com/office/officeart/2008/layout/VerticalCurvedList"/>
    <dgm:cxn modelId="{81496700-1FA5-4EBF-A085-3FFE59DF8762}" type="presParOf" srcId="{1CC3CD2E-C2B7-4E3A-8997-84598320C64D}" destId="{55AB43B8-5924-4D1C-8728-EE2EE1A56B9D}" srcOrd="1" destOrd="0" presId="urn:microsoft.com/office/officeart/2008/layout/VerticalCurvedList"/>
    <dgm:cxn modelId="{BCF2EA7D-0446-4A1B-A04D-B0EF55C21188}" type="presParOf" srcId="{1CC3CD2E-C2B7-4E3A-8997-84598320C64D}" destId="{8A8250C6-4D61-4BCB-B12A-2D0057C7EB46}" srcOrd="2" destOrd="0" presId="urn:microsoft.com/office/officeart/2008/layout/VerticalCurvedList"/>
    <dgm:cxn modelId="{D8BAF0EA-BFE2-4AD4-91D2-DCDE59786BFC}" type="presParOf" srcId="{8A8250C6-4D61-4BCB-B12A-2D0057C7EB46}" destId="{F84BA06D-A085-4EF2-B7EF-277494A23EEC}" srcOrd="0" destOrd="0" presId="urn:microsoft.com/office/officeart/2008/layout/VerticalCurvedList"/>
    <dgm:cxn modelId="{B8EDC34E-28B5-4E4C-8389-66BA712C22C8}" type="presParOf" srcId="{1CC3CD2E-C2B7-4E3A-8997-84598320C64D}" destId="{BBF8D15B-3B84-4C60-81B8-894993AA6326}" srcOrd="3" destOrd="0" presId="urn:microsoft.com/office/officeart/2008/layout/VerticalCurvedList"/>
    <dgm:cxn modelId="{6940D659-D6F3-4142-9B27-AE2A24235CA6}" type="presParOf" srcId="{1CC3CD2E-C2B7-4E3A-8997-84598320C64D}" destId="{4C55F62C-0607-4823-A679-BD45999E1C37}" srcOrd="4" destOrd="0" presId="urn:microsoft.com/office/officeart/2008/layout/VerticalCurvedList"/>
    <dgm:cxn modelId="{16B1C7B9-7CD8-45A3-9B13-91BCB1439B97}" type="presParOf" srcId="{4C55F62C-0607-4823-A679-BD45999E1C37}" destId="{B736E67B-B6B5-4105-9AB6-1D5F50A2AB0A}" srcOrd="0" destOrd="0" presId="urn:microsoft.com/office/officeart/2008/layout/VerticalCurvedList"/>
    <dgm:cxn modelId="{8BD358F9-CB48-40A1-A3B1-CC9A3682F54C}" type="presParOf" srcId="{1CC3CD2E-C2B7-4E3A-8997-84598320C64D}" destId="{7873A558-C866-4B41-90B8-60A426600E24}" srcOrd="5" destOrd="0" presId="urn:microsoft.com/office/officeart/2008/layout/VerticalCurvedList"/>
    <dgm:cxn modelId="{550D8B42-9302-4822-A089-33A0DE2E1BBD}" type="presParOf" srcId="{1CC3CD2E-C2B7-4E3A-8997-84598320C64D}" destId="{A4BD05D0-EF67-40E7-B8E7-1E226164983B}" srcOrd="6" destOrd="0" presId="urn:microsoft.com/office/officeart/2008/layout/VerticalCurvedList"/>
    <dgm:cxn modelId="{4FE8B6D0-5D41-4974-B3D8-0ADA0ECEEA9C}" type="presParOf" srcId="{A4BD05D0-EF67-40E7-B8E7-1E226164983B}" destId="{767F297C-CBF1-4035-8778-606E4DD9E4D4}" srcOrd="0" destOrd="0" presId="urn:microsoft.com/office/officeart/2008/layout/VerticalCurvedList"/>
    <dgm:cxn modelId="{81947F66-92A1-4511-BE51-92B114C9C43C}" type="presParOf" srcId="{1CC3CD2E-C2B7-4E3A-8997-84598320C64D}" destId="{192E1741-65C4-470D-AC2A-272F3AED4AF4}" srcOrd="7" destOrd="0" presId="urn:microsoft.com/office/officeart/2008/layout/VerticalCurvedList"/>
    <dgm:cxn modelId="{37D4599A-5004-43C3-9429-C42EFF9DD725}" type="presParOf" srcId="{1CC3CD2E-C2B7-4E3A-8997-84598320C64D}" destId="{AAAF3E30-1678-4AA2-967F-37E8A82437A3}" srcOrd="8" destOrd="0" presId="urn:microsoft.com/office/officeart/2008/layout/VerticalCurvedList"/>
    <dgm:cxn modelId="{BED919F5-91AC-4CDD-8C22-669B526DCE26}" type="presParOf" srcId="{AAAF3E30-1678-4AA2-967F-37E8A82437A3}" destId="{C94D35CA-75BC-464F-A018-32109925DCAB}" srcOrd="0" destOrd="0" presId="urn:microsoft.com/office/officeart/2008/layout/VerticalCurvedList"/>
    <dgm:cxn modelId="{D70686B6-0085-4020-81A7-863DF8B6D42C}" type="presParOf" srcId="{1CC3CD2E-C2B7-4E3A-8997-84598320C64D}" destId="{F84D79B4-ADB5-4E57-BD45-6767969C71C5}" srcOrd="9" destOrd="0" presId="urn:microsoft.com/office/officeart/2008/layout/VerticalCurvedList"/>
    <dgm:cxn modelId="{95287466-45C2-4E1B-A89B-F2962EE6A91B}" type="presParOf" srcId="{1CC3CD2E-C2B7-4E3A-8997-84598320C64D}" destId="{7997CF5A-DC3B-4A96-B103-F3245F281539}" srcOrd="10" destOrd="0" presId="urn:microsoft.com/office/officeart/2008/layout/VerticalCurvedList"/>
    <dgm:cxn modelId="{32D58C64-0CBC-4E72-AC43-117A54179FD9}" type="presParOf" srcId="{7997CF5A-DC3B-4A96-B103-F3245F281539}" destId="{0962C828-8659-44F3-9E6F-A54970E6308A}" srcOrd="0" destOrd="0" presId="urn:microsoft.com/office/officeart/2008/layout/VerticalCurvedList"/>
    <dgm:cxn modelId="{C0AF095A-761A-49D8-867D-C7ED9A56BA9F}" type="presParOf" srcId="{1CC3CD2E-C2B7-4E3A-8997-84598320C64D}" destId="{4B7C184F-AFFB-4DBB-8946-030136EEF456}" srcOrd="11" destOrd="0" presId="urn:microsoft.com/office/officeart/2008/layout/VerticalCurvedList"/>
    <dgm:cxn modelId="{F15A095B-C332-4215-B2EB-AEDE7A16D6D3}" type="presParOf" srcId="{1CC3CD2E-C2B7-4E3A-8997-84598320C64D}" destId="{C9246D7D-B42A-4C08-9F97-8E6305356C38}" srcOrd="12" destOrd="0" presId="urn:microsoft.com/office/officeart/2008/layout/VerticalCurvedList"/>
    <dgm:cxn modelId="{12BD5194-D98D-4A59-92E8-AE3EAA112FE1}" type="presParOf" srcId="{C9246D7D-B42A-4C08-9F97-8E6305356C38}" destId="{D0374BBF-B053-4E52-A87D-0FF4609EF14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87F232-94C7-4CE5-B860-071E24B7107B}">
      <dsp:nvSpPr>
        <dsp:cNvPr id="0" name=""/>
        <dsp:cNvSpPr/>
      </dsp:nvSpPr>
      <dsp:spPr>
        <a:xfrm>
          <a:off x="2321718" y="174"/>
          <a:ext cx="1452562" cy="94416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500" b="1" kern="1200" dirty="0" smtClean="0"/>
            <a:t>Traslado de Redes</a:t>
          </a:r>
          <a:endParaRPr lang="es-CO" sz="1500" kern="1200" dirty="0"/>
        </a:p>
      </dsp:txBody>
      <dsp:txXfrm>
        <a:off x="2367808" y="46264"/>
        <a:ext cx="1360382" cy="851985"/>
      </dsp:txXfrm>
    </dsp:sp>
    <dsp:sp modelId="{DAEE1614-E521-4E77-BA3F-A3FDB00097FE}">
      <dsp:nvSpPr>
        <dsp:cNvPr id="0" name=""/>
        <dsp:cNvSpPr/>
      </dsp:nvSpPr>
      <dsp:spPr>
        <a:xfrm>
          <a:off x="1488257" y="472257"/>
          <a:ext cx="3119485" cy="3119485"/>
        </a:xfrm>
        <a:custGeom>
          <a:avLst/>
          <a:gdLst/>
          <a:ahLst/>
          <a:cxnLst/>
          <a:rect l="0" t="0" r="0" b="0"/>
          <a:pathLst>
            <a:path>
              <a:moveTo>
                <a:pt x="2296485" y="184967"/>
              </a:moveTo>
              <a:arcTo wR="1559742" hR="1559742" stAng="17891212" swAng="2625610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A5AC27-F8CA-434C-9213-9378B0CBB2E3}">
      <dsp:nvSpPr>
        <dsp:cNvPr id="0" name=""/>
        <dsp:cNvSpPr/>
      </dsp:nvSpPr>
      <dsp:spPr>
        <a:xfrm>
          <a:off x="3881461" y="1559917"/>
          <a:ext cx="1452562" cy="94416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500" b="1" kern="1200" smtClean="0"/>
            <a:t>Compra de Predios</a:t>
          </a:r>
          <a:endParaRPr lang="es-CO" sz="1500" b="1" kern="1200" dirty="0"/>
        </a:p>
      </dsp:txBody>
      <dsp:txXfrm>
        <a:off x="3927551" y="1606007"/>
        <a:ext cx="1360382" cy="851985"/>
      </dsp:txXfrm>
    </dsp:sp>
    <dsp:sp modelId="{3C1E163F-1CE6-4081-BC38-E12D6594F037}">
      <dsp:nvSpPr>
        <dsp:cNvPr id="0" name=""/>
        <dsp:cNvSpPr/>
      </dsp:nvSpPr>
      <dsp:spPr>
        <a:xfrm>
          <a:off x="1488257" y="472257"/>
          <a:ext cx="3119485" cy="3119485"/>
        </a:xfrm>
        <a:custGeom>
          <a:avLst/>
          <a:gdLst/>
          <a:ahLst/>
          <a:cxnLst/>
          <a:rect l="0" t="0" r="0" b="0"/>
          <a:pathLst>
            <a:path>
              <a:moveTo>
                <a:pt x="3042700" y="2043101"/>
              </a:moveTo>
              <a:arcTo wR="1559742" hR="1559742" stAng="1083178" swAng="2625610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1D9ACF-5AC9-4CB9-B034-4CCAA2D353FB}">
      <dsp:nvSpPr>
        <dsp:cNvPr id="0" name=""/>
        <dsp:cNvSpPr/>
      </dsp:nvSpPr>
      <dsp:spPr>
        <a:xfrm>
          <a:off x="2321718" y="3119659"/>
          <a:ext cx="1452562" cy="94416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500" b="1" kern="1200" smtClean="0"/>
            <a:t>Consultas Previas</a:t>
          </a:r>
          <a:endParaRPr lang="es-CO" sz="1500" b="1" kern="1200" dirty="0"/>
        </a:p>
      </dsp:txBody>
      <dsp:txXfrm>
        <a:off x="2367808" y="3165749"/>
        <a:ext cx="1360382" cy="851985"/>
      </dsp:txXfrm>
    </dsp:sp>
    <dsp:sp modelId="{FA2B8EBF-14E9-40FC-A9C2-BF8151C4EABE}">
      <dsp:nvSpPr>
        <dsp:cNvPr id="0" name=""/>
        <dsp:cNvSpPr/>
      </dsp:nvSpPr>
      <dsp:spPr>
        <a:xfrm>
          <a:off x="1488257" y="472257"/>
          <a:ext cx="3119485" cy="3119485"/>
        </a:xfrm>
        <a:custGeom>
          <a:avLst/>
          <a:gdLst/>
          <a:ahLst/>
          <a:cxnLst/>
          <a:rect l="0" t="0" r="0" b="0"/>
          <a:pathLst>
            <a:path>
              <a:moveTo>
                <a:pt x="823000" y="2934518"/>
              </a:moveTo>
              <a:arcTo wR="1559742" hR="1559742" stAng="7091212" swAng="2625610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85D179-79ED-4D2F-848E-7BC3DDAC81F6}">
      <dsp:nvSpPr>
        <dsp:cNvPr id="0" name=""/>
        <dsp:cNvSpPr/>
      </dsp:nvSpPr>
      <dsp:spPr>
        <a:xfrm>
          <a:off x="761975" y="1559917"/>
          <a:ext cx="1452562" cy="94416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500" b="1" kern="1200" dirty="0" smtClean="0"/>
            <a:t>Licenciamiento Ambiental</a:t>
          </a:r>
          <a:endParaRPr lang="es-CO" sz="1500" b="1" kern="1200" dirty="0"/>
        </a:p>
      </dsp:txBody>
      <dsp:txXfrm>
        <a:off x="808065" y="1606007"/>
        <a:ext cx="1360382" cy="851985"/>
      </dsp:txXfrm>
    </dsp:sp>
    <dsp:sp modelId="{F0B1A14A-15A8-44F4-86CD-788812187921}">
      <dsp:nvSpPr>
        <dsp:cNvPr id="0" name=""/>
        <dsp:cNvSpPr/>
      </dsp:nvSpPr>
      <dsp:spPr>
        <a:xfrm>
          <a:off x="1488257" y="472257"/>
          <a:ext cx="3119485" cy="3119485"/>
        </a:xfrm>
        <a:custGeom>
          <a:avLst/>
          <a:gdLst/>
          <a:ahLst/>
          <a:cxnLst/>
          <a:rect l="0" t="0" r="0" b="0"/>
          <a:pathLst>
            <a:path>
              <a:moveTo>
                <a:pt x="76785" y="1076384"/>
              </a:moveTo>
              <a:arcTo wR="1559742" hR="1559742" stAng="11883178" swAng="2625610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037763-779F-45F5-89BA-966BE1D5F079}">
      <dsp:nvSpPr>
        <dsp:cNvPr id="0" name=""/>
        <dsp:cNvSpPr/>
      </dsp:nvSpPr>
      <dsp:spPr>
        <a:xfrm rot="10800000">
          <a:off x="1419115" y="2223"/>
          <a:ext cx="4832938" cy="807187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947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 smtClean="0"/>
            <a:t>Ley </a:t>
          </a:r>
          <a:r>
            <a:rPr lang="es-CO" sz="1800" kern="1200" dirty="0" err="1" smtClean="0"/>
            <a:t>Antícorrupción</a:t>
          </a:r>
          <a:r>
            <a:rPr lang="es-CO" sz="1800" kern="1200" dirty="0" smtClean="0"/>
            <a:t> – Ley 1474 2011</a:t>
          </a:r>
          <a:endParaRPr lang="es-CO" sz="1800" kern="1200" dirty="0"/>
        </a:p>
      </dsp:txBody>
      <dsp:txXfrm rot="10800000">
        <a:off x="1620912" y="2223"/>
        <a:ext cx="4631141" cy="807187"/>
      </dsp:txXfrm>
    </dsp:sp>
    <dsp:sp modelId="{0B3A8D26-B109-441D-88B7-C1062C67D451}">
      <dsp:nvSpPr>
        <dsp:cNvPr id="0" name=""/>
        <dsp:cNvSpPr/>
      </dsp:nvSpPr>
      <dsp:spPr>
        <a:xfrm>
          <a:off x="1015522" y="2223"/>
          <a:ext cx="807187" cy="807187"/>
        </a:xfrm>
        <a:prstGeom prst="ellipse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69318A-A839-4353-B47D-254A6A1D4A29}">
      <dsp:nvSpPr>
        <dsp:cNvPr id="0" name=""/>
        <dsp:cNvSpPr/>
      </dsp:nvSpPr>
      <dsp:spPr>
        <a:xfrm rot="10800000">
          <a:off x="1419115" y="1050362"/>
          <a:ext cx="4832938" cy="807187"/>
        </a:xfrm>
        <a:prstGeom prst="homePlate">
          <a:avLst/>
        </a:prstGeom>
        <a:solidFill>
          <a:schemeClr val="accent5">
            <a:hueOff val="3707207"/>
            <a:satOff val="-15459"/>
            <a:lumOff val="-23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947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 dirty="0" smtClean="0"/>
            <a:t>Ley de Asociaciones Público Privadas 1508 de 2012 y Decretos Reglamentarios</a:t>
          </a:r>
          <a:endParaRPr lang="es-CO" sz="1600" kern="1200" dirty="0"/>
        </a:p>
      </dsp:txBody>
      <dsp:txXfrm rot="10800000">
        <a:off x="1620912" y="1050362"/>
        <a:ext cx="4631141" cy="807187"/>
      </dsp:txXfrm>
    </dsp:sp>
    <dsp:sp modelId="{19A76050-B27F-4757-8CC8-2CE9184EF744}">
      <dsp:nvSpPr>
        <dsp:cNvPr id="0" name=""/>
        <dsp:cNvSpPr/>
      </dsp:nvSpPr>
      <dsp:spPr>
        <a:xfrm>
          <a:off x="1015522" y="1050362"/>
          <a:ext cx="807187" cy="807187"/>
        </a:xfrm>
        <a:prstGeom prst="ellipse">
          <a:avLst/>
        </a:prstGeom>
        <a:solidFill>
          <a:schemeClr val="accent5">
            <a:tint val="50000"/>
            <a:hueOff val="4135250"/>
            <a:satOff val="-16337"/>
            <a:lumOff val="-188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D04A5F-2191-4520-974A-73DF00AF825C}">
      <dsp:nvSpPr>
        <dsp:cNvPr id="0" name=""/>
        <dsp:cNvSpPr/>
      </dsp:nvSpPr>
      <dsp:spPr>
        <a:xfrm rot="10800000">
          <a:off x="1403215" y="2099848"/>
          <a:ext cx="4832938" cy="807187"/>
        </a:xfrm>
        <a:prstGeom prst="homePlate">
          <a:avLst/>
        </a:prstGeom>
        <a:solidFill>
          <a:schemeClr val="accent5">
            <a:hueOff val="7414414"/>
            <a:satOff val="-30919"/>
            <a:lumOff val="-470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947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 dirty="0" smtClean="0"/>
            <a:t>Ley de Infraestructura – Ley 1682 2013</a:t>
          </a:r>
          <a:endParaRPr lang="es-CO" sz="1600" kern="1200" dirty="0"/>
        </a:p>
      </dsp:txBody>
      <dsp:txXfrm rot="10800000">
        <a:off x="1605012" y="2099848"/>
        <a:ext cx="4631141" cy="807187"/>
      </dsp:txXfrm>
    </dsp:sp>
    <dsp:sp modelId="{0127B6ED-BAAD-4B54-A84D-C628387F703B}">
      <dsp:nvSpPr>
        <dsp:cNvPr id="0" name=""/>
        <dsp:cNvSpPr/>
      </dsp:nvSpPr>
      <dsp:spPr>
        <a:xfrm>
          <a:off x="1015522" y="2098500"/>
          <a:ext cx="807187" cy="807187"/>
        </a:xfrm>
        <a:prstGeom prst="ellipse">
          <a:avLst/>
        </a:prstGeom>
        <a:solidFill>
          <a:schemeClr val="accent5">
            <a:tint val="50000"/>
            <a:hueOff val="8270500"/>
            <a:satOff val="-32675"/>
            <a:lumOff val="-376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845C9D-CC77-48A0-A780-572D58188DB3}">
      <dsp:nvSpPr>
        <dsp:cNvPr id="0" name=""/>
        <dsp:cNvSpPr/>
      </dsp:nvSpPr>
      <dsp:spPr>
        <a:xfrm rot="10800000">
          <a:off x="1419115" y="3146639"/>
          <a:ext cx="4832938" cy="807187"/>
        </a:xfrm>
        <a:prstGeom prst="homePlate">
          <a:avLst/>
        </a:prstGeom>
        <a:solidFill>
          <a:schemeClr val="accent5">
            <a:hueOff val="11121620"/>
            <a:satOff val="-46378"/>
            <a:lumOff val="-70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947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 dirty="0" smtClean="0"/>
            <a:t>Directiva Presidencial Consultas Previas</a:t>
          </a:r>
          <a:endParaRPr lang="es-CO" sz="1600" kern="1200" dirty="0"/>
        </a:p>
      </dsp:txBody>
      <dsp:txXfrm rot="10800000">
        <a:off x="1620912" y="3146639"/>
        <a:ext cx="4631141" cy="807187"/>
      </dsp:txXfrm>
    </dsp:sp>
    <dsp:sp modelId="{D5A5F516-62D1-485B-AC62-EFEABD112928}">
      <dsp:nvSpPr>
        <dsp:cNvPr id="0" name=""/>
        <dsp:cNvSpPr/>
      </dsp:nvSpPr>
      <dsp:spPr>
        <a:xfrm>
          <a:off x="1015522" y="3146639"/>
          <a:ext cx="807187" cy="807187"/>
        </a:xfrm>
        <a:prstGeom prst="ellipse">
          <a:avLst/>
        </a:prstGeom>
        <a:solidFill>
          <a:schemeClr val="accent5">
            <a:tint val="50000"/>
            <a:hueOff val="12405751"/>
            <a:satOff val="-49012"/>
            <a:lumOff val="-56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44423A3-D42E-4A9F-8B0D-C8E89B73C298}" type="datetimeFigureOut">
              <a:rPr lang="es-CO" smtClean="0"/>
              <a:t>20/06/2016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C6F2666-5CCF-4059-AC06-4578B9E7E14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010517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>
                <a:latin typeface="Candara"/>
                <a:sym typeface="Candara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>
                <a:latin typeface="Candara"/>
                <a:sym typeface="Candara"/>
              </a:defRPr>
            </a:lvl1pPr>
          </a:lstStyle>
          <a:p>
            <a:fld id="{C05DC3C3-82F0-4D9B-905B-D410E9D2B4EF}" type="datetimeFigureOut">
              <a:rPr lang="en-US" smtClean="0"/>
              <a:pPr/>
              <a:t>6/20/2016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>
                <a:latin typeface="Candara"/>
                <a:sym typeface="Candara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>
                <a:latin typeface="Candara"/>
                <a:sym typeface="Candara"/>
              </a:defRPr>
            </a:lvl1pPr>
          </a:lstStyle>
          <a:p>
            <a:fld id="{922BCB6B-DDD0-410F-889F-FEC5002ABB12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08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Candara"/>
        <a:ea typeface="+mn-ea"/>
        <a:cs typeface="+mn-cs"/>
        <a:sym typeface="Candara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andara"/>
        <a:ea typeface="+mn-ea"/>
        <a:cs typeface="+mn-cs"/>
        <a:sym typeface="Candara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andara"/>
        <a:ea typeface="+mn-ea"/>
        <a:cs typeface="+mn-cs"/>
        <a:sym typeface="Candara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andara"/>
        <a:ea typeface="+mn-ea"/>
        <a:cs typeface="+mn-cs"/>
        <a:sym typeface="Candara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andara"/>
        <a:ea typeface="+mn-ea"/>
        <a:cs typeface="+mn-cs"/>
        <a:sym typeface="Candara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BCB6B-DDD0-410F-889F-FEC5002ABB1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631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BCB6B-DDD0-410F-889F-FEC5002ABB1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886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BCB6B-DDD0-410F-889F-FEC5002ABB1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6261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5434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0750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396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tags" Target="../tags/tag16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tags" Target="../tags/tag20.xml"/><Relationship Id="rId17" Type="http://schemas.openxmlformats.org/officeDocument/2006/relationships/image" Target="../media/image4.png"/><Relationship Id="rId2" Type="http://schemas.openxmlformats.org/officeDocument/2006/relationships/tags" Target="../tags/tag10.xml"/><Relationship Id="rId16" Type="http://schemas.openxmlformats.org/officeDocument/2006/relationships/image" Target="../media/image2.jpeg"/><Relationship Id="rId1" Type="http://schemas.openxmlformats.org/officeDocument/2006/relationships/vmlDrawing" Target="../drawings/vmlDrawing2.vml"/><Relationship Id="rId6" Type="http://schemas.openxmlformats.org/officeDocument/2006/relationships/tags" Target="../tags/tag14.xml"/><Relationship Id="rId11" Type="http://schemas.openxmlformats.org/officeDocument/2006/relationships/tags" Target="../tags/tag19.xml"/><Relationship Id="rId5" Type="http://schemas.openxmlformats.org/officeDocument/2006/relationships/tags" Target="../tags/tag13.xml"/><Relationship Id="rId15" Type="http://schemas.openxmlformats.org/officeDocument/2006/relationships/image" Target="../media/image1.emf"/><Relationship Id="rId10" Type="http://schemas.openxmlformats.org/officeDocument/2006/relationships/tags" Target="../tags/tag18.xml"/><Relationship Id="rId4" Type="http://schemas.openxmlformats.org/officeDocument/2006/relationships/tags" Target="../tags/tag12.xml"/><Relationship Id="rId9" Type="http://schemas.openxmlformats.org/officeDocument/2006/relationships/tags" Target="../tags/tag17.xml"/><Relationship Id="rId14" Type="http://schemas.openxmlformats.org/officeDocument/2006/relationships/oleObject" Target="../embeddings/oleObject2.bin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tags" Target="../tags/tag2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1.xml"/><Relationship Id="rId1" Type="http://schemas.openxmlformats.org/officeDocument/2006/relationships/vmlDrawing" Target="../drawings/vmlDrawing3.v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9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27.xml"/><Relationship Id="rId7" Type="http://schemas.openxmlformats.org/officeDocument/2006/relationships/tags" Target="../tags/tag31.xml"/><Relationship Id="rId2" Type="http://schemas.openxmlformats.org/officeDocument/2006/relationships/tags" Target="../tags/tag26.xml"/><Relationship Id="rId1" Type="http://schemas.openxmlformats.org/officeDocument/2006/relationships/vmlDrawing" Target="../drawings/vmlDrawing4.v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10" Type="http://schemas.openxmlformats.org/officeDocument/2006/relationships/image" Target="../media/image1.emf"/><Relationship Id="rId4" Type="http://schemas.openxmlformats.org/officeDocument/2006/relationships/tags" Target="../tags/tag28.xml"/><Relationship Id="rId9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7" Type="http://schemas.openxmlformats.org/officeDocument/2006/relationships/image" Target="../media/image1.emf"/><Relationship Id="rId2" Type="http://schemas.openxmlformats.org/officeDocument/2006/relationships/tags" Target="../tags/tag3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5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4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41.xml"/><Relationship Id="rId13" Type="http://schemas.openxmlformats.org/officeDocument/2006/relationships/image" Target="../media/image3.png"/><Relationship Id="rId3" Type="http://schemas.openxmlformats.org/officeDocument/2006/relationships/tags" Target="../tags/tag36.xml"/><Relationship Id="rId7" Type="http://schemas.openxmlformats.org/officeDocument/2006/relationships/tags" Target="../tags/tag40.xml"/><Relationship Id="rId12" Type="http://schemas.openxmlformats.org/officeDocument/2006/relationships/image" Target="../media/image2.jpeg"/><Relationship Id="rId2" Type="http://schemas.openxmlformats.org/officeDocument/2006/relationships/tags" Target="../tags/tag35.xml"/><Relationship Id="rId1" Type="http://schemas.openxmlformats.org/officeDocument/2006/relationships/vmlDrawing" Target="../drawings/vmlDrawing6.vml"/><Relationship Id="rId6" Type="http://schemas.openxmlformats.org/officeDocument/2006/relationships/tags" Target="../tags/tag39.xml"/><Relationship Id="rId11" Type="http://schemas.openxmlformats.org/officeDocument/2006/relationships/image" Target="../media/image1.emf"/><Relationship Id="rId5" Type="http://schemas.openxmlformats.org/officeDocument/2006/relationships/tags" Target="../tags/tag38.xml"/><Relationship Id="rId10" Type="http://schemas.openxmlformats.org/officeDocument/2006/relationships/oleObject" Target="../embeddings/oleObject6.bin"/><Relationship Id="rId4" Type="http://schemas.openxmlformats.org/officeDocument/2006/relationships/tags" Target="../tags/tag37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43.xml"/><Relationship Id="rId7" Type="http://schemas.openxmlformats.org/officeDocument/2006/relationships/oleObject" Target="../embeddings/oleObject7.bin"/><Relationship Id="rId2" Type="http://schemas.openxmlformats.org/officeDocument/2006/relationships/tags" Target="../tags/tag42.xml"/><Relationship Id="rId1" Type="http://schemas.openxmlformats.org/officeDocument/2006/relationships/vmlDrawing" Target="../drawings/vmlDrawing7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45.xml"/><Relationship Id="rId4" Type="http://schemas.openxmlformats.org/officeDocument/2006/relationships/tags" Target="../tags/tag44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47.xml"/><Relationship Id="rId7" Type="http://schemas.openxmlformats.org/officeDocument/2006/relationships/tags" Target="../tags/tag51.xml"/><Relationship Id="rId12" Type="http://schemas.openxmlformats.org/officeDocument/2006/relationships/image" Target="../media/image4.png"/><Relationship Id="rId2" Type="http://schemas.openxmlformats.org/officeDocument/2006/relationships/tags" Target="../tags/tag46.xml"/><Relationship Id="rId1" Type="http://schemas.openxmlformats.org/officeDocument/2006/relationships/vmlDrawing" Target="../drawings/vmlDrawing8.vml"/><Relationship Id="rId6" Type="http://schemas.openxmlformats.org/officeDocument/2006/relationships/tags" Target="../tags/tag50.xml"/><Relationship Id="rId11" Type="http://schemas.openxmlformats.org/officeDocument/2006/relationships/image" Target="../media/image2.jpeg"/><Relationship Id="rId5" Type="http://schemas.openxmlformats.org/officeDocument/2006/relationships/tags" Target="../tags/tag49.xml"/><Relationship Id="rId10" Type="http://schemas.openxmlformats.org/officeDocument/2006/relationships/image" Target="../media/image1.emf"/><Relationship Id="rId4" Type="http://schemas.openxmlformats.org/officeDocument/2006/relationships/tags" Target="../tags/tag48.xml"/><Relationship Id="rId9" Type="http://schemas.openxmlformats.org/officeDocument/2006/relationships/oleObject" Target="../embeddings/oleObject8.bin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53.xml"/><Relationship Id="rId7" Type="http://schemas.openxmlformats.org/officeDocument/2006/relationships/tags" Target="../tags/tag57.xml"/><Relationship Id="rId2" Type="http://schemas.openxmlformats.org/officeDocument/2006/relationships/tags" Target="../tags/tag52.xml"/><Relationship Id="rId1" Type="http://schemas.openxmlformats.org/officeDocument/2006/relationships/vmlDrawing" Target="../drawings/vmlDrawing9.v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10" Type="http://schemas.openxmlformats.org/officeDocument/2006/relationships/image" Target="../media/image1.emf"/><Relationship Id="rId4" Type="http://schemas.openxmlformats.org/officeDocument/2006/relationships/tags" Target="../tags/tag54.xml"/><Relationship Id="rId9" Type="http://schemas.openxmlformats.org/officeDocument/2006/relationships/oleObject" Target="../embeddings/oleObject9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56438639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60" name="think-cell Slide" r:id="rId14" imgW="270" imgH="270" progId="TCLayout.ActiveDocument.1">
                  <p:embed/>
                </p:oleObj>
              </mc:Choice>
              <mc:Fallback>
                <p:oleObj name="think-cell Slide" r:id="rId1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/>
          <p:cNvSpPr/>
          <p:nvPr userDrawn="1">
            <p:custDataLst>
              <p:tags r:id="rId3"/>
            </p:custDataLst>
          </p:nvPr>
        </p:nvSpPr>
        <p:spPr>
          <a:xfrm>
            <a:off x="1" y="-9524"/>
            <a:ext cx="12192000" cy="3433762"/>
          </a:xfrm>
          <a:prstGeom prst="rect">
            <a:avLst/>
          </a:prstGeom>
          <a:solidFill>
            <a:srgbClr val="E4EB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7" name="Rectangle 16"/>
          <p:cNvSpPr/>
          <p:nvPr userDrawn="1">
            <p:custDataLst>
              <p:tags r:id="rId4"/>
            </p:custDataLst>
          </p:nvPr>
        </p:nvSpPr>
        <p:spPr>
          <a:xfrm>
            <a:off x="2451100" y="3383281"/>
            <a:ext cx="9740901" cy="4762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atin typeface="Candara"/>
              <a:sym typeface="Candara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ctrTitle"/>
            <p:custDataLst>
              <p:tags r:id="rId5"/>
            </p:custDataLst>
          </p:nvPr>
        </p:nvSpPr>
        <p:spPr>
          <a:xfrm>
            <a:off x="3084112" y="1690687"/>
            <a:ext cx="7777480" cy="1470025"/>
          </a:xfrm>
        </p:spPr>
        <p:txBody>
          <a:bodyPr/>
          <a:lstStyle>
            <a:lvl1pPr algn="l"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s-CO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3084112" y="3467101"/>
            <a:ext cx="7802880" cy="619125"/>
          </a:xfr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accent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3084112" y="4248150"/>
            <a:ext cx="4292600" cy="361950"/>
          </a:xfrm>
        </p:spPr>
        <p:txBody>
          <a:bodyPr lIns="0" tIns="0" rIns="0" bIns="0" anchor="ctr"/>
          <a:lstStyle>
            <a:lvl1pPr marL="0" indent="0" algn="l">
              <a:buNone/>
              <a:defRPr sz="1400" b="0">
                <a:solidFill>
                  <a:schemeClr val="accent3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 smtClean="0"/>
              <a:t>Date</a:t>
            </a:r>
            <a:endParaRPr lang="en-US" dirty="0"/>
          </a:p>
        </p:txBody>
      </p:sp>
      <p:sp>
        <p:nvSpPr>
          <p:cNvPr id="6" name="Pentagon 5"/>
          <p:cNvSpPr/>
          <p:nvPr userDrawn="1">
            <p:custDataLst>
              <p:tags r:id="rId8"/>
            </p:custDataLst>
          </p:nvPr>
        </p:nvSpPr>
        <p:spPr>
          <a:xfrm>
            <a:off x="0" y="0"/>
            <a:ext cx="2652075" cy="4619624"/>
          </a:xfrm>
          <a:custGeom>
            <a:avLst/>
            <a:gdLst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410691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036980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750733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592248 w 2095500"/>
              <a:gd name="connsiteY3" fmla="*/ 4622800 h 6867525"/>
              <a:gd name="connsiteX4" fmla="*/ 750733 w 2095500"/>
              <a:gd name="connsiteY4" fmla="*/ 6867525 h 6867525"/>
              <a:gd name="connsiteX5" fmla="*/ 0 w 2095500"/>
              <a:gd name="connsiteY5" fmla="*/ 6867525 h 6867525"/>
              <a:gd name="connsiteX6" fmla="*/ 0 w 2095500"/>
              <a:gd name="connsiteY6" fmla="*/ 0 h 6867525"/>
              <a:gd name="connsiteX0" fmla="*/ 7952 w 2103452"/>
              <a:gd name="connsiteY0" fmla="*/ 0 h 6867525"/>
              <a:gd name="connsiteX1" fmla="*/ 1418643 w 2103452"/>
              <a:gd name="connsiteY1" fmla="*/ 0 h 6867525"/>
              <a:gd name="connsiteX2" fmla="*/ 2103452 w 2103452"/>
              <a:gd name="connsiteY2" fmla="*/ 3433763 h 6867525"/>
              <a:gd name="connsiteX3" fmla="*/ 1600200 w 2103452"/>
              <a:gd name="connsiteY3" fmla="*/ 4622800 h 6867525"/>
              <a:gd name="connsiteX4" fmla="*/ 758685 w 2103452"/>
              <a:gd name="connsiteY4" fmla="*/ 6867525 h 6867525"/>
              <a:gd name="connsiteX5" fmla="*/ 7952 w 2103452"/>
              <a:gd name="connsiteY5" fmla="*/ 6867525 h 6867525"/>
              <a:gd name="connsiteX6" fmla="*/ 0 w 2103452"/>
              <a:gd name="connsiteY6" fmla="*/ 4635500 h 6867525"/>
              <a:gd name="connsiteX7" fmla="*/ 7952 w 2103452"/>
              <a:gd name="connsiteY7" fmla="*/ 0 h 6867525"/>
              <a:gd name="connsiteX0" fmla="*/ 7952 w 2103452"/>
              <a:gd name="connsiteY0" fmla="*/ 0 h 6867525"/>
              <a:gd name="connsiteX1" fmla="*/ 1418643 w 2103452"/>
              <a:gd name="connsiteY1" fmla="*/ 0 h 6867525"/>
              <a:gd name="connsiteX2" fmla="*/ 2103452 w 2103452"/>
              <a:gd name="connsiteY2" fmla="*/ 3433763 h 6867525"/>
              <a:gd name="connsiteX3" fmla="*/ 1600200 w 2103452"/>
              <a:gd name="connsiteY3" fmla="*/ 4622800 h 6867525"/>
              <a:gd name="connsiteX4" fmla="*/ 7952 w 2103452"/>
              <a:gd name="connsiteY4" fmla="*/ 6867525 h 6867525"/>
              <a:gd name="connsiteX5" fmla="*/ 0 w 2103452"/>
              <a:gd name="connsiteY5" fmla="*/ 4635500 h 6867525"/>
              <a:gd name="connsiteX6" fmla="*/ 7952 w 2103452"/>
              <a:gd name="connsiteY6" fmla="*/ 0 h 6867525"/>
              <a:gd name="connsiteX0" fmla="*/ 7952 w 2103452"/>
              <a:gd name="connsiteY0" fmla="*/ 0 h 4635500"/>
              <a:gd name="connsiteX1" fmla="*/ 1418643 w 2103452"/>
              <a:gd name="connsiteY1" fmla="*/ 0 h 4635500"/>
              <a:gd name="connsiteX2" fmla="*/ 2103452 w 2103452"/>
              <a:gd name="connsiteY2" fmla="*/ 3433763 h 4635500"/>
              <a:gd name="connsiteX3" fmla="*/ 1600200 w 2103452"/>
              <a:gd name="connsiteY3" fmla="*/ 4622800 h 4635500"/>
              <a:gd name="connsiteX4" fmla="*/ 0 w 2103452"/>
              <a:gd name="connsiteY4" fmla="*/ 4635500 h 4635500"/>
              <a:gd name="connsiteX5" fmla="*/ 7952 w 2103452"/>
              <a:gd name="connsiteY5" fmla="*/ 0 h 463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452" h="4635500">
                <a:moveTo>
                  <a:pt x="7952" y="0"/>
                </a:moveTo>
                <a:lnTo>
                  <a:pt x="1418643" y="0"/>
                </a:lnTo>
                <a:lnTo>
                  <a:pt x="2103452" y="3433763"/>
                </a:lnTo>
                <a:lnTo>
                  <a:pt x="1600200" y="4622800"/>
                </a:lnTo>
                <a:lnTo>
                  <a:pt x="0" y="4635500"/>
                </a:lnTo>
                <a:cubicBezTo>
                  <a:pt x="2651" y="3090333"/>
                  <a:pt x="5301" y="1545167"/>
                  <a:pt x="795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22" name="Group 21"/>
          <p:cNvGrpSpPr/>
          <p:nvPr userDrawn="1">
            <p:custDataLst>
              <p:tags r:id="rId9"/>
            </p:custDataLst>
          </p:nvPr>
        </p:nvGrpSpPr>
        <p:grpSpPr>
          <a:xfrm>
            <a:off x="-1409699" y="-484331"/>
            <a:ext cx="4061773" cy="4954730"/>
            <a:chOff x="-1250950" y="-268289"/>
            <a:chExt cx="3263900" cy="5308600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18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800">
                <a:solidFill>
                  <a:schemeClr val="lt1"/>
                </a:solidFill>
              </a:endParaRPr>
            </a:p>
          </p:txBody>
        </p:sp>
        <p:sp>
          <p:nvSpPr>
            <p:cNvPr id="19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800">
                <a:solidFill>
                  <a:schemeClr val="lt1"/>
                </a:solidFill>
              </a:endParaRPr>
            </a:p>
          </p:txBody>
        </p:sp>
      </p:grpSp>
      <p:sp>
        <p:nvSpPr>
          <p:cNvPr id="16" name="Rectangle 15"/>
          <p:cNvSpPr/>
          <p:nvPr userDrawn="1">
            <p:custDataLst>
              <p:tags r:id="rId10"/>
            </p:custDataLst>
          </p:nvPr>
        </p:nvSpPr>
        <p:spPr>
          <a:xfrm>
            <a:off x="1" y="4619625"/>
            <a:ext cx="12192000" cy="224313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800"/>
          </a:p>
        </p:txBody>
      </p:sp>
      <p:pic>
        <p:nvPicPr>
          <p:cNvPr id="8" name="E719C35A-4CD6-4178-B0D0-8DA208F1799A" descr="E719C35A-4CD6-4178-B0D0-8DA208F1799A"/>
          <p:cNvPicPr>
            <a:picLocks noChangeAspect="1" noChangeArrowheads="1"/>
          </p:cNvPicPr>
          <p:nvPr userDrawn="1">
            <p:custDataLst>
              <p:tags r:id="rId11"/>
            </p:custDataLst>
          </p:nvPr>
        </p:nvPicPr>
        <p:blipFill rotWithShape="1">
          <a:blip r:embed="rId16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 l="16910" t="12070" r="20026" b="11812"/>
          <a:stretch/>
        </p:blipFill>
        <p:spPr bwMode="auto">
          <a:xfrm>
            <a:off x="7330998" y="5557688"/>
            <a:ext cx="1496860" cy="10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12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3457" y="5666307"/>
            <a:ext cx="2311600" cy="82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24"/>
          <p:cNvSpPr/>
          <p:nvPr userDrawn="1"/>
        </p:nvSpPr>
        <p:spPr>
          <a:xfrm>
            <a:off x="1" y="4617721"/>
            <a:ext cx="12192001" cy="47625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2814675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04590703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40" name="think-cell Slide" r:id="rId8" imgW="270" imgH="270" progId="TCLayout.ActiveDocument.1">
                  <p:embed/>
                </p:oleObj>
              </mc:Choice>
              <mc:Fallback>
                <p:oleObj name="think-cell Slide" r:id="rId8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2 Marcador de contenido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>
            <a:lvl1pPr algn="just">
              <a:defRPr sz="1600" b="1"/>
            </a:lvl1pPr>
            <a:lvl2pPr algn="just">
              <a:defRPr sz="1600"/>
            </a:lvl2pPr>
            <a:lvl3pPr algn="just">
              <a:defRPr sz="1600"/>
            </a:lvl3pPr>
            <a:lvl4pPr algn="just">
              <a:defRPr sz="1600"/>
            </a:lvl4pPr>
            <a:lvl5pPr algn="just">
              <a:defRPr sz="16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10858533" y="6356352"/>
            <a:ext cx="72386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06E1E8-899A-4EC0-8EB7-308EA0A8D60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7" name="Rectángulo 5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4338038" y="982471"/>
            <a:ext cx="290464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spc="50" dirty="0">
                <a:ln w="11430"/>
                <a:solidFill>
                  <a:srgbClr val="E36B1A"/>
                </a:solidFill>
                <a:effectLst>
                  <a:reflection blurRad="6350" stA="55000" endA="300" endPos="45500" dir="5400000" sy="-100000" algn="bl" rotWithShape="0"/>
                </a:effectLst>
                <a:latin typeface="Candara"/>
                <a:ea typeface="Helvetica Neue Bold Condensed" charset="0"/>
                <a:cs typeface="Impact"/>
                <a:sym typeface="Candara"/>
              </a:rPr>
              <a:t> </a:t>
            </a:r>
          </a:p>
        </p:txBody>
      </p:sp>
      <p:sp>
        <p:nvSpPr>
          <p:cNvPr id="8" name="Rectángulo 5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2550991" y="404784"/>
            <a:ext cx="301686" cy="70788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spc="50" dirty="0">
                <a:ln w="11430"/>
                <a:solidFill>
                  <a:srgbClr val="1F497D">
                    <a:lumMod val="75000"/>
                  </a:srgbClr>
                </a:solidFill>
                <a:latin typeface="Candara"/>
                <a:ea typeface="Helvetica Neue Bold Condensed" charset="0"/>
                <a:cs typeface="Impact"/>
                <a:sym typeface="Candar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3961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48063165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65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1 Título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14B49-4D72-45FA-8B65-70D0AF839554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5278783" y="6356352"/>
            <a:ext cx="38608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8" name="3 Marcador de fecha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1675073" y="6356352"/>
            <a:ext cx="28448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523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82541861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7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5 Marcador de número de diapositiva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C0D9B7-3709-4AA7-BC15-71609CD14C4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881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33094486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21" name="think-cell Slide" r:id="rId10" imgW="270" imgH="270" progId="TCLayout.ActiveDocument.1">
                  <p:embed/>
                </p:oleObj>
              </mc:Choice>
              <mc:Fallback>
                <p:oleObj name="think-cell Slide" r:id="rId10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 userDrawn="1">
            <p:custDataLst>
              <p:tags r:id="rId3"/>
            </p:custDataLst>
          </p:nvPr>
        </p:nvSpPr>
        <p:spPr>
          <a:xfrm>
            <a:off x="636905" y="1"/>
            <a:ext cx="11555095" cy="1200149"/>
          </a:xfrm>
          <a:custGeom>
            <a:avLst/>
            <a:gdLst>
              <a:gd name="connsiteX0" fmla="*/ 0 w 8404860"/>
              <a:gd name="connsiteY0" fmla="*/ 0 h 1209674"/>
              <a:gd name="connsiteX1" fmla="*/ 8404860 w 8404860"/>
              <a:gd name="connsiteY1" fmla="*/ 0 h 1209674"/>
              <a:gd name="connsiteX2" fmla="*/ 8404860 w 8404860"/>
              <a:gd name="connsiteY2" fmla="*/ 1209674 h 1209674"/>
              <a:gd name="connsiteX3" fmla="*/ 0 w 8404860"/>
              <a:gd name="connsiteY3" fmla="*/ 1209674 h 1209674"/>
              <a:gd name="connsiteX4" fmla="*/ 0 w 8404860"/>
              <a:gd name="connsiteY4" fmla="*/ 0 h 1209674"/>
              <a:gd name="connsiteX0" fmla="*/ 0 w 8656320"/>
              <a:gd name="connsiteY0" fmla="*/ 0 h 1217294"/>
              <a:gd name="connsiteX1" fmla="*/ 8656320 w 8656320"/>
              <a:gd name="connsiteY1" fmla="*/ 7620 h 1217294"/>
              <a:gd name="connsiteX2" fmla="*/ 8656320 w 8656320"/>
              <a:gd name="connsiteY2" fmla="*/ 1217294 h 1217294"/>
              <a:gd name="connsiteX3" fmla="*/ 251460 w 8656320"/>
              <a:gd name="connsiteY3" fmla="*/ 1217294 h 1217294"/>
              <a:gd name="connsiteX4" fmla="*/ 0 w 8656320"/>
              <a:gd name="connsiteY4" fmla="*/ 0 h 1217294"/>
              <a:gd name="connsiteX0" fmla="*/ 0 w 8663940"/>
              <a:gd name="connsiteY0" fmla="*/ 15240 h 1209674"/>
              <a:gd name="connsiteX1" fmla="*/ 8663940 w 8663940"/>
              <a:gd name="connsiteY1" fmla="*/ 0 h 1209674"/>
              <a:gd name="connsiteX2" fmla="*/ 8663940 w 8663940"/>
              <a:gd name="connsiteY2" fmla="*/ 1209674 h 1209674"/>
              <a:gd name="connsiteX3" fmla="*/ 259080 w 8663940"/>
              <a:gd name="connsiteY3" fmla="*/ 1209674 h 1209674"/>
              <a:gd name="connsiteX4" fmla="*/ 0 w 8663940"/>
              <a:gd name="connsiteY4" fmla="*/ 15240 h 1209674"/>
              <a:gd name="connsiteX0" fmla="*/ 0 w 8656796"/>
              <a:gd name="connsiteY0" fmla="*/ 5715 h 1209674"/>
              <a:gd name="connsiteX1" fmla="*/ 8656796 w 8656796"/>
              <a:gd name="connsiteY1" fmla="*/ 0 h 1209674"/>
              <a:gd name="connsiteX2" fmla="*/ 8656796 w 8656796"/>
              <a:gd name="connsiteY2" fmla="*/ 1209674 h 1209674"/>
              <a:gd name="connsiteX3" fmla="*/ 251936 w 8656796"/>
              <a:gd name="connsiteY3" fmla="*/ 1209674 h 1209674"/>
              <a:gd name="connsiteX4" fmla="*/ 0 w 8656796"/>
              <a:gd name="connsiteY4" fmla="*/ 5715 h 1209674"/>
              <a:gd name="connsiteX0" fmla="*/ 0 w 8656796"/>
              <a:gd name="connsiteY0" fmla="*/ 8096 h 1209674"/>
              <a:gd name="connsiteX1" fmla="*/ 8656796 w 8656796"/>
              <a:gd name="connsiteY1" fmla="*/ 0 h 1209674"/>
              <a:gd name="connsiteX2" fmla="*/ 8656796 w 8656796"/>
              <a:gd name="connsiteY2" fmla="*/ 1209674 h 1209674"/>
              <a:gd name="connsiteX3" fmla="*/ 251936 w 8656796"/>
              <a:gd name="connsiteY3" fmla="*/ 1209674 h 1209674"/>
              <a:gd name="connsiteX4" fmla="*/ 0 w 8656796"/>
              <a:gd name="connsiteY4" fmla="*/ 8096 h 1209674"/>
              <a:gd name="connsiteX0" fmla="*/ 0 w 8666321"/>
              <a:gd name="connsiteY0" fmla="*/ 0 h 1211103"/>
              <a:gd name="connsiteX1" fmla="*/ 8666321 w 8666321"/>
              <a:gd name="connsiteY1" fmla="*/ 1429 h 1211103"/>
              <a:gd name="connsiteX2" fmla="*/ 8666321 w 8666321"/>
              <a:gd name="connsiteY2" fmla="*/ 1211103 h 1211103"/>
              <a:gd name="connsiteX3" fmla="*/ 261461 w 8666321"/>
              <a:gd name="connsiteY3" fmla="*/ 1211103 h 1211103"/>
              <a:gd name="connsiteX4" fmla="*/ 0 w 8666321"/>
              <a:gd name="connsiteY4" fmla="*/ 0 h 1211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6321" h="1211103">
                <a:moveTo>
                  <a:pt x="0" y="0"/>
                </a:moveTo>
                <a:lnTo>
                  <a:pt x="8666321" y="1429"/>
                </a:lnTo>
                <a:lnTo>
                  <a:pt x="8666321" y="1211103"/>
                </a:lnTo>
                <a:lnTo>
                  <a:pt x="261461" y="1211103"/>
                </a:lnTo>
                <a:lnTo>
                  <a:pt x="0" y="0"/>
                </a:lnTo>
                <a:close/>
              </a:path>
            </a:pathLst>
          </a:custGeom>
          <a:solidFill>
            <a:srgbClr val="E4EB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Title 10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092200" y="433513"/>
            <a:ext cx="9758384" cy="748669"/>
          </a:xfrm>
        </p:spPr>
        <p:txBody>
          <a:bodyPr/>
          <a:lstStyle>
            <a:lvl1pPr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grpSp>
        <p:nvGrpSpPr>
          <p:cNvPr id="22" name="Group 21"/>
          <p:cNvGrpSpPr/>
          <p:nvPr userDrawn="1">
            <p:custDataLst>
              <p:tags r:id="rId5"/>
            </p:custDataLst>
          </p:nvPr>
        </p:nvGrpSpPr>
        <p:grpSpPr>
          <a:xfrm>
            <a:off x="-469900" y="-398782"/>
            <a:ext cx="1310768" cy="1598932"/>
            <a:chOff x="-1250950" y="-268289"/>
            <a:chExt cx="3263900" cy="5308600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23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800">
                <a:solidFill>
                  <a:schemeClr val="lt1"/>
                </a:solidFill>
              </a:endParaRPr>
            </a:p>
          </p:txBody>
        </p:sp>
        <p:sp>
          <p:nvSpPr>
            <p:cNvPr id="24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800">
                <a:solidFill>
                  <a:schemeClr val="lt1"/>
                </a:solidFill>
              </a:endParaRPr>
            </a:p>
          </p:txBody>
        </p:sp>
      </p:grpSp>
      <p:pic>
        <p:nvPicPr>
          <p:cNvPr id="12" name="E719C35A-4CD6-4178-B0D0-8DA208F1799A" descr="E719C35A-4CD6-4178-B0D0-8DA208F1799A"/>
          <p:cNvPicPr>
            <a:picLocks noChangeAspect="1" noChangeArrowheads="1"/>
          </p:cNvPicPr>
          <p:nvPr userDrawn="1">
            <p:custDataLst>
              <p:tags r:id="rId6"/>
            </p:custDataLst>
          </p:nvPr>
        </p:nvPicPr>
        <p:blipFill rotWithShape="1">
          <a:blip r:embed="rId12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 l="16910" t="12070" r="20026" b="11812"/>
          <a:stretch/>
        </p:blipFill>
        <p:spPr bwMode="auto">
          <a:xfrm>
            <a:off x="9575805" y="6198202"/>
            <a:ext cx="912564" cy="637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7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8318" y="6305273"/>
            <a:ext cx="1297527" cy="46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 userDrawn="1">
            <p:custDataLst>
              <p:tags r:id="rId8"/>
            </p:custDataLst>
          </p:nvPr>
        </p:nvSpPr>
        <p:spPr>
          <a:xfrm rot="10800000" flipH="1" flipV="1">
            <a:off x="-1" y="6724298"/>
            <a:ext cx="9385300" cy="14124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5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980896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32047269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89" name="think-cell Slide" r:id="rId7" imgW="270" imgH="270" progId="TCLayout.ActiveDocument.1">
                  <p:embed/>
                </p:oleObj>
              </mc:Choice>
              <mc:Fallback>
                <p:oleObj name="think-cell Slide" r:id="rId7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4 Marcador de pie de página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5278783" y="6356352"/>
            <a:ext cx="38608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201F2-EFDD-4C4F-8749-0371D46E11D1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1675073" y="6356352"/>
            <a:ext cx="28448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996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47227565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37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 userDrawn="1">
            <p:custDataLst>
              <p:tags r:id="rId3"/>
            </p:custDataLst>
          </p:nvPr>
        </p:nvSpPr>
        <p:spPr>
          <a:xfrm>
            <a:off x="1" y="0"/>
            <a:ext cx="2808817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201F2-EFDD-4C4F-8749-0371D46E11D1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10" name="1 Título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3166534" y="3683000"/>
            <a:ext cx="7941733" cy="1016000"/>
          </a:xfrm>
        </p:spPr>
        <p:txBody>
          <a:bodyPr anchor="t"/>
          <a:lstStyle>
            <a:lvl1pPr algn="l">
              <a:defRPr sz="3200" b="1" cap="none" baseline="0">
                <a:solidFill>
                  <a:schemeClr val="tx1"/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CO" dirty="0"/>
          </a:p>
        </p:txBody>
      </p:sp>
      <p:pic>
        <p:nvPicPr>
          <p:cNvPr id="11" name="E719C35A-4CD6-4178-B0D0-8DA208F1799A" descr="E719C35A-4CD6-4178-B0D0-8DA208F1799A"/>
          <p:cNvPicPr>
            <a:picLocks noChangeAspect="1" noChangeArrowheads="1"/>
          </p:cNvPicPr>
          <p:nvPr userDrawn="1">
            <p:custDataLst>
              <p:tags r:id="rId6"/>
            </p:custDataLst>
          </p:nvPr>
        </p:nvPicPr>
        <p:blipFill rotWithShape="1">
          <a:blip r:embed="rId11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 l="16910" t="12070" r="20026" b="11812"/>
          <a:stretch/>
        </p:blipFill>
        <p:spPr bwMode="auto">
          <a:xfrm>
            <a:off x="7144731" y="5811900"/>
            <a:ext cx="1496860" cy="10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7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7191" y="5920519"/>
            <a:ext cx="2311600" cy="82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9959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66344165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13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4"/>
            </p:custDataLst>
          </p:nvPr>
        </p:nvSpPr>
        <p:spPr>
          <a:xfrm>
            <a:off x="1675074" y="1250344"/>
            <a:ext cx="10039847" cy="512660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8E18E1EC-63BD-4A12-BF8A-3B41A5EE0EAA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/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1675073" y="6356352"/>
            <a:ext cx="28448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5278783" y="6356352"/>
            <a:ext cx="38608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604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4.xml"/><Relationship Id="rId18" Type="http://schemas.openxmlformats.org/officeDocument/2006/relationships/tags" Target="../tags/tag9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jpeg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3.xml"/><Relationship Id="rId17" Type="http://schemas.openxmlformats.org/officeDocument/2006/relationships/tags" Target="../tags/tag8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7.xml"/><Relationship Id="rId20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6.xml"/><Relationship Id="rId10" Type="http://schemas.openxmlformats.org/officeDocument/2006/relationships/vmlDrawing" Target="../drawings/vmlDrawing1.vml"/><Relationship Id="rId19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14" Type="http://schemas.openxmlformats.org/officeDocument/2006/relationships/tags" Target="../tags/tag5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3226153658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2" name="think-cell Slide" r:id="rId19" imgW="270" imgH="270" progId="TCLayout.ActiveDocument.1">
                  <p:embed/>
                </p:oleObj>
              </mc:Choice>
              <mc:Fallback>
                <p:oleObj name="think-cell Slide" r:id="rId1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2 Marcador de texto"/>
          <p:cNvSpPr>
            <a:spLocks noGrp="1"/>
          </p:cNvSpPr>
          <p:nvPr>
            <p:ph type="body" idx="1"/>
            <p:custDataLst>
              <p:tags r:id="rId12"/>
            </p:custDataLst>
          </p:nvPr>
        </p:nvSpPr>
        <p:spPr bwMode="auto">
          <a:xfrm>
            <a:off x="381661" y="1250344"/>
            <a:ext cx="11439277" cy="4969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CO" dirty="0" smtClean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  <p:custDataLst>
              <p:tags r:id="rId13"/>
            </p:custDataLst>
          </p:nvPr>
        </p:nvSpPr>
        <p:spPr>
          <a:xfrm>
            <a:off x="11565467" y="6451342"/>
            <a:ext cx="5767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100" smtClean="0">
                <a:solidFill>
                  <a:schemeClr val="tx1">
                    <a:tint val="75000"/>
                  </a:schemeClr>
                </a:solidFill>
                <a:latin typeface="Candara"/>
                <a:cs typeface="+mn-cs"/>
                <a:sym typeface="Candara"/>
              </a:defRPr>
            </a:lvl1pPr>
          </a:lstStyle>
          <a:p>
            <a:pPr>
              <a:defRPr/>
            </a:pPr>
            <a:fld id="{CC308BA6-CE2B-4543-82B0-7E6DCE132E0F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pic>
        <p:nvPicPr>
          <p:cNvPr id="1031" name="E719C35A-4CD6-4178-B0D0-8DA208F1799A" descr="E719C35A-4CD6-4178-B0D0-8DA208F1799A"/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 rotWithShape="1">
          <a:blip r:embed="rId21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 l="16910" t="12070" r="20026" b="11812"/>
          <a:stretch/>
        </p:blipFill>
        <p:spPr bwMode="auto">
          <a:xfrm>
            <a:off x="9169400" y="6288822"/>
            <a:ext cx="824432" cy="576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15"/>
            </p:custDataLst>
          </p:nvPr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7766" y="6363329"/>
            <a:ext cx="1297527" cy="46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1 Marcador de título"/>
          <p:cNvSpPr>
            <a:spLocks noGrp="1"/>
          </p:cNvSpPr>
          <p:nvPr>
            <p:ph type="title"/>
            <p:custDataLst>
              <p:tags r:id="rId16"/>
            </p:custDataLst>
          </p:nvPr>
        </p:nvSpPr>
        <p:spPr bwMode="auto">
          <a:xfrm>
            <a:off x="381662" y="262341"/>
            <a:ext cx="11460481" cy="748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" dirty="0" smtClean="0"/>
              <a:t>Haga clic para modificar el estilo de título del patrón</a:t>
            </a:r>
            <a:endParaRPr lang="es-CO" dirty="0" smtClean="0"/>
          </a:p>
        </p:txBody>
      </p:sp>
      <p:sp>
        <p:nvSpPr>
          <p:cNvPr id="19" name="Rectangle 18"/>
          <p:cNvSpPr/>
          <p:nvPr userDrawn="1">
            <p:custDataLst>
              <p:tags r:id="rId17"/>
            </p:custDataLst>
          </p:nvPr>
        </p:nvSpPr>
        <p:spPr>
          <a:xfrm rot="10800000" flipH="1" flipV="1">
            <a:off x="380337" y="1059060"/>
            <a:ext cx="11452889" cy="45721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  <a:alpha val="5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atin typeface="Candara"/>
              <a:sym typeface="Candara"/>
            </a:endParaRPr>
          </a:p>
        </p:txBody>
      </p:sp>
      <p:sp>
        <p:nvSpPr>
          <p:cNvPr id="12" name="Rectangle 11"/>
          <p:cNvSpPr/>
          <p:nvPr userDrawn="1">
            <p:custDataLst>
              <p:tags r:id="rId18"/>
            </p:custDataLst>
          </p:nvPr>
        </p:nvSpPr>
        <p:spPr>
          <a:xfrm rot="10800000" flipH="1" flipV="1">
            <a:off x="-1" y="6724298"/>
            <a:ext cx="8956676" cy="14124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5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781156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6" r:id="rId4"/>
    <p:sldLayoutId id="2147483673" r:id="rId5"/>
    <p:sldLayoutId id="2147483667" r:id="rId6"/>
    <p:sldLayoutId id="2147483674" r:id="rId7"/>
    <p:sldLayoutId id="2147483672" r:id="rId8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 kern="1200">
          <a:solidFill>
            <a:schemeClr val="accent4"/>
          </a:solidFill>
          <a:latin typeface="Candara" pitchFamily="34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177800" indent="-1778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600" b="1" kern="1200">
          <a:solidFill>
            <a:schemeClr val="tx1"/>
          </a:solidFill>
          <a:latin typeface="Candara" pitchFamily="34" charset="0"/>
          <a:ea typeface="+mn-ea"/>
          <a:cs typeface="+mn-cs"/>
        </a:defRPr>
      </a:lvl1pPr>
      <a:lvl2pPr marL="622300" indent="-1651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Candara" pitchFamily="34" charset="0"/>
          <a:ea typeface="+mn-ea"/>
          <a:cs typeface="+mn-cs"/>
        </a:defRPr>
      </a:lvl2pPr>
      <a:lvl3pPr marL="1079500" indent="-1651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Candara" pitchFamily="34" charset="0"/>
          <a:ea typeface="+mn-ea"/>
          <a:cs typeface="+mn-cs"/>
        </a:defRPr>
      </a:lvl3pPr>
      <a:lvl4pPr marL="1524000" indent="-1524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Candara" pitchFamily="34" charset="0"/>
          <a:ea typeface="+mn-ea"/>
          <a:cs typeface="+mn-cs"/>
        </a:defRPr>
      </a:lvl4pPr>
      <a:lvl5pPr marL="1968500" indent="-1397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chemeClr val="tx1"/>
          </a:solidFill>
          <a:latin typeface="Candara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58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1.emf"/><Relationship Id="rId2" Type="http://schemas.openxmlformats.org/officeDocument/2006/relationships/tags" Target="../tags/tag76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5.bin"/><Relationship Id="rId4" Type="http://schemas.openxmlformats.org/officeDocument/2006/relationships/notesSlide" Target="../notesSlides/notesSlide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5.jpeg"/><Relationship Id="rId2" Type="http://schemas.openxmlformats.org/officeDocument/2006/relationships/tags" Target="../tags/tag59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slideLayout" Target="../slideLayouts/slideLayout4.xml"/><Relationship Id="rId7" Type="http://schemas.openxmlformats.org/officeDocument/2006/relationships/diagramData" Target="../diagrams/data1.xml"/><Relationship Id="rId2" Type="http://schemas.openxmlformats.org/officeDocument/2006/relationships/tags" Target="../tags/tag60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.emf"/><Relationship Id="rId11" Type="http://schemas.microsoft.com/office/2007/relationships/diagramDrawing" Target="../diagrams/drawing1.xml"/><Relationship Id="rId5" Type="http://schemas.openxmlformats.org/officeDocument/2006/relationships/oleObject" Target="../embeddings/oleObject12.bin"/><Relationship Id="rId10" Type="http://schemas.openxmlformats.org/officeDocument/2006/relationships/diagramColors" Target="../diagrams/colors1.xml"/><Relationship Id="rId4" Type="http://schemas.openxmlformats.org/officeDocument/2006/relationships/notesSlide" Target="../notesSlides/notesSlide3.xml"/><Relationship Id="rId9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68.xml"/><Relationship Id="rId13" Type="http://schemas.openxmlformats.org/officeDocument/2006/relationships/tags" Target="../tags/tag73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12" Type="http://schemas.openxmlformats.org/officeDocument/2006/relationships/tags" Target="../tags/tag72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11" Type="http://schemas.openxmlformats.org/officeDocument/2006/relationships/tags" Target="../tags/tag71.xml"/><Relationship Id="rId5" Type="http://schemas.openxmlformats.org/officeDocument/2006/relationships/tags" Target="../tags/tag65.xml"/><Relationship Id="rId10" Type="http://schemas.openxmlformats.org/officeDocument/2006/relationships/tags" Target="../tags/tag70.xml"/><Relationship Id="rId4" Type="http://schemas.openxmlformats.org/officeDocument/2006/relationships/tags" Target="../tags/tag64.xml"/><Relationship Id="rId9" Type="http://schemas.openxmlformats.org/officeDocument/2006/relationships/tags" Target="../tags/tag69.xml"/><Relationship Id="rId14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http://svincointranet/intranet/FORMATOS/Logo_horizontal_web.jpg" TargetMode="External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7.jpeg"/><Relationship Id="rId2" Type="http://schemas.openxmlformats.org/officeDocument/2006/relationships/tags" Target="../tags/tag74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3.bin"/><Relationship Id="rId10" Type="http://schemas.openxmlformats.org/officeDocument/2006/relationships/image" Target="../media/image9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slideLayout" Target="../slideLayouts/slideLayout4.xml"/><Relationship Id="rId7" Type="http://schemas.openxmlformats.org/officeDocument/2006/relationships/diagramData" Target="../diagrams/data2.xml"/><Relationship Id="rId2" Type="http://schemas.openxmlformats.org/officeDocument/2006/relationships/tags" Target="../tags/tag75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6.emf"/><Relationship Id="rId11" Type="http://schemas.microsoft.com/office/2007/relationships/diagramDrawing" Target="../diagrams/drawing2.xml"/><Relationship Id="rId5" Type="http://schemas.openxmlformats.org/officeDocument/2006/relationships/oleObject" Target="../embeddings/oleObject14.bin"/><Relationship Id="rId10" Type="http://schemas.openxmlformats.org/officeDocument/2006/relationships/diagramColors" Target="../diagrams/colors2.xml"/><Relationship Id="rId4" Type="http://schemas.openxmlformats.org/officeDocument/2006/relationships/notesSlide" Target="../notesSlides/notesSlide5.xml"/><Relationship Id="rId9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8" name="Object 127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6928628"/>
              </p:ext>
            </p:extLst>
          </p:nvPr>
        </p:nvGraphicFramePr>
        <p:xfrm>
          <a:off x="1525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02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25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Title 38"/>
          <p:cNvSpPr>
            <a:spLocks noGrp="1"/>
          </p:cNvSpPr>
          <p:nvPr>
            <p:ph type="ctrTitle"/>
          </p:nvPr>
        </p:nvSpPr>
        <p:spPr>
          <a:xfrm>
            <a:off x="3576735" y="1914628"/>
            <a:ext cx="6625304" cy="1470025"/>
          </a:xfrm>
        </p:spPr>
        <p:txBody>
          <a:bodyPr/>
          <a:lstStyle/>
          <a:p>
            <a:r>
              <a:rPr lang="es-CO" dirty="0" smtClean="0">
                <a:solidFill>
                  <a:schemeClr val="tx2"/>
                </a:solidFill>
              </a:rPr>
              <a:t>Cuatro Años de Gestión Efectiva</a:t>
            </a: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850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2"/>
          <p:cNvSpPr txBox="1">
            <a:spLocks/>
          </p:cNvSpPr>
          <p:nvPr/>
        </p:nvSpPr>
        <p:spPr>
          <a:xfrm>
            <a:off x="3598764" y="2721249"/>
            <a:ext cx="5675865" cy="748669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accent4"/>
                </a:solidFill>
                <a:latin typeface="Candar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ES" sz="4800" dirty="0" smtClean="0">
                <a:solidFill>
                  <a:srgbClr val="E36C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¿Qué hemos hecho?</a:t>
            </a:r>
            <a:endParaRPr lang="es-CO" sz="2000" dirty="0">
              <a:solidFill>
                <a:srgbClr val="E36C0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4191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C0D9B7-3709-4AA7-BC15-71609CD14C4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11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4" name="Título 2"/>
          <p:cNvSpPr>
            <a:spLocks noGrp="1"/>
          </p:cNvSpPr>
          <p:nvPr>
            <p:ph type="title"/>
          </p:nvPr>
        </p:nvSpPr>
        <p:spPr>
          <a:xfrm>
            <a:off x="393384" y="305883"/>
            <a:ext cx="11460481" cy="748669"/>
          </a:xfrm>
        </p:spPr>
        <p:txBody>
          <a:bodyPr/>
          <a:lstStyle/>
          <a:p>
            <a:r>
              <a:rPr lang="es-CO" dirty="0"/>
              <a:t>2. ¿Qué hemos hecho?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480456" y="1465943"/>
            <a:ext cx="8679543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800" dirty="0" smtClean="0"/>
              <a:t>Respuesta efectiva a la Ola Invernal</a:t>
            </a:r>
          </a:p>
          <a:p>
            <a:endParaRPr lang="es-CO" sz="28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800" dirty="0"/>
              <a:t>Aceleración ejecución proyectos en </a:t>
            </a:r>
            <a:r>
              <a:rPr lang="es-CO" sz="2800" dirty="0" smtClean="0"/>
              <a:t>curso</a:t>
            </a:r>
          </a:p>
          <a:p>
            <a:endParaRPr lang="es-CO" sz="28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800" dirty="0"/>
              <a:t>Se asumió la responsabilidad que tenía </a:t>
            </a:r>
            <a:r>
              <a:rPr lang="es-CO" sz="2800" dirty="0" err="1"/>
              <a:t>Aerocivil</a:t>
            </a:r>
            <a:r>
              <a:rPr lang="es-CO" sz="2800" dirty="0"/>
              <a:t> sobre los aeropuertos </a:t>
            </a:r>
            <a:r>
              <a:rPr lang="es-CO" sz="2800" dirty="0" smtClean="0"/>
              <a:t>concesionados</a:t>
            </a:r>
          </a:p>
          <a:p>
            <a:endParaRPr lang="es-CO" sz="28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800" dirty="0" smtClean="0"/>
              <a:t>Se </a:t>
            </a:r>
            <a:r>
              <a:rPr lang="es-CO" sz="2800" dirty="0"/>
              <a:t>identificaron y contrataron las obras para generar condiciones de operación de la red férrea entre la tebaida-buenaventura, la dorada–</a:t>
            </a:r>
            <a:r>
              <a:rPr lang="es-CO" sz="2800" dirty="0" err="1"/>
              <a:t>Chiriguaná</a:t>
            </a:r>
            <a:r>
              <a:rPr lang="es-CO" sz="2800" dirty="0"/>
              <a:t> y Bogotá-belencito.</a:t>
            </a:r>
          </a:p>
          <a:p>
            <a:r>
              <a:rPr lang="es-CO" sz="2800" dirty="0"/>
              <a:t> 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0009760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393384" y="305883"/>
            <a:ext cx="11460481" cy="748669"/>
          </a:xfrm>
        </p:spPr>
        <p:txBody>
          <a:bodyPr/>
          <a:lstStyle/>
          <a:p>
            <a:r>
              <a:rPr lang="es-CO" dirty="0"/>
              <a:t>2. ¿Qué hemos hecho?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1971674" y="3531656"/>
            <a:ext cx="259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/>
              <a:t>Buenas Prácticas</a:t>
            </a:r>
          </a:p>
        </p:txBody>
      </p:sp>
      <p:sp>
        <p:nvSpPr>
          <p:cNvPr id="6" name="Abrir llave 5"/>
          <p:cNvSpPr/>
          <p:nvPr/>
        </p:nvSpPr>
        <p:spPr>
          <a:xfrm>
            <a:off x="4752975" y="2026884"/>
            <a:ext cx="666750" cy="3575630"/>
          </a:xfrm>
          <a:prstGeom prst="leftBrace">
            <a:avLst/>
          </a:prstGeom>
          <a:ln w="44450">
            <a:solidFill>
              <a:srgbClr val="04080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CuadroTexto 6"/>
          <p:cNvSpPr txBox="1"/>
          <p:nvPr/>
        </p:nvSpPr>
        <p:spPr>
          <a:xfrm>
            <a:off x="5610226" y="2146662"/>
            <a:ext cx="429577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2400" dirty="0"/>
              <a:t>Estudios Adecuados</a:t>
            </a:r>
          </a:p>
          <a:p>
            <a:endParaRPr lang="es-CO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2400" dirty="0"/>
              <a:t>Estandarización de Contratos</a:t>
            </a:r>
          </a:p>
          <a:p>
            <a:endParaRPr lang="es-CO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2400" dirty="0"/>
              <a:t>Reglas de Juego claras desde el principio</a:t>
            </a:r>
          </a:p>
          <a:p>
            <a:endParaRPr lang="es-CO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2400" dirty="0"/>
              <a:t>Proceso de Contratación transparente y competitivo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633660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2002801" y="1908156"/>
            <a:ext cx="8098948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CO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Se estructuró y puso en marcha el más </a:t>
            </a:r>
          </a:p>
          <a:p>
            <a:pPr algn="ctr"/>
            <a:r>
              <a:rPr lang="es-CO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ambicioso programa de </a:t>
            </a:r>
            <a:r>
              <a:rPr lang="es-CO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infraestructura de transporte</a:t>
            </a:r>
            <a:endParaRPr lang="es-CO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911028" y="3054965"/>
            <a:ext cx="10282495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Autopistas </a:t>
            </a:r>
          </a:p>
          <a:p>
            <a:pPr algn="ctr"/>
            <a:r>
              <a:rPr lang="es-ES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Cuarta Generación de Concesiones </a:t>
            </a:r>
          </a:p>
          <a:p>
            <a:pPr algn="ctr"/>
            <a:r>
              <a:rPr lang="es-ES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4G</a:t>
            </a:r>
            <a:endParaRPr lang="es-ES" sz="5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7" name="Título 2"/>
          <p:cNvSpPr>
            <a:spLocks noGrp="1"/>
          </p:cNvSpPr>
          <p:nvPr>
            <p:ph type="title"/>
          </p:nvPr>
        </p:nvSpPr>
        <p:spPr>
          <a:xfrm>
            <a:off x="449140" y="305883"/>
            <a:ext cx="11460481" cy="748669"/>
          </a:xfrm>
        </p:spPr>
        <p:txBody>
          <a:bodyPr/>
          <a:lstStyle/>
          <a:p>
            <a:r>
              <a:rPr lang="es-CO" dirty="0"/>
              <a:t>2. ¿Qué hemos hecho?</a:t>
            </a:r>
          </a:p>
        </p:txBody>
      </p:sp>
    </p:spTree>
    <p:extLst>
      <p:ext uri="{BB962C8B-B14F-4D97-AF65-F5344CB8AC3E}">
        <p14:creationId xmlns:p14="http://schemas.microsoft.com/office/powerpoint/2010/main" val="1948177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"/>
          <p:cNvSpPr/>
          <p:nvPr/>
        </p:nvSpPr>
        <p:spPr>
          <a:xfrm>
            <a:off x="1931369" y="1767652"/>
            <a:ext cx="6397829" cy="276999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914377" lvl="1" indent="-457189">
              <a:buClr>
                <a:srgbClr val="FFC000"/>
              </a:buClr>
            </a:pPr>
            <a:endParaRPr lang="en-US" sz="1200" dirty="0">
              <a:solidFill>
                <a:srgbClr val="366092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7930730" y="3717032"/>
            <a:ext cx="874914" cy="15121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8024595" y="3717032"/>
            <a:ext cx="721245" cy="13681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-137823" y="2044651"/>
            <a:ext cx="8668461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Clr>
                <a:srgbClr val="FFC000"/>
              </a:buClr>
            </a:pPr>
            <a:r>
              <a:rPr lang="es-ES_tradnl" sz="2800" dirty="0">
                <a:solidFill>
                  <a:srgbClr val="A6A6A6">
                    <a:lumMod val="50000"/>
                  </a:srgbClr>
                </a:solidFill>
                <a:latin typeface="Impact" panose="020B0806030902050204" pitchFamily="34" charset="0"/>
              </a:rPr>
              <a:t>Cubre </a:t>
            </a:r>
            <a:r>
              <a:rPr lang="es-ES_tradnl" sz="3200" dirty="0">
                <a:solidFill>
                  <a:srgbClr val="366092"/>
                </a:solidFill>
                <a:effectLst>
                  <a:glow rad="63500">
                    <a:srgbClr val="7F7F7F">
                      <a:satMod val="175000"/>
                      <a:alpha val="40000"/>
                    </a:srgbClr>
                  </a:glow>
                </a:effectLst>
                <a:latin typeface="Impact" panose="020B0806030902050204" pitchFamily="34" charset="0"/>
              </a:rPr>
              <a:t>7,000 km </a:t>
            </a:r>
            <a:r>
              <a:rPr lang="es-ES_tradnl" sz="2800" dirty="0">
                <a:solidFill>
                  <a:srgbClr val="A6A6A6">
                    <a:lumMod val="50000"/>
                  </a:srgbClr>
                </a:solidFill>
                <a:latin typeface="Impact" panose="020B0806030902050204" pitchFamily="34" charset="0"/>
              </a:rPr>
              <a:t>y representa más de </a:t>
            </a:r>
          </a:p>
          <a:p>
            <a:pPr lvl="1">
              <a:buClr>
                <a:srgbClr val="FFC000"/>
              </a:buClr>
            </a:pPr>
            <a:r>
              <a:rPr lang="es-ES_tradnl" sz="3200" dirty="0">
                <a:solidFill>
                  <a:srgbClr val="366092"/>
                </a:solidFill>
                <a:effectLst>
                  <a:glow rad="63500">
                    <a:srgbClr val="7F7F7F">
                      <a:satMod val="175000"/>
                      <a:alpha val="40000"/>
                    </a:srgbClr>
                  </a:glow>
                </a:effectLst>
                <a:latin typeface="Impact" panose="020B0806030902050204" pitchFamily="34" charset="0"/>
              </a:rPr>
              <a:t>$50</a:t>
            </a:r>
            <a:r>
              <a:rPr lang="es-ES_tradnl" sz="2800" dirty="0">
                <a:solidFill>
                  <a:srgbClr val="A6A6A6">
                    <a:lumMod val="50000"/>
                  </a:srgbClr>
                </a:solidFill>
                <a:latin typeface="Impact" panose="020B0806030902050204" pitchFamily="34" charset="0"/>
              </a:rPr>
              <a:t> </a:t>
            </a:r>
            <a:r>
              <a:rPr lang="es-ES_tradnl" sz="3200" dirty="0">
                <a:solidFill>
                  <a:srgbClr val="366092"/>
                </a:solidFill>
                <a:effectLst>
                  <a:glow rad="63500">
                    <a:srgbClr val="7F7F7F">
                      <a:satMod val="175000"/>
                      <a:alpha val="40000"/>
                    </a:srgbClr>
                  </a:glow>
                </a:effectLst>
                <a:latin typeface="Impact" panose="020B0806030902050204" pitchFamily="34" charset="0"/>
              </a:rPr>
              <a:t>billones</a:t>
            </a:r>
            <a:r>
              <a:rPr lang="es-ES_tradnl" sz="2800" dirty="0">
                <a:solidFill>
                  <a:srgbClr val="A6A6A6">
                    <a:lumMod val="50000"/>
                  </a:srgbClr>
                </a:solidFill>
                <a:latin typeface="Impact" panose="020B0806030902050204" pitchFamily="34" charset="0"/>
              </a:rPr>
              <a:t> de inversión </a:t>
            </a:r>
          </a:p>
          <a:p>
            <a:pPr lvl="1">
              <a:buClr>
                <a:srgbClr val="FFC000"/>
              </a:buClr>
            </a:pPr>
            <a:r>
              <a:rPr lang="es-ES_tradnl" sz="2800" dirty="0">
                <a:solidFill>
                  <a:srgbClr val="A6A6A6">
                    <a:lumMod val="50000"/>
                  </a:srgbClr>
                </a:solidFill>
                <a:latin typeface="Impact" panose="020B0806030902050204" pitchFamily="34" charset="0"/>
              </a:rPr>
              <a:t>divididos en más de </a:t>
            </a:r>
            <a:r>
              <a:rPr lang="es-ES_tradnl" sz="3200" dirty="0">
                <a:solidFill>
                  <a:srgbClr val="366092"/>
                </a:solidFill>
                <a:effectLst>
                  <a:glow rad="63500">
                    <a:srgbClr val="7F7F7F">
                      <a:satMod val="175000"/>
                      <a:alpha val="40000"/>
                    </a:srgbClr>
                  </a:glow>
                </a:effectLst>
                <a:latin typeface="Impact" panose="020B0806030902050204" pitchFamily="34" charset="0"/>
              </a:rPr>
              <a:t>50 proyectos</a:t>
            </a:r>
          </a:p>
          <a:p>
            <a:pPr lvl="1">
              <a:buClr>
                <a:srgbClr val="FFC000"/>
              </a:buClr>
            </a:pPr>
            <a:endParaRPr lang="es-ES_tradnl" sz="2800" dirty="0">
              <a:solidFill>
                <a:srgbClr val="366092"/>
              </a:solidFill>
              <a:effectLst>
                <a:glow rad="63500">
                  <a:srgbClr val="7F7F7F">
                    <a:satMod val="175000"/>
                    <a:alpha val="40000"/>
                  </a:srgbClr>
                </a:glow>
              </a:effectLst>
              <a:latin typeface="Impact" panose="020B0806030902050204" pitchFamily="34" charset="0"/>
            </a:endParaRPr>
          </a:p>
          <a:p>
            <a:pPr lvl="4">
              <a:buClr>
                <a:srgbClr val="FFC000"/>
              </a:buClr>
              <a:buFont typeface="Arial" pitchFamily="34" charset="0"/>
              <a:buChar char="•"/>
            </a:pPr>
            <a:r>
              <a:rPr lang="es-MX" sz="2800" dirty="0">
                <a:solidFill>
                  <a:srgbClr val="A6A6A6">
                    <a:lumMod val="50000"/>
                  </a:srgbClr>
                </a:solidFill>
                <a:latin typeface="Impact" panose="020B0806030902050204" pitchFamily="34" charset="0"/>
              </a:rPr>
              <a:t> Dobles calzadas:          Más de 1.370 km</a:t>
            </a:r>
            <a:endParaRPr lang="es-CO" sz="2800" dirty="0">
              <a:solidFill>
                <a:srgbClr val="A6A6A6">
                  <a:lumMod val="50000"/>
                </a:srgbClr>
              </a:solidFill>
              <a:latin typeface="Impact" panose="020B0806030902050204" pitchFamily="34" charset="0"/>
            </a:endParaRPr>
          </a:p>
          <a:p>
            <a:pPr lvl="4">
              <a:buClr>
                <a:srgbClr val="FFC000"/>
              </a:buClr>
              <a:buFont typeface="Arial" pitchFamily="34" charset="0"/>
              <a:buChar char="•"/>
            </a:pPr>
            <a:r>
              <a:rPr lang="es-MX" sz="2800" dirty="0">
                <a:solidFill>
                  <a:srgbClr val="A6A6A6">
                    <a:lumMod val="50000"/>
                  </a:srgbClr>
                </a:solidFill>
                <a:latin typeface="Impact" panose="020B0806030902050204" pitchFamily="34" charset="0"/>
              </a:rPr>
              <a:t> Número de túneles:                        </a:t>
            </a:r>
            <a:r>
              <a:rPr lang="es-MX" sz="2800" dirty="0" smtClean="0">
                <a:solidFill>
                  <a:srgbClr val="A6A6A6">
                    <a:lumMod val="50000"/>
                  </a:srgbClr>
                </a:solidFill>
                <a:latin typeface="Impact" panose="020B0806030902050204" pitchFamily="34" charset="0"/>
              </a:rPr>
              <a:t>141 </a:t>
            </a:r>
            <a:r>
              <a:rPr lang="es-MX" sz="2800" dirty="0" err="1" smtClean="0">
                <a:solidFill>
                  <a:srgbClr val="A6A6A6">
                    <a:lumMod val="50000"/>
                  </a:srgbClr>
                </a:solidFill>
                <a:latin typeface="Impact" panose="020B0806030902050204" pitchFamily="34" charset="0"/>
              </a:rPr>
              <a:t>unds</a:t>
            </a:r>
            <a:r>
              <a:rPr lang="es-MX" sz="2800" dirty="0" smtClean="0">
                <a:solidFill>
                  <a:srgbClr val="A6A6A6">
                    <a:lumMod val="50000"/>
                  </a:srgbClr>
                </a:solidFill>
                <a:latin typeface="Impact" panose="020B0806030902050204" pitchFamily="34" charset="0"/>
              </a:rPr>
              <a:t> </a:t>
            </a:r>
            <a:endParaRPr lang="es-CO" sz="2800" dirty="0">
              <a:solidFill>
                <a:srgbClr val="A6A6A6">
                  <a:lumMod val="50000"/>
                </a:srgbClr>
              </a:solidFill>
              <a:latin typeface="Impact" panose="020B0806030902050204" pitchFamily="34" charset="0"/>
            </a:endParaRPr>
          </a:p>
          <a:p>
            <a:pPr lvl="4">
              <a:buClr>
                <a:srgbClr val="FFC000"/>
              </a:buClr>
              <a:buFont typeface="Arial" pitchFamily="34" charset="0"/>
              <a:buChar char="•"/>
            </a:pPr>
            <a:r>
              <a:rPr lang="es-MX" sz="2800" dirty="0">
                <a:solidFill>
                  <a:srgbClr val="A6A6A6">
                    <a:lumMod val="50000"/>
                  </a:srgbClr>
                </a:solidFill>
                <a:latin typeface="Impact" panose="020B0806030902050204" pitchFamily="34" charset="0"/>
              </a:rPr>
              <a:t> Km totales de túneles:                   125 km   </a:t>
            </a:r>
            <a:endParaRPr lang="es-CO" sz="2800" dirty="0">
              <a:solidFill>
                <a:srgbClr val="A6A6A6">
                  <a:lumMod val="50000"/>
                </a:srgbClr>
              </a:solidFill>
              <a:latin typeface="Impact" panose="020B0806030902050204" pitchFamily="34" charset="0"/>
            </a:endParaRPr>
          </a:p>
          <a:p>
            <a:pPr lvl="4">
              <a:buClr>
                <a:srgbClr val="FFC000"/>
              </a:buClr>
              <a:buFont typeface="Arial" pitchFamily="34" charset="0"/>
              <a:buChar char="•"/>
            </a:pPr>
            <a:r>
              <a:rPr lang="es-MX" sz="2800" dirty="0">
                <a:solidFill>
                  <a:srgbClr val="A6A6A6">
                    <a:lumMod val="50000"/>
                  </a:srgbClr>
                </a:solidFill>
                <a:latin typeface="Impact" panose="020B0806030902050204" pitchFamily="34" charset="0"/>
              </a:rPr>
              <a:t> Número de viaductos:               1.300 </a:t>
            </a:r>
            <a:r>
              <a:rPr lang="es-MX" sz="2800" dirty="0" err="1">
                <a:solidFill>
                  <a:srgbClr val="A6A6A6">
                    <a:lumMod val="50000"/>
                  </a:srgbClr>
                </a:solidFill>
                <a:latin typeface="Impact" panose="020B0806030902050204" pitchFamily="34" charset="0"/>
              </a:rPr>
              <a:t>uds</a:t>
            </a:r>
            <a:r>
              <a:rPr lang="es-MX" sz="2800" dirty="0">
                <a:solidFill>
                  <a:srgbClr val="A6A6A6">
                    <a:lumMod val="50000"/>
                  </a:srgbClr>
                </a:solidFill>
                <a:latin typeface="Impact" panose="020B0806030902050204" pitchFamily="34" charset="0"/>
              </a:rPr>
              <a:t>      </a:t>
            </a:r>
            <a:endParaRPr lang="es-CO" sz="2800" dirty="0">
              <a:solidFill>
                <a:srgbClr val="A6A6A6">
                  <a:lumMod val="50000"/>
                </a:srgbClr>
              </a:solidFill>
              <a:latin typeface="Impact" panose="020B0806030902050204" pitchFamily="34" charset="0"/>
            </a:endParaRPr>
          </a:p>
          <a:p>
            <a:pPr lvl="4">
              <a:buClr>
                <a:srgbClr val="FFC000"/>
              </a:buClr>
              <a:buFont typeface="Arial" pitchFamily="34" charset="0"/>
              <a:buChar char="•"/>
            </a:pPr>
            <a:r>
              <a:rPr lang="es-MX" sz="2800" dirty="0">
                <a:solidFill>
                  <a:srgbClr val="A6A6A6">
                    <a:lumMod val="50000"/>
                  </a:srgbClr>
                </a:solidFill>
                <a:latin typeface="Impact" panose="020B0806030902050204" pitchFamily="34" charset="0"/>
              </a:rPr>
              <a:t> Km viaductos:                                      146 Km</a:t>
            </a:r>
            <a:endParaRPr lang="es-CO" sz="2800" dirty="0">
              <a:solidFill>
                <a:srgbClr val="A6A6A6">
                  <a:lumMod val="50000"/>
                </a:srgbClr>
              </a:solidFill>
              <a:latin typeface="Impact" panose="020B0806030902050204" pitchFamily="34" charset="0"/>
            </a:endParaRPr>
          </a:p>
          <a:p>
            <a:pPr lvl="4">
              <a:buClr>
                <a:srgbClr val="FFC000"/>
              </a:buClr>
              <a:buFont typeface="Arial" pitchFamily="34" charset="0"/>
              <a:buChar char="•"/>
            </a:pPr>
            <a:endParaRPr lang="es-CO" sz="2800" dirty="0">
              <a:solidFill>
                <a:srgbClr val="A6A6A6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15" name="Marcador de número de diapositiva 1"/>
          <p:cNvSpPr txBox="1">
            <a:spLocks/>
          </p:cNvSpPr>
          <p:nvPr/>
        </p:nvSpPr>
        <p:spPr>
          <a:xfrm>
            <a:off x="14613468" y="6451345"/>
            <a:ext cx="5767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100" kern="1200">
                <a:solidFill>
                  <a:schemeClr val="tx1">
                    <a:tint val="75000"/>
                  </a:schemeClr>
                </a:solidFill>
                <a:latin typeface="Candara"/>
                <a:ea typeface="+mn-ea"/>
                <a:cs typeface="+mn-cs"/>
                <a:sym typeface="Candara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9F1D00-0F7D-401C-A034-981AFB6B8ED9}" type="slidenum">
              <a:rPr lang="es-CO" b="1">
                <a:solidFill>
                  <a:srgbClr val="386295"/>
                </a:solidFill>
              </a:rPr>
              <a:pPr/>
              <a:t>14</a:t>
            </a:fld>
            <a:endParaRPr lang="es-CO" b="1" dirty="0">
              <a:solidFill>
                <a:srgbClr val="386295"/>
              </a:solidFill>
            </a:endParaRPr>
          </a:p>
        </p:txBody>
      </p:sp>
      <p:sp>
        <p:nvSpPr>
          <p:cNvPr id="16" name="Título 2"/>
          <p:cNvSpPr txBox="1">
            <a:spLocks/>
          </p:cNvSpPr>
          <p:nvPr/>
        </p:nvSpPr>
        <p:spPr>
          <a:xfrm>
            <a:off x="245185" y="1295982"/>
            <a:ext cx="7247435" cy="748669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accent4"/>
                </a:solidFill>
                <a:latin typeface="Candar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ES" sz="4800" dirty="0">
                <a:solidFill>
                  <a:srgbClr val="E36C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Autopistas 4ta Generación </a:t>
            </a:r>
            <a:endParaRPr lang="es-CO" sz="2000" dirty="0">
              <a:solidFill>
                <a:srgbClr val="E36C09"/>
              </a:solidFill>
            </a:endParaRPr>
          </a:p>
        </p:txBody>
      </p:sp>
      <p:sp>
        <p:nvSpPr>
          <p:cNvPr id="18" name="Título 2"/>
          <p:cNvSpPr>
            <a:spLocks noGrp="1"/>
          </p:cNvSpPr>
          <p:nvPr>
            <p:ph type="title"/>
          </p:nvPr>
        </p:nvSpPr>
        <p:spPr>
          <a:xfrm>
            <a:off x="393384" y="268994"/>
            <a:ext cx="11460481" cy="748669"/>
          </a:xfrm>
        </p:spPr>
        <p:txBody>
          <a:bodyPr/>
          <a:lstStyle/>
          <a:p>
            <a:r>
              <a:rPr lang="es-CO" dirty="0"/>
              <a:t>2. ¿Qué hemos hecho?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0208" y="106878"/>
            <a:ext cx="4542056" cy="6709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670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1"/>
          <p:cNvSpPr/>
          <p:nvPr/>
        </p:nvSpPr>
        <p:spPr>
          <a:xfrm>
            <a:off x="407368" y="1948275"/>
            <a:ext cx="6397829" cy="276999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914377" lvl="1" indent="-457189">
              <a:buClr>
                <a:srgbClr val="FFC000"/>
              </a:buClr>
            </a:pPr>
            <a:endParaRPr lang="en-US" sz="1200" dirty="0">
              <a:solidFill>
                <a:srgbClr val="366092">
                  <a:lumMod val="40000"/>
                  <a:lumOff val="60000"/>
                </a:srgbClr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6406730" y="3897656"/>
            <a:ext cx="874914" cy="15121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6500594" y="3897656"/>
            <a:ext cx="721245" cy="13681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ítulo 2"/>
          <p:cNvSpPr txBox="1">
            <a:spLocks/>
          </p:cNvSpPr>
          <p:nvPr/>
        </p:nvSpPr>
        <p:spPr>
          <a:xfrm>
            <a:off x="381664" y="275991"/>
            <a:ext cx="11460481" cy="748669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accent4"/>
                </a:solidFill>
                <a:latin typeface="Candar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ES" sz="4800" dirty="0" smtClean="0">
                <a:solidFill>
                  <a:srgbClr val="E36C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Beneficios del Programa</a:t>
            </a:r>
            <a:endParaRPr lang="es-CO" sz="2000" dirty="0">
              <a:solidFill>
                <a:srgbClr val="E36C09"/>
              </a:solidFill>
            </a:endParaRPr>
          </a:p>
        </p:txBody>
      </p:sp>
      <p:sp>
        <p:nvSpPr>
          <p:cNvPr id="9" name="Triángulo isósceles 8"/>
          <p:cNvSpPr/>
          <p:nvPr/>
        </p:nvSpPr>
        <p:spPr>
          <a:xfrm rot="5400000">
            <a:off x="621884" y="2326511"/>
            <a:ext cx="521357" cy="244296"/>
          </a:xfrm>
          <a:prstGeom prst="triangle">
            <a:avLst/>
          </a:prstGeom>
          <a:solidFill>
            <a:schemeClr val="tx2"/>
          </a:solidFill>
          <a:effectLst>
            <a:glow rad="635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" name="Rectángulo 9"/>
          <p:cNvSpPr/>
          <p:nvPr/>
        </p:nvSpPr>
        <p:spPr>
          <a:xfrm>
            <a:off x="1100602" y="2045379"/>
            <a:ext cx="10464865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Candara" panose="020E0502030303020204" pitchFamily="34" charset="0"/>
              </a:rPr>
              <a:t>Efecto multiplicador de </a:t>
            </a:r>
            <a:r>
              <a:rPr lang="es-MX" sz="3600" b="1" dirty="0">
                <a:solidFill>
                  <a:schemeClr val="accent6"/>
                </a:solidFill>
                <a:latin typeface="Candara" panose="020E0502030303020204" pitchFamily="34" charset="0"/>
              </a:rPr>
              <a:t>1,5 % aprox </a:t>
            </a:r>
            <a:r>
              <a:rPr lang="es-MX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Candara" panose="020E0502030303020204" pitchFamily="34" charset="0"/>
              </a:rPr>
              <a:t>en el PIB durante los años de </a:t>
            </a:r>
            <a:r>
              <a:rPr lang="es-MX" sz="3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ndara" panose="020E0502030303020204" pitchFamily="34" charset="0"/>
              </a:rPr>
              <a:t>construcción. </a:t>
            </a:r>
            <a:endParaRPr lang="es-MX" sz="3200" dirty="0">
              <a:solidFill>
                <a:prstClr val="black">
                  <a:lumMod val="75000"/>
                  <a:lumOff val="25000"/>
                </a:prstClr>
              </a:solidFill>
              <a:latin typeface="Candara" panose="020E0502030303020204" pitchFamily="34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1100603" y="3492030"/>
            <a:ext cx="10267308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Candara" panose="020E0502030303020204" pitchFamily="34" charset="0"/>
              </a:rPr>
              <a:t>Crecimiento potencial del PIB de </a:t>
            </a:r>
            <a:r>
              <a:rPr lang="es-MX" sz="3600" b="1" dirty="0">
                <a:solidFill>
                  <a:schemeClr val="accent6"/>
                </a:solidFill>
                <a:latin typeface="Candara" panose="020E0502030303020204" pitchFamily="34" charset="0"/>
              </a:rPr>
              <a:t>4,6% a 5,3% </a:t>
            </a:r>
            <a:r>
              <a:rPr lang="es-MX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Candara" panose="020E0502030303020204" pitchFamily="34" charset="0"/>
              </a:rPr>
              <a:t>en el largo </a:t>
            </a:r>
            <a:r>
              <a:rPr lang="es-MX" sz="3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ndara" panose="020E0502030303020204" pitchFamily="34" charset="0"/>
              </a:rPr>
              <a:t>plazo.</a:t>
            </a:r>
            <a:endParaRPr lang="es-MX" sz="3200" dirty="0">
              <a:solidFill>
                <a:prstClr val="black">
                  <a:lumMod val="75000"/>
                  <a:lumOff val="25000"/>
                </a:prstClr>
              </a:solidFill>
              <a:latin typeface="Candara" panose="020E0502030303020204" pitchFamily="34" charset="0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1100603" y="4778137"/>
            <a:ext cx="10401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Candara" panose="020E0502030303020204" pitchFamily="34" charset="0"/>
              </a:rPr>
              <a:t>Reducción en la tasa de desempleo en el largo plazo en </a:t>
            </a:r>
            <a:r>
              <a:rPr lang="es-MX" sz="3600" b="1" dirty="0">
                <a:solidFill>
                  <a:schemeClr val="accent6"/>
                </a:solidFill>
                <a:latin typeface="Candara" panose="020E0502030303020204" pitchFamily="34" charset="0"/>
              </a:rPr>
              <a:t>1</a:t>
            </a:r>
            <a:r>
              <a:rPr lang="es-MX" sz="3600" b="1" dirty="0" smtClean="0">
                <a:solidFill>
                  <a:schemeClr val="accent6"/>
                </a:solidFill>
                <a:latin typeface="Candara" panose="020E0502030303020204" pitchFamily="34" charset="0"/>
              </a:rPr>
              <a:t>%</a:t>
            </a:r>
            <a:r>
              <a:rPr lang="es-MX" sz="3600" dirty="0" smtClean="0">
                <a:solidFill>
                  <a:srgbClr val="04080C"/>
                </a:solidFill>
                <a:latin typeface="Candara" panose="020E0502030303020204" pitchFamily="34" charset="0"/>
              </a:rPr>
              <a:t>.</a:t>
            </a:r>
            <a:endParaRPr lang="es-MX" sz="3200" dirty="0">
              <a:solidFill>
                <a:srgbClr val="04080C"/>
              </a:solidFill>
              <a:latin typeface="Candara" panose="020E0502030303020204" pitchFamily="34" charset="0"/>
            </a:endParaRPr>
          </a:p>
        </p:txBody>
      </p:sp>
      <p:sp>
        <p:nvSpPr>
          <p:cNvPr id="13" name="Triángulo isósceles 12"/>
          <p:cNvSpPr/>
          <p:nvPr/>
        </p:nvSpPr>
        <p:spPr>
          <a:xfrm rot="5400000">
            <a:off x="621884" y="3630561"/>
            <a:ext cx="521357" cy="244296"/>
          </a:xfrm>
          <a:prstGeom prst="triangle">
            <a:avLst/>
          </a:prstGeom>
          <a:solidFill>
            <a:schemeClr val="tx2"/>
          </a:solidFill>
          <a:effectLst>
            <a:glow rad="635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4" name="Triángulo isósceles 13"/>
          <p:cNvSpPr/>
          <p:nvPr/>
        </p:nvSpPr>
        <p:spPr>
          <a:xfrm rot="5400000">
            <a:off x="621883" y="4925241"/>
            <a:ext cx="521357" cy="244296"/>
          </a:xfrm>
          <a:prstGeom prst="triangle">
            <a:avLst/>
          </a:prstGeom>
          <a:solidFill>
            <a:schemeClr val="tx2"/>
          </a:solidFill>
          <a:effectLst>
            <a:glow rad="635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5" name="CuadroTexto 14"/>
          <p:cNvSpPr txBox="1"/>
          <p:nvPr/>
        </p:nvSpPr>
        <p:spPr>
          <a:xfrm>
            <a:off x="573206" y="1310185"/>
            <a:ext cx="401244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20000"/>
            </a:pPr>
            <a:r>
              <a:rPr lang="es-MX" sz="2800" dirty="0" smtClean="0"/>
              <a:t>Efectos macroeconómicos</a:t>
            </a:r>
            <a:endParaRPr lang="es-MX" sz="2800" dirty="0"/>
          </a:p>
        </p:txBody>
      </p:sp>
    </p:spTree>
    <p:extLst>
      <p:ext uri="{BB962C8B-B14F-4D97-AF65-F5344CB8AC3E}">
        <p14:creationId xmlns:p14="http://schemas.microsoft.com/office/powerpoint/2010/main" val="3698144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os almacenados 4"/>
          <p:cNvSpPr/>
          <p:nvPr/>
        </p:nvSpPr>
        <p:spPr>
          <a:xfrm>
            <a:off x="850109" y="4546004"/>
            <a:ext cx="7446005" cy="1119203"/>
          </a:xfrm>
          <a:prstGeom prst="flowChartOnlineStorage">
            <a:avLst/>
          </a:prstGeom>
          <a:solidFill>
            <a:schemeClr val="bg1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prstClr val="white"/>
              </a:solidFill>
            </a:endParaRPr>
          </a:p>
        </p:txBody>
      </p:sp>
      <p:sp>
        <p:nvSpPr>
          <p:cNvPr id="6" name="Datos almacenados 5"/>
          <p:cNvSpPr/>
          <p:nvPr/>
        </p:nvSpPr>
        <p:spPr>
          <a:xfrm>
            <a:off x="850109" y="3317709"/>
            <a:ext cx="7446005" cy="1119203"/>
          </a:xfrm>
          <a:prstGeom prst="flowChartOnlineStorage">
            <a:avLst/>
          </a:prstGeom>
          <a:solidFill>
            <a:schemeClr val="bg1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prstClr val="white"/>
              </a:solidFill>
            </a:endParaRPr>
          </a:p>
        </p:txBody>
      </p:sp>
      <p:sp>
        <p:nvSpPr>
          <p:cNvPr id="7" name="Datos almacenados 6"/>
          <p:cNvSpPr/>
          <p:nvPr/>
        </p:nvSpPr>
        <p:spPr>
          <a:xfrm>
            <a:off x="834189" y="2046189"/>
            <a:ext cx="7446005" cy="1119203"/>
          </a:xfrm>
          <a:prstGeom prst="flowChartOnlineStorage">
            <a:avLst/>
          </a:prstGeom>
          <a:solidFill>
            <a:schemeClr val="bg1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prstClr val="white"/>
              </a:solidFill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7709485" y="2174170"/>
            <a:ext cx="4190058" cy="928576"/>
            <a:chOff x="1884688" y="2358508"/>
            <a:chExt cx="4468074" cy="1591576"/>
          </a:xfrm>
        </p:grpSpPr>
        <p:grpSp>
          <p:nvGrpSpPr>
            <p:cNvPr id="10" name="Grupo 9"/>
            <p:cNvGrpSpPr/>
            <p:nvPr/>
          </p:nvGrpSpPr>
          <p:grpSpPr>
            <a:xfrm>
              <a:off x="2878452" y="2358508"/>
              <a:ext cx="3474310" cy="1591576"/>
              <a:chOff x="2954621" y="2442838"/>
              <a:chExt cx="1441760" cy="1242203"/>
            </a:xfrm>
          </p:grpSpPr>
          <p:sp>
            <p:nvSpPr>
              <p:cNvPr id="16" name="21 Rectángulo"/>
              <p:cNvSpPr/>
              <p:nvPr/>
            </p:nvSpPr>
            <p:spPr>
              <a:xfrm rot="10800000">
                <a:off x="3239520" y="2742673"/>
                <a:ext cx="748320" cy="682945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 b="1" dirty="0">
                  <a:solidFill>
                    <a:prstClr val="white"/>
                  </a:solidFill>
                  <a:latin typeface="Lucida Bright" panose="02040602050505020304" pitchFamily="18" charset="0"/>
                </a:endParaRPr>
              </a:p>
            </p:txBody>
          </p:sp>
          <p:sp>
            <p:nvSpPr>
              <p:cNvPr id="17" name="20 Rectángulo"/>
              <p:cNvSpPr/>
              <p:nvPr/>
            </p:nvSpPr>
            <p:spPr>
              <a:xfrm>
                <a:off x="2954621" y="2442838"/>
                <a:ext cx="1441760" cy="124220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ES" sz="2800" b="1" dirty="0">
                    <a:solidFill>
                      <a:srgbClr val="386295"/>
                    </a:solidFill>
                    <a:latin typeface="Impact" panose="020B0806030902050204" pitchFamily="34" charset="0"/>
                  </a:rPr>
                  <a:t>2</a:t>
                </a:r>
                <a:r>
                  <a:rPr lang="es-ES" sz="2800" b="1" dirty="0" smtClean="0">
                    <a:solidFill>
                      <a:srgbClr val="386295"/>
                    </a:solidFill>
                    <a:latin typeface="Impact" panose="020B0806030902050204" pitchFamily="34" charset="0"/>
                  </a:rPr>
                  <a:t>5:00  h            15:00 </a:t>
                </a:r>
                <a:r>
                  <a:rPr lang="es-ES" sz="2800" b="1" dirty="0">
                    <a:solidFill>
                      <a:srgbClr val="386295"/>
                    </a:solidFill>
                    <a:latin typeface="Impact" panose="020B0806030902050204" pitchFamily="34" charset="0"/>
                  </a:rPr>
                  <a:t>h</a:t>
                </a:r>
                <a:r>
                  <a:rPr lang="es-ES" sz="2000" b="1" dirty="0">
                    <a:solidFill>
                      <a:srgbClr val="386295"/>
                    </a:solidFill>
                    <a:latin typeface="Impact" panose="020B0806030902050204" pitchFamily="34" charset="0"/>
                  </a:rPr>
                  <a:t> </a:t>
                </a:r>
              </a:p>
              <a:p>
                <a:pPr algn="ctr"/>
                <a:r>
                  <a:rPr lang="es-ES" sz="2800" dirty="0" smtClean="0">
                    <a:solidFill>
                      <a:srgbClr val="E36C09">
                        <a:lumMod val="75000"/>
                      </a:srgbClr>
                    </a:solidFill>
                    <a:latin typeface="Impact" panose="020B0806030902050204" pitchFamily="34" charset="0"/>
                  </a:rPr>
                  <a:t>40%</a:t>
                </a:r>
                <a:endParaRPr lang="es-ES" sz="2800" dirty="0">
                  <a:solidFill>
                    <a:srgbClr val="E36C09">
                      <a:lumMod val="75000"/>
                    </a:srgbClr>
                  </a:solidFill>
                  <a:latin typeface="Impact" panose="020B0806030902050204" pitchFamily="34" charset="0"/>
                </a:endParaRPr>
              </a:p>
            </p:txBody>
          </p:sp>
        </p:grpSp>
        <p:cxnSp>
          <p:nvCxnSpPr>
            <p:cNvPr id="11" name="Conector recto de flecha 10"/>
            <p:cNvCxnSpPr>
              <a:endCxn id="17" idx="3"/>
            </p:cNvCxnSpPr>
            <p:nvPr/>
          </p:nvCxnSpPr>
          <p:spPr>
            <a:xfrm>
              <a:off x="2772591" y="3154071"/>
              <a:ext cx="3580171" cy="225"/>
            </a:xfrm>
            <a:prstGeom prst="straightConnector1">
              <a:avLst/>
            </a:prstGeom>
            <a:ln>
              <a:solidFill>
                <a:schemeClr val="accent6"/>
              </a:solidFill>
              <a:tailEnd type="triangle"/>
            </a:ln>
            <a:effectLst>
              <a:reflection blurRad="6350" stA="52000" endA="300" endPos="350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Elipse 11"/>
            <p:cNvSpPr/>
            <p:nvPr/>
          </p:nvSpPr>
          <p:spPr>
            <a:xfrm>
              <a:off x="1884688" y="2604121"/>
              <a:ext cx="1152128" cy="115212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  <a:latin typeface="Lucida Bright" panose="02040602050505020304" pitchFamily="18" charset="0"/>
              </a:endParaRPr>
            </a:p>
          </p:txBody>
        </p:sp>
        <p:cxnSp>
          <p:nvCxnSpPr>
            <p:cNvPr id="13" name="Conector recto 12"/>
            <p:cNvCxnSpPr/>
            <p:nvPr/>
          </p:nvCxnSpPr>
          <p:spPr>
            <a:xfrm>
              <a:off x="2460752" y="2742671"/>
              <a:ext cx="0" cy="437514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4" name="Conector recto 13"/>
            <p:cNvCxnSpPr/>
            <p:nvPr/>
          </p:nvCxnSpPr>
          <p:spPr>
            <a:xfrm flipH="1">
              <a:off x="2460752" y="3180185"/>
              <a:ext cx="378556" cy="0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5" name="Elipse 14"/>
            <p:cNvSpPr/>
            <p:nvPr/>
          </p:nvSpPr>
          <p:spPr>
            <a:xfrm>
              <a:off x="2437891" y="3172637"/>
              <a:ext cx="45719" cy="45719"/>
            </a:xfrm>
            <a:prstGeom prst="ellipse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  <a:latin typeface="Lucida Bright" panose="02040602050505020304" pitchFamily="18" charset="0"/>
              </a:endParaRPr>
            </a:p>
          </p:txBody>
        </p:sp>
      </p:grpSp>
      <p:sp>
        <p:nvSpPr>
          <p:cNvPr id="18" name="19 Rectángulo"/>
          <p:cNvSpPr/>
          <p:nvPr/>
        </p:nvSpPr>
        <p:spPr>
          <a:xfrm>
            <a:off x="7345795" y="533858"/>
            <a:ext cx="6100665" cy="523220"/>
          </a:xfrm>
          <a:prstGeom prst="rect">
            <a:avLst/>
          </a:prstGeom>
        </p:spPr>
        <p:txBody>
          <a:bodyPr/>
          <a:lstStyle/>
          <a:p>
            <a:pPr algn="ctr" fontAlgn="ctr"/>
            <a:r>
              <a:rPr lang="es-CO" sz="2954" dirty="0" smtClean="0">
                <a:solidFill>
                  <a:srgbClr val="E36C09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  <a:cs typeface="Arial" charset="0"/>
              </a:rPr>
              <a:t>Horas  </a:t>
            </a:r>
          </a:p>
          <a:p>
            <a:pPr algn="ctr" fontAlgn="ctr"/>
            <a:r>
              <a:rPr lang="es-CO" sz="2954" dirty="0" smtClean="0">
                <a:solidFill>
                  <a:srgbClr val="E36C09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  <a:cs typeface="Arial" charset="0"/>
              </a:rPr>
              <a:t>Vehículo 6 ejes</a:t>
            </a:r>
            <a:r>
              <a:rPr lang="es-CO" sz="2954" dirty="0">
                <a:solidFill>
                  <a:srgbClr val="E36C09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  <a:cs typeface="Arial" charset="0"/>
              </a:rPr>
              <a:t/>
            </a:r>
            <a:br>
              <a:rPr lang="es-CO" sz="2954" dirty="0">
                <a:solidFill>
                  <a:srgbClr val="E36C09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  <a:cs typeface="Arial" charset="0"/>
              </a:rPr>
            </a:br>
            <a:r>
              <a:rPr lang="es-ES" sz="2800" b="1" dirty="0" smtClean="0">
                <a:solidFill>
                  <a:srgbClr val="386295"/>
                </a:solidFill>
                <a:latin typeface="Impact" panose="020B0806030902050204" pitchFamily="34" charset="0"/>
              </a:rPr>
              <a:t>2016               </a:t>
            </a:r>
            <a:r>
              <a:rPr lang="es-ES" sz="2800" b="1" dirty="0">
                <a:solidFill>
                  <a:srgbClr val="386295"/>
                </a:solidFill>
                <a:latin typeface="Impact" panose="020B0806030902050204" pitchFamily="34" charset="0"/>
              </a:rPr>
              <a:t>2021</a:t>
            </a:r>
          </a:p>
        </p:txBody>
      </p:sp>
      <p:grpSp>
        <p:nvGrpSpPr>
          <p:cNvPr id="20" name="Grupo 19"/>
          <p:cNvGrpSpPr/>
          <p:nvPr/>
        </p:nvGrpSpPr>
        <p:grpSpPr>
          <a:xfrm>
            <a:off x="7626310" y="3363310"/>
            <a:ext cx="4215835" cy="930442"/>
            <a:chOff x="1884688" y="2355310"/>
            <a:chExt cx="4202251" cy="1594774"/>
          </a:xfrm>
        </p:grpSpPr>
        <p:grpSp>
          <p:nvGrpSpPr>
            <p:cNvPr id="21" name="Grupo 20"/>
            <p:cNvGrpSpPr/>
            <p:nvPr/>
          </p:nvGrpSpPr>
          <p:grpSpPr>
            <a:xfrm>
              <a:off x="3008658" y="2355310"/>
              <a:ext cx="3078281" cy="1594774"/>
              <a:chOff x="3008654" y="2440342"/>
              <a:chExt cx="1277417" cy="1244699"/>
            </a:xfrm>
          </p:grpSpPr>
          <p:sp>
            <p:nvSpPr>
              <p:cNvPr id="27" name="21 Rectángulo"/>
              <p:cNvSpPr/>
              <p:nvPr/>
            </p:nvSpPr>
            <p:spPr>
              <a:xfrm rot="10800000">
                <a:off x="3239520" y="2742673"/>
                <a:ext cx="748320" cy="682945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 b="1" dirty="0">
                  <a:solidFill>
                    <a:prstClr val="white"/>
                  </a:solidFill>
                  <a:latin typeface="Lucida Bright" panose="02040602050505020304" pitchFamily="18" charset="0"/>
                </a:endParaRPr>
              </a:p>
            </p:txBody>
          </p:sp>
          <p:sp>
            <p:nvSpPr>
              <p:cNvPr id="28" name="20 Rectángulo"/>
              <p:cNvSpPr/>
              <p:nvPr/>
            </p:nvSpPr>
            <p:spPr>
              <a:xfrm>
                <a:off x="3008654" y="2440342"/>
                <a:ext cx="1277417" cy="124469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2800" b="1" dirty="0" smtClean="0">
                    <a:solidFill>
                      <a:srgbClr val="386295"/>
                    </a:solidFill>
                    <a:latin typeface="Impact" panose="020B0806030902050204" pitchFamily="34" charset="0"/>
                  </a:rPr>
                  <a:t>20:12 </a:t>
                </a:r>
                <a:r>
                  <a:rPr lang="pt-BR" sz="2800" b="1" dirty="0">
                    <a:solidFill>
                      <a:srgbClr val="386295"/>
                    </a:solidFill>
                    <a:latin typeface="Impact" panose="020B0806030902050204" pitchFamily="34" charset="0"/>
                  </a:rPr>
                  <a:t>h </a:t>
                </a:r>
                <a:r>
                  <a:rPr lang="pt-BR" sz="2800" b="1" dirty="0" smtClean="0">
                    <a:solidFill>
                      <a:srgbClr val="386295"/>
                    </a:solidFill>
                    <a:latin typeface="Impact" panose="020B0806030902050204" pitchFamily="34" charset="0"/>
                  </a:rPr>
                  <a:t>           14</a:t>
                </a:r>
                <a:r>
                  <a:rPr lang="pt-BR" sz="2800" b="1" dirty="0">
                    <a:solidFill>
                      <a:srgbClr val="386295"/>
                    </a:solidFill>
                    <a:latin typeface="Impact" panose="020B0806030902050204" pitchFamily="34" charset="0"/>
                  </a:rPr>
                  <a:t>:00 h </a:t>
                </a:r>
              </a:p>
              <a:p>
                <a:pPr algn="ctr"/>
                <a:r>
                  <a:rPr lang="pt-BR" sz="2800" b="1" dirty="0">
                    <a:solidFill>
                      <a:srgbClr val="E36C09">
                        <a:lumMod val="75000"/>
                      </a:srgbClr>
                    </a:solidFill>
                    <a:latin typeface="Impact" panose="020B0806030902050204" pitchFamily="34" charset="0"/>
                  </a:rPr>
                  <a:t>3</a:t>
                </a:r>
                <a:r>
                  <a:rPr lang="pt-BR" sz="2800" b="1" dirty="0" smtClean="0">
                    <a:solidFill>
                      <a:srgbClr val="E36C09">
                        <a:lumMod val="75000"/>
                      </a:srgbClr>
                    </a:solidFill>
                    <a:latin typeface="Impact" panose="020B0806030902050204" pitchFamily="34" charset="0"/>
                  </a:rPr>
                  <a:t>1%</a:t>
                </a:r>
                <a:endParaRPr lang="pt-BR" sz="2800" b="1" dirty="0">
                  <a:solidFill>
                    <a:srgbClr val="E36C09">
                      <a:lumMod val="75000"/>
                    </a:srgbClr>
                  </a:solidFill>
                  <a:latin typeface="Impact" panose="020B0806030902050204" pitchFamily="34" charset="0"/>
                </a:endParaRPr>
              </a:p>
            </p:txBody>
          </p:sp>
        </p:grpSp>
        <p:cxnSp>
          <p:nvCxnSpPr>
            <p:cNvPr id="22" name="Conector recto de flecha 21"/>
            <p:cNvCxnSpPr>
              <a:endCxn id="28" idx="3"/>
            </p:cNvCxnSpPr>
            <p:nvPr/>
          </p:nvCxnSpPr>
          <p:spPr>
            <a:xfrm flipV="1">
              <a:off x="2772591" y="3152697"/>
              <a:ext cx="3314348" cy="1375"/>
            </a:xfrm>
            <a:prstGeom prst="straightConnector1">
              <a:avLst/>
            </a:prstGeom>
            <a:ln>
              <a:solidFill>
                <a:schemeClr val="accent6"/>
              </a:solidFill>
              <a:tailEnd type="triangle"/>
            </a:ln>
            <a:effectLst>
              <a:reflection blurRad="6350" stA="52000" endA="300" endPos="350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Elipse 22"/>
            <p:cNvSpPr/>
            <p:nvPr/>
          </p:nvSpPr>
          <p:spPr>
            <a:xfrm>
              <a:off x="1884688" y="2604121"/>
              <a:ext cx="1152128" cy="115212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  <a:latin typeface="Lucida Bright" panose="02040602050505020304" pitchFamily="18" charset="0"/>
              </a:endParaRPr>
            </a:p>
          </p:txBody>
        </p:sp>
        <p:cxnSp>
          <p:nvCxnSpPr>
            <p:cNvPr id="24" name="Conector recto 23"/>
            <p:cNvCxnSpPr/>
            <p:nvPr/>
          </p:nvCxnSpPr>
          <p:spPr>
            <a:xfrm>
              <a:off x="2460752" y="2742671"/>
              <a:ext cx="0" cy="437514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5" name="Conector recto 24"/>
            <p:cNvCxnSpPr/>
            <p:nvPr/>
          </p:nvCxnSpPr>
          <p:spPr>
            <a:xfrm flipH="1">
              <a:off x="2460752" y="3180185"/>
              <a:ext cx="378556" cy="0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6" name="Elipse 25"/>
            <p:cNvSpPr/>
            <p:nvPr/>
          </p:nvSpPr>
          <p:spPr>
            <a:xfrm>
              <a:off x="2437891" y="3172637"/>
              <a:ext cx="45719" cy="45719"/>
            </a:xfrm>
            <a:prstGeom prst="ellipse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  <a:latin typeface="Lucida Bright" panose="02040602050505020304" pitchFamily="18" charset="0"/>
              </a:endParaRPr>
            </a:p>
          </p:txBody>
        </p:sp>
      </p:grpSp>
      <p:sp>
        <p:nvSpPr>
          <p:cNvPr id="29" name="Rectángulo 5"/>
          <p:cNvSpPr>
            <a:spLocks noChangeArrowheads="1"/>
          </p:cNvSpPr>
          <p:nvPr/>
        </p:nvSpPr>
        <p:spPr bwMode="auto">
          <a:xfrm>
            <a:off x="1121062" y="3404860"/>
            <a:ext cx="7626310" cy="110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3600" dirty="0" smtClean="0">
                <a:solidFill>
                  <a:srgbClr val="386295"/>
                </a:solidFill>
                <a:latin typeface="Impact" panose="020B0806030902050204" pitchFamily="34" charset="0"/>
                <a:cs typeface="Arial" charset="0"/>
                <a:sym typeface="Helvetica Neue Bold Condensed" charset="0"/>
              </a:rPr>
              <a:t>    Medellín  </a:t>
            </a:r>
            <a:r>
              <a:rPr lang="es-ES" sz="3600" dirty="0">
                <a:solidFill>
                  <a:srgbClr val="386295"/>
                </a:solidFill>
                <a:latin typeface="Impact" panose="020B0806030902050204" pitchFamily="34" charset="0"/>
                <a:cs typeface="Arial" charset="0"/>
                <a:sym typeface="Helvetica Neue Bold Condensed" charset="0"/>
              </a:rPr>
              <a:t>-  Cartagena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954" dirty="0">
              <a:solidFill>
                <a:srgbClr val="386295">
                  <a:lumMod val="50000"/>
                </a:srgbClr>
              </a:solidFill>
              <a:latin typeface="Impact" pitchFamily="34" charset="0"/>
              <a:cs typeface="Arial" charset="0"/>
              <a:sym typeface="Helvetica Neue Bold Condensed" charset="0"/>
            </a:endParaRPr>
          </a:p>
        </p:txBody>
      </p:sp>
      <p:grpSp>
        <p:nvGrpSpPr>
          <p:cNvPr id="31" name="Grupo 30"/>
          <p:cNvGrpSpPr/>
          <p:nvPr/>
        </p:nvGrpSpPr>
        <p:grpSpPr>
          <a:xfrm>
            <a:off x="7626310" y="4596255"/>
            <a:ext cx="4215835" cy="930442"/>
            <a:chOff x="1884688" y="2355310"/>
            <a:chExt cx="4202251" cy="1594774"/>
          </a:xfrm>
        </p:grpSpPr>
        <p:grpSp>
          <p:nvGrpSpPr>
            <p:cNvPr id="32" name="Grupo 31"/>
            <p:cNvGrpSpPr/>
            <p:nvPr/>
          </p:nvGrpSpPr>
          <p:grpSpPr>
            <a:xfrm>
              <a:off x="3008658" y="2355310"/>
              <a:ext cx="3078281" cy="1594774"/>
              <a:chOff x="3008654" y="2440342"/>
              <a:chExt cx="1277417" cy="1244699"/>
            </a:xfrm>
          </p:grpSpPr>
          <p:sp>
            <p:nvSpPr>
              <p:cNvPr id="38" name="21 Rectángulo"/>
              <p:cNvSpPr/>
              <p:nvPr/>
            </p:nvSpPr>
            <p:spPr>
              <a:xfrm rot="10800000">
                <a:off x="3239520" y="2742673"/>
                <a:ext cx="748320" cy="682945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 b="1" dirty="0">
                  <a:solidFill>
                    <a:prstClr val="white"/>
                  </a:solidFill>
                  <a:latin typeface="Lucida Bright" panose="02040602050505020304" pitchFamily="18" charset="0"/>
                </a:endParaRPr>
              </a:p>
            </p:txBody>
          </p:sp>
          <p:sp>
            <p:nvSpPr>
              <p:cNvPr id="39" name="20 Rectángulo"/>
              <p:cNvSpPr/>
              <p:nvPr/>
            </p:nvSpPr>
            <p:spPr>
              <a:xfrm>
                <a:off x="3008654" y="2440342"/>
                <a:ext cx="1277417" cy="124469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2800" b="1" dirty="0" smtClean="0">
                    <a:solidFill>
                      <a:srgbClr val="386295"/>
                    </a:solidFill>
                    <a:latin typeface="Impact" panose="020B0806030902050204" pitchFamily="34" charset="0"/>
                  </a:rPr>
                  <a:t>16:00 </a:t>
                </a:r>
                <a:r>
                  <a:rPr lang="pt-BR" sz="2800" b="1" dirty="0">
                    <a:solidFill>
                      <a:srgbClr val="386295"/>
                    </a:solidFill>
                    <a:latin typeface="Impact" panose="020B0806030902050204" pitchFamily="34" charset="0"/>
                  </a:rPr>
                  <a:t>h </a:t>
                </a:r>
                <a:r>
                  <a:rPr lang="pt-BR" sz="2800" b="1" dirty="0" smtClean="0">
                    <a:solidFill>
                      <a:srgbClr val="386295"/>
                    </a:solidFill>
                    <a:latin typeface="Impact" panose="020B0806030902050204" pitchFamily="34" charset="0"/>
                  </a:rPr>
                  <a:t>            10:00 </a:t>
                </a:r>
                <a:r>
                  <a:rPr lang="pt-BR" sz="2800" b="1" dirty="0">
                    <a:solidFill>
                      <a:srgbClr val="386295"/>
                    </a:solidFill>
                    <a:latin typeface="Impact" panose="020B0806030902050204" pitchFamily="34" charset="0"/>
                  </a:rPr>
                  <a:t>h </a:t>
                </a:r>
              </a:p>
              <a:p>
                <a:pPr algn="ctr"/>
                <a:r>
                  <a:rPr lang="pt-BR" sz="2800" b="1" dirty="0" smtClean="0">
                    <a:solidFill>
                      <a:srgbClr val="E36C09">
                        <a:lumMod val="75000"/>
                      </a:srgbClr>
                    </a:solidFill>
                    <a:latin typeface="Impact" panose="020B0806030902050204" pitchFamily="34" charset="0"/>
                  </a:rPr>
                  <a:t>37%</a:t>
                </a:r>
                <a:endParaRPr lang="pt-BR" sz="2800" b="1" dirty="0">
                  <a:solidFill>
                    <a:srgbClr val="E36C09">
                      <a:lumMod val="75000"/>
                    </a:srgbClr>
                  </a:solidFill>
                  <a:latin typeface="Impact" panose="020B0806030902050204" pitchFamily="34" charset="0"/>
                </a:endParaRPr>
              </a:p>
            </p:txBody>
          </p:sp>
        </p:grpSp>
        <p:cxnSp>
          <p:nvCxnSpPr>
            <p:cNvPr id="33" name="Conector recto de flecha 32"/>
            <p:cNvCxnSpPr>
              <a:endCxn id="39" idx="3"/>
            </p:cNvCxnSpPr>
            <p:nvPr/>
          </p:nvCxnSpPr>
          <p:spPr>
            <a:xfrm flipV="1">
              <a:off x="2772591" y="3152697"/>
              <a:ext cx="3314348" cy="1375"/>
            </a:xfrm>
            <a:prstGeom prst="straightConnector1">
              <a:avLst/>
            </a:prstGeom>
            <a:ln>
              <a:solidFill>
                <a:schemeClr val="accent6"/>
              </a:solidFill>
              <a:tailEnd type="triangle"/>
            </a:ln>
            <a:effectLst>
              <a:reflection blurRad="6350" stA="52000" endA="300" endPos="350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Elipse 33"/>
            <p:cNvSpPr/>
            <p:nvPr/>
          </p:nvSpPr>
          <p:spPr>
            <a:xfrm>
              <a:off x="1884688" y="2604121"/>
              <a:ext cx="1152128" cy="115212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  <a:latin typeface="Lucida Bright" panose="02040602050505020304" pitchFamily="18" charset="0"/>
              </a:endParaRPr>
            </a:p>
          </p:txBody>
        </p:sp>
        <p:cxnSp>
          <p:nvCxnSpPr>
            <p:cNvPr id="35" name="Conector recto 34"/>
            <p:cNvCxnSpPr/>
            <p:nvPr/>
          </p:nvCxnSpPr>
          <p:spPr>
            <a:xfrm>
              <a:off x="2460752" y="2742671"/>
              <a:ext cx="0" cy="437514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6" name="Conector recto 35"/>
            <p:cNvCxnSpPr/>
            <p:nvPr/>
          </p:nvCxnSpPr>
          <p:spPr>
            <a:xfrm flipH="1">
              <a:off x="2460752" y="3180185"/>
              <a:ext cx="378556" cy="0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37" name="Elipse 36"/>
            <p:cNvSpPr/>
            <p:nvPr/>
          </p:nvSpPr>
          <p:spPr>
            <a:xfrm>
              <a:off x="2437891" y="3172637"/>
              <a:ext cx="45719" cy="45719"/>
            </a:xfrm>
            <a:prstGeom prst="ellipse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  <a:latin typeface="Lucida Bright" panose="02040602050505020304" pitchFamily="18" charset="0"/>
              </a:endParaRPr>
            </a:p>
          </p:txBody>
        </p:sp>
      </p:grpSp>
      <p:sp>
        <p:nvSpPr>
          <p:cNvPr id="40" name="Rectángulo 5"/>
          <p:cNvSpPr>
            <a:spLocks noChangeArrowheads="1"/>
          </p:cNvSpPr>
          <p:nvPr/>
        </p:nvSpPr>
        <p:spPr bwMode="auto">
          <a:xfrm>
            <a:off x="1121062" y="4672962"/>
            <a:ext cx="8310687" cy="110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3600" dirty="0" smtClean="0">
                <a:solidFill>
                  <a:srgbClr val="386295"/>
                </a:solidFill>
                <a:latin typeface="Impact" panose="020B0806030902050204" pitchFamily="34" charset="0"/>
                <a:cs typeface="Arial" charset="0"/>
                <a:sym typeface="Helvetica Neue Bold Condensed" charset="0"/>
              </a:rPr>
              <a:t>    Bogotá </a:t>
            </a:r>
            <a:r>
              <a:rPr lang="es-ES" sz="3600" dirty="0">
                <a:solidFill>
                  <a:srgbClr val="386295"/>
                </a:solidFill>
                <a:latin typeface="Impact" panose="020B0806030902050204" pitchFamily="34" charset="0"/>
                <a:cs typeface="Arial" charset="0"/>
                <a:sym typeface="Helvetica Neue Bold Condensed" charset="0"/>
              </a:rPr>
              <a:t>– </a:t>
            </a:r>
            <a:r>
              <a:rPr lang="es-ES" sz="3600" dirty="0" smtClean="0">
                <a:solidFill>
                  <a:srgbClr val="386295"/>
                </a:solidFill>
                <a:latin typeface="Impact" panose="020B0806030902050204" pitchFamily="34" charset="0"/>
                <a:cs typeface="Arial" charset="0"/>
                <a:sym typeface="Helvetica Neue Bold Condensed" charset="0"/>
              </a:rPr>
              <a:t>Buenaventura  </a:t>
            </a:r>
            <a:endParaRPr lang="es-ES" sz="3600" dirty="0">
              <a:solidFill>
                <a:srgbClr val="386295"/>
              </a:solidFill>
              <a:latin typeface="Impact" panose="020B0806030902050204" pitchFamily="34" charset="0"/>
              <a:cs typeface="Arial" charset="0"/>
              <a:sym typeface="Helvetica Neue Bold Condensed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954" dirty="0">
              <a:solidFill>
                <a:srgbClr val="386295">
                  <a:lumMod val="50000"/>
                </a:srgbClr>
              </a:solidFill>
              <a:latin typeface="Impact" pitchFamily="34" charset="0"/>
              <a:cs typeface="Arial" charset="0"/>
              <a:sym typeface="Helvetica Neue Bold Condensed" charset="0"/>
            </a:endParaRPr>
          </a:p>
        </p:txBody>
      </p:sp>
      <p:sp>
        <p:nvSpPr>
          <p:cNvPr id="52" name="Rectángulo 5"/>
          <p:cNvSpPr>
            <a:spLocks noChangeArrowheads="1"/>
          </p:cNvSpPr>
          <p:nvPr/>
        </p:nvSpPr>
        <p:spPr bwMode="auto">
          <a:xfrm>
            <a:off x="1121062" y="2191251"/>
            <a:ext cx="762631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3600" dirty="0" smtClean="0">
                <a:solidFill>
                  <a:srgbClr val="386295"/>
                </a:solidFill>
                <a:latin typeface="Impact" panose="020B0806030902050204" pitchFamily="34" charset="0"/>
                <a:cs typeface="Arial" charset="0"/>
                <a:sym typeface="Helvetica Neue Bold Condensed" charset="0"/>
              </a:rPr>
              <a:t>   Bogotá </a:t>
            </a:r>
            <a:r>
              <a:rPr lang="es-ES" sz="3600" dirty="0">
                <a:solidFill>
                  <a:srgbClr val="386295"/>
                </a:solidFill>
                <a:latin typeface="Impact" panose="020B0806030902050204" pitchFamily="34" charset="0"/>
                <a:cs typeface="Arial" charset="0"/>
                <a:sym typeface="Helvetica Neue Bold Condensed" charset="0"/>
              </a:rPr>
              <a:t>- </a:t>
            </a:r>
            <a:r>
              <a:rPr lang="es-ES" sz="3600" dirty="0" smtClean="0">
                <a:solidFill>
                  <a:srgbClr val="386295"/>
                </a:solidFill>
                <a:latin typeface="Impact" panose="020B0806030902050204" pitchFamily="34" charset="0"/>
                <a:cs typeface="Arial" charset="0"/>
                <a:sym typeface="Helvetica Neue Bold Condensed" charset="0"/>
              </a:rPr>
              <a:t>Cartagena</a:t>
            </a:r>
            <a:endParaRPr lang="es-ES" sz="3600" dirty="0">
              <a:solidFill>
                <a:srgbClr val="386295"/>
              </a:solidFill>
              <a:latin typeface="Impact" panose="020B0806030902050204" pitchFamily="34" charset="0"/>
              <a:cs typeface="Arial" charset="0"/>
              <a:sym typeface="Helvetica Neue Bold Condensed" charset="0"/>
            </a:endParaRPr>
          </a:p>
        </p:txBody>
      </p:sp>
      <p:sp>
        <p:nvSpPr>
          <p:cNvPr id="54" name="Título 2"/>
          <p:cNvSpPr txBox="1">
            <a:spLocks/>
          </p:cNvSpPr>
          <p:nvPr/>
        </p:nvSpPr>
        <p:spPr>
          <a:xfrm>
            <a:off x="381664" y="262343"/>
            <a:ext cx="11460481" cy="748669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accent4"/>
                </a:solidFill>
                <a:latin typeface="Candar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ES" sz="4800" dirty="0" smtClean="0">
                <a:solidFill>
                  <a:srgbClr val="E36C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Beneficios del Programa</a:t>
            </a:r>
            <a:endParaRPr lang="es-CO" sz="2000" dirty="0">
              <a:solidFill>
                <a:srgbClr val="E36C09"/>
              </a:solidFill>
            </a:endParaRPr>
          </a:p>
        </p:txBody>
      </p:sp>
      <p:sp>
        <p:nvSpPr>
          <p:cNvPr id="55" name="CuadroTexto 54"/>
          <p:cNvSpPr txBox="1"/>
          <p:nvPr/>
        </p:nvSpPr>
        <p:spPr>
          <a:xfrm>
            <a:off x="192032" y="1335682"/>
            <a:ext cx="1032356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20000"/>
            </a:pPr>
            <a:r>
              <a:rPr lang="es-MX" sz="2800" dirty="0" smtClean="0"/>
              <a:t>Efectos microeconómicos: Ahorro en tiempos</a:t>
            </a:r>
            <a:endParaRPr lang="es-MX" sz="2800" dirty="0"/>
          </a:p>
        </p:txBody>
      </p:sp>
      <p:cxnSp>
        <p:nvCxnSpPr>
          <p:cNvPr id="56" name="Conector recto de flecha 55"/>
          <p:cNvCxnSpPr/>
          <p:nvPr/>
        </p:nvCxnSpPr>
        <p:spPr>
          <a:xfrm>
            <a:off x="10018064" y="2433472"/>
            <a:ext cx="635000" cy="0"/>
          </a:xfrm>
          <a:prstGeom prst="straightConnector1">
            <a:avLst/>
          </a:prstGeom>
          <a:ln w="76200" cmpd="sng"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Conector recto de flecha 56"/>
          <p:cNvCxnSpPr/>
          <p:nvPr/>
        </p:nvCxnSpPr>
        <p:spPr>
          <a:xfrm>
            <a:off x="10003972" y="3614712"/>
            <a:ext cx="635000" cy="0"/>
          </a:xfrm>
          <a:prstGeom prst="straightConnector1">
            <a:avLst/>
          </a:prstGeom>
          <a:ln w="76200" cmpd="sng"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Conector recto de flecha 57"/>
          <p:cNvCxnSpPr/>
          <p:nvPr/>
        </p:nvCxnSpPr>
        <p:spPr>
          <a:xfrm>
            <a:off x="10011228" y="4855692"/>
            <a:ext cx="635000" cy="0"/>
          </a:xfrm>
          <a:prstGeom prst="straightConnector1">
            <a:avLst/>
          </a:prstGeom>
          <a:ln w="76200" cmpd="sng"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Datos almacenados 59"/>
          <p:cNvSpPr/>
          <p:nvPr/>
        </p:nvSpPr>
        <p:spPr>
          <a:xfrm>
            <a:off x="1002509" y="5695929"/>
            <a:ext cx="7446005" cy="1119203"/>
          </a:xfrm>
          <a:prstGeom prst="flowChartOnlineStorage">
            <a:avLst/>
          </a:prstGeom>
          <a:solidFill>
            <a:schemeClr val="bg1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prstClr val="white"/>
              </a:solidFill>
            </a:endParaRPr>
          </a:p>
        </p:txBody>
      </p:sp>
      <p:sp>
        <p:nvSpPr>
          <p:cNvPr id="61" name="Rectángulo 5"/>
          <p:cNvSpPr>
            <a:spLocks noChangeArrowheads="1"/>
          </p:cNvSpPr>
          <p:nvPr/>
        </p:nvSpPr>
        <p:spPr bwMode="auto">
          <a:xfrm>
            <a:off x="1445496" y="5945401"/>
            <a:ext cx="8310687" cy="110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3600" dirty="0" smtClean="0">
                <a:solidFill>
                  <a:srgbClr val="386295"/>
                </a:solidFill>
                <a:latin typeface="Impact" panose="020B0806030902050204" pitchFamily="34" charset="0"/>
                <a:cs typeface="Arial" charset="0"/>
                <a:sym typeface="Helvetica Neue Bold Condensed" charset="0"/>
              </a:rPr>
              <a:t>Cali </a:t>
            </a:r>
            <a:r>
              <a:rPr lang="es-ES" sz="3600" dirty="0">
                <a:solidFill>
                  <a:srgbClr val="386295"/>
                </a:solidFill>
                <a:latin typeface="Impact" panose="020B0806030902050204" pitchFamily="34" charset="0"/>
                <a:cs typeface="Arial" charset="0"/>
                <a:sym typeface="Helvetica Neue Bold Condensed" charset="0"/>
              </a:rPr>
              <a:t>– </a:t>
            </a:r>
            <a:r>
              <a:rPr lang="es-ES" sz="3600" dirty="0" smtClean="0">
                <a:solidFill>
                  <a:srgbClr val="386295"/>
                </a:solidFill>
                <a:latin typeface="Impact" panose="020B0806030902050204" pitchFamily="34" charset="0"/>
                <a:cs typeface="Arial" charset="0"/>
                <a:sym typeface="Helvetica Neue Bold Condensed" charset="0"/>
              </a:rPr>
              <a:t>Buenaventura  </a:t>
            </a:r>
            <a:endParaRPr lang="es-ES" sz="3600" dirty="0">
              <a:solidFill>
                <a:srgbClr val="386295"/>
              </a:solidFill>
              <a:latin typeface="Impact" panose="020B0806030902050204" pitchFamily="34" charset="0"/>
              <a:cs typeface="Arial" charset="0"/>
              <a:sym typeface="Helvetica Neue Bold Condensed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954" dirty="0">
              <a:solidFill>
                <a:srgbClr val="386295">
                  <a:lumMod val="50000"/>
                </a:srgbClr>
              </a:solidFill>
              <a:latin typeface="Impact" pitchFamily="34" charset="0"/>
              <a:cs typeface="Arial" charset="0"/>
              <a:sym typeface="Helvetica Neue Bold Condensed" charset="0"/>
            </a:endParaRPr>
          </a:p>
        </p:txBody>
      </p:sp>
      <p:grpSp>
        <p:nvGrpSpPr>
          <p:cNvPr id="63" name="Grupo 62"/>
          <p:cNvGrpSpPr/>
          <p:nvPr/>
        </p:nvGrpSpPr>
        <p:grpSpPr>
          <a:xfrm>
            <a:off x="7683707" y="5864932"/>
            <a:ext cx="4215836" cy="930442"/>
            <a:chOff x="1884688" y="2355310"/>
            <a:chExt cx="4202252" cy="1594774"/>
          </a:xfrm>
        </p:grpSpPr>
        <p:grpSp>
          <p:nvGrpSpPr>
            <p:cNvPr id="64" name="Grupo 63"/>
            <p:cNvGrpSpPr/>
            <p:nvPr/>
          </p:nvGrpSpPr>
          <p:grpSpPr>
            <a:xfrm>
              <a:off x="2782097" y="2355310"/>
              <a:ext cx="3304843" cy="1594774"/>
              <a:chOff x="2914636" y="2440342"/>
              <a:chExt cx="1371435" cy="1244699"/>
            </a:xfrm>
          </p:grpSpPr>
          <p:sp>
            <p:nvSpPr>
              <p:cNvPr id="70" name="21 Rectángulo"/>
              <p:cNvSpPr/>
              <p:nvPr/>
            </p:nvSpPr>
            <p:spPr>
              <a:xfrm rot="10800000">
                <a:off x="3239520" y="2742673"/>
                <a:ext cx="748320" cy="682945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 b="1" dirty="0">
                  <a:solidFill>
                    <a:prstClr val="white"/>
                  </a:solidFill>
                  <a:latin typeface="Lucida Bright" panose="02040602050505020304" pitchFamily="18" charset="0"/>
                </a:endParaRPr>
              </a:p>
            </p:txBody>
          </p:sp>
          <p:sp>
            <p:nvSpPr>
              <p:cNvPr id="71" name="20 Rectángulo"/>
              <p:cNvSpPr/>
              <p:nvPr/>
            </p:nvSpPr>
            <p:spPr>
              <a:xfrm>
                <a:off x="2914636" y="2440342"/>
                <a:ext cx="1371435" cy="124469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2800" b="1" dirty="0" smtClean="0">
                    <a:solidFill>
                      <a:srgbClr val="386295"/>
                    </a:solidFill>
                    <a:latin typeface="Impact" panose="020B0806030902050204" pitchFamily="34" charset="0"/>
                  </a:rPr>
                  <a:t>05:00 </a:t>
                </a:r>
                <a:r>
                  <a:rPr lang="pt-BR" sz="2800" b="1" dirty="0">
                    <a:solidFill>
                      <a:srgbClr val="386295"/>
                    </a:solidFill>
                    <a:latin typeface="Impact" panose="020B0806030902050204" pitchFamily="34" charset="0"/>
                  </a:rPr>
                  <a:t>h </a:t>
                </a:r>
                <a:r>
                  <a:rPr lang="pt-BR" sz="2800" b="1" dirty="0" smtClean="0">
                    <a:solidFill>
                      <a:srgbClr val="386295"/>
                    </a:solidFill>
                    <a:latin typeface="Impact" panose="020B0806030902050204" pitchFamily="34" charset="0"/>
                  </a:rPr>
                  <a:t>            02:42 </a:t>
                </a:r>
                <a:r>
                  <a:rPr lang="pt-BR" sz="2800" b="1" dirty="0">
                    <a:solidFill>
                      <a:srgbClr val="386295"/>
                    </a:solidFill>
                    <a:latin typeface="Impact" panose="020B0806030902050204" pitchFamily="34" charset="0"/>
                  </a:rPr>
                  <a:t>h </a:t>
                </a:r>
              </a:p>
              <a:p>
                <a:pPr algn="ctr"/>
                <a:r>
                  <a:rPr lang="pt-BR" sz="2800" b="1" dirty="0" smtClean="0">
                    <a:solidFill>
                      <a:srgbClr val="E36C09">
                        <a:lumMod val="75000"/>
                      </a:srgbClr>
                    </a:solidFill>
                    <a:latin typeface="Impact" panose="020B0806030902050204" pitchFamily="34" charset="0"/>
                  </a:rPr>
                  <a:t>46%</a:t>
                </a:r>
                <a:endParaRPr lang="pt-BR" sz="2800" b="1" dirty="0">
                  <a:solidFill>
                    <a:srgbClr val="E36C09">
                      <a:lumMod val="75000"/>
                    </a:srgbClr>
                  </a:solidFill>
                  <a:latin typeface="Impact" panose="020B0806030902050204" pitchFamily="34" charset="0"/>
                </a:endParaRPr>
              </a:p>
            </p:txBody>
          </p:sp>
        </p:grpSp>
        <p:cxnSp>
          <p:nvCxnSpPr>
            <p:cNvPr id="65" name="Conector recto de flecha 64"/>
            <p:cNvCxnSpPr>
              <a:endCxn id="71" idx="3"/>
            </p:cNvCxnSpPr>
            <p:nvPr/>
          </p:nvCxnSpPr>
          <p:spPr>
            <a:xfrm flipV="1">
              <a:off x="2772591" y="3152697"/>
              <a:ext cx="3314348" cy="1375"/>
            </a:xfrm>
            <a:prstGeom prst="straightConnector1">
              <a:avLst/>
            </a:prstGeom>
            <a:ln>
              <a:solidFill>
                <a:schemeClr val="accent6"/>
              </a:solidFill>
              <a:tailEnd type="triangle"/>
            </a:ln>
            <a:effectLst>
              <a:reflection blurRad="6350" stA="52000" endA="300" endPos="350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Elipse 65"/>
            <p:cNvSpPr/>
            <p:nvPr/>
          </p:nvSpPr>
          <p:spPr>
            <a:xfrm>
              <a:off x="1884688" y="2604121"/>
              <a:ext cx="1152128" cy="115212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  <a:latin typeface="Lucida Bright" panose="02040602050505020304" pitchFamily="18" charset="0"/>
              </a:endParaRPr>
            </a:p>
          </p:txBody>
        </p:sp>
        <p:cxnSp>
          <p:nvCxnSpPr>
            <p:cNvPr id="67" name="Conector recto 66"/>
            <p:cNvCxnSpPr/>
            <p:nvPr/>
          </p:nvCxnSpPr>
          <p:spPr>
            <a:xfrm>
              <a:off x="2460752" y="2742671"/>
              <a:ext cx="0" cy="437514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8" name="Conector recto 67"/>
            <p:cNvCxnSpPr/>
            <p:nvPr/>
          </p:nvCxnSpPr>
          <p:spPr>
            <a:xfrm flipH="1">
              <a:off x="2460752" y="3180185"/>
              <a:ext cx="378556" cy="0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69" name="Elipse 68"/>
            <p:cNvSpPr/>
            <p:nvPr/>
          </p:nvSpPr>
          <p:spPr>
            <a:xfrm>
              <a:off x="2437891" y="3172637"/>
              <a:ext cx="45719" cy="45719"/>
            </a:xfrm>
            <a:prstGeom prst="ellipse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  <a:latin typeface="Lucida Bright" panose="02040602050505020304" pitchFamily="18" charset="0"/>
              </a:endParaRPr>
            </a:p>
          </p:txBody>
        </p:sp>
      </p:grpSp>
      <p:cxnSp>
        <p:nvCxnSpPr>
          <p:cNvPr id="72" name="Conector recto de flecha 71"/>
          <p:cNvCxnSpPr/>
          <p:nvPr/>
        </p:nvCxnSpPr>
        <p:spPr>
          <a:xfrm>
            <a:off x="10021125" y="6136250"/>
            <a:ext cx="635000" cy="0"/>
          </a:xfrm>
          <a:prstGeom prst="straightConnector1">
            <a:avLst/>
          </a:prstGeom>
          <a:ln w="76200" cmpd="sng"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ector recto de flecha 58"/>
          <p:cNvCxnSpPr/>
          <p:nvPr/>
        </p:nvCxnSpPr>
        <p:spPr>
          <a:xfrm>
            <a:off x="10064956" y="1670747"/>
            <a:ext cx="635000" cy="0"/>
          </a:xfrm>
          <a:prstGeom prst="straightConnector1">
            <a:avLst/>
          </a:prstGeom>
          <a:ln w="76200" cmpd="sng"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9699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4220876" y="2817327"/>
            <a:ext cx="323357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3600" b="1" dirty="0">
                <a:solidFill>
                  <a:schemeClr val="tx2"/>
                </a:solidFill>
                <a:latin typeface="Candara" pitchFamily="34" charset="0"/>
                <a:ea typeface="+mj-ea"/>
                <a:cs typeface="+mj-cs"/>
              </a:rPr>
              <a:t>PROYECTOS </a:t>
            </a:r>
            <a:r>
              <a:rPr lang="es-ES" sz="3600" b="1" dirty="0" smtClean="0">
                <a:solidFill>
                  <a:schemeClr val="tx2"/>
                </a:solidFill>
                <a:latin typeface="Candara" pitchFamily="34" charset="0"/>
                <a:ea typeface="+mj-ea"/>
                <a:cs typeface="+mj-cs"/>
              </a:rPr>
              <a:t>4G</a:t>
            </a:r>
            <a:endParaRPr lang="es-ES" sz="3600" b="1" dirty="0">
              <a:solidFill>
                <a:schemeClr val="tx2"/>
              </a:solidFill>
              <a:latin typeface="Candara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8981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25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44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5589" y="1589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ángulo 10"/>
          <p:cNvSpPr/>
          <p:nvPr/>
        </p:nvSpPr>
        <p:spPr>
          <a:xfrm>
            <a:off x="8610857" y="5979695"/>
            <a:ext cx="3501048" cy="8783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Rectángulo 12"/>
          <p:cNvSpPr/>
          <p:nvPr/>
        </p:nvSpPr>
        <p:spPr>
          <a:xfrm>
            <a:off x="1758423" y="2299483"/>
            <a:ext cx="7056784" cy="4591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lnSpc>
                <a:spcPts val="1600"/>
              </a:lnSpc>
              <a:buFont typeface="Wingdings" panose="05000000000000000000" pitchFamily="2" charset="2"/>
              <a:buChar char="ü"/>
            </a:pPr>
            <a:endParaRPr lang="es-ES" dirty="0">
              <a:solidFill>
                <a:srgbClr val="7F7F7F">
                  <a:lumMod val="50000"/>
                </a:srgbClr>
              </a:solidFill>
              <a:latin typeface="Impact" panose="020B0806030902050204" pitchFamily="34" charset="0"/>
            </a:endParaRP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es-ES" dirty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Autopista Conexión Pacífico 1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es-ES" dirty="0" smtClean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Autopista</a:t>
            </a:r>
            <a:r>
              <a:rPr lang="es-ES" b="1" dirty="0" smtClean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 </a:t>
            </a:r>
            <a:r>
              <a:rPr lang="es-ES" dirty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Conexión Pacífico </a:t>
            </a:r>
            <a:r>
              <a:rPr lang="es-ES" dirty="0" smtClean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2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es-ES" dirty="0" smtClean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Autopista Conexión Pacífico 3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es-ES" dirty="0" smtClean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Girardot - Honda - Puerto Salgar</a:t>
            </a:r>
          </a:p>
          <a:p>
            <a:pPr marL="800100" lvl="1" indent="-342900">
              <a:buFont typeface="+mj-lt"/>
              <a:buAutoNum type="arabicPeriod"/>
            </a:pPr>
            <a:r>
              <a:rPr lang="es-CO" dirty="0" smtClean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Cartagena – Barranquilla y Circunvalar </a:t>
            </a:r>
          </a:p>
          <a:p>
            <a:pPr marL="806450" lvl="2"/>
            <a:r>
              <a:rPr lang="es-CO" dirty="0" smtClean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de la Prosperidad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es-ES" dirty="0" smtClean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Perimetral del Oriente de Cundinamarca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es-ES" dirty="0" smtClean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Autopista Conexión Norte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es-ES" dirty="0" smtClean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Autopista al Río Magdalena 2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es-ES" dirty="0" err="1" smtClean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Mulaló</a:t>
            </a:r>
            <a:r>
              <a:rPr lang="es-ES" dirty="0" smtClean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 – Loboguerrero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es-ES" dirty="0" smtClean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Rio de Oro-Aguaclara- Gamarra</a:t>
            </a:r>
          </a:p>
        </p:txBody>
      </p:sp>
      <p:sp>
        <p:nvSpPr>
          <p:cNvPr id="14" name="Rectángulo 13"/>
          <p:cNvSpPr/>
          <p:nvPr/>
        </p:nvSpPr>
        <p:spPr>
          <a:xfrm>
            <a:off x="381664" y="4666515"/>
            <a:ext cx="6096000" cy="748923"/>
          </a:xfrm>
          <a:prstGeom prst="rect">
            <a:avLst/>
          </a:prstGeom>
        </p:spPr>
        <p:txBody>
          <a:bodyPr>
            <a:spAutoFit/>
          </a:bodyPr>
          <a:lstStyle/>
          <a:p>
            <a:pPr marL="800100" lvl="1" indent="-342900">
              <a:lnSpc>
                <a:spcPts val="1600"/>
              </a:lnSpc>
              <a:buFont typeface="Wingdings" panose="05000000000000000000" pitchFamily="2" charset="2"/>
              <a:buChar char="ü"/>
            </a:pPr>
            <a:endParaRPr lang="es-ES" dirty="0">
              <a:solidFill>
                <a:srgbClr val="7F7F7F">
                  <a:lumMod val="50000"/>
                </a:srgbClr>
              </a:solidFill>
              <a:latin typeface="Impact" panose="020B0806030902050204" pitchFamily="34" charset="0"/>
            </a:endParaRPr>
          </a:p>
          <a:p>
            <a:pPr marL="800100" lvl="1" indent="-342900">
              <a:lnSpc>
                <a:spcPts val="1600"/>
              </a:lnSpc>
              <a:buFont typeface="Wingdings" panose="05000000000000000000" pitchFamily="2" charset="2"/>
              <a:buChar char="ü"/>
            </a:pPr>
            <a:endParaRPr lang="es-ES" dirty="0">
              <a:solidFill>
                <a:srgbClr val="7F7F7F">
                  <a:lumMod val="50000"/>
                </a:srgbClr>
              </a:solidFill>
              <a:latin typeface="Impact" panose="020B0806030902050204" pitchFamily="34" charset="0"/>
            </a:endParaRPr>
          </a:p>
          <a:p>
            <a:endParaRPr lang="es-CO" sz="1600" dirty="0">
              <a:solidFill>
                <a:srgbClr val="7F7F7F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grpSp>
        <p:nvGrpSpPr>
          <p:cNvPr id="15" name="Grupo 14"/>
          <p:cNvGrpSpPr/>
          <p:nvPr/>
        </p:nvGrpSpPr>
        <p:grpSpPr>
          <a:xfrm>
            <a:off x="120353" y="1161434"/>
            <a:ext cx="8168322" cy="923331"/>
            <a:chOff x="569905" y="1452238"/>
            <a:chExt cx="8168322" cy="1015664"/>
          </a:xfrm>
        </p:grpSpPr>
        <p:sp>
          <p:nvSpPr>
            <p:cNvPr id="17" name="CuadroTexto 16"/>
            <p:cNvSpPr txBox="1"/>
            <p:nvPr/>
          </p:nvSpPr>
          <p:spPr>
            <a:xfrm>
              <a:off x="1263877" y="1520223"/>
              <a:ext cx="74743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480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Proyectos </a:t>
              </a:r>
              <a:r>
                <a:rPr lang="es-MX" sz="4800" dirty="0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Adjudicados</a:t>
              </a:r>
            </a:p>
          </p:txBody>
        </p:sp>
        <p:sp>
          <p:nvSpPr>
            <p:cNvPr id="19" name="CuadroTexto 18"/>
            <p:cNvSpPr txBox="1"/>
            <p:nvPr/>
          </p:nvSpPr>
          <p:spPr>
            <a:xfrm>
              <a:off x="569905" y="1452238"/>
              <a:ext cx="1189833" cy="1015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5400" b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10</a:t>
              </a:r>
            </a:p>
          </p:txBody>
        </p:sp>
      </p:grpSp>
      <p:sp>
        <p:nvSpPr>
          <p:cNvPr id="20" name="Título 2"/>
          <p:cNvSpPr txBox="1">
            <a:spLocks/>
          </p:cNvSpPr>
          <p:nvPr/>
        </p:nvSpPr>
        <p:spPr>
          <a:xfrm>
            <a:off x="1" y="246128"/>
            <a:ext cx="11460481" cy="748669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accent4"/>
                </a:solidFill>
                <a:latin typeface="Candar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ES" sz="5400" dirty="0" smtClean="0">
                <a:solidFill>
                  <a:srgbClr val="E36C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PRIMERA OLA </a:t>
            </a:r>
            <a:endParaRPr lang="es-CO" dirty="0">
              <a:solidFill>
                <a:srgbClr val="E36C09"/>
              </a:solidFill>
            </a:endParaRPr>
          </a:p>
        </p:txBody>
      </p:sp>
      <p:sp>
        <p:nvSpPr>
          <p:cNvPr id="22" name="Recortar rectángulo de esquina diagonal 21"/>
          <p:cNvSpPr/>
          <p:nvPr/>
        </p:nvSpPr>
        <p:spPr>
          <a:xfrm>
            <a:off x="-7044" y="2017246"/>
            <a:ext cx="3064144" cy="558674"/>
          </a:xfrm>
          <a:prstGeom prst="snip2Diag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prstClr val="white"/>
              </a:solidFill>
            </a:endParaRPr>
          </a:p>
        </p:txBody>
      </p:sp>
      <p:sp>
        <p:nvSpPr>
          <p:cNvPr id="23" name="Recortar rectángulo de esquina diagonal 22"/>
          <p:cNvSpPr/>
          <p:nvPr/>
        </p:nvSpPr>
        <p:spPr>
          <a:xfrm>
            <a:off x="-3039" y="2579497"/>
            <a:ext cx="2098471" cy="545910"/>
          </a:xfrm>
          <a:prstGeom prst="snip2Diag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prstClr val="white"/>
              </a:solidFill>
            </a:endParaRPr>
          </a:p>
        </p:txBody>
      </p:sp>
      <p:sp>
        <p:nvSpPr>
          <p:cNvPr id="24" name="CuadroTexto 23"/>
          <p:cNvSpPr txBox="1"/>
          <p:nvPr/>
        </p:nvSpPr>
        <p:spPr>
          <a:xfrm>
            <a:off x="-83650" y="2562786"/>
            <a:ext cx="2098470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spcBef>
                <a:spcPts val="600"/>
              </a:spcBef>
              <a:spcAft>
                <a:spcPts val="600"/>
              </a:spcAft>
              <a:buClr>
                <a:srgbClr val="A6A6A6"/>
              </a:buClr>
              <a:buSzPct val="120000"/>
            </a:pPr>
            <a:r>
              <a:rPr lang="es-CO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$</a:t>
            </a:r>
            <a:r>
              <a:rPr lang="es-CO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13,8 </a:t>
            </a:r>
            <a:r>
              <a:rPr lang="es-CO" sz="4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bn</a:t>
            </a:r>
            <a:endParaRPr lang="es-CO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CuadroTexto 28"/>
          <p:cNvSpPr txBox="1"/>
          <p:nvPr/>
        </p:nvSpPr>
        <p:spPr>
          <a:xfrm>
            <a:off x="-302891" y="1879972"/>
            <a:ext cx="324549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spcBef>
                <a:spcPts val="600"/>
              </a:spcBef>
              <a:spcAft>
                <a:spcPts val="600"/>
              </a:spcAft>
              <a:buClr>
                <a:srgbClr val="A6A6A6"/>
              </a:buClr>
              <a:buSzPct val="120000"/>
            </a:pPr>
            <a:r>
              <a:rPr lang="es-CO" sz="4400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Inversiones:</a:t>
            </a:r>
            <a:r>
              <a:rPr lang="es-CO" sz="4800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73932" y="1"/>
            <a:ext cx="56027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07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17"/>
          <p:cNvSpPr/>
          <p:nvPr/>
        </p:nvSpPr>
        <p:spPr>
          <a:xfrm>
            <a:off x="6864825" y="95534"/>
            <a:ext cx="286603" cy="1510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9" name="Rectángulo 18"/>
          <p:cNvSpPr/>
          <p:nvPr/>
        </p:nvSpPr>
        <p:spPr>
          <a:xfrm>
            <a:off x="1634214" y="2230465"/>
            <a:ext cx="7056784" cy="4385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s-ES" dirty="0">
              <a:solidFill>
                <a:srgbClr val="7F7F7F">
                  <a:lumMod val="50000"/>
                </a:srgbClr>
              </a:solidFill>
              <a:latin typeface="Impact" panose="020B0806030902050204" pitchFamily="34" charset="0"/>
            </a:endParaRP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es-ES" dirty="0" smtClean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Bucaramanga – Barrancabermeja - </a:t>
            </a:r>
            <a:r>
              <a:rPr lang="es-ES" dirty="0" err="1" smtClean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Yondó</a:t>
            </a:r>
            <a:endParaRPr lang="es-ES" dirty="0" smtClean="0">
              <a:solidFill>
                <a:srgbClr val="7F7F7F">
                  <a:lumMod val="50000"/>
                </a:srgbClr>
              </a:solidFill>
              <a:latin typeface="Impact" panose="020B0806030902050204" pitchFamily="34" charset="0"/>
            </a:endParaRP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es-ES" dirty="0" smtClean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Autopista al  Mar 1 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es-ES" dirty="0" smtClean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Autopista al Mar 2 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es-ES" dirty="0" smtClean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Villavicencio - Yopal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es-ES" dirty="0" smtClean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Transversal del </a:t>
            </a:r>
            <a:r>
              <a:rPr lang="es-ES" dirty="0" err="1" smtClean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Sisga</a:t>
            </a:r>
            <a:endParaRPr lang="es-ES" dirty="0" smtClean="0">
              <a:solidFill>
                <a:srgbClr val="7F7F7F">
                  <a:lumMod val="50000"/>
                </a:srgbClr>
              </a:solidFill>
              <a:latin typeface="Impact" panose="020B0806030902050204" pitchFamily="34" charset="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s-ES" dirty="0" smtClean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Puerta </a:t>
            </a:r>
            <a:r>
              <a:rPr lang="es-ES" dirty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de Hierro </a:t>
            </a:r>
            <a:r>
              <a:rPr lang="es-ES" dirty="0" smtClean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 </a:t>
            </a:r>
            <a:r>
              <a:rPr lang="es-ES" dirty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– Palmar de </a:t>
            </a:r>
            <a:r>
              <a:rPr lang="es-ES" dirty="0" smtClean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Varela;</a:t>
            </a:r>
          </a:p>
          <a:p>
            <a:pPr lvl="1" indent="347663"/>
            <a:r>
              <a:rPr lang="es-ES" dirty="0" smtClean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Carreto </a:t>
            </a:r>
            <a:r>
              <a:rPr lang="es-ES" dirty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– Cruz del </a:t>
            </a:r>
            <a:r>
              <a:rPr lang="es-ES" dirty="0" smtClean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Viso</a:t>
            </a:r>
          </a:p>
          <a:p>
            <a:pPr lvl="1">
              <a:lnSpc>
                <a:spcPct val="150000"/>
              </a:lnSpc>
            </a:pPr>
            <a:r>
              <a:rPr lang="es-ES" dirty="0" smtClean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7.     Pasto </a:t>
            </a:r>
            <a:r>
              <a:rPr lang="es-ES" dirty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– </a:t>
            </a:r>
            <a:r>
              <a:rPr lang="es-ES" dirty="0" err="1" smtClean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Rumichaca</a:t>
            </a:r>
            <a:endParaRPr lang="es-ES" dirty="0" smtClean="0">
              <a:solidFill>
                <a:srgbClr val="7F7F7F">
                  <a:lumMod val="50000"/>
                </a:srgbClr>
              </a:solidFill>
              <a:latin typeface="Impact" panose="020B0806030902050204" pitchFamily="34" charset="0"/>
            </a:endParaRPr>
          </a:p>
          <a:p>
            <a:pPr lvl="1">
              <a:lnSpc>
                <a:spcPct val="150000"/>
              </a:lnSpc>
            </a:pPr>
            <a:r>
              <a:rPr lang="es-ES" dirty="0" smtClean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8.    Santander de Quilichao – Popayán</a:t>
            </a:r>
          </a:p>
          <a:p>
            <a:pPr lvl="1">
              <a:lnSpc>
                <a:spcPct val="150000"/>
              </a:lnSpc>
            </a:pPr>
            <a:r>
              <a:rPr lang="es-ES" dirty="0" smtClean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9.    Santana – Mocoa – Neiva</a:t>
            </a:r>
          </a:p>
        </p:txBody>
      </p:sp>
      <p:sp>
        <p:nvSpPr>
          <p:cNvPr id="20" name="Rectángulo 19"/>
          <p:cNvSpPr/>
          <p:nvPr/>
        </p:nvSpPr>
        <p:spPr>
          <a:xfrm>
            <a:off x="381664" y="4666515"/>
            <a:ext cx="6096000" cy="748923"/>
          </a:xfrm>
          <a:prstGeom prst="rect">
            <a:avLst/>
          </a:prstGeom>
        </p:spPr>
        <p:txBody>
          <a:bodyPr>
            <a:spAutoFit/>
          </a:bodyPr>
          <a:lstStyle/>
          <a:p>
            <a:pPr marL="800100" lvl="1" indent="-342900">
              <a:lnSpc>
                <a:spcPts val="1600"/>
              </a:lnSpc>
              <a:buFont typeface="Wingdings" panose="05000000000000000000" pitchFamily="2" charset="2"/>
              <a:buChar char="ü"/>
            </a:pPr>
            <a:endParaRPr lang="es-ES" dirty="0">
              <a:solidFill>
                <a:srgbClr val="7F7F7F">
                  <a:lumMod val="50000"/>
                </a:srgbClr>
              </a:solidFill>
              <a:latin typeface="Impact" panose="020B0806030902050204" pitchFamily="34" charset="0"/>
            </a:endParaRPr>
          </a:p>
          <a:p>
            <a:pPr marL="800100" lvl="1" indent="-342900">
              <a:lnSpc>
                <a:spcPts val="1600"/>
              </a:lnSpc>
              <a:buFont typeface="Wingdings" panose="05000000000000000000" pitchFamily="2" charset="2"/>
              <a:buChar char="ü"/>
            </a:pPr>
            <a:endParaRPr lang="es-ES" dirty="0">
              <a:solidFill>
                <a:srgbClr val="7F7F7F">
                  <a:lumMod val="50000"/>
                </a:srgbClr>
              </a:solidFill>
              <a:latin typeface="Impact" panose="020B0806030902050204" pitchFamily="34" charset="0"/>
            </a:endParaRPr>
          </a:p>
          <a:p>
            <a:endParaRPr lang="es-CO" sz="1600" dirty="0">
              <a:solidFill>
                <a:srgbClr val="7F7F7F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grpSp>
        <p:nvGrpSpPr>
          <p:cNvPr id="21" name="Grupo 20"/>
          <p:cNvGrpSpPr/>
          <p:nvPr/>
        </p:nvGrpSpPr>
        <p:grpSpPr>
          <a:xfrm>
            <a:off x="335195" y="1171149"/>
            <a:ext cx="7953480" cy="923330"/>
            <a:chOff x="784747" y="1462928"/>
            <a:chExt cx="7953480" cy="1015665"/>
          </a:xfrm>
        </p:grpSpPr>
        <p:sp>
          <p:nvSpPr>
            <p:cNvPr id="22" name="CuadroTexto 21"/>
            <p:cNvSpPr txBox="1"/>
            <p:nvPr/>
          </p:nvSpPr>
          <p:spPr>
            <a:xfrm>
              <a:off x="1263877" y="1520223"/>
              <a:ext cx="74743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480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Proyectos </a:t>
              </a:r>
              <a:r>
                <a:rPr lang="es-MX" sz="4800" dirty="0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Adjudicados</a:t>
              </a:r>
            </a:p>
          </p:txBody>
        </p:sp>
        <p:sp>
          <p:nvSpPr>
            <p:cNvPr id="23" name="CuadroTexto 22"/>
            <p:cNvSpPr txBox="1"/>
            <p:nvPr/>
          </p:nvSpPr>
          <p:spPr>
            <a:xfrm>
              <a:off x="784747" y="1462928"/>
              <a:ext cx="1189833" cy="1015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5400" b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9</a:t>
              </a:r>
            </a:p>
          </p:txBody>
        </p:sp>
      </p:grpSp>
      <p:sp>
        <p:nvSpPr>
          <p:cNvPr id="24" name="Título 2"/>
          <p:cNvSpPr txBox="1">
            <a:spLocks/>
          </p:cNvSpPr>
          <p:nvPr/>
        </p:nvSpPr>
        <p:spPr>
          <a:xfrm>
            <a:off x="1" y="246128"/>
            <a:ext cx="11460481" cy="748669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accent4"/>
                </a:solidFill>
                <a:latin typeface="Candar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ES" sz="5400" dirty="0" smtClean="0">
                <a:solidFill>
                  <a:srgbClr val="E36C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SEGUNDA OLA </a:t>
            </a:r>
            <a:endParaRPr lang="es-CO" dirty="0">
              <a:solidFill>
                <a:srgbClr val="E36C09"/>
              </a:solidFill>
            </a:endParaRPr>
          </a:p>
        </p:txBody>
      </p:sp>
      <p:grpSp>
        <p:nvGrpSpPr>
          <p:cNvPr id="25" name="Grupo 24"/>
          <p:cNvGrpSpPr/>
          <p:nvPr/>
        </p:nvGrpSpPr>
        <p:grpSpPr>
          <a:xfrm>
            <a:off x="-302891" y="1879972"/>
            <a:ext cx="3359991" cy="1298367"/>
            <a:chOff x="-302891" y="1879972"/>
            <a:chExt cx="3359991" cy="1298367"/>
          </a:xfrm>
        </p:grpSpPr>
        <p:sp>
          <p:nvSpPr>
            <p:cNvPr id="26" name="Recortar rectángulo de esquina diagonal 25"/>
            <p:cNvSpPr/>
            <p:nvPr/>
          </p:nvSpPr>
          <p:spPr>
            <a:xfrm>
              <a:off x="-7044" y="2017246"/>
              <a:ext cx="3064144" cy="558674"/>
            </a:xfrm>
            <a:prstGeom prst="snip2Diag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27" name="Recortar rectángulo de esquina diagonal 26"/>
            <p:cNvSpPr/>
            <p:nvPr/>
          </p:nvSpPr>
          <p:spPr>
            <a:xfrm>
              <a:off x="-3039" y="2579497"/>
              <a:ext cx="2098471" cy="545910"/>
            </a:xfrm>
            <a:prstGeom prst="snip2Diag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28" name="CuadroTexto 27"/>
            <p:cNvSpPr txBox="1"/>
            <p:nvPr/>
          </p:nvSpPr>
          <p:spPr>
            <a:xfrm>
              <a:off x="-83650" y="2562786"/>
              <a:ext cx="209847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>
                <a:spcBef>
                  <a:spcPts val="600"/>
                </a:spcBef>
                <a:spcAft>
                  <a:spcPts val="600"/>
                </a:spcAft>
                <a:buClr>
                  <a:srgbClr val="A6A6A6"/>
                </a:buClr>
                <a:buSzPct val="120000"/>
              </a:pPr>
              <a:r>
                <a:rPr lang="es-CO" sz="4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$</a:t>
              </a:r>
              <a:r>
                <a:rPr lang="es-CO" sz="4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12,3 </a:t>
              </a:r>
              <a:r>
                <a:rPr lang="es-CO" sz="4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bn</a:t>
              </a:r>
              <a:endParaRPr lang="es-CO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endParaRPr>
            </a:p>
          </p:txBody>
        </p:sp>
        <p:sp>
          <p:nvSpPr>
            <p:cNvPr id="29" name="CuadroTexto 28"/>
            <p:cNvSpPr txBox="1"/>
            <p:nvPr/>
          </p:nvSpPr>
          <p:spPr>
            <a:xfrm>
              <a:off x="-302891" y="1879972"/>
              <a:ext cx="3245492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>
                <a:spcBef>
                  <a:spcPts val="600"/>
                </a:spcBef>
                <a:spcAft>
                  <a:spcPts val="600"/>
                </a:spcAft>
                <a:buClr>
                  <a:srgbClr val="A6A6A6"/>
                </a:buClr>
                <a:buSzPct val="120000"/>
              </a:pPr>
              <a:r>
                <a:rPr lang="es-CO" sz="4400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Inversiones:</a:t>
              </a:r>
              <a:r>
                <a:rPr lang="es-CO" sz="4800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 </a:t>
              </a: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4024" y="15144"/>
            <a:ext cx="5198948" cy="6842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397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1591263"/>
              </p:ext>
            </p:extLst>
          </p:nvPr>
        </p:nvGraphicFramePr>
        <p:xfrm>
          <a:off x="1525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46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25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Imagen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958" y="1397508"/>
            <a:ext cx="5181402" cy="4162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39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/>
          <p:cNvSpPr/>
          <p:nvPr/>
        </p:nvSpPr>
        <p:spPr>
          <a:xfrm>
            <a:off x="1642099" y="3540415"/>
            <a:ext cx="3966828" cy="2811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MX" sz="2000" dirty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Pamplona – Cúcuta</a:t>
            </a:r>
          </a:p>
          <a:p>
            <a:pPr marL="800100" lvl="1" indent="-342900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MX" sz="2000" dirty="0" smtClean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Duitama </a:t>
            </a:r>
            <a:r>
              <a:rPr lang="es-MX" sz="2000" dirty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– Pamplona</a:t>
            </a:r>
          </a:p>
          <a:p>
            <a:pPr marL="800100" lvl="1" indent="-342900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MX" sz="2000" dirty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Cúcuta – Ocaña</a:t>
            </a:r>
          </a:p>
          <a:p>
            <a:pPr marL="800100" lvl="1" indent="-342900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MX" sz="2000" dirty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Sogamoso – Aguazul  - Maní</a:t>
            </a:r>
          </a:p>
          <a:p>
            <a:pPr marL="800100" lvl="1" indent="-342900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MX" sz="2000" dirty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Zipaquirá – Barbosa</a:t>
            </a:r>
          </a:p>
          <a:p>
            <a:pPr marL="800100" lvl="1" indent="-342900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MX" sz="2000" dirty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Barbosa – Bucaramanga</a:t>
            </a:r>
          </a:p>
          <a:p>
            <a:pPr marL="800100" lvl="1" indent="-342900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MX" sz="2000" dirty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Pasto – Popayán </a:t>
            </a:r>
          </a:p>
          <a:p>
            <a:pPr marL="800100" lvl="1" indent="-342900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MX" sz="2000" dirty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Manizales – Mariquita</a:t>
            </a:r>
            <a:r>
              <a:rPr lang="es-MX" sz="2400" spc="-100" dirty="0">
                <a:solidFill>
                  <a:prstClr val="black"/>
                </a:solidFill>
                <a:latin typeface="Impact" panose="020B0806030902050204" pitchFamily="34" charset="0"/>
              </a:rPr>
              <a:t> </a:t>
            </a:r>
          </a:p>
        </p:txBody>
      </p:sp>
      <p:sp>
        <p:nvSpPr>
          <p:cNvPr id="15" name="Título 2"/>
          <p:cNvSpPr txBox="1">
            <a:spLocks/>
          </p:cNvSpPr>
          <p:nvPr/>
        </p:nvSpPr>
        <p:spPr>
          <a:xfrm>
            <a:off x="1" y="246128"/>
            <a:ext cx="11460481" cy="748669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accent4"/>
                </a:solidFill>
                <a:latin typeface="Candar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ES" sz="5400" dirty="0" smtClean="0">
                <a:solidFill>
                  <a:srgbClr val="E36C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TERCERA OLA </a:t>
            </a:r>
            <a:endParaRPr lang="es-CO" dirty="0">
              <a:solidFill>
                <a:srgbClr val="E36C09"/>
              </a:solidFill>
            </a:endParaRPr>
          </a:p>
        </p:txBody>
      </p:sp>
      <p:grpSp>
        <p:nvGrpSpPr>
          <p:cNvPr id="16" name="Grupo 15"/>
          <p:cNvGrpSpPr/>
          <p:nvPr/>
        </p:nvGrpSpPr>
        <p:grpSpPr>
          <a:xfrm>
            <a:off x="335195" y="1119631"/>
            <a:ext cx="7953480" cy="770011"/>
            <a:chOff x="784747" y="1406260"/>
            <a:chExt cx="7953480" cy="847014"/>
          </a:xfrm>
        </p:grpSpPr>
        <p:sp>
          <p:nvSpPr>
            <p:cNvPr id="17" name="CuadroTexto 16"/>
            <p:cNvSpPr txBox="1"/>
            <p:nvPr/>
          </p:nvSpPr>
          <p:spPr>
            <a:xfrm>
              <a:off x="1263877" y="1406887"/>
              <a:ext cx="7474350" cy="8463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4400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Proyecto Adjudicado </a:t>
              </a:r>
              <a:endParaRPr lang="es-MX" sz="4400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endParaRPr>
            </a:p>
          </p:txBody>
        </p:sp>
        <p:sp>
          <p:nvSpPr>
            <p:cNvPr id="18" name="CuadroTexto 17"/>
            <p:cNvSpPr txBox="1"/>
            <p:nvPr/>
          </p:nvSpPr>
          <p:spPr>
            <a:xfrm>
              <a:off x="784747" y="1406260"/>
              <a:ext cx="1189833" cy="8463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4400" b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1</a:t>
              </a:r>
            </a:p>
          </p:txBody>
        </p:sp>
      </p:grpSp>
      <p:grpSp>
        <p:nvGrpSpPr>
          <p:cNvPr id="19" name="Grupo 18"/>
          <p:cNvGrpSpPr/>
          <p:nvPr/>
        </p:nvGrpSpPr>
        <p:grpSpPr>
          <a:xfrm>
            <a:off x="285843" y="2540448"/>
            <a:ext cx="7953480" cy="830997"/>
            <a:chOff x="784747" y="1462928"/>
            <a:chExt cx="7953480" cy="914099"/>
          </a:xfrm>
        </p:grpSpPr>
        <p:sp>
          <p:nvSpPr>
            <p:cNvPr id="20" name="CuadroTexto 19"/>
            <p:cNvSpPr txBox="1"/>
            <p:nvPr/>
          </p:nvSpPr>
          <p:spPr>
            <a:xfrm>
              <a:off x="1263877" y="1520223"/>
              <a:ext cx="7474350" cy="8463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440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Proyectos </a:t>
              </a:r>
              <a:r>
                <a:rPr lang="es-MX" sz="4400" dirty="0" smtClean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Estructurados</a:t>
              </a:r>
              <a:endParaRPr lang="es-MX" sz="44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endParaRPr>
            </a:p>
          </p:txBody>
        </p:sp>
        <p:sp>
          <p:nvSpPr>
            <p:cNvPr id="21" name="CuadroTexto 20"/>
            <p:cNvSpPr txBox="1"/>
            <p:nvPr/>
          </p:nvSpPr>
          <p:spPr>
            <a:xfrm>
              <a:off x="784747" y="1462928"/>
              <a:ext cx="1189833" cy="9140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4800" b="1" dirty="0" smtClean="0">
                  <a:solidFill>
                    <a:schemeClr val="accent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8</a:t>
              </a:r>
              <a:endParaRPr lang="es-CO" sz="4800" b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endParaRPr>
            </a:p>
          </p:txBody>
        </p:sp>
      </p:grpSp>
      <p:grpSp>
        <p:nvGrpSpPr>
          <p:cNvPr id="29" name="Grupo 28"/>
          <p:cNvGrpSpPr/>
          <p:nvPr/>
        </p:nvGrpSpPr>
        <p:grpSpPr>
          <a:xfrm>
            <a:off x="26848" y="1860996"/>
            <a:ext cx="2200002" cy="615553"/>
            <a:chOff x="-3039" y="2563871"/>
            <a:chExt cx="2200002" cy="615553"/>
          </a:xfrm>
        </p:grpSpPr>
        <p:sp>
          <p:nvSpPr>
            <p:cNvPr id="30" name="Recortar rectángulo de esquina diagonal 29"/>
            <p:cNvSpPr/>
            <p:nvPr/>
          </p:nvSpPr>
          <p:spPr>
            <a:xfrm>
              <a:off x="-3039" y="2579497"/>
              <a:ext cx="2098471" cy="545910"/>
            </a:xfrm>
            <a:prstGeom prst="snip2Diag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31" name="CuadroTexto 30"/>
            <p:cNvSpPr txBox="1"/>
            <p:nvPr/>
          </p:nvSpPr>
          <p:spPr>
            <a:xfrm>
              <a:off x="98493" y="2563871"/>
              <a:ext cx="209847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  <a:buClr>
                  <a:srgbClr val="A6A6A6"/>
                </a:buClr>
                <a:buSzPct val="120000"/>
              </a:pPr>
              <a:r>
                <a:rPr lang="es-CO" sz="4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$889 mm</a:t>
              </a:r>
              <a:endParaRPr lang="es-CO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endParaRPr>
            </a:p>
          </p:txBody>
        </p:sp>
      </p:grpSp>
      <p:grpSp>
        <p:nvGrpSpPr>
          <p:cNvPr id="32" name="Grupo 31"/>
          <p:cNvGrpSpPr/>
          <p:nvPr/>
        </p:nvGrpSpPr>
        <p:grpSpPr>
          <a:xfrm>
            <a:off x="26848" y="4143751"/>
            <a:ext cx="2146140" cy="615553"/>
            <a:chOff x="-3039" y="2544675"/>
            <a:chExt cx="2146140" cy="615553"/>
          </a:xfrm>
        </p:grpSpPr>
        <p:sp>
          <p:nvSpPr>
            <p:cNvPr id="33" name="Recortar rectángulo de esquina diagonal 32"/>
            <p:cNvSpPr/>
            <p:nvPr/>
          </p:nvSpPr>
          <p:spPr>
            <a:xfrm>
              <a:off x="-3039" y="2579497"/>
              <a:ext cx="2098471" cy="545910"/>
            </a:xfrm>
            <a:prstGeom prst="snip2Diag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34" name="CuadroTexto 33"/>
            <p:cNvSpPr txBox="1"/>
            <p:nvPr/>
          </p:nvSpPr>
          <p:spPr>
            <a:xfrm>
              <a:off x="44631" y="2544675"/>
              <a:ext cx="209847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  <a:buClr>
                  <a:srgbClr val="A6A6A6"/>
                </a:buClr>
                <a:buSzPct val="120000"/>
              </a:pPr>
              <a:r>
                <a:rPr lang="es-CO" sz="4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$10,2 </a:t>
              </a:r>
              <a:r>
                <a:rPr lang="es-CO" sz="4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bn</a:t>
              </a:r>
              <a:endParaRPr lang="es-CO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endParaRPr>
            </a:p>
          </p:txBody>
        </p:sp>
      </p:grpSp>
      <p:sp>
        <p:nvSpPr>
          <p:cNvPr id="37" name="Rectángulo 36"/>
          <p:cNvSpPr/>
          <p:nvPr/>
        </p:nvSpPr>
        <p:spPr>
          <a:xfrm>
            <a:off x="1647619" y="2140409"/>
            <a:ext cx="7056784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MX" sz="2400" dirty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Bucaramanga – </a:t>
            </a:r>
            <a:r>
              <a:rPr lang="es-MX" sz="2400" dirty="0" smtClean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Pamplona</a:t>
            </a:r>
            <a:endParaRPr lang="es-MX" sz="2400" dirty="0">
              <a:solidFill>
                <a:srgbClr val="7F7F7F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7886" y="-37090"/>
            <a:ext cx="5669179" cy="6895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117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-574462" y="391339"/>
            <a:ext cx="680782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4000" b="1" dirty="0">
                <a:ln/>
                <a:solidFill>
                  <a:schemeClr val="accent3"/>
                </a:solidFill>
              </a:rPr>
              <a:t>Iniciativas Privadas - </a:t>
            </a:r>
            <a:r>
              <a:rPr lang="es-ES" sz="4000" b="1" dirty="0" err="1">
                <a:ln/>
                <a:solidFill>
                  <a:schemeClr val="accent3"/>
                </a:solidFill>
              </a:rPr>
              <a:t>IPs</a:t>
            </a:r>
            <a:endParaRPr lang="es-ES" sz="4000" b="1" dirty="0">
              <a:ln/>
              <a:solidFill>
                <a:schemeClr val="accent3"/>
              </a:solidFill>
            </a:endParaRPr>
          </a:p>
        </p:txBody>
      </p:sp>
      <p:grpSp>
        <p:nvGrpSpPr>
          <p:cNvPr id="8" name="Grupo 7"/>
          <p:cNvGrpSpPr/>
          <p:nvPr/>
        </p:nvGrpSpPr>
        <p:grpSpPr>
          <a:xfrm rot="16200000">
            <a:off x="-787522" y="3600365"/>
            <a:ext cx="3265714" cy="1298367"/>
            <a:chOff x="-302891" y="1879972"/>
            <a:chExt cx="3359991" cy="1298367"/>
          </a:xfrm>
        </p:grpSpPr>
        <p:sp>
          <p:nvSpPr>
            <p:cNvPr id="9" name="Recortar rectángulo de esquina diagonal 8"/>
            <p:cNvSpPr/>
            <p:nvPr/>
          </p:nvSpPr>
          <p:spPr>
            <a:xfrm>
              <a:off x="-7044" y="2017246"/>
              <a:ext cx="3064144" cy="558674"/>
            </a:xfrm>
            <a:prstGeom prst="snip2Diag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10" name="Recortar rectángulo de esquina diagonal 9"/>
            <p:cNvSpPr/>
            <p:nvPr/>
          </p:nvSpPr>
          <p:spPr>
            <a:xfrm>
              <a:off x="-3039" y="2579497"/>
              <a:ext cx="2098471" cy="545910"/>
            </a:xfrm>
            <a:prstGeom prst="snip2Diag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11" name="CuadroTexto 10"/>
            <p:cNvSpPr txBox="1"/>
            <p:nvPr/>
          </p:nvSpPr>
          <p:spPr>
            <a:xfrm>
              <a:off x="-83650" y="2562786"/>
              <a:ext cx="209847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>
                <a:spcBef>
                  <a:spcPts val="600"/>
                </a:spcBef>
                <a:spcAft>
                  <a:spcPts val="600"/>
                </a:spcAft>
                <a:buClr>
                  <a:srgbClr val="A6A6A6"/>
                </a:buClr>
                <a:buSzPct val="120000"/>
              </a:pPr>
              <a:r>
                <a:rPr lang="es-CO" sz="4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$11,4 </a:t>
              </a:r>
              <a:r>
                <a:rPr lang="es-CO" sz="4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bn</a:t>
              </a:r>
              <a:endParaRPr lang="es-CO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endParaRPr>
            </a:p>
          </p:txBody>
        </p:sp>
        <p:sp>
          <p:nvSpPr>
            <p:cNvPr id="12" name="CuadroTexto 11"/>
            <p:cNvSpPr txBox="1"/>
            <p:nvPr/>
          </p:nvSpPr>
          <p:spPr>
            <a:xfrm>
              <a:off x="-302891" y="1879972"/>
              <a:ext cx="3245492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>
                <a:spcBef>
                  <a:spcPts val="600"/>
                </a:spcBef>
                <a:spcAft>
                  <a:spcPts val="600"/>
                </a:spcAft>
                <a:buClr>
                  <a:srgbClr val="A6A6A6"/>
                </a:buClr>
                <a:buSzPct val="120000"/>
              </a:pPr>
              <a:r>
                <a:rPr lang="es-CO" sz="4400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Inversiones:</a:t>
              </a:r>
              <a:r>
                <a:rPr lang="es-CO" sz="4800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 </a:t>
              </a:r>
            </a:p>
          </p:txBody>
        </p:sp>
      </p:grpSp>
      <p:sp>
        <p:nvSpPr>
          <p:cNvPr id="13" name="CuadroTexto 12"/>
          <p:cNvSpPr txBox="1"/>
          <p:nvPr/>
        </p:nvSpPr>
        <p:spPr>
          <a:xfrm>
            <a:off x="36957" y="6528501"/>
            <a:ext cx="361244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20000"/>
            </a:pPr>
            <a:r>
              <a:rPr lang="es-CO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* En proceso de </a:t>
            </a:r>
            <a:r>
              <a:rPr lang="es-CO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selección</a:t>
            </a:r>
            <a:endParaRPr lang="es-CO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1437640" y="1941225"/>
            <a:ext cx="70567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s-ES" sz="1600" dirty="0">
              <a:solidFill>
                <a:srgbClr val="7F7F7F">
                  <a:lumMod val="50000"/>
                </a:srgbClr>
              </a:solidFill>
              <a:latin typeface="Impact" panose="020B0806030902050204" pitchFamily="34" charset="0"/>
            </a:endParaRP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es-ES" sz="1600" dirty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Ibagué – Cajamarca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es-ES" sz="1600" dirty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Malla vial del Meta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es-ES" sz="1600" dirty="0" err="1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Chirajara</a:t>
            </a:r>
            <a:r>
              <a:rPr lang="es-ES" sz="1600" dirty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 – Villavicencio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es-ES" sz="1600" dirty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Cesar – Guajira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es-ES" sz="1600" b="1" dirty="0" err="1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Cambao</a:t>
            </a:r>
            <a:r>
              <a:rPr lang="es-ES" sz="1600" b="1" dirty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 – Manizales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es-ES" sz="1600" dirty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Antioquia – Bolívar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es-ES" sz="1600" dirty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Neiva – Girardot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es-ES" sz="1600" dirty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Vías del </a:t>
            </a:r>
            <a:r>
              <a:rPr lang="es-ES" sz="1600" dirty="0" err="1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Nus</a:t>
            </a:r>
            <a:r>
              <a:rPr lang="es-ES" sz="1600" dirty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 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es-ES" sz="1600" dirty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Vía al </a:t>
            </a:r>
            <a:r>
              <a:rPr lang="es-ES" sz="1600" dirty="0" smtClean="0">
                <a:solidFill>
                  <a:srgbClr val="7F7F7F">
                    <a:lumMod val="50000"/>
                  </a:srgbClr>
                </a:solidFill>
                <a:latin typeface="Impact" panose="020B0806030902050204" pitchFamily="34" charset="0"/>
              </a:rPr>
              <a:t>Puerto</a:t>
            </a:r>
            <a:endParaRPr lang="es-ES" sz="1600" dirty="0">
              <a:solidFill>
                <a:srgbClr val="7F7F7F">
                  <a:lumMod val="50000"/>
                </a:srgbClr>
              </a:solidFill>
              <a:latin typeface="Impact" panose="020B0806030902050204" pitchFamily="34" charset="0"/>
            </a:endParaRP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es-ES" sz="1600" dirty="0" smtClean="0">
                <a:latin typeface="Impact" panose="020B0806030902050204" pitchFamily="34" charset="0"/>
              </a:rPr>
              <a:t>Tercer </a:t>
            </a:r>
            <a:r>
              <a:rPr lang="es-ES" sz="1600" dirty="0">
                <a:latin typeface="Impact" panose="020B0806030902050204" pitchFamily="34" charset="0"/>
              </a:rPr>
              <a:t>Carril Bogotá – Girardot*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es-ES" sz="1600" dirty="0" smtClean="0">
                <a:latin typeface="Impact" panose="020B0806030902050204" pitchFamily="34" charset="0"/>
              </a:rPr>
              <a:t>Accesos </a:t>
            </a:r>
            <a:r>
              <a:rPr lang="es-ES" sz="1600" dirty="0">
                <a:latin typeface="Impact" panose="020B0806030902050204" pitchFamily="34" charset="0"/>
              </a:rPr>
              <a:t>Norte * </a:t>
            </a:r>
          </a:p>
        </p:txBody>
      </p:sp>
      <p:grpSp>
        <p:nvGrpSpPr>
          <p:cNvPr id="15" name="Grupo 14"/>
          <p:cNvGrpSpPr/>
          <p:nvPr/>
        </p:nvGrpSpPr>
        <p:grpSpPr>
          <a:xfrm>
            <a:off x="196151" y="977031"/>
            <a:ext cx="8027985" cy="754053"/>
            <a:chOff x="689497" y="1462928"/>
            <a:chExt cx="8027985" cy="829459"/>
          </a:xfrm>
        </p:grpSpPr>
        <p:sp>
          <p:nvSpPr>
            <p:cNvPr id="16" name="CuadroTexto 15"/>
            <p:cNvSpPr txBox="1"/>
            <p:nvPr/>
          </p:nvSpPr>
          <p:spPr>
            <a:xfrm>
              <a:off x="1243132" y="1513711"/>
              <a:ext cx="7474350" cy="7786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400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Proyectos </a:t>
              </a:r>
              <a:r>
                <a:rPr lang="es-MX" sz="4000" dirty="0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Aprobados</a:t>
              </a:r>
            </a:p>
          </p:txBody>
        </p:sp>
        <p:sp>
          <p:nvSpPr>
            <p:cNvPr id="17" name="CuadroTexto 16"/>
            <p:cNvSpPr txBox="1"/>
            <p:nvPr/>
          </p:nvSpPr>
          <p:spPr>
            <a:xfrm>
              <a:off x="689497" y="1462928"/>
              <a:ext cx="1189833" cy="7786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4000" b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11 </a:t>
              </a:r>
            </a:p>
          </p:txBody>
        </p:sp>
      </p:grpSp>
      <p:grpSp>
        <p:nvGrpSpPr>
          <p:cNvPr id="23" name="Grupo 22"/>
          <p:cNvGrpSpPr/>
          <p:nvPr/>
        </p:nvGrpSpPr>
        <p:grpSpPr>
          <a:xfrm>
            <a:off x="2941283" y="1597648"/>
            <a:ext cx="7474350" cy="721521"/>
            <a:chOff x="-1047902" y="1411566"/>
            <a:chExt cx="7474350" cy="793675"/>
          </a:xfrm>
        </p:grpSpPr>
        <p:sp>
          <p:nvSpPr>
            <p:cNvPr id="24" name="CuadroTexto 23"/>
            <p:cNvSpPr txBox="1"/>
            <p:nvPr/>
          </p:nvSpPr>
          <p:spPr>
            <a:xfrm>
              <a:off x="-1047902" y="1411566"/>
              <a:ext cx="7474350" cy="778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4000" dirty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Adjudicados</a:t>
              </a:r>
            </a:p>
          </p:txBody>
        </p:sp>
        <p:sp>
          <p:nvSpPr>
            <p:cNvPr id="25" name="CuadroTexto 24"/>
            <p:cNvSpPr txBox="1"/>
            <p:nvPr/>
          </p:nvSpPr>
          <p:spPr>
            <a:xfrm>
              <a:off x="1678283" y="1426566"/>
              <a:ext cx="1189833" cy="7786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4000" b="1" dirty="0">
                  <a:solidFill>
                    <a:schemeClr val="accent5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9</a:t>
              </a: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0631" y="68402"/>
            <a:ext cx="5767408" cy="6789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844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2. ¿Qué hemos hecho?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795378" y="1011896"/>
            <a:ext cx="8633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b="1" dirty="0">
                <a:solidFill>
                  <a:schemeClr val="accent5">
                    <a:lumMod val="75000"/>
                  </a:schemeClr>
                </a:solidFill>
              </a:rPr>
              <a:t>Hemos incrementado el ritmo de construcción 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134919" y="6412952"/>
            <a:ext cx="61311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 smtClean="0"/>
              <a:t>Nota: Incluye segundas calzadas y pares viales que conforman dobles calzadas</a:t>
            </a:r>
            <a:endParaRPr lang="es-MX" sz="1400" dirty="0"/>
          </a:p>
        </p:txBody>
      </p:sp>
      <p:sp>
        <p:nvSpPr>
          <p:cNvPr id="7" name="Título 1"/>
          <p:cNvSpPr txBox="1">
            <a:spLocks/>
          </p:cNvSpPr>
          <p:nvPr/>
        </p:nvSpPr>
        <p:spPr bwMode="auto">
          <a:xfrm>
            <a:off x="3200503" y="1660030"/>
            <a:ext cx="11460481" cy="748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2"/>
                </a:solidFill>
                <a:latin typeface="Candar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CO" sz="2800" dirty="0" smtClean="0"/>
              <a:t>Construcción de Doble Calzada</a:t>
            </a:r>
            <a:endParaRPr lang="es-CO" sz="2800" dirty="0"/>
          </a:p>
        </p:txBody>
      </p:sp>
      <p:grpSp>
        <p:nvGrpSpPr>
          <p:cNvPr id="13" name="Grupo 12"/>
          <p:cNvGrpSpPr/>
          <p:nvPr/>
        </p:nvGrpSpPr>
        <p:grpSpPr>
          <a:xfrm>
            <a:off x="885019" y="1572397"/>
            <a:ext cx="10313095" cy="4540868"/>
            <a:chOff x="3143672" y="1312208"/>
            <a:chExt cx="9674398" cy="4079907"/>
          </a:xfrm>
        </p:grpSpPr>
        <p:graphicFrame>
          <p:nvGraphicFramePr>
            <p:cNvPr id="14" name="4 Gráfico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019762870"/>
                </p:ext>
              </p:extLst>
            </p:nvPr>
          </p:nvGraphicFramePr>
          <p:xfrm>
            <a:off x="3143672" y="1527243"/>
            <a:ext cx="8885203" cy="386487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5" name="CuadroTexto 14"/>
            <p:cNvSpPr txBox="1"/>
            <p:nvPr/>
          </p:nvSpPr>
          <p:spPr>
            <a:xfrm>
              <a:off x="10438910" y="1312208"/>
              <a:ext cx="8936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7"/>
              <a:r>
                <a:rPr lang="es-MX" sz="2400" dirty="0">
                  <a:solidFill>
                    <a:prstClr val="black"/>
                  </a:solidFill>
                  <a:latin typeface="Impact" panose="020B0806030902050204" pitchFamily="34" charset="0"/>
                </a:rPr>
                <a:t>300</a:t>
              </a:r>
            </a:p>
          </p:txBody>
        </p:sp>
        <p:cxnSp>
          <p:nvCxnSpPr>
            <p:cNvPr id="16" name="Conector recto 15"/>
            <p:cNvCxnSpPr/>
            <p:nvPr/>
          </p:nvCxnSpPr>
          <p:spPr>
            <a:xfrm>
              <a:off x="11217121" y="4065325"/>
              <a:ext cx="514581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CuadroTexto 16"/>
            <p:cNvSpPr txBox="1"/>
            <p:nvPr/>
          </p:nvSpPr>
          <p:spPr>
            <a:xfrm>
              <a:off x="11731701" y="3911436"/>
              <a:ext cx="108636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ndara" panose="020E0502030303020204" pitchFamily="34" charset="0"/>
                </a:rPr>
                <a:t>Abril/16</a:t>
              </a:r>
              <a:endParaRPr lang="es-MX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532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C0D9B7-3709-4AA7-BC15-71609CD14C4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23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4" name="Título 2"/>
          <p:cNvSpPr>
            <a:spLocks noGrp="1"/>
          </p:cNvSpPr>
          <p:nvPr>
            <p:ph type="title"/>
          </p:nvPr>
        </p:nvSpPr>
        <p:spPr>
          <a:xfrm>
            <a:off x="381661" y="262341"/>
            <a:ext cx="11460481" cy="748669"/>
          </a:xfrm>
        </p:spPr>
        <p:txBody>
          <a:bodyPr/>
          <a:lstStyle/>
          <a:p>
            <a:r>
              <a:rPr lang="es-CO" dirty="0"/>
              <a:t>2. ¿Qué hemos hecho?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946302" y="1011010"/>
            <a:ext cx="833120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s-CO" sz="2800" dirty="0" smtClean="0"/>
              <a:t>Durante </a:t>
            </a:r>
            <a:r>
              <a:rPr lang="es-CO" sz="2800" dirty="0"/>
              <a:t>el periodo 2011-2014 finalizó el dragado de acceso a Buenaventura y Ciénaga </a:t>
            </a:r>
            <a:endParaRPr lang="es-CO" sz="2800" dirty="0" smtClean="0"/>
          </a:p>
          <a:p>
            <a:pPr lvl="0"/>
            <a:endParaRPr lang="es-CO" sz="28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800" dirty="0"/>
              <a:t>En trámite </a:t>
            </a:r>
            <a:r>
              <a:rPr lang="es-CO" sz="2800" dirty="0" smtClean="0"/>
              <a:t>17 </a:t>
            </a:r>
            <a:r>
              <a:rPr lang="es-CO" sz="2800" dirty="0"/>
              <a:t>solicitudes de concesión que proponen inversiones cercanas a </a:t>
            </a:r>
            <a:r>
              <a:rPr lang="es-CO" sz="2800" dirty="0" smtClean="0"/>
              <a:t>1.800 </a:t>
            </a:r>
            <a:r>
              <a:rPr lang="es-CO" sz="2800" dirty="0"/>
              <a:t>Millones de </a:t>
            </a:r>
            <a:r>
              <a:rPr lang="es-CO" sz="2800" dirty="0" smtClean="0"/>
              <a:t>Dólares.</a:t>
            </a:r>
          </a:p>
          <a:p>
            <a:endParaRPr lang="es-CO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447" y="3315382"/>
            <a:ext cx="4996248" cy="28749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Imagen 6" descr="http://www.eluniversal.com.co/sites/default/files/201201/imagen/contenedores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902" y="3252052"/>
            <a:ext cx="5397258" cy="30016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229736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C0D9B7-3709-4AA7-BC15-71609CD14C4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24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4" name="Título 2"/>
          <p:cNvSpPr>
            <a:spLocks noGrp="1"/>
          </p:cNvSpPr>
          <p:nvPr>
            <p:ph type="title"/>
          </p:nvPr>
        </p:nvSpPr>
        <p:spPr>
          <a:xfrm>
            <a:off x="381661" y="262341"/>
            <a:ext cx="11460481" cy="748669"/>
          </a:xfrm>
        </p:spPr>
        <p:txBody>
          <a:bodyPr/>
          <a:lstStyle/>
          <a:p>
            <a:r>
              <a:rPr lang="es-CO" dirty="0"/>
              <a:t>2. ¿Qué hemos hecho?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946302" y="1011010"/>
            <a:ext cx="83312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s-CO" sz="2800" dirty="0"/>
              <a:t>Se acordaron inversiones adicionales en 17 aeropuertos concesionados por un valor cercano a 1.7 billones de </a:t>
            </a:r>
            <a:r>
              <a:rPr lang="es-CO" sz="2800" dirty="0" smtClean="0"/>
              <a:t>pesos</a:t>
            </a:r>
          </a:p>
          <a:p>
            <a:pPr lvl="0"/>
            <a:endParaRPr lang="es-CO" sz="2800" dirty="0" smtClean="0"/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s-CO" sz="2800" dirty="0"/>
              <a:t>La ANI adjudico la ampliación y modernización del aeropuerto de Barranquilla por un monto de inversión de 350 mil millones de </a:t>
            </a:r>
            <a:r>
              <a:rPr lang="es-CO" sz="2800" dirty="0" smtClean="0"/>
              <a:t>pesos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3772" y="4119553"/>
            <a:ext cx="5665474" cy="2696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6044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C0D9B7-3709-4AA7-BC15-71609CD14C4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25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4" name="Título 2"/>
          <p:cNvSpPr>
            <a:spLocks noGrp="1"/>
          </p:cNvSpPr>
          <p:nvPr>
            <p:ph type="title"/>
          </p:nvPr>
        </p:nvSpPr>
        <p:spPr>
          <a:xfrm>
            <a:off x="381661" y="262341"/>
            <a:ext cx="11460481" cy="748669"/>
          </a:xfrm>
        </p:spPr>
        <p:txBody>
          <a:bodyPr/>
          <a:lstStyle/>
          <a:p>
            <a:r>
              <a:rPr lang="es-CO" dirty="0"/>
              <a:t>2. ¿Qué hemos hecho?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946302" y="1011010"/>
            <a:ext cx="83312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800" dirty="0" smtClean="0"/>
              <a:t>Se </a:t>
            </a:r>
            <a:r>
              <a:rPr lang="es-CO" sz="2800" dirty="0"/>
              <a:t>reactivó la construcción de la segunda línea en 2013 construyendo 5.5 km de segunda línea férrea entre </a:t>
            </a:r>
            <a:r>
              <a:rPr lang="es-CO" sz="2800" dirty="0" err="1"/>
              <a:t>Chiriguaná</a:t>
            </a:r>
            <a:r>
              <a:rPr lang="es-CO" sz="2800" dirty="0"/>
              <a:t> y Santa Marta.</a:t>
            </a:r>
          </a:p>
          <a:p>
            <a:pPr lvl="0"/>
            <a:endParaRPr lang="es-CO" sz="2800" dirty="0" smtClean="0"/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s-CO" sz="2800" dirty="0"/>
              <a:t>En rehabilitación y mantenimiento 875 km de líneas férreas entre la Dorada - </a:t>
            </a:r>
            <a:r>
              <a:rPr lang="es-CO" sz="2800" dirty="0" err="1"/>
              <a:t>Chiriguaná</a:t>
            </a:r>
            <a:r>
              <a:rPr lang="es-CO" sz="2800" dirty="0"/>
              <a:t> y </a:t>
            </a:r>
            <a:r>
              <a:rPr lang="es-CO" sz="2800" dirty="0" smtClean="0"/>
              <a:t>Bogotá-Belencito.</a:t>
            </a:r>
          </a:p>
          <a:p>
            <a:pPr lvl="0"/>
            <a:endParaRPr lang="es-CO" sz="2800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6456" y="4375035"/>
            <a:ext cx="3087231" cy="18481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n 6" descr="C:\Users\npaez\AppData\Local\Microsoft\Windows\Temporary Internet Files\Content.Outlook\4QPL8XUL\IMG-20151021-WA0002.jpg"/>
          <p:cNvPicPr/>
          <p:nvPr/>
        </p:nvPicPr>
        <p:blipFill>
          <a:blip r:embed="rId4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01072" y="4550440"/>
            <a:ext cx="3776430" cy="1717307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620104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2458381" y="994410"/>
            <a:ext cx="9040381" cy="6276090"/>
            <a:chOff x="1395391" y="0"/>
            <a:chExt cx="9040381" cy="6276090"/>
          </a:xfrm>
        </p:grpSpPr>
        <p:pic>
          <p:nvPicPr>
            <p:cNvPr id="35" name="Imagen 3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95391" y="0"/>
              <a:ext cx="9040381" cy="6276090"/>
            </a:xfrm>
            <a:prstGeom prst="rect">
              <a:avLst/>
            </a:prstGeom>
          </p:spPr>
        </p:pic>
        <p:sp>
          <p:nvSpPr>
            <p:cNvPr id="2" name="Rectángulo 1"/>
            <p:cNvSpPr/>
            <p:nvPr/>
          </p:nvSpPr>
          <p:spPr>
            <a:xfrm>
              <a:off x="2322286" y="3860800"/>
              <a:ext cx="508000" cy="46445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2400" b="1" dirty="0" smtClean="0">
                  <a:solidFill>
                    <a:srgbClr val="04080C"/>
                  </a:solidFill>
                </a:rPr>
                <a:t>49</a:t>
              </a:r>
              <a:endParaRPr lang="es-CO" sz="2600" b="1" dirty="0">
                <a:solidFill>
                  <a:srgbClr val="04080C"/>
                </a:solidFill>
              </a:endParaRPr>
            </a:p>
          </p:txBody>
        </p:sp>
      </p:grpSp>
      <p:sp>
        <p:nvSpPr>
          <p:cNvPr id="4" name="CuadroTexto 3"/>
          <p:cNvSpPr txBox="1"/>
          <p:nvPr/>
        </p:nvSpPr>
        <p:spPr>
          <a:xfrm>
            <a:off x="3893276" y="5406390"/>
            <a:ext cx="95731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 smtClean="0"/>
              <a:t>(Adjudicados </a:t>
            </a:r>
          </a:p>
          <a:p>
            <a:r>
              <a:rPr lang="es-MX" sz="1100" dirty="0" smtClean="0"/>
              <a:t>vigentes)</a:t>
            </a:r>
            <a:endParaRPr lang="es-MX" sz="1100" dirty="0"/>
          </a:p>
        </p:txBody>
      </p:sp>
      <p:sp>
        <p:nvSpPr>
          <p:cNvPr id="6" name="Rectángulo 5"/>
          <p:cNvSpPr/>
          <p:nvPr/>
        </p:nvSpPr>
        <p:spPr>
          <a:xfrm>
            <a:off x="3385276" y="5837277"/>
            <a:ext cx="508000" cy="46445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400" b="1" dirty="0" smtClean="0">
                <a:solidFill>
                  <a:srgbClr val="04080C"/>
                </a:solidFill>
              </a:rPr>
              <a:t>2</a:t>
            </a:r>
            <a:endParaRPr lang="es-CO" sz="2600" b="1" dirty="0">
              <a:solidFill>
                <a:srgbClr val="04080C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3958567" y="5778514"/>
            <a:ext cx="11422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400" dirty="0" err="1" smtClean="0"/>
              <a:t>IPs</a:t>
            </a:r>
            <a:r>
              <a:rPr lang="es-MX" sz="1400" dirty="0" smtClean="0"/>
              <a:t> en</a:t>
            </a:r>
          </a:p>
          <a:p>
            <a:r>
              <a:rPr lang="es-MX" sz="1400" dirty="0" smtClean="0"/>
              <a:t> contratación</a:t>
            </a:r>
            <a:endParaRPr lang="es-MX" sz="1400" dirty="0"/>
          </a:p>
        </p:txBody>
      </p:sp>
      <p:sp>
        <p:nvSpPr>
          <p:cNvPr id="8" name="Título 2"/>
          <p:cNvSpPr>
            <a:spLocks noGrp="1"/>
          </p:cNvSpPr>
          <p:nvPr>
            <p:ph type="title"/>
          </p:nvPr>
        </p:nvSpPr>
        <p:spPr>
          <a:xfrm>
            <a:off x="381661" y="262341"/>
            <a:ext cx="11460481" cy="748669"/>
          </a:xfrm>
        </p:spPr>
        <p:txBody>
          <a:bodyPr/>
          <a:lstStyle/>
          <a:p>
            <a:r>
              <a:rPr lang="es-CO" dirty="0"/>
              <a:t>2. ¿Qué hemos hecho?</a:t>
            </a:r>
          </a:p>
        </p:txBody>
      </p:sp>
    </p:spTree>
    <p:extLst>
      <p:ext uri="{BB962C8B-B14F-4D97-AF65-F5344CB8AC3E}">
        <p14:creationId xmlns:p14="http://schemas.microsoft.com/office/powerpoint/2010/main" val="3749936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2"/>
          <p:cNvSpPr txBox="1">
            <a:spLocks/>
          </p:cNvSpPr>
          <p:nvPr/>
        </p:nvSpPr>
        <p:spPr>
          <a:xfrm>
            <a:off x="2887565" y="2721249"/>
            <a:ext cx="5472664" cy="748669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accent4"/>
                </a:solidFill>
                <a:latin typeface="Candar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ES" sz="4800" dirty="0" smtClean="0">
                <a:solidFill>
                  <a:srgbClr val="E36C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qué estamos?</a:t>
            </a:r>
            <a:endParaRPr lang="es-CO" sz="2000" dirty="0">
              <a:solidFill>
                <a:srgbClr val="E36C0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3420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C0D9B7-3709-4AA7-BC15-71609CD14C4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28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4183272935"/>
              </p:ext>
            </p:extLst>
          </p:nvPr>
        </p:nvGraphicFramePr>
        <p:xfrm>
          <a:off x="2283460" y="1032675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ítulo 2"/>
          <p:cNvSpPr txBox="1">
            <a:spLocks/>
          </p:cNvSpPr>
          <p:nvPr/>
        </p:nvSpPr>
        <p:spPr bwMode="auto">
          <a:xfrm>
            <a:off x="445904" y="204284"/>
            <a:ext cx="8595361" cy="748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2"/>
                </a:solidFill>
                <a:latin typeface="Candar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CO" dirty="0" smtClean="0"/>
              <a:t>3. En qué estamos?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396961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2"/>
          <p:cNvSpPr>
            <a:spLocks noGrp="1"/>
          </p:cNvSpPr>
          <p:nvPr>
            <p:ph type="title"/>
          </p:nvPr>
        </p:nvSpPr>
        <p:spPr>
          <a:xfrm>
            <a:off x="445904" y="204284"/>
            <a:ext cx="8595361" cy="748669"/>
          </a:xfrm>
        </p:spPr>
        <p:txBody>
          <a:bodyPr/>
          <a:lstStyle/>
          <a:p>
            <a:r>
              <a:rPr lang="es-CO" dirty="0" smtClean="0"/>
              <a:t>3. En qué estamos?</a:t>
            </a:r>
            <a:endParaRPr lang="es-CO" dirty="0"/>
          </a:p>
        </p:txBody>
      </p:sp>
      <p:sp>
        <p:nvSpPr>
          <p:cNvPr id="5" name="Título 1"/>
          <p:cNvSpPr txBox="1">
            <a:spLocks/>
          </p:cNvSpPr>
          <p:nvPr/>
        </p:nvSpPr>
        <p:spPr bwMode="auto">
          <a:xfrm>
            <a:off x="767408" y="1487947"/>
            <a:ext cx="11424592" cy="748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2"/>
                </a:solidFill>
                <a:latin typeface="Candar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CO" sz="3200" dirty="0" smtClean="0"/>
              <a:t>Objetivo: sostener un alto ritmo de construcción de nuevas calzadas</a:t>
            </a:r>
            <a:endParaRPr lang="es-CO" sz="3200" dirty="0"/>
          </a:p>
        </p:txBody>
      </p:sp>
      <p:grpSp>
        <p:nvGrpSpPr>
          <p:cNvPr id="6" name="Grupo 5"/>
          <p:cNvGrpSpPr/>
          <p:nvPr/>
        </p:nvGrpSpPr>
        <p:grpSpPr>
          <a:xfrm>
            <a:off x="767408" y="2056204"/>
            <a:ext cx="9471798" cy="4459667"/>
            <a:chOff x="3143672" y="1385166"/>
            <a:chExt cx="8885203" cy="4006949"/>
          </a:xfrm>
        </p:grpSpPr>
        <p:graphicFrame>
          <p:nvGraphicFramePr>
            <p:cNvPr id="7" name="4 Gráfico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893531531"/>
                </p:ext>
              </p:extLst>
            </p:nvPr>
          </p:nvGraphicFramePr>
          <p:xfrm>
            <a:off x="3143672" y="1527243"/>
            <a:ext cx="8885203" cy="386487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8" name="CuadroTexto 7"/>
            <p:cNvSpPr txBox="1"/>
            <p:nvPr/>
          </p:nvSpPr>
          <p:spPr>
            <a:xfrm>
              <a:off x="9425682" y="1385166"/>
              <a:ext cx="893697" cy="5254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7"/>
              <a:r>
                <a:rPr lang="es-MX" sz="3200" dirty="0" smtClean="0">
                  <a:solidFill>
                    <a:prstClr val="black"/>
                  </a:solidFill>
                  <a:latin typeface="Impact" panose="020B0806030902050204" pitchFamily="34" charset="0"/>
                </a:rPr>
                <a:t>330</a:t>
              </a:r>
              <a:endParaRPr lang="es-MX" sz="3200" dirty="0">
                <a:solidFill>
                  <a:prstClr val="black"/>
                </a:solidFill>
                <a:latin typeface="Impact" panose="020B0806030902050204" pitchFamily="34" charset="0"/>
              </a:endParaRPr>
            </a:p>
          </p:txBody>
        </p:sp>
      </p:grpSp>
      <p:sp>
        <p:nvSpPr>
          <p:cNvPr id="11" name="Rectángulo 10"/>
          <p:cNvSpPr/>
          <p:nvPr/>
        </p:nvSpPr>
        <p:spPr>
          <a:xfrm>
            <a:off x="10221806" y="2749327"/>
            <a:ext cx="205349" cy="14401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CuadroTexto 11"/>
          <p:cNvSpPr txBox="1"/>
          <p:nvPr/>
        </p:nvSpPr>
        <p:spPr>
          <a:xfrm>
            <a:off x="10491889" y="2684866"/>
            <a:ext cx="170011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20000"/>
            </a:pPr>
            <a:r>
              <a:rPr lang="es-CO" dirty="0" smtClean="0">
                <a:solidFill>
                  <a:schemeClr val="accent4"/>
                </a:solidFill>
                <a:latin typeface="Candara" panose="020E0502030303020204" pitchFamily="34" charset="0"/>
              </a:rPr>
              <a:t>Dobles Calzadas</a:t>
            </a:r>
            <a:endParaRPr lang="es-CO" dirty="0">
              <a:solidFill>
                <a:schemeClr val="accent4"/>
              </a:solidFill>
              <a:latin typeface="Candara" panose="020E0502030303020204" pitchFamily="34" charset="0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10221806" y="3244391"/>
            <a:ext cx="205349" cy="144016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4" name="CuadroTexto 13"/>
          <p:cNvSpPr txBox="1"/>
          <p:nvPr/>
        </p:nvSpPr>
        <p:spPr>
          <a:xfrm>
            <a:off x="10491889" y="3177899"/>
            <a:ext cx="170011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20000"/>
            </a:pPr>
            <a:r>
              <a:rPr lang="es-CO" dirty="0" smtClean="0">
                <a:solidFill>
                  <a:schemeClr val="accent4"/>
                </a:solidFill>
                <a:latin typeface="Candara" panose="020E0502030303020204" pitchFamily="34" charset="0"/>
              </a:rPr>
              <a:t>Calzada Sencilla</a:t>
            </a:r>
            <a:endParaRPr lang="es-CO" dirty="0">
              <a:solidFill>
                <a:schemeClr val="accent4"/>
              </a:solidFill>
              <a:latin typeface="Candara" panose="020E0502030303020204" pitchFamily="34" charset="0"/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5026958" y="2048811"/>
            <a:ext cx="9526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es-MX" sz="3200" dirty="0" smtClean="0">
                <a:solidFill>
                  <a:prstClr val="black"/>
                </a:solidFill>
                <a:latin typeface="Impact" panose="020B0806030902050204" pitchFamily="34" charset="0"/>
              </a:rPr>
              <a:t>330</a:t>
            </a:r>
            <a:endParaRPr lang="es-MX" sz="3200" dirty="0">
              <a:solidFill>
                <a:prstClr val="black"/>
              </a:solidFill>
              <a:latin typeface="Impact" panose="020B0806030902050204" pitchFamily="34" charset="0"/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2589764" y="2048810"/>
            <a:ext cx="9526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es-MX" sz="3200" dirty="0" smtClean="0">
                <a:solidFill>
                  <a:prstClr val="black"/>
                </a:solidFill>
                <a:latin typeface="Impact" panose="020B0806030902050204" pitchFamily="34" charset="0"/>
              </a:rPr>
              <a:t>320</a:t>
            </a:r>
            <a:endParaRPr lang="es-MX" sz="3200" dirty="0">
              <a:solidFill>
                <a:prstClr val="black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8363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829707" y="2373085"/>
            <a:ext cx="70965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s-CO" sz="4800" dirty="0"/>
              <a:t>Antecedentes</a:t>
            </a:r>
          </a:p>
          <a:p>
            <a:pPr marL="342900" indent="-342900">
              <a:buFont typeface="+mj-lt"/>
              <a:buAutoNum type="arabicPeriod"/>
            </a:pPr>
            <a:r>
              <a:rPr lang="es-CO" sz="4800" dirty="0" smtClean="0"/>
              <a:t>Qué </a:t>
            </a:r>
            <a:r>
              <a:rPr lang="es-CO" sz="4800" dirty="0"/>
              <a:t>hemos </a:t>
            </a:r>
            <a:r>
              <a:rPr lang="es-CO" sz="4800" dirty="0" smtClean="0"/>
              <a:t>hecho?</a:t>
            </a:r>
            <a:endParaRPr lang="es-CO" sz="4800" dirty="0"/>
          </a:p>
          <a:p>
            <a:pPr marL="342900" indent="-342900">
              <a:buFont typeface="+mj-lt"/>
              <a:buAutoNum type="arabicPeriod"/>
            </a:pPr>
            <a:r>
              <a:rPr lang="es-CO" sz="4800" dirty="0" smtClean="0"/>
              <a:t>En qué estamos?</a:t>
            </a:r>
            <a:endParaRPr lang="es-CO" sz="4800" dirty="0"/>
          </a:p>
        </p:txBody>
      </p:sp>
      <p:sp>
        <p:nvSpPr>
          <p:cNvPr id="4" name="Título 2"/>
          <p:cNvSpPr>
            <a:spLocks noGrp="1"/>
          </p:cNvSpPr>
          <p:nvPr>
            <p:ph type="title"/>
          </p:nvPr>
        </p:nvSpPr>
        <p:spPr>
          <a:xfrm>
            <a:off x="381662" y="262341"/>
            <a:ext cx="11460481" cy="748669"/>
          </a:xfrm>
        </p:spPr>
        <p:txBody>
          <a:bodyPr/>
          <a:lstStyle/>
          <a:p>
            <a:pPr algn="ctr"/>
            <a:r>
              <a:rPr lang="es-CO" sz="4400" dirty="0" smtClean="0"/>
              <a:t>ÍNDICE</a:t>
            </a:r>
            <a:endParaRPr lang="es-CO" sz="4400" dirty="0"/>
          </a:p>
        </p:txBody>
      </p:sp>
    </p:spTree>
    <p:extLst>
      <p:ext uri="{BB962C8B-B14F-4D97-AF65-F5344CB8AC3E}">
        <p14:creationId xmlns:p14="http://schemas.microsoft.com/office/powerpoint/2010/main" val="2963755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" name="Gráfico 6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4823410"/>
              </p:ext>
            </p:extLst>
          </p:nvPr>
        </p:nvGraphicFramePr>
        <p:xfrm>
          <a:off x="1974742" y="2354089"/>
          <a:ext cx="8072380" cy="37766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7" name="CuadroTexto 2"/>
          <p:cNvSpPr txBox="1"/>
          <p:nvPr/>
        </p:nvSpPr>
        <p:spPr>
          <a:xfrm>
            <a:off x="3699586" y="3888846"/>
            <a:ext cx="1273211" cy="333869"/>
          </a:xfrm>
          <a:prstGeom prst="rect">
            <a:avLst/>
          </a:prstGeom>
          <a:solidFill>
            <a:sysClr val="window" lastClr="FFFFFF"/>
          </a:solidFill>
          <a:ln w="9525" cmpd="sng">
            <a:solidFill>
              <a:sysClr val="window" lastClr="FFFFFF">
                <a:shade val="50000"/>
              </a:sysClr>
            </a:solidFill>
          </a:ln>
          <a:effectLst/>
        </p:spPr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2,8 </a:t>
            </a: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Billones</a:t>
            </a:r>
          </a:p>
        </p:txBody>
      </p:sp>
      <p:sp>
        <p:nvSpPr>
          <p:cNvPr id="68" name="CuadroTexto 3"/>
          <p:cNvSpPr txBox="1"/>
          <p:nvPr/>
        </p:nvSpPr>
        <p:spPr>
          <a:xfrm>
            <a:off x="5850912" y="3399190"/>
            <a:ext cx="1413699" cy="385970"/>
          </a:xfrm>
          <a:prstGeom prst="rect">
            <a:avLst/>
          </a:prstGeom>
          <a:solidFill>
            <a:sysClr val="window" lastClr="FFFFFF"/>
          </a:solidFill>
          <a:ln w="9525" cmpd="sng">
            <a:solidFill>
              <a:sysClr val="window" lastClr="FFFFFF">
                <a:shade val="50000"/>
              </a:sysClr>
            </a:solidFill>
          </a:ln>
          <a:effectLst/>
        </p:spPr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4,8 Billones</a:t>
            </a:r>
          </a:p>
        </p:txBody>
      </p:sp>
      <p:sp>
        <p:nvSpPr>
          <p:cNvPr id="69" name="CuadroTexto 4"/>
          <p:cNvSpPr txBox="1"/>
          <p:nvPr/>
        </p:nvSpPr>
        <p:spPr>
          <a:xfrm>
            <a:off x="8165181" y="2354089"/>
            <a:ext cx="1392072" cy="401617"/>
          </a:xfrm>
          <a:prstGeom prst="rect">
            <a:avLst/>
          </a:prstGeom>
          <a:solidFill>
            <a:sysClr val="window" lastClr="FFFFFF"/>
          </a:solidFill>
          <a:ln w="9525" cmpd="sng">
            <a:solidFill>
              <a:sysClr val="window" lastClr="FFFFFF">
                <a:shade val="50000"/>
              </a:sysClr>
            </a:solidFill>
          </a:ln>
          <a:effectLst/>
        </p:spPr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 Billones</a:t>
            </a:r>
          </a:p>
        </p:txBody>
      </p:sp>
      <p:sp>
        <p:nvSpPr>
          <p:cNvPr id="71" name="Rectángulo 70"/>
          <p:cNvSpPr/>
          <p:nvPr/>
        </p:nvSpPr>
        <p:spPr>
          <a:xfrm>
            <a:off x="445904" y="1330355"/>
            <a:ext cx="101761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solidFill>
                  <a:schemeClr val="tx2"/>
                </a:solidFill>
                <a:latin typeface="Candara" pitchFamily="34" charset="0"/>
                <a:ea typeface="+mj-ea"/>
                <a:cs typeface="+mj-cs"/>
              </a:rPr>
              <a:t>Objetivo: Duplicar </a:t>
            </a:r>
            <a:r>
              <a:rPr lang="es-CO" sz="3200" b="1" dirty="0">
                <a:solidFill>
                  <a:schemeClr val="tx2"/>
                </a:solidFill>
                <a:latin typeface="Candara" pitchFamily="34" charset="0"/>
                <a:ea typeface="+mj-ea"/>
                <a:cs typeface="+mj-cs"/>
              </a:rPr>
              <a:t>la Inversión Privada en Infraestructura</a:t>
            </a:r>
            <a:endParaRPr lang="es-MX" sz="3200" b="1" dirty="0">
              <a:solidFill>
                <a:schemeClr val="tx2"/>
              </a:solidFill>
              <a:latin typeface="Candara" pitchFamily="34" charset="0"/>
              <a:ea typeface="+mj-ea"/>
              <a:cs typeface="+mj-cs"/>
            </a:endParaRPr>
          </a:p>
        </p:txBody>
      </p:sp>
      <p:sp>
        <p:nvSpPr>
          <p:cNvPr id="13" name="Título 2"/>
          <p:cNvSpPr>
            <a:spLocks noGrp="1"/>
          </p:cNvSpPr>
          <p:nvPr>
            <p:ph type="title"/>
          </p:nvPr>
        </p:nvSpPr>
        <p:spPr>
          <a:xfrm>
            <a:off x="445904" y="204284"/>
            <a:ext cx="8595361" cy="748669"/>
          </a:xfrm>
        </p:spPr>
        <p:txBody>
          <a:bodyPr/>
          <a:lstStyle/>
          <a:p>
            <a:r>
              <a:rPr lang="es-CO" dirty="0" smtClean="0"/>
              <a:t>3. En qué estamos?</a:t>
            </a:r>
            <a:endParaRPr lang="es-CO" dirty="0"/>
          </a:p>
        </p:txBody>
      </p:sp>
      <p:sp>
        <p:nvSpPr>
          <p:cNvPr id="14" name="CuadroTexto 2"/>
          <p:cNvSpPr txBox="1"/>
          <p:nvPr/>
        </p:nvSpPr>
        <p:spPr>
          <a:xfrm>
            <a:off x="1291590" y="5254912"/>
            <a:ext cx="888892" cy="647239"/>
          </a:xfrm>
          <a:prstGeom prst="rect">
            <a:avLst/>
          </a:prstGeom>
          <a:solidFill>
            <a:sysClr val="window" lastClr="FFFFFF"/>
          </a:solidFill>
          <a:ln w="9525" cmpd="sng">
            <a:noFill/>
          </a:ln>
          <a:effectLst/>
        </p:spPr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1" kern="0" noProof="0" dirty="0" smtClean="0">
                <a:solidFill>
                  <a:sysClr val="windowText" lastClr="000000"/>
                </a:solidFill>
                <a:latin typeface="Calibri" panose="020F0502020204030204"/>
              </a:rPr>
              <a:t>Miles de millones  de pesos corrientes</a:t>
            </a:r>
            <a:endParaRPr kumimoji="0" lang="es-CO" sz="12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54557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2"/>
          <p:cNvSpPr txBox="1">
            <a:spLocks/>
          </p:cNvSpPr>
          <p:nvPr/>
        </p:nvSpPr>
        <p:spPr>
          <a:xfrm>
            <a:off x="4614765" y="2721249"/>
            <a:ext cx="4122836" cy="748669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accent4"/>
                </a:solidFill>
                <a:latin typeface="Candar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ES" sz="4800" dirty="0" smtClean="0">
                <a:solidFill>
                  <a:srgbClr val="E36C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Antecedentes</a:t>
            </a:r>
            <a:endParaRPr lang="es-CO" sz="2000" dirty="0">
              <a:solidFill>
                <a:srgbClr val="E36C0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126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1. Antecedentes: Punto de partida</a:t>
            </a:r>
            <a:endParaRPr lang="es-CO" dirty="0"/>
          </a:p>
        </p:txBody>
      </p:sp>
      <p:sp>
        <p:nvSpPr>
          <p:cNvPr id="4" name="Rectángulo 3"/>
          <p:cNvSpPr/>
          <p:nvPr/>
        </p:nvSpPr>
        <p:spPr>
          <a:xfrm>
            <a:off x="2394893" y="1800065"/>
            <a:ext cx="807900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Carencia de un portafolio </a:t>
            </a:r>
            <a:r>
              <a:rPr lang="es-ES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de nuevos proyectos</a:t>
            </a:r>
            <a:endParaRPr lang="es-ES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689603" y="3098906"/>
            <a:ext cx="1115254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Infraestructura </a:t>
            </a:r>
            <a:r>
              <a:rPr lang="es-ES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de transporte no competitiva con grandes atrasos</a:t>
            </a:r>
            <a:endParaRPr lang="es-ES" sz="32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B05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1039460" y="4216384"/>
            <a:ext cx="478490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1" algn="ctr"/>
            <a:r>
              <a:rPr lang="es-E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Marco Legal Inadecuado</a:t>
            </a:r>
          </a:p>
        </p:txBody>
      </p:sp>
      <p:sp>
        <p:nvSpPr>
          <p:cNvPr id="7" name="Rectángulo 6"/>
          <p:cNvSpPr/>
          <p:nvPr/>
        </p:nvSpPr>
        <p:spPr>
          <a:xfrm>
            <a:off x="6890742" y="4180348"/>
            <a:ext cx="447770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1" algn="ctr"/>
            <a:r>
              <a:rPr lang="es-E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Debilidad Institucional</a:t>
            </a:r>
          </a:p>
        </p:txBody>
      </p:sp>
      <p:sp>
        <p:nvSpPr>
          <p:cNvPr id="9" name="Rectángulo 8"/>
          <p:cNvSpPr/>
          <p:nvPr/>
        </p:nvSpPr>
        <p:spPr>
          <a:xfrm>
            <a:off x="3607151" y="5186802"/>
            <a:ext cx="500951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1" algn="ctr"/>
            <a:r>
              <a:rPr lang="es-ES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Contingencia Ola Invernal</a:t>
            </a:r>
            <a:endParaRPr lang="es-ES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2" name="Elipse 1"/>
          <p:cNvSpPr/>
          <p:nvPr/>
        </p:nvSpPr>
        <p:spPr>
          <a:xfrm rot="19571752">
            <a:off x="730739" y="1615404"/>
            <a:ext cx="1478250" cy="11174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200" b="1" dirty="0" smtClean="0">
                <a:solidFill>
                  <a:schemeClr val="accent5">
                    <a:lumMod val="75000"/>
                  </a:schemeClr>
                </a:solidFill>
              </a:rPr>
              <a:t>2011</a:t>
            </a:r>
            <a:endParaRPr lang="es-CO" sz="32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603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Object 1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83771271"/>
              </p:ext>
            </p:extLst>
          </p:nvPr>
        </p:nvGraphicFramePr>
        <p:xfrm>
          <a:off x="1525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5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25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1893683" y="1224922"/>
            <a:ext cx="8595361" cy="748669"/>
          </a:xfrm>
        </p:spPr>
        <p:txBody>
          <a:bodyPr/>
          <a:lstStyle/>
          <a:p>
            <a:r>
              <a:rPr lang="en-US" dirty="0" err="1" smtClean="0"/>
              <a:t>Principales</a:t>
            </a:r>
            <a:r>
              <a:rPr lang="en-US" dirty="0" smtClean="0"/>
              <a:t> </a:t>
            </a:r>
            <a:r>
              <a:rPr lang="en-US" dirty="0" err="1" smtClean="0"/>
              <a:t>limitantes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la </a:t>
            </a:r>
            <a:r>
              <a:rPr lang="en-US" dirty="0" err="1" smtClean="0"/>
              <a:t>Construcción</a:t>
            </a:r>
            <a:r>
              <a:rPr lang="en-US" dirty="0" smtClean="0"/>
              <a:t> de </a:t>
            </a:r>
            <a:r>
              <a:rPr lang="en-US" dirty="0" err="1" smtClean="0"/>
              <a:t>Infraestructura</a:t>
            </a:r>
            <a:endParaRPr lang="en-US" dirty="0"/>
          </a:p>
        </p:txBody>
      </p:sp>
      <p:sp>
        <p:nvSpPr>
          <p:cNvPr id="8" name="Título 2"/>
          <p:cNvSpPr txBox="1">
            <a:spLocks/>
          </p:cNvSpPr>
          <p:nvPr/>
        </p:nvSpPr>
        <p:spPr bwMode="auto">
          <a:xfrm>
            <a:off x="387847" y="262341"/>
            <a:ext cx="8595361" cy="748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2"/>
                </a:solidFill>
                <a:latin typeface="Candar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CO" dirty="0"/>
              <a:t>1. Antecedentes</a:t>
            </a:r>
            <a:r>
              <a:rPr lang="es-CO" dirty="0" smtClean="0"/>
              <a:t>: </a:t>
            </a:r>
            <a:r>
              <a:rPr lang="es-CO" dirty="0"/>
              <a:t>Punto de partida</a:t>
            </a: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420439395"/>
              </p:ext>
            </p:extLst>
          </p:nvPr>
        </p:nvGraphicFramePr>
        <p:xfrm>
          <a:off x="2191077" y="2187503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31224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614864" y="1340414"/>
            <a:ext cx="367347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Clr>
                <a:schemeClr val="tx2"/>
              </a:buClr>
            </a:pPr>
            <a:r>
              <a:rPr lang="es-ES_tradnl" altLang="es-CO" sz="3600" b="1" dirty="0">
                <a:solidFill>
                  <a:schemeClr val="tx2"/>
                </a:solidFill>
                <a:latin typeface="Candara" pitchFamily="34" charset="0"/>
                <a:ea typeface="+mj-ea"/>
                <a:cs typeface="+mj-cs"/>
              </a:rPr>
              <a:t>Estrategia</a:t>
            </a:r>
          </a:p>
        </p:txBody>
      </p:sp>
      <p:sp>
        <p:nvSpPr>
          <p:cNvPr id="7" name="Rectangle 5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589214" y="2176735"/>
            <a:ext cx="2138635" cy="864096"/>
          </a:xfrm>
          <a:prstGeom prst="rect">
            <a:avLst/>
          </a:prstGeom>
          <a:solidFill>
            <a:schemeClr val="accent3">
              <a:lumMod val="60000"/>
              <a:lumOff val="40000"/>
              <a:alpha val="80000"/>
            </a:schemeClr>
          </a:solidFill>
          <a:ln cap="rnd">
            <a:beve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5720" tIns="22860" rIns="45720" bIns="22860" spcCol="1270" anchor="ctr"/>
          <a:lstStyle/>
          <a:p>
            <a:pPr algn="ctr" defTabSz="533400">
              <a:lnSpc>
                <a:spcPct val="90000"/>
              </a:lnSpc>
              <a:spcAft>
                <a:spcPct val="35000"/>
              </a:spcAft>
              <a:buClr>
                <a:schemeClr val="tx2"/>
              </a:buClr>
              <a:defRPr/>
            </a:pPr>
            <a:endParaRPr lang="es-ES_tradnl" sz="1600" b="1" dirty="0">
              <a:latin typeface="Futura Lt"/>
            </a:endParaRPr>
          </a:p>
        </p:txBody>
      </p:sp>
      <p:sp>
        <p:nvSpPr>
          <p:cNvPr id="8" name="Rectangle 7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589213" y="3400797"/>
            <a:ext cx="2130698" cy="864171"/>
          </a:xfrm>
          <a:prstGeom prst="rect">
            <a:avLst/>
          </a:prstGeom>
          <a:solidFill>
            <a:schemeClr val="accent3">
              <a:lumMod val="60000"/>
              <a:lumOff val="40000"/>
              <a:alpha val="80000"/>
            </a:schemeClr>
          </a:solidFill>
          <a:ln cap="rnd">
            <a:beve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5720" tIns="22860" rIns="45720" bIns="22860" spcCol="1270" anchor="ctr"/>
          <a:lstStyle/>
          <a:p>
            <a:pPr algn="ctr" defTabSz="533400">
              <a:lnSpc>
                <a:spcPct val="90000"/>
              </a:lnSpc>
              <a:spcAft>
                <a:spcPct val="35000"/>
              </a:spcAft>
              <a:buClr>
                <a:schemeClr val="tx2"/>
              </a:buClr>
              <a:defRPr/>
            </a:pPr>
            <a:endParaRPr lang="es-ES_tradnl" sz="1600" b="1" dirty="0">
              <a:latin typeface="Futura Lt"/>
            </a:endParaRPr>
          </a:p>
        </p:txBody>
      </p:sp>
      <p:sp>
        <p:nvSpPr>
          <p:cNvPr id="9" name="Rectangle 9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589213" y="4625007"/>
            <a:ext cx="2130698" cy="878856"/>
          </a:xfrm>
          <a:prstGeom prst="rect">
            <a:avLst/>
          </a:prstGeom>
          <a:solidFill>
            <a:schemeClr val="accent3">
              <a:lumMod val="60000"/>
              <a:lumOff val="40000"/>
              <a:alpha val="80000"/>
            </a:schemeClr>
          </a:solidFill>
          <a:ln cap="rnd">
            <a:beve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5720" tIns="22860" rIns="45720" bIns="22860" spcCol="1270" anchor="ctr"/>
          <a:lstStyle/>
          <a:p>
            <a:pPr algn="ctr" defTabSz="533400">
              <a:lnSpc>
                <a:spcPct val="90000"/>
              </a:lnSpc>
              <a:spcAft>
                <a:spcPct val="35000"/>
              </a:spcAft>
              <a:buClr>
                <a:schemeClr val="tx2"/>
              </a:buClr>
              <a:defRPr/>
            </a:pPr>
            <a:endParaRPr lang="es-ES_tradnl" sz="1600" b="1" dirty="0">
              <a:latin typeface="Futura Lt"/>
            </a:endParaRPr>
          </a:p>
        </p:txBody>
      </p:sp>
      <p:sp>
        <p:nvSpPr>
          <p:cNvPr id="10" name="AutoShape 13"/>
          <p:cNvSpPr>
            <a:spLocks noChangeArrowheads="1"/>
          </p:cNvSpPr>
          <p:nvPr>
            <p:custDataLst>
              <p:tags r:id="rId5"/>
            </p:custDataLst>
          </p:nvPr>
        </p:nvSpPr>
        <p:spPr bwMode="blackGray">
          <a:xfrm>
            <a:off x="4957764" y="2176463"/>
            <a:ext cx="217487" cy="863600"/>
          </a:xfrm>
          <a:prstGeom prst="rightArrow">
            <a:avLst>
              <a:gd name="adj1" fmla="val 55176"/>
              <a:gd name="adj2" fmla="val 100000"/>
            </a:avLst>
          </a:prstGeom>
          <a:solidFill>
            <a:schemeClr val="accent3">
              <a:lumMod val="75000"/>
              <a:alpha val="75000"/>
            </a:schemeClr>
          </a:solidFill>
          <a:ln w="12700" algn="ctr">
            <a:noFill/>
            <a:miter lim="800000"/>
            <a:headEnd/>
            <a:tailEnd/>
          </a:ln>
          <a:effectLst/>
        </p:spPr>
        <p:txBody>
          <a:bodyPr rot="10800000" vert="eaVert" wrap="none" lIns="93286" tIns="46643" rIns="93286" bIns="46643" anchor="ctr"/>
          <a:lstStyle/>
          <a:p>
            <a:pPr>
              <a:defRPr/>
            </a:pPr>
            <a:endParaRPr lang="es-CO" sz="1600">
              <a:latin typeface="Arial" pitchFamily="84" charset="0"/>
              <a:ea typeface="ＭＳ Ｐゴシック" pitchFamily="84" charset="-128"/>
              <a:cs typeface="ＭＳ Ｐゴシック" pitchFamily="84" charset="-128"/>
            </a:endParaRPr>
          </a:p>
        </p:txBody>
      </p:sp>
      <p:sp>
        <p:nvSpPr>
          <p:cNvPr id="12" name="Rectangle 16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303838" y="2382839"/>
            <a:ext cx="45910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197586" lvl="1" indent="-195966" defTabSz="913429">
              <a:buClr>
                <a:schemeClr val="accent1">
                  <a:lumMod val="75000"/>
                </a:schemeClr>
              </a:buClr>
              <a:buSzPct val="125000"/>
              <a:buFont typeface="Arial" charset="0"/>
              <a:buChar char="▪"/>
              <a:defRPr/>
            </a:pPr>
            <a:r>
              <a:rPr lang="es-ES_tradnl" sz="1200" dirty="0">
                <a:latin typeface="Futura Lt"/>
                <a:ea typeface="ＭＳ Ｐゴシック" pitchFamily="84" charset="-128"/>
                <a:cs typeface="ＭＳ Ｐゴシック" pitchFamily="84" charset="-128"/>
              </a:rPr>
              <a:t>Consolidación del marco legal para </a:t>
            </a:r>
            <a:r>
              <a:rPr lang="es-ES_tradnl" sz="1200" dirty="0" err="1">
                <a:latin typeface="Futura Lt"/>
                <a:ea typeface="ＭＳ Ｐゴシック" pitchFamily="84" charset="-128"/>
                <a:cs typeface="ＭＳ Ｐゴシック" pitchFamily="84" charset="-128"/>
              </a:rPr>
              <a:t>APPs</a:t>
            </a:r>
            <a:endParaRPr lang="es-ES_tradnl" sz="1200" dirty="0">
              <a:latin typeface="Futura Lt"/>
              <a:ea typeface="ＭＳ Ｐゴシック" pitchFamily="84" charset="-128"/>
              <a:cs typeface="ＭＳ Ｐゴシック" pitchFamily="84" charset="-128"/>
            </a:endParaRPr>
          </a:p>
          <a:p>
            <a:pPr marL="197586" lvl="1" indent="-195966" defTabSz="913429">
              <a:buClr>
                <a:schemeClr val="accent1">
                  <a:lumMod val="75000"/>
                </a:schemeClr>
              </a:buClr>
              <a:buSzPct val="125000"/>
              <a:buFont typeface="Arial" charset="0"/>
              <a:buChar char="▪"/>
              <a:defRPr/>
            </a:pPr>
            <a:r>
              <a:rPr lang="es-ES_tradnl" sz="1200" dirty="0">
                <a:latin typeface="Futura Lt"/>
                <a:ea typeface="ＭＳ Ｐゴシック" pitchFamily="84" charset="-128"/>
                <a:cs typeface="ＭＳ Ｐゴシック" pitchFamily="84" charset="-128"/>
              </a:rPr>
              <a:t>Incentivos para iniciativas privadas</a:t>
            </a:r>
          </a:p>
        </p:txBody>
      </p:sp>
      <p:sp>
        <p:nvSpPr>
          <p:cNvPr id="13" name="Rectangle 19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310188" y="3544889"/>
            <a:ext cx="4591050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197586" lvl="1" indent="-195966" defTabSz="913429">
              <a:buClr>
                <a:schemeClr val="accent1">
                  <a:lumMod val="75000"/>
                </a:schemeClr>
              </a:buClr>
              <a:buSzPct val="125000"/>
              <a:buFont typeface="Arial" charset="0"/>
              <a:buChar char="▪"/>
              <a:defRPr/>
            </a:pPr>
            <a:r>
              <a:rPr lang="es-CO" sz="1200" dirty="0">
                <a:latin typeface="Futura Lt"/>
                <a:ea typeface="ＭＳ Ｐゴシック" pitchFamily="84" charset="-128"/>
                <a:cs typeface="ＭＳ Ｐゴシック" pitchFamily="84" charset="-128"/>
              </a:rPr>
              <a:t>Independencia técnica, transparencia y altos niveles éticos</a:t>
            </a:r>
            <a:endParaRPr lang="es-ES_tradnl" sz="1200" dirty="0">
              <a:latin typeface="Futura Lt"/>
              <a:ea typeface="ＭＳ Ｐゴシック" pitchFamily="84" charset="-128"/>
              <a:cs typeface="ＭＳ Ｐゴシック" pitchFamily="84" charset="-128"/>
            </a:endParaRPr>
          </a:p>
          <a:p>
            <a:pPr marL="197586" lvl="1" indent="-195966" defTabSz="913429">
              <a:buClr>
                <a:schemeClr val="accent1">
                  <a:lumMod val="75000"/>
                </a:schemeClr>
              </a:buClr>
              <a:buSzPct val="125000"/>
              <a:buFont typeface="Arial" charset="0"/>
              <a:buChar char="▪"/>
              <a:defRPr/>
            </a:pPr>
            <a:r>
              <a:rPr lang="es-ES" sz="1200" dirty="0">
                <a:latin typeface="Futura Lt"/>
                <a:ea typeface="ＭＳ Ｐゴシック" pitchFamily="84" charset="-128"/>
                <a:cs typeface="ＭＳ Ｐゴシック" pitchFamily="84" charset="-128"/>
              </a:rPr>
              <a:t>Aseguramiento del Talento Humano</a:t>
            </a:r>
          </a:p>
          <a:p>
            <a:pPr marL="197586" lvl="1" indent="-195966" defTabSz="913429">
              <a:buClr>
                <a:schemeClr val="accent1">
                  <a:lumMod val="75000"/>
                </a:schemeClr>
              </a:buClr>
              <a:buSzPct val="125000"/>
              <a:buFont typeface="Arial" charset="0"/>
              <a:buChar char="▪"/>
              <a:defRPr/>
            </a:pPr>
            <a:r>
              <a:rPr lang="es-ES" sz="1200" dirty="0">
                <a:latin typeface="Futura Lt"/>
                <a:ea typeface="ＭＳ Ｐゴシック" pitchFamily="84" charset="-128"/>
                <a:cs typeface="ＭＳ Ｐゴシック" pitchFamily="84" charset="-128"/>
              </a:rPr>
              <a:t>Desarrollo de Banco de Proyectos</a:t>
            </a:r>
          </a:p>
        </p:txBody>
      </p:sp>
      <p:sp>
        <p:nvSpPr>
          <p:cNvPr id="14" name="Rectangle 20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310189" y="4791075"/>
            <a:ext cx="2643187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197586" lvl="1" indent="-195966" defTabSz="913429">
              <a:buClr>
                <a:schemeClr val="accent1">
                  <a:lumMod val="75000"/>
                </a:schemeClr>
              </a:buClr>
              <a:buSzPct val="125000"/>
              <a:buFont typeface="Arial" charset="0"/>
              <a:buChar char="▪"/>
              <a:defRPr/>
            </a:pPr>
            <a:r>
              <a:rPr lang="es-ES_tradnl" sz="1200" dirty="0">
                <a:latin typeface="Futura Lt"/>
                <a:ea typeface="ＭＳ Ｐゴシック" pitchFamily="84" charset="-128"/>
                <a:cs typeface="ＭＳ Ｐゴシック" pitchFamily="84" charset="-128"/>
              </a:rPr>
              <a:t>Criterios maduración de proyectos</a:t>
            </a:r>
          </a:p>
          <a:p>
            <a:pPr marL="197586" lvl="1" indent="-195966" defTabSz="913429">
              <a:buClr>
                <a:schemeClr val="accent1">
                  <a:lumMod val="75000"/>
                </a:schemeClr>
              </a:buClr>
              <a:buSzPct val="125000"/>
              <a:buFont typeface="Arial" charset="0"/>
              <a:buChar char="▪"/>
              <a:defRPr/>
            </a:pPr>
            <a:r>
              <a:rPr lang="es-ES_tradnl" sz="1200" dirty="0">
                <a:latin typeface="Futura Lt"/>
                <a:ea typeface="ＭＳ Ｐゴシック" pitchFamily="84" charset="-128"/>
                <a:cs typeface="ＭＳ Ｐゴシック" pitchFamily="84" charset="-128"/>
              </a:rPr>
              <a:t>Estandarización pliegos y contratos </a:t>
            </a:r>
          </a:p>
          <a:p>
            <a:pPr marL="197586" lvl="1" indent="-195966" defTabSz="913429">
              <a:buClr>
                <a:schemeClr val="accent1">
                  <a:lumMod val="75000"/>
                </a:schemeClr>
              </a:buClr>
              <a:buSzPct val="125000"/>
              <a:buFont typeface="Arial" charset="0"/>
              <a:buChar char="▪"/>
              <a:defRPr/>
            </a:pPr>
            <a:r>
              <a:rPr lang="es-ES_tradnl" sz="1200" dirty="0">
                <a:latin typeface="Futura Lt"/>
                <a:ea typeface="ＭＳ Ｐゴシック" pitchFamily="84" charset="-128"/>
                <a:cs typeface="ＭＳ Ｐゴシック" pitchFamily="84" charset="-128"/>
              </a:rPr>
              <a:t>Gerencia de proyectos efectiva</a:t>
            </a:r>
          </a:p>
        </p:txBody>
      </p:sp>
      <p:sp>
        <p:nvSpPr>
          <p:cNvPr id="15" name="Rectangle 8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641600" y="2465388"/>
            <a:ext cx="202565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buClr>
                <a:schemeClr val="tx2"/>
              </a:buClr>
            </a:pPr>
            <a:r>
              <a:rPr lang="es-ES_tradnl" altLang="es-CO" sz="1400">
                <a:latin typeface="Futura Lt"/>
              </a:rPr>
              <a:t>Marco legal apropiado</a:t>
            </a:r>
          </a:p>
        </p:txBody>
      </p:sp>
      <p:sp>
        <p:nvSpPr>
          <p:cNvPr id="16" name="Rectangle 8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641601" y="3618371"/>
            <a:ext cx="197326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buClr>
                <a:schemeClr val="tx2"/>
              </a:buClr>
            </a:pPr>
            <a:r>
              <a:rPr lang="es-ES_tradnl" altLang="es-CO" sz="1400" dirty="0">
                <a:latin typeface="Futura Lt"/>
              </a:rPr>
              <a:t>Fortalecimiento Institucional</a:t>
            </a:r>
          </a:p>
        </p:txBody>
      </p:sp>
      <p:sp>
        <p:nvSpPr>
          <p:cNvPr id="17" name="Rectangle 8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641601" y="4768851"/>
            <a:ext cx="1973263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buClr>
                <a:schemeClr val="tx2"/>
              </a:buClr>
            </a:pPr>
            <a:r>
              <a:rPr lang="es-ES_tradnl" altLang="es-CO" sz="1400">
                <a:latin typeface="Futura Lt"/>
              </a:rPr>
              <a:t>Implementación de mejores prácticas</a:t>
            </a:r>
          </a:p>
        </p:txBody>
      </p:sp>
      <p:sp>
        <p:nvSpPr>
          <p:cNvPr id="18" name="AutoShape 13"/>
          <p:cNvSpPr>
            <a:spLocks noChangeArrowheads="1"/>
          </p:cNvSpPr>
          <p:nvPr>
            <p:custDataLst>
              <p:tags r:id="rId12"/>
            </p:custDataLst>
          </p:nvPr>
        </p:nvSpPr>
        <p:spPr bwMode="blackGray">
          <a:xfrm>
            <a:off x="4943475" y="3400425"/>
            <a:ext cx="217488" cy="865188"/>
          </a:xfrm>
          <a:prstGeom prst="rightArrow">
            <a:avLst>
              <a:gd name="adj1" fmla="val 55176"/>
              <a:gd name="adj2" fmla="val 100000"/>
            </a:avLst>
          </a:prstGeom>
          <a:solidFill>
            <a:schemeClr val="accent3">
              <a:lumMod val="75000"/>
              <a:alpha val="75000"/>
            </a:schemeClr>
          </a:solidFill>
          <a:ln w="12700" algn="ctr">
            <a:noFill/>
            <a:miter lim="800000"/>
            <a:headEnd/>
            <a:tailEnd/>
          </a:ln>
          <a:effectLst/>
        </p:spPr>
        <p:txBody>
          <a:bodyPr rot="10800000" vert="eaVert" wrap="none" lIns="93286" tIns="46643" rIns="93286" bIns="46643" anchor="ctr"/>
          <a:lstStyle/>
          <a:p>
            <a:pPr>
              <a:defRPr/>
            </a:pPr>
            <a:endParaRPr lang="es-CO" sz="1600">
              <a:latin typeface="Arial" pitchFamily="84" charset="0"/>
              <a:ea typeface="ＭＳ Ｐゴシック" pitchFamily="84" charset="-128"/>
              <a:cs typeface="ＭＳ Ｐゴシック" pitchFamily="84" charset="-128"/>
            </a:endParaRPr>
          </a:p>
        </p:txBody>
      </p:sp>
      <p:sp>
        <p:nvSpPr>
          <p:cNvPr id="19" name="AutoShape 13"/>
          <p:cNvSpPr>
            <a:spLocks noChangeArrowheads="1"/>
          </p:cNvSpPr>
          <p:nvPr>
            <p:custDataLst>
              <p:tags r:id="rId13"/>
            </p:custDataLst>
          </p:nvPr>
        </p:nvSpPr>
        <p:spPr bwMode="blackGray">
          <a:xfrm>
            <a:off x="4943475" y="4624389"/>
            <a:ext cx="217488" cy="936625"/>
          </a:xfrm>
          <a:prstGeom prst="rightArrow">
            <a:avLst>
              <a:gd name="adj1" fmla="val 55176"/>
              <a:gd name="adj2" fmla="val 100000"/>
            </a:avLst>
          </a:prstGeom>
          <a:solidFill>
            <a:schemeClr val="accent3">
              <a:lumMod val="75000"/>
              <a:alpha val="75000"/>
            </a:schemeClr>
          </a:solidFill>
          <a:ln w="12700" algn="ctr">
            <a:noFill/>
            <a:miter lim="800000"/>
            <a:headEnd/>
            <a:tailEnd/>
          </a:ln>
          <a:effectLst/>
        </p:spPr>
        <p:txBody>
          <a:bodyPr rot="10800000" vert="eaVert" wrap="none" lIns="93286" tIns="46643" rIns="93286" bIns="46643" anchor="ctr"/>
          <a:lstStyle/>
          <a:p>
            <a:pPr>
              <a:defRPr/>
            </a:pPr>
            <a:endParaRPr lang="es-CO" sz="1600">
              <a:latin typeface="Arial" pitchFamily="84" charset="0"/>
              <a:ea typeface="ＭＳ Ｐゴシック" pitchFamily="84" charset="-128"/>
              <a:cs typeface="ＭＳ Ｐゴシック" pitchFamily="84" charset="-128"/>
            </a:endParaRPr>
          </a:p>
        </p:txBody>
      </p:sp>
      <p:sp>
        <p:nvSpPr>
          <p:cNvPr id="20" name="Título 2"/>
          <p:cNvSpPr>
            <a:spLocks noGrp="1"/>
          </p:cNvSpPr>
          <p:nvPr>
            <p:ph type="title"/>
          </p:nvPr>
        </p:nvSpPr>
        <p:spPr>
          <a:xfrm>
            <a:off x="430168" y="273930"/>
            <a:ext cx="8595361" cy="748669"/>
          </a:xfrm>
        </p:spPr>
        <p:txBody>
          <a:bodyPr/>
          <a:lstStyle/>
          <a:p>
            <a:r>
              <a:rPr lang="es-CO" dirty="0" smtClean="0"/>
              <a:t>1. Antecedentes: Estrategia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26354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71272217"/>
              </p:ext>
            </p:extLst>
          </p:nvPr>
        </p:nvGraphicFramePr>
        <p:xfrm>
          <a:off x="1525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6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5589" y="1589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ítulo 2"/>
          <p:cNvSpPr>
            <a:spLocks noGrp="1"/>
          </p:cNvSpPr>
          <p:nvPr>
            <p:ph type="title"/>
          </p:nvPr>
        </p:nvSpPr>
        <p:spPr>
          <a:xfrm>
            <a:off x="445905" y="352892"/>
            <a:ext cx="8595361" cy="748669"/>
          </a:xfrm>
        </p:spPr>
        <p:txBody>
          <a:bodyPr/>
          <a:lstStyle/>
          <a:p>
            <a:r>
              <a:rPr lang="es-CO" dirty="0" smtClean="0"/>
              <a:t>1. Antecedentes: Estrategia</a:t>
            </a:r>
            <a:endParaRPr lang="es-CO" dirty="0"/>
          </a:p>
        </p:txBody>
      </p:sp>
      <p:pic>
        <p:nvPicPr>
          <p:cNvPr id="10291" name="Picture 51" descr="http://svincointranet/intranet/FORMATOS/Logo_horizontal_web.jpg"/>
          <p:cNvPicPr>
            <a:picLocks noChangeAspect="1" noChangeArrowheads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847" y="2728303"/>
            <a:ext cx="2506219" cy="1024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3" name="89 Image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4883" y="2546797"/>
            <a:ext cx="3079798" cy="1979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lecha curvada hacia la izquierda 3"/>
          <p:cNvSpPr/>
          <p:nvPr/>
        </p:nvSpPr>
        <p:spPr>
          <a:xfrm rot="15392855">
            <a:off x="5340860" y="1458245"/>
            <a:ext cx="725809" cy="2958142"/>
          </a:xfrm>
          <a:prstGeom prst="curvedLeftArrow">
            <a:avLst>
              <a:gd name="adj1" fmla="val 24528"/>
              <a:gd name="adj2" fmla="val 88178"/>
              <a:gd name="adj3" fmla="val 37980"/>
            </a:avLst>
          </a:prstGeom>
          <a:solidFill>
            <a:schemeClr val="tx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4363980" y="1886008"/>
            <a:ext cx="27144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dirty="0" smtClean="0"/>
              <a:t>Trasformación institucional</a:t>
            </a:r>
          </a:p>
          <a:p>
            <a:pPr algn="ctr"/>
            <a:r>
              <a:rPr lang="es-CO" dirty="0" smtClean="0"/>
              <a:t>Decreto </a:t>
            </a:r>
            <a:r>
              <a:rPr lang="es-CO" dirty="0"/>
              <a:t>4165 de 2011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25474" y="4938259"/>
            <a:ext cx="1190625" cy="1247775"/>
          </a:xfrm>
          <a:prstGeom prst="rect">
            <a:avLst/>
          </a:prstGeom>
        </p:spPr>
      </p:pic>
      <p:sp>
        <p:nvSpPr>
          <p:cNvPr id="9" name="Flecha derecha 8"/>
          <p:cNvSpPr/>
          <p:nvPr/>
        </p:nvSpPr>
        <p:spPr>
          <a:xfrm rot="16200000">
            <a:off x="2613995" y="4323789"/>
            <a:ext cx="727862" cy="200023"/>
          </a:xfrm>
          <a:prstGeom prst="rightArrow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" name="CuadroTexto 9"/>
          <p:cNvSpPr txBox="1"/>
          <p:nvPr/>
        </p:nvSpPr>
        <p:spPr>
          <a:xfrm>
            <a:off x="3237528" y="4141401"/>
            <a:ext cx="17240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dirty="0"/>
              <a:t>Decreto 4164 2011 Traslado de </a:t>
            </a:r>
            <a:r>
              <a:rPr lang="es-CO" sz="1100" dirty="0" smtClean="0"/>
              <a:t>Funciones sobre aeropuertos concesionados</a:t>
            </a:r>
            <a:endParaRPr lang="es-CO" sz="1400" dirty="0"/>
          </a:p>
        </p:txBody>
      </p:sp>
    </p:spTree>
    <p:extLst>
      <p:ext uri="{BB962C8B-B14F-4D97-AF65-F5344CB8AC3E}">
        <p14:creationId xmlns:p14="http://schemas.microsoft.com/office/powerpoint/2010/main" val="1989843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25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22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5589" y="1589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1838822" y="995142"/>
            <a:ext cx="8595361" cy="748669"/>
          </a:xfrm>
        </p:spPr>
        <p:txBody>
          <a:bodyPr/>
          <a:lstStyle/>
          <a:p>
            <a:r>
              <a:rPr lang="es-ES" sz="3600" dirty="0"/>
              <a:t>Fortalecimiento Normativo</a:t>
            </a:r>
            <a:endParaRPr lang="es-CO" sz="3600" dirty="0"/>
          </a:p>
        </p:txBody>
      </p:sp>
      <p:grpSp>
        <p:nvGrpSpPr>
          <p:cNvPr id="4" name="Grupo 3"/>
          <p:cNvGrpSpPr/>
          <p:nvPr/>
        </p:nvGrpSpPr>
        <p:grpSpPr>
          <a:xfrm>
            <a:off x="1714500" y="1892300"/>
            <a:ext cx="7267576" cy="3975100"/>
            <a:chOff x="171450" y="1435100"/>
            <a:chExt cx="7267576" cy="3975100"/>
          </a:xfrm>
        </p:grpSpPr>
        <p:graphicFrame>
          <p:nvGraphicFramePr>
            <p:cNvPr id="6" name="Diagrama 5"/>
            <p:cNvGraphicFramePr/>
            <p:nvPr>
              <p:extLst>
                <p:ext uri="{D42A27DB-BD31-4B8C-83A1-F6EECF244321}">
                  <p14:modId xmlns:p14="http://schemas.microsoft.com/office/powerpoint/2010/main" val="1597946072"/>
                </p:ext>
              </p:extLst>
            </p:nvPr>
          </p:nvGraphicFramePr>
          <p:xfrm>
            <a:off x="171450" y="1454150"/>
            <a:ext cx="7267576" cy="395605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7" r:lo="rId8" r:qs="rId9" r:cs="rId10"/>
            </a:graphicData>
          </a:graphic>
        </p:graphicFrame>
        <p:sp>
          <p:nvSpPr>
            <p:cNvPr id="3" name="CuadroTexto 2"/>
            <p:cNvSpPr txBox="1"/>
            <p:nvPr/>
          </p:nvSpPr>
          <p:spPr>
            <a:xfrm>
              <a:off x="1362075" y="1435100"/>
              <a:ext cx="49725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4800" b="1" dirty="0">
                  <a:solidFill>
                    <a:srgbClr val="04080C"/>
                  </a:solidFill>
                </a:rPr>
                <a:t>1</a:t>
              </a:r>
              <a:endParaRPr lang="es-CO" b="1" dirty="0">
                <a:solidFill>
                  <a:srgbClr val="04080C"/>
                </a:solidFill>
              </a:endParaRPr>
            </a:p>
          </p:txBody>
        </p:sp>
        <p:sp>
          <p:nvSpPr>
            <p:cNvPr id="8" name="CuadroTexto 7"/>
            <p:cNvSpPr txBox="1"/>
            <p:nvPr/>
          </p:nvSpPr>
          <p:spPr>
            <a:xfrm>
              <a:off x="1362075" y="2482850"/>
              <a:ext cx="49725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4800" b="1" dirty="0">
                  <a:solidFill>
                    <a:srgbClr val="04080C"/>
                  </a:solidFill>
                </a:rPr>
                <a:t>2</a:t>
              </a:r>
              <a:endParaRPr lang="es-CO" b="1" dirty="0">
                <a:solidFill>
                  <a:srgbClr val="04080C"/>
                </a:solidFill>
              </a:endParaRPr>
            </a:p>
          </p:txBody>
        </p:sp>
        <p:sp>
          <p:nvSpPr>
            <p:cNvPr id="9" name="CuadroTexto 8"/>
            <p:cNvSpPr txBox="1"/>
            <p:nvPr/>
          </p:nvSpPr>
          <p:spPr>
            <a:xfrm>
              <a:off x="1362075" y="3505200"/>
              <a:ext cx="49725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4800" b="1" dirty="0">
                  <a:solidFill>
                    <a:srgbClr val="04080C"/>
                  </a:solidFill>
                </a:rPr>
                <a:t>3</a:t>
              </a:r>
              <a:endParaRPr lang="es-CO" b="1" dirty="0">
                <a:solidFill>
                  <a:srgbClr val="04080C"/>
                </a:solidFill>
              </a:endParaRPr>
            </a:p>
          </p:txBody>
        </p:sp>
        <p:sp>
          <p:nvSpPr>
            <p:cNvPr id="10" name="CuadroTexto 9"/>
            <p:cNvSpPr txBox="1"/>
            <p:nvPr/>
          </p:nvSpPr>
          <p:spPr>
            <a:xfrm>
              <a:off x="1362075" y="4503737"/>
              <a:ext cx="49725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4800" b="1" dirty="0">
                  <a:solidFill>
                    <a:srgbClr val="04080C"/>
                  </a:solidFill>
                </a:rPr>
                <a:t>4</a:t>
              </a:r>
              <a:endParaRPr lang="es-CO" b="1" dirty="0">
                <a:solidFill>
                  <a:srgbClr val="04080C"/>
                </a:solidFill>
              </a:endParaRPr>
            </a:p>
          </p:txBody>
        </p:sp>
      </p:grpSp>
      <p:sp>
        <p:nvSpPr>
          <p:cNvPr id="11" name="Título 2"/>
          <p:cNvSpPr txBox="1">
            <a:spLocks/>
          </p:cNvSpPr>
          <p:nvPr/>
        </p:nvSpPr>
        <p:spPr bwMode="auto">
          <a:xfrm>
            <a:off x="386715" y="246473"/>
            <a:ext cx="8595361" cy="748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2"/>
                </a:solidFill>
                <a:latin typeface="Candar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CO" dirty="0"/>
              <a:t>1. </a:t>
            </a:r>
            <a:r>
              <a:rPr lang="es-CO" dirty="0" smtClean="0"/>
              <a:t>Antecedentes</a:t>
            </a:r>
            <a:r>
              <a:rPr lang="es-CO" dirty="0"/>
              <a:t>:</a:t>
            </a:r>
            <a:r>
              <a:rPr lang="es-CO" dirty="0" smtClean="0"/>
              <a:t> Estrategia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67478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 reqver=&quot;17839&quot;&gt;&lt;version val=&quot;21183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mruColor&gt;&lt;m_vecMRU length=&quot;7&quot;&gt;&lt;elem m_fUsage=&quot;2.69891059609000020000E+000&quot;&gt;&lt;m_ppcolschidx val=&quot;0&quot;/&gt;&lt;m_rgb r=&quot;95&quot; g=&quot;b3&quot; b=&quot;d7&quot;/&gt;&lt;/elem&gt;&lt;elem m_fUsage=&quot;2.27611758283289990000E+000&quot;&gt;&lt;m_ppcolschidx val=&quot;0&quot;/&gt;&lt;m_rgb r=&quot;7f&quot; g=&quot;7f&quot; b=&quot;7f&quot;/&gt;&lt;/elem&gt;&lt;elem m_fUsage=&quot;1.94753203454961050000E+000&quot;&gt;&lt;m_ppcolschidx val=&quot;0&quot;/&gt;&lt;m_rgb r=&quot;bf&quot; g=&quot;bf&quot; b=&quot;bf&quot;/&gt;&lt;/elem&gt;&lt;elem m_fUsage=&quot;1.21361826373501590000E+000&quot;&gt;&lt;m_ppcolschidx val=&quot;0&quot;/&gt;&lt;m_rgb r=&quot;36&quot; g=&quot;60&quot; b=&quot;92&quot;/&gt;&lt;/elem&gt;&lt;elem m_fUsage=&quot;1.02635124360039480000E+000&quot;&gt;&lt;m_ppcolschidx val=&quot;0&quot;/&gt;&lt;m_rgb r=&quot;d9&quot; g=&quot;d9&quot; b=&quot;d9&quot;/&gt;&lt;/elem&gt;&lt;elem m_fUsage=&quot;2.88210765068180720000E-001&quot;&gt;&lt;m_ppcolschidx val=&quot;0&quot;/&gt;&lt;m_rgb r=&quot;24&quot; g=&quot;40&quot; b=&quot;61&quot;/&gt;&lt;/elem&gt;&lt;elem m_fUsage=&quot;2.05891132094649100000E-001&quot;&gt;&lt;m_ppcolschidx val=&quot;0&quot;/&gt;&lt;m_rgb r=&quot;a6&quot; g=&quot;a6&quot; b=&quot;a6&quot;/&gt;&lt;/elem&gt;&lt;/m_vecMRU&gt;&lt;/m_mruColor&gt;&lt;m_mapectfillschemeMRU/&gt;&lt;m_eweekdayFirstOfWeek val=&quot;1&quot;/&gt;&lt;m_eweekdayFirstOfWorkweek val=&quot;2&quot;/&gt;&lt;m_eweekdayFirstOfWeekend val=&quot;7&quot;/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/&gt;&lt;/CDefaultPrec&gt;&lt;/root&gt;"/>
  <p:tag name="THINKCELLUNDODONOTDELETE" val="13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of1lz785029W5QenBo_G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IUfAvxx5U6KroDGBWqzm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OB37tIvZEGT8CuoODbv2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w1R.JuqvUKq1ooSY0XBD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0IG4Op1KUyZVFRdStyc2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auloeukbkC27FQiS1qUEA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Ybwo9AthUuE.91gUlFBk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JSnmfNNVEqJPNl7AW2hV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YwZ1M7eG0.jNdzCVSD8OQ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WYaRyqNEkGOukg5uv1cOQ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_P9fboXu0.IO8lChEu5o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Lo1VcRmXEKFaIQRadjjkQ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BgdyCmJ5EGj5KRqCCnA3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.8X9YeG6k.xnXVSAiJHVw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LR6CLhMO0SjKRPu_O0huQ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2jScBLiuk6KLo0sLxdCt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RVFNPLT8Ua98uLBCIL4cQ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ktlhI8h2Ei_kK1d0trQKg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HqzUZ2V4kSkUAGQ0Il2uw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AAAsFFX1kuGGmmOOH7OgA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9O9Fm9zFUmjHR0rPyEQog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4EyAmG.vU.tyllajF_Oeg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JNeayY3Gk.49_resxvDAg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9BheZNjg022f.xW_Zqxv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tJt2Wj10eKpMgU4_al4w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FfuEWCH0E29iZh5ToItrA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QxFVzBCeky9IUK7A2vvjg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7e6TteMBEKF3tXkGjWvwg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vHQrVme_EeqJHHqOdgxDg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kRbDQmWr02pGTxAMGr5yQ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a9EjtYRLEq.Sa1_uMAwuA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IG8OQMxAU2fzgqyNFJw2w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.8X9YeG6k.xnXVSAiJHV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9BheZNjg022f.xW_ZqxvQ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JSnmfNNVEqJPNl7AW2hVQ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YwZ1M7eG0.jNdzCVSD8OQ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FCPDM1Nm0.ULHT78o0iAQ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Q5l6lrWhUSfZ7CJUHmArQ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llhCPHSx0unBsk906R7bg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aQl5OiYLE29QVV.CfTU9g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84OrOpCUU6qxIVX3yhLEA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FfuEWCH0E29iZh5ToItrA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CDnYtZDk0Wl5h8A63xQhQ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38.25"/>
  <p:tag name="LLEFT" val=" 144.125"/>
  <p:tag name="THINKCELLSHAPEDONOTDELETE" val="pA4TGSoK1GEaDvJvyFjcRIA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38.25"/>
  <p:tag name="LLEFT" val=" 144.125"/>
  <p:tag name="THINKCELLSHAPEDONOTDELETE" val="pA4TGSoK1GEaDvJvyFjcRIA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38.25"/>
  <p:tag name="LLEFT" val=" 144.125"/>
  <p:tag name="THINKCELLSHAPEDONOTDELETE" val="pA4TGSoK1GEaDvJvyFjcRIA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K6l97Lt0aBqNfC0v42fA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8.75"/>
  <p:tag name="LTOP" val=" 97.375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8.75"/>
  <p:tag name="LTOP" val=" 97.375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8.75"/>
  <p:tag name="LTOP" val=" 97.375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8.75"/>
  <p:tag name="LTOP" val=" 97.37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njxhAqMzkC79VmyB5OJPQ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8.75"/>
  <p:tag name="LTOP" val=" 97.375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8.75"/>
  <p:tag name="LTOP" val=" 97.375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K6l97Lt0aBqNfC0v42fA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K6l97Lt0aBqNfC0v42fA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daBqouLVE.2phnNOznu8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QxFVzBCeky9IUK7A2vvjg"/>
</p:tagLst>
</file>

<file path=ppt/theme/theme1.xml><?xml version="1.0" encoding="utf-8"?>
<a:theme xmlns:a="http://schemas.openxmlformats.org/drawingml/2006/main" name="plantilla ANI">
  <a:themeElements>
    <a:clrScheme name="ANI2">
      <a:dk1>
        <a:srgbClr val="386295"/>
      </a:dk1>
      <a:lt1>
        <a:sysClr val="window" lastClr="FFFFFF"/>
      </a:lt1>
      <a:dk2>
        <a:srgbClr val="244061"/>
      </a:dk2>
      <a:lt2>
        <a:srgbClr val="B8CCE4"/>
      </a:lt2>
      <a:accent1>
        <a:srgbClr val="D9D9D9"/>
      </a:accent1>
      <a:accent2>
        <a:srgbClr val="A6A6A6"/>
      </a:accent2>
      <a:accent3>
        <a:srgbClr val="7F7F7F"/>
      </a:accent3>
      <a:accent4>
        <a:srgbClr val="424242"/>
      </a:accent4>
      <a:accent5>
        <a:srgbClr val="E36C09"/>
      </a:accent5>
      <a:accent6>
        <a:srgbClr val="366092"/>
      </a:accent6>
      <a:hlink>
        <a:srgbClr val="244061"/>
      </a:hlink>
      <a:folHlink>
        <a:srgbClr val="1C314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PLANTILLA ANI PPT</Template>
  <TotalTime>2351</TotalTime>
  <Words>995</Words>
  <Application>Microsoft Office PowerPoint</Application>
  <PresentationFormat>Panorámica</PresentationFormat>
  <Paragraphs>236</Paragraphs>
  <Slides>30</Slides>
  <Notes>6</Notes>
  <HiddenSlides>0</HiddenSlides>
  <MMClips>0</MMClips>
  <ScaleCrop>false</ScaleCrop>
  <HeadingPairs>
    <vt:vector size="8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30</vt:i4>
      </vt:variant>
    </vt:vector>
  </HeadingPairs>
  <TitlesOfParts>
    <vt:vector size="42" baseType="lpstr">
      <vt:lpstr>MS PGothic</vt:lpstr>
      <vt:lpstr>MS PGothic</vt:lpstr>
      <vt:lpstr>Arial</vt:lpstr>
      <vt:lpstr>Calibri</vt:lpstr>
      <vt:lpstr>Candara</vt:lpstr>
      <vt:lpstr>Futura Lt</vt:lpstr>
      <vt:lpstr>Helvetica Neue Bold Condensed</vt:lpstr>
      <vt:lpstr>Impact</vt:lpstr>
      <vt:lpstr>Lucida Bright</vt:lpstr>
      <vt:lpstr>Wingdings</vt:lpstr>
      <vt:lpstr>plantilla ANI</vt:lpstr>
      <vt:lpstr>think-cell Slide</vt:lpstr>
      <vt:lpstr>Cuatro Años de Gestión Efectiva</vt:lpstr>
      <vt:lpstr>Presentación de PowerPoint</vt:lpstr>
      <vt:lpstr>ÍNDICE</vt:lpstr>
      <vt:lpstr>Presentación de PowerPoint</vt:lpstr>
      <vt:lpstr>1. Antecedentes: Punto de partida</vt:lpstr>
      <vt:lpstr>Principales limitantes en la Construcción de Infraestructura</vt:lpstr>
      <vt:lpstr>1. Antecedentes: Estrategia</vt:lpstr>
      <vt:lpstr>1. Antecedentes: Estrategia</vt:lpstr>
      <vt:lpstr>Fortalecimiento Normativo</vt:lpstr>
      <vt:lpstr>Presentación de PowerPoint</vt:lpstr>
      <vt:lpstr>2. ¿Qué hemos hecho?</vt:lpstr>
      <vt:lpstr>2. ¿Qué hemos hecho?</vt:lpstr>
      <vt:lpstr>2. ¿Qué hemos hecho?</vt:lpstr>
      <vt:lpstr>2. ¿Qué hemos hecho?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2. ¿Qué hemos hecho?</vt:lpstr>
      <vt:lpstr>2. ¿Qué hemos hecho?</vt:lpstr>
      <vt:lpstr>2. ¿Qué hemos hecho?</vt:lpstr>
      <vt:lpstr>2. ¿Qué hemos hecho?</vt:lpstr>
      <vt:lpstr>2. ¿Qué hemos hecho?</vt:lpstr>
      <vt:lpstr>Presentación de PowerPoint</vt:lpstr>
      <vt:lpstr>Presentación de PowerPoint</vt:lpstr>
      <vt:lpstr>3. En qué estamos?</vt:lpstr>
      <vt:lpstr>3. En qué estamos?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del documento</dc:title>
  <dc:creator>Leonardo Garcia Duarte</dc:creator>
  <cp:lastModifiedBy>Ricardo Aguilera Wilches</cp:lastModifiedBy>
  <cp:revision>119</cp:revision>
  <cp:lastPrinted>2016-06-16T18:35:37Z</cp:lastPrinted>
  <dcterms:created xsi:type="dcterms:W3CDTF">2015-06-23T21:46:26Z</dcterms:created>
  <dcterms:modified xsi:type="dcterms:W3CDTF">2016-06-20T14:39:40Z</dcterms:modified>
</cp:coreProperties>
</file>