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heme/theme2.xml" ContentType="application/vnd.openxmlformats-officedocument.theme+xml"/>
  <Override PartName="/ppt/tags/tag58.xml" ContentType="application/vnd.openxmlformats-officedocument.presentationml.tags+xml"/>
  <Override PartName="/ppt/notesSlides/notesSlide1.xml" ContentType="application/vnd.openxmlformats-officedocument.presentationml.notesSlide+xml"/>
  <Override PartName="/ppt/tags/tag59.xml" ContentType="application/vnd.openxmlformats-officedocument.presentationml.tags+xml"/>
  <Override PartName="/ppt/notesSlides/notesSlide2.xml" ContentType="application/vnd.openxmlformats-officedocument.presentationml.notesSlide+xml"/>
  <Override PartName="/ppt/tags/tag60.xml" ContentType="application/vnd.openxmlformats-officedocument.presentationml.tags+xml"/>
  <Override PartName="/ppt/tags/tag61.xml" ContentType="application/vnd.openxmlformats-officedocument.presentationml.tags+xml"/>
  <Override PartName="/ppt/notesSlides/notesSlide3.xml" ContentType="application/vnd.openxmlformats-officedocument.presentationml.notesSlide+xml"/>
  <Override PartName="/ppt/tags/tag62.xml" ContentType="application/vnd.openxmlformats-officedocument.presentationml.tags+xml"/>
  <Override PartName="/ppt/notesSlides/notesSlide4.xml" ContentType="application/vnd.openxmlformats-officedocument.presentationml.notesSlide+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notesSlides/notesSlide5.xml" ContentType="application/vnd.openxmlformats-officedocument.presentationml.notesSlide+xml"/>
  <Override PartName="/ppt/tags/tag69.xml" ContentType="application/vnd.openxmlformats-officedocument.presentationml.tags+xml"/>
  <Override PartName="/ppt/tags/tag70.xml" ContentType="application/vnd.openxmlformats-officedocument.presentationml.tags+xml"/>
  <Override PartName="/ppt/notesSlides/notesSlide6.xml" ContentType="application/vnd.openxmlformats-officedocument.presentationml.notesSlide+xml"/>
  <Override PartName="/ppt/tags/tag71.xml" ContentType="application/vnd.openxmlformats-officedocument.presentationml.tags+xml"/>
  <Override PartName="/ppt/notesSlides/notesSlide7.xml" ContentType="application/vnd.openxmlformats-officedocument.presentationml.notesSlide+xml"/>
  <Override PartName="/ppt/tags/tag72.xml" ContentType="application/vnd.openxmlformats-officedocument.presentationml.tags+xml"/>
  <Override PartName="/ppt/notesSlides/notesSlide8.xml" ContentType="application/vnd.openxmlformats-officedocument.presentationml.notesSlide+xml"/>
  <Override PartName="/ppt/tags/tag73.xml" ContentType="application/vnd.openxmlformats-officedocument.presentationml.tags+xml"/>
  <Override PartName="/ppt/notesSlides/notesSlide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ags/tag74.xml" ContentType="application/vnd.openxmlformats-officedocument.presentationml.tags+xml"/>
  <Override PartName="/ppt/tags/tag75.xml" ContentType="application/vnd.openxmlformats-officedocument.presentationml.tags+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57" r:id="rId2"/>
    <p:sldId id="261" r:id="rId3"/>
    <p:sldId id="262" r:id="rId4"/>
    <p:sldId id="274" r:id="rId5"/>
    <p:sldId id="263" r:id="rId6"/>
    <p:sldId id="280" r:id="rId7"/>
    <p:sldId id="283" r:id="rId8"/>
    <p:sldId id="275" r:id="rId9"/>
    <p:sldId id="276" r:id="rId10"/>
    <p:sldId id="279" r:id="rId11"/>
    <p:sldId id="278" r:id="rId12"/>
    <p:sldId id="277" r:id="rId13"/>
  </p:sldIdLst>
  <p:sldSz cx="9144000" cy="6858000" type="screen4x3"/>
  <p:notesSz cx="7010400" cy="9296400"/>
  <p:custDataLst>
    <p:tags r:id="rId15"/>
  </p:custDataLst>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pos="132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44061"/>
    <a:srgbClr val="FEF6F0"/>
    <a:srgbClr val="FBD5B5"/>
    <a:srgbClr val="B8CCE4"/>
    <a:srgbClr val="68CCE4"/>
    <a:srgbClr val="B9CDE5"/>
    <a:srgbClr val="95B3D7"/>
    <a:srgbClr val="1BA3B1"/>
    <a:srgbClr val="1CB0A9"/>
    <a:srgbClr val="00CC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017" autoAdjust="0"/>
    <p:restoredTop sz="94660"/>
  </p:normalViewPr>
  <p:slideViewPr>
    <p:cSldViewPr snapToGrid="0">
      <p:cViewPr varScale="1">
        <p:scale>
          <a:sx n="72" d="100"/>
          <a:sy n="72" d="100"/>
        </p:scale>
        <p:origin x="1470" y="72"/>
      </p:cViewPr>
      <p:guideLst>
        <p:guide orient="horz" pos="2160"/>
        <p:guide pos="2880"/>
        <p:guide pos="132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l">
              <a:defRPr sz="1862" b="0" i="0" u="none" strike="noStrike" kern="1200" spc="0" baseline="0">
                <a:solidFill>
                  <a:schemeClr val="tx1">
                    <a:lumMod val="65000"/>
                    <a:lumOff val="35000"/>
                  </a:schemeClr>
                </a:solidFill>
                <a:latin typeface="+mn-lt"/>
                <a:ea typeface="+mn-ea"/>
                <a:cs typeface="+mn-cs"/>
              </a:defRPr>
            </a:pPr>
            <a:r>
              <a:rPr lang="es-ES" b="1" dirty="0"/>
              <a:t>Total: 791</a:t>
            </a:r>
            <a:r>
              <a:rPr lang="es-ES" b="1" baseline="0" dirty="0"/>
              <a:t> </a:t>
            </a:r>
          </a:p>
          <a:p>
            <a:pPr algn="l">
              <a:defRPr/>
            </a:pPr>
            <a:r>
              <a:rPr lang="es-ES" i="1" baseline="0" dirty="0"/>
              <a:t>Contestados: 789 </a:t>
            </a:r>
          </a:p>
          <a:p>
            <a:pPr algn="l">
              <a:defRPr/>
            </a:pPr>
            <a:r>
              <a:rPr lang="es-ES" i="1" baseline="0" dirty="0"/>
              <a:t>En trámite: 2</a:t>
            </a:r>
            <a:endParaRPr lang="es-ES" i="1" dirty="0"/>
          </a:p>
        </c:rich>
      </c:tx>
      <c:layout>
        <c:manualLayout>
          <c:xMode val="edge"/>
          <c:yMode val="edge"/>
          <c:x val="2.2116331150019545E-4"/>
          <c:y val="2.5494671914688002E-3"/>
        </c:manualLayout>
      </c:layout>
      <c:overlay val="0"/>
      <c:spPr>
        <a:noFill/>
        <a:ln>
          <a:noFill/>
        </a:ln>
        <a:effectLst/>
      </c:spPr>
      <c:txPr>
        <a:bodyPr rot="0" spcFirstLastPara="1" vertOverflow="ellipsis" vert="horz" wrap="square" anchor="ctr" anchorCtr="1"/>
        <a:lstStyle/>
        <a:p>
          <a:pPr algn="l">
            <a:defRPr sz="1862" b="0" i="0" u="none" strike="noStrike" kern="1200" spc="0" baseline="0">
              <a:solidFill>
                <a:schemeClr val="tx1">
                  <a:lumMod val="65000"/>
                  <a:lumOff val="35000"/>
                </a:schemeClr>
              </a:solidFill>
              <a:latin typeface="+mn-lt"/>
              <a:ea typeface="+mn-ea"/>
              <a:cs typeface="+mn-cs"/>
            </a:defRPr>
          </a:pPr>
          <a:endParaRPr lang="es-CO"/>
        </a:p>
      </c:txPr>
    </c:title>
    <c:autoTitleDeleted val="0"/>
    <c:plotArea>
      <c:layout/>
      <c:barChart>
        <c:barDir val="col"/>
        <c:grouping val="clustered"/>
        <c:varyColors val="0"/>
        <c:ser>
          <c:idx val="0"/>
          <c:order val="0"/>
          <c:tx>
            <c:strRef>
              <c:f>Hoja1!$B$1</c:f>
              <c:strCache>
                <c:ptCount val="1"/>
                <c:pt idx="0">
                  <c:v>Contraloría</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Hoja1!$A$2</c:f>
              <c:strCache>
                <c:ptCount val="1"/>
                <c:pt idx="0">
                  <c:v>Ingresos</c:v>
                </c:pt>
              </c:strCache>
            </c:strRef>
          </c:cat>
          <c:val>
            <c:numRef>
              <c:f>Hoja1!$B$2</c:f>
              <c:numCache>
                <c:formatCode>General</c:formatCode>
                <c:ptCount val="1"/>
                <c:pt idx="0">
                  <c:v>228</c:v>
                </c:pt>
              </c:numCache>
            </c:numRef>
          </c:val>
          <c:extLst>
            <c:ext xmlns:c16="http://schemas.microsoft.com/office/drawing/2014/chart" uri="{C3380CC4-5D6E-409C-BE32-E72D297353CC}">
              <c16:uniqueId val="{00000000-43B0-464E-A215-501DD403C655}"/>
            </c:ext>
          </c:extLst>
        </c:ser>
        <c:ser>
          <c:idx val="1"/>
          <c:order val="1"/>
          <c:tx>
            <c:strRef>
              <c:f>Hoja1!$C$1</c:f>
              <c:strCache>
                <c:ptCount val="1"/>
                <c:pt idx="0">
                  <c:v>Procuraduría</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Hoja1!$A$2</c:f>
              <c:strCache>
                <c:ptCount val="1"/>
                <c:pt idx="0">
                  <c:v>Ingresos</c:v>
                </c:pt>
              </c:strCache>
            </c:strRef>
          </c:cat>
          <c:val>
            <c:numRef>
              <c:f>Hoja1!$C$2</c:f>
              <c:numCache>
                <c:formatCode>General</c:formatCode>
                <c:ptCount val="1"/>
                <c:pt idx="0">
                  <c:v>322</c:v>
                </c:pt>
              </c:numCache>
            </c:numRef>
          </c:val>
          <c:extLst>
            <c:ext xmlns:c16="http://schemas.microsoft.com/office/drawing/2014/chart" uri="{C3380CC4-5D6E-409C-BE32-E72D297353CC}">
              <c16:uniqueId val="{00000001-43B0-464E-A215-501DD403C655}"/>
            </c:ext>
          </c:extLst>
        </c:ser>
        <c:ser>
          <c:idx val="2"/>
          <c:order val="2"/>
          <c:tx>
            <c:strRef>
              <c:f>Hoja1!$D$1</c:f>
              <c:strCache>
                <c:ptCount val="1"/>
                <c:pt idx="0">
                  <c:v>Fiscalía</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Hoja1!$A$2</c:f>
              <c:strCache>
                <c:ptCount val="1"/>
                <c:pt idx="0">
                  <c:v>Ingresos</c:v>
                </c:pt>
              </c:strCache>
            </c:strRef>
          </c:cat>
          <c:val>
            <c:numRef>
              <c:f>Hoja1!$D$2</c:f>
              <c:numCache>
                <c:formatCode>General</c:formatCode>
                <c:ptCount val="1"/>
                <c:pt idx="0">
                  <c:v>21</c:v>
                </c:pt>
              </c:numCache>
            </c:numRef>
          </c:val>
          <c:extLst>
            <c:ext xmlns:c16="http://schemas.microsoft.com/office/drawing/2014/chart" uri="{C3380CC4-5D6E-409C-BE32-E72D297353CC}">
              <c16:uniqueId val="{00000002-43B0-464E-A215-501DD403C655}"/>
            </c:ext>
          </c:extLst>
        </c:ser>
        <c:ser>
          <c:idx val="3"/>
          <c:order val="3"/>
          <c:tx>
            <c:strRef>
              <c:f>Hoja1!$E$1</c:f>
              <c:strCache>
                <c:ptCount val="1"/>
                <c:pt idx="0">
                  <c:v>Defensoría</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Hoja1!$A$2</c:f>
              <c:strCache>
                <c:ptCount val="1"/>
                <c:pt idx="0">
                  <c:v>Ingresos</c:v>
                </c:pt>
              </c:strCache>
            </c:strRef>
          </c:cat>
          <c:val>
            <c:numRef>
              <c:f>Hoja1!$E$2</c:f>
              <c:numCache>
                <c:formatCode>General</c:formatCode>
                <c:ptCount val="1"/>
                <c:pt idx="0">
                  <c:v>31</c:v>
                </c:pt>
              </c:numCache>
            </c:numRef>
          </c:val>
          <c:extLst>
            <c:ext xmlns:c16="http://schemas.microsoft.com/office/drawing/2014/chart" uri="{C3380CC4-5D6E-409C-BE32-E72D297353CC}">
              <c16:uniqueId val="{00000003-43B0-464E-A215-501DD403C655}"/>
            </c:ext>
          </c:extLst>
        </c:ser>
        <c:ser>
          <c:idx val="4"/>
          <c:order val="4"/>
          <c:tx>
            <c:strRef>
              <c:f>Hoja1!$F$1</c:f>
              <c:strCache>
                <c:ptCount val="1"/>
                <c:pt idx="0">
                  <c:v>Congreso</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Hoja1!$A$2</c:f>
              <c:strCache>
                <c:ptCount val="1"/>
                <c:pt idx="0">
                  <c:v>Ingresos</c:v>
                </c:pt>
              </c:strCache>
            </c:strRef>
          </c:cat>
          <c:val>
            <c:numRef>
              <c:f>Hoja1!$F$2</c:f>
              <c:numCache>
                <c:formatCode>General</c:formatCode>
                <c:ptCount val="1"/>
                <c:pt idx="0">
                  <c:v>87</c:v>
                </c:pt>
              </c:numCache>
            </c:numRef>
          </c:val>
          <c:extLst>
            <c:ext xmlns:c16="http://schemas.microsoft.com/office/drawing/2014/chart" uri="{C3380CC4-5D6E-409C-BE32-E72D297353CC}">
              <c16:uniqueId val="{00000004-43B0-464E-A215-501DD403C655}"/>
            </c:ext>
          </c:extLst>
        </c:ser>
        <c:ser>
          <c:idx val="5"/>
          <c:order val="5"/>
          <c:tx>
            <c:strRef>
              <c:f>Hoja1!$G$1</c:f>
              <c:strCache>
                <c:ptCount val="1"/>
                <c:pt idx="0">
                  <c:v>Superpuertos</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Hoja1!$A$2</c:f>
              <c:strCache>
                <c:ptCount val="1"/>
                <c:pt idx="0">
                  <c:v>Ingresos</c:v>
                </c:pt>
              </c:strCache>
            </c:strRef>
          </c:cat>
          <c:val>
            <c:numRef>
              <c:f>Hoja1!$G$2</c:f>
              <c:numCache>
                <c:formatCode>General</c:formatCode>
                <c:ptCount val="1"/>
                <c:pt idx="0">
                  <c:v>102</c:v>
                </c:pt>
              </c:numCache>
            </c:numRef>
          </c:val>
          <c:extLst>
            <c:ext xmlns:c16="http://schemas.microsoft.com/office/drawing/2014/chart" uri="{C3380CC4-5D6E-409C-BE32-E72D297353CC}">
              <c16:uniqueId val="{00000005-43B0-464E-A215-501DD403C655}"/>
            </c:ext>
          </c:extLst>
        </c:ser>
        <c:dLbls>
          <c:dLblPos val="outEnd"/>
          <c:showLegendKey val="0"/>
          <c:showVal val="1"/>
          <c:showCatName val="0"/>
          <c:showSerName val="0"/>
          <c:showPercent val="0"/>
          <c:showBubbleSize val="0"/>
        </c:dLbls>
        <c:gapWidth val="219"/>
        <c:overlap val="-27"/>
        <c:axId val="219157232"/>
        <c:axId val="219156840"/>
      </c:barChart>
      <c:catAx>
        <c:axId val="219157232"/>
        <c:scaling>
          <c:orientation val="minMax"/>
        </c:scaling>
        <c:delete val="1"/>
        <c:axPos val="b"/>
        <c:numFmt formatCode="General" sourceLinked="1"/>
        <c:majorTickMark val="out"/>
        <c:minorTickMark val="none"/>
        <c:tickLblPos val="nextTo"/>
        <c:crossAx val="219156840"/>
        <c:crosses val="autoZero"/>
        <c:auto val="1"/>
        <c:lblAlgn val="ctr"/>
        <c:lblOffset val="100"/>
        <c:noMultiLvlLbl val="0"/>
      </c:catAx>
      <c:valAx>
        <c:axId val="219156840"/>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crossAx val="2191572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15.v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image" Target="../media/image5.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atin typeface="Candara"/>
                <a:sym typeface="Candara"/>
              </a:defRPr>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atin typeface="Candara"/>
                <a:sym typeface="Candara"/>
              </a:defRPr>
            </a:lvl1pPr>
          </a:lstStyle>
          <a:p>
            <a:fld id="{C05DC3C3-82F0-4D9B-905B-D410E9D2B4EF}" type="datetimeFigureOut">
              <a:rPr lang="en-US" smtClean="0"/>
              <a:pPr/>
              <a:t>12/21/2016</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atin typeface="Candara"/>
                <a:sym typeface="Candara"/>
              </a:defRPr>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atin typeface="Candara"/>
                <a:sym typeface="Candara"/>
              </a:defRPr>
            </a:lvl1pPr>
          </a:lstStyle>
          <a:p>
            <a:fld id="{922BCB6B-DDD0-410F-889F-FEC5002ABB12}" type="slidenum">
              <a:rPr lang="en-US" smtClean="0"/>
              <a:pPr/>
              <a:t>‹Nº›</a:t>
            </a:fld>
            <a:endParaRPr lang="en-US"/>
          </a:p>
        </p:txBody>
      </p:sp>
    </p:spTree>
    <p:extLst>
      <p:ext uri="{BB962C8B-B14F-4D97-AF65-F5344CB8AC3E}">
        <p14:creationId xmlns:p14="http://schemas.microsoft.com/office/powerpoint/2010/main" val="4091089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Candara"/>
        <a:ea typeface="+mn-ea"/>
        <a:cs typeface="+mn-cs"/>
        <a:sym typeface="Candara"/>
      </a:defRPr>
    </a:lvl1pPr>
    <a:lvl2pPr marL="457200" algn="l" defTabSz="914400" rtl="0" eaLnBrk="1" latinLnBrk="0" hangingPunct="1">
      <a:defRPr sz="1200" kern="1200">
        <a:solidFill>
          <a:schemeClr val="tx1"/>
        </a:solidFill>
        <a:latin typeface="Candara"/>
        <a:ea typeface="+mn-ea"/>
        <a:cs typeface="+mn-cs"/>
        <a:sym typeface="Candara"/>
      </a:defRPr>
    </a:lvl2pPr>
    <a:lvl3pPr marL="914400" algn="l" defTabSz="914400" rtl="0" eaLnBrk="1" latinLnBrk="0" hangingPunct="1">
      <a:defRPr sz="1200" kern="1200">
        <a:solidFill>
          <a:schemeClr val="tx1"/>
        </a:solidFill>
        <a:latin typeface="Candara"/>
        <a:ea typeface="+mn-ea"/>
        <a:cs typeface="+mn-cs"/>
        <a:sym typeface="Candara"/>
      </a:defRPr>
    </a:lvl3pPr>
    <a:lvl4pPr marL="1371600" algn="l" defTabSz="914400" rtl="0" eaLnBrk="1" latinLnBrk="0" hangingPunct="1">
      <a:defRPr sz="1200" kern="1200">
        <a:solidFill>
          <a:schemeClr val="tx1"/>
        </a:solidFill>
        <a:latin typeface="Candara"/>
        <a:ea typeface="+mn-ea"/>
        <a:cs typeface="+mn-cs"/>
        <a:sym typeface="Candara"/>
      </a:defRPr>
    </a:lvl4pPr>
    <a:lvl5pPr marL="1828800" algn="l" defTabSz="914400" rtl="0" eaLnBrk="1" latinLnBrk="0" hangingPunct="1">
      <a:defRPr sz="1200" kern="1200">
        <a:solidFill>
          <a:schemeClr val="tx1"/>
        </a:solidFill>
        <a:latin typeface="Candara"/>
        <a:ea typeface="+mn-ea"/>
        <a:cs typeface="+mn-cs"/>
        <a:sym typeface="Candara"/>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2BCB6B-DDD0-410F-889F-FEC5002ABB12}" type="slidenum">
              <a:rPr lang="en-US" smtClean="0"/>
              <a:t>1</a:t>
            </a:fld>
            <a:endParaRPr lang="en-US"/>
          </a:p>
        </p:txBody>
      </p:sp>
    </p:spTree>
    <p:extLst>
      <p:ext uri="{BB962C8B-B14F-4D97-AF65-F5344CB8AC3E}">
        <p14:creationId xmlns:p14="http://schemas.microsoft.com/office/powerpoint/2010/main" val="9206261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12</a:t>
            </a:fld>
            <a:endParaRPr lang="en-US"/>
          </a:p>
        </p:txBody>
      </p:sp>
    </p:spTree>
    <p:extLst>
      <p:ext uri="{BB962C8B-B14F-4D97-AF65-F5344CB8AC3E}">
        <p14:creationId xmlns:p14="http://schemas.microsoft.com/office/powerpoint/2010/main" val="35074075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2</a:t>
            </a:fld>
            <a:endParaRPr lang="en-US"/>
          </a:p>
        </p:txBody>
      </p:sp>
    </p:spTree>
    <p:extLst>
      <p:ext uri="{BB962C8B-B14F-4D97-AF65-F5344CB8AC3E}">
        <p14:creationId xmlns:p14="http://schemas.microsoft.com/office/powerpoint/2010/main" val="40065434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3</a:t>
            </a:fld>
            <a:endParaRPr lang="en-US"/>
          </a:p>
        </p:txBody>
      </p:sp>
    </p:spTree>
    <p:extLst>
      <p:ext uri="{BB962C8B-B14F-4D97-AF65-F5344CB8AC3E}">
        <p14:creationId xmlns:p14="http://schemas.microsoft.com/office/powerpoint/2010/main" val="7390750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5</a:t>
            </a:fld>
            <a:endParaRPr lang="en-US"/>
          </a:p>
        </p:txBody>
      </p:sp>
    </p:spTree>
    <p:extLst>
      <p:ext uri="{BB962C8B-B14F-4D97-AF65-F5344CB8AC3E}">
        <p14:creationId xmlns:p14="http://schemas.microsoft.com/office/powerpoint/2010/main" val="14173968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6</a:t>
            </a:fld>
            <a:endParaRPr lang="en-US"/>
          </a:p>
        </p:txBody>
      </p:sp>
    </p:spTree>
    <p:extLst>
      <p:ext uri="{BB962C8B-B14F-4D97-AF65-F5344CB8AC3E}">
        <p14:creationId xmlns:p14="http://schemas.microsoft.com/office/powerpoint/2010/main" val="33633176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7</a:t>
            </a:fld>
            <a:endParaRPr lang="en-US"/>
          </a:p>
        </p:txBody>
      </p:sp>
    </p:spTree>
    <p:extLst>
      <p:ext uri="{BB962C8B-B14F-4D97-AF65-F5344CB8AC3E}">
        <p14:creationId xmlns:p14="http://schemas.microsoft.com/office/powerpoint/2010/main" val="6729369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22BCB6B-DDD0-410F-889F-FEC5002ABB12}" type="slidenum">
              <a:rPr lang="en-US" smtClean="0"/>
              <a:t>8</a:t>
            </a:fld>
            <a:endParaRPr lang="en-US"/>
          </a:p>
        </p:txBody>
      </p:sp>
    </p:spTree>
    <p:extLst>
      <p:ext uri="{BB962C8B-B14F-4D97-AF65-F5344CB8AC3E}">
        <p14:creationId xmlns:p14="http://schemas.microsoft.com/office/powerpoint/2010/main" val="22638180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9</a:t>
            </a:fld>
            <a:endParaRPr lang="en-US"/>
          </a:p>
        </p:txBody>
      </p:sp>
    </p:spTree>
    <p:extLst>
      <p:ext uri="{BB962C8B-B14F-4D97-AF65-F5344CB8AC3E}">
        <p14:creationId xmlns:p14="http://schemas.microsoft.com/office/powerpoint/2010/main" val="23561063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1A7E37AF-E2A8-4BB4-AD8D-5D2AB2EBD035}" type="slidenum">
              <a:rPr lang="en-US" smtClean="0"/>
              <a:pPr>
                <a:defRPr/>
              </a:pPr>
              <a:t>10</a:t>
            </a:fld>
            <a:endParaRPr lang="en-US"/>
          </a:p>
        </p:txBody>
      </p:sp>
    </p:spTree>
    <p:extLst>
      <p:ext uri="{BB962C8B-B14F-4D97-AF65-F5344CB8AC3E}">
        <p14:creationId xmlns:p14="http://schemas.microsoft.com/office/powerpoint/2010/main" val="1802934565"/>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tags" Target="../tags/tag16.xml"/><Relationship Id="rId13" Type="http://schemas.openxmlformats.org/officeDocument/2006/relationships/slideMaster" Target="../slideMasters/slideMaster1.xml"/><Relationship Id="rId3" Type="http://schemas.openxmlformats.org/officeDocument/2006/relationships/tags" Target="../tags/tag11.xml"/><Relationship Id="rId7" Type="http://schemas.openxmlformats.org/officeDocument/2006/relationships/tags" Target="../tags/tag15.xml"/><Relationship Id="rId12" Type="http://schemas.openxmlformats.org/officeDocument/2006/relationships/tags" Target="../tags/tag20.xml"/><Relationship Id="rId17" Type="http://schemas.openxmlformats.org/officeDocument/2006/relationships/image" Target="../media/image4.png"/><Relationship Id="rId2" Type="http://schemas.openxmlformats.org/officeDocument/2006/relationships/tags" Target="../tags/tag10.xml"/><Relationship Id="rId16" Type="http://schemas.openxmlformats.org/officeDocument/2006/relationships/image" Target="../media/image2.jpeg"/><Relationship Id="rId1" Type="http://schemas.openxmlformats.org/officeDocument/2006/relationships/vmlDrawing" Target="../drawings/vmlDrawing2.vml"/><Relationship Id="rId6" Type="http://schemas.openxmlformats.org/officeDocument/2006/relationships/tags" Target="../tags/tag14.xml"/><Relationship Id="rId11" Type="http://schemas.openxmlformats.org/officeDocument/2006/relationships/tags" Target="../tags/tag19.xml"/><Relationship Id="rId5" Type="http://schemas.openxmlformats.org/officeDocument/2006/relationships/tags" Target="../tags/tag13.xml"/><Relationship Id="rId15" Type="http://schemas.openxmlformats.org/officeDocument/2006/relationships/image" Target="../media/image1.emf"/><Relationship Id="rId10" Type="http://schemas.openxmlformats.org/officeDocument/2006/relationships/tags" Target="../tags/tag18.xml"/><Relationship Id="rId4" Type="http://schemas.openxmlformats.org/officeDocument/2006/relationships/tags" Target="../tags/tag12.xml"/><Relationship Id="rId9" Type="http://schemas.openxmlformats.org/officeDocument/2006/relationships/tags" Target="../tags/tag17.xml"/><Relationship Id="rId14" Type="http://schemas.openxmlformats.org/officeDocument/2006/relationships/oleObject" Target="../embeddings/oleObject2.bin"/></Relationships>
</file>

<file path=ppt/slideLayouts/_rels/slideLayout2.xml.rels><?xml version="1.0" encoding="UTF-8" standalone="yes"?>
<Relationships xmlns="http://schemas.openxmlformats.org/package/2006/relationships"><Relationship Id="rId8" Type="http://schemas.openxmlformats.org/officeDocument/2006/relationships/oleObject" Target="../embeddings/oleObject3.bin"/><Relationship Id="rId3" Type="http://schemas.openxmlformats.org/officeDocument/2006/relationships/tags" Target="../tags/tag22.xml"/><Relationship Id="rId7" Type="http://schemas.openxmlformats.org/officeDocument/2006/relationships/slideMaster" Target="../slideMasters/slideMaster1.xml"/><Relationship Id="rId2" Type="http://schemas.openxmlformats.org/officeDocument/2006/relationships/tags" Target="../tags/tag21.xml"/><Relationship Id="rId1" Type="http://schemas.openxmlformats.org/officeDocument/2006/relationships/vmlDrawing" Target="../drawings/vmlDrawing3.vml"/><Relationship Id="rId6" Type="http://schemas.openxmlformats.org/officeDocument/2006/relationships/tags" Target="../tags/tag25.xml"/><Relationship Id="rId5" Type="http://schemas.openxmlformats.org/officeDocument/2006/relationships/tags" Target="../tags/tag24.xml"/><Relationship Id="rId4" Type="http://schemas.openxmlformats.org/officeDocument/2006/relationships/tags" Target="../tags/tag23.xml"/><Relationship Id="rId9" Type="http://schemas.openxmlformats.org/officeDocument/2006/relationships/image" Target="../media/image1.emf"/></Relationships>
</file>

<file path=ppt/slideLayouts/_rels/slideLayout3.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27.xml"/><Relationship Id="rId7" Type="http://schemas.openxmlformats.org/officeDocument/2006/relationships/tags" Target="../tags/tag31.xml"/><Relationship Id="rId2" Type="http://schemas.openxmlformats.org/officeDocument/2006/relationships/tags" Target="../tags/tag26.xml"/><Relationship Id="rId1" Type="http://schemas.openxmlformats.org/officeDocument/2006/relationships/vmlDrawing" Target="../drawings/vmlDrawing4.vml"/><Relationship Id="rId6" Type="http://schemas.openxmlformats.org/officeDocument/2006/relationships/tags" Target="../tags/tag30.xml"/><Relationship Id="rId5" Type="http://schemas.openxmlformats.org/officeDocument/2006/relationships/tags" Target="../tags/tag29.xml"/><Relationship Id="rId10" Type="http://schemas.openxmlformats.org/officeDocument/2006/relationships/image" Target="../media/image1.emf"/><Relationship Id="rId4" Type="http://schemas.openxmlformats.org/officeDocument/2006/relationships/tags" Target="../tags/tag28.xml"/><Relationship Id="rId9" Type="http://schemas.openxmlformats.org/officeDocument/2006/relationships/oleObject" Target="../embeddings/oleObject4.bin"/></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33.xml"/><Relationship Id="rId7" Type="http://schemas.openxmlformats.org/officeDocument/2006/relationships/image" Target="../media/image1.emf"/><Relationship Id="rId2" Type="http://schemas.openxmlformats.org/officeDocument/2006/relationships/tags" Target="../tags/tag32.xml"/><Relationship Id="rId1" Type="http://schemas.openxmlformats.org/officeDocument/2006/relationships/vmlDrawing" Target="../drawings/vmlDrawing5.vml"/><Relationship Id="rId6" Type="http://schemas.openxmlformats.org/officeDocument/2006/relationships/oleObject" Target="../embeddings/oleObject5.bin"/><Relationship Id="rId5" Type="http://schemas.openxmlformats.org/officeDocument/2006/relationships/slideMaster" Target="../slideMasters/slideMaster1.xml"/><Relationship Id="rId4" Type="http://schemas.openxmlformats.org/officeDocument/2006/relationships/tags" Target="../tags/tag34.xml"/></Relationships>
</file>

<file path=ppt/slideLayouts/_rels/slideLayout5.xml.rels><?xml version="1.0" encoding="UTF-8" standalone="yes"?>
<Relationships xmlns="http://schemas.openxmlformats.org/package/2006/relationships"><Relationship Id="rId8" Type="http://schemas.openxmlformats.org/officeDocument/2006/relationships/tags" Target="../tags/tag41.xml"/><Relationship Id="rId13" Type="http://schemas.openxmlformats.org/officeDocument/2006/relationships/image" Target="../media/image3.png"/><Relationship Id="rId3" Type="http://schemas.openxmlformats.org/officeDocument/2006/relationships/tags" Target="../tags/tag36.xml"/><Relationship Id="rId7" Type="http://schemas.openxmlformats.org/officeDocument/2006/relationships/tags" Target="../tags/tag40.xml"/><Relationship Id="rId12" Type="http://schemas.openxmlformats.org/officeDocument/2006/relationships/image" Target="../media/image2.jpeg"/><Relationship Id="rId2" Type="http://schemas.openxmlformats.org/officeDocument/2006/relationships/tags" Target="../tags/tag35.xml"/><Relationship Id="rId1" Type="http://schemas.openxmlformats.org/officeDocument/2006/relationships/vmlDrawing" Target="../drawings/vmlDrawing6.vml"/><Relationship Id="rId6" Type="http://schemas.openxmlformats.org/officeDocument/2006/relationships/tags" Target="../tags/tag39.xml"/><Relationship Id="rId11" Type="http://schemas.openxmlformats.org/officeDocument/2006/relationships/image" Target="../media/image1.emf"/><Relationship Id="rId5" Type="http://schemas.openxmlformats.org/officeDocument/2006/relationships/tags" Target="../tags/tag38.xml"/><Relationship Id="rId10" Type="http://schemas.openxmlformats.org/officeDocument/2006/relationships/oleObject" Target="../embeddings/oleObject6.bin"/><Relationship Id="rId4" Type="http://schemas.openxmlformats.org/officeDocument/2006/relationships/tags" Target="../tags/tag37.xml"/><Relationship Id="rId9"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tags" Target="../tags/tag43.xml"/><Relationship Id="rId7" Type="http://schemas.openxmlformats.org/officeDocument/2006/relationships/oleObject" Target="../embeddings/oleObject7.bin"/><Relationship Id="rId2" Type="http://schemas.openxmlformats.org/officeDocument/2006/relationships/tags" Target="../tags/tag42.xml"/><Relationship Id="rId1" Type="http://schemas.openxmlformats.org/officeDocument/2006/relationships/vmlDrawing" Target="../drawings/vmlDrawing7.vml"/><Relationship Id="rId6" Type="http://schemas.openxmlformats.org/officeDocument/2006/relationships/slideMaster" Target="../slideMasters/slideMaster1.xml"/><Relationship Id="rId5" Type="http://schemas.openxmlformats.org/officeDocument/2006/relationships/tags" Target="../tags/tag45.xml"/><Relationship Id="rId4" Type="http://schemas.openxmlformats.org/officeDocument/2006/relationships/tags" Target="../tags/tag44.xml"/></Relationships>
</file>

<file path=ppt/slideLayouts/_rels/slideLayout7.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47.xml"/><Relationship Id="rId7" Type="http://schemas.openxmlformats.org/officeDocument/2006/relationships/tags" Target="../tags/tag51.xml"/><Relationship Id="rId12" Type="http://schemas.openxmlformats.org/officeDocument/2006/relationships/image" Target="../media/image4.png"/><Relationship Id="rId2" Type="http://schemas.openxmlformats.org/officeDocument/2006/relationships/tags" Target="../tags/tag46.xml"/><Relationship Id="rId1" Type="http://schemas.openxmlformats.org/officeDocument/2006/relationships/vmlDrawing" Target="../drawings/vmlDrawing8.vml"/><Relationship Id="rId6" Type="http://schemas.openxmlformats.org/officeDocument/2006/relationships/tags" Target="../tags/tag50.xml"/><Relationship Id="rId11" Type="http://schemas.openxmlformats.org/officeDocument/2006/relationships/image" Target="../media/image2.jpeg"/><Relationship Id="rId5" Type="http://schemas.openxmlformats.org/officeDocument/2006/relationships/tags" Target="../tags/tag49.xml"/><Relationship Id="rId10" Type="http://schemas.openxmlformats.org/officeDocument/2006/relationships/image" Target="../media/image1.emf"/><Relationship Id="rId4" Type="http://schemas.openxmlformats.org/officeDocument/2006/relationships/tags" Target="../tags/tag48.xml"/><Relationship Id="rId9" Type="http://schemas.openxmlformats.org/officeDocument/2006/relationships/oleObject" Target="../embeddings/oleObject8.bin"/></Relationships>
</file>

<file path=ppt/slideLayouts/_rels/slideLayout8.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53.xml"/><Relationship Id="rId7" Type="http://schemas.openxmlformats.org/officeDocument/2006/relationships/tags" Target="../tags/tag57.xml"/><Relationship Id="rId2" Type="http://schemas.openxmlformats.org/officeDocument/2006/relationships/tags" Target="../tags/tag52.xml"/><Relationship Id="rId1" Type="http://schemas.openxmlformats.org/officeDocument/2006/relationships/vmlDrawing" Target="../drawings/vmlDrawing9.vml"/><Relationship Id="rId6" Type="http://schemas.openxmlformats.org/officeDocument/2006/relationships/tags" Target="../tags/tag56.xml"/><Relationship Id="rId5" Type="http://schemas.openxmlformats.org/officeDocument/2006/relationships/tags" Target="../tags/tag55.xml"/><Relationship Id="rId10" Type="http://schemas.openxmlformats.org/officeDocument/2006/relationships/image" Target="../media/image1.emf"/><Relationship Id="rId4" Type="http://schemas.openxmlformats.org/officeDocument/2006/relationships/tags" Target="../tags/tag54.xml"/><Relationship Id="rId9" Type="http://schemas.openxmlformats.org/officeDocument/2006/relationships/oleObject" Target="../embeddings/oleObject9.bin"/></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Diapositiva de título">
    <p:spTree>
      <p:nvGrpSpPr>
        <p:cNvPr id="1" name=""/>
        <p:cNvGrpSpPr/>
        <p:nvPr/>
      </p:nvGrpSpPr>
      <p:grpSpPr>
        <a:xfrm>
          <a:off x="0" y="0"/>
          <a:ext cx="0" cy="0"/>
          <a:chOff x="0" y="0"/>
          <a:chExt cx="0" cy="0"/>
        </a:xfrm>
      </p:grpSpPr>
      <p:graphicFrame>
        <p:nvGraphicFramePr>
          <p:cNvPr id="11" name="Object 10" hidden="1"/>
          <p:cNvGraphicFramePr>
            <a:graphicFrameLocks noChangeAspect="1"/>
          </p:cNvGraphicFramePr>
          <p:nvPr userDrawn="1">
            <p:custDataLst>
              <p:tags r:id="rId2"/>
            </p:custDataLst>
            <p:extLst>
              <p:ext uri="{D42A27DB-BD31-4B8C-83A1-F6EECF244321}">
                <p14:modId xmlns:p14="http://schemas.microsoft.com/office/powerpoint/2010/main" val="425643863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171" name="think-cell Slide" r:id="rId14" imgW="270" imgH="270" progId="TCLayout.ActiveDocument.1">
                  <p:embed/>
                </p:oleObj>
              </mc:Choice>
              <mc:Fallback>
                <p:oleObj name="think-cell Slide" r:id="rId14" imgW="270" imgH="270" progId="TCLayout.ActiveDocument.1">
                  <p:embed/>
                  <p:pic>
                    <p:nvPicPr>
                      <p:cNvPr id="0" name=""/>
                      <p:cNvPicPr/>
                      <p:nvPr/>
                    </p:nvPicPr>
                    <p:blipFill>
                      <a:blip r:embed="rId15"/>
                      <a:stretch>
                        <a:fillRect/>
                      </a:stretch>
                    </p:blipFill>
                    <p:spPr>
                      <a:xfrm>
                        <a:off x="1588" y="1588"/>
                        <a:ext cx="1587" cy="1587"/>
                      </a:xfrm>
                      <a:prstGeom prst="rect">
                        <a:avLst/>
                      </a:prstGeom>
                    </p:spPr>
                  </p:pic>
                </p:oleObj>
              </mc:Fallback>
            </mc:AlternateContent>
          </a:graphicData>
        </a:graphic>
      </p:graphicFrame>
      <p:sp>
        <p:nvSpPr>
          <p:cNvPr id="15" name="Rectangle 14"/>
          <p:cNvSpPr/>
          <p:nvPr userDrawn="1">
            <p:custDataLst>
              <p:tags r:id="rId3"/>
            </p:custDataLst>
          </p:nvPr>
        </p:nvSpPr>
        <p:spPr>
          <a:xfrm>
            <a:off x="1" y="-9524"/>
            <a:ext cx="9144000" cy="3433762"/>
          </a:xfrm>
          <a:prstGeom prst="rect">
            <a:avLst/>
          </a:prstGeom>
          <a:solidFill>
            <a:srgbClr val="E4EB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userDrawn="1">
            <p:custDataLst>
              <p:tags r:id="rId4"/>
            </p:custDataLst>
          </p:nvPr>
        </p:nvSpPr>
        <p:spPr>
          <a:xfrm>
            <a:off x="1838325" y="3383280"/>
            <a:ext cx="7305676" cy="47625"/>
          </a:xfrm>
          <a:prstGeom prst="rect">
            <a:avLst/>
          </a:prstGeom>
          <a:gradFill flip="none" rotWithShape="1">
            <a:gsLst>
              <a:gs pos="0">
                <a:schemeClr val="accent6"/>
              </a:gs>
              <a:gs pos="100000">
                <a:schemeClr val="bg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ndara"/>
              <a:sym typeface="Candara"/>
            </a:endParaRPr>
          </a:p>
        </p:txBody>
      </p:sp>
      <p:sp>
        <p:nvSpPr>
          <p:cNvPr id="2" name="1 Título"/>
          <p:cNvSpPr>
            <a:spLocks noGrp="1"/>
          </p:cNvSpPr>
          <p:nvPr>
            <p:ph type="ctrTitle"/>
            <p:custDataLst>
              <p:tags r:id="rId5"/>
            </p:custDataLst>
          </p:nvPr>
        </p:nvSpPr>
        <p:spPr>
          <a:xfrm>
            <a:off x="2313084" y="1690686"/>
            <a:ext cx="5833110" cy="1470025"/>
          </a:xfrm>
        </p:spPr>
        <p:txBody>
          <a:bodyPr/>
          <a:lstStyle>
            <a:lvl1pPr algn="l">
              <a:defRPr sz="3600"/>
            </a:lvl1pPr>
          </a:lstStyle>
          <a:p>
            <a:r>
              <a:rPr lang="es-ES"/>
              <a:t>Haga clic para modificar el estilo de título del patrón</a:t>
            </a:r>
            <a:endParaRPr lang="es-CO" dirty="0"/>
          </a:p>
        </p:txBody>
      </p:sp>
      <p:sp>
        <p:nvSpPr>
          <p:cNvPr id="3" name="2 Subtítulo"/>
          <p:cNvSpPr>
            <a:spLocks noGrp="1"/>
          </p:cNvSpPr>
          <p:nvPr>
            <p:ph type="subTitle" idx="1"/>
            <p:custDataLst>
              <p:tags r:id="rId6"/>
            </p:custDataLst>
          </p:nvPr>
        </p:nvSpPr>
        <p:spPr>
          <a:xfrm>
            <a:off x="2313084" y="3467100"/>
            <a:ext cx="5852160" cy="619125"/>
          </a:xfrm>
        </p:spPr>
        <p:txBody>
          <a:bodyPr lIns="0" tIns="0" rIns="0" bIns="0"/>
          <a:lstStyle>
            <a:lvl1pPr marL="0" indent="0" algn="l">
              <a:buNone/>
              <a:defRPr sz="1800" b="0">
                <a:solidFill>
                  <a:schemeClr val="accent6"/>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s-CO" dirty="0"/>
          </a:p>
        </p:txBody>
      </p:sp>
      <p:sp>
        <p:nvSpPr>
          <p:cNvPr id="20" name="Text Placeholder 19"/>
          <p:cNvSpPr>
            <a:spLocks noGrp="1"/>
          </p:cNvSpPr>
          <p:nvPr>
            <p:ph type="body" sz="quarter" idx="10" hasCustomPrompt="1"/>
            <p:custDataLst>
              <p:tags r:id="rId7"/>
            </p:custDataLst>
          </p:nvPr>
        </p:nvSpPr>
        <p:spPr>
          <a:xfrm>
            <a:off x="2313084" y="4248150"/>
            <a:ext cx="3219450" cy="361950"/>
          </a:xfrm>
        </p:spPr>
        <p:txBody>
          <a:bodyPr lIns="0" tIns="0" rIns="0" bIns="0" anchor="ctr"/>
          <a:lstStyle>
            <a:lvl1pPr marL="0" indent="0" algn="l">
              <a:buNone/>
              <a:defRPr sz="1400" b="0">
                <a:solidFill>
                  <a:schemeClr val="accent3"/>
                </a:solidFill>
              </a:defRPr>
            </a:lvl1pPr>
            <a:lvl5pPr>
              <a:defRPr/>
            </a:lvl5pPr>
          </a:lstStyle>
          <a:p>
            <a:pPr lvl="0"/>
            <a:r>
              <a:rPr lang="en-US" dirty="0"/>
              <a:t>Date</a:t>
            </a:r>
          </a:p>
        </p:txBody>
      </p:sp>
      <p:sp>
        <p:nvSpPr>
          <p:cNvPr id="6" name="Pentagon 5"/>
          <p:cNvSpPr/>
          <p:nvPr userDrawn="1">
            <p:custDataLst>
              <p:tags r:id="rId8"/>
            </p:custDataLst>
          </p:nvPr>
        </p:nvSpPr>
        <p:spPr>
          <a:xfrm>
            <a:off x="0" y="0"/>
            <a:ext cx="1989056" cy="4619624"/>
          </a:xfrm>
          <a:custGeom>
            <a:avLst/>
            <a:gdLst>
              <a:gd name="connsiteX0" fmla="*/ 0 w 2095500"/>
              <a:gd name="connsiteY0" fmla="*/ 0 h 6867525"/>
              <a:gd name="connsiteX1" fmla="*/ 1410691 w 2095500"/>
              <a:gd name="connsiteY1" fmla="*/ 0 h 6867525"/>
              <a:gd name="connsiteX2" fmla="*/ 2095500 w 2095500"/>
              <a:gd name="connsiteY2" fmla="*/ 3433763 h 6867525"/>
              <a:gd name="connsiteX3" fmla="*/ 1410691 w 2095500"/>
              <a:gd name="connsiteY3" fmla="*/ 6867525 h 6867525"/>
              <a:gd name="connsiteX4" fmla="*/ 0 w 2095500"/>
              <a:gd name="connsiteY4" fmla="*/ 6867525 h 6867525"/>
              <a:gd name="connsiteX5" fmla="*/ 0 w 2095500"/>
              <a:gd name="connsiteY5" fmla="*/ 0 h 6867525"/>
              <a:gd name="connsiteX0" fmla="*/ 0 w 2095500"/>
              <a:gd name="connsiteY0" fmla="*/ 0 h 6867525"/>
              <a:gd name="connsiteX1" fmla="*/ 1410691 w 2095500"/>
              <a:gd name="connsiteY1" fmla="*/ 0 h 6867525"/>
              <a:gd name="connsiteX2" fmla="*/ 2095500 w 2095500"/>
              <a:gd name="connsiteY2" fmla="*/ 3433763 h 6867525"/>
              <a:gd name="connsiteX3" fmla="*/ 1036980 w 2095500"/>
              <a:gd name="connsiteY3" fmla="*/ 6867525 h 6867525"/>
              <a:gd name="connsiteX4" fmla="*/ 0 w 2095500"/>
              <a:gd name="connsiteY4" fmla="*/ 6867525 h 6867525"/>
              <a:gd name="connsiteX5" fmla="*/ 0 w 2095500"/>
              <a:gd name="connsiteY5" fmla="*/ 0 h 6867525"/>
              <a:gd name="connsiteX0" fmla="*/ 0 w 2095500"/>
              <a:gd name="connsiteY0" fmla="*/ 0 h 6867525"/>
              <a:gd name="connsiteX1" fmla="*/ 1410691 w 2095500"/>
              <a:gd name="connsiteY1" fmla="*/ 0 h 6867525"/>
              <a:gd name="connsiteX2" fmla="*/ 2095500 w 2095500"/>
              <a:gd name="connsiteY2" fmla="*/ 3433763 h 6867525"/>
              <a:gd name="connsiteX3" fmla="*/ 750733 w 2095500"/>
              <a:gd name="connsiteY3" fmla="*/ 6867525 h 6867525"/>
              <a:gd name="connsiteX4" fmla="*/ 0 w 2095500"/>
              <a:gd name="connsiteY4" fmla="*/ 6867525 h 6867525"/>
              <a:gd name="connsiteX5" fmla="*/ 0 w 2095500"/>
              <a:gd name="connsiteY5" fmla="*/ 0 h 6867525"/>
              <a:gd name="connsiteX0" fmla="*/ 0 w 2095500"/>
              <a:gd name="connsiteY0" fmla="*/ 0 h 6867525"/>
              <a:gd name="connsiteX1" fmla="*/ 1410691 w 2095500"/>
              <a:gd name="connsiteY1" fmla="*/ 0 h 6867525"/>
              <a:gd name="connsiteX2" fmla="*/ 2095500 w 2095500"/>
              <a:gd name="connsiteY2" fmla="*/ 3433763 h 6867525"/>
              <a:gd name="connsiteX3" fmla="*/ 1592248 w 2095500"/>
              <a:gd name="connsiteY3" fmla="*/ 4622800 h 6867525"/>
              <a:gd name="connsiteX4" fmla="*/ 750733 w 2095500"/>
              <a:gd name="connsiteY4" fmla="*/ 6867525 h 6867525"/>
              <a:gd name="connsiteX5" fmla="*/ 0 w 2095500"/>
              <a:gd name="connsiteY5" fmla="*/ 6867525 h 6867525"/>
              <a:gd name="connsiteX6" fmla="*/ 0 w 2095500"/>
              <a:gd name="connsiteY6" fmla="*/ 0 h 6867525"/>
              <a:gd name="connsiteX0" fmla="*/ 7952 w 2103452"/>
              <a:gd name="connsiteY0" fmla="*/ 0 h 6867525"/>
              <a:gd name="connsiteX1" fmla="*/ 1418643 w 2103452"/>
              <a:gd name="connsiteY1" fmla="*/ 0 h 6867525"/>
              <a:gd name="connsiteX2" fmla="*/ 2103452 w 2103452"/>
              <a:gd name="connsiteY2" fmla="*/ 3433763 h 6867525"/>
              <a:gd name="connsiteX3" fmla="*/ 1600200 w 2103452"/>
              <a:gd name="connsiteY3" fmla="*/ 4622800 h 6867525"/>
              <a:gd name="connsiteX4" fmla="*/ 758685 w 2103452"/>
              <a:gd name="connsiteY4" fmla="*/ 6867525 h 6867525"/>
              <a:gd name="connsiteX5" fmla="*/ 7952 w 2103452"/>
              <a:gd name="connsiteY5" fmla="*/ 6867525 h 6867525"/>
              <a:gd name="connsiteX6" fmla="*/ 0 w 2103452"/>
              <a:gd name="connsiteY6" fmla="*/ 4635500 h 6867525"/>
              <a:gd name="connsiteX7" fmla="*/ 7952 w 2103452"/>
              <a:gd name="connsiteY7" fmla="*/ 0 h 6867525"/>
              <a:gd name="connsiteX0" fmla="*/ 7952 w 2103452"/>
              <a:gd name="connsiteY0" fmla="*/ 0 h 6867525"/>
              <a:gd name="connsiteX1" fmla="*/ 1418643 w 2103452"/>
              <a:gd name="connsiteY1" fmla="*/ 0 h 6867525"/>
              <a:gd name="connsiteX2" fmla="*/ 2103452 w 2103452"/>
              <a:gd name="connsiteY2" fmla="*/ 3433763 h 6867525"/>
              <a:gd name="connsiteX3" fmla="*/ 1600200 w 2103452"/>
              <a:gd name="connsiteY3" fmla="*/ 4622800 h 6867525"/>
              <a:gd name="connsiteX4" fmla="*/ 7952 w 2103452"/>
              <a:gd name="connsiteY4" fmla="*/ 6867525 h 6867525"/>
              <a:gd name="connsiteX5" fmla="*/ 0 w 2103452"/>
              <a:gd name="connsiteY5" fmla="*/ 4635500 h 6867525"/>
              <a:gd name="connsiteX6" fmla="*/ 7952 w 2103452"/>
              <a:gd name="connsiteY6" fmla="*/ 0 h 6867525"/>
              <a:gd name="connsiteX0" fmla="*/ 7952 w 2103452"/>
              <a:gd name="connsiteY0" fmla="*/ 0 h 4635500"/>
              <a:gd name="connsiteX1" fmla="*/ 1418643 w 2103452"/>
              <a:gd name="connsiteY1" fmla="*/ 0 h 4635500"/>
              <a:gd name="connsiteX2" fmla="*/ 2103452 w 2103452"/>
              <a:gd name="connsiteY2" fmla="*/ 3433763 h 4635500"/>
              <a:gd name="connsiteX3" fmla="*/ 1600200 w 2103452"/>
              <a:gd name="connsiteY3" fmla="*/ 4622800 h 4635500"/>
              <a:gd name="connsiteX4" fmla="*/ 0 w 2103452"/>
              <a:gd name="connsiteY4" fmla="*/ 4635500 h 4635500"/>
              <a:gd name="connsiteX5" fmla="*/ 7952 w 2103452"/>
              <a:gd name="connsiteY5" fmla="*/ 0 h 4635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03452" h="4635500">
                <a:moveTo>
                  <a:pt x="7952" y="0"/>
                </a:moveTo>
                <a:lnTo>
                  <a:pt x="1418643" y="0"/>
                </a:lnTo>
                <a:lnTo>
                  <a:pt x="2103452" y="3433763"/>
                </a:lnTo>
                <a:lnTo>
                  <a:pt x="1600200" y="4622800"/>
                </a:lnTo>
                <a:lnTo>
                  <a:pt x="0" y="4635500"/>
                </a:lnTo>
                <a:cubicBezTo>
                  <a:pt x="2651" y="3090333"/>
                  <a:pt x="5301" y="1545167"/>
                  <a:pt x="795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p:cNvGrpSpPr/>
          <p:nvPr userDrawn="1">
            <p:custDataLst>
              <p:tags r:id="rId9"/>
            </p:custDataLst>
          </p:nvPr>
        </p:nvGrpSpPr>
        <p:grpSpPr>
          <a:xfrm>
            <a:off x="-1057274" y="-484331"/>
            <a:ext cx="3046330" cy="4954730"/>
            <a:chOff x="-1250950" y="-268289"/>
            <a:chExt cx="3263900" cy="5308600"/>
          </a:xfrm>
          <a:solidFill>
            <a:schemeClr val="accent3">
              <a:lumMod val="20000"/>
              <a:lumOff val="80000"/>
            </a:schemeClr>
          </a:solidFill>
        </p:grpSpPr>
        <p:sp>
          <p:nvSpPr>
            <p:cNvPr id="18" name="Freeform 27"/>
            <p:cNvSpPr>
              <a:spLocks noEditPoints="1"/>
            </p:cNvSpPr>
            <p:nvPr userDrawn="1"/>
          </p:nvSpPr>
          <p:spPr bwMode="auto">
            <a:xfrm>
              <a:off x="-784225" y="-268289"/>
              <a:ext cx="2327275" cy="3987800"/>
            </a:xfrm>
            <a:custGeom>
              <a:avLst/>
              <a:gdLst>
                <a:gd name="T0" fmla="*/ 0 w 1466"/>
                <a:gd name="T1" fmla="*/ 2506 h 2512"/>
                <a:gd name="T2" fmla="*/ 48 w 1466"/>
                <a:gd name="T3" fmla="*/ 2254 h 2512"/>
                <a:gd name="T4" fmla="*/ 300 w 1466"/>
                <a:gd name="T5" fmla="*/ 916 h 2512"/>
                <a:gd name="T6" fmla="*/ 428 w 1466"/>
                <a:gd name="T7" fmla="*/ 240 h 2512"/>
                <a:gd name="T8" fmla="*/ 436 w 1466"/>
                <a:gd name="T9" fmla="*/ 208 h 2512"/>
                <a:gd name="T10" fmla="*/ 454 w 1466"/>
                <a:gd name="T11" fmla="*/ 150 h 2512"/>
                <a:gd name="T12" fmla="*/ 480 w 1466"/>
                <a:gd name="T13" fmla="*/ 104 h 2512"/>
                <a:gd name="T14" fmla="*/ 514 w 1466"/>
                <a:gd name="T15" fmla="*/ 66 h 2512"/>
                <a:gd name="T16" fmla="*/ 554 w 1466"/>
                <a:gd name="T17" fmla="*/ 38 h 2512"/>
                <a:gd name="T18" fmla="*/ 602 w 1466"/>
                <a:gd name="T19" fmla="*/ 18 h 2512"/>
                <a:gd name="T20" fmla="*/ 662 w 1466"/>
                <a:gd name="T21" fmla="*/ 6 h 2512"/>
                <a:gd name="T22" fmla="*/ 730 w 1466"/>
                <a:gd name="T23" fmla="*/ 0 h 2512"/>
                <a:gd name="T24" fmla="*/ 768 w 1466"/>
                <a:gd name="T25" fmla="*/ 2 h 2512"/>
                <a:gd name="T26" fmla="*/ 826 w 1466"/>
                <a:gd name="T27" fmla="*/ 6 h 2512"/>
                <a:gd name="T28" fmla="*/ 876 w 1466"/>
                <a:gd name="T29" fmla="*/ 20 h 2512"/>
                <a:gd name="T30" fmla="*/ 922 w 1466"/>
                <a:gd name="T31" fmla="*/ 40 h 2512"/>
                <a:gd name="T32" fmla="*/ 958 w 1466"/>
                <a:gd name="T33" fmla="*/ 70 h 2512"/>
                <a:gd name="T34" fmla="*/ 990 w 1466"/>
                <a:gd name="T35" fmla="*/ 104 h 2512"/>
                <a:gd name="T36" fmla="*/ 1014 w 1466"/>
                <a:gd name="T37" fmla="*/ 148 h 2512"/>
                <a:gd name="T38" fmla="*/ 1034 w 1466"/>
                <a:gd name="T39" fmla="*/ 198 h 2512"/>
                <a:gd name="T40" fmla="*/ 1048 w 1466"/>
                <a:gd name="T41" fmla="*/ 256 h 2512"/>
                <a:gd name="T42" fmla="*/ 1162 w 1466"/>
                <a:gd name="T43" fmla="*/ 866 h 2512"/>
                <a:gd name="T44" fmla="*/ 1278 w 1466"/>
                <a:gd name="T45" fmla="*/ 1478 h 2512"/>
                <a:gd name="T46" fmla="*/ 1464 w 1466"/>
                <a:gd name="T47" fmla="*/ 2464 h 2512"/>
                <a:gd name="T48" fmla="*/ 1466 w 1466"/>
                <a:gd name="T49" fmla="*/ 2478 h 2512"/>
                <a:gd name="T50" fmla="*/ 1464 w 1466"/>
                <a:gd name="T51" fmla="*/ 2496 h 2512"/>
                <a:gd name="T52" fmla="*/ 1454 w 1466"/>
                <a:gd name="T53" fmla="*/ 2508 h 2512"/>
                <a:gd name="T54" fmla="*/ 1436 w 1466"/>
                <a:gd name="T55" fmla="*/ 2512 h 2512"/>
                <a:gd name="T56" fmla="*/ 1424 w 1466"/>
                <a:gd name="T57" fmla="*/ 2512 h 2512"/>
                <a:gd name="T58" fmla="*/ 40 w 1466"/>
                <a:gd name="T59" fmla="*/ 2512 h 2512"/>
                <a:gd name="T60" fmla="*/ 0 w 1466"/>
                <a:gd name="T61" fmla="*/ 2506 h 2512"/>
                <a:gd name="T62" fmla="*/ 738 w 1466"/>
                <a:gd name="T63" fmla="*/ 886 h 2512"/>
                <a:gd name="T64" fmla="*/ 720 w 1466"/>
                <a:gd name="T65" fmla="*/ 888 h 2512"/>
                <a:gd name="T66" fmla="*/ 538 w 1466"/>
                <a:gd name="T67" fmla="*/ 2064 h 2512"/>
                <a:gd name="T68" fmla="*/ 918 w 1466"/>
                <a:gd name="T69" fmla="*/ 2064 h 2512"/>
                <a:gd name="T70" fmla="*/ 738 w 1466"/>
                <a:gd name="T71" fmla="*/ 886 h 2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466" h="2512">
                  <a:moveTo>
                    <a:pt x="0" y="2506"/>
                  </a:moveTo>
                  <a:lnTo>
                    <a:pt x="0" y="2506"/>
                  </a:lnTo>
                  <a:lnTo>
                    <a:pt x="48" y="2254"/>
                  </a:lnTo>
                  <a:lnTo>
                    <a:pt x="48" y="2254"/>
                  </a:lnTo>
                  <a:lnTo>
                    <a:pt x="300" y="916"/>
                  </a:lnTo>
                  <a:lnTo>
                    <a:pt x="300" y="916"/>
                  </a:lnTo>
                  <a:lnTo>
                    <a:pt x="364" y="578"/>
                  </a:lnTo>
                  <a:lnTo>
                    <a:pt x="428" y="240"/>
                  </a:lnTo>
                  <a:lnTo>
                    <a:pt x="428" y="240"/>
                  </a:lnTo>
                  <a:lnTo>
                    <a:pt x="436" y="208"/>
                  </a:lnTo>
                  <a:lnTo>
                    <a:pt x="444" y="178"/>
                  </a:lnTo>
                  <a:lnTo>
                    <a:pt x="454" y="150"/>
                  </a:lnTo>
                  <a:lnTo>
                    <a:pt x="466" y="126"/>
                  </a:lnTo>
                  <a:lnTo>
                    <a:pt x="480" y="104"/>
                  </a:lnTo>
                  <a:lnTo>
                    <a:pt x="496" y="84"/>
                  </a:lnTo>
                  <a:lnTo>
                    <a:pt x="514" y="66"/>
                  </a:lnTo>
                  <a:lnTo>
                    <a:pt x="532" y="50"/>
                  </a:lnTo>
                  <a:lnTo>
                    <a:pt x="554" y="38"/>
                  </a:lnTo>
                  <a:lnTo>
                    <a:pt x="578" y="26"/>
                  </a:lnTo>
                  <a:lnTo>
                    <a:pt x="602" y="18"/>
                  </a:lnTo>
                  <a:lnTo>
                    <a:pt x="630" y="10"/>
                  </a:lnTo>
                  <a:lnTo>
                    <a:pt x="662" y="6"/>
                  </a:lnTo>
                  <a:lnTo>
                    <a:pt x="694" y="2"/>
                  </a:lnTo>
                  <a:lnTo>
                    <a:pt x="730" y="0"/>
                  </a:lnTo>
                  <a:lnTo>
                    <a:pt x="768" y="2"/>
                  </a:lnTo>
                  <a:lnTo>
                    <a:pt x="768" y="2"/>
                  </a:lnTo>
                  <a:lnTo>
                    <a:pt x="798" y="4"/>
                  </a:lnTo>
                  <a:lnTo>
                    <a:pt x="826" y="6"/>
                  </a:lnTo>
                  <a:lnTo>
                    <a:pt x="852" y="12"/>
                  </a:lnTo>
                  <a:lnTo>
                    <a:pt x="876" y="20"/>
                  </a:lnTo>
                  <a:lnTo>
                    <a:pt x="900" y="30"/>
                  </a:lnTo>
                  <a:lnTo>
                    <a:pt x="922" y="40"/>
                  </a:lnTo>
                  <a:lnTo>
                    <a:pt x="940" y="54"/>
                  </a:lnTo>
                  <a:lnTo>
                    <a:pt x="958" y="70"/>
                  </a:lnTo>
                  <a:lnTo>
                    <a:pt x="974" y="86"/>
                  </a:lnTo>
                  <a:lnTo>
                    <a:pt x="990" y="104"/>
                  </a:lnTo>
                  <a:lnTo>
                    <a:pt x="1002" y="126"/>
                  </a:lnTo>
                  <a:lnTo>
                    <a:pt x="1014" y="148"/>
                  </a:lnTo>
                  <a:lnTo>
                    <a:pt x="1026" y="172"/>
                  </a:lnTo>
                  <a:lnTo>
                    <a:pt x="1034" y="198"/>
                  </a:lnTo>
                  <a:lnTo>
                    <a:pt x="1042" y="226"/>
                  </a:lnTo>
                  <a:lnTo>
                    <a:pt x="1048" y="256"/>
                  </a:lnTo>
                  <a:lnTo>
                    <a:pt x="1048" y="256"/>
                  </a:lnTo>
                  <a:lnTo>
                    <a:pt x="1162" y="866"/>
                  </a:lnTo>
                  <a:lnTo>
                    <a:pt x="1278" y="1478"/>
                  </a:lnTo>
                  <a:lnTo>
                    <a:pt x="1278" y="1478"/>
                  </a:lnTo>
                  <a:lnTo>
                    <a:pt x="1370" y="1970"/>
                  </a:lnTo>
                  <a:lnTo>
                    <a:pt x="1464" y="2464"/>
                  </a:lnTo>
                  <a:lnTo>
                    <a:pt x="1464" y="2464"/>
                  </a:lnTo>
                  <a:lnTo>
                    <a:pt x="1466" y="2478"/>
                  </a:lnTo>
                  <a:lnTo>
                    <a:pt x="1466" y="2488"/>
                  </a:lnTo>
                  <a:lnTo>
                    <a:pt x="1464" y="2496"/>
                  </a:lnTo>
                  <a:lnTo>
                    <a:pt x="1460" y="2502"/>
                  </a:lnTo>
                  <a:lnTo>
                    <a:pt x="1454" y="2508"/>
                  </a:lnTo>
                  <a:lnTo>
                    <a:pt x="1446" y="2510"/>
                  </a:lnTo>
                  <a:lnTo>
                    <a:pt x="1436" y="2512"/>
                  </a:lnTo>
                  <a:lnTo>
                    <a:pt x="1424" y="2512"/>
                  </a:lnTo>
                  <a:lnTo>
                    <a:pt x="1424" y="2512"/>
                  </a:lnTo>
                  <a:lnTo>
                    <a:pt x="40" y="2512"/>
                  </a:lnTo>
                  <a:lnTo>
                    <a:pt x="40" y="2512"/>
                  </a:lnTo>
                  <a:lnTo>
                    <a:pt x="22" y="2510"/>
                  </a:lnTo>
                  <a:lnTo>
                    <a:pt x="0" y="2506"/>
                  </a:lnTo>
                  <a:lnTo>
                    <a:pt x="0" y="2506"/>
                  </a:lnTo>
                  <a:close/>
                  <a:moveTo>
                    <a:pt x="738" y="886"/>
                  </a:moveTo>
                  <a:lnTo>
                    <a:pt x="738" y="886"/>
                  </a:lnTo>
                  <a:lnTo>
                    <a:pt x="720" y="888"/>
                  </a:lnTo>
                  <a:lnTo>
                    <a:pt x="720" y="888"/>
                  </a:lnTo>
                  <a:lnTo>
                    <a:pt x="538" y="2064"/>
                  </a:lnTo>
                  <a:lnTo>
                    <a:pt x="538" y="2064"/>
                  </a:lnTo>
                  <a:lnTo>
                    <a:pt x="918" y="2064"/>
                  </a:lnTo>
                  <a:lnTo>
                    <a:pt x="918" y="2064"/>
                  </a:lnTo>
                  <a:lnTo>
                    <a:pt x="738" y="886"/>
                  </a:lnTo>
                  <a:lnTo>
                    <a:pt x="738" y="886"/>
                  </a:lnTo>
                  <a:close/>
                </a:path>
              </a:pathLst>
            </a:custGeom>
            <a:solidFill>
              <a:srgbClr val="E4EBF4"/>
            </a:solidFill>
            <a:ln>
              <a:noFill/>
            </a:ln>
            <a:extLst>
              <a:ext uri="{91240B29-F687-4F45-9708-019B960494DF}">
                <a14:hiddenLine xmlns:a14="http://schemas.microsoft.com/office/drawing/2010/main" w="9525">
                  <a:solidFill>
                    <a:srgbClr val="000000"/>
                  </a:solidFill>
                  <a:round/>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lt1"/>
                </a:solidFill>
              </a:endParaRPr>
            </a:p>
          </p:txBody>
        </p:sp>
        <p:sp>
          <p:nvSpPr>
            <p:cNvPr id="19" name="Freeform 28"/>
            <p:cNvSpPr>
              <a:spLocks/>
            </p:cNvSpPr>
            <p:nvPr userDrawn="1"/>
          </p:nvSpPr>
          <p:spPr bwMode="auto">
            <a:xfrm>
              <a:off x="-1250950" y="4198936"/>
              <a:ext cx="3263900" cy="841375"/>
            </a:xfrm>
            <a:custGeom>
              <a:avLst/>
              <a:gdLst>
                <a:gd name="T0" fmla="*/ 1028 w 2056"/>
                <a:gd name="T1" fmla="*/ 528 h 530"/>
                <a:gd name="T2" fmla="*/ 62 w 2056"/>
                <a:gd name="T3" fmla="*/ 530 h 530"/>
                <a:gd name="T4" fmla="*/ 46 w 2056"/>
                <a:gd name="T5" fmla="*/ 530 h 530"/>
                <a:gd name="T6" fmla="*/ 20 w 2056"/>
                <a:gd name="T7" fmla="*/ 524 h 530"/>
                <a:gd name="T8" fmla="*/ 6 w 2056"/>
                <a:gd name="T9" fmla="*/ 510 h 530"/>
                <a:gd name="T10" fmla="*/ 0 w 2056"/>
                <a:gd name="T11" fmla="*/ 484 h 530"/>
                <a:gd name="T12" fmla="*/ 0 w 2056"/>
                <a:gd name="T13" fmla="*/ 468 h 530"/>
                <a:gd name="T14" fmla="*/ 2 w 2056"/>
                <a:gd name="T15" fmla="*/ 408 h 530"/>
                <a:gd name="T16" fmla="*/ 10 w 2056"/>
                <a:gd name="T17" fmla="*/ 382 h 530"/>
                <a:gd name="T18" fmla="*/ 20 w 2056"/>
                <a:gd name="T19" fmla="*/ 372 h 530"/>
                <a:gd name="T20" fmla="*/ 44 w 2056"/>
                <a:gd name="T21" fmla="*/ 364 h 530"/>
                <a:gd name="T22" fmla="*/ 104 w 2056"/>
                <a:gd name="T23" fmla="*/ 362 h 530"/>
                <a:gd name="T24" fmla="*/ 116 w 2056"/>
                <a:gd name="T25" fmla="*/ 360 h 530"/>
                <a:gd name="T26" fmla="*/ 134 w 2056"/>
                <a:gd name="T27" fmla="*/ 354 h 530"/>
                <a:gd name="T28" fmla="*/ 146 w 2056"/>
                <a:gd name="T29" fmla="*/ 342 h 530"/>
                <a:gd name="T30" fmla="*/ 156 w 2056"/>
                <a:gd name="T31" fmla="*/ 314 h 530"/>
                <a:gd name="T32" fmla="*/ 180 w 2056"/>
                <a:gd name="T33" fmla="*/ 182 h 530"/>
                <a:gd name="T34" fmla="*/ 204 w 2056"/>
                <a:gd name="T35" fmla="*/ 52 h 530"/>
                <a:gd name="T36" fmla="*/ 212 w 2056"/>
                <a:gd name="T37" fmla="*/ 28 h 530"/>
                <a:gd name="T38" fmla="*/ 222 w 2056"/>
                <a:gd name="T39" fmla="*/ 12 h 530"/>
                <a:gd name="T40" fmla="*/ 240 w 2056"/>
                <a:gd name="T41" fmla="*/ 4 h 530"/>
                <a:gd name="T42" fmla="*/ 264 w 2056"/>
                <a:gd name="T43" fmla="*/ 0 h 530"/>
                <a:gd name="T44" fmla="*/ 1030 w 2056"/>
                <a:gd name="T45" fmla="*/ 2 h 530"/>
                <a:gd name="T46" fmla="*/ 1794 w 2056"/>
                <a:gd name="T47" fmla="*/ 2 h 530"/>
                <a:gd name="T48" fmla="*/ 1818 w 2056"/>
                <a:gd name="T49" fmla="*/ 4 h 530"/>
                <a:gd name="T50" fmla="*/ 1834 w 2056"/>
                <a:gd name="T51" fmla="*/ 12 h 530"/>
                <a:gd name="T52" fmla="*/ 1846 w 2056"/>
                <a:gd name="T53" fmla="*/ 26 h 530"/>
                <a:gd name="T54" fmla="*/ 1852 w 2056"/>
                <a:gd name="T55" fmla="*/ 48 h 530"/>
                <a:gd name="T56" fmla="*/ 1876 w 2056"/>
                <a:gd name="T57" fmla="*/ 180 h 530"/>
                <a:gd name="T58" fmla="*/ 1900 w 2056"/>
                <a:gd name="T59" fmla="*/ 310 h 530"/>
                <a:gd name="T60" fmla="*/ 1908 w 2056"/>
                <a:gd name="T61" fmla="*/ 334 h 530"/>
                <a:gd name="T62" fmla="*/ 1918 w 2056"/>
                <a:gd name="T63" fmla="*/ 350 h 530"/>
                <a:gd name="T64" fmla="*/ 1936 w 2056"/>
                <a:gd name="T65" fmla="*/ 358 h 530"/>
                <a:gd name="T66" fmla="*/ 1962 w 2056"/>
                <a:gd name="T67" fmla="*/ 362 h 530"/>
                <a:gd name="T68" fmla="*/ 1992 w 2056"/>
                <a:gd name="T69" fmla="*/ 362 h 530"/>
                <a:gd name="T70" fmla="*/ 2034 w 2056"/>
                <a:gd name="T71" fmla="*/ 366 h 530"/>
                <a:gd name="T72" fmla="*/ 2044 w 2056"/>
                <a:gd name="T73" fmla="*/ 374 h 530"/>
                <a:gd name="T74" fmla="*/ 2052 w 2056"/>
                <a:gd name="T75" fmla="*/ 384 h 530"/>
                <a:gd name="T76" fmla="*/ 2056 w 2056"/>
                <a:gd name="T77" fmla="*/ 426 h 530"/>
                <a:gd name="T78" fmla="*/ 2056 w 2056"/>
                <a:gd name="T79" fmla="*/ 456 h 530"/>
                <a:gd name="T80" fmla="*/ 2054 w 2056"/>
                <a:gd name="T81" fmla="*/ 498 h 530"/>
                <a:gd name="T82" fmla="*/ 2048 w 2056"/>
                <a:gd name="T83" fmla="*/ 520 h 530"/>
                <a:gd name="T84" fmla="*/ 2026 w 2056"/>
                <a:gd name="T85" fmla="*/ 528 h 530"/>
                <a:gd name="T86" fmla="*/ 1986 w 2056"/>
                <a:gd name="T87" fmla="*/ 528 h 530"/>
                <a:gd name="T88" fmla="*/ 1028 w 2056"/>
                <a:gd name="T89" fmla="*/ 528 h 5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056" h="530">
                  <a:moveTo>
                    <a:pt x="1028" y="528"/>
                  </a:moveTo>
                  <a:lnTo>
                    <a:pt x="1028" y="528"/>
                  </a:lnTo>
                  <a:lnTo>
                    <a:pt x="546" y="528"/>
                  </a:lnTo>
                  <a:lnTo>
                    <a:pt x="62" y="530"/>
                  </a:lnTo>
                  <a:lnTo>
                    <a:pt x="62" y="530"/>
                  </a:lnTo>
                  <a:lnTo>
                    <a:pt x="46" y="530"/>
                  </a:lnTo>
                  <a:lnTo>
                    <a:pt x="32" y="528"/>
                  </a:lnTo>
                  <a:lnTo>
                    <a:pt x="20" y="524"/>
                  </a:lnTo>
                  <a:lnTo>
                    <a:pt x="12" y="518"/>
                  </a:lnTo>
                  <a:lnTo>
                    <a:pt x="6" y="510"/>
                  </a:lnTo>
                  <a:lnTo>
                    <a:pt x="2" y="498"/>
                  </a:lnTo>
                  <a:lnTo>
                    <a:pt x="0" y="484"/>
                  </a:lnTo>
                  <a:lnTo>
                    <a:pt x="0" y="468"/>
                  </a:lnTo>
                  <a:lnTo>
                    <a:pt x="0" y="468"/>
                  </a:lnTo>
                  <a:lnTo>
                    <a:pt x="0" y="434"/>
                  </a:lnTo>
                  <a:lnTo>
                    <a:pt x="2" y="408"/>
                  </a:lnTo>
                  <a:lnTo>
                    <a:pt x="6" y="388"/>
                  </a:lnTo>
                  <a:lnTo>
                    <a:pt x="10" y="382"/>
                  </a:lnTo>
                  <a:lnTo>
                    <a:pt x="14" y="376"/>
                  </a:lnTo>
                  <a:lnTo>
                    <a:pt x="20" y="372"/>
                  </a:lnTo>
                  <a:lnTo>
                    <a:pt x="26" y="368"/>
                  </a:lnTo>
                  <a:lnTo>
                    <a:pt x="44" y="364"/>
                  </a:lnTo>
                  <a:lnTo>
                    <a:pt x="70" y="362"/>
                  </a:lnTo>
                  <a:lnTo>
                    <a:pt x="104" y="362"/>
                  </a:lnTo>
                  <a:lnTo>
                    <a:pt x="104" y="362"/>
                  </a:lnTo>
                  <a:lnTo>
                    <a:pt x="116" y="360"/>
                  </a:lnTo>
                  <a:lnTo>
                    <a:pt x="126" y="358"/>
                  </a:lnTo>
                  <a:lnTo>
                    <a:pt x="134" y="354"/>
                  </a:lnTo>
                  <a:lnTo>
                    <a:pt x="142" y="348"/>
                  </a:lnTo>
                  <a:lnTo>
                    <a:pt x="146" y="342"/>
                  </a:lnTo>
                  <a:lnTo>
                    <a:pt x="150" y="334"/>
                  </a:lnTo>
                  <a:lnTo>
                    <a:pt x="156" y="314"/>
                  </a:lnTo>
                  <a:lnTo>
                    <a:pt x="156" y="314"/>
                  </a:lnTo>
                  <a:lnTo>
                    <a:pt x="180" y="182"/>
                  </a:lnTo>
                  <a:lnTo>
                    <a:pt x="204" y="52"/>
                  </a:lnTo>
                  <a:lnTo>
                    <a:pt x="204" y="52"/>
                  </a:lnTo>
                  <a:lnTo>
                    <a:pt x="208" y="40"/>
                  </a:lnTo>
                  <a:lnTo>
                    <a:pt x="212" y="28"/>
                  </a:lnTo>
                  <a:lnTo>
                    <a:pt x="216" y="20"/>
                  </a:lnTo>
                  <a:lnTo>
                    <a:pt x="222" y="12"/>
                  </a:lnTo>
                  <a:lnTo>
                    <a:pt x="230" y="8"/>
                  </a:lnTo>
                  <a:lnTo>
                    <a:pt x="240" y="4"/>
                  </a:lnTo>
                  <a:lnTo>
                    <a:pt x="250" y="2"/>
                  </a:lnTo>
                  <a:lnTo>
                    <a:pt x="264" y="0"/>
                  </a:lnTo>
                  <a:lnTo>
                    <a:pt x="264" y="0"/>
                  </a:lnTo>
                  <a:lnTo>
                    <a:pt x="1030" y="2"/>
                  </a:lnTo>
                  <a:lnTo>
                    <a:pt x="1794" y="2"/>
                  </a:lnTo>
                  <a:lnTo>
                    <a:pt x="1794" y="2"/>
                  </a:lnTo>
                  <a:lnTo>
                    <a:pt x="1808" y="2"/>
                  </a:lnTo>
                  <a:lnTo>
                    <a:pt x="1818" y="4"/>
                  </a:lnTo>
                  <a:lnTo>
                    <a:pt x="1828" y="6"/>
                  </a:lnTo>
                  <a:lnTo>
                    <a:pt x="1834" y="12"/>
                  </a:lnTo>
                  <a:lnTo>
                    <a:pt x="1840" y="18"/>
                  </a:lnTo>
                  <a:lnTo>
                    <a:pt x="1846" y="26"/>
                  </a:lnTo>
                  <a:lnTo>
                    <a:pt x="1850" y="36"/>
                  </a:lnTo>
                  <a:lnTo>
                    <a:pt x="1852" y="48"/>
                  </a:lnTo>
                  <a:lnTo>
                    <a:pt x="1852" y="48"/>
                  </a:lnTo>
                  <a:lnTo>
                    <a:pt x="1876" y="180"/>
                  </a:lnTo>
                  <a:lnTo>
                    <a:pt x="1900" y="310"/>
                  </a:lnTo>
                  <a:lnTo>
                    <a:pt x="1900" y="310"/>
                  </a:lnTo>
                  <a:lnTo>
                    <a:pt x="1904" y="322"/>
                  </a:lnTo>
                  <a:lnTo>
                    <a:pt x="1908" y="334"/>
                  </a:lnTo>
                  <a:lnTo>
                    <a:pt x="1912" y="342"/>
                  </a:lnTo>
                  <a:lnTo>
                    <a:pt x="1918" y="350"/>
                  </a:lnTo>
                  <a:lnTo>
                    <a:pt x="1926" y="356"/>
                  </a:lnTo>
                  <a:lnTo>
                    <a:pt x="1936" y="358"/>
                  </a:lnTo>
                  <a:lnTo>
                    <a:pt x="1948" y="362"/>
                  </a:lnTo>
                  <a:lnTo>
                    <a:pt x="1962" y="362"/>
                  </a:lnTo>
                  <a:lnTo>
                    <a:pt x="1962" y="362"/>
                  </a:lnTo>
                  <a:lnTo>
                    <a:pt x="1992" y="362"/>
                  </a:lnTo>
                  <a:lnTo>
                    <a:pt x="2016" y="362"/>
                  </a:lnTo>
                  <a:lnTo>
                    <a:pt x="2034" y="366"/>
                  </a:lnTo>
                  <a:lnTo>
                    <a:pt x="2040" y="370"/>
                  </a:lnTo>
                  <a:lnTo>
                    <a:pt x="2044" y="374"/>
                  </a:lnTo>
                  <a:lnTo>
                    <a:pt x="2048" y="378"/>
                  </a:lnTo>
                  <a:lnTo>
                    <a:pt x="2052" y="384"/>
                  </a:lnTo>
                  <a:lnTo>
                    <a:pt x="2054" y="402"/>
                  </a:lnTo>
                  <a:lnTo>
                    <a:pt x="2056" y="426"/>
                  </a:lnTo>
                  <a:lnTo>
                    <a:pt x="2056" y="456"/>
                  </a:lnTo>
                  <a:lnTo>
                    <a:pt x="2056" y="456"/>
                  </a:lnTo>
                  <a:lnTo>
                    <a:pt x="2056" y="480"/>
                  </a:lnTo>
                  <a:lnTo>
                    <a:pt x="2054" y="498"/>
                  </a:lnTo>
                  <a:lnTo>
                    <a:pt x="2052" y="512"/>
                  </a:lnTo>
                  <a:lnTo>
                    <a:pt x="2048" y="520"/>
                  </a:lnTo>
                  <a:lnTo>
                    <a:pt x="2038" y="526"/>
                  </a:lnTo>
                  <a:lnTo>
                    <a:pt x="2026" y="528"/>
                  </a:lnTo>
                  <a:lnTo>
                    <a:pt x="2010" y="528"/>
                  </a:lnTo>
                  <a:lnTo>
                    <a:pt x="1986" y="528"/>
                  </a:lnTo>
                  <a:lnTo>
                    <a:pt x="1986" y="528"/>
                  </a:lnTo>
                  <a:lnTo>
                    <a:pt x="1028" y="528"/>
                  </a:lnTo>
                  <a:lnTo>
                    <a:pt x="1028" y="528"/>
                  </a:lnTo>
                  <a:close/>
                </a:path>
              </a:pathLst>
            </a:custGeom>
            <a:solidFill>
              <a:srgbClr val="E4EBF4"/>
            </a:solidFill>
            <a:ln>
              <a:noFill/>
            </a:ln>
            <a:extLst>
              <a:ext uri="{91240B29-F687-4F45-9708-019B960494DF}">
                <a14:hiddenLine xmlns:a14="http://schemas.microsoft.com/office/drawing/2010/main" w="9525">
                  <a:solidFill>
                    <a:srgbClr val="000000"/>
                  </a:solidFill>
                  <a:round/>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lt1"/>
                </a:solidFill>
              </a:endParaRPr>
            </a:p>
          </p:txBody>
        </p:sp>
      </p:grpSp>
      <p:sp>
        <p:nvSpPr>
          <p:cNvPr id="16" name="Rectangle 15"/>
          <p:cNvSpPr/>
          <p:nvPr userDrawn="1">
            <p:custDataLst>
              <p:tags r:id="rId10"/>
            </p:custDataLst>
          </p:nvPr>
        </p:nvSpPr>
        <p:spPr>
          <a:xfrm>
            <a:off x="1" y="4619624"/>
            <a:ext cx="9144000" cy="2243137"/>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pic>
        <p:nvPicPr>
          <p:cNvPr id="8" name="E719C35A-4CD6-4178-B0D0-8DA208F1799A" descr="E719C35A-4CD6-4178-B0D0-8DA208F1799A"/>
          <p:cNvPicPr>
            <a:picLocks noChangeAspect="1" noChangeArrowheads="1"/>
          </p:cNvPicPr>
          <p:nvPr userDrawn="1">
            <p:custDataLst>
              <p:tags r:id="rId11"/>
            </p:custDataLst>
          </p:nvPr>
        </p:nvPicPr>
        <p:blipFill rotWithShape="1">
          <a:blip r:embed="rId16" cstate="email">
            <a:clrChange>
              <a:clrFrom>
                <a:srgbClr val="FFFFFE"/>
              </a:clrFrom>
              <a:clrTo>
                <a:srgbClr val="FFFFFE">
                  <a:alpha val="0"/>
                </a:srgbClr>
              </a:clrTo>
            </a:clrChange>
          </a:blip>
          <a:srcRect l="16910" t="12070" r="20026" b="11812"/>
          <a:stretch/>
        </p:blipFill>
        <p:spPr bwMode="auto">
          <a:xfrm>
            <a:off x="5498248" y="5557688"/>
            <a:ext cx="1122645" cy="1046100"/>
          </a:xfrm>
          <a:prstGeom prst="rect">
            <a:avLst/>
          </a:prstGeom>
          <a:noFill/>
          <a:ln w="9525">
            <a:noFill/>
            <a:miter lim="800000"/>
            <a:headEnd/>
            <a:tailEnd/>
          </a:ln>
        </p:spPr>
      </p:pic>
      <p:pic>
        <p:nvPicPr>
          <p:cNvPr id="9" name="Picture 7" descr="http://www.mininterior.gov.co/sites/default/files/galeria-imagenes/2014-logo_web_eslogan.png"/>
          <p:cNvPicPr>
            <a:picLocks noChangeAspect="1" noChangeArrowheads="1"/>
          </p:cNvPicPr>
          <p:nvPr userDrawn="1">
            <p:custDataLst>
              <p:tags r:id="rId12"/>
            </p:custDataLst>
          </p:nvPr>
        </p:nvPicPr>
        <p:blipFill>
          <a:blip r:embed="rId17">
            <a:extLst>
              <a:ext uri="{28A0092B-C50C-407E-A947-70E740481C1C}">
                <a14:useLocalDpi xmlns:a14="http://schemas.microsoft.com/office/drawing/2010/main" val="0"/>
              </a:ext>
            </a:extLst>
          </a:blip>
          <a:srcRect/>
          <a:stretch>
            <a:fillRect/>
          </a:stretch>
        </p:blipFill>
        <p:spPr bwMode="auto">
          <a:xfrm>
            <a:off x="6887593" y="5666307"/>
            <a:ext cx="1733700" cy="828862"/>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24"/>
          <p:cNvSpPr/>
          <p:nvPr userDrawn="1"/>
        </p:nvSpPr>
        <p:spPr>
          <a:xfrm>
            <a:off x="0" y="4617720"/>
            <a:ext cx="9144001" cy="47625"/>
          </a:xfrm>
          <a:prstGeom prst="rect">
            <a:avLst/>
          </a:prstGeom>
          <a:gradFill flip="none" rotWithShape="1">
            <a:gsLst>
              <a:gs pos="0">
                <a:schemeClr val="accent5"/>
              </a:gs>
              <a:gs pos="100000">
                <a:schemeClr val="accent5">
                  <a:lumMod val="20000"/>
                  <a:lumOff val="8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ndara"/>
              <a:sym typeface="Candara"/>
            </a:endParaRPr>
          </a:p>
        </p:txBody>
      </p:sp>
    </p:spTree>
    <p:extLst>
      <p:ext uri="{BB962C8B-B14F-4D97-AF65-F5344CB8AC3E}">
        <p14:creationId xmlns:p14="http://schemas.microsoft.com/office/powerpoint/2010/main" val="28146757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420459070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3851" name="think-cell Slide" r:id="rId8" imgW="270" imgH="270" progId="TCLayout.ActiveDocument.1">
                  <p:embed/>
                </p:oleObj>
              </mc:Choice>
              <mc:Fallback>
                <p:oleObj name="think-cell Slide" r:id="rId8" imgW="270" imgH="270" progId="TCLayout.ActiveDocument.1">
                  <p:embed/>
                  <p:pic>
                    <p:nvPicPr>
                      <p:cNvPr id="0" name=""/>
                      <p:cNvPicPr/>
                      <p:nvPr/>
                    </p:nvPicPr>
                    <p:blipFill>
                      <a:blip r:embed="rId9"/>
                      <a:stretch>
                        <a:fillRect/>
                      </a:stretch>
                    </p:blipFill>
                    <p:spPr>
                      <a:xfrm>
                        <a:off x="1588" y="1588"/>
                        <a:ext cx="1587" cy="1587"/>
                      </a:xfrm>
                      <a:prstGeom prst="rect">
                        <a:avLst/>
                      </a:prstGeom>
                    </p:spPr>
                  </p:pic>
                </p:oleObj>
              </mc:Fallback>
            </mc:AlternateContent>
          </a:graphicData>
        </a:graphic>
      </p:graphicFrame>
      <p:sp>
        <p:nvSpPr>
          <p:cNvPr id="3" name="2 Marcador de contenido"/>
          <p:cNvSpPr>
            <a:spLocks noGrp="1"/>
          </p:cNvSpPr>
          <p:nvPr>
            <p:ph idx="1"/>
            <p:custDataLst>
              <p:tags r:id="rId3"/>
            </p:custDataLst>
          </p:nvPr>
        </p:nvSpPr>
        <p:spPr/>
        <p:txBody>
          <a:bodyPr/>
          <a:lstStyle>
            <a:lvl1pPr algn="just">
              <a:defRPr sz="1600" b="1"/>
            </a:lvl1pPr>
            <a:lvl2pPr algn="just">
              <a:defRPr sz="1600"/>
            </a:lvl2pPr>
            <a:lvl3pPr algn="just">
              <a:defRPr sz="1600"/>
            </a:lvl3pPr>
            <a:lvl4pPr algn="just">
              <a:defRPr sz="1600"/>
            </a:lvl4pPr>
            <a:lvl5pPr algn="just">
              <a:defRPr sz="1600"/>
            </a:lvl5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dirty="0"/>
          </a:p>
        </p:txBody>
      </p:sp>
      <p:sp>
        <p:nvSpPr>
          <p:cNvPr id="6" name="5 Marcador de número de diapositiva"/>
          <p:cNvSpPr>
            <a:spLocks noGrp="1"/>
          </p:cNvSpPr>
          <p:nvPr>
            <p:ph type="sldNum" sz="quarter" idx="12"/>
            <p:custDataLst>
              <p:tags r:id="rId4"/>
            </p:custDataLst>
          </p:nvPr>
        </p:nvSpPr>
        <p:spPr>
          <a:xfrm>
            <a:off x="8143900" y="6356351"/>
            <a:ext cx="542900" cy="365125"/>
          </a:xfrm>
        </p:spPr>
        <p:txBody>
          <a:bodyPr/>
          <a:lstStyle>
            <a:lvl1pPr>
              <a:defRPr/>
            </a:lvl1pPr>
          </a:lstStyle>
          <a:p>
            <a:pPr>
              <a:defRPr/>
            </a:pPr>
            <a:fld id="{2506E1E8-899A-4EC0-8EB7-308EA0A8D60E}" type="slidenum">
              <a:rPr lang="es-CO" smtClean="0">
                <a:solidFill>
                  <a:srgbClr val="244061">
                    <a:tint val="75000"/>
                  </a:srgbClr>
                </a:solidFill>
              </a:rPr>
              <a:pPr>
                <a:defRPr/>
              </a:pPr>
              <a:t>‹Nº›</a:t>
            </a:fld>
            <a:endParaRPr lang="es-CO" dirty="0">
              <a:solidFill>
                <a:srgbClr val="244061">
                  <a:tint val="75000"/>
                </a:srgbClr>
              </a:solidFill>
            </a:endParaRPr>
          </a:p>
        </p:txBody>
      </p:sp>
      <p:sp>
        <p:nvSpPr>
          <p:cNvPr id="7" name="Rectángulo 5"/>
          <p:cNvSpPr>
            <a:spLocks noChangeArrowheads="1"/>
          </p:cNvSpPr>
          <p:nvPr userDrawn="1">
            <p:custDataLst>
              <p:tags r:id="rId5"/>
            </p:custDataLst>
          </p:nvPr>
        </p:nvSpPr>
        <p:spPr bwMode="auto">
          <a:xfrm>
            <a:off x="3253528" y="982470"/>
            <a:ext cx="290464" cy="646331"/>
          </a:xfrm>
          <a:prstGeom prst="rect">
            <a:avLst/>
          </a:prstGeom>
          <a:noFill/>
          <a:ln>
            <a:noFill/>
          </a:ln>
          <a:extLst/>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base">
              <a:spcBef>
                <a:spcPct val="0"/>
              </a:spcBef>
              <a:spcAft>
                <a:spcPct val="0"/>
              </a:spcAft>
              <a:defRPr/>
            </a:pPr>
            <a:r>
              <a:rPr lang="en-US" sz="3600" b="1" spc="50" dirty="0">
                <a:ln w="11430"/>
                <a:solidFill>
                  <a:srgbClr val="E36B1A"/>
                </a:solidFill>
                <a:effectLst>
                  <a:reflection blurRad="6350" stA="55000" endA="300" endPos="45500" dir="5400000" sy="-100000" algn="bl" rotWithShape="0"/>
                </a:effectLst>
                <a:latin typeface="Candara"/>
                <a:ea typeface="Helvetica Neue Bold Condensed" charset="0"/>
                <a:cs typeface="Impact"/>
                <a:sym typeface="Candara"/>
              </a:rPr>
              <a:t> </a:t>
            </a:r>
          </a:p>
        </p:txBody>
      </p:sp>
      <p:sp>
        <p:nvSpPr>
          <p:cNvPr id="8" name="Rectángulo 5"/>
          <p:cNvSpPr>
            <a:spLocks noChangeArrowheads="1"/>
          </p:cNvSpPr>
          <p:nvPr userDrawn="1">
            <p:custDataLst>
              <p:tags r:id="rId6"/>
            </p:custDataLst>
          </p:nvPr>
        </p:nvSpPr>
        <p:spPr bwMode="auto">
          <a:xfrm>
            <a:off x="1913243" y="404784"/>
            <a:ext cx="301686" cy="707886"/>
          </a:xfrm>
          <a:prstGeom prst="rect">
            <a:avLst/>
          </a:prstGeom>
          <a:noFill/>
          <a:ln>
            <a:noFill/>
          </a:ln>
          <a:extLst/>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base">
              <a:spcBef>
                <a:spcPct val="0"/>
              </a:spcBef>
              <a:spcAft>
                <a:spcPct val="0"/>
              </a:spcAft>
              <a:defRPr/>
            </a:pPr>
            <a:r>
              <a:rPr lang="en-US" sz="4000" b="1" spc="50" dirty="0">
                <a:ln w="11430"/>
                <a:solidFill>
                  <a:srgbClr val="1F497D">
                    <a:lumMod val="75000"/>
                  </a:srgbClr>
                </a:solidFill>
                <a:latin typeface="Candara"/>
                <a:ea typeface="Helvetica Neue Bold Condensed" charset="0"/>
                <a:cs typeface="Impact"/>
                <a:sym typeface="Candara"/>
              </a:rPr>
              <a:t> </a:t>
            </a:r>
          </a:p>
        </p:txBody>
      </p:sp>
    </p:spTree>
    <p:extLst>
      <p:ext uri="{BB962C8B-B14F-4D97-AF65-F5344CB8AC3E}">
        <p14:creationId xmlns:p14="http://schemas.microsoft.com/office/powerpoint/2010/main" val="439616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64806316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4876" name="think-cell Slide" r:id="rId9" imgW="270" imgH="270" progId="TCLayout.ActiveDocument.1">
                  <p:embed/>
                </p:oleObj>
              </mc:Choice>
              <mc:Fallback>
                <p:oleObj name="think-cell Slide" r:id="rId9" imgW="270" imgH="270" progId="TCLayout.ActiveDocument.1">
                  <p:embed/>
                  <p:pic>
                    <p:nvPicPr>
                      <p:cNvPr id="0" name=""/>
                      <p:cNvPicPr/>
                      <p:nvPr/>
                    </p:nvPicPr>
                    <p:blipFill>
                      <a:blip r:embed="rId10"/>
                      <a:stretch>
                        <a:fillRect/>
                      </a:stretch>
                    </p:blipFill>
                    <p:spPr>
                      <a:xfrm>
                        <a:off x="1588" y="1588"/>
                        <a:ext cx="1587" cy="1587"/>
                      </a:xfrm>
                      <a:prstGeom prst="rect">
                        <a:avLst/>
                      </a:prstGeom>
                    </p:spPr>
                  </p:pic>
                </p:oleObj>
              </mc:Fallback>
            </mc:AlternateContent>
          </a:graphicData>
        </a:graphic>
      </p:graphicFrame>
      <p:sp>
        <p:nvSpPr>
          <p:cNvPr id="2" name="1 Título"/>
          <p:cNvSpPr>
            <a:spLocks noGrp="1"/>
          </p:cNvSpPr>
          <p:nvPr>
            <p:ph type="title"/>
            <p:custDataLst>
              <p:tags r:id="rId3"/>
            </p:custDataLst>
          </p:nvPr>
        </p:nvSpPr>
        <p:spPr>
          <a:xfrm>
            <a:off x="722313" y="4406902"/>
            <a:ext cx="7772400" cy="1362075"/>
          </a:xfrm>
        </p:spPr>
        <p:txBody>
          <a:bodyPr anchor="t"/>
          <a:lstStyle>
            <a:lvl1pPr algn="l">
              <a:defRPr sz="4000" b="1" cap="all"/>
            </a:lvl1pPr>
          </a:lstStyle>
          <a:p>
            <a:r>
              <a:rPr lang="es-ES"/>
              <a:t>Haga clic para modificar el estilo de título del patrón</a:t>
            </a:r>
            <a:endParaRPr lang="es-CO" dirty="0"/>
          </a:p>
        </p:txBody>
      </p:sp>
      <p:sp>
        <p:nvSpPr>
          <p:cNvPr id="3" name="2 Marcador de texto"/>
          <p:cNvSpPr>
            <a:spLocks noGrp="1"/>
          </p:cNvSpPr>
          <p:nvPr>
            <p:ph type="body" idx="1"/>
            <p:custDataLst>
              <p:tags r:id="rId4"/>
            </p:custDataLst>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6" name="5 Marcador de número de diapositiva"/>
          <p:cNvSpPr>
            <a:spLocks noGrp="1"/>
          </p:cNvSpPr>
          <p:nvPr>
            <p:ph type="sldNum" sz="quarter" idx="12"/>
            <p:custDataLst>
              <p:tags r:id="rId5"/>
            </p:custDataLst>
          </p:nvPr>
        </p:nvSpPr>
        <p:spPr/>
        <p:txBody>
          <a:bodyPr/>
          <a:lstStyle>
            <a:lvl1pPr>
              <a:defRPr/>
            </a:lvl1pPr>
          </a:lstStyle>
          <a:p>
            <a:pPr>
              <a:defRPr/>
            </a:pPr>
            <a:fld id="{12D14B49-4D72-45FA-8B65-70D0AF839554}" type="slidenum">
              <a:rPr lang="es-CO" smtClean="0">
                <a:solidFill>
                  <a:srgbClr val="244061">
                    <a:tint val="75000"/>
                  </a:srgbClr>
                </a:solidFill>
              </a:rPr>
              <a:pPr>
                <a:defRPr/>
              </a:pPr>
              <a:t>‹Nº›</a:t>
            </a:fld>
            <a:endParaRPr lang="es-CO" dirty="0">
              <a:solidFill>
                <a:srgbClr val="244061">
                  <a:tint val="75000"/>
                </a:srgbClr>
              </a:solidFill>
            </a:endParaRPr>
          </a:p>
        </p:txBody>
      </p:sp>
      <p:sp>
        <p:nvSpPr>
          <p:cNvPr id="7" name="4 Marcador de pie de página"/>
          <p:cNvSpPr>
            <a:spLocks noGrp="1"/>
          </p:cNvSpPr>
          <p:nvPr>
            <p:ph type="ftr" sz="quarter" idx="11"/>
            <p:custDataLst>
              <p:tags r:id="rId6"/>
            </p:custDataLst>
          </p:nvPr>
        </p:nvSpPr>
        <p:spPr>
          <a:xfrm>
            <a:off x="3959087" y="6356351"/>
            <a:ext cx="2895600" cy="365125"/>
          </a:xfrm>
          <a:prstGeom prst="rect">
            <a:avLst/>
          </a:prstGeom>
        </p:spPr>
        <p:txBody>
          <a:bodyPr anchor="ctr"/>
          <a:lstStyle>
            <a:lvl1pPr>
              <a:defRPr sz="1100">
                <a:latin typeface="Candara"/>
                <a:sym typeface="Candara"/>
              </a:defRPr>
            </a:lvl1pPr>
          </a:lstStyle>
          <a:p>
            <a:pPr>
              <a:defRPr/>
            </a:pPr>
            <a:endParaRPr lang="es-CO" dirty="0">
              <a:solidFill>
                <a:srgbClr val="244061">
                  <a:tint val="75000"/>
                </a:srgbClr>
              </a:solidFill>
            </a:endParaRPr>
          </a:p>
        </p:txBody>
      </p:sp>
      <p:sp>
        <p:nvSpPr>
          <p:cNvPr id="8" name="3 Marcador de fecha"/>
          <p:cNvSpPr>
            <a:spLocks noGrp="1"/>
          </p:cNvSpPr>
          <p:nvPr>
            <p:ph type="dt" sz="half" idx="10"/>
            <p:custDataLst>
              <p:tags r:id="rId7"/>
            </p:custDataLst>
          </p:nvPr>
        </p:nvSpPr>
        <p:spPr>
          <a:xfrm>
            <a:off x="1256305" y="6356351"/>
            <a:ext cx="2133600" cy="365125"/>
          </a:xfrm>
          <a:prstGeom prst="rect">
            <a:avLst/>
          </a:prstGeom>
        </p:spPr>
        <p:txBody>
          <a:bodyPr anchor="ctr"/>
          <a:lstStyle>
            <a:lvl1pPr>
              <a:defRPr sz="1100">
                <a:latin typeface="Candara"/>
                <a:sym typeface="Candara"/>
              </a:defRPr>
            </a:lvl1pPr>
          </a:lstStyle>
          <a:p>
            <a:pPr>
              <a:defRPr/>
            </a:pPr>
            <a:endParaRPr lang="es-CO" dirty="0">
              <a:solidFill>
                <a:srgbClr val="244061">
                  <a:tint val="75000"/>
                </a:srgbClr>
              </a:solidFill>
            </a:endParaRPr>
          </a:p>
        </p:txBody>
      </p:sp>
    </p:spTree>
    <p:extLst>
      <p:ext uri="{BB962C8B-B14F-4D97-AF65-F5344CB8AC3E}">
        <p14:creationId xmlns:p14="http://schemas.microsoft.com/office/powerpoint/2010/main" val="36905235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ólo el título">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2"/>
            </p:custDataLst>
            <p:extLst>
              <p:ext uri="{D42A27DB-BD31-4B8C-83A1-F6EECF244321}">
                <p14:modId xmlns:p14="http://schemas.microsoft.com/office/powerpoint/2010/main" val="1682541861"/>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138" name="think-cell Slide" r:id="rId6" imgW="270" imgH="270" progId="TCLayout.ActiveDocument.1">
                  <p:embed/>
                </p:oleObj>
              </mc:Choice>
              <mc:Fallback>
                <p:oleObj name="think-cell Slide" r:id="rId6" imgW="270" imgH="270" progId="TCLayout.ActiveDocument.1">
                  <p:embed/>
                  <p:pic>
                    <p:nvPicPr>
                      <p:cNvPr id="0" name=""/>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5" name="5 Marcador de número de diapositiva"/>
          <p:cNvSpPr>
            <a:spLocks noGrp="1"/>
          </p:cNvSpPr>
          <p:nvPr>
            <p:ph type="sldNum" sz="quarter" idx="12"/>
            <p:custDataLst>
              <p:tags r:id="rId3"/>
            </p:custDataLst>
          </p:nvPr>
        </p:nvSpPr>
        <p:spPr/>
        <p:txBody>
          <a:bodyPr/>
          <a:lstStyle>
            <a:lvl1pPr>
              <a:defRPr/>
            </a:lvl1pPr>
          </a:lstStyle>
          <a:p>
            <a:pPr>
              <a:defRPr/>
            </a:pPr>
            <a:fld id="{C2C0D9B7-3709-4AA7-BC15-71609CD14C4E}" type="slidenum">
              <a:rPr lang="es-CO" smtClean="0">
                <a:solidFill>
                  <a:srgbClr val="244061">
                    <a:tint val="75000"/>
                  </a:srgbClr>
                </a:solidFill>
              </a:rPr>
              <a:pPr>
                <a:defRPr/>
              </a:pPr>
              <a:t>‹Nº›</a:t>
            </a:fld>
            <a:endParaRPr lang="es-CO" dirty="0">
              <a:solidFill>
                <a:srgbClr val="244061">
                  <a:tint val="75000"/>
                </a:srgbClr>
              </a:solidFill>
            </a:endParaRPr>
          </a:p>
        </p:txBody>
      </p:sp>
      <p:sp>
        <p:nvSpPr>
          <p:cNvPr id="11" name="Title 10"/>
          <p:cNvSpPr>
            <a:spLocks noGrp="1"/>
          </p:cNvSpPr>
          <p:nvPr>
            <p:ph type="title"/>
            <p:custDataLst>
              <p:tags r:id="rId4"/>
            </p:custDataLst>
          </p:nvPr>
        </p:nvSpPr>
        <p:spPr/>
        <p:txBody>
          <a:bodyPr/>
          <a:lstStyle>
            <a:lvl1pPr>
              <a:defRPr>
                <a:solidFill>
                  <a:schemeClr val="tx2"/>
                </a:solidFill>
              </a:defRPr>
            </a:lvl1pPr>
          </a:lstStyle>
          <a:p>
            <a:r>
              <a:rPr lang="es-ES"/>
              <a:t>Haga clic para modificar el estilo de título del patrón</a:t>
            </a:r>
            <a:endParaRPr lang="en-US" dirty="0"/>
          </a:p>
        </p:txBody>
      </p:sp>
    </p:spTree>
    <p:extLst>
      <p:ext uri="{BB962C8B-B14F-4D97-AF65-F5344CB8AC3E}">
        <p14:creationId xmlns:p14="http://schemas.microsoft.com/office/powerpoint/2010/main" val="24058818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Sólo el título">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2"/>
            </p:custDataLst>
            <p:extLst>
              <p:ext uri="{D42A27DB-BD31-4B8C-83A1-F6EECF244321}">
                <p14:modId xmlns:p14="http://schemas.microsoft.com/office/powerpoint/2010/main" val="133309448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7232" name="think-cell Slide" r:id="rId10" imgW="270" imgH="270" progId="TCLayout.ActiveDocument.1">
                  <p:embed/>
                </p:oleObj>
              </mc:Choice>
              <mc:Fallback>
                <p:oleObj name="think-cell Slide" r:id="rId10" imgW="270" imgH="270" progId="TCLayout.ActiveDocument.1">
                  <p:embed/>
                  <p:pic>
                    <p:nvPicPr>
                      <p:cNvPr id="0" name=""/>
                      <p:cNvPicPr/>
                      <p:nvPr/>
                    </p:nvPicPr>
                    <p:blipFill>
                      <a:blip r:embed="rId11"/>
                      <a:stretch>
                        <a:fillRect/>
                      </a:stretch>
                    </p:blipFill>
                    <p:spPr>
                      <a:xfrm>
                        <a:off x="1588" y="1588"/>
                        <a:ext cx="1587" cy="1587"/>
                      </a:xfrm>
                      <a:prstGeom prst="rect">
                        <a:avLst/>
                      </a:prstGeom>
                    </p:spPr>
                  </p:pic>
                </p:oleObj>
              </mc:Fallback>
            </mc:AlternateContent>
          </a:graphicData>
        </a:graphic>
      </p:graphicFrame>
      <p:sp>
        <p:nvSpPr>
          <p:cNvPr id="2" name="Rectangle 1"/>
          <p:cNvSpPr/>
          <p:nvPr userDrawn="1">
            <p:custDataLst>
              <p:tags r:id="rId3"/>
            </p:custDataLst>
          </p:nvPr>
        </p:nvSpPr>
        <p:spPr>
          <a:xfrm>
            <a:off x="477678" y="0"/>
            <a:ext cx="8666321" cy="1200149"/>
          </a:xfrm>
          <a:custGeom>
            <a:avLst/>
            <a:gdLst>
              <a:gd name="connsiteX0" fmla="*/ 0 w 8404860"/>
              <a:gd name="connsiteY0" fmla="*/ 0 h 1209674"/>
              <a:gd name="connsiteX1" fmla="*/ 8404860 w 8404860"/>
              <a:gd name="connsiteY1" fmla="*/ 0 h 1209674"/>
              <a:gd name="connsiteX2" fmla="*/ 8404860 w 8404860"/>
              <a:gd name="connsiteY2" fmla="*/ 1209674 h 1209674"/>
              <a:gd name="connsiteX3" fmla="*/ 0 w 8404860"/>
              <a:gd name="connsiteY3" fmla="*/ 1209674 h 1209674"/>
              <a:gd name="connsiteX4" fmla="*/ 0 w 8404860"/>
              <a:gd name="connsiteY4" fmla="*/ 0 h 1209674"/>
              <a:gd name="connsiteX0" fmla="*/ 0 w 8656320"/>
              <a:gd name="connsiteY0" fmla="*/ 0 h 1217294"/>
              <a:gd name="connsiteX1" fmla="*/ 8656320 w 8656320"/>
              <a:gd name="connsiteY1" fmla="*/ 7620 h 1217294"/>
              <a:gd name="connsiteX2" fmla="*/ 8656320 w 8656320"/>
              <a:gd name="connsiteY2" fmla="*/ 1217294 h 1217294"/>
              <a:gd name="connsiteX3" fmla="*/ 251460 w 8656320"/>
              <a:gd name="connsiteY3" fmla="*/ 1217294 h 1217294"/>
              <a:gd name="connsiteX4" fmla="*/ 0 w 8656320"/>
              <a:gd name="connsiteY4" fmla="*/ 0 h 1217294"/>
              <a:gd name="connsiteX0" fmla="*/ 0 w 8663940"/>
              <a:gd name="connsiteY0" fmla="*/ 15240 h 1209674"/>
              <a:gd name="connsiteX1" fmla="*/ 8663940 w 8663940"/>
              <a:gd name="connsiteY1" fmla="*/ 0 h 1209674"/>
              <a:gd name="connsiteX2" fmla="*/ 8663940 w 8663940"/>
              <a:gd name="connsiteY2" fmla="*/ 1209674 h 1209674"/>
              <a:gd name="connsiteX3" fmla="*/ 259080 w 8663940"/>
              <a:gd name="connsiteY3" fmla="*/ 1209674 h 1209674"/>
              <a:gd name="connsiteX4" fmla="*/ 0 w 8663940"/>
              <a:gd name="connsiteY4" fmla="*/ 15240 h 1209674"/>
              <a:gd name="connsiteX0" fmla="*/ 0 w 8656796"/>
              <a:gd name="connsiteY0" fmla="*/ 5715 h 1209674"/>
              <a:gd name="connsiteX1" fmla="*/ 8656796 w 8656796"/>
              <a:gd name="connsiteY1" fmla="*/ 0 h 1209674"/>
              <a:gd name="connsiteX2" fmla="*/ 8656796 w 8656796"/>
              <a:gd name="connsiteY2" fmla="*/ 1209674 h 1209674"/>
              <a:gd name="connsiteX3" fmla="*/ 251936 w 8656796"/>
              <a:gd name="connsiteY3" fmla="*/ 1209674 h 1209674"/>
              <a:gd name="connsiteX4" fmla="*/ 0 w 8656796"/>
              <a:gd name="connsiteY4" fmla="*/ 5715 h 1209674"/>
              <a:gd name="connsiteX0" fmla="*/ 0 w 8656796"/>
              <a:gd name="connsiteY0" fmla="*/ 8096 h 1209674"/>
              <a:gd name="connsiteX1" fmla="*/ 8656796 w 8656796"/>
              <a:gd name="connsiteY1" fmla="*/ 0 h 1209674"/>
              <a:gd name="connsiteX2" fmla="*/ 8656796 w 8656796"/>
              <a:gd name="connsiteY2" fmla="*/ 1209674 h 1209674"/>
              <a:gd name="connsiteX3" fmla="*/ 251936 w 8656796"/>
              <a:gd name="connsiteY3" fmla="*/ 1209674 h 1209674"/>
              <a:gd name="connsiteX4" fmla="*/ 0 w 8656796"/>
              <a:gd name="connsiteY4" fmla="*/ 8096 h 1209674"/>
              <a:gd name="connsiteX0" fmla="*/ 0 w 8666321"/>
              <a:gd name="connsiteY0" fmla="*/ 0 h 1211103"/>
              <a:gd name="connsiteX1" fmla="*/ 8666321 w 8666321"/>
              <a:gd name="connsiteY1" fmla="*/ 1429 h 1211103"/>
              <a:gd name="connsiteX2" fmla="*/ 8666321 w 8666321"/>
              <a:gd name="connsiteY2" fmla="*/ 1211103 h 1211103"/>
              <a:gd name="connsiteX3" fmla="*/ 261461 w 8666321"/>
              <a:gd name="connsiteY3" fmla="*/ 1211103 h 1211103"/>
              <a:gd name="connsiteX4" fmla="*/ 0 w 8666321"/>
              <a:gd name="connsiteY4" fmla="*/ 0 h 12111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66321" h="1211103">
                <a:moveTo>
                  <a:pt x="0" y="0"/>
                </a:moveTo>
                <a:lnTo>
                  <a:pt x="8666321" y="1429"/>
                </a:lnTo>
                <a:lnTo>
                  <a:pt x="8666321" y="1211103"/>
                </a:lnTo>
                <a:lnTo>
                  <a:pt x="261461" y="1211103"/>
                </a:lnTo>
                <a:lnTo>
                  <a:pt x="0" y="0"/>
                </a:lnTo>
                <a:close/>
              </a:path>
            </a:pathLst>
          </a:custGeom>
          <a:solidFill>
            <a:srgbClr val="E4EB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0"/>
          <p:cNvSpPr>
            <a:spLocks noGrp="1"/>
          </p:cNvSpPr>
          <p:nvPr>
            <p:ph type="title" hasCustomPrompt="1"/>
            <p:custDataLst>
              <p:tags r:id="rId4"/>
            </p:custDataLst>
          </p:nvPr>
        </p:nvSpPr>
        <p:spPr>
          <a:xfrm>
            <a:off x="819150" y="433512"/>
            <a:ext cx="7318788" cy="748669"/>
          </a:xfrm>
        </p:spPr>
        <p:txBody>
          <a:bodyPr/>
          <a:lstStyle>
            <a:lvl1pPr>
              <a:defRPr sz="2400" b="1">
                <a:solidFill>
                  <a:schemeClr val="tx1"/>
                </a:solidFill>
              </a:defRPr>
            </a:lvl1pPr>
          </a:lstStyle>
          <a:p>
            <a:r>
              <a:rPr lang="en-US" dirty="0"/>
              <a:t>Click to edit master title style</a:t>
            </a:r>
          </a:p>
        </p:txBody>
      </p:sp>
      <p:grpSp>
        <p:nvGrpSpPr>
          <p:cNvPr id="22" name="Group 21"/>
          <p:cNvGrpSpPr/>
          <p:nvPr userDrawn="1">
            <p:custDataLst>
              <p:tags r:id="rId5"/>
            </p:custDataLst>
          </p:nvPr>
        </p:nvGrpSpPr>
        <p:grpSpPr>
          <a:xfrm>
            <a:off x="-352425" y="-398782"/>
            <a:ext cx="983076" cy="1598932"/>
            <a:chOff x="-1250950" y="-268289"/>
            <a:chExt cx="3263900" cy="5308600"/>
          </a:xfrm>
          <a:solidFill>
            <a:schemeClr val="accent3">
              <a:lumMod val="20000"/>
              <a:lumOff val="80000"/>
            </a:schemeClr>
          </a:solidFill>
        </p:grpSpPr>
        <p:sp>
          <p:nvSpPr>
            <p:cNvPr id="23" name="Freeform 27"/>
            <p:cNvSpPr>
              <a:spLocks noEditPoints="1"/>
            </p:cNvSpPr>
            <p:nvPr userDrawn="1"/>
          </p:nvSpPr>
          <p:spPr bwMode="auto">
            <a:xfrm>
              <a:off x="-784225" y="-268289"/>
              <a:ext cx="2327275" cy="3987800"/>
            </a:xfrm>
            <a:custGeom>
              <a:avLst/>
              <a:gdLst>
                <a:gd name="T0" fmla="*/ 0 w 1466"/>
                <a:gd name="T1" fmla="*/ 2506 h 2512"/>
                <a:gd name="T2" fmla="*/ 48 w 1466"/>
                <a:gd name="T3" fmla="*/ 2254 h 2512"/>
                <a:gd name="T4" fmla="*/ 300 w 1466"/>
                <a:gd name="T5" fmla="*/ 916 h 2512"/>
                <a:gd name="T6" fmla="*/ 428 w 1466"/>
                <a:gd name="T7" fmla="*/ 240 h 2512"/>
                <a:gd name="T8" fmla="*/ 436 w 1466"/>
                <a:gd name="T9" fmla="*/ 208 h 2512"/>
                <a:gd name="T10" fmla="*/ 454 w 1466"/>
                <a:gd name="T11" fmla="*/ 150 h 2512"/>
                <a:gd name="T12" fmla="*/ 480 w 1466"/>
                <a:gd name="T13" fmla="*/ 104 h 2512"/>
                <a:gd name="T14" fmla="*/ 514 w 1466"/>
                <a:gd name="T15" fmla="*/ 66 h 2512"/>
                <a:gd name="T16" fmla="*/ 554 w 1466"/>
                <a:gd name="T17" fmla="*/ 38 h 2512"/>
                <a:gd name="T18" fmla="*/ 602 w 1466"/>
                <a:gd name="T19" fmla="*/ 18 h 2512"/>
                <a:gd name="T20" fmla="*/ 662 w 1466"/>
                <a:gd name="T21" fmla="*/ 6 h 2512"/>
                <a:gd name="T22" fmla="*/ 730 w 1466"/>
                <a:gd name="T23" fmla="*/ 0 h 2512"/>
                <a:gd name="T24" fmla="*/ 768 w 1466"/>
                <a:gd name="T25" fmla="*/ 2 h 2512"/>
                <a:gd name="T26" fmla="*/ 826 w 1466"/>
                <a:gd name="T27" fmla="*/ 6 h 2512"/>
                <a:gd name="T28" fmla="*/ 876 w 1466"/>
                <a:gd name="T29" fmla="*/ 20 h 2512"/>
                <a:gd name="T30" fmla="*/ 922 w 1466"/>
                <a:gd name="T31" fmla="*/ 40 h 2512"/>
                <a:gd name="T32" fmla="*/ 958 w 1466"/>
                <a:gd name="T33" fmla="*/ 70 h 2512"/>
                <a:gd name="T34" fmla="*/ 990 w 1466"/>
                <a:gd name="T35" fmla="*/ 104 h 2512"/>
                <a:gd name="T36" fmla="*/ 1014 w 1466"/>
                <a:gd name="T37" fmla="*/ 148 h 2512"/>
                <a:gd name="T38" fmla="*/ 1034 w 1466"/>
                <a:gd name="T39" fmla="*/ 198 h 2512"/>
                <a:gd name="T40" fmla="*/ 1048 w 1466"/>
                <a:gd name="T41" fmla="*/ 256 h 2512"/>
                <a:gd name="T42" fmla="*/ 1162 w 1466"/>
                <a:gd name="T43" fmla="*/ 866 h 2512"/>
                <a:gd name="T44" fmla="*/ 1278 w 1466"/>
                <a:gd name="T45" fmla="*/ 1478 h 2512"/>
                <a:gd name="T46" fmla="*/ 1464 w 1466"/>
                <a:gd name="T47" fmla="*/ 2464 h 2512"/>
                <a:gd name="T48" fmla="*/ 1466 w 1466"/>
                <a:gd name="T49" fmla="*/ 2478 h 2512"/>
                <a:gd name="T50" fmla="*/ 1464 w 1466"/>
                <a:gd name="T51" fmla="*/ 2496 h 2512"/>
                <a:gd name="T52" fmla="*/ 1454 w 1466"/>
                <a:gd name="T53" fmla="*/ 2508 h 2512"/>
                <a:gd name="T54" fmla="*/ 1436 w 1466"/>
                <a:gd name="T55" fmla="*/ 2512 h 2512"/>
                <a:gd name="T56" fmla="*/ 1424 w 1466"/>
                <a:gd name="T57" fmla="*/ 2512 h 2512"/>
                <a:gd name="T58" fmla="*/ 40 w 1466"/>
                <a:gd name="T59" fmla="*/ 2512 h 2512"/>
                <a:gd name="T60" fmla="*/ 0 w 1466"/>
                <a:gd name="T61" fmla="*/ 2506 h 2512"/>
                <a:gd name="T62" fmla="*/ 738 w 1466"/>
                <a:gd name="T63" fmla="*/ 886 h 2512"/>
                <a:gd name="T64" fmla="*/ 720 w 1466"/>
                <a:gd name="T65" fmla="*/ 888 h 2512"/>
                <a:gd name="T66" fmla="*/ 538 w 1466"/>
                <a:gd name="T67" fmla="*/ 2064 h 2512"/>
                <a:gd name="T68" fmla="*/ 918 w 1466"/>
                <a:gd name="T69" fmla="*/ 2064 h 2512"/>
                <a:gd name="T70" fmla="*/ 738 w 1466"/>
                <a:gd name="T71" fmla="*/ 886 h 2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466" h="2512">
                  <a:moveTo>
                    <a:pt x="0" y="2506"/>
                  </a:moveTo>
                  <a:lnTo>
                    <a:pt x="0" y="2506"/>
                  </a:lnTo>
                  <a:lnTo>
                    <a:pt x="48" y="2254"/>
                  </a:lnTo>
                  <a:lnTo>
                    <a:pt x="48" y="2254"/>
                  </a:lnTo>
                  <a:lnTo>
                    <a:pt x="300" y="916"/>
                  </a:lnTo>
                  <a:lnTo>
                    <a:pt x="300" y="916"/>
                  </a:lnTo>
                  <a:lnTo>
                    <a:pt x="364" y="578"/>
                  </a:lnTo>
                  <a:lnTo>
                    <a:pt x="428" y="240"/>
                  </a:lnTo>
                  <a:lnTo>
                    <a:pt x="428" y="240"/>
                  </a:lnTo>
                  <a:lnTo>
                    <a:pt x="436" y="208"/>
                  </a:lnTo>
                  <a:lnTo>
                    <a:pt x="444" y="178"/>
                  </a:lnTo>
                  <a:lnTo>
                    <a:pt x="454" y="150"/>
                  </a:lnTo>
                  <a:lnTo>
                    <a:pt x="466" y="126"/>
                  </a:lnTo>
                  <a:lnTo>
                    <a:pt x="480" y="104"/>
                  </a:lnTo>
                  <a:lnTo>
                    <a:pt x="496" y="84"/>
                  </a:lnTo>
                  <a:lnTo>
                    <a:pt x="514" y="66"/>
                  </a:lnTo>
                  <a:lnTo>
                    <a:pt x="532" y="50"/>
                  </a:lnTo>
                  <a:lnTo>
                    <a:pt x="554" y="38"/>
                  </a:lnTo>
                  <a:lnTo>
                    <a:pt x="578" y="26"/>
                  </a:lnTo>
                  <a:lnTo>
                    <a:pt x="602" y="18"/>
                  </a:lnTo>
                  <a:lnTo>
                    <a:pt x="630" y="10"/>
                  </a:lnTo>
                  <a:lnTo>
                    <a:pt x="662" y="6"/>
                  </a:lnTo>
                  <a:lnTo>
                    <a:pt x="694" y="2"/>
                  </a:lnTo>
                  <a:lnTo>
                    <a:pt x="730" y="0"/>
                  </a:lnTo>
                  <a:lnTo>
                    <a:pt x="768" y="2"/>
                  </a:lnTo>
                  <a:lnTo>
                    <a:pt x="768" y="2"/>
                  </a:lnTo>
                  <a:lnTo>
                    <a:pt x="798" y="4"/>
                  </a:lnTo>
                  <a:lnTo>
                    <a:pt x="826" y="6"/>
                  </a:lnTo>
                  <a:lnTo>
                    <a:pt x="852" y="12"/>
                  </a:lnTo>
                  <a:lnTo>
                    <a:pt x="876" y="20"/>
                  </a:lnTo>
                  <a:lnTo>
                    <a:pt x="900" y="30"/>
                  </a:lnTo>
                  <a:lnTo>
                    <a:pt x="922" y="40"/>
                  </a:lnTo>
                  <a:lnTo>
                    <a:pt x="940" y="54"/>
                  </a:lnTo>
                  <a:lnTo>
                    <a:pt x="958" y="70"/>
                  </a:lnTo>
                  <a:lnTo>
                    <a:pt x="974" y="86"/>
                  </a:lnTo>
                  <a:lnTo>
                    <a:pt x="990" y="104"/>
                  </a:lnTo>
                  <a:lnTo>
                    <a:pt x="1002" y="126"/>
                  </a:lnTo>
                  <a:lnTo>
                    <a:pt x="1014" y="148"/>
                  </a:lnTo>
                  <a:lnTo>
                    <a:pt x="1026" y="172"/>
                  </a:lnTo>
                  <a:lnTo>
                    <a:pt x="1034" y="198"/>
                  </a:lnTo>
                  <a:lnTo>
                    <a:pt x="1042" y="226"/>
                  </a:lnTo>
                  <a:lnTo>
                    <a:pt x="1048" y="256"/>
                  </a:lnTo>
                  <a:lnTo>
                    <a:pt x="1048" y="256"/>
                  </a:lnTo>
                  <a:lnTo>
                    <a:pt x="1162" y="866"/>
                  </a:lnTo>
                  <a:lnTo>
                    <a:pt x="1278" y="1478"/>
                  </a:lnTo>
                  <a:lnTo>
                    <a:pt x="1278" y="1478"/>
                  </a:lnTo>
                  <a:lnTo>
                    <a:pt x="1370" y="1970"/>
                  </a:lnTo>
                  <a:lnTo>
                    <a:pt x="1464" y="2464"/>
                  </a:lnTo>
                  <a:lnTo>
                    <a:pt x="1464" y="2464"/>
                  </a:lnTo>
                  <a:lnTo>
                    <a:pt x="1466" y="2478"/>
                  </a:lnTo>
                  <a:lnTo>
                    <a:pt x="1466" y="2488"/>
                  </a:lnTo>
                  <a:lnTo>
                    <a:pt x="1464" y="2496"/>
                  </a:lnTo>
                  <a:lnTo>
                    <a:pt x="1460" y="2502"/>
                  </a:lnTo>
                  <a:lnTo>
                    <a:pt x="1454" y="2508"/>
                  </a:lnTo>
                  <a:lnTo>
                    <a:pt x="1446" y="2510"/>
                  </a:lnTo>
                  <a:lnTo>
                    <a:pt x="1436" y="2512"/>
                  </a:lnTo>
                  <a:lnTo>
                    <a:pt x="1424" y="2512"/>
                  </a:lnTo>
                  <a:lnTo>
                    <a:pt x="1424" y="2512"/>
                  </a:lnTo>
                  <a:lnTo>
                    <a:pt x="40" y="2512"/>
                  </a:lnTo>
                  <a:lnTo>
                    <a:pt x="40" y="2512"/>
                  </a:lnTo>
                  <a:lnTo>
                    <a:pt x="22" y="2510"/>
                  </a:lnTo>
                  <a:lnTo>
                    <a:pt x="0" y="2506"/>
                  </a:lnTo>
                  <a:lnTo>
                    <a:pt x="0" y="2506"/>
                  </a:lnTo>
                  <a:close/>
                  <a:moveTo>
                    <a:pt x="738" y="886"/>
                  </a:moveTo>
                  <a:lnTo>
                    <a:pt x="738" y="886"/>
                  </a:lnTo>
                  <a:lnTo>
                    <a:pt x="720" y="888"/>
                  </a:lnTo>
                  <a:lnTo>
                    <a:pt x="720" y="888"/>
                  </a:lnTo>
                  <a:lnTo>
                    <a:pt x="538" y="2064"/>
                  </a:lnTo>
                  <a:lnTo>
                    <a:pt x="538" y="2064"/>
                  </a:lnTo>
                  <a:lnTo>
                    <a:pt x="918" y="2064"/>
                  </a:lnTo>
                  <a:lnTo>
                    <a:pt x="918" y="2064"/>
                  </a:lnTo>
                  <a:lnTo>
                    <a:pt x="738" y="886"/>
                  </a:lnTo>
                  <a:lnTo>
                    <a:pt x="738" y="886"/>
                  </a:lnTo>
                  <a:close/>
                </a:path>
              </a:pathLst>
            </a:custGeom>
            <a:solidFill>
              <a:srgbClr val="E4EBF4"/>
            </a:solidFill>
            <a:ln>
              <a:noFill/>
            </a:ln>
            <a:extLst>
              <a:ext uri="{91240B29-F687-4F45-9708-019B960494DF}">
                <a14:hiddenLine xmlns:a14="http://schemas.microsoft.com/office/drawing/2010/main" w="9525">
                  <a:solidFill>
                    <a:srgbClr val="000000"/>
                  </a:solidFill>
                  <a:round/>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lt1"/>
                </a:solidFill>
              </a:endParaRPr>
            </a:p>
          </p:txBody>
        </p:sp>
        <p:sp>
          <p:nvSpPr>
            <p:cNvPr id="24" name="Freeform 28"/>
            <p:cNvSpPr>
              <a:spLocks/>
            </p:cNvSpPr>
            <p:nvPr userDrawn="1"/>
          </p:nvSpPr>
          <p:spPr bwMode="auto">
            <a:xfrm>
              <a:off x="-1250950" y="4198936"/>
              <a:ext cx="3263900" cy="841375"/>
            </a:xfrm>
            <a:custGeom>
              <a:avLst/>
              <a:gdLst>
                <a:gd name="T0" fmla="*/ 1028 w 2056"/>
                <a:gd name="T1" fmla="*/ 528 h 530"/>
                <a:gd name="T2" fmla="*/ 62 w 2056"/>
                <a:gd name="T3" fmla="*/ 530 h 530"/>
                <a:gd name="T4" fmla="*/ 46 w 2056"/>
                <a:gd name="T5" fmla="*/ 530 h 530"/>
                <a:gd name="T6" fmla="*/ 20 w 2056"/>
                <a:gd name="T7" fmla="*/ 524 h 530"/>
                <a:gd name="T8" fmla="*/ 6 w 2056"/>
                <a:gd name="T9" fmla="*/ 510 h 530"/>
                <a:gd name="T10" fmla="*/ 0 w 2056"/>
                <a:gd name="T11" fmla="*/ 484 h 530"/>
                <a:gd name="T12" fmla="*/ 0 w 2056"/>
                <a:gd name="T13" fmla="*/ 468 h 530"/>
                <a:gd name="T14" fmla="*/ 2 w 2056"/>
                <a:gd name="T15" fmla="*/ 408 h 530"/>
                <a:gd name="T16" fmla="*/ 10 w 2056"/>
                <a:gd name="T17" fmla="*/ 382 h 530"/>
                <a:gd name="T18" fmla="*/ 20 w 2056"/>
                <a:gd name="T19" fmla="*/ 372 h 530"/>
                <a:gd name="T20" fmla="*/ 44 w 2056"/>
                <a:gd name="T21" fmla="*/ 364 h 530"/>
                <a:gd name="T22" fmla="*/ 104 w 2056"/>
                <a:gd name="T23" fmla="*/ 362 h 530"/>
                <a:gd name="T24" fmla="*/ 116 w 2056"/>
                <a:gd name="T25" fmla="*/ 360 h 530"/>
                <a:gd name="T26" fmla="*/ 134 w 2056"/>
                <a:gd name="T27" fmla="*/ 354 h 530"/>
                <a:gd name="T28" fmla="*/ 146 w 2056"/>
                <a:gd name="T29" fmla="*/ 342 h 530"/>
                <a:gd name="T30" fmla="*/ 156 w 2056"/>
                <a:gd name="T31" fmla="*/ 314 h 530"/>
                <a:gd name="T32" fmla="*/ 180 w 2056"/>
                <a:gd name="T33" fmla="*/ 182 h 530"/>
                <a:gd name="T34" fmla="*/ 204 w 2056"/>
                <a:gd name="T35" fmla="*/ 52 h 530"/>
                <a:gd name="T36" fmla="*/ 212 w 2056"/>
                <a:gd name="T37" fmla="*/ 28 h 530"/>
                <a:gd name="T38" fmla="*/ 222 w 2056"/>
                <a:gd name="T39" fmla="*/ 12 h 530"/>
                <a:gd name="T40" fmla="*/ 240 w 2056"/>
                <a:gd name="T41" fmla="*/ 4 h 530"/>
                <a:gd name="T42" fmla="*/ 264 w 2056"/>
                <a:gd name="T43" fmla="*/ 0 h 530"/>
                <a:gd name="T44" fmla="*/ 1030 w 2056"/>
                <a:gd name="T45" fmla="*/ 2 h 530"/>
                <a:gd name="T46" fmla="*/ 1794 w 2056"/>
                <a:gd name="T47" fmla="*/ 2 h 530"/>
                <a:gd name="T48" fmla="*/ 1818 w 2056"/>
                <a:gd name="T49" fmla="*/ 4 h 530"/>
                <a:gd name="T50" fmla="*/ 1834 w 2056"/>
                <a:gd name="T51" fmla="*/ 12 h 530"/>
                <a:gd name="T52" fmla="*/ 1846 w 2056"/>
                <a:gd name="T53" fmla="*/ 26 h 530"/>
                <a:gd name="T54" fmla="*/ 1852 w 2056"/>
                <a:gd name="T55" fmla="*/ 48 h 530"/>
                <a:gd name="T56" fmla="*/ 1876 w 2056"/>
                <a:gd name="T57" fmla="*/ 180 h 530"/>
                <a:gd name="T58" fmla="*/ 1900 w 2056"/>
                <a:gd name="T59" fmla="*/ 310 h 530"/>
                <a:gd name="T60" fmla="*/ 1908 w 2056"/>
                <a:gd name="T61" fmla="*/ 334 h 530"/>
                <a:gd name="T62" fmla="*/ 1918 w 2056"/>
                <a:gd name="T63" fmla="*/ 350 h 530"/>
                <a:gd name="T64" fmla="*/ 1936 w 2056"/>
                <a:gd name="T65" fmla="*/ 358 h 530"/>
                <a:gd name="T66" fmla="*/ 1962 w 2056"/>
                <a:gd name="T67" fmla="*/ 362 h 530"/>
                <a:gd name="T68" fmla="*/ 1992 w 2056"/>
                <a:gd name="T69" fmla="*/ 362 h 530"/>
                <a:gd name="T70" fmla="*/ 2034 w 2056"/>
                <a:gd name="T71" fmla="*/ 366 h 530"/>
                <a:gd name="T72" fmla="*/ 2044 w 2056"/>
                <a:gd name="T73" fmla="*/ 374 h 530"/>
                <a:gd name="T74" fmla="*/ 2052 w 2056"/>
                <a:gd name="T75" fmla="*/ 384 h 530"/>
                <a:gd name="T76" fmla="*/ 2056 w 2056"/>
                <a:gd name="T77" fmla="*/ 426 h 530"/>
                <a:gd name="T78" fmla="*/ 2056 w 2056"/>
                <a:gd name="T79" fmla="*/ 456 h 530"/>
                <a:gd name="T80" fmla="*/ 2054 w 2056"/>
                <a:gd name="T81" fmla="*/ 498 h 530"/>
                <a:gd name="T82" fmla="*/ 2048 w 2056"/>
                <a:gd name="T83" fmla="*/ 520 h 530"/>
                <a:gd name="T84" fmla="*/ 2026 w 2056"/>
                <a:gd name="T85" fmla="*/ 528 h 530"/>
                <a:gd name="T86" fmla="*/ 1986 w 2056"/>
                <a:gd name="T87" fmla="*/ 528 h 530"/>
                <a:gd name="T88" fmla="*/ 1028 w 2056"/>
                <a:gd name="T89" fmla="*/ 528 h 5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056" h="530">
                  <a:moveTo>
                    <a:pt x="1028" y="528"/>
                  </a:moveTo>
                  <a:lnTo>
                    <a:pt x="1028" y="528"/>
                  </a:lnTo>
                  <a:lnTo>
                    <a:pt x="546" y="528"/>
                  </a:lnTo>
                  <a:lnTo>
                    <a:pt x="62" y="530"/>
                  </a:lnTo>
                  <a:lnTo>
                    <a:pt x="62" y="530"/>
                  </a:lnTo>
                  <a:lnTo>
                    <a:pt x="46" y="530"/>
                  </a:lnTo>
                  <a:lnTo>
                    <a:pt x="32" y="528"/>
                  </a:lnTo>
                  <a:lnTo>
                    <a:pt x="20" y="524"/>
                  </a:lnTo>
                  <a:lnTo>
                    <a:pt x="12" y="518"/>
                  </a:lnTo>
                  <a:lnTo>
                    <a:pt x="6" y="510"/>
                  </a:lnTo>
                  <a:lnTo>
                    <a:pt x="2" y="498"/>
                  </a:lnTo>
                  <a:lnTo>
                    <a:pt x="0" y="484"/>
                  </a:lnTo>
                  <a:lnTo>
                    <a:pt x="0" y="468"/>
                  </a:lnTo>
                  <a:lnTo>
                    <a:pt x="0" y="468"/>
                  </a:lnTo>
                  <a:lnTo>
                    <a:pt x="0" y="434"/>
                  </a:lnTo>
                  <a:lnTo>
                    <a:pt x="2" y="408"/>
                  </a:lnTo>
                  <a:lnTo>
                    <a:pt x="6" y="388"/>
                  </a:lnTo>
                  <a:lnTo>
                    <a:pt x="10" y="382"/>
                  </a:lnTo>
                  <a:lnTo>
                    <a:pt x="14" y="376"/>
                  </a:lnTo>
                  <a:lnTo>
                    <a:pt x="20" y="372"/>
                  </a:lnTo>
                  <a:lnTo>
                    <a:pt x="26" y="368"/>
                  </a:lnTo>
                  <a:lnTo>
                    <a:pt x="44" y="364"/>
                  </a:lnTo>
                  <a:lnTo>
                    <a:pt x="70" y="362"/>
                  </a:lnTo>
                  <a:lnTo>
                    <a:pt x="104" y="362"/>
                  </a:lnTo>
                  <a:lnTo>
                    <a:pt x="104" y="362"/>
                  </a:lnTo>
                  <a:lnTo>
                    <a:pt x="116" y="360"/>
                  </a:lnTo>
                  <a:lnTo>
                    <a:pt x="126" y="358"/>
                  </a:lnTo>
                  <a:lnTo>
                    <a:pt x="134" y="354"/>
                  </a:lnTo>
                  <a:lnTo>
                    <a:pt x="142" y="348"/>
                  </a:lnTo>
                  <a:lnTo>
                    <a:pt x="146" y="342"/>
                  </a:lnTo>
                  <a:lnTo>
                    <a:pt x="150" y="334"/>
                  </a:lnTo>
                  <a:lnTo>
                    <a:pt x="156" y="314"/>
                  </a:lnTo>
                  <a:lnTo>
                    <a:pt x="156" y="314"/>
                  </a:lnTo>
                  <a:lnTo>
                    <a:pt x="180" y="182"/>
                  </a:lnTo>
                  <a:lnTo>
                    <a:pt x="204" y="52"/>
                  </a:lnTo>
                  <a:lnTo>
                    <a:pt x="204" y="52"/>
                  </a:lnTo>
                  <a:lnTo>
                    <a:pt x="208" y="40"/>
                  </a:lnTo>
                  <a:lnTo>
                    <a:pt x="212" y="28"/>
                  </a:lnTo>
                  <a:lnTo>
                    <a:pt x="216" y="20"/>
                  </a:lnTo>
                  <a:lnTo>
                    <a:pt x="222" y="12"/>
                  </a:lnTo>
                  <a:lnTo>
                    <a:pt x="230" y="8"/>
                  </a:lnTo>
                  <a:lnTo>
                    <a:pt x="240" y="4"/>
                  </a:lnTo>
                  <a:lnTo>
                    <a:pt x="250" y="2"/>
                  </a:lnTo>
                  <a:lnTo>
                    <a:pt x="264" y="0"/>
                  </a:lnTo>
                  <a:lnTo>
                    <a:pt x="264" y="0"/>
                  </a:lnTo>
                  <a:lnTo>
                    <a:pt x="1030" y="2"/>
                  </a:lnTo>
                  <a:lnTo>
                    <a:pt x="1794" y="2"/>
                  </a:lnTo>
                  <a:lnTo>
                    <a:pt x="1794" y="2"/>
                  </a:lnTo>
                  <a:lnTo>
                    <a:pt x="1808" y="2"/>
                  </a:lnTo>
                  <a:lnTo>
                    <a:pt x="1818" y="4"/>
                  </a:lnTo>
                  <a:lnTo>
                    <a:pt x="1828" y="6"/>
                  </a:lnTo>
                  <a:lnTo>
                    <a:pt x="1834" y="12"/>
                  </a:lnTo>
                  <a:lnTo>
                    <a:pt x="1840" y="18"/>
                  </a:lnTo>
                  <a:lnTo>
                    <a:pt x="1846" y="26"/>
                  </a:lnTo>
                  <a:lnTo>
                    <a:pt x="1850" y="36"/>
                  </a:lnTo>
                  <a:lnTo>
                    <a:pt x="1852" y="48"/>
                  </a:lnTo>
                  <a:lnTo>
                    <a:pt x="1852" y="48"/>
                  </a:lnTo>
                  <a:lnTo>
                    <a:pt x="1876" y="180"/>
                  </a:lnTo>
                  <a:lnTo>
                    <a:pt x="1900" y="310"/>
                  </a:lnTo>
                  <a:lnTo>
                    <a:pt x="1900" y="310"/>
                  </a:lnTo>
                  <a:lnTo>
                    <a:pt x="1904" y="322"/>
                  </a:lnTo>
                  <a:lnTo>
                    <a:pt x="1908" y="334"/>
                  </a:lnTo>
                  <a:lnTo>
                    <a:pt x="1912" y="342"/>
                  </a:lnTo>
                  <a:lnTo>
                    <a:pt x="1918" y="350"/>
                  </a:lnTo>
                  <a:lnTo>
                    <a:pt x="1926" y="356"/>
                  </a:lnTo>
                  <a:lnTo>
                    <a:pt x="1936" y="358"/>
                  </a:lnTo>
                  <a:lnTo>
                    <a:pt x="1948" y="362"/>
                  </a:lnTo>
                  <a:lnTo>
                    <a:pt x="1962" y="362"/>
                  </a:lnTo>
                  <a:lnTo>
                    <a:pt x="1962" y="362"/>
                  </a:lnTo>
                  <a:lnTo>
                    <a:pt x="1992" y="362"/>
                  </a:lnTo>
                  <a:lnTo>
                    <a:pt x="2016" y="362"/>
                  </a:lnTo>
                  <a:lnTo>
                    <a:pt x="2034" y="366"/>
                  </a:lnTo>
                  <a:lnTo>
                    <a:pt x="2040" y="370"/>
                  </a:lnTo>
                  <a:lnTo>
                    <a:pt x="2044" y="374"/>
                  </a:lnTo>
                  <a:lnTo>
                    <a:pt x="2048" y="378"/>
                  </a:lnTo>
                  <a:lnTo>
                    <a:pt x="2052" y="384"/>
                  </a:lnTo>
                  <a:lnTo>
                    <a:pt x="2054" y="402"/>
                  </a:lnTo>
                  <a:lnTo>
                    <a:pt x="2056" y="426"/>
                  </a:lnTo>
                  <a:lnTo>
                    <a:pt x="2056" y="456"/>
                  </a:lnTo>
                  <a:lnTo>
                    <a:pt x="2056" y="456"/>
                  </a:lnTo>
                  <a:lnTo>
                    <a:pt x="2056" y="480"/>
                  </a:lnTo>
                  <a:lnTo>
                    <a:pt x="2054" y="498"/>
                  </a:lnTo>
                  <a:lnTo>
                    <a:pt x="2052" y="512"/>
                  </a:lnTo>
                  <a:lnTo>
                    <a:pt x="2048" y="520"/>
                  </a:lnTo>
                  <a:lnTo>
                    <a:pt x="2038" y="526"/>
                  </a:lnTo>
                  <a:lnTo>
                    <a:pt x="2026" y="528"/>
                  </a:lnTo>
                  <a:lnTo>
                    <a:pt x="2010" y="528"/>
                  </a:lnTo>
                  <a:lnTo>
                    <a:pt x="1986" y="528"/>
                  </a:lnTo>
                  <a:lnTo>
                    <a:pt x="1986" y="528"/>
                  </a:lnTo>
                  <a:lnTo>
                    <a:pt x="1028" y="528"/>
                  </a:lnTo>
                  <a:lnTo>
                    <a:pt x="1028" y="528"/>
                  </a:lnTo>
                  <a:close/>
                </a:path>
              </a:pathLst>
            </a:custGeom>
            <a:solidFill>
              <a:srgbClr val="E4EBF4"/>
            </a:solidFill>
            <a:ln>
              <a:noFill/>
            </a:ln>
            <a:extLst>
              <a:ext uri="{91240B29-F687-4F45-9708-019B960494DF}">
                <a14:hiddenLine xmlns:a14="http://schemas.microsoft.com/office/drawing/2010/main" w="9525">
                  <a:solidFill>
                    <a:srgbClr val="000000"/>
                  </a:solidFill>
                  <a:round/>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a:solidFill>
                  <a:schemeClr val="lt1"/>
                </a:solidFill>
              </a:endParaRPr>
            </a:p>
          </p:txBody>
        </p:sp>
      </p:grpSp>
      <p:pic>
        <p:nvPicPr>
          <p:cNvPr id="12" name="E719C35A-4CD6-4178-B0D0-8DA208F1799A" descr="E719C35A-4CD6-4178-B0D0-8DA208F1799A"/>
          <p:cNvPicPr>
            <a:picLocks noChangeAspect="1" noChangeArrowheads="1"/>
          </p:cNvPicPr>
          <p:nvPr userDrawn="1">
            <p:custDataLst>
              <p:tags r:id="rId6"/>
            </p:custDataLst>
          </p:nvPr>
        </p:nvPicPr>
        <p:blipFill rotWithShape="1">
          <a:blip r:embed="rId12" cstate="email">
            <a:clrChange>
              <a:clrFrom>
                <a:srgbClr val="FFFFFE"/>
              </a:clrFrom>
              <a:clrTo>
                <a:srgbClr val="FFFFFE">
                  <a:alpha val="0"/>
                </a:srgbClr>
              </a:clrTo>
            </a:clrChange>
          </a:blip>
          <a:srcRect l="16910" t="12070" r="20026" b="11812"/>
          <a:stretch/>
        </p:blipFill>
        <p:spPr bwMode="auto">
          <a:xfrm>
            <a:off x="7181853" y="6198201"/>
            <a:ext cx="684423" cy="637757"/>
          </a:xfrm>
          <a:prstGeom prst="rect">
            <a:avLst/>
          </a:prstGeom>
          <a:noFill/>
          <a:ln w="9525">
            <a:noFill/>
            <a:miter lim="800000"/>
            <a:headEnd/>
            <a:tailEnd/>
          </a:ln>
        </p:spPr>
      </p:pic>
      <p:pic>
        <p:nvPicPr>
          <p:cNvPr id="13" name="Picture 7" descr="http://www.mininterior.gov.co/sites/default/files/galeria-imagenes/2014-logo_web_eslogan.png"/>
          <p:cNvPicPr>
            <a:picLocks noChangeAspect="1" noChangeArrowheads="1"/>
          </p:cNvPicPr>
          <p:nvPr userDrawn="1">
            <p:custDataLst>
              <p:tags r:id="rId7"/>
            </p:custDataLst>
          </p:nvPr>
        </p:nvPicPr>
        <p:blipFill>
          <a:blip r:embed="rId13" cstate="print">
            <a:extLst>
              <a:ext uri="{28A0092B-C50C-407E-A947-70E740481C1C}">
                <a14:useLocalDpi xmlns:a14="http://schemas.microsoft.com/office/drawing/2010/main" val="0"/>
              </a:ext>
            </a:extLst>
          </a:blip>
          <a:srcRect/>
          <a:stretch>
            <a:fillRect/>
          </a:stretch>
        </p:blipFill>
        <p:spPr bwMode="auto">
          <a:xfrm>
            <a:off x="7993738" y="6305273"/>
            <a:ext cx="973145" cy="465248"/>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p:cNvSpPr/>
          <p:nvPr userDrawn="1">
            <p:custDataLst>
              <p:tags r:id="rId8"/>
            </p:custDataLst>
          </p:nvPr>
        </p:nvSpPr>
        <p:spPr>
          <a:xfrm rot="10800000" flipH="1" flipV="1">
            <a:off x="-1" y="6724298"/>
            <a:ext cx="7038975" cy="141244"/>
          </a:xfrm>
          <a:prstGeom prst="rect">
            <a:avLst/>
          </a:prstGeom>
          <a:gradFill flip="none" rotWithShape="1">
            <a:gsLst>
              <a:gs pos="0">
                <a:schemeClr val="bg1"/>
              </a:gs>
              <a:gs pos="100000">
                <a:schemeClr val="accent5"/>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ndara"/>
              <a:sym typeface="Candara"/>
            </a:endParaRPr>
          </a:p>
        </p:txBody>
      </p:sp>
    </p:spTree>
    <p:extLst>
      <p:ext uri="{BB962C8B-B14F-4D97-AF65-F5344CB8AC3E}">
        <p14:creationId xmlns:p14="http://schemas.microsoft.com/office/powerpoint/2010/main" val="9808962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83204726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5900" name="think-cell Slide" r:id="rId7" imgW="270" imgH="270" progId="TCLayout.ActiveDocument.1">
                  <p:embed/>
                </p:oleObj>
              </mc:Choice>
              <mc:Fallback>
                <p:oleObj name="think-cell Slide" r:id="rId7" imgW="270" imgH="270" progId="TCLayout.ActiveDocument.1">
                  <p:embed/>
                  <p:pic>
                    <p:nvPicPr>
                      <p:cNvPr id="0" name=""/>
                      <p:cNvPicPr/>
                      <p:nvPr/>
                    </p:nvPicPr>
                    <p:blipFill>
                      <a:blip r:embed="rId8"/>
                      <a:stretch>
                        <a:fillRect/>
                      </a:stretch>
                    </p:blipFill>
                    <p:spPr>
                      <a:xfrm>
                        <a:off x="1588" y="1588"/>
                        <a:ext cx="1587" cy="1587"/>
                      </a:xfrm>
                      <a:prstGeom prst="rect">
                        <a:avLst/>
                      </a:prstGeom>
                    </p:spPr>
                  </p:pic>
                </p:oleObj>
              </mc:Fallback>
            </mc:AlternateContent>
          </a:graphicData>
        </a:graphic>
      </p:graphicFrame>
      <p:sp>
        <p:nvSpPr>
          <p:cNvPr id="3" name="4 Marcador de pie de página"/>
          <p:cNvSpPr>
            <a:spLocks noGrp="1"/>
          </p:cNvSpPr>
          <p:nvPr>
            <p:ph type="ftr" sz="quarter" idx="11"/>
            <p:custDataLst>
              <p:tags r:id="rId3"/>
            </p:custDataLst>
          </p:nvPr>
        </p:nvSpPr>
        <p:spPr>
          <a:xfrm>
            <a:off x="3959087" y="6356351"/>
            <a:ext cx="2895600" cy="365125"/>
          </a:xfrm>
          <a:prstGeom prst="rect">
            <a:avLst/>
          </a:prstGeom>
        </p:spPr>
        <p:txBody>
          <a:bodyPr anchor="ctr"/>
          <a:lstStyle>
            <a:lvl1pPr>
              <a:defRPr sz="1100">
                <a:latin typeface="Candara"/>
                <a:sym typeface="Candara"/>
              </a:defRPr>
            </a:lvl1pPr>
          </a:lstStyle>
          <a:p>
            <a:pPr>
              <a:defRPr/>
            </a:pPr>
            <a:endParaRPr lang="es-CO" dirty="0">
              <a:solidFill>
                <a:srgbClr val="244061">
                  <a:tint val="75000"/>
                </a:srgbClr>
              </a:solidFill>
            </a:endParaRPr>
          </a:p>
        </p:txBody>
      </p:sp>
      <p:sp>
        <p:nvSpPr>
          <p:cNvPr id="4" name="5 Marcador de número de diapositiva"/>
          <p:cNvSpPr>
            <a:spLocks noGrp="1"/>
          </p:cNvSpPr>
          <p:nvPr>
            <p:ph type="sldNum" sz="quarter" idx="12"/>
            <p:custDataLst>
              <p:tags r:id="rId4"/>
            </p:custDataLst>
          </p:nvPr>
        </p:nvSpPr>
        <p:spPr/>
        <p:txBody>
          <a:bodyPr/>
          <a:lstStyle>
            <a:lvl1pPr>
              <a:defRPr/>
            </a:lvl1pPr>
          </a:lstStyle>
          <a:p>
            <a:pPr>
              <a:defRPr/>
            </a:pPr>
            <a:fld id="{25E201F2-EFDD-4C4F-8749-0371D46E11D1}" type="slidenum">
              <a:rPr lang="es-CO" smtClean="0">
                <a:solidFill>
                  <a:srgbClr val="244061">
                    <a:tint val="75000"/>
                  </a:srgbClr>
                </a:solidFill>
              </a:rPr>
              <a:pPr>
                <a:defRPr/>
              </a:pPr>
              <a:t>‹Nº›</a:t>
            </a:fld>
            <a:endParaRPr lang="es-CO" dirty="0">
              <a:solidFill>
                <a:srgbClr val="244061">
                  <a:tint val="75000"/>
                </a:srgbClr>
              </a:solidFill>
            </a:endParaRPr>
          </a:p>
        </p:txBody>
      </p:sp>
      <p:sp>
        <p:nvSpPr>
          <p:cNvPr id="5" name="3 Marcador de fecha"/>
          <p:cNvSpPr>
            <a:spLocks noGrp="1"/>
          </p:cNvSpPr>
          <p:nvPr>
            <p:ph type="dt" sz="half" idx="10"/>
            <p:custDataLst>
              <p:tags r:id="rId5"/>
            </p:custDataLst>
          </p:nvPr>
        </p:nvSpPr>
        <p:spPr>
          <a:xfrm>
            <a:off x="1256305" y="6356351"/>
            <a:ext cx="2133600" cy="365125"/>
          </a:xfrm>
          <a:prstGeom prst="rect">
            <a:avLst/>
          </a:prstGeom>
        </p:spPr>
        <p:txBody>
          <a:bodyPr anchor="ctr"/>
          <a:lstStyle>
            <a:lvl1pPr>
              <a:defRPr sz="1100">
                <a:latin typeface="Candara"/>
                <a:sym typeface="Candara"/>
              </a:defRPr>
            </a:lvl1pPr>
          </a:lstStyle>
          <a:p>
            <a:pPr>
              <a:defRPr/>
            </a:pPr>
            <a:endParaRPr lang="es-CO" dirty="0">
              <a:solidFill>
                <a:srgbClr val="244061">
                  <a:tint val="75000"/>
                </a:srgbClr>
              </a:solidFill>
            </a:endParaRPr>
          </a:p>
        </p:txBody>
      </p:sp>
    </p:spTree>
    <p:extLst>
      <p:ext uri="{BB962C8B-B14F-4D97-AF65-F5344CB8AC3E}">
        <p14:creationId xmlns:p14="http://schemas.microsoft.com/office/powerpoint/2010/main" val="18129963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1_En blanco">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ext uri="{D42A27DB-BD31-4B8C-83A1-F6EECF244321}">
                <p14:modId xmlns:p14="http://schemas.microsoft.com/office/powerpoint/2010/main" val="334722756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8948" name="think-cell Slide" r:id="rId9" imgW="270" imgH="270" progId="TCLayout.ActiveDocument.1">
                  <p:embed/>
                </p:oleObj>
              </mc:Choice>
              <mc:Fallback>
                <p:oleObj name="think-cell Slide" r:id="rId9" imgW="270" imgH="270" progId="TCLayout.ActiveDocument.1">
                  <p:embed/>
                  <p:pic>
                    <p:nvPicPr>
                      <p:cNvPr id="0" name=""/>
                      <p:cNvPicPr/>
                      <p:nvPr/>
                    </p:nvPicPr>
                    <p:blipFill>
                      <a:blip r:embed="rId10"/>
                      <a:stretch>
                        <a:fillRect/>
                      </a:stretch>
                    </p:blipFill>
                    <p:spPr>
                      <a:xfrm>
                        <a:off x="1588" y="1588"/>
                        <a:ext cx="1587" cy="1587"/>
                      </a:xfrm>
                      <a:prstGeom prst="rect">
                        <a:avLst/>
                      </a:prstGeom>
                    </p:spPr>
                  </p:pic>
                </p:oleObj>
              </mc:Fallback>
            </mc:AlternateContent>
          </a:graphicData>
        </a:graphic>
      </p:graphicFrame>
      <p:sp>
        <p:nvSpPr>
          <p:cNvPr id="9" name="Rectangle 8"/>
          <p:cNvSpPr/>
          <p:nvPr userDrawn="1">
            <p:custDataLst>
              <p:tags r:id="rId3"/>
            </p:custDataLst>
          </p:nvPr>
        </p:nvSpPr>
        <p:spPr>
          <a:xfrm>
            <a:off x="0" y="0"/>
            <a:ext cx="2106613"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5 Marcador de número de diapositiva"/>
          <p:cNvSpPr>
            <a:spLocks noGrp="1"/>
          </p:cNvSpPr>
          <p:nvPr>
            <p:ph type="sldNum" sz="quarter" idx="12"/>
            <p:custDataLst>
              <p:tags r:id="rId4"/>
            </p:custDataLst>
          </p:nvPr>
        </p:nvSpPr>
        <p:spPr/>
        <p:txBody>
          <a:bodyPr/>
          <a:lstStyle>
            <a:lvl1pPr>
              <a:defRPr/>
            </a:lvl1pPr>
          </a:lstStyle>
          <a:p>
            <a:pPr>
              <a:defRPr/>
            </a:pPr>
            <a:fld id="{25E201F2-EFDD-4C4F-8749-0371D46E11D1}" type="slidenum">
              <a:rPr lang="es-CO" smtClean="0">
                <a:solidFill>
                  <a:srgbClr val="244061">
                    <a:tint val="75000"/>
                  </a:srgbClr>
                </a:solidFill>
              </a:rPr>
              <a:pPr>
                <a:defRPr/>
              </a:pPr>
              <a:t>‹Nº›</a:t>
            </a:fld>
            <a:endParaRPr lang="es-CO" dirty="0">
              <a:solidFill>
                <a:srgbClr val="244061">
                  <a:tint val="75000"/>
                </a:srgbClr>
              </a:solidFill>
            </a:endParaRPr>
          </a:p>
        </p:txBody>
      </p:sp>
      <p:sp>
        <p:nvSpPr>
          <p:cNvPr id="10" name="1 Título"/>
          <p:cNvSpPr>
            <a:spLocks noGrp="1"/>
          </p:cNvSpPr>
          <p:nvPr>
            <p:ph type="title" hasCustomPrompt="1"/>
            <p:custDataLst>
              <p:tags r:id="rId5"/>
            </p:custDataLst>
          </p:nvPr>
        </p:nvSpPr>
        <p:spPr>
          <a:xfrm>
            <a:off x="2374900" y="3683000"/>
            <a:ext cx="5956300" cy="1016000"/>
          </a:xfrm>
        </p:spPr>
        <p:txBody>
          <a:bodyPr anchor="t"/>
          <a:lstStyle>
            <a:lvl1pPr algn="l">
              <a:defRPr sz="3200" b="1" cap="none" baseline="0">
                <a:solidFill>
                  <a:schemeClr val="tx1"/>
                </a:solidFill>
              </a:defRPr>
            </a:lvl1pPr>
          </a:lstStyle>
          <a:p>
            <a:r>
              <a:rPr lang="es-ES" dirty="0"/>
              <a:t>Haga clic para modificar el estilo de título del patrón</a:t>
            </a:r>
            <a:endParaRPr lang="es-CO" dirty="0"/>
          </a:p>
        </p:txBody>
      </p:sp>
      <p:pic>
        <p:nvPicPr>
          <p:cNvPr id="11" name="E719C35A-4CD6-4178-B0D0-8DA208F1799A" descr="E719C35A-4CD6-4178-B0D0-8DA208F1799A"/>
          <p:cNvPicPr>
            <a:picLocks noChangeAspect="1" noChangeArrowheads="1"/>
          </p:cNvPicPr>
          <p:nvPr userDrawn="1">
            <p:custDataLst>
              <p:tags r:id="rId6"/>
            </p:custDataLst>
          </p:nvPr>
        </p:nvPicPr>
        <p:blipFill rotWithShape="1">
          <a:blip r:embed="rId11" cstate="email">
            <a:clrChange>
              <a:clrFrom>
                <a:srgbClr val="FFFFFE"/>
              </a:clrFrom>
              <a:clrTo>
                <a:srgbClr val="FFFFFE">
                  <a:alpha val="0"/>
                </a:srgbClr>
              </a:clrTo>
            </a:clrChange>
          </a:blip>
          <a:srcRect l="16910" t="12070" r="20026" b="11812"/>
          <a:stretch/>
        </p:blipFill>
        <p:spPr bwMode="auto">
          <a:xfrm>
            <a:off x="5358548" y="5811900"/>
            <a:ext cx="1122645" cy="1046100"/>
          </a:xfrm>
          <a:prstGeom prst="rect">
            <a:avLst/>
          </a:prstGeom>
          <a:noFill/>
          <a:ln w="9525">
            <a:noFill/>
            <a:miter lim="800000"/>
            <a:headEnd/>
            <a:tailEnd/>
          </a:ln>
        </p:spPr>
      </p:pic>
      <p:pic>
        <p:nvPicPr>
          <p:cNvPr id="12" name="Picture 7" descr="http://www.mininterior.gov.co/sites/default/files/galeria-imagenes/2014-logo_web_eslogan.png"/>
          <p:cNvPicPr>
            <a:picLocks noChangeAspect="1" noChangeArrowheads="1"/>
          </p:cNvPicPr>
          <p:nvPr userDrawn="1">
            <p:custDataLst>
              <p:tags r:id="rId7"/>
            </p:custDataLst>
          </p:nvPr>
        </p:nvPicPr>
        <p:blipFill>
          <a:blip r:embed="rId12">
            <a:extLst>
              <a:ext uri="{28A0092B-C50C-407E-A947-70E740481C1C}">
                <a14:useLocalDpi xmlns:a14="http://schemas.microsoft.com/office/drawing/2010/main" val="0"/>
              </a:ext>
            </a:extLst>
          </a:blip>
          <a:srcRect/>
          <a:stretch>
            <a:fillRect/>
          </a:stretch>
        </p:blipFill>
        <p:spPr bwMode="auto">
          <a:xfrm>
            <a:off x="6747893" y="5920519"/>
            <a:ext cx="1733700" cy="8288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99598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1_Título y objetos">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366634416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6924" name="think-cell Slide" r:id="rId9" imgW="270" imgH="270" progId="TCLayout.ActiveDocument.1">
                  <p:embed/>
                </p:oleObj>
              </mc:Choice>
              <mc:Fallback>
                <p:oleObj name="think-cell Slide" r:id="rId9" imgW="270" imgH="270" progId="TCLayout.ActiveDocument.1">
                  <p:embed/>
                  <p:pic>
                    <p:nvPicPr>
                      <p:cNvPr id="0" name=""/>
                      <p:cNvPicPr/>
                      <p:nvPr/>
                    </p:nvPicPr>
                    <p:blipFill>
                      <a:blip r:embed="rId10"/>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custDataLst>
              <p:tags r:id="rId3"/>
            </p:custDataLst>
          </p:nvPr>
        </p:nvSpPr>
        <p:spPr/>
        <p:txBody>
          <a:bodyPr/>
          <a:lstStyle>
            <a:lvl1pPr>
              <a:defRPr/>
            </a:lvl1pPr>
          </a:lstStyle>
          <a:p>
            <a:r>
              <a:rPr lang="es-ES"/>
              <a:t>Haga clic para modificar el estilo de título del patrón</a:t>
            </a:r>
            <a:endParaRPr lang="en-US"/>
          </a:p>
        </p:txBody>
      </p:sp>
      <p:sp>
        <p:nvSpPr>
          <p:cNvPr id="3" name="Content Placeholder 2"/>
          <p:cNvSpPr>
            <a:spLocks noGrp="1"/>
          </p:cNvSpPr>
          <p:nvPr>
            <p:ph idx="1"/>
            <p:custDataLst>
              <p:tags r:id="rId4"/>
            </p:custDataLst>
          </p:nvPr>
        </p:nvSpPr>
        <p:spPr>
          <a:xfrm>
            <a:off x="1256305" y="1250343"/>
            <a:ext cx="7529885" cy="5126603"/>
          </a:xfrm>
        </p:spPr>
        <p:txBody>
          <a:bodyPr/>
          <a:lstStyle>
            <a:lvl1pPr>
              <a:defRPr/>
            </a:lvl1pPr>
            <a:lvl2pPr>
              <a:defRPr/>
            </a:lvl2pPr>
            <a:lvl3pPr>
              <a:defRPr/>
            </a:lvl3pPr>
            <a:lvl4pPr>
              <a:defRPr/>
            </a:lvl4pPr>
            <a:lvl5pPr>
              <a:defRPr/>
            </a:lvl5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6" name="Slide Number Placeholder 5"/>
          <p:cNvSpPr>
            <a:spLocks noGrp="1"/>
          </p:cNvSpPr>
          <p:nvPr>
            <p:ph type="sldNum" sz="quarter" idx="12"/>
            <p:custDataLst>
              <p:tags r:id="rId5"/>
            </p:custDataLst>
          </p:nvPr>
        </p:nvSpPr>
        <p:spPr/>
        <p:txBody>
          <a:bodyPr/>
          <a:lstStyle>
            <a:lvl1pPr>
              <a:defRPr/>
            </a:lvl1pPr>
          </a:lstStyle>
          <a:p>
            <a:fld id="{8E18E1EC-63BD-4A12-BF8A-3B41A5EE0EAA}" type="slidenum">
              <a:rPr lang="es-CO" smtClean="0">
                <a:solidFill>
                  <a:srgbClr val="244061">
                    <a:tint val="75000"/>
                  </a:srgbClr>
                </a:solidFill>
              </a:rPr>
              <a:pPr/>
              <a:t>‹Nº›</a:t>
            </a:fld>
            <a:endParaRPr lang="es-CO" dirty="0">
              <a:solidFill>
                <a:srgbClr val="244061">
                  <a:tint val="75000"/>
                </a:srgbClr>
              </a:solidFill>
            </a:endParaRPr>
          </a:p>
        </p:txBody>
      </p:sp>
      <p:sp>
        <p:nvSpPr>
          <p:cNvPr id="7" name="3 Marcador de fecha"/>
          <p:cNvSpPr>
            <a:spLocks noGrp="1"/>
          </p:cNvSpPr>
          <p:nvPr>
            <p:ph type="dt" sz="half" idx="10"/>
            <p:custDataLst>
              <p:tags r:id="rId6"/>
            </p:custDataLst>
          </p:nvPr>
        </p:nvSpPr>
        <p:spPr>
          <a:xfrm>
            <a:off x="1256305" y="6356351"/>
            <a:ext cx="2133600" cy="365125"/>
          </a:xfrm>
          <a:prstGeom prst="rect">
            <a:avLst/>
          </a:prstGeom>
        </p:spPr>
        <p:txBody>
          <a:bodyPr anchor="ctr"/>
          <a:lstStyle>
            <a:lvl1pPr>
              <a:defRPr sz="1100">
                <a:latin typeface="Candara"/>
                <a:sym typeface="Candara"/>
              </a:defRPr>
            </a:lvl1pPr>
          </a:lstStyle>
          <a:p>
            <a:pPr>
              <a:defRPr/>
            </a:pPr>
            <a:endParaRPr lang="es-CO" dirty="0">
              <a:solidFill>
                <a:srgbClr val="244061">
                  <a:tint val="75000"/>
                </a:srgbClr>
              </a:solidFill>
            </a:endParaRPr>
          </a:p>
        </p:txBody>
      </p:sp>
      <p:sp>
        <p:nvSpPr>
          <p:cNvPr id="8" name="4 Marcador de pie de página"/>
          <p:cNvSpPr>
            <a:spLocks noGrp="1"/>
          </p:cNvSpPr>
          <p:nvPr>
            <p:ph type="ftr" sz="quarter" idx="11"/>
            <p:custDataLst>
              <p:tags r:id="rId7"/>
            </p:custDataLst>
          </p:nvPr>
        </p:nvSpPr>
        <p:spPr>
          <a:xfrm>
            <a:off x="3959087" y="6356351"/>
            <a:ext cx="2895600" cy="365125"/>
          </a:xfrm>
          <a:prstGeom prst="rect">
            <a:avLst/>
          </a:prstGeom>
        </p:spPr>
        <p:txBody>
          <a:bodyPr anchor="ctr"/>
          <a:lstStyle>
            <a:lvl1pPr>
              <a:defRPr sz="1100">
                <a:latin typeface="Candara"/>
                <a:sym typeface="Candara"/>
              </a:defRPr>
            </a:lvl1pPr>
          </a:lstStyle>
          <a:p>
            <a:pPr>
              <a:defRPr/>
            </a:pPr>
            <a:endParaRPr lang="es-CO" dirty="0">
              <a:solidFill>
                <a:srgbClr val="244061">
                  <a:tint val="75000"/>
                </a:srgbClr>
              </a:solidFill>
            </a:endParaRPr>
          </a:p>
        </p:txBody>
      </p:sp>
    </p:spTree>
    <p:extLst>
      <p:ext uri="{BB962C8B-B14F-4D97-AF65-F5344CB8AC3E}">
        <p14:creationId xmlns:p14="http://schemas.microsoft.com/office/powerpoint/2010/main" val="25366041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4.xml"/><Relationship Id="rId18" Type="http://schemas.openxmlformats.org/officeDocument/2006/relationships/tags" Target="../tags/tag9.xml"/><Relationship Id="rId3" Type="http://schemas.openxmlformats.org/officeDocument/2006/relationships/slideLayout" Target="../slideLayouts/slideLayout3.xml"/><Relationship Id="rId21" Type="http://schemas.openxmlformats.org/officeDocument/2006/relationships/image" Target="../media/image2.jpeg"/><Relationship Id="rId7" Type="http://schemas.openxmlformats.org/officeDocument/2006/relationships/slideLayout" Target="../slideLayouts/slideLayout7.xml"/><Relationship Id="rId12" Type="http://schemas.openxmlformats.org/officeDocument/2006/relationships/tags" Target="../tags/tag3.xml"/><Relationship Id="rId17" Type="http://schemas.openxmlformats.org/officeDocument/2006/relationships/tags" Target="../tags/tag8.xml"/><Relationship Id="rId2" Type="http://schemas.openxmlformats.org/officeDocument/2006/relationships/slideLayout" Target="../slideLayouts/slideLayout2.xml"/><Relationship Id="rId16" Type="http://schemas.openxmlformats.org/officeDocument/2006/relationships/tags" Target="../tags/tag7.xml"/><Relationship Id="rId20"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ags" Target="../tags/tag2.xml"/><Relationship Id="rId5" Type="http://schemas.openxmlformats.org/officeDocument/2006/relationships/slideLayout" Target="../slideLayouts/slideLayout5.xml"/><Relationship Id="rId15" Type="http://schemas.openxmlformats.org/officeDocument/2006/relationships/tags" Target="../tags/tag6.xml"/><Relationship Id="rId10" Type="http://schemas.openxmlformats.org/officeDocument/2006/relationships/vmlDrawing" Target="../drawings/vmlDrawing1.vml"/><Relationship Id="rId19" Type="http://schemas.openxmlformats.org/officeDocument/2006/relationships/oleObject" Target="../embeddings/oleObject1.bin"/><Relationship Id="rId4" Type="http://schemas.openxmlformats.org/officeDocument/2006/relationships/slideLayout" Target="../slideLayouts/slideLayout4.xml"/><Relationship Id="rId9" Type="http://schemas.openxmlformats.org/officeDocument/2006/relationships/theme" Target="../theme/theme1.xml"/><Relationship Id="rId14" Type="http://schemas.openxmlformats.org/officeDocument/2006/relationships/tags" Target="../tags/tag5.xml"/><Relationship Id="rId22"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1"/>
            </p:custDataLst>
            <p:extLst>
              <p:ext uri="{D42A27DB-BD31-4B8C-83A1-F6EECF244321}">
                <p14:modId xmlns:p14="http://schemas.microsoft.com/office/powerpoint/2010/main" val="322615365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123" name="think-cell Slide" r:id="rId19" imgW="270" imgH="270" progId="TCLayout.ActiveDocument.1">
                  <p:embed/>
                </p:oleObj>
              </mc:Choice>
              <mc:Fallback>
                <p:oleObj name="think-cell Slide" r:id="rId19" imgW="270" imgH="270" progId="TCLayout.ActiveDocument.1">
                  <p:embed/>
                  <p:pic>
                    <p:nvPicPr>
                      <p:cNvPr id="0" name=""/>
                      <p:cNvPicPr/>
                      <p:nvPr/>
                    </p:nvPicPr>
                    <p:blipFill>
                      <a:blip r:embed="rId20"/>
                      <a:stretch>
                        <a:fillRect/>
                      </a:stretch>
                    </p:blipFill>
                    <p:spPr>
                      <a:xfrm>
                        <a:off x="1588" y="1588"/>
                        <a:ext cx="1587" cy="1587"/>
                      </a:xfrm>
                      <a:prstGeom prst="rect">
                        <a:avLst/>
                      </a:prstGeom>
                    </p:spPr>
                  </p:pic>
                </p:oleObj>
              </mc:Fallback>
            </mc:AlternateContent>
          </a:graphicData>
        </a:graphic>
      </p:graphicFrame>
      <p:sp>
        <p:nvSpPr>
          <p:cNvPr id="1027" name="2 Marcador de texto"/>
          <p:cNvSpPr>
            <a:spLocks noGrp="1"/>
          </p:cNvSpPr>
          <p:nvPr>
            <p:ph type="body" idx="1"/>
            <p:custDataLst>
              <p:tags r:id="rId12"/>
            </p:custDataLst>
          </p:nvPr>
        </p:nvSpPr>
        <p:spPr bwMode="auto">
          <a:xfrm>
            <a:off x="286246" y="1250344"/>
            <a:ext cx="8579458" cy="496948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ES" dirty="0"/>
              <a:t>Haga clic para modificar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6" name="5 Marcador de número de diapositiva"/>
          <p:cNvSpPr>
            <a:spLocks noGrp="1"/>
          </p:cNvSpPr>
          <p:nvPr>
            <p:ph type="sldNum" sz="quarter" idx="4"/>
            <p:custDataLst>
              <p:tags r:id="rId13"/>
            </p:custDataLst>
          </p:nvPr>
        </p:nvSpPr>
        <p:spPr>
          <a:xfrm>
            <a:off x="8674100" y="6451341"/>
            <a:ext cx="432598" cy="365125"/>
          </a:xfrm>
          <a:prstGeom prst="rect">
            <a:avLst/>
          </a:prstGeom>
        </p:spPr>
        <p:txBody>
          <a:bodyPr vert="horz" lIns="91440" tIns="45720" rIns="91440" bIns="45720" rtlCol="0" anchor="ctr"/>
          <a:lstStyle>
            <a:lvl1pPr algn="ctr" fontAlgn="auto">
              <a:spcBef>
                <a:spcPts val="0"/>
              </a:spcBef>
              <a:spcAft>
                <a:spcPts val="0"/>
              </a:spcAft>
              <a:defRPr sz="1100" smtClean="0">
                <a:solidFill>
                  <a:schemeClr val="tx1">
                    <a:tint val="75000"/>
                  </a:schemeClr>
                </a:solidFill>
                <a:latin typeface="Candara"/>
                <a:cs typeface="+mn-cs"/>
                <a:sym typeface="Candara"/>
              </a:defRPr>
            </a:lvl1pPr>
          </a:lstStyle>
          <a:p>
            <a:pPr>
              <a:defRPr/>
            </a:pPr>
            <a:fld id="{CC308BA6-CE2B-4543-82B0-7E6DCE132E0F}" type="slidenum">
              <a:rPr lang="es-CO" smtClean="0">
                <a:solidFill>
                  <a:srgbClr val="244061">
                    <a:tint val="75000"/>
                  </a:srgbClr>
                </a:solidFill>
              </a:rPr>
              <a:pPr>
                <a:defRPr/>
              </a:pPr>
              <a:t>‹Nº›</a:t>
            </a:fld>
            <a:endParaRPr lang="es-CO" dirty="0">
              <a:solidFill>
                <a:srgbClr val="244061">
                  <a:tint val="75000"/>
                </a:srgbClr>
              </a:solidFill>
            </a:endParaRPr>
          </a:p>
        </p:txBody>
      </p:sp>
      <p:pic>
        <p:nvPicPr>
          <p:cNvPr id="1031" name="E719C35A-4CD6-4178-B0D0-8DA208F1799A" descr="E719C35A-4CD6-4178-B0D0-8DA208F1799A"/>
          <p:cNvPicPr>
            <a:picLocks noChangeAspect="1" noChangeArrowheads="1"/>
          </p:cNvPicPr>
          <p:nvPr>
            <p:custDataLst>
              <p:tags r:id="rId14"/>
            </p:custDataLst>
          </p:nvPr>
        </p:nvPicPr>
        <p:blipFill rotWithShape="1">
          <a:blip r:embed="rId21" cstate="email">
            <a:clrChange>
              <a:clrFrom>
                <a:srgbClr val="FFFFFE"/>
              </a:clrFrom>
              <a:clrTo>
                <a:srgbClr val="FFFFFE">
                  <a:alpha val="0"/>
                </a:srgbClr>
              </a:clrTo>
            </a:clrChange>
          </a:blip>
          <a:srcRect l="16910" t="12070" r="20026" b="11812"/>
          <a:stretch/>
        </p:blipFill>
        <p:spPr bwMode="auto">
          <a:xfrm>
            <a:off x="6877050" y="6288821"/>
            <a:ext cx="618324" cy="576165"/>
          </a:xfrm>
          <a:prstGeom prst="rect">
            <a:avLst/>
          </a:prstGeom>
          <a:noFill/>
          <a:ln w="9525">
            <a:noFill/>
            <a:miter lim="800000"/>
            <a:headEnd/>
            <a:tailEnd/>
          </a:ln>
        </p:spPr>
      </p:pic>
      <p:pic>
        <p:nvPicPr>
          <p:cNvPr id="10" name="Picture 7" descr="http://www.mininterior.gov.co/sites/default/files/galeria-imagenes/2014-logo_web_eslogan.png"/>
          <p:cNvPicPr>
            <a:picLocks noChangeAspect="1" noChangeArrowheads="1"/>
          </p:cNvPicPr>
          <p:nvPr userDrawn="1">
            <p:custDataLst>
              <p:tags r:id="rId15"/>
            </p:custDataLst>
          </p:nvPr>
        </p:nvPicPr>
        <p:blipFill>
          <a:blip r:embed="rId22" cstate="print">
            <a:extLst>
              <a:ext uri="{28A0092B-C50C-407E-A947-70E740481C1C}">
                <a14:useLocalDpi xmlns:a14="http://schemas.microsoft.com/office/drawing/2010/main" val="0"/>
              </a:ext>
            </a:extLst>
          </a:blip>
          <a:srcRect/>
          <a:stretch>
            <a:fillRect/>
          </a:stretch>
        </p:blipFill>
        <p:spPr bwMode="auto">
          <a:xfrm>
            <a:off x="7603324" y="6363329"/>
            <a:ext cx="973145" cy="465248"/>
          </a:xfrm>
          <a:prstGeom prst="rect">
            <a:avLst/>
          </a:prstGeom>
          <a:noFill/>
          <a:extLst>
            <a:ext uri="{909E8E84-426E-40DD-AFC4-6F175D3DCCD1}">
              <a14:hiddenFill xmlns:a14="http://schemas.microsoft.com/office/drawing/2010/main">
                <a:solidFill>
                  <a:srgbClr val="FFFFFF"/>
                </a:solidFill>
              </a14:hiddenFill>
            </a:ext>
          </a:extLst>
        </p:spPr>
      </p:pic>
      <p:sp>
        <p:nvSpPr>
          <p:cNvPr id="1026" name="1 Marcador de título"/>
          <p:cNvSpPr>
            <a:spLocks noGrp="1"/>
          </p:cNvSpPr>
          <p:nvPr>
            <p:ph type="title"/>
            <p:custDataLst>
              <p:tags r:id="rId16"/>
            </p:custDataLst>
          </p:nvPr>
        </p:nvSpPr>
        <p:spPr bwMode="auto">
          <a:xfrm>
            <a:off x="286246" y="262340"/>
            <a:ext cx="8595361" cy="748669"/>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p>
            <a:pPr lvl="0"/>
            <a:r>
              <a:rPr lang="es-ES" dirty="0"/>
              <a:t>Haga clic para modificar el estilo de título del patrón</a:t>
            </a:r>
            <a:endParaRPr lang="es-CO" dirty="0"/>
          </a:p>
        </p:txBody>
      </p:sp>
      <p:sp>
        <p:nvSpPr>
          <p:cNvPr id="19" name="Rectangle 18"/>
          <p:cNvSpPr/>
          <p:nvPr userDrawn="1">
            <p:custDataLst>
              <p:tags r:id="rId17"/>
            </p:custDataLst>
          </p:nvPr>
        </p:nvSpPr>
        <p:spPr>
          <a:xfrm rot="10800000" flipH="1" flipV="1">
            <a:off x="285252" y="1059059"/>
            <a:ext cx="8589667" cy="45721"/>
          </a:xfrm>
          <a:prstGeom prst="rect">
            <a:avLst/>
          </a:prstGeom>
          <a:gradFill flip="none" rotWithShape="1">
            <a:gsLst>
              <a:gs pos="0">
                <a:schemeClr val="bg2">
                  <a:lumMod val="90000"/>
                  <a:alpha val="50000"/>
                </a:schemeClr>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ndara"/>
              <a:sym typeface="Candara"/>
            </a:endParaRPr>
          </a:p>
        </p:txBody>
      </p:sp>
      <p:sp>
        <p:nvSpPr>
          <p:cNvPr id="12" name="Rectangle 11"/>
          <p:cNvSpPr/>
          <p:nvPr userDrawn="1">
            <p:custDataLst>
              <p:tags r:id="rId18"/>
            </p:custDataLst>
          </p:nvPr>
        </p:nvSpPr>
        <p:spPr>
          <a:xfrm rot="10800000" flipH="1" flipV="1">
            <a:off x="-1" y="6724298"/>
            <a:ext cx="6717507" cy="141244"/>
          </a:xfrm>
          <a:prstGeom prst="rect">
            <a:avLst/>
          </a:prstGeom>
          <a:gradFill flip="none" rotWithShape="1">
            <a:gsLst>
              <a:gs pos="0">
                <a:schemeClr val="bg1"/>
              </a:gs>
              <a:gs pos="100000">
                <a:schemeClr val="accent5"/>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ndara"/>
              <a:sym typeface="Candara"/>
            </a:endParaRPr>
          </a:p>
        </p:txBody>
      </p:sp>
    </p:spTree>
    <p:extLst>
      <p:ext uri="{BB962C8B-B14F-4D97-AF65-F5344CB8AC3E}">
        <p14:creationId xmlns:p14="http://schemas.microsoft.com/office/powerpoint/2010/main" val="78115681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6" r:id="rId4"/>
    <p:sldLayoutId id="2147483673" r:id="rId5"/>
    <p:sldLayoutId id="2147483667" r:id="rId6"/>
    <p:sldLayoutId id="2147483674" r:id="rId7"/>
    <p:sldLayoutId id="2147483672" r:id="rId8"/>
  </p:sldLayoutIdLst>
  <p:hf hdr="0" ftr="0" dt="0"/>
  <p:txStyles>
    <p:titleStyle>
      <a:lvl1pPr algn="l" rtl="0" eaLnBrk="1" fontAlgn="base" hangingPunct="1">
        <a:spcBef>
          <a:spcPct val="0"/>
        </a:spcBef>
        <a:spcAft>
          <a:spcPct val="0"/>
        </a:spcAft>
        <a:defRPr sz="2400" b="1" kern="1200">
          <a:solidFill>
            <a:schemeClr val="accent4"/>
          </a:solidFill>
          <a:latin typeface="Candara" pitchFamily="34" charset="0"/>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177800" indent="-177800" algn="just" rtl="0" eaLnBrk="1" fontAlgn="base" hangingPunct="1">
        <a:spcBef>
          <a:spcPct val="20000"/>
        </a:spcBef>
        <a:spcAft>
          <a:spcPct val="0"/>
        </a:spcAft>
        <a:buFont typeface="Arial" charset="0"/>
        <a:buChar char="•"/>
        <a:defRPr sz="1600" b="1" kern="1200">
          <a:solidFill>
            <a:schemeClr val="tx1"/>
          </a:solidFill>
          <a:latin typeface="Candara" pitchFamily="34" charset="0"/>
          <a:ea typeface="+mn-ea"/>
          <a:cs typeface="+mn-cs"/>
        </a:defRPr>
      </a:lvl1pPr>
      <a:lvl2pPr marL="622300" indent="-1651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2pPr>
      <a:lvl3pPr marL="1079500" indent="-1651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3pPr>
      <a:lvl4pPr marL="1524000" indent="-1524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4pPr>
      <a:lvl5pPr marL="1968500" indent="-1397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58.xml"/><Relationship Id="rId1" Type="http://schemas.openxmlformats.org/officeDocument/2006/relationships/vmlDrawing" Target="../drawings/vmlDrawing10.vml"/><Relationship Id="rId6" Type="http://schemas.openxmlformats.org/officeDocument/2006/relationships/image" Target="../media/image1.emf"/><Relationship Id="rId5" Type="http://schemas.openxmlformats.org/officeDocument/2006/relationships/oleObject" Target="../embeddings/oleObject10.bin"/><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7.jpeg"/><Relationship Id="rId2" Type="http://schemas.openxmlformats.org/officeDocument/2006/relationships/tags" Target="../tags/tag73.xml"/><Relationship Id="rId1" Type="http://schemas.openxmlformats.org/officeDocument/2006/relationships/vmlDrawing" Target="../drawings/vmlDrawing18.vml"/><Relationship Id="rId6" Type="http://schemas.openxmlformats.org/officeDocument/2006/relationships/image" Target="../media/image5.emf"/><Relationship Id="rId5" Type="http://schemas.openxmlformats.org/officeDocument/2006/relationships/oleObject" Target="../embeddings/oleObject19.bin"/><Relationship Id="rId4"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tags" Target="../tags/tag75.xml"/><Relationship Id="rId7" Type="http://schemas.openxmlformats.org/officeDocument/2006/relationships/image" Target="../media/image5.emf"/><Relationship Id="rId2" Type="http://schemas.openxmlformats.org/officeDocument/2006/relationships/tags" Target="../tags/tag74.xml"/><Relationship Id="rId1" Type="http://schemas.openxmlformats.org/officeDocument/2006/relationships/vmlDrawing" Target="../drawings/vmlDrawing19.vml"/><Relationship Id="rId6" Type="http://schemas.openxmlformats.org/officeDocument/2006/relationships/oleObject" Target="../embeddings/oleObject20.bin"/><Relationship Id="rId5" Type="http://schemas.openxmlformats.org/officeDocument/2006/relationships/notesSlide" Target="../notesSlides/notesSlide10.xml"/><Relationship Id="rId10" Type="http://schemas.openxmlformats.org/officeDocument/2006/relationships/image" Target="../media/image10.jpeg"/><Relationship Id="rId4" Type="http://schemas.openxmlformats.org/officeDocument/2006/relationships/slideLayout" Target="../slideLayouts/slideLayout4.xml"/><Relationship Id="rId9"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59.xml"/><Relationship Id="rId1" Type="http://schemas.openxmlformats.org/officeDocument/2006/relationships/vmlDrawing" Target="../drawings/vmlDrawing11.vml"/><Relationship Id="rId6" Type="http://schemas.openxmlformats.org/officeDocument/2006/relationships/image" Target="../media/image5.emf"/><Relationship Id="rId5" Type="http://schemas.openxmlformats.org/officeDocument/2006/relationships/oleObject" Target="../embeddings/oleObject11.bin"/><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tags" Target="../tags/tag61.xml"/><Relationship Id="rId7" Type="http://schemas.openxmlformats.org/officeDocument/2006/relationships/image" Target="../media/image5.emf"/><Relationship Id="rId2" Type="http://schemas.openxmlformats.org/officeDocument/2006/relationships/tags" Target="../tags/tag60.xml"/><Relationship Id="rId1" Type="http://schemas.openxmlformats.org/officeDocument/2006/relationships/vmlDrawing" Target="../drawings/vmlDrawing12.vml"/><Relationship Id="rId6" Type="http://schemas.openxmlformats.org/officeDocument/2006/relationships/oleObject" Target="../embeddings/oleObject12.bin"/><Relationship Id="rId5" Type="http://schemas.openxmlformats.org/officeDocument/2006/relationships/notesSlide" Target="../notesSlides/notesSlide3.xml"/><Relationship Id="rId4"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hyperlink" Target="mailto:contactenos@ani.gov.co" TargetMode="External"/><Relationship Id="rId2" Type="http://schemas.openxmlformats.org/officeDocument/2006/relationships/hyperlink" Target="http://www.ani.gov.co/"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62.xml"/><Relationship Id="rId1" Type="http://schemas.openxmlformats.org/officeDocument/2006/relationships/vmlDrawing" Target="../drawings/vmlDrawing13.vml"/><Relationship Id="rId6" Type="http://schemas.openxmlformats.org/officeDocument/2006/relationships/image" Target="../media/image5.emf"/><Relationship Id="rId5" Type="http://schemas.openxmlformats.org/officeDocument/2006/relationships/oleObject" Target="../embeddings/oleObject13.bin"/><Relationship Id="rId4"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8" Type="http://schemas.openxmlformats.org/officeDocument/2006/relationships/slideLayout" Target="../slideLayouts/slideLayout4.xml"/><Relationship Id="rId3" Type="http://schemas.openxmlformats.org/officeDocument/2006/relationships/tags" Target="../tags/tag64.xml"/><Relationship Id="rId7" Type="http://schemas.openxmlformats.org/officeDocument/2006/relationships/tags" Target="../tags/tag68.xml"/><Relationship Id="rId2" Type="http://schemas.openxmlformats.org/officeDocument/2006/relationships/tags" Target="../tags/tag63.xml"/><Relationship Id="rId1" Type="http://schemas.openxmlformats.org/officeDocument/2006/relationships/vmlDrawing" Target="../drawings/vmlDrawing14.vml"/><Relationship Id="rId6" Type="http://schemas.openxmlformats.org/officeDocument/2006/relationships/tags" Target="../tags/tag67.xml"/><Relationship Id="rId11" Type="http://schemas.openxmlformats.org/officeDocument/2006/relationships/image" Target="../media/image5.emf"/><Relationship Id="rId5" Type="http://schemas.openxmlformats.org/officeDocument/2006/relationships/tags" Target="../tags/tag66.xml"/><Relationship Id="rId10" Type="http://schemas.openxmlformats.org/officeDocument/2006/relationships/oleObject" Target="../embeddings/oleObject14.bin"/><Relationship Id="rId4" Type="http://schemas.openxmlformats.org/officeDocument/2006/relationships/tags" Target="../tags/tag65.xml"/><Relationship Id="rId9"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8" Type="http://schemas.openxmlformats.org/officeDocument/2006/relationships/oleObject" Target="../embeddings/oleObject16.bin"/><Relationship Id="rId3" Type="http://schemas.openxmlformats.org/officeDocument/2006/relationships/tags" Target="../tags/tag70.xml"/><Relationship Id="rId7" Type="http://schemas.openxmlformats.org/officeDocument/2006/relationships/image" Target="../media/image5.emf"/><Relationship Id="rId2" Type="http://schemas.openxmlformats.org/officeDocument/2006/relationships/tags" Target="../tags/tag69.xml"/><Relationship Id="rId1" Type="http://schemas.openxmlformats.org/officeDocument/2006/relationships/vmlDrawing" Target="../drawings/vmlDrawing15.vml"/><Relationship Id="rId6" Type="http://schemas.openxmlformats.org/officeDocument/2006/relationships/oleObject" Target="../embeddings/oleObject15.bin"/><Relationship Id="rId5" Type="http://schemas.openxmlformats.org/officeDocument/2006/relationships/notesSlide" Target="../notesSlides/notesSlide6.xml"/><Relationship Id="rId4" Type="http://schemas.openxmlformats.org/officeDocument/2006/relationships/slideLayout" Target="../slideLayouts/slideLayout4.xml"/><Relationship Id="rId9" Type="http://schemas.openxmlformats.org/officeDocument/2006/relationships/image" Target="../media/image6.emf"/></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71.xml"/><Relationship Id="rId1" Type="http://schemas.openxmlformats.org/officeDocument/2006/relationships/vmlDrawing" Target="../drawings/vmlDrawing16.vml"/><Relationship Id="rId6" Type="http://schemas.openxmlformats.org/officeDocument/2006/relationships/image" Target="../media/image1.emf"/><Relationship Id="rId5" Type="http://schemas.openxmlformats.org/officeDocument/2006/relationships/oleObject" Target="../embeddings/oleObject17.bin"/><Relationship Id="rId4"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7.jpeg"/><Relationship Id="rId2" Type="http://schemas.openxmlformats.org/officeDocument/2006/relationships/tags" Target="../tags/tag72.xml"/><Relationship Id="rId1" Type="http://schemas.openxmlformats.org/officeDocument/2006/relationships/vmlDrawing" Target="../drawings/vmlDrawing17.vml"/><Relationship Id="rId6" Type="http://schemas.openxmlformats.org/officeDocument/2006/relationships/image" Target="../media/image5.emf"/><Relationship Id="rId5" Type="http://schemas.openxmlformats.org/officeDocument/2006/relationships/oleObject" Target="../embeddings/oleObject18.bin"/><Relationship Id="rId4"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Object 16" hidden="1"/>
          <p:cNvGraphicFramePr>
            <a:graphicFrameLocks noChangeAspect="1"/>
          </p:cNvGraphicFramePr>
          <p:nvPr>
            <p:custDataLst>
              <p:tags r:id="rId2"/>
            </p:custDataLst>
            <p:extLst>
              <p:ext uri="{D42A27DB-BD31-4B8C-83A1-F6EECF244321}">
                <p14:modId xmlns:p14="http://schemas.microsoft.com/office/powerpoint/2010/main" val="2483771271"/>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097" name="think-cell Slide" r:id="rId5" imgW="270" imgH="270" progId="TCLayout.ActiveDocument.1">
                  <p:embed/>
                </p:oleObj>
              </mc:Choice>
              <mc:Fallback>
                <p:oleObj name="think-cell Slide" r:id="rId5" imgW="270" imgH="270" progId="TCLayout.ActiveDocument.1">
                  <p:embed/>
                  <p:pic>
                    <p:nvPicPr>
                      <p:cNvPr id="0" name=""/>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13" name="Slide Number Placeholder 12"/>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1</a:t>
            </a:fld>
            <a:endParaRPr lang="es-CO" dirty="0">
              <a:solidFill>
                <a:srgbClr val="244061">
                  <a:tint val="75000"/>
                </a:srgbClr>
              </a:solidFill>
            </a:endParaRPr>
          </a:p>
        </p:txBody>
      </p:sp>
      <p:sp>
        <p:nvSpPr>
          <p:cNvPr id="5" name="Rectangle 16"/>
          <p:cNvSpPr>
            <a:spLocks noChangeArrowheads="1"/>
          </p:cNvSpPr>
          <p:nvPr/>
        </p:nvSpPr>
        <p:spPr bwMode="auto">
          <a:xfrm>
            <a:off x="1136576" y="2885653"/>
            <a:ext cx="6493242" cy="8313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b" anchorCtr="0" upright="1">
            <a:noAutofit/>
          </a:bodyPr>
          <a:lstStyle/>
          <a:p>
            <a:pPr algn="ctr">
              <a:lnSpc>
                <a:spcPct val="115000"/>
              </a:lnSpc>
              <a:spcAft>
                <a:spcPts val="1000"/>
              </a:spcAft>
            </a:pPr>
            <a:r>
              <a:rPr lang="es-CO" sz="3600" b="1" dirty="0">
                <a:effectLst/>
                <a:latin typeface="Calibri"/>
                <a:ea typeface="Times New Roman"/>
                <a:cs typeface="Times New Roman"/>
              </a:rPr>
              <a:t>AVANCES TEMAS ADMINISTRATIVOS</a:t>
            </a:r>
            <a:endParaRPr lang="es-CO" sz="1400" dirty="0">
              <a:effectLst/>
              <a:latin typeface="Calibri"/>
              <a:ea typeface="Times New Roman"/>
              <a:cs typeface="Times New Roman"/>
            </a:endParaRPr>
          </a:p>
        </p:txBody>
      </p:sp>
    </p:spTree>
    <p:extLst>
      <p:ext uri="{BB962C8B-B14F-4D97-AF65-F5344CB8AC3E}">
        <p14:creationId xmlns:p14="http://schemas.microsoft.com/office/powerpoint/2010/main" val="23122415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3" hidden="1"/>
          <p:cNvGraphicFramePr>
            <a:graphicFrameLocks noChangeAspect="1"/>
          </p:cNvGraphicFramePr>
          <p:nvPr>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1989" name="think-cell Slide" r:id="rId5" imgW="360" imgH="360" progId="TCLayout.ActiveDocument.1">
                  <p:embed/>
                </p:oleObj>
              </mc:Choice>
              <mc:Fallback>
                <p:oleObj name="think-cell Slide" r:id="rId5" imgW="360" imgH="360" progId="TCLayout.ActiveDocument.1">
                  <p:embed/>
                  <p:pic>
                    <p:nvPicPr>
                      <p:cNvPr id="22530" name="Object 23" hidden="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0" name="Rectángulo redondeado 7"/>
          <p:cNvSpPr/>
          <p:nvPr/>
        </p:nvSpPr>
        <p:spPr>
          <a:xfrm>
            <a:off x="4779540" y="2371428"/>
            <a:ext cx="3729882" cy="430073"/>
          </a:xfrm>
          <a:prstGeom prst="roundRect">
            <a:avLst>
              <a:gd name="adj" fmla="val 50000"/>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CO" b="1" dirty="0"/>
              <a:t>Administrativos: 181 Hallazgos</a:t>
            </a:r>
            <a:endParaRPr lang="es-CO" sz="2800" b="1" dirty="0"/>
          </a:p>
        </p:txBody>
      </p:sp>
      <p:grpSp>
        <p:nvGrpSpPr>
          <p:cNvPr id="23" name="Grupo 22"/>
          <p:cNvGrpSpPr/>
          <p:nvPr/>
        </p:nvGrpSpPr>
        <p:grpSpPr>
          <a:xfrm>
            <a:off x="4071127" y="2267378"/>
            <a:ext cx="796322" cy="739657"/>
            <a:chOff x="1988321" y="0"/>
            <a:chExt cx="810013" cy="1073007"/>
          </a:xfrm>
        </p:grpSpPr>
        <p:sp>
          <p:nvSpPr>
            <p:cNvPr id="24" name="Lágrima 8"/>
            <p:cNvSpPr/>
            <p:nvPr/>
          </p:nvSpPr>
          <p:spPr>
            <a:xfrm rot="10800000" flipH="1">
              <a:off x="1988321" y="0"/>
              <a:ext cx="810013" cy="832513"/>
            </a:xfrm>
            <a:prstGeom prst="teardrop">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s-CO" sz="1600">
                <a:solidFill>
                  <a:prstClr val="white"/>
                </a:solidFill>
              </a:endParaRPr>
            </a:p>
          </p:txBody>
        </p:sp>
        <p:sp>
          <p:nvSpPr>
            <p:cNvPr id="25" name="Lágrima 14"/>
            <p:cNvSpPr/>
            <p:nvPr/>
          </p:nvSpPr>
          <p:spPr>
            <a:xfrm rot="10800000" flipH="1">
              <a:off x="2104657" y="119569"/>
              <a:ext cx="577339" cy="593376"/>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s-CO" sz="1600">
                <a:solidFill>
                  <a:prstClr val="white"/>
                </a:solidFill>
              </a:endParaRPr>
            </a:p>
          </p:txBody>
        </p:sp>
        <p:sp>
          <p:nvSpPr>
            <p:cNvPr id="26" name="CuadroTexto 11"/>
            <p:cNvSpPr txBox="1"/>
            <p:nvPr/>
          </p:nvSpPr>
          <p:spPr>
            <a:xfrm>
              <a:off x="2187020" y="135386"/>
              <a:ext cx="187907" cy="937621"/>
            </a:xfrm>
            <a:prstGeom prst="rect">
              <a:avLst/>
            </a:prstGeom>
            <a:noFill/>
          </p:spPr>
          <p:txBody>
            <a:bodyPr wrap="none" rtlCol="0">
              <a:spAutoFit/>
            </a:bodyPr>
            <a:lstStyle/>
            <a:p>
              <a:pPr defTabSz="914377"/>
              <a:endParaRPr lang="es-CO" sz="3600" b="1" dirty="0">
                <a:solidFill>
                  <a:schemeClr val="accent6"/>
                </a:solidFill>
                <a:latin typeface="Arial Black" panose="020B0A04020102020204" pitchFamily="34" charset="0"/>
                <a:cs typeface="Arial" panose="020B0604020202020204" pitchFamily="34" charset="0"/>
              </a:endParaRPr>
            </a:p>
          </p:txBody>
        </p:sp>
      </p:grpSp>
      <p:pic>
        <p:nvPicPr>
          <p:cNvPr id="27" name="Imagen 2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259897" y="2413405"/>
            <a:ext cx="398519" cy="252338"/>
          </a:xfrm>
          <a:prstGeom prst="rect">
            <a:avLst/>
          </a:prstGeom>
        </p:spPr>
      </p:pic>
      <p:sp>
        <p:nvSpPr>
          <p:cNvPr id="34" name="Rectángulo redondeado 7"/>
          <p:cNvSpPr/>
          <p:nvPr/>
        </p:nvSpPr>
        <p:spPr>
          <a:xfrm>
            <a:off x="4779540" y="3106526"/>
            <a:ext cx="3729882" cy="430073"/>
          </a:xfrm>
          <a:prstGeom prst="roundRect">
            <a:avLst>
              <a:gd name="adj" fmla="val 50000"/>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CO" b="1" dirty="0"/>
              <a:t>Fiscales: 12 Hallazgos</a:t>
            </a:r>
            <a:endParaRPr lang="es-CO" sz="2800" b="1" dirty="0"/>
          </a:p>
        </p:txBody>
      </p:sp>
      <p:grpSp>
        <p:nvGrpSpPr>
          <p:cNvPr id="35" name="Grupo 22"/>
          <p:cNvGrpSpPr/>
          <p:nvPr/>
        </p:nvGrpSpPr>
        <p:grpSpPr>
          <a:xfrm>
            <a:off x="4071127" y="3002476"/>
            <a:ext cx="796322" cy="739657"/>
            <a:chOff x="1988321" y="0"/>
            <a:chExt cx="810013" cy="1073007"/>
          </a:xfrm>
        </p:grpSpPr>
        <p:sp>
          <p:nvSpPr>
            <p:cNvPr id="36" name="Lágrima 8"/>
            <p:cNvSpPr/>
            <p:nvPr/>
          </p:nvSpPr>
          <p:spPr>
            <a:xfrm rot="10800000" flipH="1">
              <a:off x="1988321" y="0"/>
              <a:ext cx="810013" cy="832513"/>
            </a:xfrm>
            <a:prstGeom prst="teardrop">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s-CO" sz="1600">
                <a:solidFill>
                  <a:prstClr val="white"/>
                </a:solidFill>
              </a:endParaRPr>
            </a:p>
          </p:txBody>
        </p:sp>
        <p:sp>
          <p:nvSpPr>
            <p:cNvPr id="37" name="Lágrima 14"/>
            <p:cNvSpPr/>
            <p:nvPr/>
          </p:nvSpPr>
          <p:spPr>
            <a:xfrm rot="10800000" flipH="1">
              <a:off x="2104657" y="119569"/>
              <a:ext cx="577339" cy="593376"/>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s-CO" sz="1600">
                <a:solidFill>
                  <a:prstClr val="white"/>
                </a:solidFill>
              </a:endParaRPr>
            </a:p>
          </p:txBody>
        </p:sp>
        <p:sp>
          <p:nvSpPr>
            <p:cNvPr id="38" name="CuadroTexto 11"/>
            <p:cNvSpPr txBox="1"/>
            <p:nvPr/>
          </p:nvSpPr>
          <p:spPr>
            <a:xfrm>
              <a:off x="2187020" y="135386"/>
              <a:ext cx="187907" cy="937621"/>
            </a:xfrm>
            <a:prstGeom prst="rect">
              <a:avLst/>
            </a:prstGeom>
            <a:noFill/>
          </p:spPr>
          <p:txBody>
            <a:bodyPr wrap="none" rtlCol="0">
              <a:spAutoFit/>
            </a:bodyPr>
            <a:lstStyle/>
            <a:p>
              <a:pPr defTabSz="914377"/>
              <a:endParaRPr lang="es-CO" sz="3600" b="1" dirty="0">
                <a:solidFill>
                  <a:schemeClr val="accent6"/>
                </a:solidFill>
                <a:latin typeface="Arial Black" panose="020B0A04020102020204" pitchFamily="34" charset="0"/>
                <a:cs typeface="Arial" panose="020B0604020202020204" pitchFamily="34" charset="0"/>
              </a:endParaRPr>
            </a:p>
          </p:txBody>
        </p:sp>
      </p:grpSp>
      <p:pic>
        <p:nvPicPr>
          <p:cNvPr id="39" name="Imagen 3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259897" y="3148503"/>
            <a:ext cx="398519" cy="252338"/>
          </a:xfrm>
          <a:prstGeom prst="rect">
            <a:avLst/>
          </a:prstGeom>
        </p:spPr>
      </p:pic>
      <p:sp>
        <p:nvSpPr>
          <p:cNvPr id="72" name="Rectángulo redondeado 7"/>
          <p:cNvSpPr/>
          <p:nvPr/>
        </p:nvSpPr>
        <p:spPr>
          <a:xfrm>
            <a:off x="4779540" y="2371428"/>
            <a:ext cx="3873898" cy="430073"/>
          </a:xfrm>
          <a:prstGeom prst="roundRect">
            <a:avLst>
              <a:gd name="adj" fmla="val 50000"/>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CO" b="1" dirty="0"/>
              <a:t>Técnicas: 27</a:t>
            </a:r>
            <a:endParaRPr lang="es-CO" sz="2800" b="1" dirty="0"/>
          </a:p>
        </p:txBody>
      </p:sp>
      <p:grpSp>
        <p:nvGrpSpPr>
          <p:cNvPr id="73" name="Grupo 22"/>
          <p:cNvGrpSpPr/>
          <p:nvPr/>
        </p:nvGrpSpPr>
        <p:grpSpPr>
          <a:xfrm>
            <a:off x="4071127" y="2267378"/>
            <a:ext cx="796322" cy="739657"/>
            <a:chOff x="1988321" y="0"/>
            <a:chExt cx="810013" cy="1073007"/>
          </a:xfrm>
        </p:grpSpPr>
        <p:sp>
          <p:nvSpPr>
            <p:cNvPr id="74" name="Lágrima 8"/>
            <p:cNvSpPr/>
            <p:nvPr/>
          </p:nvSpPr>
          <p:spPr>
            <a:xfrm rot="10800000" flipH="1">
              <a:off x="1988321" y="0"/>
              <a:ext cx="810013" cy="832513"/>
            </a:xfrm>
            <a:prstGeom prst="teardrop">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s-CO" sz="1600">
                <a:solidFill>
                  <a:prstClr val="white"/>
                </a:solidFill>
              </a:endParaRPr>
            </a:p>
          </p:txBody>
        </p:sp>
        <p:sp>
          <p:nvSpPr>
            <p:cNvPr id="75" name="Lágrima 14"/>
            <p:cNvSpPr/>
            <p:nvPr/>
          </p:nvSpPr>
          <p:spPr>
            <a:xfrm rot="10800000" flipH="1">
              <a:off x="2104657" y="119569"/>
              <a:ext cx="577339" cy="593376"/>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s-CO" sz="1600">
                <a:solidFill>
                  <a:prstClr val="white"/>
                </a:solidFill>
              </a:endParaRPr>
            </a:p>
          </p:txBody>
        </p:sp>
        <p:sp>
          <p:nvSpPr>
            <p:cNvPr id="76" name="CuadroTexto 11"/>
            <p:cNvSpPr txBox="1"/>
            <p:nvPr/>
          </p:nvSpPr>
          <p:spPr>
            <a:xfrm>
              <a:off x="2187020" y="135386"/>
              <a:ext cx="187907" cy="937621"/>
            </a:xfrm>
            <a:prstGeom prst="rect">
              <a:avLst/>
            </a:prstGeom>
            <a:noFill/>
          </p:spPr>
          <p:txBody>
            <a:bodyPr wrap="none" rtlCol="0">
              <a:spAutoFit/>
            </a:bodyPr>
            <a:lstStyle/>
            <a:p>
              <a:pPr defTabSz="914377"/>
              <a:endParaRPr lang="es-CO" sz="3600" b="1" dirty="0">
                <a:solidFill>
                  <a:schemeClr val="accent6"/>
                </a:solidFill>
                <a:latin typeface="Arial Black" panose="020B0A04020102020204" pitchFamily="34" charset="0"/>
                <a:cs typeface="Arial" panose="020B0604020202020204" pitchFamily="34" charset="0"/>
              </a:endParaRPr>
            </a:p>
          </p:txBody>
        </p:sp>
      </p:grpSp>
      <p:sp>
        <p:nvSpPr>
          <p:cNvPr id="84" name="Rectángulo redondeado 7"/>
          <p:cNvSpPr/>
          <p:nvPr/>
        </p:nvSpPr>
        <p:spPr>
          <a:xfrm>
            <a:off x="4779540" y="3106526"/>
            <a:ext cx="3873898" cy="430073"/>
          </a:xfrm>
          <a:prstGeom prst="roundRect">
            <a:avLst>
              <a:gd name="adj" fmla="val 50000"/>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CO" b="1" dirty="0"/>
              <a:t>Organizacionales : 41</a:t>
            </a:r>
            <a:endParaRPr lang="es-CO" sz="2800" b="1" dirty="0"/>
          </a:p>
        </p:txBody>
      </p:sp>
      <p:grpSp>
        <p:nvGrpSpPr>
          <p:cNvPr id="85" name="Grupo 22"/>
          <p:cNvGrpSpPr/>
          <p:nvPr/>
        </p:nvGrpSpPr>
        <p:grpSpPr>
          <a:xfrm>
            <a:off x="4071127" y="3002476"/>
            <a:ext cx="796322" cy="739657"/>
            <a:chOff x="1988321" y="0"/>
            <a:chExt cx="810013" cy="1073007"/>
          </a:xfrm>
        </p:grpSpPr>
        <p:sp>
          <p:nvSpPr>
            <p:cNvPr id="86" name="Lágrima 8"/>
            <p:cNvSpPr/>
            <p:nvPr/>
          </p:nvSpPr>
          <p:spPr>
            <a:xfrm rot="10800000" flipH="1">
              <a:off x="1988321" y="0"/>
              <a:ext cx="810013" cy="832513"/>
            </a:xfrm>
            <a:prstGeom prst="teardrop">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s-CO" sz="1600">
                <a:solidFill>
                  <a:prstClr val="white"/>
                </a:solidFill>
              </a:endParaRPr>
            </a:p>
          </p:txBody>
        </p:sp>
        <p:sp>
          <p:nvSpPr>
            <p:cNvPr id="87" name="Lágrima 14"/>
            <p:cNvSpPr/>
            <p:nvPr/>
          </p:nvSpPr>
          <p:spPr>
            <a:xfrm rot="10800000" flipH="1">
              <a:off x="2104657" y="119569"/>
              <a:ext cx="577339" cy="593376"/>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s-CO" sz="1600">
                <a:solidFill>
                  <a:prstClr val="white"/>
                </a:solidFill>
              </a:endParaRPr>
            </a:p>
          </p:txBody>
        </p:sp>
        <p:sp>
          <p:nvSpPr>
            <p:cNvPr id="88" name="CuadroTexto 11"/>
            <p:cNvSpPr txBox="1"/>
            <p:nvPr/>
          </p:nvSpPr>
          <p:spPr>
            <a:xfrm>
              <a:off x="2187020" y="135386"/>
              <a:ext cx="187907" cy="937621"/>
            </a:xfrm>
            <a:prstGeom prst="rect">
              <a:avLst/>
            </a:prstGeom>
            <a:noFill/>
          </p:spPr>
          <p:txBody>
            <a:bodyPr wrap="none" rtlCol="0">
              <a:spAutoFit/>
            </a:bodyPr>
            <a:lstStyle/>
            <a:p>
              <a:pPr defTabSz="914377"/>
              <a:endParaRPr lang="es-CO" sz="3600" b="1" dirty="0">
                <a:solidFill>
                  <a:schemeClr val="accent6"/>
                </a:solidFill>
                <a:latin typeface="Arial Black" panose="020B0A04020102020204" pitchFamily="34" charset="0"/>
                <a:cs typeface="Arial" panose="020B0604020202020204" pitchFamily="34" charset="0"/>
              </a:endParaRPr>
            </a:p>
          </p:txBody>
        </p:sp>
      </p:grpSp>
      <p:sp>
        <p:nvSpPr>
          <p:cNvPr id="2" name="Abrir llave 1"/>
          <p:cNvSpPr/>
          <p:nvPr/>
        </p:nvSpPr>
        <p:spPr>
          <a:xfrm>
            <a:off x="3470026" y="2417650"/>
            <a:ext cx="356641" cy="1080000"/>
          </a:xfrm>
          <a:prstGeom prst="leftBrace">
            <a:avLst/>
          </a:prstGeom>
          <a:ln>
            <a:solidFill>
              <a:schemeClr val="accent1">
                <a:lumMod val="1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CO"/>
          </a:p>
        </p:txBody>
      </p:sp>
      <p:sp>
        <p:nvSpPr>
          <p:cNvPr id="3" name="CuadroTexto 2"/>
          <p:cNvSpPr txBox="1"/>
          <p:nvPr/>
        </p:nvSpPr>
        <p:spPr>
          <a:xfrm>
            <a:off x="801873" y="2156464"/>
            <a:ext cx="2619034" cy="1600438"/>
          </a:xfrm>
          <a:prstGeom prst="rect">
            <a:avLst/>
          </a:prstGeom>
          <a:noFill/>
        </p:spPr>
        <p:txBody>
          <a:bodyPr wrap="square" rtlCol="0">
            <a:spAutoFit/>
          </a:bodyPr>
          <a:lstStyle/>
          <a:p>
            <a:pPr algn="just"/>
            <a:r>
              <a:rPr lang="es-ES" sz="1600" dirty="0"/>
              <a:t>Para la vigencia 2016 se tienen programadas 96 auditorías de las cuales, se han rea</a:t>
            </a:r>
            <a:r>
              <a:rPr lang="es-ES" dirty="0"/>
              <a:t>l</a:t>
            </a:r>
            <a:r>
              <a:rPr lang="es-ES" sz="1600" dirty="0"/>
              <a:t>izado 68 en el período comprendido entre  Enero y Agosto de 2016.</a:t>
            </a:r>
            <a:endParaRPr lang="es-CO" b="1" dirty="0">
              <a:solidFill>
                <a:srgbClr val="FF0000"/>
              </a:solidFill>
            </a:endParaRPr>
          </a:p>
        </p:txBody>
      </p:sp>
      <p:sp>
        <p:nvSpPr>
          <p:cNvPr id="52" name="1 Título"/>
          <p:cNvSpPr txBox="1">
            <a:spLocks/>
          </p:cNvSpPr>
          <p:nvPr/>
        </p:nvSpPr>
        <p:spPr>
          <a:xfrm>
            <a:off x="859769" y="371595"/>
            <a:ext cx="7948742" cy="540060"/>
          </a:xfrm>
          <a:prstGeom prst="rect">
            <a:avLst/>
          </a:prstGeom>
        </p:spPr>
        <p:txBody>
          <a:bodyPr/>
          <a:lstStyle>
            <a:lvl1pPr algn="ctr" rtl="0" eaLnBrk="1" fontAlgn="base" hangingPunct="1">
              <a:spcBef>
                <a:spcPct val="0"/>
              </a:spcBef>
              <a:spcAft>
                <a:spcPct val="0"/>
              </a:spcAft>
              <a:defRPr sz="4000" b="1" kern="1200">
                <a:solidFill>
                  <a:schemeClr val="tx1"/>
                </a:solidFill>
                <a:latin typeface="Impact" pitchFamily="34" charset="0"/>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es-CO" dirty="0">
                <a:solidFill>
                  <a:srgbClr val="1F497D">
                    <a:lumMod val="50000"/>
                  </a:srgbClr>
                </a:solidFill>
                <a:latin typeface="Impact"/>
                <a:ea typeface="Helvetica Neue Bold Condensed" charset="0"/>
                <a:cs typeface="Impact"/>
              </a:rPr>
              <a:t>Auditorias  de la OCI</a:t>
            </a:r>
          </a:p>
          <a:p>
            <a:endParaRPr lang="es-CO" sz="2000" dirty="0">
              <a:ln w="0"/>
              <a:solidFill>
                <a:srgbClr val="832748"/>
              </a:solidFill>
              <a:latin typeface="Candara" panose="020E0502030303020204" pitchFamily="34" charset="0"/>
              <a:ea typeface="Helvetica Neue Bold Condensed" charset="0"/>
              <a:cs typeface="Impact"/>
            </a:endParaRPr>
          </a:p>
        </p:txBody>
      </p:sp>
    </p:spTree>
    <p:extLst>
      <p:ext uri="{BB962C8B-B14F-4D97-AF65-F5344CB8AC3E}">
        <p14:creationId xmlns:p14="http://schemas.microsoft.com/office/powerpoint/2010/main" val="30445354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úmero de diapositiva 1"/>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11</a:t>
            </a:fld>
            <a:endParaRPr lang="es-CO" dirty="0">
              <a:solidFill>
                <a:srgbClr val="244061">
                  <a:tint val="75000"/>
                </a:srgbClr>
              </a:solidFill>
            </a:endParaRPr>
          </a:p>
        </p:txBody>
      </p:sp>
      <p:sp>
        <p:nvSpPr>
          <p:cNvPr id="4" name="Título 1"/>
          <p:cNvSpPr txBox="1">
            <a:spLocks/>
          </p:cNvSpPr>
          <p:nvPr/>
        </p:nvSpPr>
        <p:spPr bwMode="auto">
          <a:xfrm>
            <a:off x="789864" y="-69960"/>
            <a:ext cx="7772400" cy="1156813"/>
          </a:xfrm>
          <a:prstGeom prst="rect">
            <a:avLst/>
          </a:prstGeom>
          <a:noFill/>
          <a:ln w="9525">
            <a:noFill/>
            <a:miter lim="800000"/>
            <a:headEnd/>
            <a:tailEnd/>
          </a:ln>
        </p:spPr>
        <p:txBody>
          <a:bodyPr vert="horz" wrap="square" lIns="0" tIns="0" rIns="0" bIns="0" numCol="1" anchor="b" anchorCtr="0" compatLnSpc="1">
            <a:prstTxWarp prst="textNoShape">
              <a:avLst/>
            </a:prstTxWarp>
            <a:noAutofit/>
          </a:bodyPr>
          <a:lstStyle>
            <a:lvl1pPr algn="l" rtl="0" eaLnBrk="1" fontAlgn="base" hangingPunct="1">
              <a:spcBef>
                <a:spcPct val="0"/>
              </a:spcBef>
              <a:spcAft>
                <a:spcPct val="0"/>
              </a:spcAft>
              <a:defRPr sz="2400" b="1" kern="1200">
                <a:solidFill>
                  <a:schemeClr val="tx2"/>
                </a:solidFill>
                <a:latin typeface="Candara" pitchFamily="34" charset="0"/>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es-ES" sz="2800" dirty="0">
                <a:solidFill>
                  <a:srgbClr val="1F497D">
                    <a:lumMod val="50000"/>
                  </a:srgbClr>
                </a:solidFill>
                <a:latin typeface="Impact"/>
                <a:ea typeface="Helvetica Neue Bold Condensed" charset="0"/>
                <a:cs typeface="Impact"/>
              </a:rPr>
              <a:t>Solicitudes contestadas a los entes de control a 31 de agosto de 2016</a:t>
            </a:r>
          </a:p>
        </p:txBody>
      </p:sp>
      <p:graphicFrame>
        <p:nvGraphicFramePr>
          <p:cNvPr id="5" name="Gráfico 4"/>
          <p:cNvGraphicFramePr/>
          <p:nvPr>
            <p:extLst/>
          </p:nvPr>
        </p:nvGraphicFramePr>
        <p:xfrm>
          <a:off x="581736" y="1469908"/>
          <a:ext cx="7980528" cy="498143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1272155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3013" name="think-cell Slide" r:id="rId6" imgW="270" imgH="270" progId="TCLayout.ActiveDocument.1">
                  <p:embed/>
                </p:oleObj>
              </mc:Choice>
              <mc:Fallback>
                <p:oleObj name="think-cell Slide" r:id="rId6" imgW="270" imgH="270" progId="TCLayout.ActiveDocument.1">
                  <p:embed/>
                  <p:pic>
                    <p:nvPicPr>
                      <p:cNvPr id="2" name="Object 1" hidden="1"/>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38914" name="Rectangle 57"/>
          <p:cNvSpPr>
            <a:spLocks noGrp="1"/>
          </p:cNvSpPr>
          <p:nvPr>
            <p:ph type="title"/>
            <p:custDataLst>
              <p:tags r:id="rId3"/>
            </p:custDataLst>
          </p:nvPr>
        </p:nvSpPr>
        <p:spPr/>
        <p:txBody>
          <a:bodyPr/>
          <a:lstStyle/>
          <a:p>
            <a:r>
              <a:rPr lang="es-CO" sz="2800" dirty="0">
                <a:solidFill>
                  <a:srgbClr val="1F497D">
                    <a:lumMod val="50000"/>
                  </a:srgbClr>
                </a:solidFill>
                <a:latin typeface="Impact"/>
                <a:ea typeface="Helvetica Neue Bold Condensed" charset="0"/>
                <a:cs typeface="Impact"/>
              </a:rPr>
              <a:t>III Premio Nacional Interventorías 2016</a:t>
            </a:r>
            <a:endParaRPr lang="es-ES_tradnl" sz="2800" dirty="0">
              <a:solidFill>
                <a:srgbClr val="1F497D">
                  <a:lumMod val="50000"/>
                </a:srgbClr>
              </a:solidFill>
              <a:latin typeface="Impact"/>
              <a:ea typeface="Helvetica Neue Bold Condensed" charset="0"/>
              <a:cs typeface="Impact"/>
              <a:sym typeface="Museo Sans 500"/>
            </a:endParaRPr>
          </a:p>
        </p:txBody>
      </p:sp>
      <p:sp>
        <p:nvSpPr>
          <p:cNvPr id="3" name="Slide Number Placeholder 2"/>
          <p:cNvSpPr>
            <a:spLocks noGrp="1"/>
          </p:cNvSpPr>
          <p:nvPr>
            <p:ph type="sldNum" sz="quarter" idx="12"/>
          </p:nvPr>
        </p:nvSpPr>
        <p:spPr/>
        <p:txBody>
          <a:bodyPr/>
          <a:lstStyle/>
          <a:p>
            <a:pPr>
              <a:defRPr/>
            </a:pPr>
            <a:fld id="{C2C0D9B7-3709-4AA7-BC15-71609CD14C4E}" type="slidenum">
              <a:rPr lang="es-CO" smtClean="0">
                <a:solidFill>
                  <a:srgbClr val="244061">
                    <a:tint val="75000"/>
                  </a:srgbClr>
                </a:solidFill>
              </a:rPr>
              <a:pPr>
                <a:defRPr/>
              </a:pPr>
              <a:t>12</a:t>
            </a:fld>
            <a:endParaRPr lang="es-CO" dirty="0">
              <a:solidFill>
                <a:srgbClr val="244061">
                  <a:tint val="75000"/>
                </a:srgbClr>
              </a:solidFill>
            </a:endParaRPr>
          </a:p>
        </p:txBody>
      </p:sp>
      <p:sp>
        <p:nvSpPr>
          <p:cNvPr id="4" name="Rectángulo 3"/>
          <p:cNvSpPr/>
          <p:nvPr/>
        </p:nvSpPr>
        <p:spPr>
          <a:xfrm>
            <a:off x="286246" y="1373028"/>
            <a:ext cx="5873922" cy="2970044"/>
          </a:xfrm>
          <a:prstGeom prst="rect">
            <a:avLst/>
          </a:prstGeom>
        </p:spPr>
        <p:txBody>
          <a:bodyPr wrap="square">
            <a:spAutoFit/>
          </a:bodyPr>
          <a:lstStyle/>
          <a:p>
            <a:pPr algn="just"/>
            <a:r>
              <a:rPr lang="es-ES" sz="1100" dirty="0"/>
              <a:t>En una ceremonia llevada a cabo el  pasado 8 de septiembre, el presidente de la ANI Luis Fernando Andrade hizo entrega del premio nacional de interventorías, en su tercera edición, al consorcio Épsilon Vial del proyecto ruta caribe, destacando su nivel de desempeño y tendencia a la excelencia.</a:t>
            </a:r>
            <a:endParaRPr lang="es-CO" sz="1100" dirty="0"/>
          </a:p>
          <a:p>
            <a:pPr algn="just"/>
            <a:r>
              <a:rPr lang="es-ES" sz="1100" dirty="0"/>
              <a:t> </a:t>
            </a:r>
            <a:endParaRPr lang="es-CO" sz="1100" dirty="0"/>
          </a:p>
          <a:p>
            <a:pPr algn="just"/>
            <a:r>
              <a:rPr lang="es-ES" sz="1100" dirty="0"/>
              <a:t>Acompañaron al </a:t>
            </a:r>
            <a:r>
              <a:rPr lang="es-ES" sz="1100" dirty="0" err="1"/>
              <a:t>dr.</a:t>
            </a:r>
            <a:r>
              <a:rPr lang="es-ES" sz="1100" dirty="0"/>
              <a:t> Andrade, el señor Rector de la Escuela Colombiana de Ingeniería, Germán Acero Riveros, el vicepresidente de gestión contractual, Andrés Figueredo, el Veedor de Bogotá, Jaime Torres Melo, la directora de gestión del DAFP, Maria del Pilar Garcia, contando con una nutrida participación de firmas de interventoría, de supervisores y del grupo académico de la prestigiosa universidad.</a:t>
            </a:r>
            <a:endParaRPr lang="es-CO" sz="1100" dirty="0"/>
          </a:p>
          <a:p>
            <a:pPr algn="just"/>
            <a:r>
              <a:rPr lang="es-ES" sz="1100" dirty="0"/>
              <a:t> </a:t>
            </a:r>
            <a:endParaRPr lang="es-CO" sz="1100" dirty="0"/>
          </a:p>
          <a:p>
            <a:pPr algn="just"/>
            <a:r>
              <a:rPr lang="es-ES" sz="1100" dirty="0"/>
              <a:t>El premio hace parte de un modelo sistémico asociado al proyecto de incorporación de las interventorías a los fines del Estado, que involucra buenas prácticas, evaluación del desempeño, guía para la elaboración de informes, niveles de servicio entre otras herramientas encaminadas a su fortalecimiento.</a:t>
            </a:r>
            <a:endParaRPr lang="es-CO" sz="1100" dirty="0"/>
          </a:p>
          <a:p>
            <a:pPr algn="just"/>
            <a:endParaRPr lang="es-CO" sz="1100" dirty="0"/>
          </a:p>
          <a:p>
            <a:pPr algn="just"/>
            <a:endParaRPr lang="es-CO" sz="1100" dirty="0"/>
          </a:p>
          <a:p>
            <a:pPr algn="just"/>
            <a:endParaRPr lang="es-CO" sz="1100" dirty="0"/>
          </a:p>
        </p:txBody>
      </p:sp>
      <p:pic>
        <p:nvPicPr>
          <p:cNvPr id="9" name="Imagen 8" descr="C:\Users\jguarin\Documents\Premio Nacional de Interventorías\Fotos de ceremonia entrega del premio\_DSC4740.JPG"/>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376112" y="1253187"/>
            <a:ext cx="2514286" cy="2296604"/>
          </a:xfrm>
          <a:prstGeom prst="rect">
            <a:avLst/>
          </a:prstGeom>
          <a:noFill/>
          <a:ln>
            <a:noFill/>
          </a:ln>
        </p:spPr>
      </p:pic>
      <p:pic>
        <p:nvPicPr>
          <p:cNvPr id="11" name="Imagen 10"/>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573566" y="141128"/>
            <a:ext cx="1028200" cy="991092"/>
          </a:xfrm>
          <a:prstGeom prst="rect">
            <a:avLst/>
          </a:prstGeom>
          <a:noFill/>
          <a:ln>
            <a:noFill/>
          </a:ln>
        </p:spPr>
      </p:pic>
      <p:sp>
        <p:nvSpPr>
          <p:cNvPr id="6" name="Rectángulo 5"/>
          <p:cNvSpPr/>
          <p:nvPr/>
        </p:nvSpPr>
        <p:spPr>
          <a:xfrm>
            <a:off x="3741820" y="3997204"/>
            <a:ext cx="4836695" cy="1954381"/>
          </a:xfrm>
          <a:prstGeom prst="rect">
            <a:avLst/>
          </a:prstGeom>
        </p:spPr>
        <p:txBody>
          <a:bodyPr wrap="square">
            <a:spAutoFit/>
          </a:bodyPr>
          <a:lstStyle/>
          <a:p>
            <a:pPr algn="just"/>
            <a:r>
              <a:rPr lang="es-ES" sz="1100" dirty="0"/>
              <a:t>Los resultados del modelo apuntan al crecimiento sostenido de las firmas de interventoría que registran niveles de mejoramiento hasta de un 30% en su gestión y tendencias a la excelencia.</a:t>
            </a:r>
            <a:endParaRPr lang="es-CO" sz="1100" dirty="0"/>
          </a:p>
          <a:p>
            <a:pPr algn="just"/>
            <a:r>
              <a:rPr lang="es-ES" sz="1100" dirty="0"/>
              <a:t> </a:t>
            </a:r>
            <a:endParaRPr lang="es-CO" sz="1100" dirty="0"/>
          </a:p>
          <a:p>
            <a:pPr algn="just"/>
            <a:r>
              <a:rPr lang="es-ES" sz="1100" dirty="0"/>
              <a:t>En desarrollo de la ceremonia, también se resaltó la gestión de la supervisión otorgando a Wilson Garzón, Marco </a:t>
            </a:r>
            <a:r>
              <a:rPr lang="es-ES" sz="1100" dirty="0" err="1"/>
              <a:t>Alzate</a:t>
            </a:r>
            <a:r>
              <a:rPr lang="es-ES" sz="1100" dirty="0"/>
              <a:t> y Lilian Laza, sendos reconocimientos a su labor de seguimiento contractual que involucra competencias de liderazgo y compromiso, resolución de problemas y conocimiento integral del proyecto, entre otros aspectos de evaluación. Los 18 participantes que se presentaron a este concurso, serán también reconocidos el próximo 29 de septiembre en la jornada de gestión del conocimiento.</a:t>
            </a:r>
            <a:endParaRPr lang="es-CO" sz="1100" dirty="0"/>
          </a:p>
        </p:txBody>
      </p:sp>
      <p:pic>
        <p:nvPicPr>
          <p:cNvPr id="10" name="Imagen 9" descr="C:\Users\jguarin\Documents\Premio Nacional de Interventorías\Fotos de ceremonia entrega del premio\_DSC4773.JPG"/>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67699" y="3937942"/>
            <a:ext cx="2655508" cy="2076405"/>
          </a:xfrm>
          <a:prstGeom prst="rect">
            <a:avLst/>
          </a:prstGeom>
          <a:noFill/>
          <a:ln w="19050">
            <a:solidFill>
              <a:schemeClr val="tx1"/>
            </a:solidFill>
          </a:ln>
        </p:spPr>
      </p:pic>
    </p:spTree>
    <p:extLst>
      <p:ext uri="{BB962C8B-B14F-4D97-AF65-F5344CB8AC3E}">
        <p14:creationId xmlns:p14="http://schemas.microsoft.com/office/powerpoint/2010/main" val="42439979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3" hidden="1"/>
          <p:cNvGraphicFramePr>
            <a:graphicFrameLocks noChangeAspect="1"/>
          </p:cNvGraphicFramePr>
          <p:nvPr>
            <p:custDataLst>
              <p:tags r:id="rId2"/>
            </p:custDataLst>
            <p:extLst>
              <p:ext uri="{D42A27DB-BD31-4B8C-83A1-F6EECF244321}">
                <p14:modId xmlns:p14="http://schemas.microsoft.com/office/powerpoint/2010/main" val="2271272217"/>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0307" name="think-cell Slide" r:id="rId5" imgW="360" imgH="360" progId="TCLayout.ActiveDocument.1">
                  <p:embed/>
                </p:oleObj>
              </mc:Choice>
              <mc:Fallback>
                <p:oleObj name="think-cell Slide" r:id="rId5" imgW="360" imgH="360" progId="TCLayout.ActiveDocument.1">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4" name="Rectángulo 13"/>
          <p:cNvSpPr/>
          <p:nvPr/>
        </p:nvSpPr>
        <p:spPr>
          <a:xfrm>
            <a:off x="920552" y="457200"/>
            <a:ext cx="6912768" cy="1323439"/>
          </a:xfrm>
          <a:prstGeom prst="rect">
            <a:avLst/>
          </a:prstGeom>
          <a:noFill/>
        </p:spPr>
        <p:txBody>
          <a:bodyPr wrap="square" lIns="91440" tIns="45720" rIns="91440" bIns="45720">
            <a:spAutoFit/>
          </a:bodyPr>
          <a:lstStyle/>
          <a:p>
            <a:pPr algn="ctr"/>
            <a:r>
              <a:rPr lang="es-ES" sz="40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Avances Temas Administrativos</a:t>
            </a:r>
          </a:p>
        </p:txBody>
      </p:sp>
      <p:sp>
        <p:nvSpPr>
          <p:cNvPr id="18" name="CuadroTexto 11"/>
          <p:cNvSpPr txBox="1">
            <a:spLocks noChangeArrowheads="1"/>
          </p:cNvSpPr>
          <p:nvPr/>
        </p:nvSpPr>
        <p:spPr bwMode="auto">
          <a:xfrm>
            <a:off x="412693" y="1254935"/>
            <a:ext cx="8358187" cy="646331"/>
          </a:xfrm>
          <a:prstGeom prst="rect">
            <a:avLst/>
          </a:prstGeom>
          <a:noFill/>
          <a:ln w="9525">
            <a:noFill/>
            <a:miter lim="800000"/>
            <a:headEnd/>
            <a:tailEnd/>
          </a:ln>
        </p:spPr>
        <p:txBody>
          <a:bodyPr>
            <a:spAutoFit/>
          </a:bodyPr>
          <a:lstStyle/>
          <a:p>
            <a:pPr algn="ctr">
              <a:defRPr/>
            </a:pPr>
            <a:r>
              <a:rPr lang="es-ES_tradnl" sz="3600" dirty="0">
                <a:solidFill>
                  <a:srgbClr val="1F497D">
                    <a:lumMod val="50000"/>
                  </a:srgbClr>
                </a:solidFill>
                <a:latin typeface="Impact"/>
                <a:ea typeface="Helvetica Neue Bold Condensed" charset="0"/>
                <a:cs typeface="Impact"/>
                <a:sym typeface="Helvetica Neue Bold Condensed" charset="0"/>
              </a:rPr>
              <a:t>PROCESOS DISCIPLINARIOS</a:t>
            </a:r>
          </a:p>
        </p:txBody>
      </p:sp>
      <p:sp>
        <p:nvSpPr>
          <p:cNvPr id="19" name="CuadroTexto 18"/>
          <p:cNvSpPr txBox="1"/>
          <p:nvPr/>
        </p:nvSpPr>
        <p:spPr>
          <a:xfrm>
            <a:off x="1280592" y="2996952"/>
            <a:ext cx="6336704" cy="369332"/>
          </a:xfrm>
          <a:prstGeom prst="rect">
            <a:avLst/>
          </a:prstGeom>
          <a:noFill/>
        </p:spPr>
        <p:txBody>
          <a:bodyPr wrap="square" rtlCol="0">
            <a:spAutoFit/>
          </a:bodyPr>
          <a:lstStyle/>
          <a:p>
            <a:pPr marL="285750" indent="-285750">
              <a:buFont typeface="Arial" panose="020B0604020202020204" pitchFamily="34" charset="0"/>
              <a:buChar char="•"/>
            </a:pPr>
            <a:endParaRPr lang="es-CO" dirty="0"/>
          </a:p>
        </p:txBody>
      </p:sp>
      <p:graphicFrame>
        <p:nvGraphicFramePr>
          <p:cNvPr id="9" name="Tabla 8"/>
          <p:cNvGraphicFramePr>
            <a:graphicFrameLocks noGrp="1"/>
          </p:cNvGraphicFramePr>
          <p:nvPr>
            <p:extLst>
              <p:ext uri="{D42A27DB-BD31-4B8C-83A1-F6EECF244321}">
                <p14:modId xmlns:p14="http://schemas.microsoft.com/office/powerpoint/2010/main" val="3515150365"/>
              </p:ext>
            </p:extLst>
          </p:nvPr>
        </p:nvGraphicFramePr>
        <p:xfrm>
          <a:off x="1460612" y="2016371"/>
          <a:ext cx="5261405" cy="4305046"/>
        </p:xfrm>
        <a:graphic>
          <a:graphicData uri="http://schemas.openxmlformats.org/drawingml/2006/table">
            <a:tbl>
              <a:tblPr firstRow="1" firstCol="1" bandRow="1"/>
              <a:tblGrid>
                <a:gridCol w="4546145">
                  <a:extLst>
                    <a:ext uri="{9D8B030D-6E8A-4147-A177-3AD203B41FA5}">
                      <a16:colId xmlns:a16="http://schemas.microsoft.com/office/drawing/2014/main" val="20000"/>
                    </a:ext>
                  </a:extLst>
                </a:gridCol>
                <a:gridCol w="715260">
                  <a:extLst>
                    <a:ext uri="{9D8B030D-6E8A-4147-A177-3AD203B41FA5}">
                      <a16:colId xmlns:a16="http://schemas.microsoft.com/office/drawing/2014/main" val="20001"/>
                    </a:ext>
                  </a:extLst>
                </a:gridCol>
              </a:tblGrid>
              <a:tr h="278003">
                <a:tc gridSpan="2">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spcAft>
                          <a:spcPts val="0"/>
                        </a:spcAft>
                      </a:pPr>
                      <a:r>
                        <a:rPr lang="es-ES" sz="2000" b="1" dirty="0">
                          <a:effectLst/>
                        </a:rPr>
                        <a:t>RESUMEN DE LA GESTIÓN PROCESAL</a:t>
                      </a:r>
                      <a:endParaRPr lang="es-CO" sz="2000" b="1" dirty="0">
                        <a:effectLst/>
                        <a:latin typeface="+mj-lt"/>
                        <a:ea typeface="Times New Roman" panose="02020603050405020304" pitchFamily="18" charset="0"/>
                      </a:endParaRPr>
                    </a:p>
                  </a:txBody>
                  <a:tcPr marL="44450" marR="44450" marT="0" marB="0" anchor="b">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366092"/>
                    </a:solidFill>
                  </a:tcPr>
                </a:tc>
                <a:tc hMerge="1">
                  <a:txBody>
                    <a:bodyPr/>
                    <a:lstStyle/>
                    <a:p>
                      <a:pPr algn="ctr">
                        <a:spcAft>
                          <a:spcPts val="0"/>
                        </a:spcAft>
                      </a:pPr>
                      <a:endParaRPr lang="es-CO" sz="1600" dirty="0">
                        <a:effectLst/>
                        <a:latin typeface="Times New Roman" panose="02020603050405020304" pitchFamily="18" charset="0"/>
                        <a:ea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10000"/>
                  </a:ext>
                </a:extLst>
              </a:tr>
              <a:tr h="278003">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spcAft>
                          <a:spcPts val="0"/>
                        </a:spcAft>
                      </a:pPr>
                      <a:r>
                        <a:rPr lang="es-ES" sz="1800" b="1" dirty="0">
                          <a:solidFill>
                            <a:schemeClr val="tx2"/>
                          </a:solidFill>
                          <a:effectLst/>
                        </a:rPr>
                        <a:t>DESCRIPCION</a:t>
                      </a:r>
                      <a:endParaRPr lang="es-CO" sz="1800" b="1" dirty="0">
                        <a:solidFill>
                          <a:schemeClr val="tx2"/>
                        </a:solidFill>
                        <a:effectLst/>
                        <a:latin typeface="+mj-lt"/>
                        <a:ea typeface="Times New Roman" panose="02020603050405020304" pitchFamily="18" charset="0"/>
                      </a:endParaRPr>
                    </a:p>
                  </a:txBody>
                  <a:tcPr marL="44450" marR="44450" marT="0" marB="0" anchor="b">
                    <a:lnL w="12700" cmpd="sng">
                      <a:solidFill>
                        <a:sysClr val="window" lastClr="FFFFFF"/>
                      </a:solidFill>
                    </a:lnL>
                    <a:lnR w="12700" cap="flat" cmpd="sng" algn="ctr">
                      <a:solidFill>
                        <a:sysClr val="window" lastClr="FFFFFF"/>
                      </a:solidFill>
                      <a:prstDash val="solid"/>
                      <a:round/>
                      <a:headEnd type="none" w="med" len="med"/>
                      <a:tailEnd type="none" w="med" len="med"/>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8CCE4">
                        <a:lumMod val="9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spcAft>
                          <a:spcPts val="0"/>
                        </a:spcAft>
                      </a:pPr>
                      <a:r>
                        <a:rPr lang="es-CO" sz="1800" b="1" dirty="0">
                          <a:solidFill>
                            <a:schemeClr val="tx2"/>
                          </a:solidFill>
                          <a:effectLst/>
                        </a:rPr>
                        <a:t>2016</a:t>
                      </a:r>
                      <a:endParaRPr lang="es-CO" sz="1800" b="1" dirty="0">
                        <a:solidFill>
                          <a:schemeClr val="tx2"/>
                        </a:solidFill>
                        <a:effectLst/>
                        <a:latin typeface="+mj-lt"/>
                        <a:ea typeface="Times New Roman" panose="02020603050405020304" pitchFamily="18" charset="0"/>
                      </a:endParaRPr>
                    </a:p>
                  </a:txBody>
                  <a:tcPr marL="44450" marR="44450" marT="0" marB="0" anchor="b">
                    <a:lnL w="12700" cap="flat" cmpd="sng" algn="ctr">
                      <a:solidFill>
                        <a:sysClr val="window" lastClr="FFFFFF"/>
                      </a:solidFill>
                      <a:prstDash val="solid"/>
                      <a:round/>
                      <a:headEnd type="none" w="med" len="med"/>
                      <a:tailEnd type="none" w="med" len="med"/>
                    </a:lnL>
                    <a:lnR w="12700" cmpd="sng">
                      <a:solidFill>
                        <a:sysClr val="window" lastClr="FFFFFF"/>
                      </a:solidFill>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B8CCE4">
                        <a:lumMod val="90000"/>
                      </a:srgbClr>
                    </a:solidFill>
                  </a:tcPr>
                </a:tc>
                <a:extLst>
                  <a:ext uri="{0D108BD9-81ED-4DB2-BD59-A6C34878D82A}">
                    <a16:rowId xmlns:a16="http://schemas.microsoft.com/office/drawing/2014/main" val="10001"/>
                  </a:ext>
                </a:extLst>
              </a:tr>
              <a:tr h="278003">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spcAft>
                          <a:spcPts val="0"/>
                        </a:spcAft>
                      </a:pPr>
                      <a:r>
                        <a:rPr lang="es-ES" sz="1600" dirty="0">
                          <a:effectLst/>
                        </a:rPr>
                        <a:t>RECIBIDOS Y TRAMITADOS </a:t>
                      </a:r>
                      <a:endParaRPr lang="es-CO" sz="1600" dirty="0">
                        <a:solidFill>
                          <a:schemeClr val="tx1"/>
                        </a:solidFill>
                        <a:effectLst/>
                        <a:latin typeface="Times New Roman" panose="02020603050405020304" pitchFamily="18" charset="0"/>
                        <a:ea typeface="Times New Roman" panose="02020603050405020304" pitchFamily="18" charset="0"/>
                      </a:endParaRPr>
                    </a:p>
                  </a:txBody>
                  <a:tcPr marL="44450" marR="44450" marT="0" marB="0" anchor="b">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66092"/>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spcAft>
                          <a:spcPts val="0"/>
                        </a:spcAft>
                      </a:pPr>
                      <a:r>
                        <a:rPr lang="es-CO" sz="1600" dirty="0">
                          <a:effectLst/>
                        </a:rPr>
                        <a:t>18</a:t>
                      </a:r>
                      <a:endParaRPr lang="es-CO" sz="1600" dirty="0">
                        <a:effectLst/>
                        <a:latin typeface="+mj-lt"/>
                        <a:ea typeface="Times New Roman" panose="02020603050405020304" pitchFamily="18" charset="0"/>
                      </a:endParaRPr>
                    </a:p>
                  </a:txBody>
                  <a:tcPr marL="44450" marR="44450" marT="0" marB="0" anchor="b">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66092">
                        <a:tint val="20000"/>
                      </a:srgbClr>
                    </a:solidFill>
                  </a:tcPr>
                </a:tc>
                <a:extLst>
                  <a:ext uri="{0D108BD9-81ED-4DB2-BD59-A6C34878D82A}">
                    <a16:rowId xmlns:a16="http://schemas.microsoft.com/office/drawing/2014/main" val="10002"/>
                  </a:ext>
                </a:extLst>
              </a:tr>
              <a:tr h="222403">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spcAft>
                          <a:spcPts val="0"/>
                        </a:spcAft>
                      </a:pPr>
                      <a:r>
                        <a:rPr lang="es-ES" sz="1600" dirty="0">
                          <a:effectLst/>
                        </a:rPr>
                        <a:t>AUTO INDAGACIÓN PRELIMINAR</a:t>
                      </a:r>
                      <a:endParaRPr lang="es-CO" sz="1600" dirty="0">
                        <a:solidFill>
                          <a:schemeClr val="tx1"/>
                        </a:solidFill>
                        <a:effectLst/>
                        <a:latin typeface="Times New Roman" panose="02020603050405020304" pitchFamily="18" charset="0"/>
                        <a:ea typeface="Times New Roman" panose="02020603050405020304" pitchFamily="18" charset="0"/>
                      </a:endParaRPr>
                    </a:p>
                  </a:txBody>
                  <a:tcPr marL="44450" marR="44450" marT="0" marB="0" anchor="b">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66092"/>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spcAft>
                          <a:spcPts val="0"/>
                        </a:spcAft>
                      </a:pPr>
                      <a:r>
                        <a:rPr lang="es-CO" sz="1600" dirty="0">
                          <a:effectLst/>
                          <a:latin typeface="Calibri"/>
                          <a:ea typeface="+mn-ea"/>
                        </a:rPr>
                        <a:t>6</a:t>
                      </a:r>
                      <a:endParaRPr lang="es-CO" sz="1600" dirty="0">
                        <a:effectLst/>
                        <a:latin typeface="+mj-lt"/>
                        <a:ea typeface="Times New Roman" panose="02020603050405020304" pitchFamily="18" charset="0"/>
                      </a:endParaRPr>
                    </a:p>
                  </a:txBody>
                  <a:tcPr marL="44450" marR="44450" marT="0" marB="0"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66092">
                        <a:tint val="40000"/>
                      </a:srgbClr>
                    </a:solidFill>
                  </a:tcPr>
                </a:tc>
                <a:extLst>
                  <a:ext uri="{0D108BD9-81ED-4DB2-BD59-A6C34878D82A}">
                    <a16:rowId xmlns:a16="http://schemas.microsoft.com/office/drawing/2014/main" val="10003"/>
                  </a:ext>
                </a:extLst>
              </a:tr>
              <a:tr h="222403">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spcAft>
                          <a:spcPts val="0"/>
                        </a:spcAft>
                      </a:pPr>
                      <a:r>
                        <a:rPr lang="es-ES" sz="1600" dirty="0">
                          <a:effectLst/>
                        </a:rPr>
                        <a:t>AUTO INVESTIGACIÓN FORMAL</a:t>
                      </a:r>
                      <a:endParaRPr lang="es-CO" sz="1600" dirty="0">
                        <a:solidFill>
                          <a:schemeClr val="tx1"/>
                        </a:solidFill>
                        <a:effectLst/>
                        <a:latin typeface="Times New Roman" panose="02020603050405020304" pitchFamily="18" charset="0"/>
                        <a:ea typeface="Times New Roman" panose="02020603050405020304" pitchFamily="18" charset="0"/>
                      </a:endParaRPr>
                    </a:p>
                  </a:txBody>
                  <a:tcPr marL="44450" marR="44450" marT="0" marB="0" anchor="b">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66092"/>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spcAft>
                          <a:spcPts val="0"/>
                        </a:spcAft>
                      </a:pPr>
                      <a:r>
                        <a:rPr lang="es-CO" sz="1600" dirty="0">
                          <a:effectLst/>
                        </a:rPr>
                        <a:t>0</a:t>
                      </a:r>
                      <a:endParaRPr lang="es-CO" sz="1600" dirty="0">
                        <a:effectLst/>
                        <a:latin typeface="+mj-lt"/>
                        <a:ea typeface="Times New Roman" panose="02020603050405020304" pitchFamily="18" charset="0"/>
                      </a:endParaRPr>
                    </a:p>
                  </a:txBody>
                  <a:tcPr marL="44450" marR="44450" marT="0" marB="0"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66092">
                        <a:tint val="20000"/>
                      </a:srgbClr>
                    </a:solidFill>
                  </a:tcPr>
                </a:tc>
                <a:extLst>
                  <a:ext uri="{0D108BD9-81ED-4DB2-BD59-A6C34878D82A}">
                    <a16:rowId xmlns:a16="http://schemas.microsoft.com/office/drawing/2014/main" val="10004"/>
                  </a:ext>
                </a:extLst>
              </a:tr>
              <a:tr h="222403">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spcAft>
                          <a:spcPts val="0"/>
                        </a:spcAft>
                      </a:pPr>
                      <a:r>
                        <a:rPr lang="es-ES" sz="1600" dirty="0">
                          <a:effectLst/>
                        </a:rPr>
                        <a:t>AUTOS DE ARCHIVO</a:t>
                      </a:r>
                      <a:endParaRPr lang="es-CO" sz="1600" dirty="0">
                        <a:solidFill>
                          <a:schemeClr val="tx1"/>
                        </a:solidFill>
                        <a:effectLst/>
                        <a:latin typeface="Times New Roman" panose="02020603050405020304" pitchFamily="18" charset="0"/>
                        <a:ea typeface="Times New Roman" panose="02020603050405020304" pitchFamily="18" charset="0"/>
                      </a:endParaRPr>
                    </a:p>
                  </a:txBody>
                  <a:tcPr marL="44450" marR="44450" marT="0" marB="0" anchor="b">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66092"/>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spcAft>
                          <a:spcPts val="0"/>
                        </a:spcAft>
                      </a:pPr>
                      <a:r>
                        <a:rPr lang="es-CO" sz="1600" dirty="0">
                          <a:effectLst/>
                          <a:latin typeface="Calibri"/>
                          <a:ea typeface="+mn-ea"/>
                        </a:rPr>
                        <a:t>10</a:t>
                      </a:r>
                      <a:endParaRPr lang="es-CO" sz="1600" dirty="0">
                        <a:effectLst/>
                        <a:latin typeface="+mj-lt"/>
                        <a:ea typeface="Times New Roman" panose="02020603050405020304" pitchFamily="18" charset="0"/>
                      </a:endParaRPr>
                    </a:p>
                  </a:txBody>
                  <a:tcPr marL="44450" marR="44450" marT="0" marB="0"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66092">
                        <a:tint val="40000"/>
                      </a:srgbClr>
                    </a:solidFill>
                  </a:tcPr>
                </a:tc>
                <a:extLst>
                  <a:ext uri="{0D108BD9-81ED-4DB2-BD59-A6C34878D82A}">
                    <a16:rowId xmlns:a16="http://schemas.microsoft.com/office/drawing/2014/main" val="10005"/>
                  </a:ext>
                </a:extLst>
              </a:tr>
              <a:tr h="222403">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spcAft>
                          <a:spcPts val="0"/>
                        </a:spcAft>
                      </a:pPr>
                      <a:r>
                        <a:rPr lang="es-ES" sz="1600" dirty="0">
                          <a:effectLst/>
                        </a:rPr>
                        <a:t>REMISIÓN POR COMPETENCIA </a:t>
                      </a:r>
                      <a:endParaRPr lang="es-CO" sz="1600" dirty="0">
                        <a:solidFill>
                          <a:schemeClr val="tx1"/>
                        </a:solidFill>
                        <a:effectLst/>
                        <a:latin typeface="Times New Roman" panose="02020603050405020304" pitchFamily="18" charset="0"/>
                        <a:ea typeface="Times New Roman" panose="02020603050405020304" pitchFamily="18" charset="0"/>
                      </a:endParaRPr>
                    </a:p>
                  </a:txBody>
                  <a:tcPr marL="44450" marR="44450" marT="0" marB="0" anchor="b">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66092"/>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spcAft>
                          <a:spcPts val="0"/>
                        </a:spcAft>
                      </a:pPr>
                      <a:r>
                        <a:rPr lang="es-CO" sz="1600" dirty="0">
                          <a:effectLst/>
                          <a:latin typeface="Calibri"/>
                          <a:ea typeface="+mn-ea"/>
                        </a:rPr>
                        <a:t>3</a:t>
                      </a:r>
                      <a:endParaRPr lang="es-CO" sz="1600" dirty="0">
                        <a:effectLst/>
                        <a:latin typeface="+mj-lt"/>
                        <a:ea typeface="Times New Roman" panose="02020603050405020304" pitchFamily="18" charset="0"/>
                      </a:endParaRPr>
                    </a:p>
                  </a:txBody>
                  <a:tcPr marL="44450" marR="44450" marT="0" marB="0"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66092">
                        <a:tint val="20000"/>
                      </a:srgbClr>
                    </a:solidFill>
                  </a:tcPr>
                </a:tc>
                <a:extLst>
                  <a:ext uri="{0D108BD9-81ED-4DB2-BD59-A6C34878D82A}">
                    <a16:rowId xmlns:a16="http://schemas.microsoft.com/office/drawing/2014/main" val="10006"/>
                  </a:ext>
                </a:extLst>
              </a:tr>
              <a:tr h="222403">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spcAft>
                          <a:spcPts val="0"/>
                        </a:spcAft>
                      </a:pPr>
                      <a:r>
                        <a:rPr lang="es-ES" sz="1600" dirty="0">
                          <a:effectLst/>
                        </a:rPr>
                        <a:t>AUTOS INHIBITORIOS</a:t>
                      </a:r>
                      <a:endParaRPr lang="es-CO" sz="1600" dirty="0">
                        <a:solidFill>
                          <a:schemeClr val="tx1"/>
                        </a:solidFill>
                        <a:effectLst/>
                        <a:latin typeface="Times New Roman" panose="02020603050405020304" pitchFamily="18" charset="0"/>
                        <a:ea typeface="Times New Roman" panose="02020603050405020304" pitchFamily="18" charset="0"/>
                      </a:endParaRPr>
                    </a:p>
                  </a:txBody>
                  <a:tcPr marL="44450" marR="44450" marT="0" marB="0" anchor="b">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66092"/>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spcAft>
                          <a:spcPts val="0"/>
                        </a:spcAft>
                      </a:pPr>
                      <a:r>
                        <a:rPr lang="es-CO" sz="1600" dirty="0">
                          <a:effectLst/>
                        </a:rPr>
                        <a:t>11</a:t>
                      </a:r>
                      <a:endParaRPr lang="es-CO" sz="1600" dirty="0">
                        <a:effectLst/>
                        <a:latin typeface="+mj-lt"/>
                        <a:ea typeface="Times New Roman" panose="02020603050405020304" pitchFamily="18" charset="0"/>
                      </a:endParaRPr>
                    </a:p>
                  </a:txBody>
                  <a:tcPr marL="44450" marR="44450" marT="0" marB="0"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66092">
                        <a:tint val="40000"/>
                      </a:srgbClr>
                    </a:solidFill>
                  </a:tcPr>
                </a:tc>
                <a:extLst>
                  <a:ext uri="{0D108BD9-81ED-4DB2-BD59-A6C34878D82A}">
                    <a16:rowId xmlns:a16="http://schemas.microsoft.com/office/drawing/2014/main" val="10007"/>
                  </a:ext>
                </a:extLst>
              </a:tr>
              <a:tr h="222403">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spcAft>
                          <a:spcPts val="0"/>
                        </a:spcAft>
                      </a:pPr>
                      <a:r>
                        <a:rPr lang="es-ES" sz="1600" dirty="0">
                          <a:effectLst/>
                        </a:rPr>
                        <a:t>INCORPORACIONES </a:t>
                      </a:r>
                      <a:endParaRPr lang="es-CO" sz="1600" dirty="0">
                        <a:solidFill>
                          <a:schemeClr val="tx1"/>
                        </a:solidFill>
                        <a:effectLst/>
                        <a:latin typeface="Times New Roman" panose="02020603050405020304" pitchFamily="18" charset="0"/>
                        <a:ea typeface="Times New Roman" panose="02020603050405020304" pitchFamily="18" charset="0"/>
                      </a:endParaRPr>
                    </a:p>
                  </a:txBody>
                  <a:tcPr marL="44450" marR="44450" marT="0" marB="0" anchor="b">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66092"/>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spcAft>
                          <a:spcPts val="0"/>
                        </a:spcAft>
                      </a:pPr>
                      <a:r>
                        <a:rPr lang="es-CO" sz="1600" dirty="0">
                          <a:effectLst/>
                        </a:rPr>
                        <a:t>0</a:t>
                      </a:r>
                      <a:endParaRPr lang="es-CO" sz="1600" dirty="0">
                        <a:effectLst/>
                        <a:latin typeface="+mj-lt"/>
                        <a:ea typeface="Times New Roman" panose="02020603050405020304" pitchFamily="18" charset="0"/>
                      </a:endParaRPr>
                    </a:p>
                  </a:txBody>
                  <a:tcPr marL="44450" marR="44450" marT="0" marB="0"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66092">
                        <a:tint val="20000"/>
                      </a:srgbClr>
                    </a:solidFill>
                  </a:tcPr>
                </a:tc>
                <a:extLst>
                  <a:ext uri="{0D108BD9-81ED-4DB2-BD59-A6C34878D82A}">
                    <a16:rowId xmlns:a16="http://schemas.microsoft.com/office/drawing/2014/main" val="10008"/>
                  </a:ext>
                </a:extLst>
              </a:tr>
              <a:tr h="222403">
                <a:tc>
                  <a:txBody>
                    <a:bodyPr/>
                    <a:lstStyle/>
                    <a:p>
                      <a:pPr>
                        <a:spcAft>
                          <a:spcPts val="0"/>
                        </a:spcAft>
                      </a:pPr>
                      <a:r>
                        <a:rPr lang="es-CO" sz="1600" b="1" dirty="0">
                          <a:solidFill>
                            <a:schemeClr val="bg1"/>
                          </a:solidFill>
                          <a:effectLst/>
                          <a:latin typeface="+mj-lt"/>
                          <a:ea typeface="Times New Roman" panose="02020603050405020304" pitchFamily="18" charset="0"/>
                        </a:rPr>
                        <a:t>PLIEGOS DE CARGOS</a:t>
                      </a:r>
                    </a:p>
                  </a:txBody>
                  <a:tcPr marL="44450" marR="44450" marT="0" marB="0" anchor="b">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366092"/>
                    </a:solidFill>
                  </a:tcPr>
                </a:tc>
                <a:tc>
                  <a:txBody>
                    <a:bodyPr/>
                    <a:lstStyle/>
                    <a:p>
                      <a:pPr algn="ctr">
                        <a:spcAft>
                          <a:spcPts val="0"/>
                        </a:spcAft>
                      </a:pPr>
                      <a:r>
                        <a:rPr lang="es-CO" sz="1600" dirty="0">
                          <a:effectLst/>
                          <a:latin typeface="+mj-lt"/>
                          <a:ea typeface="Times New Roman" panose="02020603050405020304" pitchFamily="18" charset="0"/>
                        </a:rPr>
                        <a:t>1</a:t>
                      </a:r>
                    </a:p>
                  </a:txBody>
                  <a:tcPr marL="44450" marR="44450" marT="0" marB="0"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66092">
                        <a:tint val="20000"/>
                      </a:srgbClr>
                    </a:solidFill>
                  </a:tcPr>
                </a:tc>
                <a:extLst>
                  <a:ext uri="{0D108BD9-81ED-4DB2-BD59-A6C34878D82A}">
                    <a16:rowId xmlns:a16="http://schemas.microsoft.com/office/drawing/2014/main" val="10009"/>
                  </a:ext>
                </a:extLst>
              </a:tr>
              <a:tr h="222403">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spcAft>
                          <a:spcPts val="0"/>
                        </a:spcAft>
                      </a:pPr>
                      <a:r>
                        <a:rPr lang="es-ES" sz="1800" b="1" dirty="0">
                          <a:solidFill>
                            <a:schemeClr val="tx2"/>
                          </a:solidFill>
                          <a:effectLst/>
                        </a:rPr>
                        <a:t>ACTUACIONES DE IMPULSO PROCESAL </a:t>
                      </a:r>
                      <a:endParaRPr lang="es-CO" sz="1800" b="1" dirty="0">
                        <a:solidFill>
                          <a:schemeClr val="tx2"/>
                        </a:solidFill>
                        <a:effectLst/>
                        <a:latin typeface="+mj-lt"/>
                        <a:ea typeface="Times New Roman" panose="02020603050405020304" pitchFamily="18" charset="0"/>
                      </a:endParaRPr>
                    </a:p>
                  </a:txBody>
                  <a:tcPr marL="44450" marR="44450" marT="0" marB="0" anchor="b">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B8CCE4">
                        <a:lumMod val="9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spcAft>
                          <a:spcPts val="0"/>
                        </a:spcAft>
                      </a:pPr>
                      <a:r>
                        <a:rPr lang="es-CO" sz="1800" b="1" dirty="0">
                          <a:solidFill>
                            <a:schemeClr val="tx2"/>
                          </a:solidFill>
                          <a:effectLst/>
                        </a:rPr>
                        <a:t>2016</a:t>
                      </a:r>
                      <a:endParaRPr lang="es-CO" sz="1800" b="1" dirty="0">
                        <a:solidFill>
                          <a:schemeClr val="tx2"/>
                        </a:solidFill>
                        <a:effectLst/>
                        <a:latin typeface="+mj-lt"/>
                        <a:ea typeface="Times New Roman" panose="02020603050405020304" pitchFamily="18" charset="0"/>
                      </a:endParaRPr>
                    </a:p>
                  </a:txBody>
                  <a:tcPr marL="44450" marR="44450" marT="0" marB="0" anchor="b">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B8CCE4">
                        <a:lumMod val="90000"/>
                      </a:srgbClr>
                    </a:solidFill>
                  </a:tcPr>
                </a:tc>
                <a:extLst>
                  <a:ext uri="{0D108BD9-81ED-4DB2-BD59-A6C34878D82A}">
                    <a16:rowId xmlns:a16="http://schemas.microsoft.com/office/drawing/2014/main" val="10010"/>
                  </a:ext>
                </a:extLst>
              </a:tr>
              <a:tr h="222403">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spcAft>
                          <a:spcPts val="0"/>
                        </a:spcAft>
                      </a:pPr>
                      <a:r>
                        <a:rPr lang="es-ES" sz="1600" dirty="0">
                          <a:effectLst/>
                        </a:rPr>
                        <a:t>VISITAS ESPECIALES </a:t>
                      </a:r>
                      <a:endParaRPr lang="es-CO" sz="1600" dirty="0">
                        <a:solidFill>
                          <a:schemeClr val="tx1"/>
                        </a:solidFill>
                        <a:effectLst/>
                        <a:latin typeface="Times New Roman" panose="02020603050405020304" pitchFamily="18" charset="0"/>
                        <a:ea typeface="Times New Roman" panose="02020603050405020304" pitchFamily="18" charset="0"/>
                      </a:endParaRPr>
                    </a:p>
                  </a:txBody>
                  <a:tcPr marL="44450" marR="44450" marT="0" marB="0" anchor="b">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66092"/>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spcAft>
                          <a:spcPts val="0"/>
                        </a:spcAft>
                      </a:pPr>
                      <a:r>
                        <a:rPr lang="es-CO" sz="1600" dirty="0">
                          <a:effectLst/>
                          <a:latin typeface="Calibri"/>
                          <a:ea typeface="+mn-ea"/>
                        </a:rPr>
                        <a:t>2</a:t>
                      </a:r>
                      <a:endParaRPr lang="es-CO" sz="1600" dirty="0">
                        <a:effectLst/>
                        <a:latin typeface="+mj-lt"/>
                        <a:ea typeface="Times New Roman" panose="02020603050405020304" pitchFamily="18" charset="0"/>
                      </a:endParaRPr>
                    </a:p>
                  </a:txBody>
                  <a:tcPr marL="44450" marR="44450" marT="0" marB="0"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66092">
                        <a:tint val="20000"/>
                      </a:srgbClr>
                    </a:solidFill>
                  </a:tcPr>
                </a:tc>
                <a:extLst>
                  <a:ext uri="{0D108BD9-81ED-4DB2-BD59-A6C34878D82A}">
                    <a16:rowId xmlns:a16="http://schemas.microsoft.com/office/drawing/2014/main" val="10011"/>
                  </a:ext>
                </a:extLst>
              </a:tr>
              <a:tr h="222403">
                <a:tc>
                  <a:txBody>
                    <a:bodyPr/>
                    <a:lstStyle/>
                    <a:p>
                      <a:pPr>
                        <a:spcAft>
                          <a:spcPts val="0"/>
                        </a:spcAft>
                      </a:pPr>
                      <a:r>
                        <a:rPr lang="es-CO" sz="1600" b="1" dirty="0">
                          <a:solidFill>
                            <a:schemeClr val="bg1"/>
                          </a:solidFill>
                          <a:effectLst/>
                          <a:latin typeface="Calibri" panose="020F0502020204030204" pitchFamily="34" charset="0"/>
                          <a:ea typeface="Times New Roman" panose="02020603050405020304" pitchFamily="18" charset="0"/>
                        </a:rPr>
                        <a:t>AUTO DE PRUEBAS</a:t>
                      </a:r>
                    </a:p>
                  </a:txBody>
                  <a:tcPr marL="44450" marR="44450" marT="0" marB="0" anchor="b">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366092"/>
                    </a:solidFill>
                  </a:tcPr>
                </a:tc>
                <a:tc>
                  <a:txBody>
                    <a:bodyPr/>
                    <a:lstStyle/>
                    <a:p>
                      <a:pPr algn="ctr">
                        <a:spcAft>
                          <a:spcPts val="0"/>
                        </a:spcAft>
                      </a:pPr>
                      <a:r>
                        <a:rPr lang="es-CO" sz="1600" dirty="0">
                          <a:effectLst/>
                          <a:latin typeface="+mj-lt"/>
                          <a:ea typeface="Times New Roman" panose="02020603050405020304" pitchFamily="18" charset="0"/>
                        </a:rPr>
                        <a:t>1</a:t>
                      </a:r>
                    </a:p>
                  </a:txBody>
                  <a:tcPr marL="44450" marR="44450" marT="0" marB="0"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66092">
                        <a:tint val="20000"/>
                      </a:srgbClr>
                    </a:solidFill>
                  </a:tcPr>
                </a:tc>
                <a:extLst>
                  <a:ext uri="{0D108BD9-81ED-4DB2-BD59-A6C34878D82A}">
                    <a16:rowId xmlns:a16="http://schemas.microsoft.com/office/drawing/2014/main" val="10012"/>
                  </a:ext>
                </a:extLst>
              </a:tr>
              <a:tr h="222403">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spcAft>
                          <a:spcPts val="0"/>
                        </a:spcAft>
                      </a:pPr>
                      <a:r>
                        <a:rPr lang="es-ES" sz="1600" dirty="0">
                          <a:effectLst/>
                        </a:rPr>
                        <a:t>OFICIOS Y SOLICITUD DE PRUEBAS </a:t>
                      </a:r>
                      <a:endParaRPr lang="es-CO" sz="1600" dirty="0">
                        <a:solidFill>
                          <a:schemeClr val="tx1"/>
                        </a:solidFill>
                        <a:effectLst/>
                        <a:latin typeface="Times New Roman" panose="02020603050405020304" pitchFamily="18" charset="0"/>
                        <a:ea typeface="Times New Roman" panose="02020603050405020304" pitchFamily="18" charset="0"/>
                      </a:endParaRPr>
                    </a:p>
                  </a:txBody>
                  <a:tcPr marL="44450" marR="44450" marT="0" marB="0" anchor="b">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66092"/>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spcAft>
                          <a:spcPts val="0"/>
                        </a:spcAft>
                      </a:pPr>
                      <a:r>
                        <a:rPr lang="es-CO" sz="1600" dirty="0">
                          <a:effectLst/>
                          <a:latin typeface="Calibri"/>
                          <a:ea typeface="+mn-ea"/>
                        </a:rPr>
                        <a:t>200</a:t>
                      </a:r>
                      <a:endParaRPr lang="es-CO" sz="1600" dirty="0">
                        <a:effectLst/>
                        <a:latin typeface="+mj-lt"/>
                        <a:ea typeface="Times New Roman" panose="02020603050405020304" pitchFamily="18" charset="0"/>
                      </a:endParaRPr>
                    </a:p>
                  </a:txBody>
                  <a:tcPr marL="44450" marR="44450" marT="0" marB="0"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66092">
                        <a:tint val="40000"/>
                      </a:srgbClr>
                    </a:solidFill>
                  </a:tcPr>
                </a:tc>
                <a:extLst>
                  <a:ext uri="{0D108BD9-81ED-4DB2-BD59-A6C34878D82A}">
                    <a16:rowId xmlns:a16="http://schemas.microsoft.com/office/drawing/2014/main" val="10013"/>
                  </a:ext>
                </a:extLst>
              </a:tr>
              <a:tr h="222403">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spcAft>
                          <a:spcPts val="0"/>
                        </a:spcAft>
                      </a:pPr>
                      <a:r>
                        <a:rPr lang="es-ES" sz="1600" dirty="0">
                          <a:effectLst/>
                        </a:rPr>
                        <a:t>NOTIFICACIONES Y COMUNICACIONES </a:t>
                      </a:r>
                      <a:endParaRPr lang="es-CO" sz="1600" dirty="0">
                        <a:solidFill>
                          <a:schemeClr val="tx1"/>
                        </a:solidFill>
                        <a:effectLst/>
                        <a:latin typeface="Times New Roman" panose="02020603050405020304" pitchFamily="18" charset="0"/>
                        <a:ea typeface="Times New Roman" panose="02020603050405020304" pitchFamily="18" charset="0"/>
                      </a:endParaRPr>
                    </a:p>
                  </a:txBody>
                  <a:tcPr marL="44450" marR="44450" marT="0" marB="0" anchor="b">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66092"/>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spcAft>
                          <a:spcPts val="0"/>
                        </a:spcAft>
                      </a:pPr>
                      <a:r>
                        <a:rPr lang="es-CO" sz="1600" dirty="0">
                          <a:effectLst/>
                          <a:latin typeface="Calibri"/>
                          <a:ea typeface="+mn-ea"/>
                        </a:rPr>
                        <a:t>18</a:t>
                      </a:r>
                      <a:endParaRPr lang="es-CO" sz="1600" dirty="0">
                        <a:effectLst/>
                        <a:latin typeface="+mj-lt"/>
                        <a:ea typeface="Times New Roman" panose="02020603050405020304" pitchFamily="18" charset="0"/>
                      </a:endParaRPr>
                    </a:p>
                  </a:txBody>
                  <a:tcPr marL="44450" marR="44450" marT="0" marB="0"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66092">
                        <a:tint val="20000"/>
                      </a:srgbClr>
                    </a:solidFill>
                  </a:tcPr>
                </a:tc>
                <a:extLst>
                  <a:ext uri="{0D108BD9-81ED-4DB2-BD59-A6C34878D82A}">
                    <a16:rowId xmlns:a16="http://schemas.microsoft.com/office/drawing/2014/main" val="10014"/>
                  </a:ext>
                </a:extLst>
              </a:tr>
              <a:tr h="222403">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spcAft>
                          <a:spcPts val="0"/>
                        </a:spcAft>
                      </a:pPr>
                      <a:r>
                        <a:rPr lang="es-CO" sz="1600" dirty="0">
                          <a:effectLst/>
                        </a:rPr>
                        <a:t>TESTIMONIOS, DECLARACIONES Y/O VERSIONES </a:t>
                      </a:r>
                      <a:endParaRPr lang="es-CO" sz="1600" dirty="0">
                        <a:solidFill>
                          <a:schemeClr val="tx1"/>
                        </a:solidFill>
                        <a:effectLst/>
                        <a:latin typeface="+mn-lt"/>
                        <a:ea typeface="Times New Roman" panose="02020603050405020304" pitchFamily="18" charset="0"/>
                      </a:endParaRPr>
                    </a:p>
                  </a:txBody>
                  <a:tcPr marL="44450" marR="44450" marT="0" marB="0" anchor="b">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66092"/>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algn="ctr">
                        <a:spcAft>
                          <a:spcPts val="0"/>
                        </a:spcAft>
                      </a:pPr>
                      <a:r>
                        <a:rPr lang="es-CO" sz="1600" dirty="0">
                          <a:effectLst/>
                          <a:latin typeface="Calibri"/>
                          <a:ea typeface="+mn-ea"/>
                        </a:rPr>
                        <a:t>17</a:t>
                      </a:r>
                      <a:endParaRPr lang="es-CO" sz="1600" dirty="0">
                        <a:effectLst/>
                        <a:latin typeface="+mj-lt"/>
                        <a:ea typeface="Times New Roman" panose="02020603050405020304" pitchFamily="18" charset="0"/>
                      </a:endParaRPr>
                    </a:p>
                  </a:txBody>
                  <a:tcPr marL="44450" marR="44450" marT="0" marB="0"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366092">
                        <a:tint val="40000"/>
                      </a:srgbClr>
                    </a:solidFill>
                  </a:tcPr>
                </a:tc>
                <a:extLst>
                  <a:ext uri="{0D108BD9-81ED-4DB2-BD59-A6C34878D82A}">
                    <a16:rowId xmlns:a16="http://schemas.microsoft.com/office/drawing/2014/main" val="10015"/>
                  </a:ext>
                </a:extLst>
              </a:tr>
              <a:tr h="222403">
                <a:tc>
                  <a:txBody>
                    <a:bodyPr/>
                    <a:lstStyle/>
                    <a:p>
                      <a:pPr>
                        <a:spcAft>
                          <a:spcPts val="0"/>
                        </a:spcAft>
                      </a:pPr>
                      <a:r>
                        <a:rPr lang="es-CO" sz="1600" b="1" dirty="0">
                          <a:solidFill>
                            <a:schemeClr val="bg1"/>
                          </a:solidFill>
                          <a:effectLst/>
                          <a:latin typeface="+mn-lt"/>
                          <a:ea typeface="Times New Roman" panose="02020603050405020304" pitchFamily="18" charset="0"/>
                        </a:rPr>
                        <a:t>AUTO</a:t>
                      </a:r>
                      <a:r>
                        <a:rPr lang="es-CO" sz="1600" b="1" baseline="0" dirty="0">
                          <a:solidFill>
                            <a:schemeClr val="bg1"/>
                          </a:solidFill>
                          <a:effectLst/>
                          <a:latin typeface="+mn-lt"/>
                          <a:ea typeface="Times New Roman" panose="02020603050405020304" pitchFamily="18" charset="0"/>
                        </a:rPr>
                        <a:t> RECURSOS DE APELACIÓN</a:t>
                      </a:r>
                      <a:endParaRPr lang="es-CO" sz="1600" b="1" dirty="0">
                        <a:solidFill>
                          <a:schemeClr val="bg1"/>
                        </a:solidFill>
                        <a:effectLst/>
                        <a:latin typeface="+mn-lt"/>
                        <a:ea typeface="Times New Roman" panose="02020603050405020304" pitchFamily="18" charset="0"/>
                      </a:endParaRPr>
                    </a:p>
                  </a:txBody>
                  <a:tcPr marL="44450" marR="44450" marT="0" marB="0" anchor="b">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66092"/>
                    </a:solidFill>
                  </a:tcPr>
                </a:tc>
                <a:tc>
                  <a:txBody>
                    <a:bodyPr/>
                    <a:lstStyle/>
                    <a:p>
                      <a:pPr algn="ctr">
                        <a:spcAft>
                          <a:spcPts val="0"/>
                        </a:spcAft>
                      </a:pPr>
                      <a:r>
                        <a:rPr lang="es-CO" sz="1600" dirty="0">
                          <a:effectLst/>
                          <a:latin typeface="+mj-lt"/>
                          <a:ea typeface="Times New Roman" panose="02020603050405020304" pitchFamily="18" charset="0"/>
                        </a:rPr>
                        <a:t>1</a:t>
                      </a:r>
                    </a:p>
                  </a:txBody>
                  <a:tcPr marL="44450" marR="44450" marT="0" marB="0"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366092">
                        <a:tint val="40000"/>
                      </a:srgbClr>
                    </a:solidFill>
                  </a:tcPr>
                </a:tc>
                <a:extLst>
                  <a:ext uri="{0D108BD9-81ED-4DB2-BD59-A6C34878D82A}">
                    <a16:rowId xmlns:a16="http://schemas.microsoft.com/office/drawing/2014/main" val="10016"/>
                  </a:ext>
                </a:extLst>
              </a:tr>
            </a:tbl>
          </a:graphicData>
        </a:graphic>
      </p:graphicFrame>
    </p:spTree>
    <p:extLst>
      <p:ext uri="{BB962C8B-B14F-4D97-AF65-F5344CB8AC3E}">
        <p14:creationId xmlns:p14="http://schemas.microsoft.com/office/powerpoint/2010/main" val="19898435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3"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1340" name="think-cell Slide" r:id="rId6" imgW="360" imgH="360" progId="TCLayout.ActiveDocument.1">
                  <p:embed/>
                </p:oleObj>
              </mc:Choice>
              <mc:Fallback>
                <p:oleObj name="think-cell Slide" r:id="rId6" imgW="360" imgH="360" progId="TCLayout.ActiveDocument.1">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7" name="CuadroTexto 11"/>
          <p:cNvSpPr txBox="1">
            <a:spLocks noChangeArrowheads="1"/>
          </p:cNvSpPr>
          <p:nvPr/>
        </p:nvSpPr>
        <p:spPr bwMode="auto">
          <a:xfrm>
            <a:off x="783530" y="1120615"/>
            <a:ext cx="7186811" cy="584200"/>
          </a:xfrm>
          <a:prstGeom prst="rect">
            <a:avLst/>
          </a:prstGeom>
          <a:noFill/>
          <a:ln w="9525">
            <a:noFill/>
            <a:miter lim="800000"/>
            <a:headEnd/>
            <a:tailEnd/>
          </a:ln>
        </p:spPr>
        <p:txBody>
          <a:bodyPr wrap="square">
            <a:spAutoFit/>
          </a:bodyPr>
          <a:lstStyle/>
          <a:p>
            <a:pPr algn="r">
              <a:defRPr/>
            </a:pPr>
            <a:r>
              <a:rPr lang="es-ES_tradnl" sz="3200" dirty="0">
                <a:solidFill>
                  <a:srgbClr val="1F497D">
                    <a:lumMod val="50000"/>
                  </a:srgbClr>
                </a:solidFill>
                <a:latin typeface="Impact"/>
                <a:ea typeface="Helvetica Neue Bold Condensed" charset="0"/>
                <a:cs typeface="Impact"/>
                <a:sym typeface="Helvetica Neue Bold Condensed" charset="0"/>
              </a:rPr>
              <a:t>Atención Peticiones, Quejas y Reclamos</a:t>
            </a:r>
          </a:p>
        </p:txBody>
      </p:sp>
      <p:sp>
        <p:nvSpPr>
          <p:cNvPr id="24" name="Rectángulo 23"/>
          <p:cNvSpPr/>
          <p:nvPr/>
        </p:nvSpPr>
        <p:spPr>
          <a:xfrm>
            <a:off x="920552" y="475488"/>
            <a:ext cx="6912768" cy="1200329"/>
          </a:xfrm>
          <a:prstGeom prst="rect">
            <a:avLst/>
          </a:prstGeom>
          <a:noFill/>
        </p:spPr>
        <p:txBody>
          <a:bodyPr wrap="square" lIns="91440" tIns="45720" rIns="91440" bIns="45720">
            <a:spAutoFit/>
          </a:bodyPr>
          <a:lstStyle/>
          <a:p>
            <a:pPr algn="ctr"/>
            <a:r>
              <a:rPr lang="es-ES" sz="36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Avances Temas Administrativos</a:t>
            </a:r>
          </a:p>
        </p:txBody>
      </p:sp>
      <p:sp>
        <p:nvSpPr>
          <p:cNvPr id="14" name="Rectangle 16"/>
          <p:cNvSpPr>
            <a:spLocks noChangeArrowheads="1"/>
          </p:cNvSpPr>
          <p:nvPr>
            <p:custDataLst>
              <p:tags r:id="rId3"/>
            </p:custDataLst>
          </p:nvPr>
        </p:nvSpPr>
        <p:spPr bwMode="auto">
          <a:xfrm>
            <a:off x="616987" y="2320944"/>
            <a:ext cx="7519896" cy="3662541"/>
          </a:xfrm>
          <a:prstGeom prst="rect">
            <a:avLst/>
          </a:prstGeom>
          <a:noFill/>
          <a:ln w="9525">
            <a:noFill/>
            <a:miter lim="800000"/>
            <a:headEnd/>
            <a:tailEnd/>
          </a:ln>
          <a:effectLst/>
        </p:spPr>
        <p:txBody>
          <a:bodyPr wrap="square" lIns="0" tIns="0" rIns="0" bIns="0">
            <a:spAutoFit/>
          </a:bodyPr>
          <a:lstStyle/>
          <a:p>
            <a:pPr marL="197586" lvl="1" indent="-195966" algn="just" defTabSz="913429">
              <a:buClr>
                <a:srgbClr val="4F81BD">
                  <a:lumMod val="75000"/>
                </a:srgbClr>
              </a:buClr>
              <a:buSzPct val="125000"/>
              <a:buFont typeface="Arial" charset="0"/>
              <a:buChar char="▪"/>
              <a:defRPr/>
            </a:pPr>
            <a:r>
              <a:rPr lang="es-CO" sz="2000" dirty="0">
                <a:solidFill>
                  <a:srgbClr val="244061"/>
                </a:solidFill>
                <a:ea typeface="ＭＳ Ｐゴシック" pitchFamily="34" charset="-128"/>
              </a:rPr>
              <a:t>Hasta el mes de agosto de 2016, han ingresado </a:t>
            </a:r>
            <a:r>
              <a:rPr lang="es-CO" sz="2000" b="1" dirty="0">
                <a:solidFill>
                  <a:srgbClr val="244061"/>
                </a:solidFill>
                <a:ea typeface="ＭＳ Ｐゴシック" pitchFamily="34" charset="-128"/>
              </a:rPr>
              <a:t>77.099 </a:t>
            </a:r>
            <a:r>
              <a:rPr lang="es-CO" sz="2000" dirty="0">
                <a:solidFill>
                  <a:srgbClr val="244061"/>
                </a:solidFill>
                <a:ea typeface="ＭＳ Ｐゴシック" pitchFamily="34" charset="-128"/>
              </a:rPr>
              <a:t>documentos.</a:t>
            </a:r>
          </a:p>
          <a:p>
            <a:pPr marL="197586" lvl="1" indent="-195966" algn="just" defTabSz="913429">
              <a:buClr>
                <a:srgbClr val="4F81BD">
                  <a:lumMod val="75000"/>
                </a:srgbClr>
              </a:buClr>
              <a:buSzPct val="125000"/>
              <a:buFont typeface="Arial" charset="0"/>
              <a:buChar char="▪"/>
              <a:defRPr/>
            </a:pPr>
            <a:r>
              <a:rPr lang="es-CO" sz="2000" b="1" dirty="0">
                <a:solidFill>
                  <a:srgbClr val="244061"/>
                </a:solidFill>
                <a:ea typeface="ＭＳ Ｐゴシック" pitchFamily="34" charset="-128"/>
              </a:rPr>
              <a:t>4.61% </a:t>
            </a:r>
            <a:r>
              <a:rPr lang="es-CO" sz="2000" dirty="0">
                <a:solidFill>
                  <a:srgbClr val="244061"/>
                </a:solidFill>
                <a:ea typeface="ＭＳ Ｐゴシック" pitchFamily="34" charset="-128"/>
              </a:rPr>
              <a:t>corresponden a derechos de petición, solicitudes de información, solicitudes de copias, sugerencias, consultas y demás PQRS.</a:t>
            </a:r>
          </a:p>
          <a:p>
            <a:pPr marL="197586" lvl="1" indent="-195966" algn="just" defTabSz="913429">
              <a:buClr>
                <a:srgbClr val="4F81BD">
                  <a:lumMod val="75000"/>
                </a:srgbClr>
              </a:buClr>
              <a:buSzPct val="125000"/>
              <a:buFont typeface="Arial" charset="0"/>
              <a:buChar char="▪"/>
              <a:defRPr/>
            </a:pPr>
            <a:r>
              <a:rPr lang="es-CO" sz="2000" dirty="0">
                <a:solidFill>
                  <a:srgbClr val="244061"/>
                </a:solidFill>
                <a:ea typeface="ＭＳ Ｐゴシック" pitchFamily="34" charset="-128"/>
              </a:rPr>
              <a:t>Énfasis en temas de solicitud de tarifa diferencial, compraventa, afectación de predios, permisos  e información general de los proyectos  de concesión.</a:t>
            </a:r>
          </a:p>
          <a:p>
            <a:pPr marL="197586" lvl="1" indent="-195966" algn="just" defTabSz="913429">
              <a:buClr>
                <a:srgbClr val="4F81BD">
                  <a:lumMod val="75000"/>
                </a:srgbClr>
              </a:buClr>
              <a:buSzPct val="125000"/>
              <a:buFont typeface="Arial" charset="0"/>
              <a:buChar char="▪"/>
              <a:defRPr/>
            </a:pPr>
            <a:r>
              <a:rPr lang="es-CO" sz="2000" dirty="0">
                <a:solidFill>
                  <a:srgbClr val="244061"/>
                </a:solidFill>
                <a:ea typeface="ＭＳ Ｐゴシック" pitchFamily="34" charset="-128"/>
              </a:rPr>
              <a:t>El </a:t>
            </a:r>
            <a:r>
              <a:rPr lang="es-CO" sz="2000" b="1" dirty="0">
                <a:solidFill>
                  <a:srgbClr val="244061"/>
                </a:solidFill>
                <a:ea typeface="ＭＳ Ｐゴシック" pitchFamily="34" charset="-128"/>
              </a:rPr>
              <a:t>86.78% </a:t>
            </a:r>
            <a:r>
              <a:rPr lang="es-CO" sz="2000" dirty="0">
                <a:solidFill>
                  <a:srgbClr val="244061"/>
                </a:solidFill>
                <a:ea typeface="ＭＳ Ｐゴシック" pitchFamily="34" charset="-128"/>
              </a:rPr>
              <a:t>fueron atendidos oportunamente.</a:t>
            </a:r>
          </a:p>
          <a:p>
            <a:pPr marL="197586" lvl="1" indent="-195966" algn="just" defTabSz="913429">
              <a:buClr>
                <a:srgbClr val="4F81BD">
                  <a:lumMod val="75000"/>
                </a:srgbClr>
              </a:buClr>
              <a:buSzPct val="125000"/>
              <a:buFont typeface="Arial" charset="0"/>
              <a:buChar char="▪"/>
              <a:defRPr/>
            </a:pPr>
            <a:r>
              <a:rPr lang="es-CO" sz="2000" dirty="0">
                <a:solidFill>
                  <a:srgbClr val="244061"/>
                </a:solidFill>
                <a:ea typeface="ＭＳ Ｐゴシック" pitchFamily="34" charset="-128"/>
              </a:rPr>
              <a:t>Durante lo corrido del año se han dictado </a:t>
            </a:r>
            <a:r>
              <a:rPr lang="es-CO" sz="2000" b="1" dirty="0">
                <a:solidFill>
                  <a:srgbClr val="244061"/>
                </a:solidFill>
                <a:ea typeface="ＭＳ Ｐゴシック" pitchFamily="34" charset="-128"/>
              </a:rPr>
              <a:t>18 </a:t>
            </a:r>
            <a:r>
              <a:rPr lang="es-CO" sz="2000" dirty="0">
                <a:solidFill>
                  <a:srgbClr val="244061"/>
                </a:solidFill>
                <a:ea typeface="ＭＳ Ｐゴシック" pitchFamily="34" charset="-128"/>
              </a:rPr>
              <a:t>charlas sobre Derecho de Petición, Protocolos de servicio y lenguaje claro a </a:t>
            </a:r>
            <a:r>
              <a:rPr lang="es-CO" sz="2000" b="1" dirty="0">
                <a:solidFill>
                  <a:srgbClr val="244061"/>
                </a:solidFill>
                <a:ea typeface="ＭＳ Ｐゴシック" pitchFamily="34" charset="-128"/>
              </a:rPr>
              <a:t>234</a:t>
            </a:r>
            <a:r>
              <a:rPr lang="es-CO" sz="2000" dirty="0">
                <a:solidFill>
                  <a:srgbClr val="244061"/>
                </a:solidFill>
                <a:ea typeface="ＭＳ Ｐゴシック" pitchFamily="34" charset="-128"/>
              </a:rPr>
              <a:t> funcionarios y colaboradores de la Agencia.</a:t>
            </a:r>
          </a:p>
          <a:p>
            <a:pPr marL="197586" lvl="1" indent="-195966" defTabSz="913429">
              <a:buClr>
                <a:srgbClr val="4F81BD">
                  <a:lumMod val="75000"/>
                </a:srgbClr>
              </a:buClr>
              <a:buSzPct val="125000"/>
              <a:defRPr/>
            </a:pPr>
            <a:endParaRPr lang="es-CO" dirty="0">
              <a:solidFill>
                <a:prstClr val="black"/>
              </a:solidFill>
              <a:ea typeface="ＭＳ Ｐゴシック" pitchFamily="34" charset="-128"/>
              <a:cs typeface="+mn-cs"/>
            </a:endParaRPr>
          </a:p>
        </p:txBody>
      </p:sp>
    </p:spTree>
    <p:extLst>
      <p:ext uri="{BB962C8B-B14F-4D97-AF65-F5344CB8AC3E}">
        <p14:creationId xmlns:p14="http://schemas.microsoft.com/office/powerpoint/2010/main" val="6747828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número de diapositiva 2"/>
          <p:cNvSpPr>
            <a:spLocks noGrp="1"/>
          </p:cNvSpPr>
          <p:nvPr>
            <p:ph type="sldNum" sz="quarter" idx="12"/>
          </p:nvPr>
        </p:nvSpPr>
        <p:spPr/>
        <p:txBody>
          <a:bodyPr/>
          <a:lstStyle/>
          <a:p>
            <a:pPr>
              <a:defRPr/>
            </a:pPr>
            <a:fld id="{2506E1E8-899A-4EC0-8EB7-308EA0A8D60E}" type="slidenum">
              <a:rPr lang="es-CO" smtClean="0">
                <a:solidFill>
                  <a:srgbClr val="244061">
                    <a:tint val="75000"/>
                  </a:srgbClr>
                </a:solidFill>
              </a:rPr>
              <a:pPr>
                <a:defRPr/>
              </a:pPr>
              <a:t>4</a:t>
            </a:fld>
            <a:endParaRPr lang="es-CO" dirty="0">
              <a:solidFill>
                <a:srgbClr val="244061">
                  <a:tint val="75000"/>
                </a:srgbClr>
              </a:solidFill>
            </a:endParaRPr>
          </a:p>
        </p:txBody>
      </p:sp>
      <p:sp>
        <p:nvSpPr>
          <p:cNvPr id="7" name="CuadroTexto 11"/>
          <p:cNvSpPr txBox="1">
            <a:spLocks noChangeArrowheads="1"/>
          </p:cNvSpPr>
          <p:nvPr/>
        </p:nvSpPr>
        <p:spPr bwMode="auto">
          <a:xfrm>
            <a:off x="775529" y="282126"/>
            <a:ext cx="7186811" cy="584200"/>
          </a:xfrm>
          <a:prstGeom prst="rect">
            <a:avLst/>
          </a:prstGeom>
          <a:noFill/>
          <a:ln w="9525">
            <a:noFill/>
            <a:miter lim="800000"/>
            <a:headEnd/>
            <a:tailEnd/>
          </a:ln>
        </p:spPr>
        <p:txBody>
          <a:bodyPr wrap="square">
            <a:spAutoFit/>
          </a:bodyPr>
          <a:lstStyle/>
          <a:p>
            <a:pPr algn="r">
              <a:defRPr/>
            </a:pPr>
            <a:r>
              <a:rPr lang="es-ES_tradnl" sz="3200" dirty="0">
                <a:solidFill>
                  <a:srgbClr val="1F497D">
                    <a:lumMod val="50000"/>
                  </a:srgbClr>
                </a:solidFill>
                <a:latin typeface="Impact"/>
                <a:ea typeface="Helvetica Neue Bold Condensed" charset="0"/>
                <a:cs typeface="Impact"/>
                <a:sym typeface="Helvetica Neue Bold Condensed" charset="0"/>
              </a:rPr>
              <a:t>Atención Peticiones, Quejas y Reclamos</a:t>
            </a:r>
          </a:p>
        </p:txBody>
      </p:sp>
      <p:sp>
        <p:nvSpPr>
          <p:cNvPr id="8" name="9 Rectángulo"/>
          <p:cNvSpPr/>
          <p:nvPr/>
        </p:nvSpPr>
        <p:spPr bwMode="auto">
          <a:xfrm>
            <a:off x="3498749" y="1211252"/>
            <a:ext cx="1911295" cy="512614"/>
          </a:xfrm>
          <a:prstGeom prst="rect">
            <a:avLst/>
          </a:prstGeom>
          <a:gradFill>
            <a:gsLst>
              <a:gs pos="0">
                <a:srgbClr val="4F81BD">
                  <a:hueOff val="0"/>
                  <a:satOff val="0"/>
                  <a:lumOff val="0"/>
                  <a:alphaOff val="0"/>
                  <a:tint val="100000"/>
                  <a:shade val="100000"/>
                  <a:satMod val="130000"/>
                </a:srgbClr>
              </a:gs>
              <a:gs pos="100000">
                <a:srgbClr val="4F81BD">
                  <a:hueOff val="0"/>
                  <a:satOff val="0"/>
                  <a:lumOff val="0"/>
                  <a:alphaOff val="0"/>
                  <a:tint val="50000"/>
                  <a:shade val="100000"/>
                  <a:satMod val="350000"/>
                </a:srgbClr>
              </a:gs>
            </a:gsLst>
            <a:lin ang="16200000" scaled="0"/>
          </a:gradFill>
          <a:ln cap="rnd">
            <a:noFill/>
            <a:bevel/>
          </a:ln>
          <a:effectLst>
            <a:outerShdw blurRad="50800" dist="38100" dir="5400000" algn="t" rotWithShape="0">
              <a:prstClr val="black">
                <a:alpha val="40000"/>
              </a:prstClr>
            </a:outerShdw>
          </a:effectLst>
          <a:scene3d>
            <a:camera prst="orthographicFront"/>
            <a:lightRig rig="threePt" dir="t"/>
          </a:scene3d>
          <a:sp3d>
            <a:bevelT w="38100" h="38100"/>
          </a:sp3d>
        </p:spPr>
        <p:txBody>
          <a:bodyPr lIns="45720" tIns="22860" rIns="45720" bIns="22860" spcCol="1270" anchor="ctr"/>
          <a:lstStyle/>
          <a:p>
            <a:pPr marL="0" marR="0" lvl="0" indent="0" algn="ctr" defTabSz="533400" eaLnBrk="1" fontAlgn="auto" latinLnBrk="0" hangingPunct="1">
              <a:lnSpc>
                <a:spcPct val="90000"/>
              </a:lnSpc>
              <a:spcBef>
                <a:spcPts val="0"/>
              </a:spcBef>
              <a:spcAft>
                <a:spcPct val="35000"/>
              </a:spcAft>
              <a:buClrTx/>
              <a:buSzTx/>
              <a:buFontTx/>
              <a:buNone/>
              <a:tabLst/>
              <a:defRPr/>
            </a:pPr>
            <a:r>
              <a:rPr kumimoji="0" lang="es-CO" sz="1600" b="1" i="0" u="none" strike="noStrike" kern="0" cap="none" spc="0" normalizeH="0" baseline="0" noProof="0" dirty="0">
                <a:ln>
                  <a:noFill/>
                </a:ln>
                <a:solidFill>
                  <a:prstClr val="black"/>
                </a:solidFill>
                <a:effectLst/>
                <a:uLnTx/>
                <a:uFillTx/>
                <a:latin typeface="Futura Lt"/>
                <a:ea typeface="+mn-ea"/>
                <a:cs typeface="+mn-cs"/>
              </a:rPr>
              <a:t>Canales</a:t>
            </a:r>
          </a:p>
        </p:txBody>
      </p:sp>
      <p:sp>
        <p:nvSpPr>
          <p:cNvPr id="2" name="Rectángulo redondeado 1"/>
          <p:cNvSpPr/>
          <p:nvPr/>
        </p:nvSpPr>
        <p:spPr>
          <a:xfrm>
            <a:off x="775529" y="1947498"/>
            <a:ext cx="1628775" cy="457200"/>
          </a:xfrm>
          <a:prstGeom prst="roundRect">
            <a:avLst/>
          </a:prstGeom>
          <a:solidFill>
            <a:schemeClr val="accent5">
              <a:lumMod val="60000"/>
              <a:lumOff val="40000"/>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PRESENCIAL</a:t>
            </a:r>
          </a:p>
        </p:txBody>
      </p:sp>
      <p:sp>
        <p:nvSpPr>
          <p:cNvPr id="9" name="Rectángulo redondeado 8"/>
          <p:cNvSpPr/>
          <p:nvPr/>
        </p:nvSpPr>
        <p:spPr>
          <a:xfrm>
            <a:off x="6830837" y="2004415"/>
            <a:ext cx="1628775" cy="457200"/>
          </a:xfrm>
          <a:prstGeom prst="roundRect">
            <a:avLst/>
          </a:prstGeom>
          <a:solidFill>
            <a:schemeClr val="accent5">
              <a:lumMod val="60000"/>
              <a:lumOff val="40000"/>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TELEFÓNICO</a:t>
            </a:r>
          </a:p>
        </p:txBody>
      </p:sp>
      <p:sp>
        <p:nvSpPr>
          <p:cNvPr id="10" name="Rectángulo redondeado 9"/>
          <p:cNvSpPr/>
          <p:nvPr/>
        </p:nvSpPr>
        <p:spPr>
          <a:xfrm>
            <a:off x="3656608" y="2029550"/>
            <a:ext cx="1628775" cy="457200"/>
          </a:xfrm>
          <a:prstGeom prst="roundRect">
            <a:avLst/>
          </a:prstGeom>
          <a:solidFill>
            <a:schemeClr val="accent5">
              <a:lumMod val="60000"/>
              <a:lumOff val="40000"/>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VIRTUAL</a:t>
            </a:r>
          </a:p>
        </p:txBody>
      </p:sp>
      <p:sp>
        <p:nvSpPr>
          <p:cNvPr id="6" name="Rectángulo redondeado 5"/>
          <p:cNvSpPr/>
          <p:nvPr/>
        </p:nvSpPr>
        <p:spPr>
          <a:xfrm>
            <a:off x="81724" y="2692293"/>
            <a:ext cx="2724908" cy="149888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97586" lvl="1" indent="-195966" defTabSz="913429">
              <a:buClr>
                <a:srgbClr val="4F81BD">
                  <a:lumMod val="75000"/>
                </a:srgbClr>
              </a:buClr>
              <a:buSzPct val="125000"/>
              <a:buFont typeface="Arial" charset="0"/>
              <a:buChar char="▪"/>
              <a:defRPr/>
            </a:pPr>
            <a:r>
              <a:rPr lang="es-CO" sz="2000" dirty="0">
                <a:solidFill>
                  <a:prstClr val="black"/>
                </a:solidFill>
                <a:ea typeface="ＭＳ Ｐゴシック" pitchFamily="34" charset="-128"/>
              </a:rPr>
              <a:t>Calle 24A No. 59-42 Edificio T3 Torre 4</a:t>
            </a:r>
          </a:p>
          <a:p>
            <a:pPr marL="197586" lvl="1" indent="-195966" defTabSz="913429">
              <a:buClr>
                <a:srgbClr val="4F81BD">
                  <a:lumMod val="75000"/>
                </a:srgbClr>
              </a:buClr>
              <a:buSzPct val="125000"/>
              <a:buFont typeface="Arial" charset="0"/>
              <a:buChar char="▪"/>
              <a:defRPr/>
            </a:pPr>
            <a:r>
              <a:rPr lang="es-CO" sz="2000" dirty="0">
                <a:solidFill>
                  <a:prstClr val="black"/>
                </a:solidFill>
                <a:ea typeface="ＭＳ Ｐゴシック" pitchFamily="34" charset="-128"/>
              </a:rPr>
              <a:t>Calle 26 No. 59-51 Torre 4 piso 2</a:t>
            </a:r>
          </a:p>
        </p:txBody>
      </p:sp>
      <p:sp>
        <p:nvSpPr>
          <p:cNvPr id="12" name="Rectángulo redondeado 11"/>
          <p:cNvSpPr/>
          <p:nvPr/>
        </p:nvSpPr>
        <p:spPr>
          <a:xfrm>
            <a:off x="6219820" y="2718490"/>
            <a:ext cx="2850810" cy="152507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97586" lvl="1" indent="-195966" defTabSz="913429">
              <a:buClr>
                <a:srgbClr val="4F81BD">
                  <a:lumMod val="75000"/>
                </a:srgbClr>
              </a:buClr>
              <a:buSzPct val="125000"/>
              <a:buFont typeface="Arial" charset="0"/>
              <a:buChar char="▪"/>
              <a:defRPr/>
            </a:pPr>
            <a:r>
              <a:rPr lang="es-CO" sz="2000">
                <a:solidFill>
                  <a:prstClr val="black"/>
                </a:solidFill>
                <a:ea typeface="ＭＳ Ｐゴシック" pitchFamily="34" charset="-128"/>
              </a:rPr>
              <a:t>PBX: (571) 4848860</a:t>
            </a:r>
          </a:p>
          <a:p>
            <a:pPr marL="197586" lvl="1" indent="-195966" defTabSz="913429">
              <a:buClr>
                <a:srgbClr val="4F81BD">
                  <a:lumMod val="75000"/>
                </a:srgbClr>
              </a:buClr>
              <a:buSzPct val="125000"/>
              <a:buFont typeface="Arial" charset="0"/>
              <a:buChar char="▪"/>
              <a:defRPr/>
            </a:pPr>
            <a:r>
              <a:rPr lang="es-CO" sz="2000">
                <a:solidFill>
                  <a:prstClr val="black"/>
                </a:solidFill>
                <a:ea typeface="ＭＳ Ｐゴシック" pitchFamily="34" charset="-128"/>
              </a:rPr>
              <a:t>Línea 01 8000 124626</a:t>
            </a:r>
            <a:endParaRPr lang="es-CO" sz="2000" dirty="0">
              <a:solidFill>
                <a:prstClr val="black"/>
              </a:solidFill>
              <a:ea typeface="ＭＳ Ｐゴシック" pitchFamily="34" charset="-128"/>
            </a:endParaRPr>
          </a:p>
        </p:txBody>
      </p:sp>
      <p:sp>
        <p:nvSpPr>
          <p:cNvPr id="13" name="Rectángulo redondeado 12"/>
          <p:cNvSpPr/>
          <p:nvPr/>
        </p:nvSpPr>
        <p:spPr>
          <a:xfrm>
            <a:off x="2967146" y="2718490"/>
            <a:ext cx="3092160" cy="149888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97586" lvl="1" indent="-195966" defTabSz="913429">
              <a:buClr>
                <a:srgbClr val="4F81BD">
                  <a:lumMod val="75000"/>
                </a:srgbClr>
              </a:buClr>
              <a:buSzPct val="125000"/>
              <a:buFont typeface="Arial" charset="0"/>
              <a:buChar char="▪"/>
              <a:defRPr/>
            </a:pPr>
            <a:r>
              <a:rPr lang="es-CO" sz="2000" dirty="0">
                <a:solidFill>
                  <a:prstClr val="black"/>
                </a:solidFill>
                <a:ea typeface="ＭＳ Ｐゴシック" pitchFamily="34" charset="-128"/>
                <a:hlinkClick r:id="rId2"/>
              </a:rPr>
              <a:t>www.ani.gov.co</a:t>
            </a:r>
            <a:endParaRPr lang="es-CO" sz="2000" dirty="0">
              <a:solidFill>
                <a:prstClr val="black"/>
              </a:solidFill>
              <a:ea typeface="ＭＳ Ｐゴシック" pitchFamily="34" charset="-128"/>
            </a:endParaRPr>
          </a:p>
          <a:p>
            <a:pPr marL="197586" lvl="1" indent="-195966" defTabSz="913429">
              <a:buClr>
                <a:srgbClr val="4F81BD">
                  <a:lumMod val="75000"/>
                </a:srgbClr>
              </a:buClr>
              <a:buSzPct val="125000"/>
              <a:buFont typeface="Arial" charset="0"/>
              <a:buChar char="▪"/>
              <a:defRPr/>
            </a:pPr>
            <a:r>
              <a:rPr lang="es-CO" sz="2000" dirty="0">
                <a:solidFill>
                  <a:prstClr val="black"/>
                </a:solidFill>
                <a:ea typeface="ＭＳ Ｐゴシック" pitchFamily="34" charset="-128"/>
                <a:hlinkClick r:id="rId3"/>
              </a:rPr>
              <a:t>contactenos@ani.gov.co</a:t>
            </a:r>
            <a:endParaRPr lang="es-CO" sz="2000" dirty="0">
              <a:solidFill>
                <a:prstClr val="black"/>
              </a:solidFill>
              <a:ea typeface="ＭＳ Ｐゴシック" pitchFamily="34" charset="-128"/>
            </a:endParaRPr>
          </a:p>
        </p:txBody>
      </p:sp>
      <p:sp>
        <p:nvSpPr>
          <p:cNvPr id="14" name="Rectángulo redondeado 13"/>
          <p:cNvSpPr/>
          <p:nvPr/>
        </p:nvSpPr>
        <p:spPr>
          <a:xfrm>
            <a:off x="3656608" y="4406135"/>
            <a:ext cx="1713236" cy="573209"/>
          </a:xfrm>
          <a:prstGeom prst="roundRect">
            <a:avLst/>
          </a:prstGeom>
          <a:solidFill>
            <a:schemeClr val="accent5">
              <a:lumMod val="60000"/>
              <a:lumOff val="40000"/>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t>REDES SOCIALES</a:t>
            </a:r>
          </a:p>
        </p:txBody>
      </p:sp>
      <p:sp>
        <p:nvSpPr>
          <p:cNvPr id="15" name="Rectángulo redondeado 14"/>
          <p:cNvSpPr/>
          <p:nvPr/>
        </p:nvSpPr>
        <p:spPr>
          <a:xfrm>
            <a:off x="3045590" y="5162296"/>
            <a:ext cx="3013716" cy="137661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97586" lvl="1" indent="-195966" defTabSz="913429">
              <a:buClr>
                <a:srgbClr val="4F81BD">
                  <a:lumMod val="75000"/>
                </a:srgbClr>
              </a:buClr>
              <a:buSzPct val="125000"/>
              <a:buFont typeface="Arial" charset="0"/>
              <a:buChar char="▪"/>
              <a:defRPr/>
            </a:pPr>
            <a:r>
              <a:rPr lang="es-CO" sz="2000" dirty="0" err="1">
                <a:solidFill>
                  <a:prstClr val="black"/>
                </a:solidFill>
                <a:ea typeface="ＭＳ Ｐゴシック" pitchFamily="34" charset="-128"/>
              </a:rPr>
              <a:t>Flickr</a:t>
            </a:r>
            <a:endParaRPr lang="es-CO" sz="2000" dirty="0">
              <a:solidFill>
                <a:prstClr val="black"/>
              </a:solidFill>
              <a:ea typeface="ＭＳ Ｐゴシック" pitchFamily="34" charset="-128"/>
            </a:endParaRPr>
          </a:p>
          <a:p>
            <a:pPr marL="197586" lvl="1" indent="-195966" defTabSz="913429">
              <a:buClr>
                <a:srgbClr val="4F81BD">
                  <a:lumMod val="75000"/>
                </a:srgbClr>
              </a:buClr>
              <a:buSzPct val="125000"/>
              <a:buFont typeface="Arial" charset="0"/>
              <a:buChar char="▪"/>
              <a:defRPr/>
            </a:pPr>
            <a:r>
              <a:rPr lang="es-CO" sz="2000" dirty="0">
                <a:solidFill>
                  <a:prstClr val="black"/>
                </a:solidFill>
                <a:ea typeface="ＭＳ Ｐゴシック" pitchFamily="34" charset="-128"/>
              </a:rPr>
              <a:t>Facebook</a:t>
            </a:r>
          </a:p>
          <a:p>
            <a:pPr marL="197586" lvl="1" indent="-195966" defTabSz="913429">
              <a:buClr>
                <a:srgbClr val="4F81BD">
                  <a:lumMod val="75000"/>
                </a:srgbClr>
              </a:buClr>
              <a:buSzPct val="125000"/>
              <a:buFont typeface="Arial" charset="0"/>
              <a:buChar char="▪"/>
              <a:defRPr/>
            </a:pPr>
            <a:r>
              <a:rPr lang="es-CO" sz="2000" dirty="0">
                <a:solidFill>
                  <a:prstClr val="black"/>
                </a:solidFill>
                <a:ea typeface="ＭＳ Ｐゴシック" pitchFamily="34" charset="-128"/>
              </a:rPr>
              <a:t>Twitter</a:t>
            </a:r>
          </a:p>
        </p:txBody>
      </p:sp>
    </p:spTree>
    <p:extLst>
      <p:ext uri="{BB962C8B-B14F-4D97-AF65-F5344CB8AC3E}">
        <p14:creationId xmlns:p14="http://schemas.microsoft.com/office/powerpoint/2010/main" val="14051179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3"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2352" name="think-cell Slide" r:id="rId5" imgW="360" imgH="360" progId="TCLayout.ActiveDocument.1">
                  <p:embed/>
                </p:oleObj>
              </mc:Choice>
              <mc:Fallback>
                <p:oleObj name="think-cell Slide" r:id="rId5" imgW="360" imgH="360" progId="TCLayout.ActiveDocument.1">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6" name="5 Rectángulo"/>
          <p:cNvSpPr txBox="1">
            <a:spLocks/>
          </p:cNvSpPr>
          <p:nvPr/>
        </p:nvSpPr>
        <p:spPr bwMode="auto">
          <a:xfrm>
            <a:off x="2924200" y="1107092"/>
            <a:ext cx="3857600" cy="1251108"/>
          </a:xfrm>
          <a:prstGeom prst="rect">
            <a:avLst/>
          </a:prstGeom>
          <a:solidFill>
            <a:schemeClr val="accent5">
              <a:lumMod val="40000"/>
              <a:lumOff val="60000"/>
            </a:schemeClr>
          </a:solidFill>
          <a:ln cap="rnd">
            <a:solidFill>
              <a:schemeClr val="accent5"/>
            </a:solidFill>
            <a:bevel/>
          </a:ln>
          <a:effectLst>
            <a:outerShdw blurRad="50800" dist="38100" dir="5400000" algn="t" rotWithShape="0">
              <a:prstClr val="black">
                <a:alpha val="40000"/>
              </a:prstClr>
            </a:outerShdw>
          </a:effectLst>
          <a:scene3d>
            <a:camera prst="orthographicFront"/>
            <a:lightRig rig="threePt" dir="t"/>
          </a:scene3d>
          <a:sp3d>
            <a:bevelT w="38100" h="38100"/>
          </a:sp3d>
        </p:spPr>
        <p:txBody>
          <a:bodyPr lIns="45720" tIns="22860" rIns="45720" bIns="22860" spcCol="1270" anchor="ctr"/>
          <a:lstStyle>
            <a:lvl1pPr marL="177800" indent="-177800" algn="just" rtl="0" eaLnBrk="1" fontAlgn="base" hangingPunct="1">
              <a:spcBef>
                <a:spcPct val="20000"/>
              </a:spcBef>
              <a:spcAft>
                <a:spcPct val="0"/>
              </a:spcAft>
              <a:buFont typeface="Arial" charset="0"/>
              <a:buChar char="•"/>
              <a:defRPr sz="1600" b="1" kern="1200">
                <a:solidFill>
                  <a:schemeClr val="tx1"/>
                </a:solidFill>
                <a:latin typeface="Candara" pitchFamily="34" charset="0"/>
                <a:ea typeface="+mn-ea"/>
                <a:cs typeface="+mn-cs"/>
              </a:defRPr>
            </a:lvl1pPr>
            <a:lvl2pPr marL="622300" indent="-1651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2pPr>
            <a:lvl3pPr marL="1079500" indent="-1651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3pPr>
            <a:lvl4pPr marL="1524000" indent="-1524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4pPr>
            <a:lvl5pPr marL="1968500" indent="-1397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defTabSz="533400" fontAlgn="auto">
              <a:lnSpc>
                <a:spcPct val="90000"/>
              </a:lnSpc>
              <a:spcBef>
                <a:spcPts val="0"/>
              </a:spcBef>
              <a:spcAft>
                <a:spcPct val="35000"/>
              </a:spcAft>
              <a:buFontTx/>
              <a:buNone/>
              <a:defRPr/>
            </a:pPr>
            <a:r>
              <a:rPr lang="es-CO" kern="0" dirty="0">
                <a:solidFill>
                  <a:prstClr val="black"/>
                </a:solidFill>
                <a:latin typeface="Futura Lt"/>
              </a:rPr>
              <a:t>TOTAL CONTRATOS PRESTACION DE SERVICIOS PROFESIONALES Y/O APOYO A LA GESTION ELABORADOS </a:t>
            </a:r>
            <a:r>
              <a:rPr lang="es-CO" u="sng" kern="0" dirty="0">
                <a:solidFill>
                  <a:prstClr val="black"/>
                </a:solidFill>
                <a:latin typeface="Futura Lt"/>
              </a:rPr>
              <a:t>ENERO - AGOSTO 2016 </a:t>
            </a:r>
            <a:r>
              <a:rPr lang="es-CO" kern="0" dirty="0">
                <a:solidFill>
                  <a:prstClr val="black"/>
                </a:solidFill>
                <a:latin typeface="Futura Lt"/>
              </a:rPr>
              <a:t>= 115</a:t>
            </a:r>
            <a:endParaRPr lang="es-CO" kern="0" dirty="0">
              <a:solidFill>
                <a:srgbClr val="FF0000"/>
              </a:solidFill>
              <a:latin typeface="Futura Lt"/>
            </a:endParaRPr>
          </a:p>
        </p:txBody>
      </p:sp>
      <p:sp>
        <p:nvSpPr>
          <p:cNvPr id="18" name="5 Rectángulo"/>
          <p:cNvSpPr txBox="1">
            <a:spLocks/>
          </p:cNvSpPr>
          <p:nvPr/>
        </p:nvSpPr>
        <p:spPr bwMode="auto">
          <a:xfrm>
            <a:off x="416496" y="2576337"/>
            <a:ext cx="2736304" cy="504055"/>
          </a:xfrm>
          <a:prstGeom prst="rect">
            <a:avLst/>
          </a:prstGeom>
          <a:solidFill>
            <a:schemeClr val="accent4">
              <a:lumMod val="60000"/>
              <a:lumOff val="40000"/>
            </a:schemeClr>
          </a:solidFill>
          <a:ln cap="rnd">
            <a:noFill/>
            <a:bevel/>
          </a:ln>
          <a:effectLst>
            <a:outerShdw blurRad="50800" dist="38100" dir="5400000" algn="t" rotWithShape="0">
              <a:prstClr val="black">
                <a:alpha val="40000"/>
              </a:prstClr>
            </a:outerShdw>
          </a:effectLst>
          <a:scene3d>
            <a:camera prst="orthographicFront"/>
            <a:lightRig rig="threePt" dir="t"/>
          </a:scene3d>
          <a:sp3d>
            <a:bevelT w="38100" h="38100"/>
          </a:sp3d>
          <a:extLst/>
        </p:spPr>
        <p:txBody>
          <a:bodyPr vert="horz" wrap="square" lIns="45720" tIns="22860" rIns="45720" bIns="22860" numCol="1" spcCol="1270" anchor="ctr"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defTabSz="533400" eaLnBrk="1" fontAlgn="auto" hangingPunct="1">
              <a:lnSpc>
                <a:spcPct val="90000"/>
              </a:lnSpc>
              <a:spcBef>
                <a:spcPts val="0"/>
              </a:spcBef>
              <a:spcAft>
                <a:spcPct val="35000"/>
              </a:spcAft>
              <a:buFontTx/>
              <a:buNone/>
              <a:defRPr/>
            </a:pPr>
            <a:r>
              <a:rPr lang="es-CO" sz="1400" b="1" kern="0" dirty="0">
                <a:solidFill>
                  <a:prstClr val="black"/>
                </a:solidFill>
                <a:latin typeface="Futura Lt"/>
              </a:rPr>
              <a:t>Total Actas Inicio = 115</a:t>
            </a:r>
          </a:p>
        </p:txBody>
      </p:sp>
      <p:sp>
        <p:nvSpPr>
          <p:cNvPr id="19" name="5 Rectángulo"/>
          <p:cNvSpPr txBox="1">
            <a:spLocks/>
          </p:cNvSpPr>
          <p:nvPr/>
        </p:nvSpPr>
        <p:spPr bwMode="auto">
          <a:xfrm>
            <a:off x="3567158" y="2585497"/>
            <a:ext cx="2844032" cy="494896"/>
          </a:xfrm>
          <a:prstGeom prst="rect">
            <a:avLst/>
          </a:prstGeom>
          <a:solidFill>
            <a:schemeClr val="accent4">
              <a:lumMod val="60000"/>
              <a:lumOff val="40000"/>
            </a:schemeClr>
          </a:solidFill>
          <a:ln cap="rnd">
            <a:noFill/>
            <a:bevel/>
          </a:ln>
          <a:effectLst>
            <a:outerShdw blurRad="50800" dist="38100" dir="5400000" algn="t" rotWithShape="0">
              <a:prstClr val="black">
                <a:alpha val="40000"/>
              </a:prstClr>
            </a:outerShdw>
          </a:effectLst>
          <a:scene3d>
            <a:camera prst="orthographicFront"/>
            <a:lightRig rig="threePt" dir="t"/>
          </a:scene3d>
          <a:sp3d>
            <a:bevelT w="38100" h="38100"/>
          </a:sp3d>
          <a:extLst/>
        </p:spPr>
        <p:txBody>
          <a:bodyPr vert="horz" wrap="square" lIns="45720" tIns="22860" rIns="45720" bIns="22860" numCol="1" spcCol="1270" anchor="ctr"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defTabSz="533400" eaLnBrk="1" fontAlgn="auto" hangingPunct="1">
              <a:lnSpc>
                <a:spcPct val="90000"/>
              </a:lnSpc>
              <a:spcBef>
                <a:spcPts val="0"/>
              </a:spcBef>
              <a:spcAft>
                <a:spcPct val="35000"/>
              </a:spcAft>
              <a:buFontTx/>
              <a:buNone/>
              <a:defRPr/>
            </a:pPr>
            <a:r>
              <a:rPr lang="es-CO" sz="1400" b="1" kern="0" dirty="0">
                <a:solidFill>
                  <a:prstClr val="black"/>
                </a:solidFill>
                <a:latin typeface="Futura Lt"/>
              </a:rPr>
              <a:t>Total Actas Aprobación Pólizas = 355</a:t>
            </a:r>
          </a:p>
        </p:txBody>
      </p:sp>
      <p:sp>
        <p:nvSpPr>
          <p:cNvPr id="21" name="5 Rectángulo"/>
          <p:cNvSpPr txBox="1">
            <a:spLocks/>
          </p:cNvSpPr>
          <p:nvPr/>
        </p:nvSpPr>
        <p:spPr bwMode="auto">
          <a:xfrm>
            <a:off x="3567158" y="3899168"/>
            <a:ext cx="2844032" cy="501369"/>
          </a:xfrm>
          <a:prstGeom prst="rect">
            <a:avLst/>
          </a:prstGeom>
          <a:solidFill>
            <a:schemeClr val="accent4">
              <a:lumMod val="60000"/>
              <a:lumOff val="40000"/>
            </a:schemeClr>
          </a:solidFill>
          <a:ln cap="rnd">
            <a:noFill/>
            <a:bevel/>
          </a:ln>
          <a:effectLst>
            <a:outerShdw blurRad="50800" dist="38100" dir="5400000" algn="t" rotWithShape="0">
              <a:prstClr val="black">
                <a:alpha val="40000"/>
              </a:prstClr>
            </a:outerShdw>
          </a:effectLst>
          <a:scene3d>
            <a:camera prst="orthographicFront"/>
            <a:lightRig rig="threePt" dir="t"/>
          </a:scene3d>
          <a:sp3d>
            <a:bevelT w="38100" h="38100"/>
          </a:sp3d>
          <a:extLst/>
        </p:spPr>
        <p:txBody>
          <a:bodyPr vert="horz" wrap="square" lIns="45720" tIns="22860" rIns="45720" bIns="22860" numCol="1" spcCol="1270" anchor="ctr"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defTabSz="533400" eaLnBrk="1" fontAlgn="auto" hangingPunct="1">
              <a:lnSpc>
                <a:spcPct val="90000"/>
              </a:lnSpc>
              <a:spcBef>
                <a:spcPts val="0"/>
              </a:spcBef>
              <a:spcAft>
                <a:spcPct val="35000"/>
              </a:spcAft>
              <a:buFontTx/>
              <a:buNone/>
              <a:defRPr/>
            </a:pPr>
            <a:r>
              <a:rPr lang="es-CO" sz="1400" b="1" kern="0" dirty="0">
                <a:solidFill>
                  <a:prstClr val="black"/>
                </a:solidFill>
                <a:latin typeface="Futura Lt"/>
              </a:rPr>
              <a:t>Total Prórrogas = 15</a:t>
            </a:r>
          </a:p>
        </p:txBody>
      </p:sp>
      <p:sp>
        <p:nvSpPr>
          <p:cNvPr id="23" name="5 Rectángulo"/>
          <p:cNvSpPr txBox="1">
            <a:spLocks/>
          </p:cNvSpPr>
          <p:nvPr/>
        </p:nvSpPr>
        <p:spPr bwMode="auto">
          <a:xfrm>
            <a:off x="416495" y="3899168"/>
            <a:ext cx="2736304" cy="501369"/>
          </a:xfrm>
          <a:prstGeom prst="rect">
            <a:avLst/>
          </a:prstGeom>
          <a:solidFill>
            <a:schemeClr val="accent4">
              <a:lumMod val="60000"/>
              <a:lumOff val="40000"/>
            </a:schemeClr>
          </a:solidFill>
          <a:ln cap="rnd">
            <a:noFill/>
            <a:bevel/>
          </a:ln>
          <a:effectLst>
            <a:outerShdw blurRad="50800" dist="38100" dir="5400000" algn="t" rotWithShape="0">
              <a:prstClr val="black">
                <a:alpha val="40000"/>
              </a:prstClr>
            </a:outerShdw>
          </a:effectLst>
          <a:scene3d>
            <a:camera prst="orthographicFront"/>
            <a:lightRig rig="threePt" dir="t"/>
          </a:scene3d>
          <a:sp3d>
            <a:bevelT w="38100" h="38100"/>
          </a:sp3d>
          <a:extLst/>
        </p:spPr>
        <p:txBody>
          <a:bodyPr vert="horz" wrap="square" lIns="45720" tIns="22860" rIns="45720" bIns="22860" numCol="1" spcCol="1270" anchor="ctr"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defTabSz="533400" eaLnBrk="1" fontAlgn="auto" hangingPunct="1">
              <a:lnSpc>
                <a:spcPct val="90000"/>
              </a:lnSpc>
              <a:spcBef>
                <a:spcPts val="0"/>
              </a:spcBef>
              <a:spcAft>
                <a:spcPct val="35000"/>
              </a:spcAft>
              <a:buFontTx/>
              <a:buNone/>
              <a:defRPr/>
            </a:pPr>
            <a:r>
              <a:rPr lang="es-CO" sz="1400" b="1" kern="0" dirty="0">
                <a:solidFill>
                  <a:prstClr val="black"/>
                </a:solidFill>
                <a:latin typeface="Futura Lt"/>
              </a:rPr>
              <a:t>Total Adiciones = 213</a:t>
            </a:r>
          </a:p>
        </p:txBody>
      </p:sp>
      <p:sp>
        <p:nvSpPr>
          <p:cNvPr id="24" name="5 Rectángulo"/>
          <p:cNvSpPr txBox="1">
            <a:spLocks/>
          </p:cNvSpPr>
          <p:nvPr/>
        </p:nvSpPr>
        <p:spPr bwMode="auto">
          <a:xfrm>
            <a:off x="6691165" y="3892766"/>
            <a:ext cx="2313740" cy="514171"/>
          </a:xfrm>
          <a:prstGeom prst="rect">
            <a:avLst/>
          </a:prstGeom>
          <a:solidFill>
            <a:schemeClr val="accent4">
              <a:lumMod val="60000"/>
              <a:lumOff val="40000"/>
            </a:schemeClr>
          </a:solidFill>
          <a:ln cap="rnd">
            <a:noFill/>
            <a:bevel/>
          </a:ln>
          <a:effectLst>
            <a:outerShdw blurRad="50800" dist="38100" dir="5400000" algn="t" rotWithShape="0">
              <a:prstClr val="black">
                <a:alpha val="40000"/>
              </a:prstClr>
            </a:outerShdw>
          </a:effectLst>
          <a:scene3d>
            <a:camera prst="orthographicFront"/>
            <a:lightRig rig="threePt" dir="t"/>
          </a:scene3d>
          <a:sp3d>
            <a:bevelT w="38100" h="38100"/>
          </a:sp3d>
          <a:extLst/>
        </p:spPr>
        <p:txBody>
          <a:bodyPr vert="horz" wrap="square" lIns="45720" tIns="22860" rIns="45720" bIns="22860" numCol="1" spcCol="1270" anchor="ctr"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defTabSz="533400" eaLnBrk="1" fontAlgn="auto" hangingPunct="1">
              <a:lnSpc>
                <a:spcPct val="90000"/>
              </a:lnSpc>
              <a:spcBef>
                <a:spcPts val="0"/>
              </a:spcBef>
              <a:spcAft>
                <a:spcPct val="35000"/>
              </a:spcAft>
              <a:buFontTx/>
              <a:buNone/>
              <a:defRPr/>
            </a:pPr>
            <a:r>
              <a:rPr lang="es-CO" sz="1400" b="1" kern="0" dirty="0">
                <a:solidFill>
                  <a:prstClr val="black"/>
                </a:solidFill>
                <a:latin typeface="Futura Lt"/>
              </a:rPr>
              <a:t>Total Cesiones = 5</a:t>
            </a:r>
          </a:p>
        </p:txBody>
      </p:sp>
      <p:sp>
        <p:nvSpPr>
          <p:cNvPr id="25" name="5 Rectángulo"/>
          <p:cNvSpPr txBox="1">
            <a:spLocks/>
          </p:cNvSpPr>
          <p:nvPr/>
        </p:nvSpPr>
        <p:spPr bwMode="auto">
          <a:xfrm>
            <a:off x="6657629" y="2572381"/>
            <a:ext cx="2330508" cy="498683"/>
          </a:xfrm>
          <a:prstGeom prst="rect">
            <a:avLst/>
          </a:prstGeom>
          <a:solidFill>
            <a:schemeClr val="accent4">
              <a:lumMod val="60000"/>
              <a:lumOff val="40000"/>
            </a:schemeClr>
          </a:solidFill>
          <a:ln cap="rnd">
            <a:noFill/>
            <a:bevel/>
          </a:ln>
          <a:effectLst>
            <a:outerShdw blurRad="50800" dist="38100" dir="5400000" algn="t" rotWithShape="0">
              <a:prstClr val="black">
                <a:alpha val="40000"/>
              </a:prstClr>
            </a:outerShdw>
          </a:effectLst>
          <a:scene3d>
            <a:camera prst="orthographicFront"/>
            <a:lightRig rig="threePt" dir="t"/>
          </a:scene3d>
          <a:sp3d>
            <a:bevelT w="38100" h="38100"/>
          </a:sp3d>
          <a:extLst/>
        </p:spPr>
        <p:txBody>
          <a:bodyPr vert="horz" wrap="square" lIns="45720" tIns="22860" rIns="45720" bIns="22860" numCol="1" spcCol="1270" anchor="ctr"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defTabSz="533400" eaLnBrk="1" fontAlgn="auto" hangingPunct="1">
              <a:lnSpc>
                <a:spcPct val="90000"/>
              </a:lnSpc>
              <a:spcBef>
                <a:spcPts val="0"/>
              </a:spcBef>
              <a:spcAft>
                <a:spcPct val="35000"/>
              </a:spcAft>
              <a:buFontTx/>
              <a:buNone/>
              <a:defRPr/>
            </a:pPr>
            <a:r>
              <a:rPr lang="es-CO" sz="1400" b="1" kern="0" dirty="0">
                <a:solidFill>
                  <a:prstClr val="black"/>
                </a:solidFill>
                <a:latin typeface="Futura Lt"/>
              </a:rPr>
              <a:t>Total Actas Suspensión = 9</a:t>
            </a:r>
          </a:p>
        </p:txBody>
      </p:sp>
      <p:sp>
        <p:nvSpPr>
          <p:cNvPr id="26" name="5 Rectángulo"/>
          <p:cNvSpPr txBox="1">
            <a:spLocks/>
          </p:cNvSpPr>
          <p:nvPr/>
        </p:nvSpPr>
        <p:spPr bwMode="auto">
          <a:xfrm>
            <a:off x="413738" y="3242839"/>
            <a:ext cx="2739061" cy="480588"/>
          </a:xfrm>
          <a:prstGeom prst="rect">
            <a:avLst/>
          </a:prstGeom>
          <a:solidFill>
            <a:schemeClr val="accent4">
              <a:lumMod val="60000"/>
              <a:lumOff val="40000"/>
            </a:schemeClr>
          </a:solidFill>
          <a:ln cap="rnd">
            <a:noFill/>
            <a:bevel/>
          </a:ln>
          <a:effectLst>
            <a:outerShdw blurRad="50800" dist="38100" dir="5400000" algn="t" rotWithShape="0">
              <a:prstClr val="black">
                <a:alpha val="40000"/>
              </a:prstClr>
            </a:outerShdw>
          </a:effectLst>
          <a:scene3d>
            <a:camera prst="orthographicFront"/>
            <a:lightRig rig="threePt" dir="t"/>
          </a:scene3d>
          <a:sp3d>
            <a:bevelT w="38100" h="38100"/>
          </a:sp3d>
          <a:extLst/>
        </p:spPr>
        <p:txBody>
          <a:bodyPr vert="horz" wrap="square" lIns="45720" tIns="22860" rIns="45720" bIns="22860" numCol="1" spcCol="1270" anchor="ctr"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defTabSz="533400" eaLnBrk="1" fontAlgn="auto" hangingPunct="1">
              <a:lnSpc>
                <a:spcPct val="90000"/>
              </a:lnSpc>
              <a:spcBef>
                <a:spcPts val="0"/>
              </a:spcBef>
              <a:spcAft>
                <a:spcPct val="35000"/>
              </a:spcAft>
              <a:buFontTx/>
              <a:buNone/>
              <a:defRPr/>
            </a:pPr>
            <a:r>
              <a:rPr lang="es-CO" sz="1400" b="1" kern="0" dirty="0">
                <a:solidFill>
                  <a:prstClr val="black"/>
                </a:solidFill>
                <a:latin typeface="Futura Lt"/>
              </a:rPr>
              <a:t>Total Actas Reanudación = 9</a:t>
            </a:r>
          </a:p>
        </p:txBody>
      </p:sp>
      <p:sp>
        <p:nvSpPr>
          <p:cNvPr id="27" name="5 Rectángulo"/>
          <p:cNvSpPr txBox="1">
            <a:spLocks/>
          </p:cNvSpPr>
          <p:nvPr/>
        </p:nvSpPr>
        <p:spPr bwMode="auto">
          <a:xfrm>
            <a:off x="6691165" y="4559912"/>
            <a:ext cx="2322124" cy="480587"/>
          </a:xfrm>
          <a:prstGeom prst="rect">
            <a:avLst/>
          </a:prstGeom>
          <a:solidFill>
            <a:schemeClr val="accent4">
              <a:lumMod val="60000"/>
              <a:lumOff val="40000"/>
            </a:schemeClr>
          </a:solidFill>
          <a:ln cap="rnd">
            <a:noFill/>
            <a:bevel/>
          </a:ln>
          <a:effectLst>
            <a:outerShdw blurRad="50800" dist="38100" dir="5400000" algn="t" rotWithShape="0">
              <a:prstClr val="black">
                <a:alpha val="40000"/>
              </a:prstClr>
            </a:outerShdw>
          </a:effectLst>
          <a:scene3d>
            <a:camera prst="orthographicFront"/>
            <a:lightRig rig="threePt" dir="t"/>
          </a:scene3d>
          <a:sp3d>
            <a:bevelT w="38100" h="38100"/>
          </a:sp3d>
          <a:extLst/>
        </p:spPr>
        <p:txBody>
          <a:bodyPr vert="horz" wrap="square" lIns="45720" tIns="22860" rIns="45720" bIns="22860" numCol="1" spcCol="1270" anchor="ctr"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defTabSz="533400" eaLnBrk="1" fontAlgn="auto" hangingPunct="1">
              <a:lnSpc>
                <a:spcPct val="90000"/>
              </a:lnSpc>
              <a:spcBef>
                <a:spcPts val="0"/>
              </a:spcBef>
              <a:spcAft>
                <a:spcPct val="35000"/>
              </a:spcAft>
              <a:buFontTx/>
              <a:buNone/>
              <a:defRPr/>
            </a:pPr>
            <a:r>
              <a:rPr lang="es-CO" sz="1400" b="1" kern="0" dirty="0">
                <a:solidFill>
                  <a:prstClr val="black"/>
                </a:solidFill>
                <a:latin typeface="Futura Lt"/>
              </a:rPr>
              <a:t>Total Terminación Mutuo Acuerdo = 100</a:t>
            </a:r>
          </a:p>
        </p:txBody>
      </p:sp>
      <p:sp>
        <p:nvSpPr>
          <p:cNvPr id="28" name="5 Rectángulo"/>
          <p:cNvSpPr txBox="1">
            <a:spLocks/>
          </p:cNvSpPr>
          <p:nvPr/>
        </p:nvSpPr>
        <p:spPr bwMode="auto">
          <a:xfrm>
            <a:off x="413738" y="4576278"/>
            <a:ext cx="2736304" cy="504056"/>
          </a:xfrm>
          <a:prstGeom prst="rect">
            <a:avLst/>
          </a:prstGeom>
          <a:solidFill>
            <a:schemeClr val="accent4">
              <a:lumMod val="60000"/>
              <a:lumOff val="40000"/>
            </a:schemeClr>
          </a:solidFill>
          <a:ln cap="rnd">
            <a:noFill/>
            <a:bevel/>
          </a:ln>
          <a:effectLst>
            <a:outerShdw blurRad="50800" dist="38100" dir="5400000" algn="t" rotWithShape="0">
              <a:prstClr val="black">
                <a:alpha val="40000"/>
              </a:prstClr>
            </a:outerShdw>
          </a:effectLst>
          <a:scene3d>
            <a:camera prst="orthographicFront"/>
            <a:lightRig rig="threePt" dir="t"/>
          </a:scene3d>
          <a:sp3d>
            <a:bevelT w="38100" h="38100"/>
          </a:sp3d>
          <a:extLst/>
        </p:spPr>
        <p:txBody>
          <a:bodyPr vert="horz" wrap="square" lIns="45720" tIns="22860" rIns="45720" bIns="22860" numCol="1" spcCol="1270" anchor="ctr"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defTabSz="533400" eaLnBrk="1" fontAlgn="auto" hangingPunct="1">
              <a:lnSpc>
                <a:spcPct val="90000"/>
              </a:lnSpc>
              <a:spcBef>
                <a:spcPts val="0"/>
              </a:spcBef>
              <a:spcAft>
                <a:spcPct val="35000"/>
              </a:spcAft>
              <a:buFontTx/>
              <a:buNone/>
              <a:defRPr/>
            </a:pPr>
            <a:r>
              <a:rPr lang="es-CO" sz="1400" b="1" kern="0" dirty="0">
                <a:solidFill>
                  <a:prstClr val="black"/>
                </a:solidFill>
                <a:latin typeface="Futura Lt"/>
              </a:rPr>
              <a:t>Total Actas Liquidación = 65</a:t>
            </a:r>
          </a:p>
        </p:txBody>
      </p:sp>
      <p:sp>
        <p:nvSpPr>
          <p:cNvPr id="30" name="5 Rectángulo"/>
          <p:cNvSpPr txBox="1">
            <a:spLocks/>
          </p:cNvSpPr>
          <p:nvPr/>
        </p:nvSpPr>
        <p:spPr bwMode="auto">
          <a:xfrm>
            <a:off x="3556301" y="4572144"/>
            <a:ext cx="2865745" cy="504056"/>
          </a:xfrm>
          <a:prstGeom prst="rect">
            <a:avLst/>
          </a:prstGeom>
          <a:solidFill>
            <a:schemeClr val="accent4">
              <a:lumMod val="60000"/>
              <a:lumOff val="40000"/>
            </a:schemeClr>
          </a:solidFill>
          <a:ln cap="rnd">
            <a:noFill/>
            <a:bevel/>
          </a:ln>
          <a:effectLst>
            <a:outerShdw blurRad="50800" dist="38100" dir="5400000" algn="t" rotWithShape="0">
              <a:prstClr val="black">
                <a:alpha val="40000"/>
              </a:prstClr>
            </a:outerShdw>
          </a:effectLst>
          <a:scene3d>
            <a:camera prst="orthographicFront"/>
            <a:lightRig rig="threePt" dir="t"/>
          </a:scene3d>
          <a:sp3d>
            <a:bevelT w="38100" h="38100"/>
          </a:sp3d>
          <a:extLst/>
        </p:spPr>
        <p:txBody>
          <a:bodyPr vert="horz" wrap="square" lIns="45720" tIns="22860" rIns="45720" bIns="22860" numCol="1" spcCol="1270" anchor="ctr"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defTabSz="533400" eaLnBrk="1" fontAlgn="auto" hangingPunct="1">
              <a:lnSpc>
                <a:spcPct val="90000"/>
              </a:lnSpc>
              <a:spcBef>
                <a:spcPts val="0"/>
              </a:spcBef>
              <a:spcAft>
                <a:spcPct val="35000"/>
              </a:spcAft>
              <a:buFontTx/>
              <a:buNone/>
              <a:defRPr/>
            </a:pPr>
            <a:r>
              <a:rPr lang="es-CO" sz="1400" b="1" kern="0" dirty="0">
                <a:solidFill>
                  <a:prstClr val="black"/>
                </a:solidFill>
                <a:latin typeface="Futura Lt"/>
              </a:rPr>
              <a:t>Total Informes Presentados = 8</a:t>
            </a:r>
          </a:p>
        </p:txBody>
      </p:sp>
      <p:sp>
        <p:nvSpPr>
          <p:cNvPr id="31" name="5 Rectángulo"/>
          <p:cNvSpPr txBox="1">
            <a:spLocks/>
          </p:cNvSpPr>
          <p:nvPr/>
        </p:nvSpPr>
        <p:spPr bwMode="auto">
          <a:xfrm>
            <a:off x="413738" y="5265964"/>
            <a:ext cx="2736304" cy="504056"/>
          </a:xfrm>
          <a:prstGeom prst="rect">
            <a:avLst/>
          </a:prstGeom>
          <a:solidFill>
            <a:schemeClr val="accent4">
              <a:lumMod val="60000"/>
              <a:lumOff val="40000"/>
            </a:schemeClr>
          </a:solidFill>
          <a:ln cap="rnd">
            <a:noFill/>
            <a:bevel/>
          </a:ln>
          <a:effectLst>
            <a:outerShdw blurRad="50800" dist="38100" dir="5400000" algn="t" rotWithShape="0">
              <a:prstClr val="black">
                <a:alpha val="40000"/>
              </a:prstClr>
            </a:outerShdw>
          </a:effectLst>
          <a:scene3d>
            <a:camera prst="orthographicFront"/>
            <a:lightRig rig="threePt" dir="t"/>
          </a:scene3d>
          <a:sp3d>
            <a:bevelT w="38100" h="38100"/>
          </a:sp3d>
          <a:extLst/>
        </p:spPr>
        <p:txBody>
          <a:bodyPr vert="horz" wrap="square" lIns="45720" tIns="22860" rIns="45720" bIns="22860" numCol="1" spcCol="1270" anchor="ctr"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defTabSz="533400" eaLnBrk="1" fontAlgn="auto" hangingPunct="1">
              <a:lnSpc>
                <a:spcPct val="90000"/>
              </a:lnSpc>
              <a:spcBef>
                <a:spcPts val="0"/>
              </a:spcBef>
              <a:spcAft>
                <a:spcPct val="35000"/>
              </a:spcAft>
              <a:buFontTx/>
              <a:buNone/>
              <a:defRPr/>
            </a:pPr>
            <a:r>
              <a:rPr lang="es-CO" sz="1400" b="1" kern="0" dirty="0">
                <a:solidFill>
                  <a:prstClr val="black"/>
                </a:solidFill>
                <a:latin typeface="Futura Lt"/>
              </a:rPr>
              <a:t>Total Certificaciones </a:t>
            </a:r>
            <a:r>
              <a:rPr lang="es-CO" sz="1400" b="1" kern="0">
                <a:solidFill>
                  <a:prstClr val="black"/>
                </a:solidFill>
                <a:latin typeface="Futura Lt"/>
              </a:rPr>
              <a:t>= 295</a:t>
            </a:r>
            <a:endParaRPr lang="es-CO" sz="1400" b="1" kern="0" dirty="0">
              <a:solidFill>
                <a:prstClr val="black"/>
              </a:solidFill>
              <a:latin typeface="Futura Lt"/>
            </a:endParaRPr>
          </a:p>
        </p:txBody>
      </p:sp>
      <p:sp>
        <p:nvSpPr>
          <p:cNvPr id="32" name="Rectángulo 31"/>
          <p:cNvSpPr/>
          <p:nvPr/>
        </p:nvSpPr>
        <p:spPr>
          <a:xfrm>
            <a:off x="1305016" y="372598"/>
            <a:ext cx="6912768" cy="1200329"/>
          </a:xfrm>
          <a:prstGeom prst="rect">
            <a:avLst/>
          </a:prstGeom>
          <a:noFill/>
        </p:spPr>
        <p:txBody>
          <a:bodyPr wrap="square" lIns="91440" tIns="45720" rIns="91440" bIns="45720">
            <a:spAutoFit/>
          </a:bodyPr>
          <a:lstStyle/>
          <a:p>
            <a:pPr algn="ctr"/>
            <a:r>
              <a:rPr lang="es-ES" sz="36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Avances Temas Administrativos</a:t>
            </a:r>
          </a:p>
        </p:txBody>
      </p:sp>
      <p:sp>
        <p:nvSpPr>
          <p:cNvPr id="17" name="5 Rectángulo"/>
          <p:cNvSpPr txBox="1">
            <a:spLocks/>
          </p:cNvSpPr>
          <p:nvPr/>
        </p:nvSpPr>
        <p:spPr bwMode="auto">
          <a:xfrm>
            <a:off x="3567158" y="3216055"/>
            <a:ext cx="2844032" cy="501369"/>
          </a:xfrm>
          <a:prstGeom prst="rect">
            <a:avLst/>
          </a:prstGeom>
          <a:solidFill>
            <a:schemeClr val="accent4">
              <a:lumMod val="60000"/>
              <a:lumOff val="40000"/>
            </a:schemeClr>
          </a:solidFill>
          <a:ln cap="rnd">
            <a:noFill/>
            <a:bevel/>
          </a:ln>
          <a:effectLst>
            <a:outerShdw blurRad="50800" dist="38100" dir="5400000" algn="t" rotWithShape="0">
              <a:prstClr val="black">
                <a:alpha val="40000"/>
              </a:prstClr>
            </a:outerShdw>
          </a:effectLst>
          <a:scene3d>
            <a:camera prst="orthographicFront"/>
            <a:lightRig rig="threePt" dir="t"/>
          </a:scene3d>
          <a:sp3d>
            <a:bevelT w="38100" h="38100"/>
          </a:sp3d>
          <a:extLst/>
        </p:spPr>
        <p:txBody>
          <a:bodyPr vert="horz" wrap="square" lIns="45720" tIns="22860" rIns="45720" bIns="22860" numCol="1" spcCol="1270" anchor="ctr"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defTabSz="533400" eaLnBrk="1" fontAlgn="auto" hangingPunct="1">
              <a:lnSpc>
                <a:spcPct val="90000"/>
              </a:lnSpc>
              <a:spcBef>
                <a:spcPts val="0"/>
              </a:spcBef>
              <a:spcAft>
                <a:spcPct val="35000"/>
              </a:spcAft>
              <a:buFontTx/>
              <a:buNone/>
              <a:defRPr/>
            </a:pPr>
            <a:r>
              <a:rPr lang="es-CO" sz="1400" b="1" kern="0" dirty="0">
                <a:solidFill>
                  <a:prstClr val="black"/>
                </a:solidFill>
                <a:latin typeface="Futura Lt"/>
              </a:rPr>
              <a:t>Total Contratos Registrados SIGEP = 152</a:t>
            </a:r>
          </a:p>
        </p:txBody>
      </p:sp>
      <p:sp>
        <p:nvSpPr>
          <p:cNvPr id="29" name="5 Rectángulo"/>
          <p:cNvSpPr txBox="1">
            <a:spLocks/>
          </p:cNvSpPr>
          <p:nvPr/>
        </p:nvSpPr>
        <p:spPr bwMode="auto">
          <a:xfrm>
            <a:off x="6657629" y="3203253"/>
            <a:ext cx="2330508" cy="514171"/>
          </a:xfrm>
          <a:prstGeom prst="rect">
            <a:avLst/>
          </a:prstGeom>
          <a:solidFill>
            <a:schemeClr val="accent4">
              <a:lumMod val="60000"/>
              <a:lumOff val="40000"/>
            </a:schemeClr>
          </a:solidFill>
          <a:ln cap="rnd">
            <a:noFill/>
            <a:bevel/>
          </a:ln>
          <a:effectLst>
            <a:outerShdw blurRad="50800" dist="38100" dir="5400000" algn="t" rotWithShape="0">
              <a:prstClr val="black">
                <a:alpha val="40000"/>
              </a:prstClr>
            </a:outerShdw>
          </a:effectLst>
          <a:scene3d>
            <a:camera prst="orthographicFront"/>
            <a:lightRig rig="threePt" dir="t"/>
          </a:scene3d>
          <a:sp3d>
            <a:bevelT w="38100" h="38100"/>
          </a:sp3d>
          <a:extLst/>
        </p:spPr>
        <p:txBody>
          <a:bodyPr vert="horz" wrap="square" lIns="45720" tIns="22860" rIns="45720" bIns="22860" numCol="1" spcCol="1270" anchor="ctr"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defTabSz="533400" eaLnBrk="1" fontAlgn="auto" hangingPunct="1">
              <a:lnSpc>
                <a:spcPct val="90000"/>
              </a:lnSpc>
              <a:spcBef>
                <a:spcPts val="0"/>
              </a:spcBef>
              <a:spcAft>
                <a:spcPct val="35000"/>
              </a:spcAft>
              <a:buFontTx/>
              <a:buNone/>
              <a:defRPr/>
            </a:pPr>
            <a:r>
              <a:rPr lang="es-CO" sz="1400" b="1" kern="0" dirty="0">
                <a:solidFill>
                  <a:prstClr val="black"/>
                </a:solidFill>
                <a:latin typeface="Futura Lt"/>
              </a:rPr>
              <a:t>Total Certificados de Idoneidad = 46</a:t>
            </a:r>
          </a:p>
        </p:txBody>
      </p:sp>
      <p:sp>
        <p:nvSpPr>
          <p:cNvPr id="33" name="5 Rectángulo"/>
          <p:cNvSpPr txBox="1">
            <a:spLocks/>
          </p:cNvSpPr>
          <p:nvPr/>
        </p:nvSpPr>
        <p:spPr bwMode="auto">
          <a:xfrm>
            <a:off x="3567158" y="5234721"/>
            <a:ext cx="2854888" cy="504056"/>
          </a:xfrm>
          <a:prstGeom prst="rect">
            <a:avLst/>
          </a:prstGeom>
          <a:solidFill>
            <a:schemeClr val="accent4">
              <a:lumMod val="60000"/>
              <a:lumOff val="40000"/>
            </a:schemeClr>
          </a:solidFill>
          <a:ln cap="rnd">
            <a:noFill/>
            <a:bevel/>
          </a:ln>
          <a:effectLst>
            <a:outerShdw blurRad="50800" dist="38100" dir="5400000" algn="t" rotWithShape="0">
              <a:prstClr val="black">
                <a:alpha val="40000"/>
              </a:prstClr>
            </a:outerShdw>
          </a:effectLst>
          <a:scene3d>
            <a:camera prst="orthographicFront"/>
            <a:lightRig rig="threePt" dir="t"/>
          </a:scene3d>
          <a:sp3d>
            <a:bevelT w="38100" h="38100"/>
          </a:sp3d>
          <a:extLst/>
        </p:spPr>
        <p:txBody>
          <a:bodyPr vert="horz" wrap="square" lIns="45720" tIns="22860" rIns="45720" bIns="22860" numCol="1" spcCol="1270" anchor="ctr"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defTabSz="533400" eaLnBrk="1" fontAlgn="auto" hangingPunct="1">
              <a:lnSpc>
                <a:spcPct val="90000"/>
              </a:lnSpc>
              <a:spcBef>
                <a:spcPts val="0"/>
              </a:spcBef>
              <a:spcAft>
                <a:spcPct val="35000"/>
              </a:spcAft>
              <a:buFontTx/>
              <a:buNone/>
              <a:defRPr/>
            </a:pPr>
            <a:r>
              <a:rPr lang="es-CO" sz="1400" b="1" kern="0" dirty="0">
                <a:solidFill>
                  <a:prstClr val="black"/>
                </a:solidFill>
                <a:latin typeface="Futura Lt"/>
              </a:rPr>
              <a:t>Total Estudios= 47</a:t>
            </a:r>
          </a:p>
        </p:txBody>
      </p:sp>
      <p:sp>
        <p:nvSpPr>
          <p:cNvPr id="34" name="5 Rectángulo"/>
          <p:cNvSpPr txBox="1">
            <a:spLocks/>
          </p:cNvSpPr>
          <p:nvPr/>
        </p:nvSpPr>
        <p:spPr bwMode="auto">
          <a:xfrm>
            <a:off x="6664943" y="5230818"/>
            <a:ext cx="2315879" cy="514171"/>
          </a:xfrm>
          <a:prstGeom prst="rect">
            <a:avLst/>
          </a:prstGeom>
          <a:solidFill>
            <a:schemeClr val="accent4">
              <a:lumMod val="60000"/>
              <a:lumOff val="40000"/>
            </a:schemeClr>
          </a:solidFill>
          <a:ln cap="rnd">
            <a:noFill/>
            <a:bevel/>
          </a:ln>
          <a:effectLst>
            <a:outerShdw blurRad="50800" dist="38100" dir="5400000" algn="t" rotWithShape="0">
              <a:prstClr val="black">
                <a:alpha val="40000"/>
              </a:prstClr>
            </a:outerShdw>
          </a:effectLst>
          <a:scene3d>
            <a:camera prst="orthographicFront"/>
            <a:lightRig rig="threePt" dir="t"/>
          </a:scene3d>
          <a:sp3d>
            <a:bevelT w="38100" h="38100"/>
          </a:sp3d>
          <a:extLst/>
        </p:spPr>
        <p:txBody>
          <a:bodyPr vert="horz" wrap="square" lIns="45720" tIns="22860" rIns="45720" bIns="22860" numCol="1" spcCol="1270" anchor="ctr"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defTabSz="533400" eaLnBrk="1" fontAlgn="auto" hangingPunct="1">
              <a:lnSpc>
                <a:spcPct val="90000"/>
              </a:lnSpc>
              <a:spcBef>
                <a:spcPts val="0"/>
              </a:spcBef>
              <a:spcAft>
                <a:spcPct val="35000"/>
              </a:spcAft>
              <a:buFontTx/>
              <a:buNone/>
              <a:defRPr/>
            </a:pPr>
            <a:r>
              <a:rPr lang="es-CO" sz="1400" b="1" kern="0" dirty="0">
                <a:solidFill>
                  <a:prstClr val="black"/>
                </a:solidFill>
                <a:latin typeface="Futura Lt"/>
              </a:rPr>
              <a:t>Total Carencias Personales = 47</a:t>
            </a:r>
          </a:p>
        </p:txBody>
      </p:sp>
    </p:spTree>
    <p:extLst>
      <p:ext uri="{BB962C8B-B14F-4D97-AF65-F5344CB8AC3E}">
        <p14:creationId xmlns:p14="http://schemas.microsoft.com/office/powerpoint/2010/main" val="4039079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554" name="Object 9" hidden="1"/>
          <p:cNvGraphicFramePr>
            <a:graphicFrameLocks/>
          </p:cNvGraphicFramePr>
          <p:nvPr>
            <p:custDataLst>
              <p:tags r:id="rId2"/>
            </p:custDataLst>
            <p:ext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44035" name="think-cell Slide" r:id="rId10" imgW="360" imgH="360" progId="TCLayout.ActiveDocument.1">
                  <p:embed/>
                </p:oleObj>
              </mc:Choice>
              <mc:Fallback>
                <p:oleObj name="think-cell Slide" r:id="rId10" imgW="360" imgH="360" progId="TCLayout.ActiveDocument.1">
                  <p:embed/>
                  <p:pic>
                    <p:nvPicPr>
                      <p:cNvPr id="23554" name="Object 9" hidden="1"/>
                      <p:cNvPicPr>
                        <a:picLocks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 name="Rectangle 2" hidden="1"/>
          <p:cNvSpPr/>
          <p:nvPr>
            <p:custDataLst>
              <p:tags r:id="rId3"/>
            </p:custDataLst>
          </p:nvPr>
        </p:nvSpPr>
        <p:spPr bwMode="auto">
          <a:xfrm>
            <a:off x="0" y="0"/>
            <a:ext cx="158750" cy="158750"/>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rtlCol="0" anchor="ctr" anchorCtr="0">
            <a:noAutofit/>
          </a:bodyPr>
          <a:lstStyle/>
          <a:p>
            <a:pPr algn="ctr">
              <a:spcBef>
                <a:spcPct val="0"/>
              </a:spcBef>
              <a:spcAft>
                <a:spcPct val="0"/>
              </a:spcAft>
            </a:pPr>
            <a:endParaRPr lang="en-US" sz="1600">
              <a:latin typeface="Candara"/>
              <a:ea typeface="MS PGothic"/>
              <a:cs typeface="Arial"/>
              <a:sym typeface="Candara"/>
            </a:endParaRPr>
          </a:p>
        </p:txBody>
      </p:sp>
      <p:sp>
        <p:nvSpPr>
          <p:cNvPr id="29" name="CuadroTexto 11"/>
          <p:cNvSpPr txBox="1">
            <a:spLocks noChangeArrowheads="1"/>
          </p:cNvSpPr>
          <p:nvPr/>
        </p:nvSpPr>
        <p:spPr bwMode="auto">
          <a:xfrm>
            <a:off x="106363" y="1808071"/>
            <a:ext cx="8358187" cy="708025"/>
          </a:xfrm>
          <a:prstGeom prst="rect">
            <a:avLst/>
          </a:prstGeom>
          <a:noFill/>
          <a:ln w="9525">
            <a:noFill/>
            <a:miter lim="800000"/>
            <a:headEnd/>
            <a:tailEnd/>
          </a:ln>
        </p:spPr>
        <p:txBody>
          <a:bodyPr>
            <a:spAutoFit/>
          </a:bodyPr>
          <a:lstStyle/>
          <a:p>
            <a:pPr algn="ctr">
              <a:defRPr/>
            </a:pPr>
            <a:r>
              <a:rPr lang="es-ES_tradnl" sz="4000" dirty="0">
                <a:solidFill>
                  <a:srgbClr val="1F497D">
                    <a:lumMod val="50000"/>
                  </a:srgbClr>
                </a:solidFill>
                <a:latin typeface="Impact"/>
                <a:ea typeface="Helvetica Neue Bold Condensed" charset="0"/>
                <a:cs typeface="Impact"/>
                <a:sym typeface="Helvetica Neue Bold Condensed" charset="0"/>
              </a:rPr>
              <a:t>Gestión del Recurso Humano</a:t>
            </a:r>
          </a:p>
        </p:txBody>
      </p:sp>
      <p:sp>
        <p:nvSpPr>
          <p:cNvPr id="30" name="5 Rectángulo"/>
          <p:cNvSpPr/>
          <p:nvPr/>
        </p:nvSpPr>
        <p:spPr bwMode="auto">
          <a:xfrm>
            <a:off x="1259632" y="2779166"/>
            <a:ext cx="1296144" cy="1289050"/>
          </a:xfrm>
          <a:prstGeom prst="rect">
            <a:avLst/>
          </a:prstGeom>
          <a:gradFill>
            <a:gsLst>
              <a:gs pos="0">
                <a:srgbClr val="4F81BD">
                  <a:hueOff val="0"/>
                  <a:satOff val="0"/>
                  <a:lumOff val="0"/>
                  <a:alphaOff val="0"/>
                  <a:tint val="100000"/>
                  <a:shade val="100000"/>
                  <a:satMod val="130000"/>
                </a:srgbClr>
              </a:gs>
              <a:gs pos="100000">
                <a:srgbClr val="4F81BD">
                  <a:hueOff val="0"/>
                  <a:satOff val="0"/>
                  <a:lumOff val="0"/>
                  <a:alphaOff val="0"/>
                  <a:tint val="50000"/>
                  <a:shade val="100000"/>
                  <a:satMod val="350000"/>
                </a:srgbClr>
              </a:gs>
            </a:gsLst>
            <a:lin ang="16200000" scaled="0"/>
          </a:gradFill>
          <a:ln cap="rnd">
            <a:noFill/>
            <a:bevel/>
          </a:ln>
          <a:effectLst>
            <a:outerShdw blurRad="50800" dist="38100" dir="5400000" algn="t" rotWithShape="0">
              <a:prstClr val="black">
                <a:alpha val="40000"/>
              </a:prstClr>
            </a:outerShdw>
          </a:effectLst>
          <a:scene3d>
            <a:camera prst="orthographicFront"/>
            <a:lightRig rig="threePt" dir="t"/>
          </a:scene3d>
          <a:sp3d>
            <a:bevelT w="38100" h="38100"/>
          </a:sp3d>
        </p:spPr>
        <p:txBody>
          <a:bodyPr lIns="45720" tIns="22860" rIns="45720" bIns="22860" spcCol="1270" anchor="ctr"/>
          <a:lstStyle/>
          <a:p>
            <a:pPr marL="0" marR="0" lvl="0" indent="0" algn="ctr" defTabSz="533400" eaLnBrk="1" fontAlgn="auto" latinLnBrk="0" hangingPunct="1">
              <a:lnSpc>
                <a:spcPct val="90000"/>
              </a:lnSpc>
              <a:spcBef>
                <a:spcPts val="0"/>
              </a:spcBef>
              <a:spcAft>
                <a:spcPct val="35000"/>
              </a:spcAft>
              <a:buClrTx/>
              <a:buSzTx/>
              <a:buFontTx/>
              <a:buNone/>
              <a:tabLst/>
              <a:defRPr/>
            </a:pPr>
            <a:r>
              <a:rPr kumimoji="0" lang="es-CO" sz="1400" b="1" i="0" u="none" strike="noStrike" kern="0" cap="none" spc="0" normalizeH="0" baseline="0" noProof="0" dirty="0">
                <a:ln>
                  <a:noFill/>
                </a:ln>
                <a:solidFill>
                  <a:prstClr val="black"/>
                </a:solidFill>
                <a:effectLst/>
                <a:uLnTx/>
                <a:uFillTx/>
                <a:latin typeface="Futura Lt"/>
                <a:ea typeface="+mn-ea"/>
                <a:cs typeface="+mn-cs"/>
              </a:rPr>
              <a:t>Planta de Personal</a:t>
            </a:r>
          </a:p>
        </p:txBody>
      </p:sp>
      <p:sp>
        <p:nvSpPr>
          <p:cNvPr id="31" name="AutoShape 13"/>
          <p:cNvSpPr>
            <a:spLocks noChangeArrowheads="1"/>
          </p:cNvSpPr>
          <p:nvPr>
            <p:custDataLst>
              <p:tags r:id="rId4"/>
            </p:custDataLst>
          </p:nvPr>
        </p:nvSpPr>
        <p:spPr bwMode="blackGray">
          <a:xfrm>
            <a:off x="3038475" y="2961503"/>
            <a:ext cx="209550" cy="898525"/>
          </a:xfrm>
          <a:prstGeom prst="rightArrow">
            <a:avLst>
              <a:gd name="adj1" fmla="val 55176"/>
              <a:gd name="adj2" fmla="val 100000"/>
            </a:avLst>
          </a:prstGeom>
          <a:gradFill>
            <a:gsLst>
              <a:gs pos="0">
                <a:srgbClr val="4F81BD">
                  <a:hueOff val="0"/>
                  <a:satOff val="0"/>
                  <a:lumOff val="0"/>
                  <a:alphaOff val="0"/>
                  <a:tint val="100000"/>
                  <a:shade val="100000"/>
                  <a:satMod val="130000"/>
                </a:srgbClr>
              </a:gs>
              <a:gs pos="100000">
                <a:srgbClr val="4F81BD">
                  <a:hueOff val="0"/>
                  <a:satOff val="0"/>
                  <a:lumOff val="0"/>
                  <a:alphaOff val="0"/>
                  <a:tint val="50000"/>
                  <a:shade val="100000"/>
                  <a:satMod val="350000"/>
                </a:srgbClr>
              </a:gs>
            </a:gsLst>
            <a:lin ang="16200000" scaled="0"/>
          </a:gradFill>
          <a:ln w="12700" algn="ctr">
            <a:noFill/>
            <a:miter lim="800000"/>
            <a:headEnd/>
            <a:tailEnd/>
          </a:ln>
          <a:effectLst/>
        </p:spPr>
        <p:txBody>
          <a:bodyPr rot="10800000" vert="eaVert" wrap="none" lIns="93286" tIns="46643" rIns="93286" bIns="46643"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a:ln>
                <a:noFill/>
              </a:ln>
              <a:solidFill>
                <a:prstClr val="black"/>
              </a:solidFill>
              <a:effectLst/>
              <a:uLnTx/>
              <a:uFillTx/>
              <a:latin typeface="Arial" pitchFamily="84" charset="0"/>
              <a:ea typeface="ＭＳ Ｐゴシック" pitchFamily="84" charset="-128"/>
              <a:cs typeface="ＭＳ Ｐゴシック" pitchFamily="84" charset="-128"/>
            </a:endParaRPr>
          </a:p>
        </p:txBody>
      </p:sp>
      <p:sp>
        <p:nvSpPr>
          <p:cNvPr id="32" name="Rectangle 16"/>
          <p:cNvSpPr>
            <a:spLocks noChangeArrowheads="1"/>
          </p:cNvSpPr>
          <p:nvPr>
            <p:custDataLst>
              <p:tags r:id="rId5"/>
            </p:custDataLst>
          </p:nvPr>
        </p:nvSpPr>
        <p:spPr bwMode="auto">
          <a:xfrm>
            <a:off x="3702050" y="2869428"/>
            <a:ext cx="4591050" cy="1969770"/>
          </a:xfrm>
          <a:prstGeom prst="rect">
            <a:avLst/>
          </a:prstGeom>
          <a:noFill/>
          <a:ln w="9525">
            <a:noFill/>
            <a:miter lim="800000"/>
            <a:headEnd/>
            <a:tailEnd/>
          </a:ln>
          <a:effectLst/>
        </p:spPr>
        <p:txBody>
          <a:bodyPr lIns="0" tIns="0" rIns="0" bIns="0">
            <a:spAutoFit/>
          </a:bodyPr>
          <a:lstStyle/>
          <a:p>
            <a:pPr marL="197586" lvl="1" indent="-195966" algn="just" defTabSz="913429">
              <a:buClr>
                <a:srgbClr val="4F81BD">
                  <a:lumMod val="75000"/>
                </a:srgbClr>
              </a:buClr>
              <a:buSzPct val="125000"/>
              <a:buFont typeface="Arial" charset="0"/>
              <a:buChar char="▪"/>
              <a:defRPr/>
            </a:pPr>
            <a:r>
              <a:rPr lang="es-CO" dirty="0">
                <a:solidFill>
                  <a:prstClr val="black"/>
                </a:solidFill>
                <a:latin typeface="Futura Lt"/>
                <a:ea typeface="ＭＳ Ｐゴシック" pitchFamily="34" charset="-128"/>
                <a:cs typeface="+mn-cs"/>
              </a:rPr>
              <a:t>Agencia creada mediante Decreto 4165/11 y planta creada mediante Decretos 0665/12,  Decreto </a:t>
            </a:r>
            <a:r>
              <a:rPr lang="es-CO" dirty="0">
                <a:solidFill>
                  <a:prstClr val="black"/>
                </a:solidFill>
                <a:latin typeface="Futura Lt"/>
                <a:ea typeface="ＭＳ Ｐゴシック" pitchFamily="34" charset="-128"/>
              </a:rPr>
              <a:t>1745/13 y el Decreto 2468/13 </a:t>
            </a:r>
          </a:p>
          <a:p>
            <a:pPr marL="197586" lvl="1" indent="-195966" algn="just" defTabSz="913429">
              <a:buClr>
                <a:srgbClr val="4F81BD">
                  <a:lumMod val="75000"/>
                </a:srgbClr>
              </a:buClr>
              <a:buSzPct val="125000"/>
              <a:buFont typeface="Arial" charset="0"/>
              <a:buChar char="▪"/>
              <a:defRPr/>
            </a:pPr>
            <a:r>
              <a:rPr lang="es-CO" sz="2800" dirty="0">
                <a:solidFill>
                  <a:schemeClr val="bg2">
                    <a:lumMod val="10000"/>
                  </a:schemeClr>
                </a:solidFill>
                <a:latin typeface="Futura Lt"/>
                <a:ea typeface="ＭＳ Ｐゴシック" pitchFamily="34" charset="-128"/>
                <a:cs typeface="+mn-cs"/>
              </a:rPr>
              <a:t>246</a:t>
            </a:r>
            <a:r>
              <a:rPr lang="es-CO" dirty="0">
                <a:solidFill>
                  <a:schemeClr val="bg2">
                    <a:lumMod val="10000"/>
                  </a:schemeClr>
                </a:solidFill>
                <a:latin typeface="Futura Lt"/>
                <a:ea typeface="ＭＳ Ｐゴシック" pitchFamily="34" charset="-128"/>
                <a:cs typeface="+mn-cs"/>
              </a:rPr>
              <a:t> cargos en Planta</a:t>
            </a:r>
          </a:p>
          <a:p>
            <a:pPr marL="197586" lvl="1" indent="-195966" defTabSz="913429">
              <a:buClr>
                <a:srgbClr val="4F81BD">
                  <a:lumMod val="75000"/>
                </a:srgbClr>
              </a:buClr>
              <a:buSzPct val="125000"/>
              <a:buFont typeface="Arial" charset="0"/>
              <a:buChar char="▪"/>
              <a:defRPr/>
            </a:pPr>
            <a:r>
              <a:rPr lang="es-CO" sz="2800" dirty="0">
                <a:solidFill>
                  <a:schemeClr val="bg2">
                    <a:lumMod val="10000"/>
                  </a:schemeClr>
                </a:solidFill>
                <a:latin typeface="Futura Lt"/>
                <a:ea typeface="ＭＳ Ｐゴシック" pitchFamily="34" charset="-128"/>
                <a:cs typeface="+mn-cs"/>
              </a:rPr>
              <a:t>241</a:t>
            </a:r>
            <a:r>
              <a:rPr lang="es-CO" dirty="0">
                <a:solidFill>
                  <a:schemeClr val="bg2">
                    <a:lumMod val="10000"/>
                  </a:schemeClr>
                </a:solidFill>
                <a:latin typeface="Futura Lt"/>
                <a:ea typeface="ＭＳ Ｐゴシック" pitchFamily="34" charset="-128"/>
                <a:cs typeface="+mn-cs"/>
              </a:rPr>
              <a:t> cargos provistos a </a:t>
            </a:r>
            <a:r>
              <a:rPr lang="es-CO" dirty="0" err="1">
                <a:solidFill>
                  <a:schemeClr val="bg2">
                    <a:lumMod val="10000"/>
                  </a:schemeClr>
                </a:solidFill>
                <a:latin typeface="Futura Lt"/>
                <a:ea typeface="ＭＳ Ｐゴシック" pitchFamily="34" charset="-128"/>
              </a:rPr>
              <a:t>Ago</a:t>
            </a:r>
            <a:r>
              <a:rPr lang="es-CO" dirty="0">
                <a:solidFill>
                  <a:schemeClr val="bg2">
                    <a:lumMod val="10000"/>
                  </a:schemeClr>
                </a:solidFill>
                <a:latin typeface="Futura Lt"/>
                <a:ea typeface="ＭＳ Ｐゴシック" pitchFamily="34" charset="-128"/>
                <a:cs typeface="+mn-cs"/>
              </a:rPr>
              <a:t>/16</a:t>
            </a:r>
          </a:p>
        </p:txBody>
      </p:sp>
      <p:sp>
        <p:nvSpPr>
          <p:cNvPr id="33" name="AutoShape 13"/>
          <p:cNvSpPr>
            <a:spLocks noChangeArrowheads="1"/>
          </p:cNvSpPr>
          <p:nvPr>
            <p:custDataLst>
              <p:tags r:id="rId6"/>
            </p:custDataLst>
          </p:nvPr>
        </p:nvSpPr>
        <p:spPr bwMode="blackGray">
          <a:xfrm>
            <a:off x="3024138" y="4966880"/>
            <a:ext cx="209550" cy="898525"/>
          </a:xfrm>
          <a:prstGeom prst="rightArrow">
            <a:avLst>
              <a:gd name="adj1" fmla="val 55176"/>
              <a:gd name="adj2" fmla="val 100000"/>
            </a:avLst>
          </a:prstGeom>
          <a:gradFill>
            <a:gsLst>
              <a:gs pos="0">
                <a:srgbClr val="4F81BD">
                  <a:hueOff val="0"/>
                  <a:satOff val="0"/>
                  <a:lumOff val="0"/>
                  <a:alphaOff val="0"/>
                  <a:tint val="100000"/>
                  <a:shade val="100000"/>
                  <a:satMod val="130000"/>
                </a:srgbClr>
              </a:gs>
              <a:gs pos="100000">
                <a:srgbClr val="4F81BD">
                  <a:hueOff val="0"/>
                  <a:satOff val="0"/>
                  <a:lumOff val="0"/>
                  <a:alphaOff val="0"/>
                  <a:tint val="50000"/>
                  <a:shade val="100000"/>
                  <a:satMod val="350000"/>
                </a:srgbClr>
              </a:gs>
            </a:gsLst>
            <a:lin ang="16200000" scaled="0"/>
          </a:gradFill>
          <a:ln w="12700" algn="ctr">
            <a:noFill/>
            <a:miter lim="800000"/>
            <a:headEnd/>
            <a:tailEnd/>
          </a:ln>
          <a:effectLst/>
        </p:spPr>
        <p:txBody>
          <a:bodyPr rot="10800000" vert="eaVert" wrap="none" lIns="93286" tIns="46643" rIns="93286" bIns="46643"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a:ln>
                <a:noFill/>
              </a:ln>
              <a:solidFill>
                <a:prstClr val="black"/>
              </a:solidFill>
              <a:effectLst/>
              <a:uLnTx/>
              <a:uFillTx/>
              <a:latin typeface="Arial" pitchFamily="84" charset="0"/>
              <a:ea typeface="ＭＳ Ｐゴシック" pitchFamily="84" charset="-128"/>
              <a:cs typeface="ＭＳ Ｐゴシック" pitchFamily="84" charset="-128"/>
            </a:endParaRPr>
          </a:p>
        </p:txBody>
      </p:sp>
      <p:sp>
        <p:nvSpPr>
          <p:cNvPr id="34" name="Rectangle 16"/>
          <p:cNvSpPr>
            <a:spLocks noChangeArrowheads="1"/>
          </p:cNvSpPr>
          <p:nvPr>
            <p:custDataLst>
              <p:tags r:id="rId7"/>
            </p:custDataLst>
          </p:nvPr>
        </p:nvSpPr>
        <p:spPr bwMode="auto">
          <a:xfrm>
            <a:off x="3666543" y="5062199"/>
            <a:ext cx="4591050" cy="430887"/>
          </a:xfrm>
          <a:prstGeom prst="rect">
            <a:avLst/>
          </a:prstGeom>
          <a:noFill/>
          <a:ln w="9525">
            <a:noFill/>
            <a:miter lim="800000"/>
            <a:headEnd/>
            <a:tailEnd/>
          </a:ln>
          <a:effectLst/>
        </p:spPr>
        <p:txBody>
          <a:bodyPr lIns="0" tIns="0" rIns="0" bIns="0">
            <a:spAutoFit/>
          </a:bodyPr>
          <a:lstStyle/>
          <a:p>
            <a:pPr marL="197586" lvl="1" indent="-195966" algn="just" defTabSz="913429">
              <a:buClr>
                <a:srgbClr val="4F81BD">
                  <a:lumMod val="75000"/>
                </a:srgbClr>
              </a:buClr>
              <a:buSzPct val="125000"/>
              <a:buFont typeface="Arial" charset="0"/>
              <a:buChar char="▪"/>
              <a:defRPr/>
            </a:pPr>
            <a:r>
              <a:rPr lang="es-CO" sz="2800" dirty="0">
                <a:solidFill>
                  <a:schemeClr val="bg2">
                    <a:lumMod val="10000"/>
                  </a:schemeClr>
                </a:solidFill>
                <a:latin typeface="Futura Lt"/>
                <a:ea typeface="ＭＳ Ｐゴシック" pitchFamily="34" charset="-128"/>
                <a:cs typeface="+mn-cs"/>
              </a:rPr>
              <a:t>152</a:t>
            </a:r>
            <a:r>
              <a:rPr lang="es-CO" dirty="0">
                <a:solidFill>
                  <a:schemeClr val="bg2">
                    <a:lumMod val="10000"/>
                  </a:schemeClr>
                </a:solidFill>
                <a:latin typeface="Futura Lt"/>
                <a:ea typeface="ＭＳ Ｐゴシック" pitchFamily="34" charset="-128"/>
                <a:cs typeface="+mn-cs"/>
              </a:rPr>
              <a:t> contratistas de apoyo a la </a:t>
            </a:r>
            <a:r>
              <a:rPr lang="es-CO" dirty="0">
                <a:solidFill>
                  <a:prstClr val="black"/>
                </a:solidFill>
                <a:latin typeface="Futura Lt"/>
                <a:ea typeface="ＭＳ Ｐゴシック" pitchFamily="34" charset="-128"/>
                <a:cs typeface="+mn-cs"/>
              </a:rPr>
              <a:t>gestión</a:t>
            </a:r>
          </a:p>
        </p:txBody>
      </p:sp>
      <p:sp>
        <p:nvSpPr>
          <p:cNvPr id="35" name="10 Rectángulo"/>
          <p:cNvSpPr/>
          <p:nvPr/>
        </p:nvSpPr>
        <p:spPr bwMode="auto">
          <a:xfrm>
            <a:off x="1259632" y="4839198"/>
            <a:ext cx="1296144" cy="1153890"/>
          </a:xfrm>
          <a:prstGeom prst="rect">
            <a:avLst/>
          </a:prstGeom>
          <a:gradFill>
            <a:gsLst>
              <a:gs pos="0">
                <a:srgbClr val="4F81BD">
                  <a:hueOff val="0"/>
                  <a:satOff val="0"/>
                  <a:lumOff val="0"/>
                  <a:alphaOff val="0"/>
                  <a:tint val="100000"/>
                  <a:shade val="100000"/>
                  <a:satMod val="130000"/>
                </a:srgbClr>
              </a:gs>
              <a:gs pos="100000">
                <a:srgbClr val="4F81BD">
                  <a:hueOff val="0"/>
                  <a:satOff val="0"/>
                  <a:lumOff val="0"/>
                  <a:alphaOff val="0"/>
                  <a:tint val="50000"/>
                  <a:shade val="100000"/>
                  <a:satMod val="350000"/>
                </a:srgbClr>
              </a:gs>
            </a:gsLst>
            <a:lin ang="16200000" scaled="0"/>
          </a:gradFill>
          <a:ln cap="rnd">
            <a:noFill/>
            <a:bevel/>
          </a:ln>
          <a:effectLst>
            <a:outerShdw blurRad="50800" dist="38100" dir="5400000" algn="t" rotWithShape="0">
              <a:prstClr val="black">
                <a:alpha val="40000"/>
              </a:prstClr>
            </a:outerShdw>
          </a:effectLst>
          <a:scene3d>
            <a:camera prst="orthographicFront"/>
            <a:lightRig rig="threePt" dir="t"/>
          </a:scene3d>
          <a:sp3d>
            <a:bevelT w="38100" h="38100"/>
          </a:sp3d>
        </p:spPr>
        <p:txBody>
          <a:bodyPr lIns="45720" tIns="22860" rIns="45720" bIns="22860" spcCol="1270" anchor="ctr"/>
          <a:lstStyle/>
          <a:p>
            <a:pPr marL="0" marR="0" lvl="0" indent="0" algn="ctr" defTabSz="533400" eaLnBrk="1" fontAlgn="auto" latinLnBrk="0" hangingPunct="1">
              <a:lnSpc>
                <a:spcPct val="90000"/>
              </a:lnSpc>
              <a:spcBef>
                <a:spcPts val="0"/>
              </a:spcBef>
              <a:spcAft>
                <a:spcPct val="35000"/>
              </a:spcAft>
              <a:buClrTx/>
              <a:buSzTx/>
              <a:buFontTx/>
              <a:buNone/>
              <a:tabLst/>
              <a:defRPr/>
            </a:pPr>
            <a:r>
              <a:rPr kumimoji="0" lang="es-CO" sz="1400" b="1" i="0" u="none" strike="noStrike" kern="0" cap="none" spc="0" normalizeH="0" baseline="0" noProof="0" dirty="0">
                <a:ln>
                  <a:noFill/>
                </a:ln>
                <a:solidFill>
                  <a:prstClr val="black"/>
                </a:solidFill>
                <a:effectLst/>
                <a:uLnTx/>
                <a:uFillTx/>
                <a:latin typeface="Futura Lt"/>
                <a:ea typeface="+mn-ea"/>
                <a:cs typeface="+mn-cs"/>
              </a:rPr>
              <a:t>Contratos de Prestación de Servicios</a:t>
            </a:r>
          </a:p>
        </p:txBody>
      </p:sp>
      <p:sp>
        <p:nvSpPr>
          <p:cNvPr id="38" name="Rectángulo 37"/>
          <p:cNvSpPr/>
          <p:nvPr/>
        </p:nvSpPr>
        <p:spPr>
          <a:xfrm>
            <a:off x="920552" y="484632"/>
            <a:ext cx="6912768" cy="1323439"/>
          </a:xfrm>
          <a:prstGeom prst="rect">
            <a:avLst/>
          </a:prstGeom>
          <a:noFill/>
        </p:spPr>
        <p:txBody>
          <a:bodyPr wrap="square" lIns="91440" tIns="45720" rIns="91440" bIns="45720">
            <a:spAutoFit/>
          </a:bodyPr>
          <a:lstStyle/>
          <a:p>
            <a:pPr algn="ctr"/>
            <a:r>
              <a:rPr lang="es-ES" sz="40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Avances Temas Administrativos</a:t>
            </a:r>
          </a:p>
        </p:txBody>
      </p:sp>
    </p:spTree>
    <p:extLst>
      <p:ext uri="{BB962C8B-B14F-4D97-AF65-F5344CB8AC3E}">
        <p14:creationId xmlns:p14="http://schemas.microsoft.com/office/powerpoint/2010/main" val="12704512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5602" name="Object 10" hidden="1"/>
          <p:cNvGraphicFramePr>
            <a:graphicFrameLocks/>
          </p:cNvGraphicFramePr>
          <p:nvPr>
            <p:custDataLst>
              <p:tags r:id="rId2"/>
            </p:custDataLst>
            <p:ext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47108" name="think-cell Slide" r:id="rId6" imgW="360" imgH="360" progId="TCLayout.ActiveDocument.1">
                  <p:embed/>
                </p:oleObj>
              </mc:Choice>
              <mc:Fallback>
                <p:oleObj name="think-cell Slide" r:id="rId6" imgW="360" imgH="360" progId="TCLayout.ActiveDocument.1">
                  <p:embed/>
                  <p:pic>
                    <p:nvPicPr>
                      <p:cNvPr id="25602" name="Object 10" hidden="1"/>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 name="Rectangle 2" hidden="1"/>
          <p:cNvSpPr/>
          <p:nvPr>
            <p:custDataLst>
              <p:tags r:id="rId3"/>
            </p:custDataLst>
          </p:nvPr>
        </p:nvSpPr>
        <p:spPr bwMode="auto">
          <a:xfrm>
            <a:off x="0" y="0"/>
            <a:ext cx="158750" cy="158750"/>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rtlCol="0" anchor="ctr" anchorCtr="0">
            <a:noAutofit/>
          </a:bodyPr>
          <a:lstStyle/>
          <a:p>
            <a:pPr algn="ctr">
              <a:spcBef>
                <a:spcPct val="0"/>
              </a:spcBef>
              <a:spcAft>
                <a:spcPct val="0"/>
              </a:spcAft>
            </a:pPr>
            <a:endParaRPr lang="en-US" sz="1400">
              <a:latin typeface="Candara"/>
              <a:ea typeface="MS PGothic"/>
              <a:cs typeface="Arial"/>
              <a:sym typeface="Candara"/>
            </a:endParaRPr>
          </a:p>
        </p:txBody>
      </p:sp>
      <p:sp>
        <p:nvSpPr>
          <p:cNvPr id="38" name="Marcador de contenido 1"/>
          <p:cNvSpPr txBox="1">
            <a:spLocks/>
          </p:cNvSpPr>
          <p:nvPr/>
        </p:nvSpPr>
        <p:spPr>
          <a:xfrm>
            <a:off x="549393" y="1241537"/>
            <a:ext cx="8915400" cy="4525963"/>
          </a:xfrm>
          <a:prstGeom prst="rect">
            <a:avLst/>
          </a:prstGeom>
        </p:spPr>
        <p:txBody>
          <a:bodyPr/>
          <a:lstStyle>
            <a:lvl1pPr marL="177800" indent="-177800" algn="just" rtl="0" eaLnBrk="1" fontAlgn="base" hangingPunct="1">
              <a:spcBef>
                <a:spcPct val="20000"/>
              </a:spcBef>
              <a:spcAft>
                <a:spcPct val="0"/>
              </a:spcAft>
              <a:buFont typeface="Arial" charset="0"/>
              <a:buChar char="•"/>
              <a:defRPr sz="1600" b="1" kern="1200">
                <a:solidFill>
                  <a:schemeClr val="tx1"/>
                </a:solidFill>
                <a:latin typeface="Candara" pitchFamily="34" charset="0"/>
                <a:ea typeface="+mn-ea"/>
                <a:cs typeface="+mn-cs"/>
              </a:defRPr>
            </a:lvl1pPr>
            <a:lvl2pPr marL="622300" indent="-1651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2pPr>
            <a:lvl3pPr marL="1079500" indent="-1651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3pPr>
            <a:lvl4pPr marL="1524000" indent="-1524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4pPr>
            <a:lvl5pPr marL="1968500" indent="-139700" algn="just" rtl="0" eaLnBrk="1" fontAlgn="base" hangingPunct="1">
              <a:spcBef>
                <a:spcPct val="20000"/>
              </a:spcBef>
              <a:spcAft>
                <a:spcPct val="0"/>
              </a:spcAft>
              <a:buFont typeface="Arial" charset="0"/>
              <a:buChar char="»"/>
              <a:defRPr sz="1600" kern="1200">
                <a:solidFill>
                  <a:schemeClr val="tx1"/>
                </a:solidFill>
                <a:latin typeface="Candara"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s-CO" sz="2000" dirty="0"/>
              <a:t>Capacitaciones 2016:</a:t>
            </a:r>
          </a:p>
          <a:p>
            <a:pPr marL="0" indent="0">
              <a:buNone/>
            </a:pPr>
            <a:endParaRPr lang="es-CO" sz="2000" dirty="0">
              <a:latin typeface="Arial Narrow" panose="020B0606020202030204" pitchFamily="34" charset="0"/>
            </a:endParaRPr>
          </a:p>
          <a:p>
            <a:pPr marL="457200" lvl="1" indent="0">
              <a:buNone/>
            </a:pPr>
            <a:endParaRPr lang="es-CO" sz="2000" dirty="0">
              <a:latin typeface="Arial Narrow" panose="020B0606020202030204" pitchFamily="34" charset="0"/>
            </a:endParaRPr>
          </a:p>
          <a:p>
            <a:pPr marL="457200" lvl="1" indent="0">
              <a:buNone/>
            </a:pPr>
            <a:endParaRPr lang="es-CO" sz="2000" dirty="0">
              <a:latin typeface="Arial Narrow" panose="020B0606020202030204" pitchFamily="34" charset="0"/>
            </a:endParaRPr>
          </a:p>
          <a:p>
            <a:pPr marL="457200" lvl="1" indent="0">
              <a:buNone/>
            </a:pPr>
            <a:endParaRPr lang="es-CO" sz="2000" dirty="0">
              <a:latin typeface="Arial Narrow" panose="020B0606020202030204" pitchFamily="34" charset="0"/>
            </a:endParaRPr>
          </a:p>
          <a:p>
            <a:pPr marL="457200" lvl="1" indent="0">
              <a:buNone/>
            </a:pPr>
            <a:endParaRPr lang="es-CO" sz="2000" dirty="0">
              <a:latin typeface="Arial Narrow" panose="020B0606020202030204" pitchFamily="34" charset="0"/>
            </a:endParaRPr>
          </a:p>
          <a:p>
            <a:pPr marL="457200" lvl="1" indent="0">
              <a:buNone/>
            </a:pPr>
            <a:endParaRPr lang="es-CO" sz="2000" dirty="0">
              <a:latin typeface="Arial Narrow" panose="020B0606020202030204" pitchFamily="34" charset="0"/>
            </a:endParaRPr>
          </a:p>
          <a:p>
            <a:pPr marL="457200" lvl="1" indent="0">
              <a:buNone/>
            </a:pPr>
            <a:endParaRPr lang="es-CO" sz="2000" dirty="0">
              <a:latin typeface="Arial Narrow" panose="020B0606020202030204" pitchFamily="34" charset="0"/>
            </a:endParaRPr>
          </a:p>
          <a:p>
            <a:pPr marL="0" indent="0">
              <a:buFont typeface="Arial" charset="0"/>
              <a:buNone/>
            </a:pPr>
            <a:endParaRPr lang="es-CO" sz="2000" dirty="0">
              <a:latin typeface="Arial Narrow" panose="020B0606020202030204" pitchFamily="34" charset="0"/>
            </a:endParaRPr>
          </a:p>
        </p:txBody>
      </p:sp>
      <p:sp>
        <p:nvSpPr>
          <p:cNvPr id="40" name="Rectángulo 39"/>
          <p:cNvSpPr/>
          <p:nvPr/>
        </p:nvSpPr>
        <p:spPr>
          <a:xfrm>
            <a:off x="920552" y="438912"/>
            <a:ext cx="6912768" cy="1323439"/>
          </a:xfrm>
          <a:prstGeom prst="rect">
            <a:avLst/>
          </a:prstGeom>
          <a:noFill/>
        </p:spPr>
        <p:txBody>
          <a:bodyPr wrap="square" lIns="91440" tIns="45720" rIns="91440" bIns="45720">
            <a:spAutoFit/>
          </a:bodyPr>
          <a:lstStyle/>
          <a:p>
            <a:pPr algn="ctr"/>
            <a:r>
              <a:rPr lang="es-ES" sz="40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Avances Temas Administrativos</a:t>
            </a:r>
          </a:p>
        </p:txBody>
      </p:sp>
      <p:graphicFrame>
        <p:nvGraphicFramePr>
          <p:cNvPr id="5" name="Objeto 4"/>
          <p:cNvGraphicFramePr>
            <a:graphicFrameLocks noChangeAspect="1"/>
          </p:cNvGraphicFramePr>
          <p:nvPr>
            <p:extLst/>
          </p:nvPr>
        </p:nvGraphicFramePr>
        <p:xfrm>
          <a:off x="939800" y="1822450"/>
          <a:ext cx="5934075" cy="2609850"/>
        </p:xfrm>
        <a:graphic>
          <a:graphicData uri="http://schemas.openxmlformats.org/presentationml/2006/ole">
            <mc:AlternateContent xmlns:mc="http://schemas.openxmlformats.org/markup-compatibility/2006">
              <mc:Choice xmlns:v="urn:schemas-microsoft-com:vml" Requires="v">
                <p:oleObj spid="_x0000_s47109" name="Worksheet" r:id="rId8" imgW="5934248" imgH="2609812" progId="Excel.Sheet.12">
                  <p:embed/>
                </p:oleObj>
              </mc:Choice>
              <mc:Fallback>
                <p:oleObj name="Worksheet" r:id="rId8" imgW="5934248" imgH="2609812" progId="Excel.Sheet.12">
                  <p:embed/>
                  <p:pic>
                    <p:nvPicPr>
                      <p:cNvPr id="5" name="Objeto 4"/>
                      <p:cNvPicPr/>
                      <p:nvPr/>
                    </p:nvPicPr>
                    <p:blipFill>
                      <a:blip r:embed="rId9"/>
                      <a:stretch>
                        <a:fillRect/>
                      </a:stretch>
                    </p:blipFill>
                    <p:spPr>
                      <a:xfrm>
                        <a:off x="939800" y="1822450"/>
                        <a:ext cx="5934075" cy="2609850"/>
                      </a:xfrm>
                      <a:prstGeom prst="rect">
                        <a:avLst/>
                      </a:prstGeom>
                    </p:spPr>
                  </p:pic>
                </p:oleObj>
              </mc:Fallback>
            </mc:AlternateContent>
          </a:graphicData>
        </a:graphic>
      </p:graphicFrame>
    </p:spTree>
    <p:extLst>
      <p:ext uri="{BB962C8B-B14F-4D97-AF65-F5344CB8AC3E}">
        <p14:creationId xmlns:p14="http://schemas.microsoft.com/office/powerpoint/2010/main" val="27200171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8" name="Object 127" hidden="1"/>
          <p:cNvGraphicFramePr>
            <a:graphicFrameLocks noChangeAspect="1"/>
          </p:cNvGraphicFramePr>
          <p:nvPr>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9941" name="think-cell Slide" r:id="rId5" imgW="270" imgH="270" progId="TCLayout.ActiveDocument.1">
                  <p:embed/>
                </p:oleObj>
              </mc:Choice>
              <mc:Fallback>
                <p:oleObj name="think-cell Slide" r:id="rId5" imgW="270" imgH="270" progId="TCLayout.ActiveDocument.1">
                  <p:embed/>
                  <p:pic>
                    <p:nvPicPr>
                      <p:cNvPr id="128" name="Object 127" hidden="1"/>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39" name="Title 38"/>
          <p:cNvSpPr>
            <a:spLocks noGrp="1"/>
          </p:cNvSpPr>
          <p:nvPr>
            <p:ph type="ctrTitle"/>
          </p:nvPr>
        </p:nvSpPr>
        <p:spPr>
          <a:xfrm>
            <a:off x="2313084" y="1690686"/>
            <a:ext cx="5833110" cy="1470025"/>
          </a:xfrm>
        </p:spPr>
        <p:txBody>
          <a:bodyPr/>
          <a:lstStyle/>
          <a:p>
            <a:r>
              <a:rPr lang="es-CO" dirty="0">
                <a:solidFill>
                  <a:schemeClr val="tx2"/>
                </a:solidFill>
              </a:rPr>
              <a:t>Avances Oficina de Control Interno</a:t>
            </a:r>
            <a:endParaRPr lang="en-US" dirty="0">
              <a:solidFill>
                <a:schemeClr val="tx2"/>
              </a:solidFill>
            </a:endParaRPr>
          </a:p>
        </p:txBody>
      </p:sp>
      <p:sp>
        <p:nvSpPr>
          <p:cNvPr id="2" name="Marcador de texto 1"/>
          <p:cNvSpPr>
            <a:spLocks noGrp="1"/>
          </p:cNvSpPr>
          <p:nvPr>
            <p:ph type="body" sz="quarter" idx="10"/>
          </p:nvPr>
        </p:nvSpPr>
        <p:spPr/>
        <p:txBody>
          <a:bodyPr/>
          <a:lstStyle/>
          <a:p>
            <a:endParaRPr lang="es-CO"/>
          </a:p>
        </p:txBody>
      </p:sp>
    </p:spTree>
    <p:extLst>
      <p:ext uri="{BB962C8B-B14F-4D97-AF65-F5344CB8AC3E}">
        <p14:creationId xmlns:p14="http://schemas.microsoft.com/office/powerpoint/2010/main" val="34948440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3" hidden="1"/>
          <p:cNvGraphicFramePr>
            <a:graphicFrameLocks noChangeAspect="1"/>
          </p:cNvGraphicFramePr>
          <p:nvPr>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0965" name="think-cell Slide" r:id="rId5" imgW="360" imgH="360" progId="TCLayout.ActiveDocument.1">
                  <p:embed/>
                </p:oleObj>
              </mc:Choice>
              <mc:Fallback>
                <p:oleObj name="think-cell Slide" r:id="rId5" imgW="360" imgH="360" progId="TCLayout.ActiveDocument.1">
                  <p:embed/>
                  <p:pic>
                    <p:nvPicPr>
                      <p:cNvPr id="22530" name="Object 23" hidden="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4" name="1 Título"/>
          <p:cNvSpPr txBox="1">
            <a:spLocks/>
          </p:cNvSpPr>
          <p:nvPr/>
        </p:nvSpPr>
        <p:spPr>
          <a:xfrm>
            <a:off x="859769" y="371595"/>
            <a:ext cx="7948742" cy="540060"/>
          </a:xfrm>
          <a:prstGeom prst="rect">
            <a:avLst/>
          </a:prstGeom>
        </p:spPr>
        <p:txBody>
          <a:bodyPr/>
          <a:lstStyle>
            <a:lvl1pPr algn="ctr" rtl="0" eaLnBrk="1" fontAlgn="base" hangingPunct="1">
              <a:spcBef>
                <a:spcPct val="0"/>
              </a:spcBef>
              <a:spcAft>
                <a:spcPct val="0"/>
              </a:spcAft>
              <a:defRPr sz="4000" b="1" kern="1200">
                <a:solidFill>
                  <a:schemeClr val="tx1"/>
                </a:solidFill>
                <a:latin typeface="Impact" pitchFamily="34" charset="0"/>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es-ES" dirty="0">
                <a:solidFill>
                  <a:srgbClr val="1F497D">
                    <a:lumMod val="50000"/>
                  </a:srgbClr>
                </a:solidFill>
                <a:latin typeface="Impact"/>
                <a:ea typeface="Helvetica Neue Bold Condensed" charset="0"/>
                <a:cs typeface="Impact"/>
              </a:rPr>
              <a:t>Plan de Mejoramiento </a:t>
            </a:r>
            <a:r>
              <a:rPr lang="es-CO" dirty="0">
                <a:solidFill>
                  <a:srgbClr val="1F497D">
                    <a:lumMod val="50000"/>
                  </a:srgbClr>
                </a:solidFill>
                <a:latin typeface="Impact"/>
                <a:ea typeface="Helvetica Neue Bold Condensed" charset="0"/>
                <a:cs typeface="Impact"/>
              </a:rPr>
              <a:t>Institucional</a:t>
            </a:r>
          </a:p>
          <a:p>
            <a:endParaRPr lang="es-CO" sz="2000" dirty="0">
              <a:ln w="0"/>
              <a:solidFill>
                <a:srgbClr val="832748"/>
              </a:solidFill>
              <a:latin typeface="Candara" panose="020E0502030303020204" pitchFamily="34" charset="0"/>
              <a:ea typeface="Helvetica Neue Bold Condensed" charset="0"/>
              <a:cs typeface="Impact"/>
            </a:endParaRPr>
          </a:p>
        </p:txBody>
      </p:sp>
      <p:sp>
        <p:nvSpPr>
          <p:cNvPr id="20" name="Rectángulo redondeado 7"/>
          <p:cNvSpPr/>
          <p:nvPr/>
        </p:nvSpPr>
        <p:spPr>
          <a:xfrm>
            <a:off x="4260249" y="1835724"/>
            <a:ext cx="3729882" cy="430073"/>
          </a:xfrm>
          <a:prstGeom prst="roundRect">
            <a:avLst>
              <a:gd name="adj" fmla="val 50000"/>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CO" b="1" dirty="0">
                <a:solidFill>
                  <a:schemeClr val="bg1"/>
                </a:solidFill>
              </a:rPr>
              <a:t>Administrativos: 181 Hallazgos</a:t>
            </a:r>
            <a:endParaRPr lang="es-CO" sz="2800" b="1" dirty="0">
              <a:solidFill>
                <a:schemeClr val="bg1"/>
              </a:solidFill>
            </a:endParaRPr>
          </a:p>
        </p:txBody>
      </p:sp>
      <p:grpSp>
        <p:nvGrpSpPr>
          <p:cNvPr id="23" name="Grupo 22"/>
          <p:cNvGrpSpPr/>
          <p:nvPr/>
        </p:nvGrpSpPr>
        <p:grpSpPr>
          <a:xfrm>
            <a:off x="3551836" y="1731674"/>
            <a:ext cx="796322" cy="739657"/>
            <a:chOff x="1988321" y="0"/>
            <a:chExt cx="810013" cy="1073007"/>
          </a:xfrm>
        </p:grpSpPr>
        <p:sp>
          <p:nvSpPr>
            <p:cNvPr id="24" name="Lágrima 8"/>
            <p:cNvSpPr/>
            <p:nvPr/>
          </p:nvSpPr>
          <p:spPr>
            <a:xfrm rot="10800000" flipH="1">
              <a:off x="1988321" y="0"/>
              <a:ext cx="810013" cy="832513"/>
            </a:xfrm>
            <a:prstGeom prst="teardrop">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s-CO" sz="1600">
                <a:solidFill>
                  <a:schemeClr val="tx1"/>
                </a:solidFill>
              </a:endParaRPr>
            </a:p>
          </p:txBody>
        </p:sp>
        <p:sp>
          <p:nvSpPr>
            <p:cNvPr id="25" name="Lágrima 14"/>
            <p:cNvSpPr/>
            <p:nvPr/>
          </p:nvSpPr>
          <p:spPr>
            <a:xfrm rot="10800000" flipH="1">
              <a:off x="2104657" y="119569"/>
              <a:ext cx="577339" cy="593376"/>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s-CO" sz="1600">
                <a:solidFill>
                  <a:schemeClr val="tx1"/>
                </a:solidFill>
              </a:endParaRPr>
            </a:p>
          </p:txBody>
        </p:sp>
        <p:sp>
          <p:nvSpPr>
            <p:cNvPr id="26" name="CuadroTexto 11"/>
            <p:cNvSpPr txBox="1"/>
            <p:nvPr/>
          </p:nvSpPr>
          <p:spPr>
            <a:xfrm>
              <a:off x="2187020" y="135386"/>
              <a:ext cx="187907" cy="937621"/>
            </a:xfrm>
            <a:prstGeom prst="rect">
              <a:avLst/>
            </a:prstGeom>
            <a:noFill/>
          </p:spPr>
          <p:txBody>
            <a:bodyPr wrap="none" rtlCol="0">
              <a:spAutoFit/>
            </a:bodyPr>
            <a:lstStyle/>
            <a:p>
              <a:pPr defTabSz="914377"/>
              <a:endParaRPr lang="es-CO" sz="3600" b="1" dirty="0">
                <a:latin typeface="Arial Black" panose="020B0A04020102020204" pitchFamily="34" charset="0"/>
                <a:cs typeface="Arial" panose="020B0604020202020204" pitchFamily="34" charset="0"/>
              </a:endParaRPr>
            </a:p>
          </p:txBody>
        </p:sp>
      </p:grpSp>
      <p:pic>
        <p:nvPicPr>
          <p:cNvPr id="27" name="Imagen 2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740606" y="1877701"/>
            <a:ext cx="398519" cy="252338"/>
          </a:xfrm>
          <a:prstGeom prst="rect">
            <a:avLst/>
          </a:prstGeom>
        </p:spPr>
      </p:pic>
      <p:sp>
        <p:nvSpPr>
          <p:cNvPr id="34" name="Rectángulo redondeado 7"/>
          <p:cNvSpPr/>
          <p:nvPr/>
        </p:nvSpPr>
        <p:spPr>
          <a:xfrm>
            <a:off x="4260249" y="2570822"/>
            <a:ext cx="3729882" cy="430073"/>
          </a:xfrm>
          <a:prstGeom prst="roundRect">
            <a:avLst>
              <a:gd name="adj" fmla="val 50000"/>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CO" b="1" dirty="0">
                <a:solidFill>
                  <a:schemeClr val="bg1"/>
                </a:solidFill>
              </a:rPr>
              <a:t>Fiscales: 12 Hallazgos</a:t>
            </a:r>
            <a:endParaRPr lang="es-CO" sz="2800" b="1" dirty="0">
              <a:solidFill>
                <a:schemeClr val="bg1"/>
              </a:solidFill>
            </a:endParaRPr>
          </a:p>
        </p:txBody>
      </p:sp>
      <p:grpSp>
        <p:nvGrpSpPr>
          <p:cNvPr id="35" name="Grupo 22"/>
          <p:cNvGrpSpPr/>
          <p:nvPr/>
        </p:nvGrpSpPr>
        <p:grpSpPr>
          <a:xfrm>
            <a:off x="3551836" y="2466772"/>
            <a:ext cx="796322" cy="739657"/>
            <a:chOff x="1988321" y="0"/>
            <a:chExt cx="810013" cy="1073007"/>
          </a:xfrm>
        </p:grpSpPr>
        <p:sp>
          <p:nvSpPr>
            <p:cNvPr id="36" name="Lágrima 8"/>
            <p:cNvSpPr/>
            <p:nvPr/>
          </p:nvSpPr>
          <p:spPr>
            <a:xfrm rot="10800000" flipH="1">
              <a:off x="1988321" y="0"/>
              <a:ext cx="810013" cy="832513"/>
            </a:xfrm>
            <a:prstGeom prst="teardrop">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s-CO" sz="1600">
                <a:solidFill>
                  <a:schemeClr val="tx1"/>
                </a:solidFill>
              </a:endParaRPr>
            </a:p>
          </p:txBody>
        </p:sp>
        <p:sp>
          <p:nvSpPr>
            <p:cNvPr id="37" name="Lágrima 14"/>
            <p:cNvSpPr/>
            <p:nvPr/>
          </p:nvSpPr>
          <p:spPr>
            <a:xfrm rot="10800000" flipH="1">
              <a:off x="2104657" y="119569"/>
              <a:ext cx="577339" cy="593376"/>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s-CO" sz="1600">
                <a:solidFill>
                  <a:schemeClr val="tx1"/>
                </a:solidFill>
              </a:endParaRPr>
            </a:p>
          </p:txBody>
        </p:sp>
        <p:sp>
          <p:nvSpPr>
            <p:cNvPr id="38" name="CuadroTexto 11"/>
            <p:cNvSpPr txBox="1"/>
            <p:nvPr/>
          </p:nvSpPr>
          <p:spPr>
            <a:xfrm>
              <a:off x="2187020" y="135386"/>
              <a:ext cx="187907" cy="937621"/>
            </a:xfrm>
            <a:prstGeom prst="rect">
              <a:avLst/>
            </a:prstGeom>
            <a:noFill/>
          </p:spPr>
          <p:txBody>
            <a:bodyPr wrap="none" rtlCol="0">
              <a:spAutoFit/>
            </a:bodyPr>
            <a:lstStyle/>
            <a:p>
              <a:pPr defTabSz="914377"/>
              <a:endParaRPr lang="es-CO" sz="3600" b="1" dirty="0">
                <a:latin typeface="Arial Black" panose="020B0A04020102020204" pitchFamily="34" charset="0"/>
                <a:cs typeface="Arial" panose="020B0604020202020204" pitchFamily="34" charset="0"/>
              </a:endParaRPr>
            </a:p>
          </p:txBody>
        </p:sp>
      </p:grpSp>
      <p:pic>
        <p:nvPicPr>
          <p:cNvPr id="39" name="Imagen 3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740606" y="2612799"/>
            <a:ext cx="398519" cy="252338"/>
          </a:xfrm>
          <a:prstGeom prst="rect">
            <a:avLst/>
          </a:prstGeom>
        </p:spPr>
      </p:pic>
      <p:sp>
        <p:nvSpPr>
          <p:cNvPr id="46" name="Rectángulo redondeado 7"/>
          <p:cNvSpPr/>
          <p:nvPr/>
        </p:nvSpPr>
        <p:spPr>
          <a:xfrm>
            <a:off x="4260249" y="3275621"/>
            <a:ext cx="3729882" cy="430073"/>
          </a:xfrm>
          <a:prstGeom prst="roundRect">
            <a:avLst>
              <a:gd name="adj" fmla="val 50000"/>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CO" b="1" dirty="0">
                <a:solidFill>
                  <a:schemeClr val="bg1"/>
                </a:solidFill>
              </a:rPr>
              <a:t>Disciplinario y Fiscal: 69 Hallazgos</a:t>
            </a:r>
            <a:endParaRPr lang="es-CO" sz="2800" b="1" dirty="0">
              <a:solidFill>
                <a:schemeClr val="bg1"/>
              </a:solidFill>
            </a:endParaRPr>
          </a:p>
        </p:txBody>
      </p:sp>
      <p:grpSp>
        <p:nvGrpSpPr>
          <p:cNvPr id="47" name="Grupo 22"/>
          <p:cNvGrpSpPr/>
          <p:nvPr/>
        </p:nvGrpSpPr>
        <p:grpSpPr>
          <a:xfrm>
            <a:off x="3551836" y="3171571"/>
            <a:ext cx="796322" cy="739657"/>
            <a:chOff x="1988321" y="0"/>
            <a:chExt cx="810013" cy="1073007"/>
          </a:xfrm>
        </p:grpSpPr>
        <p:sp>
          <p:nvSpPr>
            <p:cNvPr id="48" name="Lágrima 8"/>
            <p:cNvSpPr/>
            <p:nvPr/>
          </p:nvSpPr>
          <p:spPr>
            <a:xfrm rot="10800000" flipH="1">
              <a:off x="1988321" y="0"/>
              <a:ext cx="810013" cy="832513"/>
            </a:xfrm>
            <a:prstGeom prst="teardrop">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s-CO" sz="1600">
                <a:solidFill>
                  <a:schemeClr val="tx1"/>
                </a:solidFill>
              </a:endParaRPr>
            </a:p>
          </p:txBody>
        </p:sp>
        <p:sp>
          <p:nvSpPr>
            <p:cNvPr id="49" name="Lágrima 14"/>
            <p:cNvSpPr/>
            <p:nvPr/>
          </p:nvSpPr>
          <p:spPr>
            <a:xfrm rot="10800000" flipH="1">
              <a:off x="2104657" y="119569"/>
              <a:ext cx="577339" cy="593376"/>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s-CO" sz="1600">
                <a:solidFill>
                  <a:schemeClr val="tx1"/>
                </a:solidFill>
              </a:endParaRPr>
            </a:p>
          </p:txBody>
        </p:sp>
        <p:sp>
          <p:nvSpPr>
            <p:cNvPr id="50" name="CuadroTexto 11"/>
            <p:cNvSpPr txBox="1"/>
            <p:nvPr/>
          </p:nvSpPr>
          <p:spPr>
            <a:xfrm>
              <a:off x="2187020" y="135386"/>
              <a:ext cx="187907" cy="937621"/>
            </a:xfrm>
            <a:prstGeom prst="rect">
              <a:avLst/>
            </a:prstGeom>
            <a:noFill/>
          </p:spPr>
          <p:txBody>
            <a:bodyPr wrap="none" rtlCol="0">
              <a:spAutoFit/>
            </a:bodyPr>
            <a:lstStyle/>
            <a:p>
              <a:pPr defTabSz="914377"/>
              <a:endParaRPr lang="es-CO" sz="3600" b="1" dirty="0">
                <a:latin typeface="Arial Black" panose="020B0A04020102020204" pitchFamily="34" charset="0"/>
                <a:cs typeface="Arial" panose="020B0604020202020204" pitchFamily="34" charset="0"/>
              </a:endParaRPr>
            </a:p>
          </p:txBody>
        </p:sp>
      </p:grpSp>
      <p:pic>
        <p:nvPicPr>
          <p:cNvPr id="51" name="Imagen 5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740606" y="3317598"/>
            <a:ext cx="398519" cy="252338"/>
          </a:xfrm>
          <a:prstGeom prst="rect">
            <a:avLst/>
          </a:prstGeom>
        </p:spPr>
      </p:pic>
      <p:sp>
        <p:nvSpPr>
          <p:cNvPr id="58" name="Rectángulo redondeado 7"/>
          <p:cNvSpPr/>
          <p:nvPr/>
        </p:nvSpPr>
        <p:spPr>
          <a:xfrm>
            <a:off x="4858676" y="4021259"/>
            <a:ext cx="3312000" cy="430073"/>
          </a:xfrm>
          <a:prstGeom prst="roundRect">
            <a:avLst>
              <a:gd name="adj" fmla="val 50000"/>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CO" b="1" dirty="0">
                <a:solidFill>
                  <a:schemeClr val="bg1"/>
                </a:solidFill>
              </a:rPr>
              <a:t>Disciplinario, Fiscal y Penal: 16 Hallazgo</a:t>
            </a:r>
            <a:endParaRPr lang="es-CO" sz="2800" b="1" dirty="0">
              <a:solidFill>
                <a:schemeClr val="bg1"/>
              </a:solidFill>
            </a:endParaRPr>
          </a:p>
        </p:txBody>
      </p:sp>
      <p:pic>
        <p:nvPicPr>
          <p:cNvPr id="59" name="Imagen 5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224783" y="4063236"/>
            <a:ext cx="398519" cy="252338"/>
          </a:xfrm>
          <a:prstGeom prst="rect">
            <a:avLst/>
          </a:prstGeom>
        </p:spPr>
      </p:pic>
      <p:sp>
        <p:nvSpPr>
          <p:cNvPr id="72" name="Rectángulo redondeado 7"/>
          <p:cNvSpPr/>
          <p:nvPr/>
        </p:nvSpPr>
        <p:spPr>
          <a:xfrm>
            <a:off x="4260249" y="1835724"/>
            <a:ext cx="3873898" cy="430073"/>
          </a:xfrm>
          <a:prstGeom prst="roundRect">
            <a:avLst>
              <a:gd name="adj" fmla="val 50000"/>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CO" b="1" dirty="0">
                <a:solidFill>
                  <a:schemeClr val="bg1"/>
                </a:solidFill>
              </a:rPr>
              <a:t>Hallazgos con plan cumplido: 112</a:t>
            </a:r>
            <a:endParaRPr lang="es-CO" sz="2800" b="1" dirty="0">
              <a:solidFill>
                <a:schemeClr val="bg1"/>
              </a:solidFill>
            </a:endParaRPr>
          </a:p>
        </p:txBody>
      </p:sp>
      <p:grpSp>
        <p:nvGrpSpPr>
          <p:cNvPr id="73" name="Grupo 22"/>
          <p:cNvGrpSpPr/>
          <p:nvPr/>
        </p:nvGrpSpPr>
        <p:grpSpPr>
          <a:xfrm>
            <a:off x="3551836" y="1731674"/>
            <a:ext cx="796322" cy="739657"/>
            <a:chOff x="1988321" y="0"/>
            <a:chExt cx="810013" cy="1073007"/>
          </a:xfrm>
        </p:grpSpPr>
        <p:sp>
          <p:nvSpPr>
            <p:cNvPr id="74" name="Lágrima 8"/>
            <p:cNvSpPr/>
            <p:nvPr/>
          </p:nvSpPr>
          <p:spPr>
            <a:xfrm rot="10800000" flipH="1">
              <a:off x="1988321" y="0"/>
              <a:ext cx="810013" cy="832513"/>
            </a:xfrm>
            <a:prstGeom prst="teardrop">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s-CO" sz="1600">
                <a:solidFill>
                  <a:schemeClr val="tx1"/>
                </a:solidFill>
              </a:endParaRPr>
            </a:p>
          </p:txBody>
        </p:sp>
        <p:sp>
          <p:nvSpPr>
            <p:cNvPr id="75" name="Lágrima 14"/>
            <p:cNvSpPr/>
            <p:nvPr/>
          </p:nvSpPr>
          <p:spPr>
            <a:xfrm rot="10800000" flipH="1">
              <a:off x="2104657" y="119569"/>
              <a:ext cx="577339" cy="593376"/>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s-CO" sz="1600">
                <a:solidFill>
                  <a:schemeClr val="tx1"/>
                </a:solidFill>
              </a:endParaRPr>
            </a:p>
          </p:txBody>
        </p:sp>
        <p:sp>
          <p:nvSpPr>
            <p:cNvPr id="76" name="CuadroTexto 11"/>
            <p:cNvSpPr txBox="1"/>
            <p:nvPr/>
          </p:nvSpPr>
          <p:spPr>
            <a:xfrm>
              <a:off x="2187020" y="135386"/>
              <a:ext cx="187907" cy="937621"/>
            </a:xfrm>
            <a:prstGeom prst="rect">
              <a:avLst/>
            </a:prstGeom>
            <a:noFill/>
          </p:spPr>
          <p:txBody>
            <a:bodyPr wrap="none" rtlCol="0">
              <a:spAutoFit/>
            </a:bodyPr>
            <a:lstStyle/>
            <a:p>
              <a:pPr defTabSz="914377"/>
              <a:endParaRPr lang="es-CO" sz="3600" b="1" dirty="0">
                <a:latin typeface="Arial Black" panose="020B0A04020102020204" pitchFamily="34" charset="0"/>
                <a:cs typeface="Arial" panose="020B0604020202020204" pitchFamily="34" charset="0"/>
              </a:endParaRPr>
            </a:p>
          </p:txBody>
        </p:sp>
      </p:grpSp>
      <p:pic>
        <p:nvPicPr>
          <p:cNvPr id="77" name="Imagen 7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740606" y="1877701"/>
            <a:ext cx="398519" cy="252338"/>
          </a:xfrm>
          <a:prstGeom prst="rect">
            <a:avLst/>
          </a:prstGeom>
        </p:spPr>
      </p:pic>
      <p:sp>
        <p:nvSpPr>
          <p:cNvPr id="84" name="Rectángulo redondeado 7"/>
          <p:cNvSpPr/>
          <p:nvPr/>
        </p:nvSpPr>
        <p:spPr>
          <a:xfrm>
            <a:off x="4260249" y="2570822"/>
            <a:ext cx="3873898" cy="430073"/>
          </a:xfrm>
          <a:prstGeom prst="roundRect">
            <a:avLst>
              <a:gd name="adj" fmla="val 50000"/>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CO" b="1" dirty="0">
                <a:solidFill>
                  <a:schemeClr val="bg1"/>
                </a:solidFill>
              </a:rPr>
              <a:t>Hallazgos con un plan en trámite: 207</a:t>
            </a:r>
            <a:endParaRPr lang="es-CO" sz="2800" b="1" dirty="0">
              <a:solidFill>
                <a:schemeClr val="bg1"/>
              </a:solidFill>
            </a:endParaRPr>
          </a:p>
        </p:txBody>
      </p:sp>
      <p:grpSp>
        <p:nvGrpSpPr>
          <p:cNvPr id="85" name="Grupo 22"/>
          <p:cNvGrpSpPr/>
          <p:nvPr/>
        </p:nvGrpSpPr>
        <p:grpSpPr>
          <a:xfrm>
            <a:off x="3551836" y="2466772"/>
            <a:ext cx="796322" cy="739657"/>
            <a:chOff x="1988321" y="0"/>
            <a:chExt cx="810013" cy="1073007"/>
          </a:xfrm>
        </p:grpSpPr>
        <p:sp>
          <p:nvSpPr>
            <p:cNvPr id="86" name="Lágrima 8"/>
            <p:cNvSpPr/>
            <p:nvPr/>
          </p:nvSpPr>
          <p:spPr>
            <a:xfrm rot="10800000" flipH="1">
              <a:off x="1988321" y="0"/>
              <a:ext cx="810013" cy="832513"/>
            </a:xfrm>
            <a:prstGeom prst="teardrop">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s-CO" sz="1600">
                <a:solidFill>
                  <a:schemeClr val="tx1"/>
                </a:solidFill>
              </a:endParaRPr>
            </a:p>
          </p:txBody>
        </p:sp>
        <p:sp>
          <p:nvSpPr>
            <p:cNvPr id="87" name="Lágrima 14"/>
            <p:cNvSpPr/>
            <p:nvPr/>
          </p:nvSpPr>
          <p:spPr>
            <a:xfrm rot="10800000" flipH="1">
              <a:off x="2104657" y="119569"/>
              <a:ext cx="577339" cy="593376"/>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s-CO" sz="1600">
                <a:solidFill>
                  <a:schemeClr val="tx1"/>
                </a:solidFill>
              </a:endParaRPr>
            </a:p>
          </p:txBody>
        </p:sp>
        <p:sp>
          <p:nvSpPr>
            <p:cNvPr id="88" name="CuadroTexto 11"/>
            <p:cNvSpPr txBox="1"/>
            <p:nvPr/>
          </p:nvSpPr>
          <p:spPr>
            <a:xfrm>
              <a:off x="2187020" y="135386"/>
              <a:ext cx="187907" cy="937621"/>
            </a:xfrm>
            <a:prstGeom prst="rect">
              <a:avLst/>
            </a:prstGeom>
            <a:noFill/>
          </p:spPr>
          <p:txBody>
            <a:bodyPr wrap="none" rtlCol="0">
              <a:spAutoFit/>
            </a:bodyPr>
            <a:lstStyle/>
            <a:p>
              <a:pPr defTabSz="914377"/>
              <a:endParaRPr lang="es-CO" sz="3600" b="1" dirty="0">
                <a:latin typeface="Arial Black" panose="020B0A04020102020204" pitchFamily="34" charset="0"/>
                <a:cs typeface="Arial" panose="020B0604020202020204" pitchFamily="34" charset="0"/>
              </a:endParaRPr>
            </a:p>
          </p:txBody>
        </p:sp>
      </p:grpSp>
      <p:pic>
        <p:nvPicPr>
          <p:cNvPr id="89" name="Imagen 8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740606" y="2612799"/>
            <a:ext cx="398519" cy="252338"/>
          </a:xfrm>
          <a:prstGeom prst="rect">
            <a:avLst/>
          </a:prstGeom>
        </p:spPr>
      </p:pic>
      <p:sp>
        <p:nvSpPr>
          <p:cNvPr id="96" name="Rectángulo redondeado 7"/>
          <p:cNvSpPr/>
          <p:nvPr/>
        </p:nvSpPr>
        <p:spPr>
          <a:xfrm>
            <a:off x="4260249" y="3275621"/>
            <a:ext cx="3873898" cy="430073"/>
          </a:xfrm>
          <a:prstGeom prst="roundRect">
            <a:avLst>
              <a:gd name="adj" fmla="val 50000"/>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CO" b="1" dirty="0">
                <a:solidFill>
                  <a:schemeClr val="bg1"/>
                </a:solidFill>
              </a:rPr>
              <a:t>Hallazgos sin plan: 0</a:t>
            </a:r>
            <a:endParaRPr lang="es-CO" sz="2800" b="1" dirty="0">
              <a:solidFill>
                <a:schemeClr val="bg1"/>
              </a:solidFill>
            </a:endParaRPr>
          </a:p>
        </p:txBody>
      </p:sp>
      <p:grpSp>
        <p:nvGrpSpPr>
          <p:cNvPr id="97" name="Grupo 22"/>
          <p:cNvGrpSpPr/>
          <p:nvPr/>
        </p:nvGrpSpPr>
        <p:grpSpPr>
          <a:xfrm>
            <a:off x="3551836" y="3171571"/>
            <a:ext cx="796322" cy="739657"/>
            <a:chOff x="1988321" y="0"/>
            <a:chExt cx="810013" cy="1073007"/>
          </a:xfrm>
        </p:grpSpPr>
        <p:sp>
          <p:nvSpPr>
            <p:cNvPr id="98" name="Lágrima 8"/>
            <p:cNvSpPr/>
            <p:nvPr/>
          </p:nvSpPr>
          <p:spPr>
            <a:xfrm rot="10800000" flipH="1">
              <a:off x="1988321" y="0"/>
              <a:ext cx="810013" cy="832513"/>
            </a:xfrm>
            <a:prstGeom prst="teardrop">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s-CO" sz="1600">
                <a:solidFill>
                  <a:schemeClr val="tx1"/>
                </a:solidFill>
              </a:endParaRPr>
            </a:p>
          </p:txBody>
        </p:sp>
        <p:sp>
          <p:nvSpPr>
            <p:cNvPr id="99" name="Lágrima 14"/>
            <p:cNvSpPr/>
            <p:nvPr/>
          </p:nvSpPr>
          <p:spPr>
            <a:xfrm rot="10800000" flipH="1">
              <a:off x="2104657" y="119569"/>
              <a:ext cx="577339" cy="593376"/>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s-CO" sz="1600">
                <a:solidFill>
                  <a:schemeClr val="tx1"/>
                </a:solidFill>
              </a:endParaRPr>
            </a:p>
          </p:txBody>
        </p:sp>
        <p:sp>
          <p:nvSpPr>
            <p:cNvPr id="100" name="CuadroTexto 11"/>
            <p:cNvSpPr txBox="1"/>
            <p:nvPr/>
          </p:nvSpPr>
          <p:spPr>
            <a:xfrm>
              <a:off x="2187020" y="135386"/>
              <a:ext cx="187907" cy="937621"/>
            </a:xfrm>
            <a:prstGeom prst="rect">
              <a:avLst/>
            </a:prstGeom>
            <a:noFill/>
          </p:spPr>
          <p:txBody>
            <a:bodyPr wrap="none" rtlCol="0">
              <a:spAutoFit/>
            </a:bodyPr>
            <a:lstStyle/>
            <a:p>
              <a:pPr defTabSz="914377"/>
              <a:endParaRPr lang="es-CO" sz="3600" b="1" dirty="0">
                <a:latin typeface="Arial Black" panose="020B0A04020102020204" pitchFamily="34" charset="0"/>
                <a:cs typeface="Arial" panose="020B0604020202020204" pitchFamily="34" charset="0"/>
              </a:endParaRPr>
            </a:p>
          </p:txBody>
        </p:sp>
      </p:grpSp>
      <p:pic>
        <p:nvPicPr>
          <p:cNvPr id="101" name="Imagen 10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740606" y="3317598"/>
            <a:ext cx="398519" cy="252338"/>
          </a:xfrm>
          <a:prstGeom prst="rect">
            <a:avLst/>
          </a:prstGeom>
        </p:spPr>
      </p:pic>
      <p:sp>
        <p:nvSpPr>
          <p:cNvPr id="108" name="Rectángulo redondeado 7"/>
          <p:cNvSpPr/>
          <p:nvPr/>
        </p:nvSpPr>
        <p:spPr>
          <a:xfrm>
            <a:off x="4240369" y="4021259"/>
            <a:ext cx="4706204" cy="469828"/>
          </a:xfrm>
          <a:prstGeom prst="roundRect">
            <a:avLst>
              <a:gd name="adj" fmla="val 50000"/>
            </a:avLst>
          </a:prstGeom>
          <a:solidFill>
            <a:schemeClr val="tx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CO" b="1" dirty="0">
                <a:solidFill>
                  <a:schemeClr val="bg1"/>
                </a:solidFill>
              </a:rPr>
              <a:t>78% de los hallazgos tienen incidencia administrativa y disciplinaria</a:t>
            </a:r>
            <a:endParaRPr lang="es-CO" sz="2800" b="1" dirty="0">
              <a:solidFill>
                <a:schemeClr val="bg1"/>
              </a:solidFill>
            </a:endParaRPr>
          </a:p>
        </p:txBody>
      </p:sp>
      <p:grpSp>
        <p:nvGrpSpPr>
          <p:cNvPr id="109" name="Grupo 22"/>
          <p:cNvGrpSpPr/>
          <p:nvPr/>
        </p:nvGrpSpPr>
        <p:grpSpPr>
          <a:xfrm>
            <a:off x="3531957" y="3917209"/>
            <a:ext cx="796322" cy="739657"/>
            <a:chOff x="1988321" y="0"/>
            <a:chExt cx="810013" cy="1073007"/>
          </a:xfrm>
        </p:grpSpPr>
        <p:sp>
          <p:nvSpPr>
            <p:cNvPr id="110" name="Lágrima 8"/>
            <p:cNvSpPr/>
            <p:nvPr/>
          </p:nvSpPr>
          <p:spPr>
            <a:xfrm rot="10800000" flipH="1">
              <a:off x="1988321" y="0"/>
              <a:ext cx="810013" cy="832513"/>
            </a:xfrm>
            <a:prstGeom prst="teardrop">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s-CO" sz="1600">
                <a:solidFill>
                  <a:schemeClr val="tx1"/>
                </a:solidFill>
              </a:endParaRPr>
            </a:p>
          </p:txBody>
        </p:sp>
        <p:sp>
          <p:nvSpPr>
            <p:cNvPr id="111" name="Lágrima 14"/>
            <p:cNvSpPr/>
            <p:nvPr/>
          </p:nvSpPr>
          <p:spPr>
            <a:xfrm rot="10800000" flipH="1">
              <a:off x="2104657" y="119569"/>
              <a:ext cx="577339" cy="593376"/>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s-CO" sz="1600">
                <a:solidFill>
                  <a:schemeClr val="tx1"/>
                </a:solidFill>
              </a:endParaRPr>
            </a:p>
          </p:txBody>
        </p:sp>
        <p:sp>
          <p:nvSpPr>
            <p:cNvPr id="112" name="CuadroTexto 11"/>
            <p:cNvSpPr txBox="1"/>
            <p:nvPr/>
          </p:nvSpPr>
          <p:spPr>
            <a:xfrm>
              <a:off x="2187020" y="135386"/>
              <a:ext cx="187907" cy="937621"/>
            </a:xfrm>
            <a:prstGeom prst="rect">
              <a:avLst/>
            </a:prstGeom>
            <a:noFill/>
          </p:spPr>
          <p:txBody>
            <a:bodyPr wrap="none" rtlCol="0">
              <a:spAutoFit/>
            </a:bodyPr>
            <a:lstStyle/>
            <a:p>
              <a:pPr defTabSz="914377"/>
              <a:endParaRPr lang="es-CO" sz="3600" b="1" dirty="0">
                <a:latin typeface="Arial Black" panose="020B0A04020102020204" pitchFamily="34" charset="0"/>
                <a:cs typeface="Arial" panose="020B0604020202020204" pitchFamily="34" charset="0"/>
              </a:endParaRPr>
            </a:p>
          </p:txBody>
        </p:sp>
      </p:grpSp>
      <p:pic>
        <p:nvPicPr>
          <p:cNvPr id="113" name="Imagen 11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720727" y="4063236"/>
            <a:ext cx="398519" cy="252338"/>
          </a:xfrm>
          <a:prstGeom prst="rect">
            <a:avLst/>
          </a:prstGeom>
        </p:spPr>
      </p:pic>
      <p:sp>
        <p:nvSpPr>
          <p:cNvPr id="2" name="Abrir llave 1"/>
          <p:cNvSpPr/>
          <p:nvPr/>
        </p:nvSpPr>
        <p:spPr>
          <a:xfrm>
            <a:off x="2880292" y="1765552"/>
            <a:ext cx="356641" cy="4029158"/>
          </a:xfrm>
          <a:prstGeom prst="leftBrace">
            <a:avLst/>
          </a:prstGeom>
          <a:ln>
            <a:solidFill>
              <a:schemeClr val="accent1">
                <a:lumMod val="1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CO"/>
          </a:p>
        </p:txBody>
      </p:sp>
      <p:sp>
        <p:nvSpPr>
          <p:cNvPr id="3" name="CuadroTexto 2"/>
          <p:cNvSpPr txBox="1"/>
          <p:nvPr/>
        </p:nvSpPr>
        <p:spPr>
          <a:xfrm>
            <a:off x="231727" y="3108660"/>
            <a:ext cx="2619034" cy="1477328"/>
          </a:xfrm>
          <a:prstGeom prst="rect">
            <a:avLst/>
          </a:prstGeom>
          <a:noFill/>
        </p:spPr>
        <p:txBody>
          <a:bodyPr wrap="square" rtlCol="0">
            <a:spAutoFit/>
          </a:bodyPr>
          <a:lstStyle/>
          <a:p>
            <a:pPr algn="just"/>
            <a:r>
              <a:rPr lang="es-ES" dirty="0"/>
              <a:t>Después de los resultados de la auditoria regular 2015 contamos con </a:t>
            </a:r>
            <a:r>
              <a:rPr lang="es-ES" b="1" dirty="0"/>
              <a:t>319 </a:t>
            </a:r>
            <a:r>
              <a:rPr lang="es-ES" dirty="0"/>
              <a:t>Hallazgos vigentes  a 30 de septiembre 2016:</a:t>
            </a:r>
            <a:endParaRPr lang="es-CO" sz="2000" b="1" dirty="0"/>
          </a:p>
        </p:txBody>
      </p:sp>
      <p:sp>
        <p:nvSpPr>
          <p:cNvPr id="52" name="Rectángulo redondeado 7"/>
          <p:cNvSpPr/>
          <p:nvPr/>
        </p:nvSpPr>
        <p:spPr>
          <a:xfrm>
            <a:off x="4875608" y="4692948"/>
            <a:ext cx="3312000" cy="430073"/>
          </a:xfrm>
          <a:prstGeom prst="roundRect">
            <a:avLst>
              <a:gd name="adj" fmla="val 50000"/>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CO" b="1" dirty="0">
                <a:solidFill>
                  <a:schemeClr val="bg1"/>
                </a:solidFill>
              </a:rPr>
              <a:t>Disciplinario, Fiscal y Penal: 16 Hallazgo</a:t>
            </a:r>
            <a:endParaRPr lang="es-CO" sz="2800" b="1" dirty="0">
              <a:solidFill>
                <a:schemeClr val="bg1"/>
              </a:solidFill>
            </a:endParaRPr>
          </a:p>
        </p:txBody>
      </p:sp>
      <p:pic>
        <p:nvPicPr>
          <p:cNvPr id="53" name="Imagen 5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241715" y="4734925"/>
            <a:ext cx="398519" cy="252338"/>
          </a:xfrm>
          <a:prstGeom prst="rect">
            <a:avLst/>
          </a:prstGeom>
        </p:spPr>
      </p:pic>
      <p:sp>
        <p:nvSpPr>
          <p:cNvPr id="54" name="Rectángulo redondeado 7"/>
          <p:cNvSpPr/>
          <p:nvPr/>
        </p:nvSpPr>
        <p:spPr>
          <a:xfrm>
            <a:off x="4257301" y="4692948"/>
            <a:ext cx="4689271" cy="430073"/>
          </a:xfrm>
          <a:prstGeom prst="roundRect">
            <a:avLst>
              <a:gd name="adj" fmla="val 50000"/>
            </a:avLst>
          </a:prstGeom>
          <a:solidFill>
            <a:schemeClr val="tx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CO" b="1" dirty="0">
                <a:solidFill>
                  <a:schemeClr val="bg1"/>
                </a:solidFill>
              </a:rPr>
              <a:t>17% de los hallazgos tienen incidencia fiscal</a:t>
            </a:r>
            <a:endParaRPr lang="es-CO" sz="2800" b="1" dirty="0">
              <a:solidFill>
                <a:schemeClr val="bg1"/>
              </a:solidFill>
            </a:endParaRPr>
          </a:p>
        </p:txBody>
      </p:sp>
      <p:grpSp>
        <p:nvGrpSpPr>
          <p:cNvPr id="55" name="Grupo 22"/>
          <p:cNvGrpSpPr/>
          <p:nvPr/>
        </p:nvGrpSpPr>
        <p:grpSpPr>
          <a:xfrm>
            <a:off x="3548889" y="4588898"/>
            <a:ext cx="796322" cy="739657"/>
            <a:chOff x="1988321" y="0"/>
            <a:chExt cx="810013" cy="1073007"/>
          </a:xfrm>
        </p:grpSpPr>
        <p:sp>
          <p:nvSpPr>
            <p:cNvPr id="56" name="Lágrima 8"/>
            <p:cNvSpPr/>
            <p:nvPr/>
          </p:nvSpPr>
          <p:spPr>
            <a:xfrm rot="10800000" flipH="1">
              <a:off x="1988321" y="0"/>
              <a:ext cx="810013" cy="832513"/>
            </a:xfrm>
            <a:prstGeom prst="teardrop">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s-CO" sz="1600">
                <a:solidFill>
                  <a:prstClr val="white"/>
                </a:solidFill>
              </a:endParaRPr>
            </a:p>
          </p:txBody>
        </p:sp>
        <p:sp>
          <p:nvSpPr>
            <p:cNvPr id="57" name="Lágrima 14"/>
            <p:cNvSpPr/>
            <p:nvPr/>
          </p:nvSpPr>
          <p:spPr>
            <a:xfrm rot="10800000" flipH="1">
              <a:off x="2104657" y="119569"/>
              <a:ext cx="577339" cy="593376"/>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s-CO" sz="1600">
                <a:solidFill>
                  <a:prstClr val="white"/>
                </a:solidFill>
              </a:endParaRPr>
            </a:p>
          </p:txBody>
        </p:sp>
        <p:sp>
          <p:nvSpPr>
            <p:cNvPr id="60" name="CuadroTexto 11"/>
            <p:cNvSpPr txBox="1"/>
            <p:nvPr/>
          </p:nvSpPr>
          <p:spPr>
            <a:xfrm>
              <a:off x="2187020" y="135386"/>
              <a:ext cx="187907" cy="937621"/>
            </a:xfrm>
            <a:prstGeom prst="rect">
              <a:avLst/>
            </a:prstGeom>
            <a:noFill/>
          </p:spPr>
          <p:txBody>
            <a:bodyPr wrap="none" rtlCol="0">
              <a:spAutoFit/>
            </a:bodyPr>
            <a:lstStyle/>
            <a:p>
              <a:pPr defTabSz="914377"/>
              <a:endParaRPr lang="es-CO" sz="3600" b="1" dirty="0">
                <a:solidFill>
                  <a:schemeClr val="accent6"/>
                </a:solidFill>
                <a:latin typeface="Arial Black" panose="020B0A04020102020204" pitchFamily="34" charset="0"/>
                <a:cs typeface="Arial" panose="020B0604020202020204" pitchFamily="34" charset="0"/>
              </a:endParaRPr>
            </a:p>
          </p:txBody>
        </p:sp>
      </p:grpSp>
      <p:pic>
        <p:nvPicPr>
          <p:cNvPr id="61" name="Imagen 6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737659" y="4734925"/>
            <a:ext cx="398519" cy="252338"/>
          </a:xfrm>
          <a:prstGeom prst="rect">
            <a:avLst/>
          </a:prstGeom>
        </p:spPr>
      </p:pic>
      <p:sp>
        <p:nvSpPr>
          <p:cNvPr id="62" name="Rectángulo redondeado 7"/>
          <p:cNvSpPr/>
          <p:nvPr/>
        </p:nvSpPr>
        <p:spPr>
          <a:xfrm>
            <a:off x="4257301" y="5364637"/>
            <a:ext cx="4689271" cy="430073"/>
          </a:xfrm>
          <a:prstGeom prst="roundRect">
            <a:avLst>
              <a:gd name="adj" fmla="val 50000"/>
            </a:avLst>
          </a:prstGeom>
          <a:solidFill>
            <a:schemeClr val="tx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CO" b="1" dirty="0">
                <a:solidFill>
                  <a:schemeClr val="bg1"/>
                </a:solidFill>
              </a:rPr>
              <a:t>5% de los hallazgos tienen incidencia penal</a:t>
            </a:r>
            <a:endParaRPr lang="es-CO" sz="2800" b="1" dirty="0">
              <a:solidFill>
                <a:schemeClr val="bg1"/>
              </a:solidFill>
            </a:endParaRPr>
          </a:p>
        </p:txBody>
      </p:sp>
      <p:grpSp>
        <p:nvGrpSpPr>
          <p:cNvPr id="63" name="Grupo 22"/>
          <p:cNvGrpSpPr/>
          <p:nvPr/>
        </p:nvGrpSpPr>
        <p:grpSpPr>
          <a:xfrm>
            <a:off x="3548889" y="5260587"/>
            <a:ext cx="796322" cy="739657"/>
            <a:chOff x="1988321" y="0"/>
            <a:chExt cx="810013" cy="1073007"/>
          </a:xfrm>
        </p:grpSpPr>
        <p:sp>
          <p:nvSpPr>
            <p:cNvPr id="64" name="Lágrima 8"/>
            <p:cNvSpPr/>
            <p:nvPr/>
          </p:nvSpPr>
          <p:spPr>
            <a:xfrm rot="10800000" flipH="1">
              <a:off x="1988321" y="0"/>
              <a:ext cx="810013" cy="832513"/>
            </a:xfrm>
            <a:prstGeom prst="teardrop">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s-CO" sz="1600">
                <a:solidFill>
                  <a:prstClr val="white"/>
                </a:solidFill>
              </a:endParaRPr>
            </a:p>
          </p:txBody>
        </p:sp>
        <p:sp>
          <p:nvSpPr>
            <p:cNvPr id="65" name="Lágrima 14"/>
            <p:cNvSpPr/>
            <p:nvPr/>
          </p:nvSpPr>
          <p:spPr>
            <a:xfrm rot="10800000" flipH="1">
              <a:off x="2104657" y="119569"/>
              <a:ext cx="577339" cy="593376"/>
            </a:xfrm>
            <a:prstGeom prst="teardrop">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s-CO" sz="1600">
                <a:solidFill>
                  <a:prstClr val="white"/>
                </a:solidFill>
              </a:endParaRPr>
            </a:p>
          </p:txBody>
        </p:sp>
        <p:sp>
          <p:nvSpPr>
            <p:cNvPr id="66" name="CuadroTexto 11"/>
            <p:cNvSpPr txBox="1"/>
            <p:nvPr/>
          </p:nvSpPr>
          <p:spPr>
            <a:xfrm>
              <a:off x="2187020" y="135386"/>
              <a:ext cx="187907" cy="937621"/>
            </a:xfrm>
            <a:prstGeom prst="rect">
              <a:avLst/>
            </a:prstGeom>
            <a:noFill/>
          </p:spPr>
          <p:txBody>
            <a:bodyPr wrap="none" rtlCol="0">
              <a:spAutoFit/>
            </a:bodyPr>
            <a:lstStyle/>
            <a:p>
              <a:pPr defTabSz="914377"/>
              <a:endParaRPr lang="es-CO" sz="3600" b="1" dirty="0">
                <a:solidFill>
                  <a:schemeClr val="accent6"/>
                </a:solidFill>
                <a:latin typeface="Arial Black" panose="020B0A04020102020204" pitchFamily="34" charset="0"/>
                <a:cs typeface="Arial" panose="020B0604020202020204" pitchFamily="34" charset="0"/>
              </a:endParaRPr>
            </a:p>
          </p:txBody>
        </p:sp>
      </p:grpSp>
      <p:pic>
        <p:nvPicPr>
          <p:cNvPr id="67" name="Imagen 6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760663" y="5414747"/>
            <a:ext cx="398519" cy="252338"/>
          </a:xfrm>
          <a:prstGeom prst="rect">
            <a:avLst/>
          </a:prstGeom>
        </p:spPr>
      </p:pic>
    </p:spTree>
    <p:extLst>
      <p:ext uri="{BB962C8B-B14F-4D97-AF65-F5344CB8AC3E}">
        <p14:creationId xmlns:p14="http://schemas.microsoft.com/office/powerpoint/2010/main" val="107333815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PRESENTATIONDONOTDELETE" val="&lt;?xml version=&quot;1.0&quot; encoding=&quot;UTF-16&quot; standalone=&quot;yes&quot;?&gt;&#10;&lt;root reqver=&quot;17839&quot;&gt;&lt;version val=&quot;21183&quot;/&gt;&lt;CPresentation id=&quot;1&quot;&gt;&lt;m_defprecNumber idref=&quot;2&quot;/&gt;&lt;m_defprecPercent idref=&quot;3&quot;/&gt;&lt;m_defprecDate idref=&quot;4&quot;/&gt;&lt;m_defprecYear idref=&quot;5&quot;/&gt;&lt;m_defprecQuarter idref=&quot;6&quot;/&gt;&lt;m_defprecMonth idref=&quot;7&quot;/&gt;&lt;m_defprecWeek idref=&quot;8&quot;/&gt;&lt;m_defprecDay idref=&quot;9&quot;/&gt;&lt;m_mruColor&gt;&lt;m_vecMRU length=&quot;7&quot;&gt;&lt;elem m_fUsage=&quot;2.69891059609000020000E+000&quot;&gt;&lt;m_ppcolschidx val=&quot;0&quot;/&gt;&lt;m_rgb r=&quot;95&quot; g=&quot;b3&quot; b=&quot;d7&quot;/&gt;&lt;/elem&gt;&lt;elem m_fUsage=&quot;2.27611758283289990000E+000&quot;&gt;&lt;m_ppcolschidx val=&quot;0&quot;/&gt;&lt;m_rgb r=&quot;7f&quot; g=&quot;7f&quot; b=&quot;7f&quot;/&gt;&lt;/elem&gt;&lt;elem m_fUsage=&quot;1.94753203454961050000E+000&quot;&gt;&lt;m_ppcolschidx val=&quot;0&quot;/&gt;&lt;m_rgb r=&quot;bf&quot; g=&quot;bf&quot; b=&quot;bf&quot;/&gt;&lt;/elem&gt;&lt;elem m_fUsage=&quot;1.21361826373501590000E+000&quot;&gt;&lt;m_ppcolschidx val=&quot;0&quot;/&gt;&lt;m_rgb r=&quot;36&quot; g=&quot;60&quot; b=&quot;92&quot;/&gt;&lt;/elem&gt;&lt;elem m_fUsage=&quot;1.02635124360039480000E+000&quot;&gt;&lt;m_ppcolschidx val=&quot;0&quot;/&gt;&lt;m_rgb r=&quot;d9&quot; g=&quot;d9&quot; b=&quot;d9&quot;/&gt;&lt;/elem&gt;&lt;elem m_fUsage=&quot;2.88210765068180720000E-001&quot;&gt;&lt;m_ppcolschidx val=&quot;0&quot;/&gt;&lt;m_rgb r=&quot;24&quot; g=&quot;40&quot; b=&quot;61&quot;/&gt;&lt;/elem&gt;&lt;elem m_fUsage=&quot;2.05891132094649100000E-001&quot;&gt;&lt;m_ppcolschidx val=&quot;0&quot;/&gt;&lt;m_rgb r=&quot;a6&quot; g=&quot;a6&quot; b=&quot;a6&quot;/&gt;&lt;/elem&gt;&lt;/m_vecMRU&gt;&lt;/m_mruColor&gt;&lt;m_mapectfillschemeMRU/&gt;&lt;m_eweekdayFirstOfWeek val=&quot;1&quot;/&gt;&lt;m_eweekdayFirstOfWorkweek val=&quot;2&quot;/&gt;&lt;m_eweekdayFirstOfWeekend val=&quot;7&quot;/&gt;&lt;/CPresentation&gt;&lt;CDefaultPrec id=&quot;9&quot;&gt;&lt;m_precDefault/&gt;&lt;/CDefaultPrec&gt;&lt;CDefaultPrec id=&quot;8&quot;&gt;&lt;m_precDefault/&gt;&lt;/CDefaultPrec&gt;&lt;CDefaultPrec id=&quot;7&quot;&gt;&lt;m_precDefault/&gt;&lt;/CDefaultPrec&gt;&lt;CDefaultPrec id=&quot;6&quot;&gt;&lt;m_precDefault/&gt;&lt;/CDefaultPrec&gt;&lt;CDefaultPrec id=&quot;5&quot;&gt;&lt;m_precDefault/&gt;&lt;/CDefaultPrec&gt;&lt;CDefaultPrec id=&quot;4&quot;&gt;&lt;m_precDefault/&gt;&lt;/CDefaultPrec&gt;&lt;CDefaultPrec id=&quot;3&quot;&gt;&lt;m_precDefault/&gt;&lt;/CDefaultPrec&gt;&lt;CDefaultPrec id=&quot;2&quot;&gt;&lt;m_precDefault/&gt;&lt;/CDefaultPrec&gt;&lt;/root&gt;"/>
  <p:tag name="THINKCELLUNDODONOTDELETE" val="13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pfof1lz785029W5QenBo_Gw"/>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pDIUfAvxx5U6KroDGBWqzmA"/>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pNOB37tIvZEGT8CuoODbv2A"/>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p6w1R.JuqvUKq1ooSY0XBDQ"/>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p90IG4Op1KUyZVFRdStyc2Q"/>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piauloeukbkC27FQiS1qUEA"/>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pcNN5AWZ92ky9MEV0q8zwwg"/>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pFYbwo9AthUuE.91gUlFBkA"/>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pSJSnmfNNVEqJPNl7AW2hVQ"/>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pVYwZ1M7eG0.jNdzCVSD8OQ"/>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pQWYaRyqNEkGOukg5uv1cOQ"/>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pd_P9fboXu0.IO8lChEu5ow"/>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pZLo1VcRmXEKFaIQRadjjkQ"/>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pQBgdyCmJ5EGj5KRqCCnA3A"/>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p2.8X9YeG6k.xnXVSAiJHVw"/>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pRLR6CLhMO0SjKRPu_O0huQ"/>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px2jScBLiuk6KLo0sLxdCtw"/>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SRVFNPLT8Ua98uLBCIL4cQ"/>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pzktlhI8h2Ei_kK1d0trQKg"/>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p6HqzUZ2V4kSkUAGQ0Il2uw"/>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pRAAAsFFX1kuGGmmOOH7OgA"/>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pJ9O9Fm9zFUmjHR0rPyEQog"/>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p04EyAmG.vU.tyllajF_Oeg"/>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pvJNeayY3Gk.49_resxvDAg"/>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pcNN5AWZ92ky9MEV0q8zwwg"/>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pF9BheZNjg022f.xW_ZqxvQ"/>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sxtJt2Wj10eKpMgU4_al4w"/>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paFfuEWCH0E29iZh5ToItrA"/>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phQxFVzBCeky9IUK7A2vvjg"/>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pW7e6TteMBEKF3tXkGjWvwg"/>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pFvHQrVme_EeqJHHqOdgxDg"/>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pfkRbDQmWr02pGTxAMGr5yQ"/>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pSa9EjtYRLEq.Sa1_uMAwuA"/>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pqIG8OQMxAU2fzgqyNFJw2w"/>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p2.8X9YeG6k.xnXVSAiJHVw"/>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F9BheZNjg022f.xW_ZqxvQ"/>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pSJSnmfNNVEqJPNl7AW2hVQ"/>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pVYwZ1M7eG0.jNdzCVSD8OQ"/>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pdFCPDM1Nm0.ULHT78o0iAQ"/>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pMQ5l6lrWhUSfZ7CJUHmArQ"/>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p5llhCPHSx0unBsk906R7bg"/>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pHaQl5OiYLE29QVV.CfTU9g"/>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pf84OrOpCUU6qxIVX3yhLEA"/>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aFfuEWCH0E29iZh5ToItrA"/>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1.xml><?xml version="1.0" encoding="utf-8"?>
<p:tagLst xmlns:a="http://schemas.openxmlformats.org/drawingml/2006/main" xmlns:r="http://schemas.openxmlformats.org/officeDocument/2006/relationships" xmlns:p="http://schemas.openxmlformats.org/presentationml/2006/main">
  <p:tag name="LLEFT" val=" 8.75"/>
  <p:tag name="LTOP" val=" 97.375"/>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tMXRCDqDLnUKKaWj8jgUrBQ"/>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p_jK6l97Lt0aBqNfC0v42fA"/>
</p:tagLst>
</file>

<file path=ppt/tags/tag66.xml><?xml version="1.0" encoding="utf-8"?>
<p:tagLst xmlns:a="http://schemas.openxmlformats.org/drawingml/2006/main" xmlns:r="http://schemas.openxmlformats.org/officeDocument/2006/relationships" xmlns:p="http://schemas.openxmlformats.org/presentationml/2006/main">
  <p:tag name="LLEFT" val=" 8.75"/>
  <p:tag name="LTOP" val=" 97.375"/>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p_jK6l97Lt0aBqNfC0v42fA"/>
</p:tagLst>
</file>

<file path=ppt/tags/tag68.xml><?xml version="1.0" encoding="utf-8"?>
<p:tagLst xmlns:a="http://schemas.openxmlformats.org/drawingml/2006/main" xmlns:r="http://schemas.openxmlformats.org/officeDocument/2006/relationships" xmlns:p="http://schemas.openxmlformats.org/presentationml/2006/main">
  <p:tag name="LLEFT" val=" 8.75"/>
  <p:tag name="LTOP" val=" 97.375"/>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knjxhAqMzkC79VmyB5OJPQ"/>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tJtbpHK1zfkyv__oiEBzGng"/>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pUnQTmgwIhk.mJ0GWqao3BQ"/>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zdaBqouLVE.2phnNOznu8A"/>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hQxFVzBCeky9IUK7A2vvjg"/>
</p:tagLst>
</file>

<file path=ppt/theme/theme1.xml><?xml version="1.0" encoding="utf-8"?>
<a:theme xmlns:a="http://schemas.openxmlformats.org/drawingml/2006/main" name="plantilla ANI">
  <a:themeElements>
    <a:clrScheme name="ANI2">
      <a:dk1>
        <a:srgbClr val="386295"/>
      </a:dk1>
      <a:lt1>
        <a:sysClr val="window" lastClr="FFFFFF"/>
      </a:lt1>
      <a:dk2>
        <a:srgbClr val="244061"/>
      </a:dk2>
      <a:lt2>
        <a:srgbClr val="B8CCE4"/>
      </a:lt2>
      <a:accent1>
        <a:srgbClr val="D9D9D9"/>
      </a:accent1>
      <a:accent2>
        <a:srgbClr val="A6A6A6"/>
      </a:accent2>
      <a:accent3>
        <a:srgbClr val="7F7F7F"/>
      </a:accent3>
      <a:accent4>
        <a:srgbClr val="424242"/>
      </a:accent4>
      <a:accent5>
        <a:srgbClr val="E36C09"/>
      </a:accent5>
      <a:accent6>
        <a:srgbClr val="366092"/>
      </a:accent6>
      <a:hlink>
        <a:srgbClr val="244061"/>
      </a:hlink>
      <a:folHlink>
        <a:srgbClr val="1C314A"/>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PLANTILLA ANI PPT</Template>
  <TotalTime>836</TotalTime>
  <Words>610</Words>
  <Application>Microsoft Office PowerPoint</Application>
  <PresentationFormat>Presentación en pantalla (4:3)</PresentationFormat>
  <Paragraphs>139</Paragraphs>
  <Slides>12</Slides>
  <Notes>10</Notes>
  <HiddenSlides>0</HiddenSlides>
  <MMClips>0</MMClips>
  <ScaleCrop>false</ScaleCrop>
  <HeadingPairs>
    <vt:vector size="8" baseType="variant">
      <vt:variant>
        <vt:lpstr>Fuentes usadas</vt:lpstr>
      </vt:variant>
      <vt:variant>
        <vt:i4>12</vt:i4>
      </vt:variant>
      <vt:variant>
        <vt:lpstr>Tema</vt:lpstr>
      </vt:variant>
      <vt:variant>
        <vt:i4>1</vt:i4>
      </vt:variant>
      <vt:variant>
        <vt:lpstr>Servidores OLE incrustados</vt:lpstr>
      </vt:variant>
      <vt:variant>
        <vt:i4>2</vt:i4>
      </vt:variant>
      <vt:variant>
        <vt:lpstr>Títulos de diapositiva</vt:lpstr>
      </vt:variant>
      <vt:variant>
        <vt:i4>12</vt:i4>
      </vt:variant>
    </vt:vector>
  </HeadingPairs>
  <TitlesOfParts>
    <vt:vector size="27" baseType="lpstr">
      <vt:lpstr>MS PGothic</vt:lpstr>
      <vt:lpstr>MS PGothic</vt:lpstr>
      <vt:lpstr>Arial</vt:lpstr>
      <vt:lpstr>Arial Black</vt:lpstr>
      <vt:lpstr>Arial Narrow</vt:lpstr>
      <vt:lpstr>Calibri</vt:lpstr>
      <vt:lpstr>Candara</vt:lpstr>
      <vt:lpstr>Futura Lt</vt:lpstr>
      <vt:lpstr>Helvetica Neue Bold Condensed</vt:lpstr>
      <vt:lpstr>Impact</vt:lpstr>
      <vt:lpstr>Museo Sans 500</vt:lpstr>
      <vt:lpstr>Times New Roman</vt:lpstr>
      <vt:lpstr>plantilla ANI</vt:lpstr>
      <vt:lpstr>think-cell Slide</vt:lpstr>
      <vt:lpstr>Hoja de cálculo de Microsoft Excel</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Avances Oficina de Control Interno</vt:lpstr>
      <vt:lpstr>Presentación de PowerPoint</vt:lpstr>
      <vt:lpstr>Presentación de PowerPoint</vt:lpstr>
      <vt:lpstr>Presentación de PowerPoint</vt:lpstr>
      <vt:lpstr>III Premio Nacional Interventorías 2016</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Título del documento</dc:title>
  <dc:creator>Leonardo Garcia Duarte</dc:creator>
  <cp:lastModifiedBy>Ricardo Aguilera Wilches</cp:lastModifiedBy>
  <cp:revision>37</cp:revision>
  <cp:lastPrinted>2016-05-23T13:27:38Z</cp:lastPrinted>
  <dcterms:created xsi:type="dcterms:W3CDTF">2015-06-23T21:46:26Z</dcterms:created>
  <dcterms:modified xsi:type="dcterms:W3CDTF">2016-12-21T21:49:52Z</dcterms:modified>
</cp:coreProperties>
</file>