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57.xml" ContentType="application/vnd.openxmlformats-officedocument.presentationml.tags+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092" r:id="rId2"/>
  </p:sldMasterIdLst>
  <p:notesMasterIdLst>
    <p:notesMasterId r:id="rId7"/>
  </p:notesMasterIdLst>
  <p:handoutMasterIdLst>
    <p:handoutMasterId r:id="rId8"/>
  </p:handoutMasterIdLst>
  <p:sldIdLst>
    <p:sldId id="371" r:id="rId3"/>
    <p:sldId id="363" r:id="rId4"/>
    <p:sldId id="372" r:id="rId5"/>
    <p:sldId id="373" r:id="rId6"/>
  </p:sldIdLst>
  <p:sldSz cx="9906000" cy="6858000" type="A4"/>
  <p:notesSz cx="6789738" cy="9929813"/>
  <p:defaultTextStyle>
    <a:defPPr>
      <a:defRPr lang="es-C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3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66"/>
    <a:srgbClr val="082754"/>
    <a:srgbClr val="0A4D7A"/>
    <a:srgbClr val="094677"/>
    <a:srgbClr val="A50021"/>
    <a:srgbClr val="800000"/>
    <a:srgbClr val="996633"/>
    <a:srgbClr val="09466D"/>
    <a:srgbClr val="E36B1A"/>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1FECB4D8-DB02-4DC6-A0A2-4F2EBAE1DC90}" styleName="Estilo medio 1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6168" autoAdjust="0"/>
  </p:normalViewPr>
  <p:slideViewPr>
    <p:cSldViewPr>
      <p:cViewPr varScale="1">
        <p:scale>
          <a:sx n="98" d="100"/>
          <a:sy n="98" d="100"/>
        </p:scale>
        <p:origin x="108" y="282"/>
      </p:cViewPr>
      <p:guideLst>
        <p:guide orient="horz" pos="2160"/>
        <p:guide pos="312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82" d="100"/>
          <a:sy n="82" d="100"/>
        </p:scale>
        <p:origin x="-2064" y="-90"/>
      </p:cViewPr>
      <p:guideLst>
        <p:guide orient="horz" pos="3128"/>
        <p:guide pos="213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5/10/relationships/revisionInfo" Target="revisionInfo.xml"/><Relationship Id="rId3" Type="http://schemas.openxmlformats.org/officeDocument/2006/relationships/slide" Target="slides/slide1.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s-MX" sz="1800"/>
              <a:t>¿El evento cumplió tus expectativas?</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s-CO"/>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3449348539817417E-2"/>
          <c:y val="0.31930608379706998"/>
          <c:w val="0.88234472989591195"/>
          <c:h val="0.61901934338874631"/>
        </c:manualLayout>
      </c:layout>
      <c:pie3DChart>
        <c:varyColors val="1"/>
        <c:ser>
          <c:idx val="0"/>
          <c:order val="0"/>
          <c:dPt>
            <c:idx val="0"/>
            <c:bubble3D val="0"/>
            <c:spPr>
              <a:solidFill>
                <a:srgbClr val="EFA674">
                  <a:lumMod val="75000"/>
                </a:srgbClr>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28CA-434F-AC94-C218896EEE17}"/>
              </c:ext>
            </c:extLst>
          </c:dPt>
          <c:dPt>
            <c:idx val="1"/>
            <c:bubble3D val="0"/>
            <c:spPr>
              <a:solidFill>
                <a:srgbClr val="6D96C7"/>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28CA-434F-AC94-C218896EEE17}"/>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s-CO"/>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Hoja1!$A$2:$A$3</c:f>
              <c:strCache>
                <c:ptCount val="2"/>
                <c:pt idx="0">
                  <c:v>SI </c:v>
                </c:pt>
                <c:pt idx="1">
                  <c:v>NO </c:v>
                </c:pt>
              </c:strCache>
            </c:strRef>
          </c:cat>
          <c:val>
            <c:numRef>
              <c:f>Hoja1!$B$2:$B$3</c:f>
              <c:numCache>
                <c:formatCode>General</c:formatCode>
                <c:ptCount val="2"/>
                <c:pt idx="0">
                  <c:v>51</c:v>
                </c:pt>
                <c:pt idx="1">
                  <c:v>1</c:v>
                </c:pt>
              </c:numCache>
            </c:numRef>
          </c:val>
          <c:extLst>
            <c:ext xmlns:c16="http://schemas.microsoft.com/office/drawing/2014/chart" uri="{C3380CC4-5D6E-409C-BE32-E72D297353CC}">
              <c16:uniqueId val="{00000004-28CA-434F-AC94-C218896EEE17}"/>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CO"/>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2220" cy="496491"/>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s-CO"/>
          </a:p>
        </p:txBody>
      </p:sp>
      <p:sp>
        <p:nvSpPr>
          <p:cNvPr id="3" name="2 Marcador de fecha"/>
          <p:cNvSpPr>
            <a:spLocks noGrp="1"/>
          </p:cNvSpPr>
          <p:nvPr>
            <p:ph type="dt" sz="quarter" idx="1"/>
          </p:nvPr>
        </p:nvSpPr>
        <p:spPr>
          <a:xfrm>
            <a:off x="3845947" y="0"/>
            <a:ext cx="2942220" cy="496491"/>
          </a:xfrm>
          <a:prstGeom prst="rect">
            <a:avLst/>
          </a:prstGeom>
        </p:spPr>
        <p:txBody>
          <a:bodyPr vert="horz" lIns="91440" tIns="45720" rIns="91440" bIns="45720" rtlCol="0"/>
          <a:lstStyle>
            <a:lvl1pPr algn="r">
              <a:defRPr sz="1200">
                <a:latin typeface="Arial" charset="0"/>
                <a:cs typeface="Arial" charset="0"/>
              </a:defRPr>
            </a:lvl1pPr>
          </a:lstStyle>
          <a:p>
            <a:pPr>
              <a:defRPr/>
            </a:pPr>
            <a:fld id="{274C3A2F-84CF-41A4-A882-29B94EC65656}" type="datetimeFigureOut">
              <a:rPr lang="es-CO"/>
              <a:pPr>
                <a:defRPr/>
              </a:pPr>
              <a:t>4/09/2017</a:t>
            </a:fld>
            <a:endParaRPr lang="es-CO" dirty="0"/>
          </a:p>
        </p:txBody>
      </p:sp>
      <p:sp>
        <p:nvSpPr>
          <p:cNvPr id="4" name="3 Marcador de pie de página"/>
          <p:cNvSpPr>
            <a:spLocks noGrp="1"/>
          </p:cNvSpPr>
          <p:nvPr>
            <p:ph type="ftr" sz="quarter" idx="2"/>
          </p:nvPr>
        </p:nvSpPr>
        <p:spPr>
          <a:xfrm>
            <a:off x="0" y="9431599"/>
            <a:ext cx="2942220" cy="496491"/>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s-CO"/>
          </a:p>
        </p:txBody>
      </p:sp>
      <p:sp>
        <p:nvSpPr>
          <p:cNvPr id="5" name="4 Marcador de número de diapositiva"/>
          <p:cNvSpPr>
            <a:spLocks noGrp="1"/>
          </p:cNvSpPr>
          <p:nvPr>
            <p:ph type="sldNum" sz="quarter" idx="3"/>
          </p:nvPr>
        </p:nvSpPr>
        <p:spPr>
          <a:xfrm>
            <a:off x="3845947" y="9431599"/>
            <a:ext cx="2942220" cy="496491"/>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D917C769-987F-44FC-8799-969FD1BF8408}" type="slidenum">
              <a:rPr lang="es-CO"/>
              <a:pPr>
                <a:defRPr/>
              </a:pPr>
              <a:t>‹Nº›</a:t>
            </a:fld>
            <a:endParaRPr lang="es-CO" dirty="0"/>
          </a:p>
        </p:txBody>
      </p:sp>
    </p:spTree>
    <p:extLst>
      <p:ext uri="{BB962C8B-B14F-4D97-AF65-F5344CB8AC3E}">
        <p14:creationId xmlns:p14="http://schemas.microsoft.com/office/powerpoint/2010/main" val="10044926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2220" cy="496491"/>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s-CO"/>
          </a:p>
        </p:txBody>
      </p:sp>
      <p:sp>
        <p:nvSpPr>
          <p:cNvPr id="3" name="2 Marcador de fecha"/>
          <p:cNvSpPr>
            <a:spLocks noGrp="1"/>
          </p:cNvSpPr>
          <p:nvPr>
            <p:ph type="dt" idx="1"/>
          </p:nvPr>
        </p:nvSpPr>
        <p:spPr>
          <a:xfrm>
            <a:off x="3845947" y="0"/>
            <a:ext cx="2942220" cy="496491"/>
          </a:xfrm>
          <a:prstGeom prst="rect">
            <a:avLst/>
          </a:prstGeom>
        </p:spPr>
        <p:txBody>
          <a:bodyPr vert="horz" lIns="91440" tIns="45720" rIns="91440" bIns="45720" rtlCol="0"/>
          <a:lstStyle>
            <a:lvl1pPr algn="r">
              <a:defRPr sz="1200">
                <a:latin typeface="Arial" charset="0"/>
                <a:cs typeface="Arial" charset="0"/>
              </a:defRPr>
            </a:lvl1pPr>
          </a:lstStyle>
          <a:p>
            <a:pPr>
              <a:defRPr/>
            </a:pPr>
            <a:fld id="{486E04C2-2937-4629-B9AF-2D8FE3CFA728}" type="datetimeFigureOut">
              <a:rPr lang="es-CO"/>
              <a:pPr>
                <a:defRPr/>
              </a:pPr>
              <a:t>4/09/2017</a:t>
            </a:fld>
            <a:endParaRPr lang="es-CO" dirty="0"/>
          </a:p>
        </p:txBody>
      </p:sp>
      <p:sp>
        <p:nvSpPr>
          <p:cNvPr id="4" name="3 Marcador de imagen de diapositiva"/>
          <p:cNvSpPr>
            <a:spLocks noGrp="1" noRot="1" noChangeAspect="1"/>
          </p:cNvSpPr>
          <p:nvPr>
            <p:ph type="sldImg" idx="2"/>
          </p:nvPr>
        </p:nvSpPr>
        <p:spPr>
          <a:xfrm>
            <a:off x="706438" y="744538"/>
            <a:ext cx="5376862" cy="3724275"/>
          </a:xfrm>
          <a:prstGeom prst="rect">
            <a:avLst/>
          </a:prstGeom>
          <a:noFill/>
          <a:ln w="12700">
            <a:solidFill>
              <a:prstClr val="black"/>
            </a:solidFill>
          </a:ln>
        </p:spPr>
        <p:txBody>
          <a:bodyPr vert="horz" lIns="91440" tIns="45720" rIns="91440" bIns="45720" rtlCol="0" anchor="ctr"/>
          <a:lstStyle/>
          <a:p>
            <a:pPr lvl="0"/>
            <a:endParaRPr lang="es-CO" noProof="0" dirty="0"/>
          </a:p>
        </p:txBody>
      </p:sp>
      <p:sp>
        <p:nvSpPr>
          <p:cNvPr id="5" name="4 Marcador de notas"/>
          <p:cNvSpPr>
            <a:spLocks noGrp="1"/>
          </p:cNvSpPr>
          <p:nvPr>
            <p:ph type="body" sz="quarter" idx="3"/>
          </p:nvPr>
        </p:nvSpPr>
        <p:spPr>
          <a:xfrm>
            <a:off x="678974" y="4716661"/>
            <a:ext cx="5431790" cy="4468416"/>
          </a:xfrm>
          <a:prstGeom prst="rect">
            <a:avLst/>
          </a:prstGeom>
        </p:spPr>
        <p:txBody>
          <a:bodyPr vert="horz" lIns="91440" tIns="45720" rIns="91440" bIns="45720" rtlCol="0">
            <a:normAutofit/>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endParaRPr lang="es-CO" noProof="0"/>
          </a:p>
        </p:txBody>
      </p:sp>
      <p:sp>
        <p:nvSpPr>
          <p:cNvPr id="6" name="5 Marcador de pie de página"/>
          <p:cNvSpPr>
            <a:spLocks noGrp="1"/>
          </p:cNvSpPr>
          <p:nvPr>
            <p:ph type="ftr" sz="quarter" idx="4"/>
          </p:nvPr>
        </p:nvSpPr>
        <p:spPr>
          <a:xfrm>
            <a:off x="0" y="9431599"/>
            <a:ext cx="2942220" cy="496491"/>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s-CO"/>
          </a:p>
        </p:txBody>
      </p:sp>
      <p:sp>
        <p:nvSpPr>
          <p:cNvPr id="7" name="6 Marcador de número de diapositiva"/>
          <p:cNvSpPr>
            <a:spLocks noGrp="1"/>
          </p:cNvSpPr>
          <p:nvPr>
            <p:ph type="sldNum" sz="quarter" idx="5"/>
          </p:nvPr>
        </p:nvSpPr>
        <p:spPr>
          <a:xfrm>
            <a:off x="3845947" y="9431599"/>
            <a:ext cx="2942220" cy="496491"/>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A3C2F1E3-85BB-4AD3-AAD2-C10CC4743F15}" type="slidenum">
              <a:rPr lang="es-CO"/>
              <a:pPr>
                <a:defRPr/>
              </a:pPr>
              <a:t>‹Nº›</a:t>
            </a:fld>
            <a:endParaRPr lang="es-CO" dirty="0"/>
          </a:p>
        </p:txBody>
      </p:sp>
    </p:spTree>
    <p:extLst>
      <p:ext uri="{BB962C8B-B14F-4D97-AF65-F5344CB8AC3E}">
        <p14:creationId xmlns:p14="http://schemas.microsoft.com/office/powerpoint/2010/main" val="206890194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25320195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tags" Target="../tags/tag15.xml"/><Relationship Id="rId13" Type="http://schemas.openxmlformats.org/officeDocument/2006/relationships/slideMaster" Target="../slideMasters/slideMaster2.xml"/><Relationship Id="rId3" Type="http://schemas.openxmlformats.org/officeDocument/2006/relationships/tags" Target="../tags/tag10.xml"/><Relationship Id="rId7" Type="http://schemas.openxmlformats.org/officeDocument/2006/relationships/tags" Target="../tags/tag14.xml"/><Relationship Id="rId12" Type="http://schemas.openxmlformats.org/officeDocument/2006/relationships/tags" Target="../tags/tag19.xml"/><Relationship Id="rId17" Type="http://schemas.openxmlformats.org/officeDocument/2006/relationships/image" Target="../media/image7.png"/><Relationship Id="rId2" Type="http://schemas.openxmlformats.org/officeDocument/2006/relationships/tags" Target="../tags/tag9.xml"/><Relationship Id="rId16" Type="http://schemas.openxmlformats.org/officeDocument/2006/relationships/image" Target="../media/image5.jpeg"/><Relationship Id="rId1" Type="http://schemas.openxmlformats.org/officeDocument/2006/relationships/vmlDrawing" Target="../drawings/vmlDrawing2.vml"/><Relationship Id="rId6" Type="http://schemas.openxmlformats.org/officeDocument/2006/relationships/tags" Target="../tags/tag13.xml"/><Relationship Id="rId11" Type="http://schemas.openxmlformats.org/officeDocument/2006/relationships/tags" Target="../tags/tag18.xml"/><Relationship Id="rId5" Type="http://schemas.openxmlformats.org/officeDocument/2006/relationships/tags" Target="../tags/tag12.xml"/><Relationship Id="rId15" Type="http://schemas.openxmlformats.org/officeDocument/2006/relationships/image" Target="../media/image4.emf"/><Relationship Id="rId10" Type="http://schemas.openxmlformats.org/officeDocument/2006/relationships/tags" Target="../tags/tag17.xml"/><Relationship Id="rId4" Type="http://schemas.openxmlformats.org/officeDocument/2006/relationships/tags" Target="../tags/tag11.xml"/><Relationship Id="rId9" Type="http://schemas.openxmlformats.org/officeDocument/2006/relationships/tags" Target="../tags/tag16.xml"/><Relationship Id="rId14" Type="http://schemas.openxmlformats.org/officeDocument/2006/relationships/oleObject" Target="../embeddings/oleObject2.bin"/></Relationships>
</file>

<file path=ppt/slideLayouts/_rels/slideLayout13.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tags" Target="../tags/tag21.xml"/><Relationship Id="rId7" Type="http://schemas.openxmlformats.org/officeDocument/2006/relationships/slideMaster" Target="../slideMasters/slideMaster2.xml"/><Relationship Id="rId2" Type="http://schemas.openxmlformats.org/officeDocument/2006/relationships/tags" Target="../tags/tag20.xml"/><Relationship Id="rId1" Type="http://schemas.openxmlformats.org/officeDocument/2006/relationships/vmlDrawing" Target="../drawings/vmlDrawing3.vml"/><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tags" Target="../tags/tag22.xml"/><Relationship Id="rId9" Type="http://schemas.openxmlformats.org/officeDocument/2006/relationships/image" Target="../media/image4.emf"/></Relationships>
</file>

<file path=ppt/slideLayouts/_rels/slideLayout14.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26.xml"/><Relationship Id="rId7" Type="http://schemas.openxmlformats.org/officeDocument/2006/relationships/tags" Target="../tags/tag30.xml"/><Relationship Id="rId2" Type="http://schemas.openxmlformats.org/officeDocument/2006/relationships/tags" Target="../tags/tag25.xml"/><Relationship Id="rId1" Type="http://schemas.openxmlformats.org/officeDocument/2006/relationships/vmlDrawing" Target="../drawings/vmlDrawing4.vml"/><Relationship Id="rId6" Type="http://schemas.openxmlformats.org/officeDocument/2006/relationships/tags" Target="../tags/tag29.xml"/><Relationship Id="rId5" Type="http://schemas.openxmlformats.org/officeDocument/2006/relationships/tags" Target="../tags/tag28.xml"/><Relationship Id="rId10" Type="http://schemas.openxmlformats.org/officeDocument/2006/relationships/image" Target="../media/image4.emf"/><Relationship Id="rId4" Type="http://schemas.openxmlformats.org/officeDocument/2006/relationships/tags" Target="../tags/tag27.xml"/><Relationship Id="rId9" Type="http://schemas.openxmlformats.org/officeDocument/2006/relationships/oleObject" Target="../embeddings/oleObject4.bin"/></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4.emf"/><Relationship Id="rId2" Type="http://schemas.openxmlformats.org/officeDocument/2006/relationships/tags" Target="../tags/tag31.xml"/><Relationship Id="rId1" Type="http://schemas.openxmlformats.org/officeDocument/2006/relationships/vmlDrawing" Target="../drawings/vmlDrawing5.vml"/><Relationship Id="rId6" Type="http://schemas.openxmlformats.org/officeDocument/2006/relationships/oleObject" Target="../embeddings/oleObject5.bin"/><Relationship Id="rId5" Type="http://schemas.openxmlformats.org/officeDocument/2006/relationships/slideMaster" Target="../slideMasters/slideMaster2.xml"/><Relationship Id="rId4" Type="http://schemas.openxmlformats.org/officeDocument/2006/relationships/tags" Target="../tags/tag33.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40.xml"/><Relationship Id="rId13" Type="http://schemas.openxmlformats.org/officeDocument/2006/relationships/image" Target="../media/image6.png"/><Relationship Id="rId3" Type="http://schemas.openxmlformats.org/officeDocument/2006/relationships/tags" Target="../tags/tag35.xml"/><Relationship Id="rId7" Type="http://schemas.openxmlformats.org/officeDocument/2006/relationships/tags" Target="../tags/tag39.xml"/><Relationship Id="rId12" Type="http://schemas.openxmlformats.org/officeDocument/2006/relationships/image" Target="../media/image5.jpeg"/><Relationship Id="rId2" Type="http://schemas.openxmlformats.org/officeDocument/2006/relationships/tags" Target="../tags/tag34.xml"/><Relationship Id="rId1" Type="http://schemas.openxmlformats.org/officeDocument/2006/relationships/vmlDrawing" Target="../drawings/vmlDrawing6.vml"/><Relationship Id="rId6" Type="http://schemas.openxmlformats.org/officeDocument/2006/relationships/tags" Target="../tags/tag38.xml"/><Relationship Id="rId11" Type="http://schemas.openxmlformats.org/officeDocument/2006/relationships/image" Target="../media/image4.emf"/><Relationship Id="rId5" Type="http://schemas.openxmlformats.org/officeDocument/2006/relationships/tags" Target="../tags/tag37.xml"/><Relationship Id="rId10" Type="http://schemas.openxmlformats.org/officeDocument/2006/relationships/oleObject" Target="../embeddings/oleObject6.bin"/><Relationship Id="rId4" Type="http://schemas.openxmlformats.org/officeDocument/2006/relationships/tags" Target="../tags/tag36.xml"/><Relationship Id="rId9"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tags" Target="../tags/tag42.xml"/><Relationship Id="rId7" Type="http://schemas.openxmlformats.org/officeDocument/2006/relationships/oleObject" Target="../embeddings/oleObject7.bin"/><Relationship Id="rId2" Type="http://schemas.openxmlformats.org/officeDocument/2006/relationships/tags" Target="../tags/tag41.xml"/><Relationship Id="rId1" Type="http://schemas.openxmlformats.org/officeDocument/2006/relationships/vmlDrawing" Target="../drawings/vmlDrawing7.vml"/><Relationship Id="rId6" Type="http://schemas.openxmlformats.org/officeDocument/2006/relationships/slideMaster" Target="../slideMasters/slideMaster2.xml"/><Relationship Id="rId5" Type="http://schemas.openxmlformats.org/officeDocument/2006/relationships/tags" Target="../tags/tag44.xml"/><Relationship Id="rId4" Type="http://schemas.openxmlformats.org/officeDocument/2006/relationships/tags" Target="../tags/tag43.xml"/></Relationships>
</file>

<file path=ppt/slideLayouts/_rels/slideLayout18.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46.xml"/><Relationship Id="rId7" Type="http://schemas.openxmlformats.org/officeDocument/2006/relationships/tags" Target="../tags/tag50.xml"/><Relationship Id="rId12" Type="http://schemas.openxmlformats.org/officeDocument/2006/relationships/image" Target="../media/image7.png"/><Relationship Id="rId2" Type="http://schemas.openxmlformats.org/officeDocument/2006/relationships/tags" Target="../tags/tag45.xml"/><Relationship Id="rId1" Type="http://schemas.openxmlformats.org/officeDocument/2006/relationships/vmlDrawing" Target="../drawings/vmlDrawing8.vml"/><Relationship Id="rId6" Type="http://schemas.openxmlformats.org/officeDocument/2006/relationships/tags" Target="../tags/tag49.xml"/><Relationship Id="rId11" Type="http://schemas.openxmlformats.org/officeDocument/2006/relationships/image" Target="../media/image5.jpeg"/><Relationship Id="rId5" Type="http://schemas.openxmlformats.org/officeDocument/2006/relationships/tags" Target="../tags/tag48.xml"/><Relationship Id="rId10" Type="http://schemas.openxmlformats.org/officeDocument/2006/relationships/image" Target="../media/image4.emf"/><Relationship Id="rId4" Type="http://schemas.openxmlformats.org/officeDocument/2006/relationships/tags" Target="../tags/tag47.xml"/><Relationship Id="rId9" Type="http://schemas.openxmlformats.org/officeDocument/2006/relationships/oleObject" Target="../embeddings/oleObject8.bin"/></Relationships>
</file>

<file path=ppt/slideLayouts/_rels/slideLayout19.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52.xml"/><Relationship Id="rId7" Type="http://schemas.openxmlformats.org/officeDocument/2006/relationships/tags" Target="../tags/tag56.xml"/><Relationship Id="rId2" Type="http://schemas.openxmlformats.org/officeDocument/2006/relationships/tags" Target="../tags/tag51.xml"/><Relationship Id="rId1" Type="http://schemas.openxmlformats.org/officeDocument/2006/relationships/vmlDrawing" Target="../drawings/vmlDrawing9.vml"/><Relationship Id="rId6" Type="http://schemas.openxmlformats.org/officeDocument/2006/relationships/tags" Target="../tags/tag55.xml"/><Relationship Id="rId5" Type="http://schemas.openxmlformats.org/officeDocument/2006/relationships/tags" Target="../tags/tag54.xml"/><Relationship Id="rId10" Type="http://schemas.openxmlformats.org/officeDocument/2006/relationships/image" Target="../media/image4.emf"/><Relationship Id="rId4" Type="http://schemas.openxmlformats.org/officeDocument/2006/relationships/tags" Target="../tags/tag53.xml"/><Relationship Id="rId9" Type="http://schemas.openxmlformats.org/officeDocument/2006/relationships/oleObject" Target="../embeddings/oleObject9.bin"/></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4" name="9 Imagen"/>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5661025"/>
            <a:ext cx="99060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Título"/>
          <p:cNvSpPr>
            <a:spLocks noGrp="1"/>
          </p:cNvSpPr>
          <p:nvPr>
            <p:ph type="ctrTitle"/>
          </p:nvPr>
        </p:nvSpPr>
        <p:spPr>
          <a:xfrm>
            <a:off x="742950" y="2130426"/>
            <a:ext cx="8420100" cy="1470025"/>
          </a:xfrm>
        </p:spPr>
        <p:txBody>
          <a:bodyPr/>
          <a:lstStyle/>
          <a:p>
            <a:r>
              <a:rPr lang="es-ES"/>
              <a:t>Haga clic para modificar el estilo de título del patrón</a:t>
            </a:r>
            <a:endParaRPr lang="es-CO"/>
          </a:p>
        </p:txBody>
      </p:sp>
      <p:sp>
        <p:nvSpPr>
          <p:cNvPr id="3" name="2 Subtítulo"/>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CO"/>
          </a:p>
        </p:txBody>
      </p:sp>
      <p:sp>
        <p:nvSpPr>
          <p:cNvPr id="5" name="3 Marcador de fecha"/>
          <p:cNvSpPr>
            <a:spLocks noGrp="1"/>
          </p:cNvSpPr>
          <p:nvPr>
            <p:ph type="dt" sz="half" idx="10"/>
          </p:nvPr>
        </p:nvSpPr>
        <p:spPr/>
        <p:txBody>
          <a:bodyPr/>
          <a:lstStyle>
            <a:lvl1pPr>
              <a:defRPr/>
            </a:lvl1pPr>
          </a:lstStyle>
          <a:p>
            <a:pPr>
              <a:defRPr/>
            </a:pPr>
            <a:fld id="{48F80355-26A5-4923-A7FF-4852F58F83CA}" type="datetimeFigureOut">
              <a:rPr lang="es-CO"/>
              <a:pPr>
                <a:defRPr/>
              </a:pPr>
              <a:t>4/09/2017</a:t>
            </a:fld>
            <a:endParaRPr lang="es-CO" dirty="0"/>
          </a:p>
        </p:txBody>
      </p:sp>
      <p:sp>
        <p:nvSpPr>
          <p:cNvPr id="6" name="4 Marcador de pie de página"/>
          <p:cNvSpPr>
            <a:spLocks noGrp="1"/>
          </p:cNvSpPr>
          <p:nvPr>
            <p:ph type="ftr" sz="quarter" idx="11"/>
          </p:nvPr>
        </p:nvSpPr>
        <p:spPr/>
        <p:txBody>
          <a:bodyPr/>
          <a:lstStyle>
            <a:lvl1pPr>
              <a:defRPr/>
            </a:lvl1pPr>
          </a:lstStyle>
          <a:p>
            <a:pPr>
              <a:defRPr/>
            </a:pPr>
            <a:endParaRPr lang="es-CO"/>
          </a:p>
        </p:txBody>
      </p:sp>
      <p:sp>
        <p:nvSpPr>
          <p:cNvPr id="7" name="5 Marcador de número de diapositiva"/>
          <p:cNvSpPr>
            <a:spLocks noGrp="1"/>
          </p:cNvSpPr>
          <p:nvPr>
            <p:ph type="sldNum" sz="quarter" idx="12"/>
          </p:nvPr>
        </p:nvSpPr>
        <p:spPr/>
        <p:txBody>
          <a:bodyPr/>
          <a:lstStyle>
            <a:lvl1pPr>
              <a:defRPr/>
            </a:lvl1pPr>
          </a:lstStyle>
          <a:p>
            <a:pPr>
              <a:defRPr/>
            </a:pPr>
            <a:fld id="{5EADCF29-C0DE-49D9-8F45-889FAB45E525}" type="slidenum">
              <a:rPr lang="es-CO"/>
              <a:pPr>
                <a:defRPr/>
              </a:pPr>
              <a:t>‹Nº›</a:t>
            </a:fld>
            <a:endParaRPr lang="es-CO" dirty="0"/>
          </a:p>
        </p:txBody>
      </p:sp>
    </p:spTree>
    <p:extLst>
      <p:ext uri="{BB962C8B-B14F-4D97-AF65-F5344CB8AC3E}">
        <p14:creationId xmlns:p14="http://schemas.microsoft.com/office/powerpoint/2010/main" val="36939296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lvl1pPr>
              <a:defRPr/>
            </a:lvl1pPr>
          </a:lstStyle>
          <a:p>
            <a:pPr>
              <a:defRPr/>
            </a:pPr>
            <a:fld id="{F9986677-3D09-45AE-A83A-B0678347935F}" type="datetimeFigureOut">
              <a:rPr lang="es-CO"/>
              <a:pPr>
                <a:defRPr/>
              </a:pPr>
              <a:t>4/09/2017</a:t>
            </a:fld>
            <a:endParaRPr lang="es-CO" dirty="0"/>
          </a:p>
        </p:txBody>
      </p:sp>
      <p:sp>
        <p:nvSpPr>
          <p:cNvPr id="5" name="4 Marcador de pie de página"/>
          <p:cNvSpPr>
            <a:spLocks noGrp="1"/>
          </p:cNvSpPr>
          <p:nvPr>
            <p:ph type="ftr" sz="quarter" idx="11"/>
          </p:nvPr>
        </p:nvSpPr>
        <p:spPr/>
        <p:txBody>
          <a:bodyPr/>
          <a:lstStyle>
            <a:lvl1pPr>
              <a:defRPr/>
            </a:lvl1pPr>
          </a:lstStyle>
          <a:p>
            <a:pPr>
              <a:defRPr/>
            </a:pPr>
            <a:endParaRPr lang="es-CO"/>
          </a:p>
        </p:txBody>
      </p:sp>
      <p:sp>
        <p:nvSpPr>
          <p:cNvPr id="6" name="5 Marcador de número de diapositiva"/>
          <p:cNvSpPr>
            <a:spLocks noGrp="1"/>
          </p:cNvSpPr>
          <p:nvPr>
            <p:ph type="sldNum" sz="quarter" idx="12"/>
          </p:nvPr>
        </p:nvSpPr>
        <p:spPr/>
        <p:txBody>
          <a:bodyPr/>
          <a:lstStyle>
            <a:lvl1pPr>
              <a:defRPr/>
            </a:lvl1pPr>
          </a:lstStyle>
          <a:p>
            <a:pPr>
              <a:defRPr/>
            </a:pPr>
            <a:fld id="{49313907-615D-43EC-B056-925FD45450C5}" type="slidenum">
              <a:rPr lang="es-CO"/>
              <a:pPr>
                <a:defRPr/>
              </a:pPr>
              <a:t>‹Nº›</a:t>
            </a:fld>
            <a:endParaRPr lang="es-CO" dirty="0"/>
          </a:p>
        </p:txBody>
      </p:sp>
    </p:spTree>
    <p:extLst>
      <p:ext uri="{BB962C8B-B14F-4D97-AF65-F5344CB8AC3E}">
        <p14:creationId xmlns:p14="http://schemas.microsoft.com/office/powerpoint/2010/main" val="1634494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7780337" y="274639"/>
            <a:ext cx="2414588" cy="5851525"/>
          </a:xfrm>
        </p:spPr>
        <p:txBody>
          <a:bodyPr vert="eaVert"/>
          <a:lstStyle/>
          <a:p>
            <a:r>
              <a:rPr lang="es-ES"/>
              <a:t>Haga clic para modificar el estilo de título del patrón</a:t>
            </a:r>
            <a:endParaRPr lang="es-CO"/>
          </a:p>
        </p:txBody>
      </p:sp>
      <p:sp>
        <p:nvSpPr>
          <p:cNvPr id="3" name="2 Marcador de texto vertical"/>
          <p:cNvSpPr>
            <a:spLocks noGrp="1"/>
          </p:cNvSpPr>
          <p:nvPr>
            <p:ph type="body" orient="vert" idx="1"/>
          </p:nvPr>
        </p:nvSpPr>
        <p:spPr>
          <a:xfrm>
            <a:off x="536575" y="274639"/>
            <a:ext cx="7078663"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lvl1pPr>
              <a:defRPr/>
            </a:lvl1pPr>
          </a:lstStyle>
          <a:p>
            <a:pPr>
              <a:defRPr/>
            </a:pPr>
            <a:fld id="{2509FEC7-C8AB-4F3D-91C6-25182E146705}" type="datetimeFigureOut">
              <a:rPr lang="es-CO"/>
              <a:pPr>
                <a:defRPr/>
              </a:pPr>
              <a:t>4/09/2017</a:t>
            </a:fld>
            <a:endParaRPr lang="es-CO" dirty="0"/>
          </a:p>
        </p:txBody>
      </p:sp>
      <p:sp>
        <p:nvSpPr>
          <p:cNvPr id="5" name="4 Marcador de pie de página"/>
          <p:cNvSpPr>
            <a:spLocks noGrp="1"/>
          </p:cNvSpPr>
          <p:nvPr>
            <p:ph type="ftr" sz="quarter" idx="11"/>
          </p:nvPr>
        </p:nvSpPr>
        <p:spPr/>
        <p:txBody>
          <a:bodyPr/>
          <a:lstStyle>
            <a:lvl1pPr>
              <a:defRPr/>
            </a:lvl1pPr>
          </a:lstStyle>
          <a:p>
            <a:pPr>
              <a:defRPr/>
            </a:pPr>
            <a:endParaRPr lang="es-CO"/>
          </a:p>
        </p:txBody>
      </p:sp>
      <p:sp>
        <p:nvSpPr>
          <p:cNvPr id="6" name="5 Marcador de número de diapositiva"/>
          <p:cNvSpPr>
            <a:spLocks noGrp="1"/>
          </p:cNvSpPr>
          <p:nvPr>
            <p:ph type="sldNum" sz="quarter" idx="12"/>
          </p:nvPr>
        </p:nvSpPr>
        <p:spPr/>
        <p:txBody>
          <a:bodyPr/>
          <a:lstStyle>
            <a:lvl1pPr>
              <a:defRPr/>
            </a:lvl1pPr>
          </a:lstStyle>
          <a:p>
            <a:pPr>
              <a:defRPr/>
            </a:pPr>
            <a:fld id="{DD77C104-C271-4922-9FC2-3341AD69F88B}" type="slidenum">
              <a:rPr lang="es-CO"/>
              <a:pPr>
                <a:defRPr/>
              </a:pPr>
              <a:t>‹Nº›</a:t>
            </a:fld>
            <a:endParaRPr lang="es-CO" dirty="0"/>
          </a:p>
        </p:txBody>
      </p:sp>
    </p:spTree>
    <p:extLst>
      <p:ext uri="{BB962C8B-B14F-4D97-AF65-F5344CB8AC3E}">
        <p14:creationId xmlns:p14="http://schemas.microsoft.com/office/powerpoint/2010/main" val="2293015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apositiva de título">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userDrawn="1">
            <p:custDataLst>
              <p:tags r:id="rId2"/>
            </p:custDataLst>
            <p:extLst/>
          </p:nvPr>
        </p:nvGraphicFramePr>
        <p:xfrm>
          <a:off x="1721" y="1589"/>
          <a:ext cx="1719" cy="1587"/>
        </p:xfrm>
        <a:graphic>
          <a:graphicData uri="http://schemas.openxmlformats.org/presentationml/2006/ole">
            <mc:AlternateContent xmlns:mc="http://schemas.openxmlformats.org/markup-compatibility/2006">
              <mc:Choice xmlns:v="urn:schemas-microsoft-com:vml" Requires="v">
                <p:oleObj spid="_x0000_s2052" name="think-cell Slide" r:id="rId14" imgW="270" imgH="270" progId="TCLayout.ActiveDocument.1">
                  <p:embed/>
                </p:oleObj>
              </mc:Choice>
              <mc:Fallback>
                <p:oleObj name="think-cell Slide" r:id="rId14" imgW="270" imgH="270" progId="TCLayout.ActiveDocument.1">
                  <p:embed/>
                  <p:pic>
                    <p:nvPicPr>
                      <p:cNvPr id="0" name=""/>
                      <p:cNvPicPr/>
                      <p:nvPr/>
                    </p:nvPicPr>
                    <p:blipFill>
                      <a:blip r:embed="rId15"/>
                      <a:stretch>
                        <a:fillRect/>
                      </a:stretch>
                    </p:blipFill>
                    <p:spPr>
                      <a:xfrm>
                        <a:off x="1721" y="1589"/>
                        <a:ext cx="1719" cy="1587"/>
                      </a:xfrm>
                      <a:prstGeom prst="rect">
                        <a:avLst/>
                      </a:prstGeom>
                    </p:spPr>
                  </p:pic>
                </p:oleObj>
              </mc:Fallback>
            </mc:AlternateContent>
          </a:graphicData>
        </a:graphic>
      </p:graphicFrame>
      <p:sp>
        <p:nvSpPr>
          <p:cNvPr id="15" name="Rectangle 14"/>
          <p:cNvSpPr/>
          <p:nvPr userDrawn="1">
            <p:custDataLst>
              <p:tags r:id="rId3"/>
            </p:custDataLst>
          </p:nvPr>
        </p:nvSpPr>
        <p:spPr>
          <a:xfrm>
            <a:off x="1" y="-9524"/>
            <a:ext cx="9906000" cy="3433762"/>
          </a:xfrm>
          <a:prstGeom prst="rect">
            <a:avLst/>
          </a:prstGeom>
          <a:solidFill>
            <a:srgbClr val="E4E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7" name="Rectangle 16"/>
          <p:cNvSpPr/>
          <p:nvPr userDrawn="1">
            <p:custDataLst>
              <p:tags r:id="rId4"/>
            </p:custDataLst>
          </p:nvPr>
        </p:nvSpPr>
        <p:spPr>
          <a:xfrm>
            <a:off x="1991519" y="3383281"/>
            <a:ext cx="7914482" cy="47625"/>
          </a:xfrm>
          <a:prstGeom prst="rect">
            <a:avLst/>
          </a:prstGeom>
          <a:gradFill flip="none" rotWithShape="1">
            <a:gsLst>
              <a:gs pos="0">
                <a:schemeClr val="accent6"/>
              </a:gs>
              <a:gs pos="100000">
                <a:schemeClr val="bg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latin typeface="Candara"/>
              <a:sym typeface="Candara"/>
            </a:endParaRPr>
          </a:p>
        </p:txBody>
      </p:sp>
      <p:sp>
        <p:nvSpPr>
          <p:cNvPr id="2" name="1 Título"/>
          <p:cNvSpPr>
            <a:spLocks noGrp="1"/>
          </p:cNvSpPr>
          <p:nvPr>
            <p:ph type="ctrTitle"/>
            <p:custDataLst>
              <p:tags r:id="rId5"/>
            </p:custDataLst>
          </p:nvPr>
        </p:nvSpPr>
        <p:spPr>
          <a:xfrm>
            <a:off x="2505841" y="1690687"/>
            <a:ext cx="6319203" cy="1470025"/>
          </a:xfrm>
        </p:spPr>
        <p:txBody>
          <a:bodyPr/>
          <a:lstStyle>
            <a:lvl1pPr algn="l">
              <a:defRPr sz="3600"/>
            </a:lvl1pPr>
          </a:lstStyle>
          <a:p>
            <a:r>
              <a:rPr lang="es-ES"/>
              <a:t>Haga clic para modificar el estilo de título del patrón</a:t>
            </a:r>
            <a:endParaRPr lang="es-CO" dirty="0"/>
          </a:p>
        </p:txBody>
      </p:sp>
      <p:sp>
        <p:nvSpPr>
          <p:cNvPr id="3" name="2 Subtítulo"/>
          <p:cNvSpPr>
            <a:spLocks noGrp="1"/>
          </p:cNvSpPr>
          <p:nvPr>
            <p:ph type="subTitle" idx="1"/>
            <p:custDataLst>
              <p:tags r:id="rId6"/>
            </p:custDataLst>
          </p:nvPr>
        </p:nvSpPr>
        <p:spPr>
          <a:xfrm>
            <a:off x="2505841" y="3467101"/>
            <a:ext cx="6339840" cy="619125"/>
          </a:xfrm>
        </p:spPr>
        <p:txBody>
          <a:bodyPr lIns="0" tIns="0" rIns="0" bIns="0"/>
          <a:lstStyle>
            <a:lvl1pPr marL="0" indent="0" algn="l">
              <a:buNone/>
              <a:defRPr sz="1800" b="0">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CO" dirty="0"/>
          </a:p>
        </p:txBody>
      </p:sp>
      <p:sp>
        <p:nvSpPr>
          <p:cNvPr id="20" name="Text Placeholder 19"/>
          <p:cNvSpPr>
            <a:spLocks noGrp="1"/>
          </p:cNvSpPr>
          <p:nvPr>
            <p:ph type="body" sz="quarter" idx="10" hasCustomPrompt="1"/>
            <p:custDataLst>
              <p:tags r:id="rId7"/>
            </p:custDataLst>
          </p:nvPr>
        </p:nvSpPr>
        <p:spPr>
          <a:xfrm>
            <a:off x="2505841" y="4248150"/>
            <a:ext cx="3487738" cy="361950"/>
          </a:xfrm>
        </p:spPr>
        <p:txBody>
          <a:bodyPr lIns="0" tIns="0" rIns="0" bIns="0" anchor="ctr"/>
          <a:lstStyle>
            <a:lvl1pPr marL="0" indent="0" algn="l">
              <a:buNone/>
              <a:defRPr sz="1400" b="0">
                <a:solidFill>
                  <a:schemeClr val="accent3"/>
                </a:solidFill>
              </a:defRPr>
            </a:lvl1pPr>
            <a:lvl5pPr>
              <a:defRPr/>
            </a:lvl5pPr>
          </a:lstStyle>
          <a:p>
            <a:pPr lvl="0"/>
            <a:r>
              <a:rPr lang="en-US" dirty="0"/>
              <a:t>Date</a:t>
            </a:r>
          </a:p>
        </p:txBody>
      </p:sp>
      <p:sp>
        <p:nvSpPr>
          <p:cNvPr id="6" name="Pentagon 5"/>
          <p:cNvSpPr/>
          <p:nvPr userDrawn="1">
            <p:custDataLst>
              <p:tags r:id="rId8"/>
            </p:custDataLst>
          </p:nvPr>
        </p:nvSpPr>
        <p:spPr>
          <a:xfrm>
            <a:off x="0" y="0"/>
            <a:ext cx="2154811" cy="4619624"/>
          </a:xfrm>
          <a:custGeom>
            <a:avLst/>
            <a:gdLst>
              <a:gd name="connsiteX0" fmla="*/ 0 w 2095500"/>
              <a:gd name="connsiteY0" fmla="*/ 0 h 6867525"/>
              <a:gd name="connsiteX1" fmla="*/ 1410691 w 2095500"/>
              <a:gd name="connsiteY1" fmla="*/ 0 h 6867525"/>
              <a:gd name="connsiteX2" fmla="*/ 2095500 w 2095500"/>
              <a:gd name="connsiteY2" fmla="*/ 3433763 h 6867525"/>
              <a:gd name="connsiteX3" fmla="*/ 1410691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1036980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750733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1592248 w 2095500"/>
              <a:gd name="connsiteY3" fmla="*/ 4622800 h 6867525"/>
              <a:gd name="connsiteX4" fmla="*/ 750733 w 2095500"/>
              <a:gd name="connsiteY4" fmla="*/ 6867525 h 6867525"/>
              <a:gd name="connsiteX5" fmla="*/ 0 w 2095500"/>
              <a:gd name="connsiteY5" fmla="*/ 6867525 h 6867525"/>
              <a:gd name="connsiteX6" fmla="*/ 0 w 2095500"/>
              <a:gd name="connsiteY6" fmla="*/ 0 h 6867525"/>
              <a:gd name="connsiteX0" fmla="*/ 7952 w 2103452"/>
              <a:gd name="connsiteY0" fmla="*/ 0 h 6867525"/>
              <a:gd name="connsiteX1" fmla="*/ 1418643 w 2103452"/>
              <a:gd name="connsiteY1" fmla="*/ 0 h 6867525"/>
              <a:gd name="connsiteX2" fmla="*/ 2103452 w 2103452"/>
              <a:gd name="connsiteY2" fmla="*/ 3433763 h 6867525"/>
              <a:gd name="connsiteX3" fmla="*/ 1600200 w 2103452"/>
              <a:gd name="connsiteY3" fmla="*/ 4622800 h 6867525"/>
              <a:gd name="connsiteX4" fmla="*/ 758685 w 2103452"/>
              <a:gd name="connsiteY4" fmla="*/ 6867525 h 6867525"/>
              <a:gd name="connsiteX5" fmla="*/ 7952 w 2103452"/>
              <a:gd name="connsiteY5" fmla="*/ 6867525 h 6867525"/>
              <a:gd name="connsiteX6" fmla="*/ 0 w 2103452"/>
              <a:gd name="connsiteY6" fmla="*/ 4635500 h 6867525"/>
              <a:gd name="connsiteX7" fmla="*/ 7952 w 2103452"/>
              <a:gd name="connsiteY7" fmla="*/ 0 h 6867525"/>
              <a:gd name="connsiteX0" fmla="*/ 7952 w 2103452"/>
              <a:gd name="connsiteY0" fmla="*/ 0 h 6867525"/>
              <a:gd name="connsiteX1" fmla="*/ 1418643 w 2103452"/>
              <a:gd name="connsiteY1" fmla="*/ 0 h 6867525"/>
              <a:gd name="connsiteX2" fmla="*/ 2103452 w 2103452"/>
              <a:gd name="connsiteY2" fmla="*/ 3433763 h 6867525"/>
              <a:gd name="connsiteX3" fmla="*/ 1600200 w 2103452"/>
              <a:gd name="connsiteY3" fmla="*/ 4622800 h 6867525"/>
              <a:gd name="connsiteX4" fmla="*/ 7952 w 2103452"/>
              <a:gd name="connsiteY4" fmla="*/ 6867525 h 6867525"/>
              <a:gd name="connsiteX5" fmla="*/ 0 w 2103452"/>
              <a:gd name="connsiteY5" fmla="*/ 4635500 h 6867525"/>
              <a:gd name="connsiteX6" fmla="*/ 7952 w 2103452"/>
              <a:gd name="connsiteY6" fmla="*/ 0 h 6867525"/>
              <a:gd name="connsiteX0" fmla="*/ 7952 w 2103452"/>
              <a:gd name="connsiteY0" fmla="*/ 0 h 4635500"/>
              <a:gd name="connsiteX1" fmla="*/ 1418643 w 2103452"/>
              <a:gd name="connsiteY1" fmla="*/ 0 h 4635500"/>
              <a:gd name="connsiteX2" fmla="*/ 2103452 w 2103452"/>
              <a:gd name="connsiteY2" fmla="*/ 3433763 h 4635500"/>
              <a:gd name="connsiteX3" fmla="*/ 1600200 w 2103452"/>
              <a:gd name="connsiteY3" fmla="*/ 4622800 h 4635500"/>
              <a:gd name="connsiteX4" fmla="*/ 0 w 2103452"/>
              <a:gd name="connsiteY4" fmla="*/ 4635500 h 4635500"/>
              <a:gd name="connsiteX5" fmla="*/ 7952 w 2103452"/>
              <a:gd name="connsiteY5" fmla="*/ 0 h 463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3452" h="4635500">
                <a:moveTo>
                  <a:pt x="7952" y="0"/>
                </a:moveTo>
                <a:lnTo>
                  <a:pt x="1418643" y="0"/>
                </a:lnTo>
                <a:lnTo>
                  <a:pt x="2103452" y="3433763"/>
                </a:lnTo>
                <a:lnTo>
                  <a:pt x="1600200" y="4622800"/>
                </a:lnTo>
                <a:lnTo>
                  <a:pt x="0" y="4635500"/>
                </a:lnTo>
                <a:cubicBezTo>
                  <a:pt x="2651" y="3090333"/>
                  <a:pt x="5301" y="1545167"/>
                  <a:pt x="795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grpSp>
        <p:nvGrpSpPr>
          <p:cNvPr id="22" name="Group 21"/>
          <p:cNvGrpSpPr/>
          <p:nvPr userDrawn="1">
            <p:custDataLst>
              <p:tags r:id="rId9"/>
            </p:custDataLst>
          </p:nvPr>
        </p:nvGrpSpPr>
        <p:grpSpPr>
          <a:xfrm>
            <a:off x="-1145380" y="-484331"/>
            <a:ext cx="3300191" cy="4954730"/>
            <a:chOff x="-1250950" y="-268289"/>
            <a:chExt cx="3263900" cy="5308600"/>
          </a:xfrm>
          <a:solidFill>
            <a:schemeClr val="accent3">
              <a:lumMod val="20000"/>
              <a:lumOff val="80000"/>
            </a:schemeClr>
          </a:solidFill>
        </p:grpSpPr>
        <p:sp>
          <p:nvSpPr>
            <p:cNvPr id="18" name="Freeform 27"/>
            <p:cNvSpPr>
              <a:spLocks noEditPoints="1"/>
            </p:cNvSpPr>
            <p:nvPr userDrawn="1"/>
          </p:nvSpPr>
          <p:spPr bwMode="auto">
            <a:xfrm>
              <a:off x="-784225" y="-268289"/>
              <a:ext cx="2327275" cy="3987800"/>
            </a:xfrm>
            <a:custGeom>
              <a:avLst/>
              <a:gdLst>
                <a:gd name="T0" fmla="*/ 0 w 1466"/>
                <a:gd name="T1" fmla="*/ 2506 h 2512"/>
                <a:gd name="T2" fmla="*/ 48 w 1466"/>
                <a:gd name="T3" fmla="*/ 2254 h 2512"/>
                <a:gd name="T4" fmla="*/ 300 w 1466"/>
                <a:gd name="T5" fmla="*/ 916 h 2512"/>
                <a:gd name="T6" fmla="*/ 428 w 1466"/>
                <a:gd name="T7" fmla="*/ 240 h 2512"/>
                <a:gd name="T8" fmla="*/ 436 w 1466"/>
                <a:gd name="T9" fmla="*/ 208 h 2512"/>
                <a:gd name="T10" fmla="*/ 454 w 1466"/>
                <a:gd name="T11" fmla="*/ 150 h 2512"/>
                <a:gd name="T12" fmla="*/ 480 w 1466"/>
                <a:gd name="T13" fmla="*/ 104 h 2512"/>
                <a:gd name="T14" fmla="*/ 514 w 1466"/>
                <a:gd name="T15" fmla="*/ 66 h 2512"/>
                <a:gd name="T16" fmla="*/ 554 w 1466"/>
                <a:gd name="T17" fmla="*/ 38 h 2512"/>
                <a:gd name="T18" fmla="*/ 602 w 1466"/>
                <a:gd name="T19" fmla="*/ 18 h 2512"/>
                <a:gd name="T20" fmla="*/ 662 w 1466"/>
                <a:gd name="T21" fmla="*/ 6 h 2512"/>
                <a:gd name="T22" fmla="*/ 730 w 1466"/>
                <a:gd name="T23" fmla="*/ 0 h 2512"/>
                <a:gd name="T24" fmla="*/ 768 w 1466"/>
                <a:gd name="T25" fmla="*/ 2 h 2512"/>
                <a:gd name="T26" fmla="*/ 826 w 1466"/>
                <a:gd name="T27" fmla="*/ 6 h 2512"/>
                <a:gd name="T28" fmla="*/ 876 w 1466"/>
                <a:gd name="T29" fmla="*/ 20 h 2512"/>
                <a:gd name="T30" fmla="*/ 922 w 1466"/>
                <a:gd name="T31" fmla="*/ 40 h 2512"/>
                <a:gd name="T32" fmla="*/ 958 w 1466"/>
                <a:gd name="T33" fmla="*/ 70 h 2512"/>
                <a:gd name="T34" fmla="*/ 990 w 1466"/>
                <a:gd name="T35" fmla="*/ 104 h 2512"/>
                <a:gd name="T36" fmla="*/ 1014 w 1466"/>
                <a:gd name="T37" fmla="*/ 148 h 2512"/>
                <a:gd name="T38" fmla="*/ 1034 w 1466"/>
                <a:gd name="T39" fmla="*/ 198 h 2512"/>
                <a:gd name="T40" fmla="*/ 1048 w 1466"/>
                <a:gd name="T41" fmla="*/ 256 h 2512"/>
                <a:gd name="T42" fmla="*/ 1162 w 1466"/>
                <a:gd name="T43" fmla="*/ 866 h 2512"/>
                <a:gd name="T44" fmla="*/ 1278 w 1466"/>
                <a:gd name="T45" fmla="*/ 1478 h 2512"/>
                <a:gd name="T46" fmla="*/ 1464 w 1466"/>
                <a:gd name="T47" fmla="*/ 2464 h 2512"/>
                <a:gd name="T48" fmla="*/ 1466 w 1466"/>
                <a:gd name="T49" fmla="*/ 2478 h 2512"/>
                <a:gd name="T50" fmla="*/ 1464 w 1466"/>
                <a:gd name="T51" fmla="*/ 2496 h 2512"/>
                <a:gd name="T52" fmla="*/ 1454 w 1466"/>
                <a:gd name="T53" fmla="*/ 2508 h 2512"/>
                <a:gd name="T54" fmla="*/ 1436 w 1466"/>
                <a:gd name="T55" fmla="*/ 2512 h 2512"/>
                <a:gd name="T56" fmla="*/ 1424 w 1466"/>
                <a:gd name="T57" fmla="*/ 2512 h 2512"/>
                <a:gd name="T58" fmla="*/ 40 w 1466"/>
                <a:gd name="T59" fmla="*/ 2512 h 2512"/>
                <a:gd name="T60" fmla="*/ 0 w 1466"/>
                <a:gd name="T61" fmla="*/ 2506 h 2512"/>
                <a:gd name="T62" fmla="*/ 738 w 1466"/>
                <a:gd name="T63" fmla="*/ 886 h 2512"/>
                <a:gd name="T64" fmla="*/ 720 w 1466"/>
                <a:gd name="T65" fmla="*/ 888 h 2512"/>
                <a:gd name="T66" fmla="*/ 538 w 1466"/>
                <a:gd name="T67" fmla="*/ 2064 h 2512"/>
                <a:gd name="T68" fmla="*/ 918 w 1466"/>
                <a:gd name="T69" fmla="*/ 2064 h 2512"/>
                <a:gd name="T70" fmla="*/ 738 w 1466"/>
                <a:gd name="T71" fmla="*/ 886 h 2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6" h="2512">
                  <a:moveTo>
                    <a:pt x="0" y="2506"/>
                  </a:moveTo>
                  <a:lnTo>
                    <a:pt x="0" y="2506"/>
                  </a:lnTo>
                  <a:lnTo>
                    <a:pt x="48" y="2254"/>
                  </a:lnTo>
                  <a:lnTo>
                    <a:pt x="48" y="2254"/>
                  </a:lnTo>
                  <a:lnTo>
                    <a:pt x="300" y="916"/>
                  </a:lnTo>
                  <a:lnTo>
                    <a:pt x="300" y="916"/>
                  </a:lnTo>
                  <a:lnTo>
                    <a:pt x="364" y="578"/>
                  </a:lnTo>
                  <a:lnTo>
                    <a:pt x="428" y="240"/>
                  </a:lnTo>
                  <a:lnTo>
                    <a:pt x="428" y="240"/>
                  </a:lnTo>
                  <a:lnTo>
                    <a:pt x="436" y="208"/>
                  </a:lnTo>
                  <a:lnTo>
                    <a:pt x="444" y="178"/>
                  </a:lnTo>
                  <a:lnTo>
                    <a:pt x="454" y="150"/>
                  </a:lnTo>
                  <a:lnTo>
                    <a:pt x="466" y="126"/>
                  </a:lnTo>
                  <a:lnTo>
                    <a:pt x="480" y="104"/>
                  </a:lnTo>
                  <a:lnTo>
                    <a:pt x="496" y="84"/>
                  </a:lnTo>
                  <a:lnTo>
                    <a:pt x="514" y="66"/>
                  </a:lnTo>
                  <a:lnTo>
                    <a:pt x="532" y="50"/>
                  </a:lnTo>
                  <a:lnTo>
                    <a:pt x="554" y="38"/>
                  </a:lnTo>
                  <a:lnTo>
                    <a:pt x="578" y="26"/>
                  </a:lnTo>
                  <a:lnTo>
                    <a:pt x="602" y="18"/>
                  </a:lnTo>
                  <a:lnTo>
                    <a:pt x="630" y="10"/>
                  </a:lnTo>
                  <a:lnTo>
                    <a:pt x="662" y="6"/>
                  </a:lnTo>
                  <a:lnTo>
                    <a:pt x="694" y="2"/>
                  </a:lnTo>
                  <a:lnTo>
                    <a:pt x="730" y="0"/>
                  </a:lnTo>
                  <a:lnTo>
                    <a:pt x="768" y="2"/>
                  </a:lnTo>
                  <a:lnTo>
                    <a:pt x="768" y="2"/>
                  </a:lnTo>
                  <a:lnTo>
                    <a:pt x="798" y="4"/>
                  </a:lnTo>
                  <a:lnTo>
                    <a:pt x="826" y="6"/>
                  </a:lnTo>
                  <a:lnTo>
                    <a:pt x="852" y="12"/>
                  </a:lnTo>
                  <a:lnTo>
                    <a:pt x="876" y="20"/>
                  </a:lnTo>
                  <a:lnTo>
                    <a:pt x="900" y="30"/>
                  </a:lnTo>
                  <a:lnTo>
                    <a:pt x="922" y="40"/>
                  </a:lnTo>
                  <a:lnTo>
                    <a:pt x="940" y="54"/>
                  </a:lnTo>
                  <a:lnTo>
                    <a:pt x="958" y="70"/>
                  </a:lnTo>
                  <a:lnTo>
                    <a:pt x="974" y="86"/>
                  </a:lnTo>
                  <a:lnTo>
                    <a:pt x="990" y="104"/>
                  </a:lnTo>
                  <a:lnTo>
                    <a:pt x="1002" y="126"/>
                  </a:lnTo>
                  <a:lnTo>
                    <a:pt x="1014" y="148"/>
                  </a:lnTo>
                  <a:lnTo>
                    <a:pt x="1026" y="172"/>
                  </a:lnTo>
                  <a:lnTo>
                    <a:pt x="1034" y="198"/>
                  </a:lnTo>
                  <a:lnTo>
                    <a:pt x="1042" y="226"/>
                  </a:lnTo>
                  <a:lnTo>
                    <a:pt x="1048" y="256"/>
                  </a:lnTo>
                  <a:lnTo>
                    <a:pt x="1048" y="256"/>
                  </a:lnTo>
                  <a:lnTo>
                    <a:pt x="1162" y="866"/>
                  </a:lnTo>
                  <a:lnTo>
                    <a:pt x="1278" y="1478"/>
                  </a:lnTo>
                  <a:lnTo>
                    <a:pt x="1278" y="1478"/>
                  </a:lnTo>
                  <a:lnTo>
                    <a:pt x="1370" y="1970"/>
                  </a:lnTo>
                  <a:lnTo>
                    <a:pt x="1464" y="2464"/>
                  </a:lnTo>
                  <a:lnTo>
                    <a:pt x="1464" y="2464"/>
                  </a:lnTo>
                  <a:lnTo>
                    <a:pt x="1466" y="2478"/>
                  </a:lnTo>
                  <a:lnTo>
                    <a:pt x="1466" y="2488"/>
                  </a:lnTo>
                  <a:lnTo>
                    <a:pt x="1464" y="2496"/>
                  </a:lnTo>
                  <a:lnTo>
                    <a:pt x="1460" y="2502"/>
                  </a:lnTo>
                  <a:lnTo>
                    <a:pt x="1454" y="2508"/>
                  </a:lnTo>
                  <a:lnTo>
                    <a:pt x="1446" y="2510"/>
                  </a:lnTo>
                  <a:lnTo>
                    <a:pt x="1436" y="2512"/>
                  </a:lnTo>
                  <a:lnTo>
                    <a:pt x="1424" y="2512"/>
                  </a:lnTo>
                  <a:lnTo>
                    <a:pt x="1424" y="2512"/>
                  </a:lnTo>
                  <a:lnTo>
                    <a:pt x="40" y="2512"/>
                  </a:lnTo>
                  <a:lnTo>
                    <a:pt x="40" y="2512"/>
                  </a:lnTo>
                  <a:lnTo>
                    <a:pt x="22" y="2510"/>
                  </a:lnTo>
                  <a:lnTo>
                    <a:pt x="0" y="2506"/>
                  </a:lnTo>
                  <a:lnTo>
                    <a:pt x="0" y="2506"/>
                  </a:lnTo>
                  <a:close/>
                  <a:moveTo>
                    <a:pt x="738" y="886"/>
                  </a:moveTo>
                  <a:lnTo>
                    <a:pt x="738" y="886"/>
                  </a:lnTo>
                  <a:lnTo>
                    <a:pt x="720" y="888"/>
                  </a:lnTo>
                  <a:lnTo>
                    <a:pt x="720" y="888"/>
                  </a:lnTo>
                  <a:lnTo>
                    <a:pt x="538" y="2064"/>
                  </a:lnTo>
                  <a:lnTo>
                    <a:pt x="538" y="2064"/>
                  </a:lnTo>
                  <a:lnTo>
                    <a:pt x="918" y="2064"/>
                  </a:lnTo>
                  <a:lnTo>
                    <a:pt x="918" y="2064"/>
                  </a:lnTo>
                  <a:lnTo>
                    <a:pt x="738" y="886"/>
                  </a:lnTo>
                  <a:lnTo>
                    <a:pt x="738" y="886"/>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pPr>
              <a:endParaRPr lang="en-US">
                <a:solidFill>
                  <a:prstClr val="white"/>
                </a:solidFill>
              </a:endParaRPr>
            </a:p>
          </p:txBody>
        </p:sp>
        <p:sp>
          <p:nvSpPr>
            <p:cNvPr id="19" name="Freeform 28"/>
            <p:cNvSpPr>
              <a:spLocks/>
            </p:cNvSpPr>
            <p:nvPr userDrawn="1"/>
          </p:nvSpPr>
          <p:spPr bwMode="auto">
            <a:xfrm>
              <a:off x="-1250950" y="4198936"/>
              <a:ext cx="3263900" cy="841375"/>
            </a:xfrm>
            <a:custGeom>
              <a:avLst/>
              <a:gdLst>
                <a:gd name="T0" fmla="*/ 1028 w 2056"/>
                <a:gd name="T1" fmla="*/ 528 h 530"/>
                <a:gd name="T2" fmla="*/ 62 w 2056"/>
                <a:gd name="T3" fmla="*/ 530 h 530"/>
                <a:gd name="T4" fmla="*/ 46 w 2056"/>
                <a:gd name="T5" fmla="*/ 530 h 530"/>
                <a:gd name="T6" fmla="*/ 20 w 2056"/>
                <a:gd name="T7" fmla="*/ 524 h 530"/>
                <a:gd name="T8" fmla="*/ 6 w 2056"/>
                <a:gd name="T9" fmla="*/ 510 h 530"/>
                <a:gd name="T10" fmla="*/ 0 w 2056"/>
                <a:gd name="T11" fmla="*/ 484 h 530"/>
                <a:gd name="T12" fmla="*/ 0 w 2056"/>
                <a:gd name="T13" fmla="*/ 468 h 530"/>
                <a:gd name="T14" fmla="*/ 2 w 2056"/>
                <a:gd name="T15" fmla="*/ 408 h 530"/>
                <a:gd name="T16" fmla="*/ 10 w 2056"/>
                <a:gd name="T17" fmla="*/ 382 h 530"/>
                <a:gd name="T18" fmla="*/ 20 w 2056"/>
                <a:gd name="T19" fmla="*/ 372 h 530"/>
                <a:gd name="T20" fmla="*/ 44 w 2056"/>
                <a:gd name="T21" fmla="*/ 364 h 530"/>
                <a:gd name="T22" fmla="*/ 104 w 2056"/>
                <a:gd name="T23" fmla="*/ 362 h 530"/>
                <a:gd name="T24" fmla="*/ 116 w 2056"/>
                <a:gd name="T25" fmla="*/ 360 h 530"/>
                <a:gd name="T26" fmla="*/ 134 w 2056"/>
                <a:gd name="T27" fmla="*/ 354 h 530"/>
                <a:gd name="T28" fmla="*/ 146 w 2056"/>
                <a:gd name="T29" fmla="*/ 342 h 530"/>
                <a:gd name="T30" fmla="*/ 156 w 2056"/>
                <a:gd name="T31" fmla="*/ 314 h 530"/>
                <a:gd name="T32" fmla="*/ 180 w 2056"/>
                <a:gd name="T33" fmla="*/ 182 h 530"/>
                <a:gd name="T34" fmla="*/ 204 w 2056"/>
                <a:gd name="T35" fmla="*/ 52 h 530"/>
                <a:gd name="T36" fmla="*/ 212 w 2056"/>
                <a:gd name="T37" fmla="*/ 28 h 530"/>
                <a:gd name="T38" fmla="*/ 222 w 2056"/>
                <a:gd name="T39" fmla="*/ 12 h 530"/>
                <a:gd name="T40" fmla="*/ 240 w 2056"/>
                <a:gd name="T41" fmla="*/ 4 h 530"/>
                <a:gd name="T42" fmla="*/ 264 w 2056"/>
                <a:gd name="T43" fmla="*/ 0 h 530"/>
                <a:gd name="T44" fmla="*/ 1030 w 2056"/>
                <a:gd name="T45" fmla="*/ 2 h 530"/>
                <a:gd name="T46" fmla="*/ 1794 w 2056"/>
                <a:gd name="T47" fmla="*/ 2 h 530"/>
                <a:gd name="T48" fmla="*/ 1818 w 2056"/>
                <a:gd name="T49" fmla="*/ 4 h 530"/>
                <a:gd name="T50" fmla="*/ 1834 w 2056"/>
                <a:gd name="T51" fmla="*/ 12 h 530"/>
                <a:gd name="T52" fmla="*/ 1846 w 2056"/>
                <a:gd name="T53" fmla="*/ 26 h 530"/>
                <a:gd name="T54" fmla="*/ 1852 w 2056"/>
                <a:gd name="T55" fmla="*/ 48 h 530"/>
                <a:gd name="T56" fmla="*/ 1876 w 2056"/>
                <a:gd name="T57" fmla="*/ 180 h 530"/>
                <a:gd name="T58" fmla="*/ 1900 w 2056"/>
                <a:gd name="T59" fmla="*/ 310 h 530"/>
                <a:gd name="T60" fmla="*/ 1908 w 2056"/>
                <a:gd name="T61" fmla="*/ 334 h 530"/>
                <a:gd name="T62" fmla="*/ 1918 w 2056"/>
                <a:gd name="T63" fmla="*/ 350 h 530"/>
                <a:gd name="T64" fmla="*/ 1936 w 2056"/>
                <a:gd name="T65" fmla="*/ 358 h 530"/>
                <a:gd name="T66" fmla="*/ 1962 w 2056"/>
                <a:gd name="T67" fmla="*/ 362 h 530"/>
                <a:gd name="T68" fmla="*/ 1992 w 2056"/>
                <a:gd name="T69" fmla="*/ 362 h 530"/>
                <a:gd name="T70" fmla="*/ 2034 w 2056"/>
                <a:gd name="T71" fmla="*/ 366 h 530"/>
                <a:gd name="T72" fmla="*/ 2044 w 2056"/>
                <a:gd name="T73" fmla="*/ 374 h 530"/>
                <a:gd name="T74" fmla="*/ 2052 w 2056"/>
                <a:gd name="T75" fmla="*/ 384 h 530"/>
                <a:gd name="T76" fmla="*/ 2056 w 2056"/>
                <a:gd name="T77" fmla="*/ 426 h 530"/>
                <a:gd name="T78" fmla="*/ 2056 w 2056"/>
                <a:gd name="T79" fmla="*/ 456 h 530"/>
                <a:gd name="T80" fmla="*/ 2054 w 2056"/>
                <a:gd name="T81" fmla="*/ 498 h 530"/>
                <a:gd name="T82" fmla="*/ 2048 w 2056"/>
                <a:gd name="T83" fmla="*/ 520 h 530"/>
                <a:gd name="T84" fmla="*/ 2026 w 2056"/>
                <a:gd name="T85" fmla="*/ 528 h 530"/>
                <a:gd name="T86" fmla="*/ 1986 w 2056"/>
                <a:gd name="T87" fmla="*/ 528 h 530"/>
                <a:gd name="T88" fmla="*/ 1028 w 2056"/>
                <a:gd name="T89" fmla="*/ 528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6" h="530">
                  <a:moveTo>
                    <a:pt x="1028" y="528"/>
                  </a:moveTo>
                  <a:lnTo>
                    <a:pt x="1028" y="528"/>
                  </a:lnTo>
                  <a:lnTo>
                    <a:pt x="546" y="528"/>
                  </a:lnTo>
                  <a:lnTo>
                    <a:pt x="62" y="530"/>
                  </a:lnTo>
                  <a:lnTo>
                    <a:pt x="62" y="530"/>
                  </a:lnTo>
                  <a:lnTo>
                    <a:pt x="46" y="530"/>
                  </a:lnTo>
                  <a:lnTo>
                    <a:pt x="32" y="528"/>
                  </a:lnTo>
                  <a:lnTo>
                    <a:pt x="20" y="524"/>
                  </a:lnTo>
                  <a:lnTo>
                    <a:pt x="12" y="518"/>
                  </a:lnTo>
                  <a:lnTo>
                    <a:pt x="6" y="510"/>
                  </a:lnTo>
                  <a:lnTo>
                    <a:pt x="2" y="498"/>
                  </a:lnTo>
                  <a:lnTo>
                    <a:pt x="0" y="484"/>
                  </a:lnTo>
                  <a:lnTo>
                    <a:pt x="0" y="468"/>
                  </a:lnTo>
                  <a:lnTo>
                    <a:pt x="0" y="468"/>
                  </a:lnTo>
                  <a:lnTo>
                    <a:pt x="0" y="434"/>
                  </a:lnTo>
                  <a:lnTo>
                    <a:pt x="2" y="408"/>
                  </a:lnTo>
                  <a:lnTo>
                    <a:pt x="6" y="388"/>
                  </a:lnTo>
                  <a:lnTo>
                    <a:pt x="10" y="382"/>
                  </a:lnTo>
                  <a:lnTo>
                    <a:pt x="14" y="376"/>
                  </a:lnTo>
                  <a:lnTo>
                    <a:pt x="20" y="372"/>
                  </a:lnTo>
                  <a:lnTo>
                    <a:pt x="26" y="368"/>
                  </a:lnTo>
                  <a:lnTo>
                    <a:pt x="44" y="364"/>
                  </a:lnTo>
                  <a:lnTo>
                    <a:pt x="70" y="362"/>
                  </a:lnTo>
                  <a:lnTo>
                    <a:pt x="104" y="362"/>
                  </a:lnTo>
                  <a:lnTo>
                    <a:pt x="104" y="362"/>
                  </a:lnTo>
                  <a:lnTo>
                    <a:pt x="116" y="360"/>
                  </a:lnTo>
                  <a:lnTo>
                    <a:pt x="126" y="358"/>
                  </a:lnTo>
                  <a:lnTo>
                    <a:pt x="134" y="354"/>
                  </a:lnTo>
                  <a:lnTo>
                    <a:pt x="142" y="348"/>
                  </a:lnTo>
                  <a:lnTo>
                    <a:pt x="146" y="342"/>
                  </a:lnTo>
                  <a:lnTo>
                    <a:pt x="150" y="334"/>
                  </a:lnTo>
                  <a:lnTo>
                    <a:pt x="156" y="314"/>
                  </a:lnTo>
                  <a:lnTo>
                    <a:pt x="156" y="314"/>
                  </a:lnTo>
                  <a:lnTo>
                    <a:pt x="180" y="182"/>
                  </a:lnTo>
                  <a:lnTo>
                    <a:pt x="204" y="52"/>
                  </a:lnTo>
                  <a:lnTo>
                    <a:pt x="204" y="52"/>
                  </a:lnTo>
                  <a:lnTo>
                    <a:pt x="208" y="40"/>
                  </a:lnTo>
                  <a:lnTo>
                    <a:pt x="212" y="28"/>
                  </a:lnTo>
                  <a:lnTo>
                    <a:pt x="216" y="20"/>
                  </a:lnTo>
                  <a:lnTo>
                    <a:pt x="222" y="12"/>
                  </a:lnTo>
                  <a:lnTo>
                    <a:pt x="230" y="8"/>
                  </a:lnTo>
                  <a:lnTo>
                    <a:pt x="240" y="4"/>
                  </a:lnTo>
                  <a:lnTo>
                    <a:pt x="250" y="2"/>
                  </a:lnTo>
                  <a:lnTo>
                    <a:pt x="264" y="0"/>
                  </a:lnTo>
                  <a:lnTo>
                    <a:pt x="264" y="0"/>
                  </a:lnTo>
                  <a:lnTo>
                    <a:pt x="1030" y="2"/>
                  </a:lnTo>
                  <a:lnTo>
                    <a:pt x="1794" y="2"/>
                  </a:lnTo>
                  <a:lnTo>
                    <a:pt x="1794" y="2"/>
                  </a:lnTo>
                  <a:lnTo>
                    <a:pt x="1808" y="2"/>
                  </a:lnTo>
                  <a:lnTo>
                    <a:pt x="1818" y="4"/>
                  </a:lnTo>
                  <a:lnTo>
                    <a:pt x="1828" y="6"/>
                  </a:lnTo>
                  <a:lnTo>
                    <a:pt x="1834" y="12"/>
                  </a:lnTo>
                  <a:lnTo>
                    <a:pt x="1840" y="18"/>
                  </a:lnTo>
                  <a:lnTo>
                    <a:pt x="1846" y="26"/>
                  </a:lnTo>
                  <a:lnTo>
                    <a:pt x="1850" y="36"/>
                  </a:lnTo>
                  <a:lnTo>
                    <a:pt x="1852" y="48"/>
                  </a:lnTo>
                  <a:lnTo>
                    <a:pt x="1852" y="48"/>
                  </a:lnTo>
                  <a:lnTo>
                    <a:pt x="1876" y="180"/>
                  </a:lnTo>
                  <a:lnTo>
                    <a:pt x="1900" y="310"/>
                  </a:lnTo>
                  <a:lnTo>
                    <a:pt x="1900" y="310"/>
                  </a:lnTo>
                  <a:lnTo>
                    <a:pt x="1904" y="322"/>
                  </a:lnTo>
                  <a:lnTo>
                    <a:pt x="1908" y="334"/>
                  </a:lnTo>
                  <a:lnTo>
                    <a:pt x="1912" y="342"/>
                  </a:lnTo>
                  <a:lnTo>
                    <a:pt x="1918" y="350"/>
                  </a:lnTo>
                  <a:lnTo>
                    <a:pt x="1926" y="356"/>
                  </a:lnTo>
                  <a:lnTo>
                    <a:pt x="1936" y="358"/>
                  </a:lnTo>
                  <a:lnTo>
                    <a:pt x="1948" y="362"/>
                  </a:lnTo>
                  <a:lnTo>
                    <a:pt x="1962" y="362"/>
                  </a:lnTo>
                  <a:lnTo>
                    <a:pt x="1962" y="362"/>
                  </a:lnTo>
                  <a:lnTo>
                    <a:pt x="1992" y="362"/>
                  </a:lnTo>
                  <a:lnTo>
                    <a:pt x="2016" y="362"/>
                  </a:lnTo>
                  <a:lnTo>
                    <a:pt x="2034" y="366"/>
                  </a:lnTo>
                  <a:lnTo>
                    <a:pt x="2040" y="370"/>
                  </a:lnTo>
                  <a:lnTo>
                    <a:pt x="2044" y="374"/>
                  </a:lnTo>
                  <a:lnTo>
                    <a:pt x="2048" y="378"/>
                  </a:lnTo>
                  <a:lnTo>
                    <a:pt x="2052" y="384"/>
                  </a:lnTo>
                  <a:lnTo>
                    <a:pt x="2054" y="402"/>
                  </a:lnTo>
                  <a:lnTo>
                    <a:pt x="2056" y="426"/>
                  </a:lnTo>
                  <a:lnTo>
                    <a:pt x="2056" y="456"/>
                  </a:lnTo>
                  <a:lnTo>
                    <a:pt x="2056" y="456"/>
                  </a:lnTo>
                  <a:lnTo>
                    <a:pt x="2056" y="480"/>
                  </a:lnTo>
                  <a:lnTo>
                    <a:pt x="2054" y="498"/>
                  </a:lnTo>
                  <a:lnTo>
                    <a:pt x="2052" y="512"/>
                  </a:lnTo>
                  <a:lnTo>
                    <a:pt x="2048" y="520"/>
                  </a:lnTo>
                  <a:lnTo>
                    <a:pt x="2038" y="526"/>
                  </a:lnTo>
                  <a:lnTo>
                    <a:pt x="2026" y="528"/>
                  </a:lnTo>
                  <a:lnTo>
                    <a:pt x="2010" y="528"/>
                  </a:lnTo>
                  <a:lnTo>
                    <a:pt x="1986" y="528"/>
                  </a:lnTo>
                  <a:lnTo>
                    <a:pt x="1986" y="528"/>
                  </a:lnTo>
                  <a:lnTo>
                    <a:pt x="1028" y="528"/>
                  </a:lnTo>
                  <a:lnTo>
                    <a:pt x="1028" y="528"/>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pPr>
              <a:endParaRPr lang="en-US">
                <a:solidFill>
                  <a:prstClr val="white"/>
                </a:solidFill>
              </a:endParaRPr>
            </a:p>
          </p:txBody>
        </p:sp>
      </p:grpSp>
      <p:sp>
        <p:nvSpPr>
          <p:cNvPr id="16" name="Rectangle 15"/>
          <p:cNvSpPr/>
          <p:nvPr userDrawn="1">
            <p:custDataLst>
              <p:tags r:id="rId10"/>
            </p:custDataLst>
          </p:nvPr>
        </p:nvSpPr>
        <p:spPr>
          <a:xfrm>
            <a:off x="1" y="4619625"/>
            <a:ext cx="9906000" cy="2243137"/>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pic>
        <p:nvPicPr>
          <p:cNvPr id="8" name="E719C35A-4CD6-4178-B0D0-8DA208F1799A" descr="E719C35A-4CD6-4178-B0D0-8DA208F1799A"/>
          <p:cNvPicPr>
            <a:picLocks noChangeAspect="1" noChangeArrowheads="1"/>
          </p:cNvPicPr>
          <p:nvPr userDrawn="1">
            <p:custDataLst>
              <p:tags r:id="rId11"/>
            </p:custDataLst>
          </p:nvPr>
        </p:nvPicPr>
        <p:blipFill rotWithShape="1">
          <a:blip r:embed="rId16" cstate="email">
            <a:clrChange>
              <a:clrFrom>
                <a:srgbClr val="FFFFFE"/>
              </a:clrFrom>
              <a:clrTo>
                <a:srgbClr val="FFFFFE">
                  <a:alpha val="0"/>
                </a:srgbClr>
              </a:clrTo>
            </a:clrChange>
          </a:blip>
          <a:srcRect l="16910" t="12070" r="20026" b="11812"/>
          <a:stretch/>
        </p:blipFill>
        <p:spPr bwMode="auto">
          <a:xfrm>
            <a:off x="5956436" y="5557688"/>
            <a:ext cx="1216199" cy="1046100"/>
          </a:xfrm>
          <a:prstGeom prst="rect">
            <a:avLst/>
          </a:prstGeom>
          <a:noFill/>
          <a:ln w="9525">
            <a:noFill/>
            <a:miter lim="800000"/>
            <a:headEnd/>
            <a:tailEnd/>
          </a:ln>
        </p:spPr>
      </p:pic>
      <p:pic>
        <p:nvPicPr>
          <p:cNvPr id="9" name="Picture 7" descr="http://www.mininterior.gov.co/sites/default/files/galeria-imagenes/2014-logo_web_eslogan.png"/>
          <p:cNvPicPr>
            <a:picLocks noChangeAspect="1" noChangeArrowheads="1"/>
          </p:cNvPicPr>
          <p:nvPr userDrawn="1">
            <p:custDataLst>
              <p:tags r:id="rId12"/>
            </p:custDataLst>
          </p:nvPr>
        </p:nvPicPr>
        <p:blipFill>
          <a:blip r:embed="rId17">
            <a:extLst>
              <a:ext uri="{28A0092B-C50C-407E-A947-70E740481C1C}">
                <a14:useLocalDpi xmlns:a14="http://schemas.microsoft.com/office/drawing/2010/main" val="0"/>
              </a:ext>
            </a:extLst>
          </a:blip>
          <a:srcRect/>
          <a:stretch>
            <a:fillRect/>
          </a:stretch>
        </p:blipFill>
        <p:spPr bwMode="auto">
          <a:xfrm>
            <a:off x="7461559" y="5666307"/>
            <a:ext cx="1878175" cy="828862"/>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p:cNvSpPr/>
          <p:nvPr userDrawn="1"/>
        </p:nvSpPr>
        <p:spPr>
          <a:xfrm>
            <a:off x="1" y="4617721"/>
            <a:ext cx="9906001" cy="47625"/>
          </a:xfrm>
          <a:prstGeom prst="rect">
            <a:avLst/>
          </a:prstGeom>
          <a:gradFill flip="none" rotWithShape="1">
            <a:gsLst>
              <a:gs pos="0">
                <a:schemeClr val="accent5"/>
              </a:gs>
              <a:gs pos="100000">
                <a:schemeClr val="accent5">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latin typeface="Candara"/>
              <a:sym typeface="Candara"/>
            </a:endParaRPr>
          </a:p>
        </p:txBody>
      </p:sp>
    </p:spTree>
    <p:extLst>
      <p:ext uri="{BB962C8B-B14F-4D97-AF65-F5344CB8AC3E}">
        <p14:creationId xmlns:p14="http://schemas.microsoft.com/office/powerpoint/2010/main" val="26446109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721" y="1589"/>
          <a:ext cx="1719" cy="1587"/>
        </p:xfrm>
        <a:graphic>
          <a:graphicData uri="http://schemas.openxmlformats.org/presentationml/2006/ole">
            <mc:AlternateContent xmlns:mc="http://schemas.openxmlformats.org/markup-compatibility/2006">
              <mc:Choice xmlns:v="urn:schemas-microsoft-com:vml" Requires="v">
                <p:oleObj spid="_x0000_s3076" name="think-cell Slide" r:id="rId8" imgW="270" imgH="270" progId="TCLayout.ActiveDocument.1">
                  <p:embed/>
                </p:oleObj>
              </mc:Choice>
              <mc:Fallback>
                <p:oleObj name="think-cell Slide" r:id="rId8" imgW="270" imgH="270" progId="TCLayout.ActiveDocument.1">
                  <p:embed/>
                  <p:pic>
                    <p:nvPicPr>
                      <p:cNvPr id="0" name=""/>
                      <p:cNvPicPr/>
                      <p:nvPr/>
                    </p:nvPicPr>
                    <p:blipFill>
                      <a:blip r:embed="rId9"/>
                      <a:stretch>
                        <a:fillRect/>
                      </a:stretch>
                    </p:blipFill>
                    <p:spPr>
                      <a:xfrm>
                        <a:off x="1721" y="1589"/>
                        <a:ext cx="1719" cy="1587"/>
                      </a:xfrm>
                      <a:prstGeom prst="rect">
                        <a:avLst/>
                      </a:prstGeom>
                    </p:spPr>
                  </p:pic>
                </p:oleObj>
              </mc:Fallback>
            </mc:AlternateContent>
          </a:graphicData>
        </a:graphic>
      </p:graphicFrame>
      <p:sp>
        <p:nvSpPr>
          <p:cNvPr id="3" name="2 Marcador de contenido"/>
          <p:cNvSpPr>
            <a:spLocks noGrp="1"/>
          </p:cNvSpPr>
          <p:nvPr>
            <p:ph idx="1"/>
            <p:custDataLst>
              <p:tags r:id="rId3"/>
            </p:custDataLst>
          </p:nvPr>
        </p:nvSpPr>
        <p:spPr/>
        <p:txBody>
          <a:bodyPr/>
          <a:lstStyle>
            <a:lvl1pPr algn="just">
              <a:defRPr sz="1600" b="1"/>
            </a:lvl1pPr>
            <a:lvl2pPr algn="just">
              <a:defRPr sz="1600"/>
            </a:lvl2pPr>
            <a:lvl3pPr algn="just">
              <a:defRPr sz="1600"/>
            </a:lvl3pPr>
            <a:lvl4pPr algn="just">
              <a:defRPr sz="1600"/>
            </a:lvl4pPr>
            <a:lvl5pPr algn="just">
              <a:defRPr sz="1600"/>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dirty="0"/>
          </a:p>
        </p:txBody>
      </p:sp>
      <p:sp>
        <p:nvSpPr>
          <p:cNvPr id="6" name="5 Marcador de número de diapositiva"/>
          <p:cNvSpPr>
            <a:spLocks noGrp="1"/>
          </p:cNvSpPr>
          <p:nvPr>
            <p:ph type="sldNum" sz="quarter" idx="12"/>
            <p:custDataLst>
              <p:tags r:id="rId4"/>
            </p:custDataLst>
          </p:nvPr>
        </p:nvSpPr>
        <p:spPr>
          <a:xfrm>
            <a:off x="8822558" y="6356352"/>
            <a:ext cx="588142" cy="365125"/>
          </a:xfrm>
        </p:spPr>
        <p:txBody>
          <a:bodyPr/>
          <a:lstStyle>
            <a:lvl1pPr>
              <a:defRPr/>
            </a:lvl1pPr>
          </a:lstStyle>
          <a:p>
            <a:pPr>
              <a:defRPr/>
            </a:pPr>
            <a:fld id="{2506E1E8-899A-4EC0-8EB7-308EA0A8D60E}"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7" name="Rectángulo 5"/>
          <p:cNvSpPr>
            <a:spLocks noChangeArrowheads="1"/>
          </p:cNvSpPr>
          <p:nvPr userDrawn="1">
            <p:custDataLst>
              <p:tags r:id="rId5"/>
            </p:custDataLst>
          </p:nvPr>
        </p:nvSpPr>
        <p:spPr bwMode="auto">
          <a:xfrm>
            <a:off x="3524656" y="982471"/>
            <a:ext cx="290464" cy="646331"/>
          </a:xfrm>
          <a:prstGeom prst="rect">
            <a:avLst/>
          </a:prstGeom>
          <a:noFill/>
          <a:ln>
            <a:noFill/>
          </a:ln>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sz="3600" b="1" spc="50" dirty="0">
                <a:ln w="11430"/>
                <a:solidFill>
                  <a:srgbClr val="E36B1A"/>
                </a:solidFill>
                <a:effectLst>
                  <a:reflection blurRad="6350" stA="55000" endA="300" endPos="45500" dir="5400000" sy="-100000" algn="bl" rotWithShape="0"/>
                </a:effectLst>
                <a:latin typeface="Candara"/>
                <a:ea typeface="Helvetica Neue Bold Condensed" charset="0"/>
                <a:cs typeface="Impact"/>
                <a:sym typeface="Candara"/>
              </a:rPr>
              <a:t> </a:t>
            </a:r>
          </a:p>
        </p:txBody>
      </p:sp>
      <p:sp>
        <p:nvSpPr>
          <p:cNvPr id="8" name="Rectángulo 5"/>
          <p:cNvSpPr>
            <a:spLocks noChangeArrowheads="1"/>
          </p:cNvSpPr>
          <p:nvPr userDrawn="1">
            <p:custDataLst>
              <p:tags r:id="rId6"/>
            </p:custDataLst>
          </p:nvPr>
        </p:nvSpPr>
        <p:spPr bwMode="auto">
          <a:xfrm>
            <a:off x="2072680" y="404784"/>
            <a:ext cx="301686" cy="707886"/>
          </a:xfrm>
          <a:prstGeom prst="rect">
            <a:avLst/>
          </a:prstGeom>
          <a:noFill/>
          <a:ln>
            <a:noFill/>
          </a:ln>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sz="4000" b="1" spc="50" dirty="0">
                <a:ln w="11430"/>
                <a:solidFill>
                  <a:srgbClr val="1F497D">
                    <a:lumMod val="75000"/>
                  </a:srgbClr>
                </a:solidFill>
                <a:latin typeface="Candara"/>
                <a:ea typeface="Helvetica Neue Bold Condensed" charset="0"/>
                <a:cs typeface="Impact"/>
                <a:sym typeface="Candara"/>
              </a:rPr>
              <a:t> </a:t>
            </a:r>
          </a:p>
        </p:txBody>
      </p:sp>
    </p:spTree>
    <p:extLst>
      <p:ext uri="{BB962C8B-B14F-4D97-AF65-F5344CB8AC3E}">
        <p14:creationId xmlns:p14="http://schemas.microsoft.com/office/powerpoint/2010/main" val="41269864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nvPr>
        </p:nvGraphicFramePr>
        <p:xfrm>
          <a:off x="1721" y="1589"/>
          <a:ext cx="1719" cy="1587"/>
        </p:xfrm>
        <a:graphic>
          <a:graphicData uri="http://schemas.openxmlformats.org/presentationml/2006/ole">
            <mc:AlternateContent xmlns:mc="http://schemas.openxmlformats.org/markup-compatibility/2006">
              <mc:Choice xmlns:v="urn:schemas-microsoft-com:vml" Requires="v">
                <p:oleObj spid="_x0000_s4100" name="think-cell Slide" r:id="rId9" imgW="270" imgH="270" progId="TCLayout.ActiveDocument.1">
                  <p:embed/>
                </p:oleObj>
              </mc:Choice>
              <mc:Fallback>
                <p:oleObj name="think-cell Slide" r:id="rId9" imgW="270" imgH="270" progId="TCLayout.ActiveDocument.1">
                  <p:embed/>
                  <p:pic>
                    <p:nvPicPr>
                      <p:cNvPr id="0" name=""/>
                      <p:cNvPicPr/>
                      <p:nvPr/>
                    </p:nvPicPr>
                    <p:blipFill>
                      <a:blip r:embed="rId10"/>
                      <a:stretch>
                        <a:fillRect/>
                      </a:stretch>
                    </p:blipFill>
                    <p:spPr>
                      <a:xfrm>
                        <a:off x="1721" y="1589"/>
                        <a:ext cx="1719" cy="1587"/>
                      </a:xfrm>
                      <a:prstGeom prst="rect">
                        <a:avLst/>
                      </a:prstGeom>
                    </p:spPr>
                  </p:pic>
                </p:oleObj>
              </mc:Fallback>
            </mc:AlternateContent>
          </a:graphicData>
        </a:graphic>
      </p:graphicFrame>
      <p:sp>
        <p:nvSpPr>
          <p:cNvPr id="2" name="1 Título"/>
          <p:cNvSpPr>
            <a:spLocks noGrp="1"/>
          </p:cNvSpPr>
          <p:nvPr>
            <p:ph type="title"/>
            <p:custDataLst>
              <p:tags r:id="rId3"/>
            </p:custDataLst>
          </p:nvPr>
        </p:nvSpPr>
        <p:spPr>
          <a:xfrm>
            <a:off x="782506" y="4406903"/>
            <a:ext cx="8420100" cy="1362075"/>
          </a:xfrm>
        </p:spPr>
        <p:txBody>
          <a:bodyPr anchor="t"/>
          <a:lstStyle>
            <a:lvl1pPr algn="l">
              <a:defRPr sz="4000" b="1" cap="all"/>
            </a:lvl1pPr>
          </a:lstStyle>
          <a:p>
            <a:r>
              <a:rPr lang="es-ES"/>
              <a:t>Haga clic para modificar el estilo de título del patrón</a:t>
            </a:r>
            <a:endParaRPr lang="es-CO" dirty="0"/>
          </a:p>
        </p:txBody>
      </p:sp>
      <p:sp>
        <p:nvSpPr>
          <p:cNvPr id="3" name="2 Marcador de texto"/>
          <p:cNvSpPr>
            <a:spLocks noGrp="1"/>
          </p:cNvSpPr>
          <p:nvPr>
            <p:ph type="body" idx="1"/>
            <p:custDataLst>
              <p:tags r:id="rId4"/>
            </p:custDataLst>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6" name="5 Marcador de número de diapositiva"/>
          <p:cNvSpPr>
            <a:spLocks noGrp="1"/>
          </p:cNvSpPr>
          <p:nvPr>
            <p:ph type="sldNum" sz="quarter" idx="12"/>
            <p:custDataLst>
              <p:tags r:id="rId5"/>
            </p:custDataLst>
          </p:nvPr>
        </p:nvSpPr>
        <p:spPr/>
        <p:txBody>
          <a:bodyPr/>
          <a:lstStyle>
            <a:lvl1pPr>
              <a:defRPr/>
            </a:lvl1pPr>
          </a:lstStyle>
          <a:p>
            <a:pPr>
              <a:defRPr/>
            </a:pPr>
            <a:fld id="{12D14B49-4D72-45FA-8B65-70D0AF839554}"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7" name="4 Marcador de pie de página"/>
          <p:cNvSpPr>
            <a:spLocks noGrp="1"/>
          </p:cNvSpPr>
          <p:nvPr>
            <p:ph type="ftr" sz="quarter" idx="11"/>
            <p:custDataLst>
              <p:tags r:id="rId6"/>
            </p:custDataLst>
          </p:nvPr>
        </p:nvSpPr>
        <p:spPr>
          <a:xfrm>
            <a:off x="4289011" y="6356352"/>
            <a:ext cx="3136900" cy="365125"/>
          </a:xfrm>
          <a:prstGeom prst="rect">
            <a:avLst/>
          </a:prstGeom>
        </p:spPr>
        <p:txBody>
          <a:bodyPr anchor="ctr"/>
          <a:lstStyle>
            <a:lvl1pPr>
              <a:defRPr sz="1100">
                <a:latin typeface="Candara"/>
                <a:sym typeface="Candara"/>
              </a:defRPr>
            </a:lvl1pPr>
          </a:lstStyle>
          <a:p>
            <a:pPr fontAlgn="auto">
              <a:spcBef>
                <a:spcPts val="0"/>
              </a:spcBef>
              <a:spcAft>
                <a:spcPts val="0"/>
              </a:spcAft>
              <a:defRPr/>
            </a:pPr>
            <a:endParaRPr lang="es-CO" dirty="0">
              <a:solidFill>
                <a:srgbClr val="244061">
                  <a:tint val="75000"/>
                </a:srgbClr>
              </a:solidFill>
              <a:cs typeface="+mn-cs"/>
            </a:endParaRPr>
          </a:p>
        </p:txBody>
      </p:sp>
      <p:sp>
        <p:nvSpPr>
          <p:cNvPr id="8" name="3 Marcador de fecha"/>
          <p:cNvSpPr>
            <a:spLocks noGrp="1"/>
          </p:cNvSpPr>
          <p:nvPr>
            <p:ph type="dt" sz="half" idx="10"/>
            <p:custDataLst>
              <p:tags r:id="rId7"/>
            </p:custDataLst>
          </p:nvPr>
        </p:nvSpPr>
        <p:spPr>
          <a:xfrm>
            <a:off x="1360997" y="6356352"/>
            <a:ext cx="2311400" cy="365125"/>
          </a:xfrm>
          <a:prstGeom prst="rect">
            <a:avLst/>
          </a:prstGeom>
        </p:spPr>
        <p:txBody>
          <a:bodyPr anchor="ctr"/>
          <a:lstStyle>
            <a:lvl1pPr>
              <a:defRPr sz="1100">
                <a:latin typeface="Candara"/>
                <a:sym typeface="Candara"/>
              </a:defRPr>
            </a:lvl1pPr>
          </a:lstStyle>
          <a:p>
            <a:pPr fontAlgn="auto">
              <a:spcBef>
                <a:spcPts val="0"/>
              </a:spcBef>
              <a:spcAft>
                <a:spcPts val="0"/>
              </a:spcAft>
              <a:defRPr/>
            </a:pPr>
            <a:endParaRPr lang="es-CO" dirty="0">
              <a:solidFill>
                <a:srgbClr val="244061">
                  <a:tint val="75000"/>
                </a:srgbClr>
              </a:solidFill>
              <a:cs typeface="+mn-cs"/>
            </a:endParaRPr>
          </a:p>
        </p:txBody>
      </p:sp>
    </p:spTree>
    <p:extLst>
      <p:ext uri="{BB962C8B-B14F-4D97-AF65-F5344CB8AC3E}">
        <p14:creationId xmlns:p14="http://schemas.microsoft.com/office/powerpoint/2010/main" val="20624655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ólo el título">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nvPr>
        </p:nvGraphicFramePr>
        <p:xfrm>
          <a:off x="1721" y="1589"/>
          <a:ext cx="1719" cy="1587"/>
        </p:xfrm>
        <a:graphic>
          <a:graphicData uri="http://schemas.openxmlformats.org/presentationml/2006/ole">
            <mc:AlternateContent xmlns:mc="http://schemas.openxmlformats.org/markup-compatibility/2006">
              <mc:Choice xmlns:v="urn:schemas-microsoft-com:vml" Requires="v">
                <p:oleObj spid="_x0000_s5124"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721" y="1589"/>
                        <a:ext cx="1719" cy="1587"/>
                      </a:xfrm>
                      <a:prstGeom prst="rect">
                        <a:avLst/>
                      </a:prstGeom>
                    </p:spPr>
                  </p:pic>
                </p:oleObj>
              </mc:Fallback>
            </mc:AlternateContent>
          </a:graphicData>
        </a:graphic>
      </p:graphicFrame>
      <p:sp>
        <p:nvSpPr>
          <p:cNvPr id="5" name="5 Marcador de número de diapositiva"/>
          <p:cNvSpPr>
            <a:spLocks noGrp="1"/>
          </p:cNvSpPr>
          <p:nvPr>
            <p:ph type="sldNum" sz="quarter" idx="12"/>
            <p:custDataLst>
              <p:tags r:id="rId3"/>
            </p:custDataLst>
          </p:nvPr>
        </p:nvSpPr>
        <p:spPr/>
        <p:txBody>
          <a:bodyPr/>
          <a:lstStyle>
            <a:lvl1pPr>
              <a:defRPr/>
            </a:lvl1pPr>
          </a:lstStyle>
          <a:p>
            <a:pPr>
              <a:defRPr/>
            </a:pPr>
            <a:fld id="{C2C0D9B7-3709-4AA7-BC15-71609CD14C4E}"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11" name="Title 10"/>
          <p:cNvSpPr>
            <a:spLocks noGrp="1"/>
          </p:cNvSpPr>
          <p:nvPr>
            <p:ph type="title"/>
            <p:custDataLst>
              <p:tags r:id="rId4"/>
            </p:custDataLst>
          </p:nvPr>
        </p:nvSpPr>
        <p:spPr/>
        <p:txBody>
          <a:bodyPr/>
          <a:lstStyle>
            <a:lvl1pPr>
              <a:defRPr>
                <a:solidFill>
                  <a:schemeClr val="tx2"/>
                </a:solidFill>
              </a:defRPr>
            </a:lvl1pPr>
          </a:lstStyle>
          <a:p>
            <a:r>
              <a:rPr lang="es-ES"/>
              <a:t>Haga clic para modificar el estilo de título del patrón</a:t>
            </a:r>
            <a:endParaRPr lang="en-US" dirty="0"/>
          </a:p>
        </p:txBody>
      </p:sp>
    </p:spTree>
    <p:extLst>
      <p:ext uri="{BB962C8B-B14F-4D97-AF65-F5344CB8AC3E}">
        <p14:creationId xmlns:p14="http://schemas.microsoft.com/office/powerpoint/2010/main" val="32243194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Sólo el título">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nvPr>
        </p:nvGraphicFramePr>
        <p:xfrm>
          <a:off x="1721" y="1589"/>
          <a:ext cx="1719" cy="1587"/>
        </p:xfrm>
        <a:graphic>
          <a:graphicData uri="http://schemas.openxmlformats.org/presentationml/2006/ole">
            <mc:AlternateContent xmlns:mc="http://schemas.openxmlformats.org/markup-compatibility/2006">
              <mc:Choice xmlns:v="urn:schemas-microsoft-com:vml" Requires="v">
                <p:oleObj spid="_x0000_s6148" name="think-cell Slide" r:id="rId10" imgW="270" imgH="270" progId="TCLayout.ActiveDocument.1">
                  <p:embed/>
                </p:oleObj>
              </mc:Choice>
              <mc:Fallback>
                <p:oleObj name="think-cell Slide" r:id="rId10" imgW="270" imgH="270" progId="TCLayout.ActiveDocument.1">
                  <p:embed/>
                  <p:pic>
                    <p:nvPicPr>
                      <p:cNvPr id="0" name=""/>
                      <p:cNvPicPr/>
                      <p:nvPr/>
                    </p:nvPicPr>
                    <p:blipFill>
                      <a:blip r:embed="rId11"/>
                      <a:stretch>
                        <a:fillRect/>
                      </a:stretch>
                    </p:blipFill>
                    <p:spPr>
                      <a:xfrm>
                        <a:off x="1721" y="1589"/>
                        <a:ext cx="1719" cy="1587"/>
                      </a:xfrm>
                      <a:prstGeom prst="rect">
                        <a:avLst/>
                      </a:prstGeom>
                    </p:spPr>
                  </p:pic>
                </p:oleObj>
              </mc:Fallback>
            </mc:AlternateContent>
          </a:graphicData>
        </a:graphic>
      </p:graphicFrame>
      <p:sp>
        <p:nvSpPr>
          <p:cNvPr id="2" name="Rectangle 1"/>
          <p:cNvSpPr/>
          <p:nvPr userDrawn="1">
            <p:custDataLst>
              <p:tags r:id="rId3"/>
            </p:custDataLst>
          </p:nvPr>
        </p:nvSpPr>
        <p:spPr>
          <a:xfrm>
            <a:off x="517485" y="1"/>
            <a:ext cx="9388514" cy="1200149"/>
          </a:xfrm>
          <a:custGeom>
            <a:avLst/>
            <a:gdLst>
              <a:gd name="connsiteX0" fmla="*/ 0 w 8404860"/>
              <a:gd name="connsiteY0" fmla="*/ 0 h 1209674"/>
              <a:gd name="connsiteX1" fmla="*/ 8404860 w 8404860"/>
              <a:gd name="connsiteY1" fmla="*/ 0 h 1209674"/>
              <a:gd name="connsiteX2" fmla="*/ 8404860 w 8404860"/>
              <a:gd name="connsiteY2" fmla="*/ 1209674 h 1209674"/>
              <a:gd name="connsiteX3" fmla="*/ 0 w 8404860"/>
              <a:gd name="connsiteY3" fmla="*/ 1209674 h 1209674"/>
              <a:gd name="connsiteX4" fmla="*/ 0 w 8404860"/>
              <a:gd name="connsiteY4" fmla="*/ 0 h 1209674"/>
              <a:gd name="connsiteX0" fmla="*/ 0 w 8656320"/>
              <a:gd name="connsiteY0" fmla="*/ 0 h 1217294"/>
              <a:gd name="connsiteX1" fmla="*/ 8656320 w 8656320"/>
              <a:gd name="connsiteY1" fmla="*/ 7620 h 1217294"/>
              <a:gd name="connsiteX2" fmla="*/ 8656320 w 8656320"/>
              <a:gd name="connsiteY2" fmla="*/ 1217294 h 1217294"/>
              <a:gd name="connsiteX3" fmla="*/ 251460 w 8656320"/>
              <a:gd name="connsiteY3" fmla="*/ 1217294 h 1217294"/>
              <a:gd name="connsiteX4" fmla="*/ 0 w 8656320"/>
              <a:gd name="connsiteY4" fmla="*/ 0 h 1217294"/>
              <a:gd name="connsiteX0" fmla="*/ 0 w 8663940"/>
              <a:gd name="connsiteY0" fmla="*/ 15240 h 1209674"/>
              <a:gd name="connsiteX1" fmla="*/ 8663940 w 8663940"/>
              <a:gd name="connsiteY1" fmla="*/ 0 h 1209674"/>
              <a:gd name="connsiteX2" fmla="*/ 8663940 w 8663940"/>
              <a:gd name="connsiteY2" fmla="*/ 1209674 h 1209674"/>
              <a:gd name="connsiteX3" fmla="*/ 259080 w 8663940"/>
              <a:gd name="connsiteY3" fmla="*/ 1209674 h 1209674"/>
              <a:gd name="connsiteX4" fmla="*/ 0 w 8663940"/>
              <a:gd name="connsiteY4" fmla="*/ 15240 h 1209674"/>
              <a:gd name="connsiteX0" fmla="*/ 0 w 8656796"/>
              <a:gd name="connsiteY0" fmla="*/ 5715 h 1209674"/>
              <a:gd name="connsiteX1" fmla="*/ 8656796 w 8656796"/>
              <a:gd name="connsiteY1" fmla="*/ 0 h 1209674"/>
              <a:gd name="connsiteX2" fmla="*/ 8656796 w 8656796"/>
              <a:gd name="connsiteY2" fmla="*/ 1209674 h 1209674"/>
              <a:gd name="connsiteX3" fmla="*/ 251936 w 8656796"/>
              <a:gd name="connsiteY3" fmla="*/ 1209674 h 1209674"/>
              <a:gd name="connsiteX4" fmla="*/ 0 w 8656796"/>
              <a:gd name="connsiteY4" fmla="*/ 5715 h 1209674"/>
              <a:gd name="connsiteX0" fmla="*/ 0 w 8656796"/>
              <a:gd name="connsiteY0" fmla="*/ 8096 h 1209674"/>
              <a:gd name="connsiteX1" fmla="*/ 8656796 w 8656796"/>
              <a:gd name="connsiteY1" fmla="*/ 0 h 1209674"/>
              <a:gd name="connsiteX2" fmla="*/ 8656796 w 8656796"/>
              <a:gd name="connsiteY2" fmla="*/ 1209674 h 1209674"/>
              <a:gd name="connsiteX3" fmla="*/ 251936 w 8656796"/>
              <a:gd name="connsiteY3" fmla="*/ 1209674 h 1209674"/>
              <a:gd name="connsiteX4" fmla="*/ 0 w 8656796"/>
              <a:gd name="connsiteY4" fmla="*/ 8096 h 1209674"/>
              <a:gd name="connsiteX0" fmla="*/ 0 w 8666321"/>
              <a:gd name="connsiteY0" fmla="*/ 0 h 1211103"/>
              <a:gd name="connsiteX1" fmla="*/ 8666321 w 8666321"/>
              <a:gd name="connsiteY1" fmla="*/ 1429 h 1211103"/>
              <a:gd name="connsiteX2" fmla="*/ 8666321 w 8666321"/>
              <a:gd name="connsiteY2" fmla="*/ 1211103 h 1211103"/>
              <a:gd name="connsiteX3" fmla="*/ 261461 w 8666321"/>
              <a:gd name="connsiteY3" fmla="*/ 1211103 h 1211103"/>
              <a:gd name="connsiteX4" fmla="*/ 0 w 8666321"/>
              <a:gd name="connsiteY4" fmla="*/ 0 h 1211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6321" h="1211103">
                <a:moveTo>
                  <a:pt x="0" y="0"/>
                </a:moveTo>
                <a:lnTo>
                  <a:pt x="8666321" y="1429"/>
                </a:lnTo>
                <a:lnTo>
                  <a:pt x="8666321" y="1211103"/>
                </a:lnTo>
                <a:lnTo>
                  <a:pt x="261461" y="1211103"/>
                </a:lnTo>
                <a:lnTo>
                  <a:pt x="0" y="0"/>
                </a:lnTo>
                <a:close/>
              </a:path>
            </a:pathLst>
          </a:custGeom>
          <a:solidFill>
            <a:srgbClr val="E4E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1" name="Title 10"/>
          <p:cNvSpPr>
            <a:spLocks noGrp="1"/>
          </p:cNvSpPr>
          <p:nvPr>
            <p:ph type="title" hasCustomPrompt="1"/>
            <p:custDataLst>
              <p:tags r:id="rId4"/>
            </p:custDataLst>
          </p:nvPr>
        </p:nvSpPr>
        <p:spPr>
          <a:xfrm>
            <a:off x="887413" y="433513"/>
            <a:ext cx="7928687" cy="748669"/>
          </a:xfrm>
        </p:spPr>
        <p:txBody>
          <a:bodyPr/>
          <a:lstStyle>
            <a:lvl1pPr>
              <a:defRPr sz="2400" b="1">
                <a:solidFill>
                  <a:schemeClr val="tx1"/>
                </a:solidFill>
              </a:defRPr>
            </a:lvl1pPr>
          </a:lstStyle>
          <a:p>
            <a:r>
              <a:rPr lang="en-US" dirty="0"/>
              <a:t>Click to edit master title style</a:t>
            </a:r>
          </a:p>
        </p:txBody>
      </p:sp>
      <p:grpSp>
        <p:nvGrpSpPr>
          <p:cNvPr id="22" name="Group 21"/>
          <p:cNvGrpSpPr/>
          <p:nvPr userDrawn="1">
            <p:custDataLst>
              <p:tags r:id="rId5"/>
            </p:custDataLst>
          </p:nvPr>
        </p:nvGrpSpPr>
        <p:grpSpPr>
          <a:xfrm>
            <a:off x="-381794" y="-398782"/>
            <a:ext cx="1064999" cy="1598932"/>
            <a:chOff x="-1250950" y="-268289"/>
            <a:chExt cx="3263900" cy="5308600"/>
          </a:xfrm>
          <a:solidFill>
            <a:schemeClr val="accent3">
              <a:lumMod val="20000"/>
              <a:lumOff val="80000"/>
            </a:schemeClr>
          </a:solidFill>
        </p:grpSpPr>
        <p:sp>
          <p:nvSpPr>
            <p:cNvPr id="23" name="Freeform 27"/>
            <p:cNvSpPr>
              <a:spLocks noEditPoints="1"/>
            </p:cNvSpPr>
            <p:nvPr userDrawn="1"/>
          </p:nvSpPr>
          <p:spPr bwMode="auto">
            <a:xfrm>
              <a:off x="-784225" y="-268289"/>
              <a:ext cx="2327275" cy="3987800"/>
            </a:xfrm>
            <a:custGeom>
              <a:avLst/>
              <a:gdLst>
                <a:gd name="T0" fmla="*/ 0 w 1466"/>
                <a:gd name="T1" fmla="*/ 2506 h 2512"/>
                <a:gd name="T2" fmla="*/ 48 w 1466"/>
                <a:gd name="T3" fmla="*/ 2254 h 2512"/>
                <a:gd name="T4" fmla="*/ 300 w 1466"/>
                <a:gd name="T5" fmla="*/ 916 h 2512"/>
                <a:gd name="T6" fmla="*/ 428 w 1466"/>
                <a:gd name="T7" fmla="*/ 240 h 2512"/>
                <a:gd name="T8" fmla="*/ 436 w 1466"/>
                <a:gd name="T9" fmla="*/ 208 h 2512"/>
                <a:gd name="T10" fmla="*/ 454 w 1466"/>
                <a:gd name="T11" fmla="*/ 150 h 2512"/>
                <a:gd name="T12" fmla="*/ 480 w 1466"/>
                <a:gd name="T13" fmla="*/ 104 h 2512"/>
                <a:gd name="T14" fmla="*/ 514 w 1466"/>
                <a:gd name="T15" fmla="*/ 66 h 2512"/>
                <a:gd name="T16" fmla="*/ 554 w 1466"/>
                <a:gd name="T17" fmla="*/ 38 h 2512"/>
                <a:gd name="T18" fmla="*/ 602 w 1466"/>
                <a:gd name="T19" fmla="*/ 18 h 2512"/>
                <a:gd name="T20" fmla="*/ 662 w 1466"/>
                <a:gd name="T21" fmla="*/ 6 h 2512"/>
                <a:gd name="T22" fmla="*/ 730 w 1466"/>
                <a:gd name="T23" fmla="*/ 0 h 2512"/>
                <a:gd name="T24" fmla="*/ 768 w 1466"/>
                <a:gd name="T25" fmla="*/ 2 h 2512"/>
                <a:gd name="T26" fmla="*/ 826 w 1466"/>
                <a:gd name="T27" fmla="*/ 6 h 2512"/>
                <a:gd name="T28" fmla="*/ 876 w 1466"/>
                <a:gd name="T29" fmla="*/ 20 h 2512"/>
                <a:gd name="T30" fmla="*/ 922 w 1466"/>
                <a:gd name="T31" fmla="*/ 40 h 2512"/>
                <a:gd name="T32" fmla="*/ 958 w 1466"/>
                <a:gd name="T33" fmla="*/ 70 h 2512"/>
                <a:gd name="T34" fmla="*/ 990 w 1466"/>
                <a:gd name="T35" fmla="*/ 104 h 2512"/>
                <a:gd name="T36" fmla="*/ 1014 w 1466"/>
                <a:gd name="T37" fmla="*/ 148 h 2512"/>
                <a:gd name="T38" fmla="*/ 1034 w 1466"/>
                <a:gd name="T39" fmla="*/ 198 h 2512"/>
                <a:gd name="T40" fmla="*/ 1048 w 1466"/>
                <a:gd name="T41" fmla="*/ 256 h 2512"/>
                <a:gd name="T42" fmla="*/ 1162 w 1466"/>
                <a:gd name="T43" fmla="*/ 866 h 2512"/>
                <a:gd name="T44" fmla="*/ 1278 w 1466"/>
                <a:gd name="T45" fmla="*/ 1478 h 2512"/>
                <a:gd name="T46" fmla="*/ 1464 w 1466"/>
                <a:gd name="T47" fmla="*/ 2464 h 2512"/>
                <a:gd name="T48" fmla="*/ 1466 w 1466"/>
                <a:gd name="T49" fmla="*/ 2478 h 2512"/>
                <a:gd name="T50" fmla="*/ 1464 w 1466"/>
                <a:gd name="T51" fmla="*/ 2496 h 2512"/>
                <a:gd name="T52" fmla="*/ 1454 w 1466"/>
                <a:gd name="T53" fmla="*/ 2508 h 2512"/>
                <a:gd name="T54" fmla="*/ 1436 w 1466"/>
                <a:gd name="T55" fmla="*/ 2512 h 2512"/>
                <a:gd name="T56" fmla="*/ 1424 w 1466"/>
                <a:gd name="T57" fmla="*/ 2512 h 2512"/>
                <a:gd name="T58" fmla="*/ 40 w 1466"/>
                <a:gd name="T59" fmla="*/ 2512 h 2512"/>
                <a:gd name="T60" fmla="*/ 0 w 1466"/>
                <a:gd name="T61" fmla="*/ 2506 h 2512"/>
                <a:gd name="T62" fmla="*/ 738 w 1466"/>
                <a:gd name="T63" fmla="*/ 886 h 2512"/>
                <a:gd name="T64" fmla="*/ 720 w 1466"/>
                <a:gd name="T65" fmla="*/ 888 h 2512"/>
                <a:gd name="T66" fmla="*/ 538 w 1466"/>
                <a:gd name="T67" fmla="*/ 2064 h 2512"/>
                <a:gd name="T68" fmla="*/ 918 w 1466"/>
                <a:gd name="T69" fmla="*/ 2064 h 2512"/>
                <a:gd name="T70" fmla="*/ 738 w 1466"/>
                <a:gd name="T71" fmla="*/ 886 h 2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6" h="2512">
                  <a:moveTo>
                    <a:pt x="0" y="2506"/>
                  </a:moveTo>
                  <a:lnTo>
                    <a:pt x="0" y="2506"/>
                  </a:lnTo>
                  <a:lnTo>
                    <a:pt x="48" y="2254"/>
                  </a:lnTo>
                  <a:lnTo>
                    <a:pt x="48" y="2254"/>
                  </a:lnTo>
                  <a:lnTo>
                    <a:pt x="300" y="916"/>
                  </a:lnTo>
                  <a:lnTo>
                    <a:pt x="300" y="916"/>
                  </a:lnTo>
                  <a:lnTo>
                    <a:pt x="364" y="578"/>
                  </a:lnTo>
                  <a:lnTo>
                    <a:pt x="428" y="240"/>
                  </a:lnTo>
                  <a:lnTo>
                    <a:pt x="428" y="240"/>
                  </a:lnTo>
                  <a:lnTo>
                    <a:pt x="436" y="208"/>
                  </a:lnTo>
                  <a:lnTo>
                    <a:pt x="444" y="178"/>
                  </a:lnTo>
                  <a:lnTo>
                    <a:pt x="454" y="150"/>
                  </a:lnTo>
                  <a:lnTo>
                    <a:pt x="466" y="126"/>
                  </a:lnTo>
                  <a:lnTo>
                    <a:pt x="480" y="104"/>
                  </a:lnTo>
                  <a:lnTo>
                    <a:pt x="496" y="84"/>
                  </a:lnTo>
                  <a:lnTo>
                    <a:pt x="514" y="66"/>
                  </a:lnTo>
                  <a:lnTo>
                    <a:pt x="532" y="50"/>
                  </a:lnTo>
                  <a:lnTo>
                    <a:pt x="554" y="38"/>
                  </a:lnTo>
                  <a:lnTo>
                    <a:pt x="578" y="26"/>
                  </a:lnTo>
                  <a:lnTo>
                    <a:pt x="602" y="18"/>
                  </a:lnTo>
                  <a:lnTo>
                    <a:pt x="630" y="10"/>
                  </a:lnTo>
                  <a:lnTo>
                    <a:pt x="662" y="6"/>
                  </a:lnTo>
                  <a:lnTo>
                    <a:pt x="694" y="2"/>
                  </a:lnTo>
                  <a:lnTo>
                    <a:pt x="730" y="0"/>
                  </a:lnTo>
                  <a:lnTo>
                    <a:pt x="768" y="2"/>
                  </a:lnTo>
                  <a:lnTo>
                    <a:pt x="768" y="2"/>
                  </a:lnTo>
                  <a:lnTo>
                    <a:pt x="798" y="4"/>
                  </a:lnTo>
                  <a:lnTo>
                    <a:pt x="826" y="6"/>
                  </a:lnTo>
                  <a:lnTo>
                    <a:pt x="852" y="12"/>
                  </a:lnTo>
                  <a:lnTo>
                    <a:pt x="876" y="20"/>
                  </a:lnTo>
                  <a:lnTo>
                    <a:pt x="900" y="30"/>
                  </a:lnTo>
                  <a:lnTo>
                    <a:pt x="922" y="40"/>
                  </a:lnTo>
                  <a:lnTo>
                    <a:pt x="940" y="54"/>
                  </a:lnTo>
                  <a:lnTo>
                    <a:pt x="958" y="70"/>
                  </a:lnTo>
                  <a:lnTo>
                    <a:pt x="974" y="86"/>
                  </a:lnTo>
                  <a:lnTo>
                    <a:pt x="990" y="104"/>
                  </a:lnTo>
                  <a:lnTo>
                    <a:pt x="1002" y="126"/>
                  </a:lnTo>
                  <a:lnTo>
                    <a:pt x="1014" y="148"/>
                  </a:lnTo>
                  <a:lnTo>
                    <a:pt x="1026" y="172"/>
                  </a:lnTo>
                  <a:lnTo>
                    <a:pt x="1034" y="198"/>
                  </a:lnTo>
                  <a:lnTo>
                    <a:pt x="1042" y="226"/>
                  </a:lnTo>
                  <a:lnTo>
                    <a:pt x="1048" y="256"/>
                  </a:lnTo>
                  <a:lnTo>
                    <a:pt x="1048" y="256"/>
                  </a:lnTo>
                  <a:lnTo>
                    <a:pt x="1162" y="866"/>
                  </a:lnTo>
                  <a:lnTo>
                    <a:pt x="1278" y="1478"/>
                  </a:lnTo>
                  <a:lnTo>
                    <a:pt x="1278" y="1478"/>
                  </a:lnTo>
                  <a:lnTo>
                    <a:pt x="1370" y="1970"/>
                  </a:lnTo>
                  <a:lnTo>
                    <a:pt x="1464" y="2464"/>
                  </a:lnTo>
                  <a:lnTo>
                    <a:pt x="1464" y="2464"/>
                  </a:lnTo>
                  <a:lnTo>
                    <a:pt x="1466" y="2478"/>
                  </a:lnTo>
                  <a:lnTo>
                    <a:pt x="1466" y="2488"/>
                  </a:lnTo>
                  <a:lnTo>
                    <a:pt x="1464" y="2496"/>
                  </a:lnTo>
                  <a:lnTo>
                    <a:pt x="1460" y="2502"/>
                  </a:lnTo>
                  <a:lnTo>
                    <a:pt x="1454" y="2508"/>
                  </a:lnTo>
                  <a:lnTo>
                    <a:pt x="1446" y="2510"/>
                  </a:lnTo>
                  <a:lnTo>
                    <a:pt x="1436" y="2512"/>
                  </a:lnTo>
                  <a:lnTo>
                    <a:pt x="1424" y="2512"/>
                  </a:lnTo>
                  <a:lnTo>
                    <a:pt x="1424" y="2512"/>
                  </a:lnTo>
                  <a:lnTo>
                    <a:pt x="40" y="2512"/>
                  </a:lnTo>
                  <a:lnTo>
                    <a:pt x="40" y="2512"/>
                  </a:lnTo>
                  <a:lnTo>
                    <a:pt x="22" y="2510"/>
                  </a:lnTo>
                  <a:lnTo>
                    <a:pt x="0" y="2506"/>
                  </a:lnTo>
                  <a:lnTo>
                    <a:pt x="0" y="2506"/>
                  </a:lnTo>
                  <a:close/>
                  <a:moveTo>
                    <a:pt x="738" y="886"/>
                  </a:moveTo>
                  <a:lnTo>
                    <a:pt x="738" y="886"/>
                  </a:lnTo>
                  <a:lnTo>
                    <a:pt x="720" y="888"/>
                  </a:lnTo>
                  <a:lnTo>
                    <a:pt x="720" y="888"/>
                  </a:lnTo>
                  <a:lnTo>
                    <a:pt x="538" y="2064"/>
                  </a:lnTo>
                  <a:lnTo>
                    <a:pt x="538" y="2064"/>
                  </a:lnTo>
                  <a:lnTo>
                    <a:pt x="918" y="2064"/>
                  </a:lnTo>
                  <a:lnTo>
                    <a:pt x="918" y="2064"/>
                  </a:lnTo>
                  <a:lnTo>
                    <a:pt x="738" y="886"/>
                  </a:lnTo>
                  <a:lnTo>
                    <a:pt x="738" y="886"/>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pPr>
              <a:endParaRPr lang="en-US">
                <a:solidFill>
                  <a:prstClr val="white"/>
                </a:solidFill>
              </a:endParaRPr>
            </a:p>
          </p:txBody>
        </p:sp>
        <p:sp>
          <p:nvSpPr>
            <p:cNvPr id="24" name="Freeform 28"/>
            <p:cNvSpPr>
              <a:spLocks/>
            </p:cNvSpPr>
            <p:nvPr userDrawn="1"/>
          </p:nvSpPr>
          <p:spPr bwMode="auto">
            <a:xfrm>
              <a:off x="-1250950" y="4198936"/>
              <a:ext cx="3263900" cy="841375"/>
            </a:xfrm>
            <a:custGeom>
              <a:avLst/>
              <a:gdLst>
                <a:gd name="T0" fmla="*/ 1028 w 2056"/>
                <a:gd name="T1" fmla="*/ 528 h 530"/>
                <a:gd name="T2" fmla="*/ 62 w 2056"/>
                <a:gd name="T3" fmla="*/ 530 h 530"/>
                <a:gd name="T4" fmla="*/ 46 w 2056"/>
                <a:gd name="T5" fmla="*/ 530 h 530"/>
                <a:gd name="T6" fmla="*/ 20 w 2056"/>
                <a:gd name="T7" fmla="*/ 524 h 530"/>
                <a:gd name="T8" fmla="*/ 6 w 2056"/>
                <a:gd name="T9" fmla="*/ 510 h 530"/>
                <a:gd name="T10" fmla="*/ 0 w 2056"/>
                <a:gd name="T11" fmla="*/ 484 h 530"/>
                <a:gd name="T12" fmla="*/ 0 w 2056"/>
                <a:gd name="T13" fmla="*/ 468 h 530"/>
                <a:gd name="T14" fmla="*/ 2 w 2056"/>
                <a:gd name="T15" fmla="*/ 408 h 530"/>
                <a:gd name="T16" fmla="*/ 10 w 2056"/>
                <a:gd name="T17" fmla="*/ 382 h 530"/>
                <a:gd name="T18" fmla="*/ 20 w 2056"/>
                <a:gd name="T19" fmla="*/ 372 h 530"/>
                <a:gd name="T20" fmla="*/ 44 w 2056"/>
                <a:gd name="T21" fmla="*/ 364 h 530"/>
                <a:gd name="T22" fmla="*/ 104 w 2056"/>
                <a:gd name="T23" fmla="*/ 362 h 530"/>
                <a:gd name="T24" fmla="*/ 116 w 2056"/>
                <a:gd name="T25" fmla="*/ 360 h 530"/>
                <a:gd name="T26" fmla="*/ 134 w 2056"/>
                <a:gd name="T27" fmla="*/ 354 h 530"/>
                <a:gd name="T28" fmla="*/ 146 w 2056"/>
                <a:gd name="T29" fmla="*/ 342 h 530"/>
                <a:gd name="T30" fmla="*/ 156 w 2056"/>
                <a:gd name="T31" fmla="*/ 314 h 530"/>
                <a:gd name="T32" fmla="*/ 180 w 2056"/>
                <a:gd name="T33" fmla="*/ 182 h 530"/>
                <a:gd name="T34" fmla="*/ 204 w 2056"/>
                <a:gd name="T35" fmla="*/ 52 h 530"/>
                <a:gd name="T36" fmla="*/ 212 w 2056"/>
                <a:gd name="T37" fmla="*/ 28 h 530"/>
                <a:gd name="T38" fmla="*/ 222 w 2056"/>
                <a:gd name="T39" fmla="*/ 12 h 530"/>
                <a:gd name="T40" fmla="*/ 240 w 2056"/>
                <a:gd name="T41" fmla="*/ 4 h 530"/>
                <a:gd name="T42" fmla="*/ 264 w 2056"/>
                <a:gd name="T43" fmla="*/ 0 h 530"/>
                <a:gd name="T44" fmla="*/ 1030 w 2056"/>
                <a:gd name="T45" fmla="*/ 2 h 530"/>
                <a:gd name="T46" fmla="*/ 1794 w 2056"/>
                <a:gd name="T47" fmla="*/ 2 h 530"/>
                <a:gd name="T48" fmla="*/ 1818 w 2056"/>
                <a:gd name="T49" fmla="*/ 4 h 530"/>
                <a:gd name="T50" fmla="*/ 1834 w 2056"/>
                <a:gd name="T51" fmla="*/ 12 h 530"/>
                <a:gd name="T52" fmla="*/ 1846 w 2056"/>
                <a:gd name="T53" fmla="*/ 26 h 530"/>
                <a:gd name="T54" fmla="*/ 1852 w 2056"/>
                <a:gd name="T55" fmla="*/ 48 h 530"/>
                <a:gd name="T56" fmla="*/ 1876 w 2056"/>
                <a:gd name="T57" fmla="*/ 180 h 530"/>
                <a:gd name="T58" fmla="*/ 1900 w 2056"/>
                <a:gd name="T59" fmla="*/ 310 h 530"/>
                <a:gd name="T60" fmla="*/ 1908 w 2056"/>
                <a:gd name="T61" fmla="*/ 334 h 530"/>
                <a:gd name="T62" fmla="*/ 1918 w 2056"/>
                <a:gd name="T63" fmla="*/ 350 h 530"/>
                <a:gd name="T64" fmla="*/ 1936 w 2056"/>
                <a:gd name="T65" fmla="*/ 358 h 530"/>
                <a:gd name="T66" fmla="*/ 1962 w 2056"/>
                <a:gd name="T67" fmla="*/ 362 h 530"/>
                <a:gd name="T68" fmla="*/ 1992 w 2056"/>
                <a:gd name="T69" fmla="*/ 362 h 530"/>
                <a:gd name="T70" fmla="*/ 2034 w 2056"/>
                <a:gd name="T71" fmla="*/ 366 h 530"/>
                <a:gd name="T72" fmla="*/ 2044 w 2056"/>
                <a:gd name="T73" fmla="*/ 374 h 530"/>
                <a:gd name="T74" fmla="*/ 2052 w 2056"/>
                <a:gd name="T75" fmla="*/ 384 h 530"/>
                <a:gd name="T76" fmla="*/ 2056 w 2056"/>
                <a:gd name="T77" fmla="*/ 426 h 530"/>
                <a:gd name="T78" fmla="*/ 2056 w 2056"/>
                <a:gd name="T79" fmla="*/ 456 h 530"/>
                <a:gd name="T80" fmla="*/ 2054 w 2056"/>
                <a:gd name="T81" fmla="*/ 498 h 530"/>
                <a:gd name="T82" fmla="*/ 2048 w 2056"/>
                <a:gd name="T83" fmla="*/ 520 h 530"/>
                <a:gd name="T84" fmla="*/ 2026 w 2056"/>
                <a:gd name="T85" fmla="*/ 528 h 530"/>
                <a:gd name="T86" fmla="*/ 1986 w 2056"/>
                <a:gd name="T87" fmla="*/ 528 h 530"/>
                <a:gd name="T88" fmla="*/ 1028 w 2056"/>
                <a:gd name="T89" fmla="*/ 528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6" h="530">
                  <a:moveTo>
                    <a:pt x="1028" y="528"/>
                  </a:moveTo>
                  <a:lnTo>
                    <a:pt x="1028" y="528"/>
                  </a:lnTo>
                  <a:lnTo>
                    <a:pt x="546" y="528"/>
                  </a:lnTo>
                  <a:lnTo>
                    <a:pt x="62" y="530"/>
                  </a:lnTo>
                  <a:lnTo>
                    <a:pt x="62" y="530"/>
                  </a:lnTo>
                  <a:lnTo>
                    <a:pt x="46" y="530"/>
                  </a:lnTo>
                  <a:lnTo>
                    <a:pt x="32" y="528"/>
                  </a:lnTo>
                  <a:lnTo>
                    <a:pt x="20" y="524"/>
                  </a:lnTo>
                  <a:lnTo>
                    <a:pt x="12" y="518"/>
                  </a:lnTo>
                  <a:lnTo>
                    <a:pt x="6" y="510"/>
                  </a:lnTo>
                  <a:lnTo>
                    <a:pt x="2" y="498"/>
                  </a:lnTo>
                  <a:lnTo>
                    <a:pt x="0" y="484"/>
                  </a:lnTo>
                  <a:lnTo>
                    <a:pt x="0" y="468"/>
                  </a:lnTo>
                  <a:lnTo>
                    <a:pt x="0" y="468"/>
                  </a:lnTo>
                  <a:lnTo>
                    <a:pt x="0" y="434"/>
                  </a:lnTo>
                  <a:lnTo>
                    <a:pt x="2" y="408"/>
                  </a:lnTo>
                  <a:lnTo>
                    <a:pt x="6" y="388"/>
                  </a:lnTo>
                  <a:lnTo>
                    <a:pt x="10" y="382"/>
                  </a:lnTo>
                  <a:lnTo>
                    <a:pt x="14" y="376"/>
                  </a:lnTo>
                  <a:lnTo>
                    <a:pt x="20" y="372"/>
                  </a:lnTo>
                  <a:lnTo>
                    <a:pt x="26" y="368"/>
                  </a:lnTo>
                  <a:lnTo>
                    <a:pt x="44" y="364"/>
                  </a:lnTo>
                  <a:lnTo>
                    <a:pt x="70" y="362"/>
                  </a:lnTo>
                  <a:lnTo>
                    <a:pt x="104" y="362"/>
                  </a:lnTo>
                  <a:lnTo>
                    <a:pt x="104" y="362"/>
                  </a:lnTo>
                  <a:lnTo>
                    <a:pt x="116" y="360"/>
                  </a:lnTo>
                  <a:lnTo>
                    <a:pt x="126" y="358"/>
                  </a:lnTo>
                  <a:lnTo>
                    <a:pt x="134" y="354"/>
                  </a:lnTo>
                  <a:lnTo>
                    <a:pt x="142" y="348"/>
                  </a:lnTo>
                  <a:lnTo>
                    <a:pt x="146" y="342"/>
                  </a:lnTo>
                  <a:lnTo>
                    <a:pt x="150" y="334"/>
                  </a:lnTo>
                  <a:lnTo>
                    <a:pt x="156" y="314"/>
                  </a:lnTo>
                  <a:lnTo>
                    <a:pt x="156" y="314"/>
                  </a:lnTo>
                  <a:lnTo>
                    <a:pt x="180" y="182"/>
                  </a:lnTo>
                  <a:lnTo>
                    <a:pt x="204" y="52"/>
                  </a:lnTo>
                  <a:lnTo>
                    <a:pt x="204" y="52"/>
                  </a:lnTo>
                  <a:lnTo>
                    <a:pt x="208" y="40"/>
                  </a:lnTo>
                  <a:lnTo>
                    <a:pt x="212" y="28"/>
                  </a:lnTo>
                  <a:lnTo>
                    <a:pt x="216" y="20"/>
                  </a:lnTo>
                  <a:lnTo>
                    <a:pt x="222" y="12"/>
                  </a:lnTo>
                  <a:lnTo>
                    <a:pt x="230" y="8"/>
                  </a:lnTo>
                  <a:lnTo>
                    <a:pt x="240" y="4"/>
                  </a:lnTo>
                  <a:lnTo>
                    <a:pt x="250" y="2"/>
                  </a:lnTo>
                  <a:lnTo>
                    <a:pt x="264" y="0"/>
                  </a:lnTo>
                  <a:lnTo>
                    <a:pt x="264" y="0"/>
                  </a:lnTo>
                  <a:lnTo>
                    <a:pt x="1030" y="2"/>
                  </a:lnTo>
                  <a:lnTo>
                    <a:pt x="1794" y="2"/>
                  </a:lnTo>
                  <a:lnTo>
                    <a:pt x="1794" y="2"/>
                  </a:lnTo>
                  <a:lnTo>
                    <a:pt x="1808" y="2"/>
                  </a:lnTo>
                  <a:lnTo>
                    <a:pt x="1818" y="4"/>
                  </a:lnTo>
                  <a:lnTo>
                    <a:pt x="1828" y="6"/>
                  </a:lnTo>
                  <a:lnTo>
                    <a:pt x="1834" y="12"/>
                  </a:lnTo>
                  <a:lnTo>
                    <a:pt x="1840" y="18"/>
                  </a:lnTo>
                  <a:lnTo>
                    <a:pt x="1846" y="26"/>
                  </a:lnTo>
                  <a:lnTo>
                    <a:pt x="1850" y="36"/>
                  </a:lnTo>
                  <a:lnTo>
                    <a:pt x="1852" y="48"/>
                  </a:lnTo>
                  <a:lnTo>
                    <a:pt x="1852" y="48"/>
                  </a:lnTo>
                  <a:lnTo>
                    <a:pt x="1876" y="180"/>
                  </a:lnTo>
                  <a:lnTo>
                    <a:pt x="1900" y="310"/>
                  </a:lnTo>
                  <a:lnTo>
                    <a:pt x="1900" y="310"/>
                  </a:lnTo>
                  <a:lnTo>
                    <a:pt x="1904" y="322"/>
                  </a:lnTo>
                  <a:lnTo>
                    <a:pt x="1908" y="334"/>
                  </a:lnTo>
                  <a:lnTo>
                    <a:pt x="1912" y="342"/>
                  </a:lnTo>
                  <a:lnTo>
                    <a:pt x="1918" y="350"/>
                  </a:lnTo>
                  <a:lnTo>
                    <a:pt x="1926" y="356"/>
                  </a:lnTo>
                  <a:lnTo>
                    <a:pt x="1936" y="358"/>
                  </a:lnTo>
                  <a:lnTo>
                    <a:pt x="1948" y="362"/>
                  </a:lnTo>
                  <a:lnTo>
                    <a:pt x="1962" y="362"/>
                  </a:lnTo>
                  <a:lnTo>
                    <a:pt x="1962" y="362"/>
                  </a:lnTo>
                  <a:lnTo>
                    <a:pt x="1992" y="362"/>
                  </a:lnTo>
                  <a:lnTo>
                    <a:pt x="2016" y="362"/>
                  </a:lnTo>
                  <a:lnTo>
                    <a:pt x="2034" y="366"/>
                  </a:lnTo>
                  <a:lnTo>
                    <a:pt x="2040" y="370"/>
                  </a:lnTo>
                  <a:lnTo>
                    <a:pt x="2044" y="374"/>
                  </a:lnTo>
                  <a:lnTo>
                    <a:pt x="2048" y="378"/>
                  </a:lnTo>
                  <a:lnTo>
                    <a:pt x="2052" y="384"/>
                  </a:lnTo>
                  <a:lnTo>
                    <a:pt x="2054" y="402"/>
                  </a:lnTo>
                  <a:lnTo>
                    <a:pt x="2056" y="426"/>
                  </a:lnTo>
                  <a:lnTo>
                    <a:pt x="2056" y="456"/>
                  </a:lnTo>
                  <a:lnTo>
                    <a:pt x="2056" y="456"/>
                  </a:lnTo>
                  <a:lnTo>
                    <a:pt x="2056" y="480"/>
                  </a:lnTo>
                  <a:lnTo>
                    <a:pt x="2054" y="498"/>
                  </a:lnTo>
                  <a:lnTo>
                    <a:pt x="2052" y="512"/>
                  </a:lnTo>
                  <a:lnTo>
                    <a:pt x="2048" y="520"/>
                  </a:lnTo>
                  <a:lnTo>
                    <a:pt x="2038" y="526"/>
                  </a:lnTo>
                  <a:lnTo>
                    <a:pt x="2026" y="528"/>
                  </a:lnTo>
                  <a:lnTo>
                    <a:pt x="2010" y="528"/>
                  </a:lnTo>
                  <a:lnTo>
                    <a:pt x="1986" y="528"/>
                  </a:lnTo>
                  <a:lnTo>
                    <a:pt x="1986" y="528"/>
                  </a:lnTo>
                  <a:lnTo>
                    <a:pt x="1028" y="528"/>
                  </a:lnTo>
                  <a:lnTo>
                    <a:pt x="1028" y="528"/>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pPr>
              <a:endParaRPr lang="en-US">
                <a:solidFill>
                  <a:prstClr val="white"/>
                </a:solidFill>
              </a:endParaRPr>
            </a:p>
          </p:txBody>
        </p:sp>
      </p:grpSp>
      <p:pic>
        <p:nvPicPr>
          <p:cNvPr id="12" name="E719C35A-4CD6-4178-B0D0-8DA208F1799A" descr="E719C35A-4CD6-4178-B0D0-8DA208F1799A"/>
          <p:cNvPicPr>
            <a:picLocks noChangeAspect="1" noChangeArrowheads="1"/>
          </p:cNvPicPr>
          <p:nvPr userDrawn="1">
            <p:custDataLst>
              <p:tags r:id="rId6"/>
            </p:custDataLst>
          </p:nvPr>
        </p:nvPicPr>
        <p:blipFill rotWithShape="1">
          <a:blip r:embed="rId12" cstate="email">
            <a:clrChange>
              <a:clrFrom>
                <a:srgbClr val="FFFFFE"/>
              </a:clrFrom>
              <a:clrTo>
                <a:srgbClr val="FFFFFE">
                  <a:alpha val="0"/>
                </a:srgbClr>
              </a:clrTo>
            </a:clrChange>
          </a:blip>
          <a:srcRect l="16910" t="12070" r="20026" b="11812"/>
          <a:stretch/>
        </p:blipFill>
        <p:spPr bwMode="auto">
          <a:xfrm>
            <a:off x="7780341" y="6198202"/>
            <a:ext cx="741458" cy="637757"/>
          </a:xfrm>
          <a:prstGeom prst="rect">
            <a:avLst/>
          </a:prstGeom>
          <a:noFill/>
          <a:ln w="9525">
            <a:noFill/>
            <a:miter lim="800000"/>
            <a:headEnd/>
            <a:tailEnd/>
          </a:ln>
        </p:spPr>
      </p:pic>
      <p:pic>
        <p:nvPicPr>
          <p:cNvPr id="13" name="Picture 7" descr="http://www.mininterior.gov.co/sites/default/files/galeria-imagenes/2014-logo_web_eslogan.png"/>
          <p:cNvPicPr>
            <a:picLocks noChangeAspect="1" noChangeArrowheads="1"/>
          </p:cNvPicPr>
          <p:nvPr userDrawn="1">
            <p:custDataLst>
              <p:tags r:id="rId7"/>
            </p:custDataLst>
          </p:nvPr>
        </p:nvPicPr>
        <p:blipFill>
          <a:blip r:embed="rId13" cstate="print">
            <a:extLst>
              <a:ext uri="{28A0092B-C50C-407E-A947-70E740481C1C}">
                <a14:useLocalDpi xmlns:a14="http://schemas.microsoft.com/office/drawing/2010/main" val="0"/>
              </a:ext>
            </a:extLst>
          </a:blip>
          <a:srcRect/>
          <a:stretch>
            <a:fillRect/>
          </a:stretch>
        </p:blipFill>
        <p:spPr bwMode="auto">
          <a:xfrm>
            <a:off x="8659884" y="6305273"/>
            <a:ext cx="1054240" cy="46524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userDrawn="1">
            <p:custDataLst>
              <p:tags r:id="rId8"/>
            </p:custDataLst>
          </p:nvPr>
        </p:nvSpPr>
        <p:spPr>
          <a:xfrm rot="10800000" flipH="1" flipV="1">
            <a:off x="0" y="6724298"/>
            <a:ext cx="7625556" cy="141244"/>
          </a:xfrm>
          <a:prstGeom prst="rect">
            <a:avLst/>
          </a:prstGeom>
          <a:gradFill flip="none" rotWithShape="1">
            <a:gsLst>
              <a:gs pos="0">
                <a:schemeClr val="bg1"/>
              </a:gs>
              <a:gs pos="100000">
                <a:schemeClr val="accent5"/>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latin typeface="Candara"/>
              <a:sym typeface="Candara"/>
            </a:endParaRPr>
          </a:p>
        </p:txBody>
      </p:sp>
    </p:spTree>
    <p:extLst>
      <p:ext uri="{BB962C8B-B14F-4D97-AF65-F5344CB8AC3E}">
        <p14:creationId xmlns:p14="http://schemas.microsoft.com/office/powerpoint/2010/main" val="26962420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721" y="1589"/>
          <a:ext cx="1719" cy="1587"/>
        </p:xfrm>
        <a:graphic>
          <a:graphicData uri="http://schemas.openxmlformats.org/presentationml/2006/ole">
            <mc:AlternateContent xmlns:mc="http://schemas.openxmlformats.org/markup-compatibility/2006">
              <mc:Choice xmlns:v="urn:schemas-microsoft-com:vml" Requires="v">
                <p:oleObj spid="_x0000_s7172" name="think-cell Slide" r:id="rId7" imgW="270" imgH="270" progId="TCLayout.ActiveDocument.1">
                  <p:embed/>
                </p:oleObj>
              </mc:Choice>
              <mc:Fallback>
                <p:oleObj name="think-cell Slide" r:id="rId7" imgW="270" imgH="270" progId="TCLayout.ActiveDocument.1">
                  <p:embed/>
                  <p:pic>
                    <p:nvPicPr>
                      <p:cNvPr id="0" name=""/>
                      <p:cNvPicPr/>
                      <p:nvPr/>
                    </p:nvPicPr>
                    <p:blipFill>
                      <a:blip r:embed="rId8"/>
                      <a:stretch>
                        <a:fillRect/>
                      </a:stretch>
                    </p:blipFill>
                    <p:spPr>
                      <a:xfrm>
                        <a:off x="1721" y="1589"/>
                        <a:ext cx="1719" cy="1587"/>
                      </a:xfrm>
                      <a:prstGeom prst="rect">
                        <a:avLst/>
                      </a:prstGeom>
                    </p:spPr>
                  </p:pic>
                </p:oleObj>
              </mc:Fallback>
            </mc:AlternateContent>
          </a:graphicData>
        </a:graphic>
      </p:graphicFrame>
      <p:sp>
        <p:nvSpPr>
          <p:cNvPr id="3" name="4 Marcador de pie de página"/>
          <p:cNvSpPr>
            <a:spLocks noGrp="1"/>
          </p:cNvSpPr>
          <p:nvPr>
            <p:ph type="ftr" sz="quarter" idx="11"/>
            <p:custDataLst>
              <p:tags r:id="rId3"/>
            </p:custDataLst>
          </p:nvPr>
        </p:nvSpPr>
        <p:spPr>
          <a:xfrm>
            <a:off x="4289011" y="6356352"/>
            <a:ext cx="3136900" cy="365125"/>
          </a:xfrm>
          <a:prstGeom prst="rect">
            <a:avLst/>
          </a:prstGeom>
        </p:spPr>
        <p:txBody>
          <a:bodyPr anchor="ctr"/>
          <a:lstStyle>
            <a:lvl1pPr>
              <a:defRPr sz="1100">
                <a:latin typeface="Candara"/>
                <a:sym typeface="Candara"/>
              </a:defRPr>
            </a:lvl1pPr>
          </a:lstStyle>
          <a:p>
            <a:pPr fontAlgn="auto">
              <a:spcBef>
                <a:spcPts val="0"/>
              </a:spcBef>
              <a:spcAft>
                <a:spcPts val="0"/>
              </a:spcAft>
              <a:defRPr/>
            </a:pPr>
            <a:endParaRPr lang="es-CO" dirty="0">
              <a:solidFill>
                <a:srgbClr val="244061">
                  <a:tint val="75000"/>
                </a:srgbClr>
              </a:solidFill>
              <a:cs typeface="+mn-cs"/>
            </a:endParaRPr>
          </a:p>
        </p:txBody>
      </p:sp>
      <p:sp>
        <p:nvSpPr>
          <p:cNvPr id="4" name="5 Marcador de número de diapositiva"/>
          <p:cNvSpPr>
            <a:spLocks noGrp="1"/>
          </p:cNvSpPr>
          <p:nvPr>
            <p:ph type="sldNum" sz="quarter" idx="12"/>
            <p:custDataLst>
              <p:tags r:id="rId4"/>
            </p:custDataLst>
          </p:nvPr>
        </p:nvSpPr>
        <p:spPr/>
        <p:txBody>
          <a:bodyPr/>
          <a:lstStyle>
            <a:lvl1pPr>
              <a:defRPr/>
            </a:lvl1pPr>
          </a:lstStyle>
          <a:p>
            <a:pPr>
              <a:defRPr/>
            </a:pPr>
            <a:fld id="{25E201F2-EFDD-4C4F-8749-0371D46E11D1}"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5" name="3 Marcador de fecha"/>
          <p:cNvSpPr>
            <a:spLocks noGrp="1"/>
          </p:cNvSpPr>
          <p:nvPr>
            <p:ph type="dt" sz="half" idx="10"/>
            <p:custDataLst>
              <p:tags r:id="rId5"/>
            </p:custDataLst>
          </p:nvPr>
        </p:nvSpPr>
        <p:spPr>
          <a:xfrm>
            <a:off x="1360997" y="6356352"/>
            <a:ext cx="2311400" cy="365125"/>
          </a:xfrm>
          <a:prstGeom prst="rect">
            <a:avLst/>
          </a:prstGeom>
        </p:spPr>
        <p:txBody>
          <a:bodyPr anchor="ctr"/>
          <a:lstStyle>
            <a:lvl1pPr>
              <a:defRPr sz="1100">
                <a:latin typeface="Candara"/>
                <a:sym typeface="Candara"/>
              </a:defRPr>
            </a:lvl1pPr>
          </a:lstStyle>
          <a:p>
            <a:pPr fontAlgn="auto">
              <a:spcBef>
                <a:spcPts val="0"/>
              </a:spcBef>
              <a:spcAft>
                <a:spcPts val="0"/>
              </a:spcAft>
              <a:defRPr/>
            </a:pPr>
            <a:endParaRPr lang="es-CO" dirty="0">
              <a:solidFill>
                <a:srgbClr val="244061">
                  <a:tint val="75000"/>
                </a:srgbClr>
              </a:solidFill>
              <a:cs typeface="+mn-cs"/>
            </a:endParaRPr>
          </a:p>
        </p:txBody>
      </p:sp>
    </p:spTree>
    <p:extLst>
      <p:ext uri="{BB962C8B-B14F-4D97-AF65-F5344CB8AC3E}">
        <p14:creationId xmlns:p14="http://schemas.microsoft.com/office/powerpoint/2010/main" val="11259502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En blanco">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721" y="1589"/>
          <a:ext cx="1719" cy="1587"/>
        </p:xfrm>
        <a:graphic>
          <a:graphicData uri="http://schemas.openxmlformats.org/presentationml/2006/ole">
            <mc:AlternateContent xmlns:mc="http://schemas.openxmlformats.org/markup-compatibility/2006">
              <mc:Choice xmlns:v="urn:schemas-microsoft-com:vml" Requires="v">
                <p:oleObj spid="_x0000_s8196" name="think-cell Slide" r:id="rId9" imgW="270" imgH="270" progId="TCLayout.ActiveDocument.1">
                  <p:embed/>
                </p:oleObj>
              </mc:Choice>
              <mc:Fallback>
                <p:oleObj name="think-cell Slide" r:id="rId9" imgW="270" imgH="270" progId="TCLayout.ActiveDocument.1">
                  <p:embed/>
                  <p:pic>
                    <p:nvPicPr>
                      <p:cNvPr id="0" name=""/>
                      <p:cNvPicPr/>
                      <p:nvPr/>
                    </p:nvPicPr>
                    <p:blipFill>
                      <a:blip r:embed="rId10"/>
                      <a:stretch>
                        <a:fillRect/>
                      </a:stretch>
                    </p:blipFill>
                    <p:spPr>
                      <a:xfrm>
                        <a:off x="1721" y="1589"/>
                        <a:ext cx="1719" cy="1587"/>
                      </a:xfrm>
                      <a:prstGeom prst="rect">
                        <a:avLst/>
                      </a:prstGeom>
                    </p:spPr>
                  </p:pic>
                </p:oleObj>
              </mc:Fallback>
            </mc:AlternateContent>
          </a:graphicData>
        </a:graphic>
      </p:graphicFrame>
      <p:sp>
        <p:nvSpPr>
          <p:cNvPr id="9" name="Rectangle 8"/>
          <p:cNvSpPr/>
          <p:nvPr userDrawn="1">
            <p:custDataLst>
              <p:tags r:id="rId3"/>
            </p:custDataLst>
          </p:nvPr>
        </p:nvSpPr>
        <p:spPr>
          <a:xfrm>
            <a:off x="1" y="0"/>
            <a:ext cx="2282164"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4" name="5 Marcador de número de diapositiva"/>
          <p:cNvSpPr>
            <a:spLocks noGrp="1"/>
          </p:cNvSpPr>
          <p:nvPr>
            <p:ph type="sldNum" sz="quarter" idx="12"/>
            <p:custDataLst>
              <p:tags r:id="rId4"/>
            </p:custDataLst>
          </p:nvPr>
        </p:nvSpPr>
        <p:spPr/>
        <p:txBody>
          <a:bodyPr/>
          <a:lstStyle>
            <a:lvl1pPr>
              <a:defRPr/>
            </a:lvl1pPr>
          </a:lstStyle>
          <a:p>
            <a:pPr>
              <a:defRPr/>
            </a:pPr>
            <a:fld id="{25E201F2-EFDD-4C4F-8749-0371D46E11D1}"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10" name="1 Título"/>
          <p:cNvSpPr>
            <a:spLocks noGrp="1"/>
          </p:cNvSpPr>
          <p:nvPr>
            <p:ph type="title" hasCustomPrompt="1"/>
            <p:custDataLst>
              <p:tags r:id="rId5"/>
            </p:custDataLst>
          </p:nvPr>
        </p:nvSpPr>
        <p:spPr>
          <a:xfrm>
            <a:off x="2572809" y="3683000"/>
            <a:ext cx="6452658" cy="1016000"/>
          </a:xfrm>
        </p:spPr>
        <p:txBody>
          <a:bodyPr anchor="t"/>
          <a:lstStyle>
            <a:lvl1pPr algn="l">
              <a:defRPr sz="3200" b="1" cap="none" baseline="0">
                <a:solidFill>
                  <a:schemeClr val="tx1"/>
                </a:solidFill>
              </a:defRPr>
            </a:lvl1pPr>
          </a:lstStyle>
          <a:p>
            <a:r>
              <a:rPr lang="es-ES" dirty="0"/>
              <a:t>Haga clic para modificar el estilo de título del patrón</a:t>
            </a:r>
            <a:endParaRPr lang="es-CO" dirty="0"/>
          </a:p>
        </p:txBody>
      </p:sp>
      <p:pic>
        <p:nvPicPr>
          <p:cNvPr id="11" name="E719C35A-4CD6-4178-B0D0-8DA208F1799A" descr="E719C35A-4CD6-4178-B0D0-8DA208F1799A"/>
          <p:cNvPicPr>
            <a:picLocks noChangeAspect="1" noChangeArrowheads="1"/>
          </p:cNvPicPr>
          <p:nvPr userDrawn="1">
            <p:custDataLst>
              <p:tags r:id="rId6"/>
            </p:custDataLst>
          </p:nvPr>
        </p:nvPicPr>
        <p:blipFill rotWithShape="1">
          <a:blip r:embed="rId11" cstate="email">
            <a:clrChange>
              <a:clrFrom>
                <a:srgbClr val="FFFFFE"/>
              </a:clrFrom>
              <a:clrTo>
                <a:srgbClr val="FFFFFE">
                  <a:alpha val="0"/>
                </a:srgbClr>
              </a:clrTo>
            </a:clrChange>
          </a:blip>
          <a:srcRect l="16910" t="12070" r="20026" b="11812"/>
          <a:stretch/>
        </p:blipFill>
        <p:spPr bwMode="auto">
          <a:xfrm>
            <a:off x="5805094" y="5811900"/>
            <a:ext cx="1216199" cy="1046100"/>
          </a:xfrm>
          <a:prstGeom prst="rect">
            <a:avLst/>
          </a:prstGeom>
          <a:noFill/>
          <a:ln w="9525">
            <a:noFill/>
            <a:miter lim="800000"/>
            <a:headEnd/>
            <a:tailEnd/>
          </a:ln>
        </p:spPr>
      </p:pic>
      <p:pic>
        <p:nvPicPr>
          <p:cNvPr id="12" name="Picture 7" descr="http://www.mininterior.gov.co/sites/default/files/galeria-imagenes/2014-logo_web_eslogan.png"/>
          <p:cNvPicPr>
            <a:picLocks noChangeAspect="1" noChangeArrowheads="1"/>
          </p:cNvPicPr>
          <p:nvPr userDrawn="1">
            <p:custDataLst>
              <p:tags r:id="rId7"/>
            </p:custDataLst>
          </p:nvPr>
        </p:nvPicPr>
        <p:blipFill>
          <a:blip r:embed="rId12">
            <a:extLst>
              <a:ext uri="{28A0092B-C50C-407E-A947-70E740481C1C}">
                <a14:useLocalDpi xmlns:a14="http://schemas.microsoft.com/office/drawing/2010/main" val="0"/>
              </a:ext>
            </a:extLst>
          </a:blip>
          <a:srcRect/>
          <a:stretch>
            <a:fillRect/>
          </a:stretch>
        </p:blipFill>
        <p:spPr bwMode="auto">
          <a:xfrm>
            <a:off x="7310217" y="5920519"/>
            <a:ext cx="1878175" cy="828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44164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1_Título y objetos">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nvPr>
        </p:nvGraphicFramePr>
        <p:xfrm>
          <a:off x="1721" y="1589"/>
          <a:ext cx="1719" cy="1587"/>
        </p:xfrm>
        <a:graphic>
          <a:graphicData uri="http://schemas.openxmlformats.org/presentationml/2006/ole">
            <mc:AlternateContent xmlns:mc="http://schemas.openxmlformats.org/markup-compatibility/2006">
              <mc:Choice xmlns:v="urn:schemas-microsoft-com:vml" Requires="v">
                <p:oleObj spid="_x0000_s9220" name="think-cell Slide" r:id="rId9" imgW="270" imgH="270" progId="TCLayout.ActiveDocument.1">
                  <p:embed/>
                </p:oleObj>
              </mc:Choice>
              <mc:Fallback>
                <p:oleObj name="think-cell Slide" r:id="rId9" imgW="270" imgH="270" progId="TCLayout.ActiveDocument.1">
                  <p:embed/>
                  <p:pic>
                    <p:nvPicPr>
                      <p:cNvPr id="0" name=""/>
                      <p:cNvPicPr/>
                      <p:nvPr/>
                    </p:nvPicPr>
                    <p:blipFill>
                      <a:blip r:embed="rId10"/>
                      <a:stretch>
                        <a:fillRect/>
                      </a:stretch>
                    </p:blipFill>
                    <p:spPr>
                      <a:xfrm>
                        <a:off x="1721" y="1589"/>
                        <a:ext cx="1719" cy="1587"/>
                      </a:xfrm>
                      <a:prstGeom prst="rect">
                        <a:avLst/>
                      </a:prstGeom>
                    </p:spPr>
                  </p:pic>
                </p:oleObj>
              </mc:Fallback>
            </mc:AlternateContent>
          </a:graphicData>
        </a:graphic>
      </p:graphicFrame>
      <p:sp>
        <p:nvSpPr>
          <p:cNvPr id="2" name="Title 1"/>
          <p:cNvSpPr>
            <a:spLocks noGrp="1"/>
          </p:cNvSpPr>
          <p:nvPr>
            <p:ph type="title"/>
            <p:custDataLst>
              <p:tags r:id="rId3"/>
            </p:custDataLst>
          </p:nvPr>
        </p:nvSpPr>
        <p:spPr/>
        <p:txBody>
          <a:bodyPr/>
          <a:lstStyle>
            <a:lvl1pPr>
              <a:defRPr/>
            </a:lvl1pPr>
          </a:lstStyle>
          <a:p>
            <a:r>
              <a:rPr lang="es-ES"/>
              <a:t>Haga clic para modificar el estilo de título del patrón</a:t>
            </a:r>
            <a:endParaRPr lang="en-US"/>
          </a:p>
        </p:txBody>
      </p:sp>
      <p:sp>
        <p:nvSpPr>
          <p:cNvPr id="3" name="Content Placeholder 2"/>
          <p:cNvSpPr>
            <a:spLocks noGrp="1"/>
          </p:cNvSpPr>
          <p:nvPr>
            <p:ph idx="1"/>
            <p:custDataLst>
              <p:tags r:id="rId4"/>
            </p:custDataLst>
          </p:nvPr>
        </p:nvSpPr>
        <p:spPr>
          <a:xfrm>
            <a:off x="1360998" y="1250344"/>
            <a:ext cx="8157375" cy="5126603"/>
          </a:xfrm>
        </p:spPr>
        <p:txBody>
          <a:bodyPr/>
          <a:lstStyle>
            <a:lvl1pPr>
              <a:defRPr/>
            </a:lvl1pPr>
            <a:lvl2pPr>
              <a:defRPr/>
            </a:lvl2pPr>
            <a:lvl3pPr>
              <a:defRPr/>
            </a:lvl3pPr>
            <a:lvl4pPr>
              <a:defRPr/>
            </a:lvl4pPr>
            <a:lvl5pPr>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6" name="Slide Number Placeholder 5"/>
          <p:cNvSpPr>
            <a:spLocks noGrp="1"/>
          </p:cNvSpPr>
          <p:nvPr>
            <p:ph type="sldNum" sz="quarter" idx="12"/>
            <p:custDataLst>
              <p:tags r:id="rId5"/>
            </p:custDataLst>
          </p:nvPr>
        </p:nvSpPr>
        <p:spPr/>
        <p:txBody>
          <a:bodyPr/>
          <a:lstStyle>
            <a:lvl1pPr>
              <a:defRPr/>
            </a:lvl1pPr>
          </a:lstStyle>
          <a:p>
            <a:fld id="{8E18E1EC-63BD-4A12-BF8A-3B41A5EE0EAA}" type="slidenum">
              <a:rPr lang="es-CO" smtClean="0">
                <a:solidFill>
                  <a:srgbClr val="244061">
                    <a:tint val="75000"/>
                  </a:srgbClr>
                </a:solidFill>
              </a:rPr>
              <a:pPr/>
              <a:t>‹Nº›</a:t>
            </a:fld>
            <a:endParaRPr lang="es-CO" dirty="0">
              <a:solidFill>
                <a:srgbClr val="244061">
                  <a:tint val="75000"/>
                </a:srgbClr>
              </a:solidFill>
            </a:endParaRPr>
          </a:p>
        </p:txBody>
      </p:sp>
      <p:sp>
        <p:nvSpPr>
          <p:cNvPr id="7" name="3 Marcador de fecha"/>
          <p:cNvSpPr>
            <a:spLocks noGrp="1"/>
          </p:cNvSpPr>
          <p:nvPr>
            <p:ph type="dt" sz="half" idx="10"/>
            <p:custDataLst>
              <p:tags r:id="rId6"/>
            </p:custDataLst>
          </p:nvPr>
        </p:nvSpPr>
        <p:spPr>
          <a:xfrm>
            <a:off x="1360997" y="6356352"/>
            <a:ext cx="2311400" cy="365125"/>
          </a:xfrm>
          <a:prstGeom prst="rect">
            <a:avLst/>
          </a:prstGeom>
        </p:spPr>
        <p:txBody>
          <a:bodyPr anchor="ctr"/>
          <a:lstStyle>
            <a:lvl1pPr>
              <a:defRPr sz="1100">
                <a:latin typeface="Candara"/>
                <a:sym typeface="Candara"/>
              </a:defRPr>
            </a:lvl1pPr>
          </a:lstStyle>
          <a:p>
            <a:pPr fontAlgn="auto">
              <a:spcBef>
                <a:spcPts val="0"/>
              </a:spcBef>
              <a:spcAft>
                <a:spcPts val="0"/>
              </a:spcAft>
              <a:defRPr/>
            </a:pPr>
            <a:endParaRPr lang="es-CO" dirty="0">
              <a:solidFill>
                <a:srgbClr val="244061">
                  <a:tint val="75000"/>
                </a:srgbClr>
              </a:solidFill>
              <a:cs typeface="+mn-cs"/>
            </a:endParaRPr>
          </a:p>
        </p:txBody>
      </p:sp>
      <p:sp>
        <p:nvSpPr>
          <p:cNvPr id="8" name="4 Marcador de pie de página"/>
          <p:cNvSpPr>
            <a:spLocks noGrp="1"/>
          </p:cNvSpPr>
          <p:nvPr>
            <p:ph type="ftr" sz="quarter" idx="11"/>
            <p:custDataLst>
              <p:tags r:id="rId7"/>
            </p:custDataLst>
          </p:nvPr>
        </p:nvSpPr>
        <p:spPr>
          <a:xfrm>
            <a:off x="4289011" y="6356352"/>
            <a:ext cx="3136900" cy="365125"/>
          </a:xfrm>
          <a:prstGeom prst="rect">
            <a:avLst/>
          </a:prstGeom>
        </p:spPr>
        <p:txBody>
          <a:bodyPr anchor="ctr"/>
          <a:lstStyle>
            <a:lvl1pPr>
              <a:defRPr sz="1100">
                <a:latin typeface="Candara"/>
                <a:sym typeface="Candara"/>
              </a:defRPr>
            </a:lvl1pPr>
          </a:lstStyle>
          <a:p>
            <a:pPr fontAlgn="auto">
              <a:spcBef>
                <a:spcPts val="0"/>
              </a:spcBef>
              <a:spcAft>
                <a:spcPts val="0"/>
              </a:spcAft>
              <a:defRPr/>
            </a:pPr>
            <a:endParaRPr lang="es-CO" dirty="0">
              <a:solidFill>
                <a:srgbClr val="244061">
                  <a:tint val="75000"/>
                </a:srgbClr>
              </a:solidFill>
              <a:cs typeface="+mn-cs"/>
            </a:endParaRPr>
          </a:p>
        </p:txBody>
      </p:sp>
    </p:spTree>
    <p:extLst>
      <p:ext uri="{BB962C8B-B14F-4D97-AF65-F5344CB8AC3E}">
        <p14:creationId xmlns:p14="http://schemas.microsoft.com/office/powerpoint/2010/main" val="2448504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5"/>
          <p:cNvSpPr>
            <a:spLocks noChangeArrowheads="1"/>
          </p:cNvSpPr>
          <p:nvPr userDrawn="1"/>
        </p:nvSpPr>
        <p:spPr bwMode="auto">
          <a:xfrm>
            <a:off x="3524655" y="982469"/>
            <a:ext cx="272832" cy="646331"/>
          </a:xfrm>
          <a:prstGeom prst="rect">
            <a:avLst/>
          </a:prstGeom>
          <a:noFill/>
          <a:ln>
            <a:noFill/>
          </a:ln>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sz="3600" b="1" spc="50" dirty="0">
                <a:ln w="11430"/>
                <a:solidFill>
                  <a:srgbClr val="E36B1A"/>
                </a:solidFill>
                <a:effectLst>
                  <a:reflection blurRad="6350" stA="55000" endA="300" endPos="45500" dir="5400000" sy="-100000" algn="bl" rotWithShape="0"/>
                </a:effectLst>
                <a:latin typeface="Impact"/>
                <a:ea typeface="Helvetica Neue Bold Condensed" charset="0"/>
                <a:cs typeface="Impact"/>
              </a:rPr>
              <a:t> </a:t>
            </a:r>
          </a:p>
        </p:txBody>
      </p:sp>
      <p:sp>
        <p:nvSpPr>
          <p:cNvPr id="5" name="Rectángulo 5"/>
          <p:cNvSpPr>
            <a:spLocks noChangeArrowheads="1"/>
          </p:cNvSpPr>
          <p:nvPr userDrawn="1"/>
        </p:nvSpPr>
        <p:spPr bwMode="auto">
          <a:xfrm>
            <a:off x="2072680" y="404784"/>
            <a:ext cx="282450" cy="707886"/>
          </a:xfrm>
          <a:prstGeom prst="rect">
            <a:avLst/>
          </a:prstGeom>
          <a:noFill/>
          <a:ln>
            <a:noFill/>
          </a:ln>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sz="4000" b="1" spc="50" dirty="0">
                <a:ln w="11430"/>
                <a:solidFill>
                  <a:srgbClr val="1F497D">
                    <a:lumMod val="75000"/>
                  </a:srgbClr>
                </a:solidFill>
                <a:latin typeface="Impact"/>
                <a:ea typeface="Helvetica Neue Bold Condensed" charset="0"/>
                <a:cs typeface="Impact"/>
              </a:rPr>
              <a:t> </a:t>
            </a:r>
          </a:p>
        </p:txBody>
      </p:sp>
      <p:sp>
        <p:nvSpPr>
          <p:cNvPr id="3" name="2 Marcador de contenido"/>
          <p:cNvSpPr>
            <a:spLocks noGrp="1"/>
          </p:cNvSpPr>
          <p:nvPr>
            <p:ph idx="1"/>
          </p:nvPr>
        </p:nvSpPr>
        <p:spPr/>
        <p:txBody>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6" name="3 Marcador de fecha"/>
          <p:cNvSpPr>
            <a:spLocks noGrp="1"/>
          </p:cNvSpPr>
          <p:nvPr>
            <p:ph type="dt" sz="half" idx="10"/>
          </p:nvPr>
        </p:nvSpPr>
        <p:spPr/>
        <p:txBody>
          <a:bodyPr/>
          <a:lstStyle>
            <a:lvl1pPr>
              <a:defRPr/>
            </a:lvl1pPr>
          </a:lstStyle>
          <a:p>
            <a:pPr>
              <a:defRPr/>
            </a:pPr>
            <a:fld id="{3F5D2270-E326-45CC-A74C-B7529D1D1E01}" type="datetimeFigureOut">
              <a:rPr lang="es-CO"/>
              <a:pPr>
                <a:defRPr/>
              </a:pPr>
              <a:t>4/09/2017</a:t>
            </a:fld>
            <a:endParaRPr lang="es-CO" dirty="0"/>
          </a:p>
        </p:txBody>
      </p:sp>
      <p:sp>
        <p:nvSpPr>
          <p:cNvPr id="7" name="4 Marcador de pie de página"/>
          <p:cNvSpPr>
            <a:spLocks noGrp="1"/>
          </p:cNvSpPr>
          <p:nvPr>
            <p:ph type="ftr" sz="quarter" idx="11"/>
          </p:nvPr>
        </p:nvSpPr>
        <p:spPr/>
        <p:txBody>
          <a:bodyPr/>
          <a:lstStyle>
            <a:lvl1pPr>
              <a:defRPr/>
            </a:lvl1pPr>
          </a:lstStyle>
          <a:p>
            <a:pPr>
              <a:defRPr/>
            </a:pPr>
            <a:endParaRPr lang="es-CO"/>
          </a:p>
        </p:txBody>
      </p:sp>
      <p:sp>
        <p:nvSpPr>
          <p:cNvPr id="8" name="5 Marcador de número de diapositiva"/>
          <p:cNvSpPr>
            <a:spLocks noGrp="1"/>
          </p:cNvSpPr>
          <p:nvPr>
            <p:ph type="sldNum" sz="quarter" idx="12"/>
          </p:nvPr>
        </p:nvSpPr>
        <p:spPr/>
        <p:txBody>
          <a:bodyPr/>
          <a:lstStyle>
            <a:lvl1pPr>
              <a:defRPr/>
            </a:lvl1pPr>
          </a:lstStyle>
          <a:p>
            <a:pPr>
              <a:defRPr/>
            </a:pPr>
            <a:fld id="{539B55C2-788E-4091-A131-A16F25D81A9B}" type="slidenum">
              <a:rPr lang="es-CO"/>
              <a:pPr>
                <a:defRPr/>
              </a:pPr>
              <a:t>‹Nº›</a:t>
            </a:fld>
            <a:endParaRPr lang="es-CO" dirty="0"/>
          </a:p>
        </p:txBody>
      </p:sp>
    </p:spTree>
    <p:extLst>
      <p:ext uri="{BB962C8B-B14F-4D97-AF65-F5344CB8AC3E}">
        <p14:creationId xmlns:p14="http://schemas.microsoft.com/office/powerpoint/2010/main" val="1791640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82506" y="4406901"/>
            <a:ext cx="8420100" cy="1362075"/>
          </a:xfrm>
        </p:spPr>
        <p:txBody>
          <a:bodyPr anchor="t"/>
          <a:lstStyle>
            <a:lvl1pPr algn="l">
              <a:defRPr sz="4000" b="1" cap="all"/>
            </a:lvl1pPr>
          </a:lstStyle>
          <a:p>
            <a:r>
              <a:rPr lang="es-ES"/>
              <a:t>Haga clic para modificar el estilo de título del patrón</a:t>
            </a:r>
            <a:endParaRPr lang="es-CO"/>
          </a:p>
        </p:txBody>
      </p:sp>
      <p:sp>
        <p:nvSpPr>
          <p:cNvPr id="3" name="2 Marcador de texto"/>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6B24DC81-7317-452B-9405-5541A6BB74A7}" type="datetimeFigureOut">
              <a:rPr lang="es-CO"/>
              <a:pPr>
                <a:defRPr/>
              </a:pPr>
              <a:t>4/09/2017</a:t>
            </a:fld>
            <a:endParaRPr lang="es-CO" dirty="0"/>
          </a:p>
        </p:txBody>
      </p:sp>
      <p:sp>
        <p:nvSpPr>
          <p:cNvPr id="5" name="4 Marcador de pie de página"/>
          <p:cNvSpPr>
            <a:spLocks noGrp="1"/>
          </p:cNvSpPr>
          <p:nvPr>
            <p:ph type="ftr" sz="quarter" idx="11"/>
          </p:nvPr>
        </p:nvSpPr>
        <p:spPr/>
        <p:txBody>
          <a:bodyPr/>
          <a:lstStyle>
            <a:lvl1pPr>
              <a:defRPr/>
            </a:lvl1pPr>
          </a:lstStyle>
          <a:p>
            <a:pPr>
              <a:defRPr/>
            </a:pPr>
            <a:endParaRPr lang="es-CO"/>
          </a:p>
        </p:txBody>
      </p:sp>
      <p:sp>
        <p:nvSpPr>
          <p:cNvPr id="6" name="5 Marcador de número de diapositiva"/>
          <p:cNvSpPr>
            <a:spLocks noGrp="1"/>
          </p:cNvSpPr>
          <p:nvPr>
            <p:ph type="sldNum" sz="quarter" idx="12"/>
          </p:nvPr>
        </p:nvSpPr>
        <p:spPr/>
        <p:txBody>
          <a:bodyPr/>
          <a:lstStyle>
            <a:lvl1pPr>
              <a:defRPr/>
            </a:lvl1pPr>
          </a:lstStyle>
          <a:p>
            <a:pPr>
              <a:defRPr/>
            </a:pPr>
            <a:fld id="{D7C96561-1D88-4C34-98FD-B7048EFBB73C}" type="slidenum">
              <a:rPr lang="es-CO"/>
              <a:pPr>
                <a:defRPr/>
              </a:pPr>
              <a:t>‹Nº›</a:t>
            </a:fld>
            <a:endParaRPr lang="es-CO" dirty="0"/>
          </a:p>
        </p:txBody>
      </p:sp>
    </p:spTree>
    <p:extLst>
      <p:ext uri="{BB962C8B-B14F-4D97-AF65-F5344CB8AC3E}">
        <p14:creationId xmlns:p14="http://schemas.microsoft.com/office/powerpoint/2010/main" val="2512317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contenido"/>
          <p:cNvSpPr>
            <a:spLocks noGrp="1"/>
          </p:cNvSpPr>
          <p:nvPr>
            <p:ph sz="half" idx="1"/>
          </p:nvPr>
        </p:nvSpPr>
        <p:spPr>
          <a:xfrm>
            <a:off x="536575"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contenido"/>
          <p:cNvSpPr>
            <a:spLocks noGrp="1"/>
          </p:cNvSpPr>
          <p:nvPr>
            <p:ph sz="half" idx="2"/>
          </p:nvPr>
        </p:nvSpPr>
        <p:spPr>
          <a:xfrm>
            <a:off x="5448300"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3 Marcador de fecha"/>
          <p:cNvSpPr>
            <a:spLocks noGrp="1"/>
          </p:cNvSpPr>
          <p:nvPr>
            <p:ph type="dt" sz="half" idx="10"/>
          </p:nvPr>
        </p:nvSpPr>
        <p:spPr/>
        <p:txBody>
          <a:bodyPr/>
          <a:lstStyle>
            <a:lvl1pPr>
              <a:defRPr/>
            </a:lvl1pPr>
          </a:lstStyle>
          <a:p>
            <a:pPr>
              <a:defRPr/>
            </a:pPr>
            <a:fld id="{F59A81BC-47E4-4861-BE15-594C7865B601}" type="datetimeFigureOut">
              <a:rPr lang="es-CO"/>
              <a:pPr>
                <a:defRPr/>
              </a:pPr>
              <a:t>4/09/2017</a:t>
            </a:fld>
            <a:endParaRPr lang="es-CO" dirty="0"/>
          </a:p>
        </p:txBody>
      </p:sp>
      <p:sp>
        <p:nvSpPr>
          <p:cNvPr id="6" name="4 Marcador de pie de página"/>
          <p:cNvSpPr>
            <a:spLocks noGrp="1"/>
          </p:cNvSpPr>
          <p:nvPr>
            <p:ph type="ftr" sz="quarter" idx="11"/>
          </p:nvPr>
        </p:nvSpPr>
        <p:spPr/>
        <p:txBody>
          <a:bodyPr/>
          <a:lstStyle>
            <a:lvl1pPr>
              <a:defRPr/>
            </a:lvl1pPr>
          </a:lstStyle>
          <a:p>
            <a:pPr>
              <a:defRPr/>
            </a:pPr>
            <a:endParaRPr lang="es-CO"/>
          </a:p>
        </p:txBody>
      </p:sp>
      <p:sp>
        <p:nvSpPr>
          <p:cNvPr id="7" name="5 Marcador de número de diapositiva"/>
          <p:cNvSpPr>
            <a:spLocks noGrp="1"/>
          </p:cNvSpPr>
          <p:nvPr>
            <p:ph type="sldNum" sz="quarter" idx="12"/>
          </p:nvPr>
        </p:nvSpPr>
        <p:spPr/>
        <p:txBody>
          <a:bodyPr/>
          <a:lstStyle>
            <a:lvl1pPr>
              <a:defRPr/>
            </a:lvl1pPr>
          </a:lstStyle>
          <a:p>
            <a:pPr>
              <a:defRPr/>
            </a:pPr>
            <a:fld id="{25F3173D-9669-4A0E-85E4-36AE27FF230A}" type="slidenum">
              <a:rPr lang="es-CO"/>
              <a:pPr>
                <a:defRPr/>
              </a:pPr>
              <a:t>‹Nº›</a:t>
            </a:fld>
            <a:endParaRPr lang="es-CO" dirty="0"/>
          </a:p>
        </p:txBody>
      </p:sp>
    </p:spTree>
    <p:extLst>
      <p:ext uri="{BB962C8B-B14F-4D97-AF65-F5344CB8AC3E}">
        <p14:creationId xmlns:p14="http://schemas.microsoft.com/office/powerpoint/2010/main" val="1045961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95300" y="274638"/>
            <a:ext cx="8915400" cy="1143000"/>
          </a:xfrm>
        </p:spPr>
        <p:txBody>
          <a:bodyPr/>
          <a:lstStyle>
            <a:lvl1pPr>
              <a:defRPr/>
            </a:lvl1pPr>
          </a:lstStyle>
          <a:p>
            <a:r>
              <a:rPr lang="es-ES"/>
              <a:t>Haga clic para modificar el estilo de título del patrón</a:t>
            </a:r>
            <a:endParaRPr lang="es-CO"/>
          </a:p>
        </p:txBody>
      </p:sp>
      <p:sp>
        <p:nvSpPr>
          <p:cNvPr id="3" name="2 Marcador de texto"/>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texto"/>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3 Marcador de fecha"/>
          <p:cNvSpPr>
            <a:spLocks noGrp="1"/>
          </p:cNvSpPr>
          <p:nvPr>
            <p:ph type="dt" sz="half" idx="10"/>
          </p:nvPr>
        </p:nvSpPr>
        <p:spPr/>
        <p:txBody>
          <a:bodyPr/>
          <a:lstStyle>
            <a:lvl1pPr>
              <a:defRPr/>
            </a:lvl1pPr>
          </a:lstStyle>
          <a:p>
            <a:pPr>
              <a:defRPr/>
            </a:pPr>
            <a:fld id="{B509A72E-ABC7-4FCF-AF24-9C07DAE45820}" type="datetimeFigureOut">
              <a:rPr lang="es-CO"/>
              <a:pPr>
                <a:defRPr/>
              </a:pPr>
              <a:t>4/09/2017</a:t>
            </a:fld>
            <a:endParaRPr lang="es-CO" dirty="0"/>
          </a:p>
        </p:txBody>
      </p:sp>
      <p:sp>
        <p:nvSpPr>
          <p:cNvPr id="8" name="4 Marcador de pie de página"/>
          <p:cNvSpPr>
            <a:spLocks noGrp="1"/>
          </p:cNvSpPr>
          <p:nvPr>
            <p:ph type="ftr" sz="quarter" idx="11"/>
          </p:nvPr>
        </p:nvSpPr>
        <p:spPr/>
        <p:txBody>
          <a:bodyPr/>
          <a:lstStyle>
            <a:lvl1pPr>
              <a:defRPr/>
            </a:lvl1pPr>
          </a:lstStyle>
          <a:p>
            <a:pPr>
              <a:defRPr/>
            </a:pPr>
            <a:endParaRPr lang="es-CO"/>
          </a:p>
        </p:txBody>
      </p:sp>
      <p:sp>
        <p:nvSpPr>
          <p:cNvPr id="9" name="5 Marcador de número de diapositiva"/>
          <p:cNvSpPr>
            <a:spLocks noGrp="1"/>
          </p:cNvSpPr>
          <p:nvPr>
            <p:ph type="sldNum" sz="quarter" idx="12"/>
          </p:nvPr>
        </p:nvSpPr>
        <p:spPr/>
        <p:txBody>
          <a:bodyPr/>
          <a:lstStyle>
            <a:lvl1pPr>
              <a:defRPr/>
            </a:lvl1pPr>
          </a:lstStyle>
          <a:p>
            <a:pPr>
              <a:defRPr/>
            </a:pPr>
            <a:fld id="{9B58906C-CF78-44A0-9320-6C77DAF4A514}" type="slidenum">
              <a:rPr lang="es-CO"/>
              <a:pPr>
                <a:defRPr/>
              </a:pPr>
              <a:t>‹Nº›</a:t>
            </a:fld>
            <a:endParaRPr lang="es-CO" dirty="0"/>
          </a:p>
        </p:txBody>
      </p:sp>
    </p:spTree>
    <p:extLst>
      <p:ext uri="{BB962C8B-B14F-4D97-AF65-F5344CB8AC3E}">
        <p14:creationId xmlns:p14="http://schemas.microsoft.com/office/powerpoint/2010/main" val="128747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3 Marcador de fecha"/>
          <p:cNvSpPr>
            <a:spLocks noGrp="1"/>
          </p:cNvSpPr>
          <p:nvPr>
            <p:ph type="dt" sz="half" idx="10"/>
          </p:nvPr>
        </p:nvSpPr>
        <p:spPr/>
        <p:txBody>
          <a:bodyPr/>
          <a:lstStyle>
            <a:lvl1pPr>
              <a:defRPr/>
            </a:lvl1pPr>
          </a:lstStyle>
          <a:p>
            <a:pPr>
              <a:defRPr/>
            </a:pPr>
            <a:fld id="{EA20CD5E-953A-4870-A99B-4DA9B7B30237}" type="datetimeFigureOut">
              <a:rPr lang="es-CO"/>
              <a:pPr>
                <a:defRPr/>
              </a:pPr>
              <a:t>4/09/2017</a:t>
            </a:fld>
            <a:endParaRPr lang="es-CO" dirty="0"/>
          </a:p>
        </p:txBody>
      </p:sp>
      <p:sp>
        <p:nvSpPr>
          <p:cNvPr id="4" name="4 Marcador de pie de página"/>
          <p:cNvSpPr>
            <a:spLocks noGrp="1"/>
          </p:cNvSpPr>
          <p:nvPr>
            <p:ph type="ftr" sz="quarter" idx="11"/>
          </p:nvPr>
        </p:nvSpPr>
        <p:spPr/>
        <p:txBody>
          <a:bodyPr/>
          <a:lstStyle>
            <a:lvl1pPr>
              <a:defRPr/>
            </a:lvl1pPr>
          </a:lstStyle>
          <a:p>
            <a:pPr>
              <a:defRPr/>
            </a:pPr>
            <a:endParaRPr lang="es-CO"/>
          </a:p>
        </p:txBody>
      </p:sp>
      <p:sp>
        <p:nvSpPr>
          <p:cNvPr id="5" name="5 Marcador de número de diapositiva"/>
          <p:cNvSpPr>
            <a:spLocks noGrp="1"/>
          </p:cNvSpPr>
          <p:nvPr>
            <p:ph type="sldNum" sz="quarter" idx="12"/>
          </p:nvPr>
        </p:nvSpPr>
        <p:spPr/>
        <p:txBody>
          <a:bodyPr/>
          <a:lstStyle>
            <a:lvl1pPr>
              <a:defRPr/>
            </a:lvl1pPr>
          </a:lstStyle>
          <a:p>
            <a:pPr>
              <a:defRPr/>
            </a:pPr>
            <a:fld id="{8A407B63-2748-423D-83A5-BB10F6308C9E}" type="slidenum">
              <a:rPr lang="es-CO"/>
              <a:pPr>
                <a:defRPr/>
              </a:pPr>
              <a:t>‹Nº›</a:t>
            </a:fld>
            <a:endParaRPr lang="es-CO" dirty="0"/>
          </a:p>
        </p:txBody>
      </p:sp>
    </p:spTree>
    <p:extLst>
      <p:ext uri="{BB962C8B-B14F-4D97-AF65-F5344CB8AC3E}">
        <p14:creationId xmlns:p14="http://schemas.microsoft.com/office/powerpoint/2010/main" val="2084272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C9AFB672-67BC-4FAC-8850-3219C01847CD}" type="datetimeFigureOut">
              <a:rPr lang="es-CO"/>
              <a:pPr>
                <a:defRPr/>
              </a:pPr>
              <a:t>4/09/2017</a:t>
            </a:fld>
            <a:endParaRPr lang="es-CO" dirty="0"/>
          </a:p>
        </p:txBody>
      </p:sp>
      <p:sp>
        <p:nvSpPr>
          <p:cNvPr id="3" name="4 Marcador de pie de página"/>
          <p:cNvSpPr>
            <a:spLocks noGrp="1"/>
          </p:cNvSpPr>
          <p:nvPr>
            <p:ph type="ftr" sz="quarter" idx="11"/>
          </p:nvPr>
        </p:nvSpPr>
        <p:spPr/>
        <p:txBody>
          <a:bodyPr/>
          <a:lstStyle>
            <a:lvl1pPr>
              <a:defRPr/>
            </a:lvl1pPr>
          </a:lstStyle>
          <a:p>
            <a:pPr>
              <a:defRPr/>
            </a:pPr>
            <a:endParaRPr lang="es-CO"/>
          </a:p>
        </p:txBody>
      </p:sp>
      <p:sp>
        <p:nvSpPr>
          <p:cNvPr id="4" name="5 Marcador de número de diapositiva"/>
          <p:cNvSpPr>
            <a:spLocks noGrp="1"/>
          </p:cNvSpPr>
          <p:nvPr>
            <p:ph type="sldNum" sz="quarter" idx="12"/>
          </p:nvPr>
        </p:nvSpPr>
        <p:spPr/>
        <p:txBody>
          <a:bodyPr/>
          <a:lstStyle>
            <a:lvl1pPr>
              <a:defRPr/>
            </a:lvl1pPr>
          </a:lstStyle>
          <a:p>
            <a:pPr>
              <a:defRPr/>
            </a:pPr>
            <a:fld id="{A101B299-7353-42A4-B5CE-E512678E874C}" type="slidenum">
              <a:rPr lang="es-CO"/>
              <a:pPr>
                <a:defRPr/>
              </a:pPr>
              <a:t>‹Nº›</a:t>
            </a:fld>
            <a:endParaRPr lang="es-CO" dirty="0"/>
          </a:p>
        </p:txBody>
      </p:sp>
    </p:spTree>
    <p:extLst>
      <p:ext uri="{BB962C8B-B14F-4D97-AF65-F5344CB8AC3E}">
        <p14:creationId xmlns:p14="http://schemas.microsoft.com/office/powerpoint/2010/main" val="594800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95300" y="273050"/>
            <a:ext cx="3259006" cy="1162050"/>
          </a:xfrm>
        </p:spPr>
        <p:txBody>
          <a:bodyPr anchor="b"/>
          <a:lstStyle>
            <a:lvl1pPr algn="l">
              <a:defRPr sz="2000" b="1"/>
            </a:lvl1pPr>
          </a:lstStyle>
          <a:p>
            <a:r>
              <a:rPr lang="es-ES"/>
              <a:t>Haga clic para modificar el estilo de título del patrón</a:t>
            </a:r>
            <a:endParaRPr lang="es-CO"/>
          </a:p>
        </p:txBody>
      </p:sp>
      <p:sp>
        <p:nvSpPr>
          <p:cNvPr id="3" name="2 Marcador de contenido"/>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texto"/>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08C8FA60-3E14-4470-B633-3EEF6DABC52F}" type="datetimeFigureOut">
              <a:rPr lang="es-CO"/>
              <a:pPr>
                <a:defRPr/>
              </a:pPr>
              <a:t>4/09/2017</a:t>
            </a:fld>
            <a:endParaRPr lang="es-CO" dirty="0"/>
          </a:p>
        </p:txBody>
      </p:sp>
      <p:sp>
        <p:nvSpPr>
          <p:cNvPr id="6" name="4 Marcador de pie de página"/>
          <p:cNvSpPr>
            <a:spLocks noGrp="1"/>
          </p:cNvSpPr>
          <p:nvPr>
            <p:ph type="ftr" sz="quarter" idx="11"/>
          </p:nvPr>
        </p:nvSpPr>
        <p:spPr/>
        <p:txBody>
          <a:bodyPr/>
          <a:lstStyle>
            <a:lvl1pPr>
              <a:defRPr/>
            </a:lvl1pPr>
          </a:lstStyle>
          <a:p>
            <a:pPr>
              <a:defRPr/>
            </a:pPr>
            <a:endParaRPr lang="es-CO"/>
          </a:p>
        </p:txBody>
      </p:sp>
      <p:sp>
        <p:nvSpPr>
          <p:cNvPr id="7" name="5 Marcador de número de diapositiva"/>
          <p:cNvSpPr>
            <a:spLocks noGrp="1"/>
          </p:cNvSpPr>
          <p:nvPr>
            <p:ph type="sldNum" sz="quarter" idx="12"/>
          </p:nvPr>
        </p:nvSpPr>
        <p:spPr/>
        <p:txBody>
          <a:bodyPr/>
          <a:lstStyle>
            <a:lvl1pPr>
              <a:defRPr/>
            </a:lvl1pPr>
          </a:lstStyle>
          <a:p>
            <a:pPr>
              <a:defRPr/>
            </a:pPr>
            <a:fld id="{530E04B6-64A3-4D4F-901E-2433E906C437}" type="slidenum">
              <a:rPr lang="es-CO"/>
              <a:pPr>
                <a:defRPr/>
              </a:pPr>
              <a:t>‹Nº›</a:t>
            </a:fld>
            <a:endParaRPr lang="es-CO" dirty="0"/>
          </a:p>
        </p:txBody>
      </p:sp>
    </p:spTree>
    <p:extLst>
      <p:ext uri="{BB962C8B-B14F-4D97-AF65-F5344CB8AC3E}">
        <p14:creationId xmlns:p14="http://schemas.microsoft.com/office/powerpoint/2010/main" val="1423788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941645" y="4800600"/>
            <a:ext cx="5943600" cy="566738"/>
          </a:xfrm>
        </p:spPr>
        <p:txBody>
          <a:bodyPr anchor="b"/>
          <a:lstStyle>
            <a:lvl1pPr algn="l">
              <a:defRPr sz="2000" b="1"/>
            </a:lvl1pPr>
          </a:lstStyle>
          <a:p>
            <a:r>
              <a:rPr lang="es-ES"/>
              <a:t>Haga clic para modificar el estilo de título del patrón</a:t>
            </a:r>
            <a:endParaRPr lang="es-CO"/>
          </a:p>
        </p:txBody>
      </p:sp>
      <p:sp>
        <p:nvSpPr>
          <p:cNvPr id="3" name="2 Marcador de posición de imagen"/>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dirty="0"/>
              <a:t>Haga clic en el icono para agregar una imagen</a:t>
            </a:r>
            <a:endParaRPr lang="es-CO" noProof="0" dirty="0"/>
          </a:p>
        </p:txBody>
      </p:sp>
      <p:sp>
        <p:nvSpPr>
          <p:cNvPr id="4" name="3 Marcador de texto"/>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240C4B47-C5F1-441A-B1AC-72F85E5FA3A0}" type="datetimeFigureOut">
              <a:rPr lang="es-CO"/>
              <a:pPr>
                <a:defRPr/>
              </a:pPr>
              <a:t>4/09/2017</a:t>
            </a:fld>
            <a:endParaRPr lang="es-CO" dirty="0"/>
          </a:p>
        </p:txBody>
      </p:sp>
      <p:sp>
        <p:nvSpPr>
          <p:cNvPr id="6" name="4 Marcador de pie de página"/>
          <p:cNvSpPr>
            <a:spLocks noGrp="1"/>
          </p:cNvSpPr>
          <p:nvPr>
            <p:ph type="ftr" sz="quarter" idx="11"/>
          </p:nvPr>
        </p:nvSpPr>
        <p:spPr/>
        <p:txBody>
          <a:bodyPr/>
          <a:lstStyle>
            <a:lvl1pPr>
              <a:defRPr/>
            </a:lvl1pPr>
          </a:lstStyle>
          <a:p>
            <a:pPr>
              <a:defRPr/>
            </a:pPr>
            <a:endParaRPr lang="es-CO"/>
          </a:p>
        </p:txBody>
      </p:sp>
      <p:sp>
        <p:nvSpPr>
          <p:cNvPr id="7" name="5 Marcador de número de diapositiva"/>
          <p:cNvSpPr>
            <a:spLocks noGrp="1"/>
          </p:cNvSpPr>
          <p:nvPr>
            <p:ph type="sldNum" sz="quarter" idx="12"/>
          </p:nvPr>
        </p:nvSpPr>
        <p:spPr/>
        <p:txBody>
          <a:bodyPr/>
          <a:lstStyle>
            <a:lvl1pPr>
              <a:defRPr/>
            </a:lvl1pPr>
          </a:lstStyle>
          <a:p>
            <a:pPr>
              <a:defRPr/>
            </a:pPr>
            <a:fld id="{486FB9FE-C7BF-4A07-9104-9FB5F2F8D7F1}" type="slidenum">
              <a:rPr lang="es-CO"/>
              <a:pPr>
                <a:defRPr/>
              </a:pPr>
              <a:t>‹Nº›</a:t>
            </a:fld>
            <a:endParaRPr lang="es-CO" dirty="0"/>
          </a:p>
        </p:txBody>
      </p:sp>
    </p:spTree>
    <p:extLst>
      <p:ext uri="{BB962C8B-B14F-4D97-AF65-F5344CB8AC3E}">
        <p14:creationId xmlns:p14="http://schemas.microsoft.com/office/powerpoint/2010/main" val="2233713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3.xml"/><Relationship Id="rId18" Type="http://schemas.openxmlformats.org/officeDocument/2006/relationships/tags" Target="../tags/tag8.xml"/><Relationship Id="rId3" Type="http://schemas.openxmlformats.org/officeDocument/2006/relationships/slideLayout" Target="../slideLayouts/slideLayout14.xml"/><Relationship Id="rId21" Type="http://schemas.openxmlformats.org/officeDocument/2006/relationships/image" Target="../media/image5.jpeg"/><Relationship Id="rId7" Type="http://schemas.openxmlformats.org/officeDocument/2006/relationships/slideLayout" Target="../slideLayouts/slideLayout18.xml"/><Relationship Id="rId12" Type="http://schemas.openxmlformats.org/officeDocument/2006/relationships/tags" Target="../tags/tag2.xml"/><Relationship Id="rId17" Type="http://schemas.openxmlformats.org/officeDocument/2006/relationships/tags" Target="../tags/tag7.xml"/><Relationship Id="rId2" Type="http://schemas.openxmlformats.org/officeDocument/2006/relationships/slideLayout" Target="../slideLayouts/slideLayout13.xml"/><Relationship Id="rId16" Type="http://schemas.openxmlformats.org/officeDocument/2006/relationships/tags" Target="../tags/tag6.xml"/><Relationship Id="rId20" Type="http://schemas.openxmlformats.org/officeDocument/2006/relationships/image" Target="../media/image4.emf"/><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ags" Target="../tags/tag1.xml"/><Relationship Id="rId5" Type="http://schemas.openxmlformats.org/officeDocument/2006/relationships/slideLayout" Target="../slideLayouts/slideLayout16.xml"/><Relationship Id="rId15" Type="http://schemas.openxmlformats.org/officeDocument/2006/relationships/tags" Target="../tags/tag5.xml"/><Relationship Id="rId10" Type="http://schemas.openxmlformats.org/officeDocument/2006/relationships/vmlDrawing" Target="../drawings/vmlDrawing1.vml"/><Relationship Id="rId19" Type="http://schemas.openxmlformats.org/officeDocument/2006/relationships/oleObject" Target="../embeddings/oleObject1.bin"/><Relationship Id="rId4" Type="http://schemas.openxmlformats.org/officeDocument/2006/relationships/slideLayout" Target="../slideLayouts/slideLayout15.xml"/><Relationship Id="rId9" Type="http://schemas.openxmlformats.org/officeDocument/2006/relationships/theme" Target="../theme/theme2.xml"/><Relationship Id="rId14" Type="http://schemas.openxmlformats.org/officeDocument/2006/relationships/tags" Target="../tags/tag4.xml"/><Relationship Id="rId22"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t>Haga clic para modificar el estilo de título del patrón</a:t>
            </a:r>
            <a:endParaRPr lang="es-CO"/>
          </a:p>
        </p:txBody>
      </p:sp>
      <p:pic>
        <p:nvPicPr>
          <p:cNvPr id="1027" name="7 Imagen"/>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6021388"/>
            <a:ext cx="9906000" cy="83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2 Marcador de texto"/>
          <p:cNvSpPr>
            <a:spLocks noGrp="1"/>
          </p:cNvSpPr>
          <p:nvPr>
            <p:ph type="body" idx="1"/>
          </p:nvPr>
        </p:nvSpPr>
        <p:spPr bwMode="auto">
          <a:xfrm>
            <a:off x="495300" y="1600200"/>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2"/>
          </p:nvPr>
        </p:nvSpPr>
        <p:spPr>
          <a:xfrm>
            <a:off x="495300" y="6356350"/>
            <a:ext cx="23114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57033866-6AF4-4A2D-ACAA-9F63535E8C2A}" type="datetimeFigureOut">
              <a:rPr lang="es-CO"/>
              <a:pPr>
                <a:defRPr/>
              </a:pPr>
              <a:t>4/09/2017</a:t>
            </a:fld>
            <a:endParaRPr lang="es-CO" dirty="0"/>
          </a:p>
        </p:txBody>
      </p:sp>
      <p:sp>
        <p:nvSpPr>
          <p:cNvPr id="5" name="4 Marcador de pie de página"/>
          <p:cNvSpPr>
            <a:spLocks noGrp="1"/>
          </p:cNvSpPr>
          <p:nvPr>
            <p:ph type="ftr" sz="quarter" idx="3"/>
          </p:nvPr>
        </p:nvSpPr>
        <p:spPr>
          <a:xfrm>
            <a:off x="3384550" y="6356350"/>
            <a:ext cx="31369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s-CO"/>
          </a:p>
        </p:txBody>
      </p:sp>
      <p:sp>
        <p:nvSpPr>
          <p:cNvPr id="6" name="5 Marcador de número de diapositiva"/>
          <p:cNvSpPr>
            <a:spLocks noGrp="1"/>
          </p:cNvSpPr>
          <p:nvPr>
            <p:ph type="sldNum" sz="quarter" idx="4"/>
          </p:nvPr>
        </p:nvSpPr>
        <p:spPr>
          <a:xfrm>
            <a:off x="7099300" y="6356350"/>
            <a:ext cx="23114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CDBDFA6C-B1FB-4021-845A-52808C171FEF}" type="slidenum">
              <a:rPr lang="es-CO"/>
              <a:pPr>
                <a:defRPr/>
              </a:pPr>
              <a:t>‹Nº›</a:t>
            </a:fld>
            <a:endParaRPr lang="es-CO" dirty="0"/>
          </a:p>
        </p:txBody>
      </p:sp>
      <p:pic>
        <p:nvPicPr>
          <p:cNvPr id="2" name="Imagen 1"/>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28464" y="92076"/>
            <a:ext cx="1013043" cy="742603"/>
          </a:xfrm>
          <a:prstGeom prst="rect">
            <a:avLst/>
          </a:prstGeom>
        </p:spPr>
      </p:pic>
      <p:pic>
        <p:nvPicPr>
          <p:cNvPr id="3" name="Imagen 2"/>
          <p:cNvPicPr>
            <a:picLocks noChangeAspect="1"/>
          </p:cNvPicPr>
          <p:nvPr userDrawn="1"/>
        </p:nvPicPr>
        <p:blipFill rotWithShape="1">
          <a:blip r:embed="rId15" cstate="print">
            <a:extLst>
              <a:ext uri="{28A0092B-C50C-407E-A947-70E740481C1C}">
                <a14:useLocalDpi xmlns:a14="http://schemas.microsoft.com/office/drawing/2010/main" val="0"/>
              </a:ext>
            </a:extLst>
          </a:blip>
          <a:srcRect l="4564" t="22700" r="2941" b="22701"/>
          <a:stretch/>
        </p:blipFill>
        <p:spPr>
          <a:xfrm>
            <a:off x="8255000" y="44451"/>
            <a:ext cx="1420773" cy="648072"/>
          </a:xfrm>
          <a:prstGeom prst="rect">
            <a:avLst/>
          </a:prstGeom>
        </p:spPr>
      </p:pic>
    </p:spTree>
  </p:cSld>
  <p:clrMap bg1="lt1" tx1="dk1" bg2="lt2" tx2="dk2" accent1="accent1" accent2="accent2" accent3="accent3" accent4="accent4" accent5="accent5" accent6="accent6" hlink="hlink" folHlink="folHlink"/>
  <p:sldLayoutIdLst>
    <p:sldLayoutId id="2147484090" r:id="rId1"/>
    <p:sldLayoutId id="2147484091" r:id="rId2"/>
    <p:sldLayoutId id="2147484080" r:id="rId3"/>
    <p:sldLayoutId id="2147484081" r:id="rId4"/>
    <p:sldLayoutId id="2147484082" r:id="rId5"/>
    <p:sldLayoutId id="2147484083" r:id="rId6"/>
    <p:sldLayoutId id="2147484084" r:id="rId7"/>
    <p:sldLayoutId id="2147484085" r:id="rId8"/>
    <p:sldLayoutId id="2147484086" r:id="rId9"/>
    <p:sldLayoutId id="2147484087" r:id="rId10"/>
    <p:sldLayoutId id="2147484088" r:id="rId11"/>
  </p:sldLayoutIdLst>
  <p:txStyles>
    <p:titleStyle>
      <a:lvl1pPr algn="ctr" rtl="0" eaLnBrk="0" fontAlgn="base" hangingPunct="0">
        <a:spcBef>
          <a:spcPct val="0"/>
        </a:spcBef>
        <a:spcAft>
          <a:spcPct val="0"/>
        </a:spcAft>
        <a:defRPr sz="4000" b="1" kern="1200">
          <a:solidFill>
            <a:schemeClr val="tx1"/>
          </a:solidFill>
          <a:latin typeface="Impact" pitchFamily="34" charset="0"/>
          <a:ea typeface="+mj-ea"/>
          <a:cs typeface="+mj-cs"/>
        </a:defRPr>
      </a:lvl1pPr>
      <a:lvl2pPr algn="ctr" rtl="0" eaLnBrk="0" fontAlgn="base" hangingPunct="0">
        <a:spcBef>
          <a:spcPct val="0"/>
        </a:spcBef>
        <a:spcAft>
          <a:spcPct val="0"/>
        </a:spcAft>
        <a:defRPr sz="4000" b="1">
          <a:solidFill>
            <a:schemeClr val="tx1"/>
          </a:solidFill>
          <a:latin typeface="Impact" pitchFamily="34" charset="0"/>
        </a:defRPr>
      </a:lvl2pPr>
      <a:lvl3pPr algn="ctr" rtl="0" eaLnBrk="0" fontAlgn="base" hangingPunct="0">
        <a:spcBef>
          <a:spcPct val="0"/>
        </a:spcBef>
        <a:spcAft>
          <a:spcPct val="0"/>
        </a:spcAft>
        <a:defRPr sz="4000" b="1">
          <a:solidFill>
            <a:schemeClr val="tx1"/>
          </a:solidFill>
          <a:latin typeface="Impact" pitchFamily="34" charset="0"/>
        </a:defRPr>
      </a:lvl3pPr>
      <a:lvl4pPr algn="ctr" rtl="0" eaLnBrk="0" fontAlgn="base" hangingPunct="0">
        <a:spcBef>
          <a:spcPct val="0"/>
        </a:spcBef>
        <a:spcAft>
          <a:spcPct val="0"/>
        </a:spcAft>
        <a:defRPr sz="4000" b="1">
          <a:solidFill>
            <a:schemeClr val="tx1"/>
          </a:solidFill>
          <a:latin typeface="Impact" pitchFamily="34" charset="0"/>
        </a:defRPr>
      </a:lvl4pPr>
      <a:lvl5pPr algn="ctr" rtl="0" eaLnBrk="0" fontAlgn="base" hangingPunct="0">
        <a:spcBef>
          <a:spcPct val="0"/>
        </a:spcBef>
        <a:spcAft>
          <a:spcPct val="0"/>
        </a:spcAft>
        <a:defRPr sz="4000" b="1">
          <a:solidFill>
            <a:schemeClr val="tx1"/>
          </a:solidFill>
          <a:latin typeface="Impact"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1"/>
            </p:custDataLst>
            <p:extLst/>
          </p:nvPr>
        </p:nvGraphicFramePr>
        <p:xfrm>
          <a:off x="1721" y="1589"/>
          <a:ext cx="1719" cy="1587"/>
        </p:xfrm>
        <a:graphic>
          <a:graphicData uri="http://schemas.openxmlformats.org/presentationml/2006/ole">
            <mc:AlternateContent xmlns:mc="http://schemas.openxmlformats.org/markup-compatibility/2006">
              <mc:Choice xmlns:v="urn:schemas-microsoft-com:vml" Requires="v">
                <p:oleObj spid="_x0000_s1028" name="think-cell Slide" r:id="rId19" imgW="270" imgH="270" progId="TCLayout.ActiveDocument.1">
                  <p:embed/>
                </p:oleObj>
              </mc:Choice>
              <mc:Fallback>
                <p:oleObj name="think-cell Slide" r:id="rId19" imgW="270" imgH="270" progId="TCLayout.ActiveDocument.1">
                  <p:embed/>
                  <p:pic>
                    <p:nvPicPr>
                      <p:cNvPr id="0" name=""/>
                      <p:cNvPicPr/>
                      <p:nvPr/>
                    </p:nvPicPr>
                    <p:blipFill>
                      <a:blip r:embed="rId20"/>
                      <a:stretch>
                        <a:fillRect/>
                      </a:stretch>
                    </p:blipFill>
                    <p:spPr>
                      <a:xfrm>
                        <a:off x="1721" y="1589"/>
                        <a:ext cx="1719" cy="1587"/>
                      </a:xfrm>
                      <a:prstGeom prst="rect">
                        <a:avLst/>
                      </a:prstGeom>
                    </p:spPr>
                  </p:pic>
                </p:oleObj>
              </mc:Fallback>
            </mc:AlternateContent>
          </a:graphicData>
        </a:graphic>
      </p:graphicFrame>
      <p:sp>
        <p:nvSpPr>
          <p:cNvPr id="1027" name="2 Marcador de texto"/>
          <p:cNvSpPr>
            <a:spLocks noGrp="1"/>
          </p:cNvSpPr>
          <p:nvPr>
            <p:ph type="body" idx="1"/>
            <p:custDataLst>
              <p:tags r:id="rId12"/>
            </p:custDataLst>
          </p:nvPr>
        </p:nvSpPr>
        <p:spPr bwMode="auto">
          <a:xfrm>
            <a:off x="310100" y="1250344"/>
            <a:ext cx="9294413" cy="496948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6" name="5 Marcador de número de diapositiva"/>
          <p:cNvSpPr>
            <a:spLocks noGrp="1"/>
          </p:cNvSpPr>
          <p:nvPr>
            <p:ph type="sldNum" sz="quarter" idx="4"/>
            <p:custDataLst>
              <p:tags r:id="rId13"/>
            </p:custDataLst>
          </p:nvPr>
        </p:nvSpPr>
        <p:spPr>
          <a:xfrm>
            <a:off x="9396942" y="6451342"/>
            <a:ext cx="468648" cy="365125"/>
          </a:xfrm>
          <a:prstGeom prst="rect">
            <a:avLst/>
          </a:prstGeom>
        </p:spPr>
        <p:txBody>
          <a:bodyPr vert="horz" lIns="91440" tIns="45720" rIns="91440" bIns="45720" rtlCol="0" anchor="ctr"/>
          <a:lstStyle>
            <a:lvl1pPr algn="ctr" fontAlgn="auto">
              <a:spcBef>
                <a:spcPts val="0"/>
              </a:spcBef>
              <a:spcAft>
                <a:spcPts val="0"/>
              </a:spcAft>
              <a:defRPr sz="1100" smtClean="0">
                <a:solidFill>
                  <a:schemeClr val="tx1">
                    <a:tint val="75000"/>
                  </a:schemeClr>
                </a:solidFill>
                <a:latin typeface="Candara"/>
                <a:cs typeface="+mn-cs"/>
                <a:sym typeface="Candara"/>
              </a:defRPr>
            </a:lvl1pPr>
          </a:lstStyle>
          <a:p>
            <a:pPr>
              <a:defRPr/>
            </a:pPr>
            <a:fld id="{CC308BA6-CE2B-4543-82B0-7E6DCE132E0F}" type="slidenum">
              <a:rPr lang="es-CO">
                <a:solidFill>
                  <a:srgbClr val="244061">
                    <a:tint val="75000"/>
                  </a:srgbClr>
                </a:solidFill>
              </a:rPr>
              <a:pPr>
                <a:defRPr/>
              </a:pPr>
              <a:t>‹Nº›</a:t>
            </a:fld>
            <a:endParaRPr lang="es-CO" dirty="0">
              <a:solidFill>
                <a:srgbClr val="244061">
                  <a:tint val="75000"/>
                </a:srgbClr>
              </a:solidFill>
            </a:endParaRPr>
          </a:p>
        </p:txBody>
      </p:sp>
      <p:pic>
        <p:nvPicPr>
          <p:cNvPr id="1031" name="E719C35A-4CD6-4178-B0D0-8DA208F1799A" descr="E719C35A-4CD6-4178-B0D0-8DA208F1799A"/>
          <p:cNvPicPr>
            <a:picLocks noChangeAspect="1" noChangeArrowheads="1"/>
          </p:cNvPicPr>
          <p:nvPr>
            <p:custDataLst>
              <p:tags r:id="rId14"/>
            </p:custDataLst>
          </p:nvPr>
        </p:nvPicPr>
        <p:blipFill rotWithShape="1">
          <a:blip r:embed="rId21" cstate="email">
            <a:clrChange>
              <a:clrFrom>
                <a:srgbClr val="FFFFFE"/>
              </a:clrFrom>
              <a:clrTo>
                <a:srgbClr val="FFFFFE">
                  <a:alpha val="0"/>
                </a:srgbClr>
              </a:clrTo>
            </a:clrChange>
          </a:blip>
          <a:srcRect l="16910" t="12070" r="20026" b="11812"/>
          <a:stretch/>
        </p:blipFill>
        <p:spPr bwMode="auto">
          <a:xfrm>
            <a:off x="7450138" y="6288822"/>
            <a:ext cx="669851" cy="576165"/>
          </a:xfrm>
          <a:prstGeom prst="rect">
            <a:avLst/>
          </a:prstGeom>
          <a:noFill/>
          <a:ln w="9525">
            <a:noFill/>
            <a:miter lim="800000"/>
            <a:headEnd/>
            <a:tailEnd/>
          </a:ln>
        </p:spPr>
      </p:pic>
      <p:pic>
        <p:nvPicPr>
          <p:cNvPr id="10" name="Picture 7" descr="http://www.mininterior.gov.co/sites/default/files/galeria-imagenes/2014-logo_web_eslogan.png"/>
          <p:cNvPicPr>
            <a:picLocks noChangeAspect="1" noChangeArrowheads="1"/>
          </p:cNvPicPr>
          <p:nvPr userDrawn="1">
            <p:custDataLst>
              <p:tags r:id="rId15"/>
            </p:custDataLst>
          </p:nvPr>
        </p:nvPicPr>
        <p:blipFill>
          <a:blip r:embed="rId22" cstate="print">
            <a:extLst>
              <a:ext uri="{28A0092B-C50C-407E-A947-70E740481C1C}">
                <a14:useLocalDpi xmlns:a14="http://schemas.microsoft.com/office/drawing/2010/main" val="0"/>
              </a:ext>
            </a:extLst>
          </a:blip>
          <a:srcRect/>
          <a:stretch>
            <a:fillRect/>
          </a:stretch>
        </p:blipFill>
        <p:spPr bwMode="auto">
          <a:xfrm>
            <a:off x="8236935" y="6363329"/>
            <a:ext cx="1054240" cy="465248"/>
          </a:xfrm>
          <a:prstGeom prst="rect">
            <a:avLst/>
          </a:prstGeom>
          <a:noFill/>
          <a:extLst>
            <a:ext uri="{909E8E84-426E-40DD-AFC4-6F175D3DCCD1}">
              <a14:hiddenFill xmlns:a14="http://schemas.microsoft.com/office/drawing/2010/main">
                <a:solidFill>
                  <a:srgbClr val="FFFFFF"/>
                </a:solidFill>
              </a14:hiddenFill>
            </a:ext>
          </a:extLst>
        </p:spPr>
      </p:pic>
      <p:sp>
        <p:nvSpPr>
          <p:cNvPr id="1026" name="1 Marcador de título"/>
          <p:cNvSpPr>
            <a:spLocks noGrp="1"/>
          </p:cNvSpPr>
          <p:nvPr>
            <p:ph type="title"/>
            <p:custDataLst>
              <p:tags r:id="rId16"/>
            </p:custDataLst>
          </p:nvPr>
        </p:nvSpPr>
        <p:spPr bwMode="auto">
          <a:xfrm>
            <a:off x="310100" y="262341"/>
            <a:ext cx="9311641" cy="748669"/>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s-ES" dirty="0"/>
              <a:t>Haga clic para modificar el estilo de título del patrón</a:t>
            </a:r>
            <a:endParaRPr lang="es-CO" dirty="0"/>
          </a:p>
        </p:txBody>
      </p:sp>
      <p:sp>
        <p:nvSpPr>
          <p:cNvPr id="19" name="Rectangle 18"/>
          <p:cNvSpPr/>
          <p:nvPr userDrawn="1">
            <p:custDataLst>
              <p:tags r:id="rId17"/>
            </p:custDataLst>
          </p:nvPr>
        </p:nvSpPr>
        <p:spPr>
          <a:xfrm rot="10800000" flipH="1" flipV="1">
            <a:off x="309023" y="1059060"/>
            <a:ext cx="9305473" cy="45721"/>
          </a:xfrm>
          <a:prstGeom prst="rect">
            <a:avLst/>
          </a:prstGeom>
          <a:gradFill flip="none" rotWithShape="1">
            <a:gsLst>
              <a:gs pos="0">
                <a:schemeClr val="bg2">
                  <a:lumMod val="90000"/>
                  <a:alpha val="5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latin typeface="Candara"/>
              <a:sym typeface="Candara"/>
            </a:endParaRPr>
          </a:p>
        </p:txBody>
      </p:sp>
      <p:sp>
        <p:nvSpPr>
          <p:cNvPr id="12" name="Rectangle 11"/>
          <p:cNvSpPr/>
          <p:nvPr userDrawn="1">
            <p:custDataLst>
              <p:tags r:id="rId18"/>
            </p:custDataLst>
          </p:nvPr>
        </p:nvSpPr>
        <p:spPr>
          <a:xfrm rot="10800000" flipH="1" flipV="1">
            <a:off x="0" y="6724298"/>
            <a:ext cx="7277299" cy="141244"/>
          </a:xfrm>
          <a:prstGeom prst="rect">
            <a:avLst/>
          </a:prstGeom>
          <a:gradFill flip="none" rotWithShape="1">
            <a:gsLst>
              <a:gs pos="0">
                <a:schemeClr val="bg1"/>
              </a:gs>
              <a:gs pos="100000">
                <a:schemeClr val="accent5"/>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latin typeface="Candara"/>
              <a:sym typeface="Candara"/>
            </a:endParaRPr>
          </a:p>
        </p:txBody>
      </p:sp>
    </p:spTree>
    <p:extLst>
      <p:ext uri="{BB962C8B-B14F-4D97-AF65-F5344CB8AC3E}">
        <p14:creationId xmlns:p14="http://schemas.microsoft.com/office/powerpoint/2010/main" val="1350196593"/>
      </p:ext>
    </p:extLst>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Lst>
  <p:hf hdr="0" ftr="0" dt="0"/>
  <p:txStyles>
    <p:titleStyle>
      <a:lvl1pPr algn="l" rtl="0" eaLnBrk="1" fontAlgn="base" hangingPunct="1">
        <a:spcBef>
          <a:spcPct val="0"/>
        </a:spcBef>
        <a:spcAft>
          <a:spcPct val="0"/>
        </a:spcAft>
        <a:defRPr sz="2400" b="1" kern="1200">
          <a:solidFill>
            <a:schemeClr val="accent4"/>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8.jpeg"/><Relationship Id="rId2" Type="http://schemas.openxmlformats.org/officeDocument/2006/relationships/tags" Target="../tags/tag57.xml"/><Relationship Id="rId1" Type="http://schemas.openxmlformats.org/officeDocument/2006/relationships/vmlDrawing" Target="../drawings/vmlDrawing10.vml"/><Relationship Id="rId6" Type="http://schemas.openxmlformats.org/officeDocument/2006/relationships/image" Target="../media/image4.emf"/><Relationship Id="rId5" Type="http://schemas.openxmlformats.org/officeDocument/2006/relationships/oleObject" Target="../embeddings/oleObject10.bin"/><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2"/>
            </p:custDataLst>
            <p:extLst/>
          </p:nvPr>
        </p:nvGraphicFramePr>
        <p:xfrm>
          <a:off x="382589" y="1589"/>
          <a:ext cx="1587" cy="1587"/>
        </p:xfrm>
        <a:graphic>
          <a:graphicData uri="http://schemas.openxmlformats.org/presentationml/2006/ole">
            <mc:AlternateContent xmlns:mc="http://schemas.openxmlformats.org/markup-compatibility/2006">
              <mc:Choice xmlns:v="urn:schemas-microsoft-com:vml" Requires="v">
                <p:oleObj spid="_x0000_s10244"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382589" y="1589"/>
                        <a:ext cx="1587" cy="1587"/>
                      </a:xfrm>
                      <a:prstGeom prst="rect">
                        <a:avLst/>
                      </a:prstGeom>
                    </p:spPr>
                  </p:pic>
                </p:oleObj>
              </mc:Fallback>
            </mc:AlternateContent>
          </a:graphicData>
        </a:graphic>
      </p:graphicFrame>
      <p:pic>
        <p:nvPicPr>
          <p:cNvPr id="4" name="Imagen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21770" y="1315212"/>
            <a:ext cx="6023783" cy="4838700"/>
          </a:xfrm>
          <a:prstGeom prst="rect">
            <a:avLst/>
          </a:prstGeom>
        </p:spPr>
      </p:pic>
    </p:spTree>
    <p:extLst>
      <p:ext uri="{BB962C8B-B14F-4D97-AF65-F5344CB8AC3E}">
        <p14:creationId xmlns:p14="http://schemas.microsoft.com/office/powerpoint/2010/main" val="3531459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a:xfrm>
            <a:off x="495300" y="1142747"/>
            <a:ext cx="8915400" cy="4737195"/>
          </a:xfrm>
        </p:spPr>
        <p:txBody>
          <a:bodyPr/>
          <a:lstStyle/>
          <a:p>
            <a:pPr marL="0" indent="0" algn="just">
              <a:buNone/>
            </a:pPr>
            <a:r>
              <a:rPr lang="es-MX" sz="1800" dirty="0">
                <a:latin typeface="Arial" panose="020B0604020202020204" pitchFamily="34" charset="0"/>
                <a:cs typeface="Arial" panose="020B0604020202020204" pitchFamily="34" charset="0"/>
              </a:rPr>
              <a:t>En el marco de la Audiencia Pública de Rendición de Cuentas de la Agencia Nacional de Infraestructura, realizada el pasado 31 de agosto en las instalaciones de RTVC, se tomó una muestra aleatoria del total de asistentes al evento, y  52 de ellos de  manera voluntaria diligenciaron la encuesta de percepción, cuyos datos se reflejan a continuación:</a:t>
            </a:r>
          </a:p>
          <a:p>
            <a:pPr algn="just">
              <a:buFont typeface="Wingdings" panose="05000000000000000000" pitchFamily="2" charset="2"/>
              <a:buChar char="ü"/>
            </a:pPr>
            <a:r>
              <a:rPr lang="es-MX" sz="1800" dirty="0">
                <a:latin typeface="Arial" panose="020B0604020202020204" pitchFamily="34" charset="0"/>
                <a:cs typeface="Arial" panose="020B0604020202020204" pitchFamily="34" charset="0"/>
              </a:rPr>
              <a:t>A la Pregunta ¿El evento cumplió tus expectativas?, </a:t>
            </a:r>
            <a:r>
              <a:rPr lang="es-MX" sz="1800" b="1" dirty="0">
                <a:latin typeface="Arial" panose="020B0604020202020204" pitchFamily="34" charset="0"/>
                <a:cs typeface="Arial" panose="020B0604020202020204" pitchFamily="34" charset="0"/>
              </a:rPr>
              <a:t>51</a:t>
            </a:r>
            <a:r>
              <a:rPr lang="es-MX" sz="1800" dirty="0">
                <a:latin typeface="Arial" panose="020B0604020202020204" pitchFamily="34" charset="0"/>
                <a:cs typeface="Arial" panose="020B0604020202020204" pitchFamily="34" charset="0"/>
              </a:rPr>
              <a:t> de ellos respondieron que (</a:t>
            </a:r>
            <a:r>
              <a:rPr lang="es-MX" sz="1800" b="1" dirty="0">
                <a:latin typeface="Arial" panose="020B0604020202020204" pitchFamily="34" charset="0"/>
                <a:cs typeface="Arial" panose="020B0604020202020204" pitchFamily="34" charset="0"/>
              </a:rPr>
              <a:t>SI</a:t>
            </a:r>
            <a:r>
              <a:rPr lang="es-MX" sz="1800" dirty="0">
                <a:latin typeface="Arial" panose="020B0604020202020204" pitchFamily="34" charset="0"/>
                <a:cs typeface="Arial" panose="020B0604020202020204" pitchFamily="34" charset="0"/>
              </a:rPr>
              <a:t>), es decir el 98%, mientras que </a:t>
            </a:r>
            <a:r>
              <a:rPr lang="es-MX" sz="1800" b="1" dirty="0">
                <a:latin typeface="Arial" panose="020B0604020202020204" pitchFamily="34" charset="0"/>
                <a:cs typeface="Arial" panose="020B0604020202020204" pitchFamily="34" charset="0"/>
              </a:rPr>
              <a:t>1</a:t>
            </a:r>
            <a:r>
              <a:rPr lang="es-MX" sz="1800" dirty="0">
                <a:latin typeface="Arial" panose="020B0604020202020204" pitchFamily="34" charset="0"/>
                <a:cs typeface="Arial" panose="020B0604020202020204" pitchFamily="34" charset="0"/>
              </a:rPr>
              <a:t> respondió (</a:t>
            </a:r>
            <a:r>
              <a:rPr lang="es-MX" sz="1800" b="1" dirty="0">
                <a:latin typeface="Arial" panose="020B0604020202020204" pitchFamily="34" charset="0"/>
                <a:cs typeface="Arial" panose="020B0604020202020204" pitchFamily="34" charset="0"/>
              </a:rPr>
              <a:t>NO</a:t>
            </a:r>
            <a:r>
              <a:rPr lang="es-MX" sz="1800" dirty="0">
                <a:latin typeface="Arial" panose="020B0604020202020204" pitchFamily="34" charset="0"/>
                <a:cs typeface="Arial" panose="020B0604020202020204" pitchFamily="34" charset="0"/>
              </a:rPr>
              <a:t>), lo que porcentualmente corresponde al 2%, así lo ilustra la siguiente tabla:</a:t>
            </a:r>
          </a:p>
          <a:p>
            <a:endParaRPr lang="es-MX" dirty="0"/>
          </a:p>
        </p:txBody>
      </p:sp>
      <p:sp>
        <p:nvSpPr>
          <p:cNvPr id="3" name="Rectángulo 2"/>
          <p:cNvSpPr/>
          <p:nvPr/>
        </p:nvSpPr>
        <p:spPr>
          <a:xfrm>
            <a:off x="1352600" y="65529"/>
            <a:ext cx="6912768" cy="1077218"/>
          </a:xfrm>
          <a:prstGeom prst="rect">
            <a:avLst/>
          </a:prstGeom>
          <a:noFill/>
        </p:spPr>
        <p:txBody>
          <a:bodyPr wrap="square" lIns="91440" tIns="45720" rIns="91440" bIns="45720">
            <a:spAutoFit/>
          </a:bodyPr>
          <a:lstStyle/>
          <a:p>
            <a:pPr algn="ctr"/>
            <a:r>
              <a:rPr lang="es-MX" sz="32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Percepción </a:t>
            </a:r>
          </a:p>
          <a:p>
            <a:pPr algn="ctr"/>
            <a:r>
              <a:rPr lang="es-MX" sz="32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Rendición de Cuentas 2017</a:t>
            </a:r>
          </a:p>
        </p:txBody>
      </p:sp>
      <p:graphicFrame>
        <p:nvGraphicFramePr>
          <p:cNvPr id="4" name="Tabla 3"/>
          <p:cNvGraphicFramePr>
            <a:graphicFrameLocks noGrp="1"/>
          </p:cNvGraphicFramePr>
          <p:nvPr>
            <p:extLst>
              <p:ext uri="{D42A27DB-BD31-4B8C-83A1-F6EECF244321}">
                <p14:modId xmlns:p14="http://schemas.microsoft.com/office/powerpoint/2010/main" val="3923470008"/>
              </p:ext>
            </p:extLst>
          </p:nvPr>
        </p:nvGraphicFramePr>
        <p:xfrm>
          <a:off x="1064568" y="3573015"/>
          <a:ext cx="3456384" cy="2553148"/>
        </p:xfrm>
        <a:graphic>
          <a:graphicData uri="http://schemas.openxmlformats.org/drawingml/2006/table">
            <a:tbl>
              <a:tblPr firstRow="1" firstCol="1" bandRow="1">
                <a:tableStyleId>{F5AB1C69-6EDB-4FF4-983F-18BD219EF322}</a:tableStyleId>
              </a:tblPr>
              <a:tblGrid>
                <a:gridCol w="1726908">
                  <a:extLst>
                    <a:ext uri="{9D8B030D-6E8A-4147-A177-3AD203B41FA5}">
                      <a16:colId xmlns:a16="http://schemas.microsoft.com/office/drawing/2014/main" val="20000"/>
                    </a:ext>
                  </a:extLst>
                </a:gridCol>
                <a:gridCol w="910014">
                  <a:extLst>
                    <a:ext uri="{9D8B030D-6E8A-4147-A177-3AD203B41FA5}">
                      <a16:colId xmlns:a16="http://schemas.microsoft.com/office/drawing/2014/main" val="20001"/>
                    </a:ext>
                  </a:extLst>
                </a:gridCol>
                <a:gridCol w="819462">
                  <a:extLst>
                    <a:ext uri="{9D8B030D-6E8A-4147-A177-3AD203B41FA5}">
                      <a16:colId xmlns:a16="http://schemas.microsoft.com/office/drawing/2014/main" val="20002"/>
                    </a:ext>
                  </a:extLst>
                </a:gridCol>
              </a:tblGrid>
              <a:tr h="620291">
                <a:tc gridSpan="3">
                  <a:txBody>
                    <a:bodyPr/>
                    <a:lstStyle/>
                    <a:p>
                      <a:pPr algn="ctr">
                        <a:lnSpc>
                          <a:spcPct val="110000"/>
                        </a:lnSpc>
                        <a:spcAft>
                          <a:spcPts val="0"/>
                        </a:spcAft>
                      </a:pPr>
                      <a:endParaRPr lang="es-MX" sz="1200" kern="1200" dirty="0">
                        <a:effectLst/>
                      </a:endParaRPr>
                    </a:p>
                    <a:p>
                      <a:pPr algn="ctr">
                        <a:lnSpc>
                          <a:spcPct val="110000"/>
                        </a:lnSpc>
                        <a:spcAft>
                          <a:spcPts val="0"/>
                        </a:spcAft>
                      </a:pPr>
                      <a:r>
                        <a:rPr lang="es-MX" sz="1200" kern="1200" dirty="0">
                          <a:effectLst/>
                        </a:rPr>
                        <a:t>PERCEPCIÓN  - RENDICIÓN DE CUENTAS 2017</a:t>
                      </a:r>
                      <a:endParaRPr lang="es-MX" sz="1200" kern="1200" dirty="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hMerge="1">
                  <a:txBody>
                    <a:bodyPr/>
                    <a:lstStyle/>
                    <a:p>
                      <a:endParaRPr lang="es-MX"/>
                    </a:p>
                  </a:txBody>
                  <a:tcPr/>
                </a:tc>
                <a:tc hMerge="1">
                  <a:txBody>
                    <a:bodyPr/>
                    <a:lstStyle/>
                    <a:p>
                      <a:endParaRPr lang="es-MX"/>
                    </a:p>
                  </a:txBody>
                  <a:tcPr/>
                </a:tc>
                <a:extLst>
                  <a:ext uri="{0D108BD9-81ED-4DB2-BD59-A6C34878D82A}">
                    <a16:rowId xmlns:a16="http://schemas.microsoft.com/office/drawing/2014/main" val="10000"/>
                  </a:ext>
                </a:extLst>
              </a:tr>
              <a:tr h="700699">
                <a:tc>
                  <a:txBody>
                    <a:bodyPr/>
                    <a:lstStyle/>
                    <a:p>
                      <a:pPr algn="ctr">
                        <a:lnSpc>
                          <a:spcPct val="110000"/>
                        </a:lnSpc>
                        <a:spcAft>
                          <a:spcPts val="0"/>
                        </a:spcAft>
                      </a:pPr>
                      <a:r>
                        <a:rPr lang="es-MX" sz="1200" kern="1200" dirty="0">
                          <a:effectLst/>
                        </a:rPr>
                        <a:t>¿El</a:t>
                      </a:r>
                      <a:r>
                        <a:rPr lang="es-MX" sz="1200" kern="1200" baseline="0" dirty="0">
                          <a:effectLst/>
                        </a:rPr>
                        <a:t> evento cumplió tus expectativas</a:t>
                      </a:r>
                      <a:r>
                        <a:rPr lang="es-MX" sz="1200" kern="1200" dirty="0">
                          <a:effectLst/>
                        </a:rPr>
                        <a:t>?</a:t>
                      </a:r>
                      <a:endParaRPr lang="es-MX" sz="1200" kern="1200" dirty="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a:txBody>
                    <a:bodyPr/>
                    <a:lstStyle/>
                    <a:p>
                      <a:pPr algn="ctr">
                        <a:lnSpc>
                          <a:spcPct val="110000"/>
                        </a:lnSpc>
                        <a:spcAft>
                          <a:spcPts val="0"/>
                        </a:spcAft>
                      </a:pPr>
                      <a:r>
                        <a:rPr lang="es-MX" sz="1200" b="1" kern="1200" dirty="0">
                          <a:effectLst/>
                        </a:rPr>
                        <a:t>Número de personas</a:t>
                      </a:r>
                      <a:endParaRPr lang="es-MX" sz="1200" b="1" kern="1200" dirty="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a:txBody>
                    <a:bodyPr/>
                    <a:lstStyle/>
                    <a:p>
                      <a:pPr algn="ctr">
                        <a:lnSpc>
                          <a:spcPct val="110000"/>
                        </a:lnSpc>
                        <a:spcAft>
                          <a:spcPts val="0"/>
                        </a:spcAft>
                      </a:pPr>
                      <a:r>
                        <a:rPr lang="es-MX" sz="1200" b="1" kern="1200" dirty="0">
                          <a:effectLst/>
                        </a:rPr>
                        <a:t>%</a:t>
                      </a:r>
                      <a:endParaRPr lang="es-MX" sz="1200" b="1" kern="1200" dirty="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413527">
                <a:tc>
                  <a:txBody>
                    <a:bodyPr/>
                    <a:lstStyle/>
                    <a:p>
                      <a:pPr algn="ctr">
                        <a:lnSpc>
                          <a:spcPct val="110000"/>
                        </a:lnSpc>
                        <a:spcAft>
                          <a:spcPts val="0"/>
                        </a:spcAft>
                      </a:pPr>
                      <a:r>
                        <a:rPr lang="es-MX" sz="1200" kern="1200">
                          <a:effectLst/>
                        </a:rPr>
                        <a:t>SI</a:t>
                      </a:r>
                      <a:endParaRPr lang="es-MX" sz="1200" kern="120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a:txBody>
                    <a:bodyPr/>
                    <a:lstStyle/>
                    <a:p>
                      <a:pPr algn="ctr">
                        <a:lnSpc>
                          <a:spcPct val="110000"/>
                        </a:lnSpc>
                        <a:spcAft>
                          <a:spcPts val="0"/>
                        </a:spcAft>
                      </a:pPr>
                      <a:r>
                        <a:rPr lang="es-MX" sz="1200" kern="1200" dirty="0">
                          <a:effectLst/>
                        </a:rPr>
                        <a:t>51</a:t>
                      </a:r>
                      <a:endParaRPr lang="es-MX" sz="1200" kern="1200" dirty="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a:txBody>
                    <a:bodyPr/>
                    <a:lstStyle/>
                    <a:p>
                      <a:pPr algn="ctr">
                        <a:lnSpc>
                          <a:spcPct val="110000"/>
                        </a:lnSpc>
                        <a:spcAft>
                          <a:spcPts val="0"/>
                        </a:spcAft>
                      </a:pPr>
                      <a:r>
                        <a:rPr lang="es-MX" sz="1200" kern="1200" dirty="0">
                          <a:effectLst/>
                        </a:rPr>
                        <a:t>98%</a:t>
                      </a:r>
                      <a:endParaRPr lang="es-MX" sz="1200" kern="1200" dirty="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413527">
                <a:tc>
                  <a:txBody>
                    <a:bodyPr/>
                    <a:lstStyle/>
                    <a:p>
                      <a:pPr algn="ctr">
                        <a:lnSpc>
                          <a:spcPct val="110000"/>
                        </a:lnSpc>
                        <a:spcAft>
                          <a:spcPts val="0"/>
                        </a:spcAft>
                      </a:pPr>
                      <a:r>
                        <a:rPr lang="es-MX" sz="1200" kern="1200">
                          <a:effectLst/>
                        </a:rPr>
                        <a:t>NO</a:t>
                      </a:r>
                      <a:endParaRPr lang="es-MX" sz="1200" kern="120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a:txBody>
                    <a:bodyPr/>
                    <a:lstStyle/>
                    <a:p>
                      <a:pPr algn="ctr">
                        <a:lnSpc>
                          <a:spcPct val="110000"/>
                        </a:lnSpc>
                        <a:spcAft>
                          <a:spcPts val="0"/>
                        </a:spcAft>
                      </a:pPr>
                      <a:r>
                        <a:rPr lang="es-MX" sz="1200" kern="1200" dirty="0">
                          <a:effectLst/>
                        </a:rPr>
                        <a:t>1</a:t>
                      </a:r>
                      <a:endParaRPr lang="es-MX" sz="1200" kern="1200" dirty="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a:txBody>
                    <a:bodyPr/>
                    <a:lstStyle/>
                    <a:p>
                      <a:pPr algn="ctr">
                        <a:lnSpc>
                          <a:spcPct val="110000"/>
                        </a:lnSpc>
                        <a:spcAft>
                          <a:spcPts val="0"/>
                        </a:spcAft>
                      </a:pPr>
                      <a:r>
                        <a:rPr lang="es-MX" sz="1200" kern="1200" dirty="0">
                          <a:effectLst/>
                        </a:rPr>
                        <a:t>2%</a:t>
                      </a:r>
                      <a:endParaRPr lang="es-MX" sz="1200" kern="1200" dirty="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405104">
                <a:tc>
                  <a:txBody>
                    <a:bodyPr/>
                    <a:lstStyle/>
                    <a:p>
                      <a:pPr algn="ctr">
                        <a:lnSpc>
                          <a:spcPct val="110000"/>
                        </a:lnSpc>
                        <a:spcAft>
                          <a:spcPts val="0"/>
                        </a:spcAft>
                      </a:pPr>
                      <a:r>
                        <a:rPr lang="es-MX" sz="1200" kern="1200" dirty="0">
                          <a:effectLst/>
                        </a:rPr>
                        <a:t>TOTAL</a:t>
                      </a:r>
                      <a:endParaRPr lang="es-MX" sz="1200" kern="1200" dirty="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a:txBody>
                    <a:bodyPr/>
                    <a:lstStyle/>
                    <a:p>
                      <a:pPr algn="ctr">
                        <a:lnSpc>
                          <a:spcPct val="110000"/>
                        </a:lnSpc>
                        <a:spcAft>
                          <a:spcPts val="0"/>
                        </a:spcAft>
                      </a:pPr>
                      <a:r>
                        <a:rPr lang="es-MX" sz="1200" kern="1200" dirty="0">
                          <a:effectLst/>
                        </a:rPr>
                        <a:t>52</a:t>
                      </a:r>
                      <a:endParaRPr lang="es-MX" sz="1200" kern="1200" dirty="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tc>
                  <a:txBody>
                    <a:bodyPr/>
                    <a:lstStyle/>
                    <a:p>
                      <a:pPr algn="ctr">
                        <a:lnSpc>
                          <a:spcPct val="110000"/>
                        </a:lnSpc>
                        <a:spcAft>
                          <a:spcPts val="0"/>
                        </a:spcAft>
                      </a:pPr>
                      <a:r>
                        <a:rPr lang="es-MX" sz="1200" kern="1200" dirty="0">
                          <a:effectLst/>
                        </a:rPr>
                        <a:t>100%</a:t>
                      </a:r>
                      <a:endParaRPr lang="es-MX" sz="1200" kern="1200" dirty="0">
                        <a:effectLst/>
                        <a:latin typeface="Tw Cen MT" panose="020B0602020104020603" pitchFamily="34" charset="0"/>
                        <a:ea typeface="Tw Cen MT" panose="020B06020201040206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bl>
          </a:graphicData>
        </a:graphic>
      </p:graphicFrame>
      <p:graphicFrame>
        <p:nvGraphicFramePr>
          <p:cNvPr id="8" name="Gráfico 7"/>
          <p:cNvGraphicFramePr>
            <a:graphicFrameLocks/>
          </p:cNvGraphicFramePr>
          <p:nvPr>
            <p:extLst>
              <p:ext uri="{D42A27DB-BD31-4B8C-83A1-F6EECF244321}">
                <p14:modId xmlns:p14="http://schemas.microsoft.com/office/powerpoint/2010/main" val="3163494077"/>
              </p:ext>
            </p:extLst>
          </p:nvPr>
        </p:nvGraphicFramePr>
        <p:xfrm>
          <a:off x="4953000" y="3573016"/>
          <a:ext cx="4176464" cy="255314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47863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a:xfrm>
            <a:off x="495300" y="1484784"/>
            <a:ext cx="8915400" cy="4641380"/>
          </a:xfrm>
        </p:spPr>
        <p:txBody>
          <a:bodyPr/>
          <a:lstStyle/>
          <a:p>
            <a:pPr marL="0" indent="0" algn="just">
              <a:buNone/>
            </a:pPr>
            <a:r>
              <a:rPr lang="es-MX" sz="1800" dirty="0">
                <a:latin typeface="Arial" panose="020B0604020202020204" pitchFamily="34" charset="0"/>
                <a:cs typeface="Arial" panose="020B0604020202020204" pitchFamily="34" charset="0"/>
              </a:rPr>
              <a:t>Los asistentes compartieron sus opiniones frente a la Rendición de Cuentas de la Agencia, entre las que destacamos textualmente:</a:t>
            </a:r>
          </a:p>
          <a:p>
            <a:pPr marL="0" indent="0">
              <a:buNone/>
            </a:pPr>
            <a:endParaRPr lang="es-MX" sz="1800" dirty="0">
              <a:latin typeface="Arial" panose="020B0604020202020204" pitchFamily="34" charset="0"/>
              <a:cs typeface="Arial" panose="020B0604020202020204" pitchFamily="34" charset="0"/>
            </a:endParaRPr>
          </a:p>
          <a:p>
            <a:pPr algn="just">
              <a:buFont typeface="Wingdings" panose="05000000000000000000" pitchFamily="2" charset="2"/>
              <a:buChar char="ü"/>
            </a:pPr>
            <a:r>
              <a:rPr lang="es-MX" sz="1800" dirty="0">
                <a:latin typeface="Arial" panose="020B0604020202020204" pitchFamily="34" charset="0"/>
                <a:cs typeface="Arial" panose="020B0604020202020204" pitchFamily="34" charset="0"/>
              </a:rPr>
              <a:t>Muy clara la exposición y el material gráfico.</a:t>
            </a:r>
          </a:p>
          <a:p>
            <a:pPr algn="just">
              <a:buFont typeface="Wingdings" panose="05000000000000000000" pitchFamily="2" charset="2"/>
              <a:buChar char="ü"/>
            </a:pPr>
            <a:r>
              <a:rPr lang="es-MX" sz="1800" dirty="0">
                <a:latin typeface="Arial" panose="020B0604020202020204" pitchFamily="34" charset="0"/>
                <a:cs typeface="Arial" panose="020B0604020202020204" pitchFamily="34" charset="0"/>
              </a:rPr>
              <a:t>Se ofreció información completa, clara y estructurada que permitió tener conocimiento de la buena labor de la ANI.</a:t>
            </a:r>
          </a:p>
          <a:p>
            <a:pPr algn="just">
              <a:buFont typeface="Wingdings" panose="05000000000000000000" pitchFamily="2" charset="2"/>
              <a:buChar char="ü"/>
            </a:pPr>
            <a:r>
              <a:rPr lang="es-MX" sz="1800" dirty="0">
                <a:latin typeface="Arial" panose="020B0604020202020204" pitchFamily="34" charset="0"/>
                <a:cs typeface="Arial" panose="020B0604020202020204" pitchFamily="34" charset="0"/>
              </a:rPr>
              <a:t>Se dio a conocer los avances sobre la infraestructura nacional, en lo que respecta a Vías, Aeropuertos, Corredores férreos y Puertos.</a:t>
            </a:r>
          </a:p>
          <a:p>
            <a:pPr algn="just">
              <a:buFont typeface="Wingdings" panose="05000000000000000000" pitchFamily="2" charset="2"/>
              <a:buChar char="ü"/>
            </a:pPr>
            <a:r>
              <a:rPr lang="es-MX" sz="1800" dirty="0">
                <a:latin typeface="Arial" panose="020B0604020202020204" pitchFamily="34" charset="0"/>
                <a:cs typeface="Arial" panose="020B0604020202020204" pitchFamily="34" charset="0"/>
              </a:rPr>
              <a:t>Me enteré de temas que no conocía.</a:t>
            </a:r>
          </a:p>
          <a:p>
            <a:pPr algn="just">
              <a:buFont typeface="Wingdings" panose="05000000000000000000" pitchFamily="2" charset="2"/>
              <a:buChar char="ü"/>
            </a:pPr>
            <a:r>
              <a:rPr lang="es-MX" sz="1800" dirty="0">
                <a:latin typeface="Arial" panose="020B0604020202020204" pitchFamily="34" charset="0"/>
                <a:cs typeface="Arial" panose="020B0604020202020204" pitchFamily="34" charset="0"/>
              </a:rPr>
              <a:t>Se logró mostrar la labor realizada y la importancia de los proyectos en ejecución y el impacto del esfuerzo institucional.</a:t>
            </a:r>
          </a:p>
          <a:p>
            <a:pPr algn="just">
              <a:buFont typeface="Wingdings" panose="05000000000000000000" pitchFamily="2" charset="2"/>
              <a:buChar char="ü"/>
            </a:pPr>
            <a:r>
              <a:rPr lang="es-MX" sz="1800" dirty="0">
                <a:latin typeface="Arial" panose="020B0604020202020204" pitchFamily="34" charset="0"/>
                <a:cs typeface="Arial" panose="020B0604020202020204" pitchFamily="34" charset="0"/>
              </a:rPr>
              <a:t>Me hubiera gustado más interacción de preguntas y respuestas con el público y otros participantes.</a:t>
            </a:r>
          </a:p>
          <a:p>
            <a:pPr algn="just">
              <a:buFont typeface="Wingdings" panose="05000000000000000000" pitchFamily="2" charset="2"/>
              <a:buChar char="ü"/>
            </a:pPr>
            <a:r>
              <a:rPr lang="es-MX" sz="1800" dirty="0">
                <a:latin typeface="Arial" panose="020B0604020202020204" pitchFamily="34" charset="0"/>
                <a:cs typeface="Arial" panose="020B0604020202020204" pitchFamily="34" charset="0"/>
              </a:rPr>
              <a:t>Se mostró al país el informe de la transformación de la entidad y el avance significativo y ambicioso del programa de infraestructura.</a:t>
            </a:r>
          </a:p>
          <a:p>
            <a:pPr>
              <a:buFont typeface="Wingdings" panose="05000000000000000000" pitchFamily="2" charset="2"/>
              <a:buChar char="ü"/>
            </a:pPr>
            <a:endParaRPr lang="es-MX" sz="1800" dirty="0"/>
          </a:p>
          <a:p>
            <a:pPr>
              <a:buFont typeface="Wingdings" panose="05000000000000000000" pitchFamily="2" charset="2"/>
              <a:buChar char="ü"/>
            </a:pPr>
            <a:endParaRPr lang="es-MX" sz="1800" dirty="0"/>
          </a:p>
          <a:p>
            <a:pPr>
              <a:buFont typeface="Wingdings" panose="05000000000000000000" pitchFamily="2" charset="2"/>
              <a:buChar char="ü"/>
            </a:pPr>
            <a:endParaRPr lang="es-MX" sz="1800" dirty="0"/>
          </a:p>
          <a:p>
            <a:pPr>
              <a:buFont typeface="Wingdings" panose="05000000000000000000" pitchFamily="2" charset="2"/>
              <a:buChar char="ü"/>
            </a:pPr>
            <a:endParaRPr lang="es-MX" sz="1800" dirty="0"/>
          </a:p>
          <a:p>
            <a:pPr>
              <a:buFont typeface="Wingdings" panose="05000000000000000000" pitchFamily="2" charset="2"/>
              <a:buChar char="ü"/>
            </a:pPr>
            <a:endParaRPr lang="es-MX" sz="1800" dirty="0"/>
          </a:p>
          <a:p>
            <a:pPr>
              <a:buFont typeface="Wingdings" panose="05000000000000000000" pitchFamily="2" charset="2"/>
              <a:buChar char="ü"/>
            </a:pPr>
            <a:endParaRPr lang="es-MX" sz="1800" dirty="0"/>
          </a:p>
          <a:p>
            <a:pPr>
              <a:buFont typeface="Wingdings" panose="05000000000000000000" pitchFamily="2" charset="2"/>
              <a:buChar char="ü"/>
            </a:pPr>
            <a:endParaRPr lang="es-MX" sz="1800" dirty="0"/>
          </a:p>
          <a:p>
            <a:pPr>
              <a:buFont typeface="Wingdings" panose="05000000000000000000" pitchFamily="2" charset="2"/>
              <a:buChar char="ü"/>
            </a:pPr>
            <a:r>
              <a:rPr lang="es-MX" sz="1800" dirty="0">
                <a:latin typeface="Arial" panose="020B0604020202020204" pitchFamily="34" charset="0"/>
                <a:cs typeface="Arial" panose="020B0604020202020204" pitchFamily="34" charset="0"/>
              </a:rPr>
              <a:t>Comentarios observaciones o sugerencias de los asistentes</a:t>
            </a:r>
          </a:p>
        </p:txBody>
      </p:sp>
      <p:sp>
        <p:nvSpPr>
          <p:cNvPr id="3" name="Rectángulo 2"/>
          <p:cNvSpPr/>
          <p:nvPr/>
        </p:nvSpPr>
        <p:spPr>
          <a:xfrm>
            <a:off x="1424608" y="188640"/>
            <a:ext cx="6912768" cy="1077218"/>
          </a:xfrm>
          <a:prstGeom prst="rect">
            <a:avLst/>
          </a:prstGeom>
          <a:noFill/>
        </p:spPr>
        <p:txBody>
          <a:bodyPr wrap="square" lIns="91440" tIns="45720" rIns="91440" bIns="45720">
            <a:spAutoFit/>
          </a:bodyPr>
          <a:lstStyle/>
          <a:p>
            <a:pPr algn="ctr"/>
            <a:r>
              <a:rPr lang="es-MX" sz="32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Percepción </a:t>
            </a:r>
          </a:p>
          <a:p>
            <a:pPr algn="ctr"/>
            <a:r>
              <a:rPr lang="es-MX" sz="32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Rendición de Cuentas 2017</a:t>
            </a:r>
          </a:p>
        </p:txBody>
      </p:sp>
    </p:spTree>
    <p:extLst>
      <p:ext uri="{BB962C8B-B14F-4D97-AF65-F5344CB8AC3E}">
        <p14:creationId xmlns:p14="http://schemas.microsoft.com/office/powerpoint/2010/main" val="13356651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a:xfrm>
            <a:off x="495300" y="1412776"/>
            <a:ext cx="8915400" cy="4713387"/>
          </a:xfrm>
        </p:spPr>
        <p:txBody>
          <a:bodyPr/>
          <a:lstStyle/>
          <a:p>
            <a:pPr marL="0" indent="0">
              <a:buNone/>
            </a:pPr>
            <a:r>
              <a:rPr lang="es-MX" sz="1800" dirty="0">
                <a:latin typeface="Arial" panose="020B0604020202020204" pitchFamily="34" charset="0"/>
                <a:cs typeface="Arial" panose="020B0604020202020204" pitchFamily="34" charset="0"/>
              </a:rPr>
              <a:t>Dentro  de los comentarios, observaciones y sugerencias que hicieron los asistentes al evento de Rendición de Cuentas de la Agencia, encontramos:</a:t>
            </a:r>
          </a:p>
          <a:p>
            <a:pPr marL="0" indent="0">
              <a:buNone/>
            </a:pPr>
            <a:endParaRPr lang="es-MX" sz="1800" dirty="0">
              <a:latin typeface="Arial" panose="020B0604020202020204" pitchFamily="34" charset="0"/>
              <a:cs typeface="Arial" panose="020B0604020202020204" pitchFamily="34" charset="0"/>
            </a:endParaRPr>
          </a:p>
          <a:p>
            <a:pPr>
              <a:buFont typeface="Wingdings" panose="05000000000000000000" pitchFamily="2" charset="2"/>
              <a:buChar char="ü"/>
            </a:pPr>
            <a:r>
              <a:rPr lang="es-MX" sz="1800" dirty="0">
                <a:latin typeface="Arial" panose="020B0604020202020204" pitchFamily="34" charset="0"/>
                <a:cs typeface="Arial" panose="020B0604020202020204" pitchFamily="34" charset="0"/>
              </a:rPr>
              <a:t>Me pareció una gran rendición de cuentas muy organizada.</a:t>
            </a:r>
          </a:p>
          <a:p>
            <a:pPr>
              <a:buFont typeface="Wingdings" panose="05000000000000000000" pitchFamily="2" charset="2"/>
              <a:buChar char="ü"/>
            </a:pPr>
            <a:r>
              <a:rPr lang="es-MX" sz="1800" dirty="0">
                <a:latin typeface="Arial" panose="020B0604020202020204" pitchFamily="34" charset="0"/>
                <a:cs typeface="Arial" panose="020B0604020202020204" pitchFamily="34" charset="0"/>
              </a:rPr>
              <a:t>Generar estrategias que motiven a más personas (funcionarios y ciudadanía) a asistir a estos eventos y poder ver el auditorio lleno.</a:t>
            </a:r>
          </a:p>
          <a:p>
            <a:pPr>
              <a:buFont typeface="Wingdings" panose="05000000000000000000" pitchFamily="2" charset="2"/>
              <a:buChar char="ü"/>
            </a:pPr>
            <a:r>
              <a:rPr lang="es-MX" sz="1800" dirty="0">
                <a:latin typeface="Arial" panose="020B0604020202020204" pitchFamily="34" charset="0"/>
                <a:cs typeface="Arial" panose="020B0604020202020204" pitchFamily="34" charset="0"/>
              </a:rPr>
              <a:t>Buen procedimiento de empalme entre los Dres. Andrade y Zaninovich.</a:t>
            </a:r>
          </a:p>
          <a:p>
            <a:pPr>
              <a:buFont typeface="Wingdings" panose="05000000000000000000" pitchFamily="2" charset="2"/>
              <a:buChar char="ü"/>
            </a:pPr>
            <a:r>
              <a:rPr lang="es-MX" sz="1800" dirty="0">
                <a:latin typeface="Arial" panose="020B0604020202020204" pitchFamily="34" charset="0"/>
                <a:cs typeface="Arial" panose="020B0604020202020204" pitchFamily="34" charset="0"/>
              </a:rPr>
              <a:t>Hubiera querido que la presentación la pudiéramos ver en las pantallas.</a:t>
            </a:r>
          </a:p>
          <a:p>
            <a:pPr>
              <a:buFont typeface="Wingdings" panose="05000000000000000000" pitchFamily="2" charset="2"/>
              <a:buChar char="ü"/>
            </a:pPr>
            <a:r>
              <a:rPr lang="es-MX" sz="1800" dirty="0">
                <a:latin typeface="Arial" panose="020B0604020202020204" pitchFamily="34" charset="0"/>
                <a:cs typeface="Arial" panose="020B0604020202020204" pitchFamily="34" charset="0"/>
              </a:rPr>
              <a:t>El formato televisivo permite accedo a muchas más personas.</a:t>
            </a:r>
          </a:p>
          <a:p>
            <a:pPr>
              <a:buFont typeface="Wingdings" panose="05000000000000000000" pitchFamily="2" charset="2"/>
              <a:buChar char="ü"/>
            </a:pPr>
            <a:r>
              <a:rPr lang="es-MX" sz="1800" dirty="0">
                <a:latin typeface="Arial" panose="020B0604020202020204" pitchFamily="34" charset="0"/>
                <a:cs typeface="Arial" panose="020B0604020202020204" pitchFamily="34" charset="0"/>
              </a:rPr>
              <a:t>Importante para una próxima rendición el trabajo de áreas como Administrativa, Financiera y Jurídica.</a:t>
            </a:r>
          </a:p>
          <a:p>
            <a:pPr>
              <a:buFont typeface="Wingdings" panose="05000000000000000000" pitchFamily="2" charset="2"/>
              <a:buChar char="ü"/>
            </a:pPr>
            <a:r>
              <a:rPr lang="es-MX" sz="1800" dirty="0">
                <a:latin typeface="Arial" panose="020B0604020202020204" pitchFamily="34" charset="0"/>
                <a:cs typeface="Arial" panose="020B0604020202020204" pitchFamily="34" charset="0"/>
              </a:rPr>
              <a:t>Considero que la presentación que se realizó deberían proyectarla para todos los asistentes de la rendición.</a:t>
            </a:r>
          </a:p>
          <a:p>
            <a:pPr>
              <a:buFont typeface="Wingdings" panose="05000000000000000000" pitchFamily="2" charset="2"/>
              <a:buChar char="ü"/>
            </a:pPr>
            <a:r>
              <a:rPr lang="es-MX" sz="1800" dirty="0">
                <a:latin typeface="Arial" panose="020B0604020202020204" pitchFamily="34" charset="0"/>
                <a:cs typeface="Arial" panose="020B0604020202020204" pitchFamily="34" charset="0"/>
              </a:rPr>
              <a:t>Me encantó la posibilidad de visualizar la rendición de cuentas por streamen de Facebook, donde se podía conocer el movimiento de las redes sociales.</a:t>
            </a:r>
          </a:p>
        </p:txBody>
      </p:sp>
      <p:sp>
        <p:nvSpPr>
          <p:cNvPr id="3" name="Rectángulo 2"/>
          <p:cNvSpPr/>
          <p:nvPr/>
        </p:nvSpPr>
        <p:spPr>
          <a:xfrm>
            <a:off x="1424608" y="188640"/>
            <a:ext cx="6912768" cy="1077218"/>
          </a:xfrm>
          <a:prstGeom prst="rect">
            <a:avLst/>
          </a:prstGeom>
          <a:noFill/>
        </p:spPr>
        <p:txBody>
          <a:bodyPr wrap="square" lIns="91440" tIns="45720" rIns="91440" bIns="45720">
            <a:spAutoFit/>
          </a:bodyPr>
          <a:lstStyle/>
          <a:p>
            <a:pPr algn="ctr"/>
            <a:r>
              <a:rPr lang="es-MX" sz="32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Percepción </a:t>
            </a:r>
          </a:p>
          <a:p>
            <a:pPr algn="ctr"/>
            <a:r>
              <a:rPr lang="es-MX" sz="32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Rendición de Cuentas 2017</a:t>
            </a:r>
          </a:p>
        </p:txBody>
      </p:sp>
    </p:spTree>
    <p:extLst>
      <p:ext uri="{BB962C8B-B14F-4D97-AF65-F5344CB8AC3E}">
        <p14:creationId xmlns:p14="http://schemas.microsoft.com/office/powerpoint/2010/main" val="13241441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fof1lz785029W5QenBo_G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DIUfAvxx5U6KroDGBWqzm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NOB37tIvZEGT8CuoODbv2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6w1R.JuqvUKq1ooSY0XBD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90IG4Op1KUyZVFRdStyc2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iauloeukbkC27FQiS1qUE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cNN5AWZ92ky9MEV0q8zww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FYbwo9AthUuE.91gUlFBk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SJSnmfNNVEqJPNl7AW2hVQ"/>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VYwZ1M7eG0.jNdzCVSD8O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SRVFNPLT8Ua98uLBCIL4cQ"/>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QWYaRyqNEkGOukg5uv1cOQ"/>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d_P9fboXu0.IO8lChEu5o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ZLo1VcRmXEKFaIQRadjjk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QBgdyCmJ5EGj5KRqCCnA3A"/>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2.8X9YeG6k.xnXVSAiJHV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RLR6CLhMO0SjKRPu_O0huQ"/>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x2jScBLiuk6KLo0sLxdCtw"/>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zktlhI8h2Ei_kK1d0trQK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sxtJt2Wj10eKpMgU4_al4w"/>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6HqzUZ2V4kSkUAGQ0Il2u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RAAAsFFX1kuGGmmOOH7OgA"/>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J9O9Fm9zFUmjHR0rPyEQo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04EyAmG.vU.tyllajF_Oeg"/>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vJNeayY3Gk.49_resxvDAg"/>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cNN5AWZ92ky9MEV0q8zww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F9BheZNjg022f.xW_ZqxvQ"/>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aFfuEWCH0E29iZh5ToItr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F9BheZNjg022f.xW_ZqxvQ"/>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hQxFVzBCeky9IUK7A2vvjg"/>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W7e6TteMBEKF3tXkGjWvwg"/>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FvHQrVme_EeqJHHqOdgxD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fkRbDQmWr02pGTxAMGr5yQ"/>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Sa9EjtYRLEq.Sa1_uMAwuA"/>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qIG8OQMxAU2fzgqyNFJw2w"/>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2.8X9YeG6k.xnXVSAiJHV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SJSnmfNNVEqJPNl7AW2hV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aFfuEWCH0E29iZh5ToItrA"/>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VYwZ1M7eG0.jNdzCVSD8OQ"/>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dFCPDM1Nm0.ULHT78o0iAQ"/>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MQ5l6lrWhUSfZ7CJUHmArQ"/>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5llhCPHSx0unBsk906R7bg"/>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HaQl5OiYLE29QVV.CfTU9g"/>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f84OrOpCUU6qxIVX3yhLEA"/>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knjxhAqMzkC79VmyB5OJP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zdaBqouLVE.2phnNOznu8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hQxFVzBCeky9IUK7A2vvj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lantilla ANI">
  <a:themeElements>
    <a:clrScheme name="Personalizado 5">
      <a:dk1>
        <a:srgbClr val="022B44"/>
      </a:dk1>
      <a:lt1>
        <a:sysClr val="window" lastClr="FFFFFF"/>
      </a:lt1>
      <a:dk2>
        <a:srgbClr val="FFFFFF"/>
      </a:dk2>
      <a:lt2>
        <a:srgbClr val="D8D8D8"/>
      </a:lt2>
      <a:accent1>
        <a:srgbClr val="B8CCE4"/>
      </a:accent1>
      <a:accent2>
        <a:srgbClr val="EFA674"/>
      </a:accent2>
      <a:accent3>
        <a:srgbClr val="366092"/>
      </a:accent3>
      <a:accent4>
        <a:srgbClr val="DB620F"/>
      </a:accent4>
      <a:accent5>
        <a:srgbClr val="FBD5B5"/>
      </a:accent5>
      <a:accent6>
        <a:srgbClr val="6D96C7"/>
      </a:accent6>
      <a:hlink>
        <a:srgbClr val="000000"/>
      </a:hlink>
      <a:folHlink>
        <a:srgbClr val="DB620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50000"/>
          </a:schemeClr>
        </a:solidFill>
      </a:spPr>
      <a:bodyPr rtlCol="0" anchor="ctr"/>
      <a:lstStyle>
        <a:defPPr algn="ctr">
          <a:defRPr b="1" dirty="0"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1_plantilla ANI">
  <a:themeElements>
    <a:clrScheme name="ANI2">
      <a:dk1>
        <a:srgbClr val="386295"/>
      </a:dk1>
      <a:lt1>
        <a:sysClr val="window" lastClr="FFFFFF"/>
      </a:lt1>
      <a:dk2>
        <a:srgbClr val="244061"/>
      </a:dk2>
      <a:lt2>
        <a:srgbClr val="B8CCE4"/>
      </a:lt2>
      <a:accent1>
        <a:srgbClr val="D9D9D9"/>
      </a:accent1>
      <a:accent2>
        <a:srgbClr val="A6A6A6"/>
      </a:accent2>
      <a:accent3>
        <a:srgbClr val="7F7F7F"/>
      </a:accent3>
      <a:accent4>
        <a:srgbClr val="424242"/>
      </a:accent4>
      <a:accent5>
        <a:srgbClr val="E36C09"/>
      </a:accent5>
      <a:accent6>
        <a:srgbClr val="366092"/>
      </a:accent6>
      <a:hlink>
        <a:srgbClr val="244061"/>
      </a:hlink>
      <a:folHlink>
        <a:srgbClr val="1C314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plantilla ANI</Template>
  <TotalTime>10667</TotalTime>
  <Words>462</Words>
  <Application>Microsoft Office PowerPoint</Application>
  <PresentationFormat>A4 (210 x 297 mm)</PresentationFormat>
  <Paragraphs>51</Paragraphs>
  <Slides>4</Slides>
  <Notes>1</Notes>
  <HiddenSlides>0</HiddenSlides>
  <MMClips>0</MMClips>
  <ScaleCrop>false</ScaleCrop>
  <HeadingPairs>
    <vt:vector size="8" baseType="variant">
      <vt:variant>
        <vt:lpstr>Fuentes usadas</vt:lpstr>
      </vt:variant>
      <vt:variant>
        <vt:i4>8</vt:i4>
      </vt:variant>
      <vt:variant>
        <vt:lpstr>Tema</vt:lpstr>
      </vt:variant>
      <vt:variant>
        <vt:i4>2</vt:i4>
      </vt:variant>
      <vt:variant>
        <vt:lpstr>Servidores OLE incrustados</vt:lpstr>
      </vt:variant>
      <vt:variant>
        <vt:i4>1</vt:i4>
      </vt:variant>
      <vt:variant>
        <vt:lpstr>Títulos de diapositiva</vt:lpstr>
      </vt:variant>
      <vt:variant>
        <vt:i4>4</vt:i4>
      </vt:variant>
    </vt:vector>
  </HeadingPairs>
  <TitlesOfParts>
    <vt:vector size="15" baseType="lpstr">
      <vt:lpstr>Arial</vt:lpstr>
      <vt:lpstr>Calibri</vt:lpstr>
      <vt:lpstr>Candara</vt:lpstr>
      <vt:lpstr>Helvetica Neue Bold Condensed</vt:lpstr>
      <vt:lpstr>Impact</vt:lpstr>
      <vt:lpstr>Times New Roman</vt:lpstr>
      <vt:lpstr>Tw Cen MT</vt:lpstr>
      <vt:lpstr>Wingdings</vt:lpstr>
      <vt:lpstr>plantilla ANI</vt:lpstr>
      <vt:lpstr>1_plantilla ANI</vt:lpstr>
      <vt:lpstr>think-cell Slide</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nrojas</dc:creator>
  <cp:lastModifiedBy>Hector Eduardo Vanegas Gàmez</cp:lastModifiedBy>
  <cp:revision>376</cp:revision>
  <cp:lastPrinted>2015-02-16T23:01:03Z</cp:lastPrinted>
  <dcterms:created xsi:type="dcterms:W3CDTF">2012-11-16T19:55:35Z</dcterms:created>
  <dcterms:modified xsi:type="dcterms:W3CDTF">2017-09-04T21:27:46Z</dcterms:modified>
</cp:coreProperties>
</file>