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3"/>
  </p:notesMasterIdLst>
  <p:sldIdLst>
    <p:sldId id="259" r:id="rId5"/>
    <p:sldId id="991" r:id="rId6"/>
    <p:sldId id="992" r:id="rId7"/>
    <p:sldId id="987" r:id="rId8"/>
    <p:sldId id="959" r:id="rId9"/>
    <p:sldId id="960" r:id="rId10"/>
    <p:sldId id="961" r:id="rId11"/>
    <p:sldId id="993" r:id="rId12"/>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600"/>
    <a:srgbClr val="000000"/>
    <a:srgbClr val="F6F973"/>
    <a:srgbClr val="FF505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A30908B-E902-4473-B7A8-41C9264DE79F}" v="42" dt="2021-07-14T17:29:24.615"/>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882" autoAdjust="0"/>
    <p:restoredTop sz="94660"/>
  </p:normalViewPr>
  <p:slideViewPr>
    <p:cSldViewPr snapToGrid="0">
      <p:cViewPr varScale="1">
        <p:scale>
          <a:sx n="72" d="100"/>
          <a:sy n="72" d="100"/>
        </p:scale>
        <p:origin x="420"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notesMaster" Target="notesMasters/notesMaster1.xml"/><Relationship Id="rId18" Type="http://schemas.microsoft.com/office/2016/11/relationships/changesInfo" Target="changesInfos/changesInfo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viewProps" Target="viewProps.xml"/><Relationship Id="rId10" Type="http://schemas.openxmlformats.org/officeDocument/2006/relationships/slide" Target="slides/slide6.xml"/><Relationship Id="rId19"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ván Orlando Leyva Vargas" userId="60741776-fe0f-4056-8077-0bd8f1b87f57" providerId="ADAL" clId="{DA30908B-E902-4473-B7A8-41C9264DE79F}"/>
    <pc:docChg chg="undo redo custSel addSld delSld modSld">
      <pc:chgData name="Iván Orlando Leyva Vargas" userId="60741776-fe0f-4056-8077-0bd8f1b87f57" providerId="ADAL" clId="{DA30908B-E902-4473-B7A8-41C9264DE79F}" dt="2021-11-17T14:12:48.742" v="669" actId="6549"/>
      <pc:docMkLst>
        <pc:docMk/>
      </pc:docMkLst>
      <pc:sldChg chg="modSp mod">
        <pc:chgData name="Iván Orlando Leyva Vargas" userId="60741776-fe0f-4056-8077-0bd8f1b87f57" providerId="ADAL" clId="{DA30908B-E902-4473-B7A8-41C9264DE79F}" dt="2021-11-17T14:12:41.863" v="668" actId="6549"/>
        <pc:sldMkLst>
          <pc:docMk/>
          <pc:sldMk cId="0" sldId="259"/>
        </pc:sldMkLst>
        <pc:spChg chg="mod">
          <ac:chgData name="Iván Orlando Leyva Vargas" userId="60741776-fe0f-4056-8077-0bd8f1b87f57" providerId="ADAL" clId="{DA30908B-E902-4473-B7A8-41C9264DE79F}" dt="2021-11-17T14:12:41.863" v="668" actId="6549"/>
          <ac:spMkLst>
            <pc:docMk/>
            <pc:sldMk cId="0" sldId="259"/>
            <ac:spMk id="4" creationId="{4691E1AB-F0D5-41DF-9F54-71F616CD4921}"/>
          </ac:spMkLst>
        </pc:spChg>
      </pc:sldChg>
      <pc:sldChg chg="modSp mod">
        <pc:chgData name="Iván Orlando Leyva Vargas" userId="60741776-fe0f-4056-8077-0bd8f1b87f57" providerId="ADAL" clId="{DA30908B-E902-4473-B7A8-41C9264DE79F}" dt="2021-07-13T20:00:13.407" v="75" actId="20577"/>
        <pc:sldMkLst>
          <pc:docMk/>
          <pc:sldMk cId="3615077939" sldId="292"/>
        </pc:sldMkLst>
        <pc:spChg chg="mod">
          <ac:chgData name="Iván Orlando Leyva Vargas" userId="60741776-fe0f-4056-8077-0bd8f1b87f57" providerId="ADAL" clId="{DA30908B-E902-4473-B7A8-41C9264DE79F}" dt="2021-07-13T20:00:13.407" v="75" actId="20577"/>
          <ac:spMkLst>
            <pc:docMk/>
            <pc:sldMk cId="3615077939" sldId="292"/>
            <ac:spMk id="3" creationId="{FF946240-31D8-4F83-9ACB-36714AA04BE6}"/>
          </ac:spMkLst>
        </pc:spChg>
      </pc:sldChg>
      <pc:sldChg chg="modSp add mod">
        <pc:chgData name="Iván Orlando Leyva Vargas" userId="60741776-fe0f-4056-8077-0bd8f1b87f57" providerId="ADAL" clId="{DA30908B-E902-4473-B7A8-41C9264DE79F}" dt="2021-07-14T17:34:03.084" v="667" actId="207"/>
        <pc:sldMkLst>
          <pc:docMk/>
          <pc:sldMk cId="138536444" sldId="705"/>
        </pc:sldMkLst>
        <pc:spChg chg="mod">
          <ac:chgData name="Iván Orlando Leyva Vargas" userId="60741776-fe0f-4056-8077-0bd8f1b87f57" providerId="ADAL" clId="{DA30908B-E902-4473-B7A8-41C9264DE79F}" dt="2021-07-14T02:16:25.171" v="180" actId="14100"/>
          <ac:spMkLst>
            <pc:docMk/>
            <pc:sldMk cId="138536444" sldId="705"/>
            <ac:spMk id="4" creationId="{A5F1B6A1-30A5-4A36-913A-4319B73C6EAE}"/>
          </ac:spMkLst>
        </pc:spChg>
        <pc:graphicFrameChg chg="modGraphic">
          <ac:chgData name="Iván Orlando Leyva Vargas" userId="60741776-fe0f-4056-8077-0bd8f1b87f57" providerId="ADAL" clId="{DA30908B-E902-4473-B7A8-41C9264DE79F}" dt="2021-07-14T17:34:03.084" v="667" actId="207"/>
          <ac:graphicFrameMkLst>
            <pc:docMk/>
            <pc:sldMk cId="138536444" sldId="705"/>
            <ac:graphicFrameMk id="3" creationId="{06A24054-581A-4EB5-AF28-6957AC6CBE56}"/>
          </ac:graphicFrameMkLst>
        </pc:graphicFrameChg>
      </pc:sldChg>
      <pc:sldChg chg="modSp add mod">
        <pc:chgData name="Iván Orlando Leyva Vargas" userId="60741776-fe0f-4056-8077-0bd8f1b87f57" providerId="ADAL" clId="{DA30908B-E902-4473-B7A8-41C9264DE79F}" dt="2021-07-14T17:33:21.361" v="665" actId="207"/>
        <pc:sldMkLst>
          <pc:docMk/>
          <pc:sldMk cId="505667378" sldId="706"/>
        </pc:sldMkLst>
        <pc:spChg chg="mod">
          <ac:chgData name="Iván Orlando Leyva Vargas" userId="60741776-fe0f-4056-8077-0bd8f1b87f57" providerId="ADAL" clId="{DA30908B-E902-4473-B7A8-41C9264DE79F}" dt="2021-07-14T02:18:38.347" v="183" actId="1076"/>
          <ac:spMkLst>
            <pc:docMk/>
            <pc:sldMk cId="505667378" sldId="706"/>
            <ac:spMk id="4" creationId="{A5F1B6A1-30A5-4A36-913A-4319B73C6EAE}"/>
          </ac:spMkLst>
        </pc:spChg>
        <pc:graphicFrameChg chg="mod modGraphic">
          <ac:chgData name="Iván Orlando Leyva Vargas" userId="60741776-fe0f-4056-8077-0bd8f1b87f57" providerId="ADAL" clId="{DA30908B-E902-4473-B7A8-41C9264DE79F}" dt="2021-07-14T17:33:21.361" v="665" actId="207"/>
          <ac:graphicFrameMkLst>
            <pc:docMk/>
            <pc:sldMk cId="505667378" sldId="706"/>
            <ac:graphicFrameMk id="2" creationId="{2B46CC36-EC77-4F5A-B950-1715D2089D2D}"/>
          </ac:graphicFrameMkLst>
        </pc:graphicFrameChg>
      </pc:sldChg>
      <pc:sldChg chg="addSp delSp modSp mod modTransition">
        <pc:chgData name="Iván Orlando Leyva Vargas" userId="60741776-fe0f-4056-8077-0bd8f1b87f57" providerId="ADAL" clId="{DA30908B-E902-4473-B7A8-41C9264DE79F}" dt="2021-07-14T13:16:46.935" v="359" actId="1076"/>
        <pc:sldMkLst>
          <pc:docMk/>
          <pc:sldMk cId="2044026844" sldId="707"/>
        </pc:sldMkLst>
        <pc:spChg chg="del">
          <ac:chgData name="Iván Orlando Leyva Vargas" userId="60741776-fe0f-4056-8077-0bd8f1b87f57" providerId="ADAL" clId="{DA30908B-E902-4473-B7A8-41C9264DE79F}" dt="2021-07-14T02:18:55.706" v="186" actId="478"/>
          <ac:spMkLst>
            <pc:docMk/>
            <pc:sldMk cId="2044026844" sldId="707"/>
            <ac:spMk id="4" creationId="{A5F1B6A1-30A5-4A36-913A-4319B73C6EAE}"/>
          </ac:spMkLst>
        </pc:spChg>
        <pc:spChg chg="add mod">
          <ac:chgData name="Iván Orlando Leyva Vargas" userId="60741776-fe0f-4056-8077-0bd8f1b87f57" providerId="ADAL" clId="{DA30908B-E902-4473-B7A8-41C9264DE79F}" dt="2021-07-14T02:19:05.796" v="189" actId="20577"/>
          <ac:spMkLst>
            <pc:docMk/>
            <pc:sldMk cId="2044026844" sldId="707"/>
            <ac:spMk id="8" creationId="{DA14439E-7063-4EB7-8A12-799E0A44F2AF}"/>
          </ac:spMkLst>
        </pc:spChg>
        <pc:graphicFrameChg chg="mod modGraphic">
          <ac:chgData name="Iván Orlando Leyva Vargas" userId="60741776-fe0f-4056-8077-0bd8f1b87f57" providerId="ADAL" clId="{DA30908B-E902-4473-B7A8-41C9264DE79F}" dt="2021-07-14T13:16:46.935" v="359" actId="1076"/>
          <ac:graphicFrameMkLst>
            <pc:docMk/>
            <pc:sldMk cId="2044026844" sldId="707"/>
            <ac:graphicFrameMk id="2" creationId="{0E81BAC6-A5CD-4C22-8789-FAF14D5FFB3B}"/>
          </ac:graphicFrameMkLst>
        </pc:graphicFrameChg>
      </pc:sldChg>
      <pc:sldChg chg="modSp add del mod">
        <pc:chgData name="Iván Orlando Leyva Vargas" userId="60741776-fe0f-4056-8077-0bd8f1b87f57" providerId="ADAL" clId="{DA30908B-E902-4473-B7A8-41C9264DE79F}" dt="2021-07-14T15:04:36.315" v="371" actId="2696"/>
        <pc:sldMkLst>
          <pc:docMk/>
          <pc:sldMk cId="2093645850" sldId="708"/>
        </pc:sldMkLst>
        <pc:spChg chg="mod">
          <ac:chgData name="Iván Orlando Leyva Vargas" userId="60741776-fe0f-4056-8077-0bd8f1b87f57" providerId="ADAL" clId="{DA30908B-E902-4473-B7A8-41C9264DE79F}" dt="2021-07-13T20:42:39.908" v="78" actId="207"/>
          <ac:spMkLst>
            <pc:docMk/>
            <pc:sldMk cId="2093645850" sldId="708"/>
            <ac:spMk id="144" creationId="{EA21CCF4-D62E-45FA-AA4E-DB93DCFF616A}"/>
          </ac:spMkLst>
        </pc:spChg>
        <pc:graphicFrameChg chg="mod modGraphic">
          <ac:chgData name="Iván Orlando Leyva Vargas" userId="60741776-fe0f-4056-8077-0bd8f1b87f57" providerId="ADAL" clId="{DA30908B-E902-4473-B7A8-41C9264DE79F}" dt="2021-07-13T20:45:06.874" v="137" actId="14100"/>
          <ac:graphicFrameMkLst>
            <pc:docMk/>
            <pc:sldMk cId="2093645850" sldId="708"/>
            <ac:graphicFrameMk id="4" creationId="{EA6569A0-8198-4E35-A472-A4F18C817F1A}"/>
          </ac:graphicFrameMkLst>
        </pc:graphicFrameChg>
      </pc:sldChg>
      <pc:sldChg chg="del">
        <pc:chgData name="Iván Orlando Leyva Vargas" userId="60741776-fe0f-4056-8077-0bd8f1b87f57" providerId="ADAL" clId="{DA30908B-E902-4473-B7A8-41C9264DE79F}" dt="2021-07-14T15:06:45.457" v="372" actId="2696"/>
        <pc:sldMkLst>
          <pc:docMk/>
          <pc:sldMk cId="2358852273" sldId="709"/>
        </pc:sldMkLst>
      </pc:sldChg>
      <pc:sldChg chg="addSp modSp mod">
        <pc:chgData name="Iván Orlando Leyva Vargas" userId="60741776-fe0f-4056-8077-0bd8f1b87f57" providerId="ADAL" clId="{DA30908B-E902-4473-B7A8-41C9264DE79F}" dt="2021-07-14T17:31:18.261" v="630" actId="1036"/>
        <pc:sldMkLst>
          <pc:docMk/>
          <pc:sldMk cId="3057905754" sldId="748"/>
        </pc:sldMkLst>
        <pc:grpChg chg="mod">
          <ac:chgData name="Iván Orlando Leyva Vargas" userId="60741776-fe0f-4056-8077-0bd8f1b87f57" providerId="ADAL" clId="{DA30908B-E902-4473-B7A8-41C9264DE79F}" dt="2021-07-14T12:54:14.453" v="197" actId="1076"/>
          <ac:grpSpMkLst>
            <pc:docMk/>
            <pc:sldMk cId="3057905754" sldId="748"/>
            <ac:grpSpMk id="7" creationId="{98C2E52D-0255-43DD-B249-D6C20A76ED9A}"/>
          </ac:grpSpMkLst>
        </pc:grpChg>
        <pc:graphicFrameChg chg="mod modGraphic">
          <ac:chgData name="Iván Orlando Leyva Vargas" userId="60741776-fe0f-4056-8077-0bd8f1b87f57" providerId="ADAL" clId="{DA30908B-E902-4473-B7A8-41C9264DE79F}" dt="2021-07-14T17:24:52.158" v="464" actId="1036"/>
          <ac:graphicFrameMkLst>
            <pc:docMk/>
            <pc:sldMk cId="3057905754" sldId="748"/>
            <ac:graphicFrameMk id="4" creationId="{4CD87D71-3EA9-469C-B468-EE2FA4085A21}"/>
          </ac:graphicFrameMkLst>
        </pc:graphicFrameChg>
        <pc:graphicFrameChg chg="modGraphic">
          <ac:chgData name="Iván Orlando Leyva Vargas" userId="60741776-fe0f-4056-8077-0bd8f1b87f57" providerId="ADAL" clId="{DA30908B-E902-4473-B7A8-41C9264DE79F}" dt="2021-07-14T17:27:12.742" v="564" actId="403"/>
          <ac:graphicFrameMkLst>
            <pc:docMk/>
            <pc:sldMk cId="3057905754" sldId="748"/>
            <ac:graphicFrameMk id="14" creationId="{4B8017EF-6D85-41A8-A0A8-00C517E4FA85}"/>
          </ac:graphicFrameMkLst>
        </pc:graphicFrameChg>
        <pc:graphicFrameChg chg="mod">
          <ac:chgData name="Iván Orlando Leyva Vargas" userId="60741776-fe0f-4056-8077-0bd8f1b87f57" providerId="ADAL" clId="{DA30908B-E902-4473-B7A8-41C9264DE79F}" dt="2021-07-14T17:25:00.175" v="465" actId="1076"/>
          <ac:graphicFrameMkLst>
            <pc:docMk/>
            <pc:sldMk cId="3057905754" sldId="748"/>
            <ac:graphicFrameMk id="15" creationId="{F9BFE33D-894D-4565-867D-6D8144AD1D53}"/>
          </ac:graphicFrameMkLst>
        </pc:graphicFrameChg>
        <pc:graphicFrameChg chg="mod">
          <ac:chgData name="Iván Orlando Leyva Vargas" userId="60741776-fe0f-4056-8077-0bd8f1b87f57" providerId="ADAL" clId="{DA30908B-E902-4473-B7A8-41C9264DE79F}" dt="2021-07-14T17:25:00.175" v="465" actId="1076"/>
          <ac:graphicFrameMkLst>
            <pc:docMk/>
            <pc:sldMk cId="3057905754" sldId="748"/>
            <ac:graphicFrameMk id="16" creationId="{07E67B9C-5568-4A95-AC96-76F2DFC8C7CD}"/>
          </ac:graphicFrameMkLst>
        </pc:graphicFrameChg>
        <pc:graphicFrameChg chg="add mod modGraphic">
          <ac:chgData name="Iván Orlando Leyva Vargas" userId="60741776-fe0f-4056-8077-0bd8f1b87f57" providerId="ADAL" clId="{DA30908B-E902-4473-B7A8-41C9264DE79F}" dt="2021-07-14T17:31:18.261" v="630" actId="1036"/>
          <ac:graphicFrameMkLst>
            <pc:docMk/>
            <pc:sldMk cId="3057905754" sldId="748"/>
            <ac:graphicFrameMk id="17" creationId="{1E261298-B689-4820-8681-63C85D65937A}"/>
          </ac:graphicFrameMkLst>
        </pc:graphicFrameChg>
        <pc:graphicFrameChg chg="add mod modGraphic">
          <ac:chgData name="Iván Orlando Leyva Vargas" userId="60741776-fe0f-4056-8077-0bd8f1b87f57" providerId="ADAL" clId="{DA30908B-E902-4473-B7A8-41C9264DE79F}" dt="2021-07-14T17:31:18.261" v="630" actId="1036"/>
          <ac:graphicFrameMkLst>
            <pc:docMk/>
            <pc:sldMk cId="3057905754" sldId="748"/>
            <ac:graphicFrameMk id="18" creationId="{CBE711BD-98D4-40E4-81ED-3034F5587741}"/>
          </ac:graphicFrameMkLst>
        </pc:graphicFrameChg>
        <pc:picChg chg="mod">
          <ac:chgData name="Iván Orlando Leyva Vargas" userId="60741776-fe0f-4056-8077-0bd8f1b87f57" providerId="ADAL" clId="{DA30908B-E902-4473-B7A8-41C9264DE79F}" dt="2021-07-14T12:54:48.976" v="199"/>
          <ac:picMkLst>
            <pc:docMk/>
            <pc:sldMk cId="3057905754" sldId="748"/>
            <ac:picMk id="8" creationId="{943FA7A1-4629-4CD2-B082-E163ED4862EA}"/>
          </ac:picMkLst>
        </pc:picChg>
      </pc:sldChg>
      <pc:sldChg chg="addSp modSp mod">
        <pc:chgData name="Iván Orlando Leyva Vargas" userId="60741776-fe0f-4056-8077-0bd8f1b87f57" providerId="ADAL" clId="{DA30908B-E902-4473-B7A8-41C9264DE79F}" dt="2021-07-14T17:30:19.748" v="627" actId="20577"/>
        <pc:sldMkLst>
          <pc:docMk/>
          <pc:sldMk cId="294366648" sldId="770"/>
        </pc:sldMkLst>
        <pc:graphicFrameChg chg="modGraphic">
          <ac:chgData name="Iván Orlando Leyva Vargas" userId="60741776-fe0f-4056-8077-0bd8f1b87f57" providerId="ADAL" clId="{DA30908B-E902-4473-B7A8-41C9264DE79F}" dt="2021-07-14T17:29:48.882" v="615" actId="14100"/>
          <ac:graphicFrameMkLst>
            <pc:docMk/>
            <pc:sldMk cId="294366648" sldId="770"/>
            <ac:graphicFrameMk id="11" creationId="{C5FAD416-B6B9-499D-8119-34D86A342BAB}"/>
          </ac:graphicFrameMkLst>
        </pc:graphicFrameChg>
        <pc:graphicFrameChg chg="add mod modGraphic">
          <ac:chgData name="Iván Orlando Leyva Vargas" userId="60741776-fe0f-4056-8077-0bd8f1b87f57" providerId="ADAL" clId="{DA30908B-E902-4473-B7A8-41C9264DE79F}" dt="2021-07-14T17:30:19.748" v="627" actId="20577"/>
          <ac:graphicFrameMkLst>
            <pc:docMk/>
            <pc:sldMk cId="294366648" sldId="770"/>
            <ac:graphicFrameMk id="15" creationId="{959C224F-17A2-48A7-A303-E6139C3FB01B}"/>
          </ac:graphicFrameMkLst>
        </pc:graphicFrameChg>
        <pc:graphicFrameChg chg="mod">
          <ac:chgData name="Iván Orlando Leyva Vargas" userId="60741776-fe0f-4056-8077-0bd8f1b87f57" providerId="ADAL" clId="{DA30908B-E902-4473-B7A8-41C9264DE79F}" dt="2021-07-14T17:29:38.825" v="613" actId="1076"/>
          <ac:graphicFrameMkLst>
            <pc:docMk/>
            <pc:sldMk cId="294366648" sldId="770"/>
            <ac:graphicFrameMk id="16" creationId="{5AD57994-7D50-4356-8672-92C6A73062AB}"/>
          </ac:graphicFrameMkLst>
        </pc:graphicFrameChg>
        <pc:graphicFrameChg chg="mod">
          <ac:chgData name="Iván Orlando Leyva Vargas" userId="60741776-fe0f-4056-8077-0bd8f1b87f57" providerId="ADAL" clId="{DA30908B-E902-4473-B7A8-41C9264DE79F}" dt="2021-07-14T17:29:38.825" v="613" actId="1076"/>
          <ac:graphicFrameMkLst>
            <pc:docMk/>
            <pc:sldMk cId="294366648" sldId="770"/>
            <ac:graphicFrameMk id="17" creationId="{0D181FE1-C36A-4938-B6FD-D5FB5ED1091A}"/>
          </ac:graphicFrameMkLst>
        </pc:graphicFrameChg>
        <pc:graphicFrameChg chg="add mod">
          <ac:chgData name="Iván Orlando Leyva Vargas" userId="60741776-fe0f-4056-8077-0bd8f1b87f57" providerId="ADAL" clId="{DA30908B-E902-4473-B7A8-41C9264DE79F}" dt="2021-07-14T17:29:56.465" v="616" actId="1076"/>
          <ac:graphicFrameMkLst>
            <pc:docMk/>
            <pc:sldMk cId="294366648" sldId="770"/>
            <ac:graphicFrameMk id="18" creationId="{D0D1A958-7F04-4950-8F5F-8E2E41417B33}"/>
          </ac:graphicFrameMkLst>
        </pc:graphicFrameChg>
        <pc:picChg chg="mod">
          <ac:chgData name="Iván Orlando Leyva Vargas" userId="60741776-fe0f-4056-8077-0bd8f1b87f57" providerId="ADAL" clId="{DA30908B-E902-4473-B7A8-41C9264DE79F}" dt="2021-07-14T12:56:09.632" v="204"/>
          <ac:picMkLst>
            <pc:docMk/>
            <pc:sldMk cId="294366648" sldId="770"/>
            <ac:picMk id="5" creationId="{6E0CFC4E-24DC-48BD-A538-27F93399314F}"/>
          </ac:picMkLst>
        </pc:picChg>
        <pc:picChg chg="mod">
          <ac:chgData name="Iván Orlando Leyva Vargas" userId="60741776-fe0f-4056-8077-0bd8f1b87f57" providerId="ADAL" clId="{DA30908B-E902-4473-B7A8-41C9264DE79F}" dt="2021-07-14T12:55:30.322" v="201"/>
          <ac:picMkLst>
            <pc:docMk/>
            <pc:sldMk cId="294366648" sldId="770"/>
            <ac:picMk id="19" creationId="{57AC0F20-FA59-4FFB-B5FC-086B89D759A9}"/>
          </ac:picMkLst>
        </pc:picChg>
      </pc:sldChg>
      <pc:sldChg chg="modSp mod">
        <pc:chgData name="Iván Orlando Leyva Vargas" userId="60741776-fe0f-4056-8077-0bd8f1b87f57" providerId="ADAL" clId="{DA30908B-E902-4473-B7A8-41C9264DE79F}" dt="2021-11-17T14:12:48.742" v="669" actId="6549"/>
        <pc:sldMkLst>
          <pc:docMk/>
          <pc:sldMk cId="2594331023" sldId="777"/>
        </pc:sldMkLst>
        <pc:spChg chg="mod">
          <ac:chgData name="Iván Orlando Leyva Vargas" userId="60741776-fe0f-4056-8077-0bd8f1b87f57" providerId="ADAL" clId="{DA30908B-E902-4473-B7A8-41C9264DE79F}" dt="2021-11-17T14:12:48.742" v="669" actId="6549"/>
          <ac:spMkLst>
            <pc:docMk/>
            <pc:sldMk cId="2594331023" sldId="777"/>
            <ac:spMk id="4" creationId="{4691E1AB-F0D5-41DF-9F54-71F616CD4921}"/>
          </ac:spMkLst>
        </pc:spChg>
      </pc:sldChg>
      <pc:sldChg chg="modSp mod">
        <pc:chgData name="Iván Orlando Leyva Vargas" userId="60741776-fe0f-4056-8077-0bd8f1b87f57" providerId="ADAL" clId="{DA30908B-E902-4473-B7A8-41C9264DE79F}" dt="2021-07-14T12:57:37.291" v="227" actId="20577"/>
        <pc:sldMkLst>
          <pc:docMk/>
          <pc:sldMk cId="1133357564" sldId="987"/>
        </pc:sldMkLst>
        <pc:spChg chg="mod">
          <ac:chgData name="Iván Orlando Leyva Vargas" userId="60741776-fe0f-4056-8077-0bd8f1b87f57" providerId="ADAL" clId="{DA30908B-E902-4473-B7A8-41C9264DE79F}" dt="2021-07-14T12:57:37.291" v="227" actId="20577"/>
          <ac:spMkLst>
            <pc:docMk/>
            <pc:sldMk cId="1133357564" sldId="987"/>
            <ac:spMk id="7" creationId="{D345A024-4361-4CDE-B31C-84B86D0BC55B}"/>
          </ac:spMkLst>
        </pc:spChg>
      </pc:sldChg>
      <pc:sldChg chg="modSp mod">
        <pc:chgData name="Iván Orlando Leyva Vargas" userId="60741776-fe0f-4056-8077-0bd8f1b87f57" providerId="ADAL" clId="{DA30908B-E902-4473-B7A8-41C9264DE79F}" dt="2021-07-14T16:12:51.888" v="375" actId="207"/>
        <pc:sldMkLst>
          <pc:docMk/>
          <pc:sldMk cId="406320405" sldId="988"/>
        </pc:sldMkLst>
        <pc:graphicFrameChg chg="mod modGraphic">
          <ac:chgData name="Iván Orlando Leyva Vargas" userId="60741776-fe0f-4056-8077-0bd8f1b87f57" providerId="ADAL" clId="{DA30908B-E902-4473-B7A8-41C9264DE79F}" dt="2021-07-14T16:12:51.888" v="375" actId="207"/>
          <ac:graphicFrameMkLst>
            <pc:docMk/>
            <pc:sldMk cId="406320405" sldId="988"/>
            <ac:graphicFrameMk id="8" creationId="{056E2BDE-05CC-4BCF-B15D-52DF8904A2A6}"/>
          </ac:graphicFrameMkLst>
        </pc:graphicFrameChg>
      </pc:sldChg>
      <pc:sldChg chg="modSp mod">
        <pc:chgData name="Iván Orlando Leyva Vargas" userId="60741776-fe0f-4056-8077-0bd8f1b87f57" providerId="ADAL" clId="{DA30908B-E902-4473-B7A8-41C9264DE79F}" dt="2021-07-13T19:59:44.641" v="44" actId="207"/>
        <pc:sldMkLst>
          <pc:docMk/>
          <pc:sldMk cId="2164853292" sldId="989"/>
        </pc:sldMkLst>
        <pc:spChg chg="mod">
          <ac:chgData name="Iván Orlando Leyva Vargas" userId="60741776-fe0f-4056-8077-0bd8f1b87f57" providerId="ADAL" clId="{DA30908B-E902-4473-B7A8-41C9264DE79F}" dt="2021-07-13T19:59:44.641" v="44" actId="207"/>
          <ac:spMkLst>
            <pc:docMk/>
            <pc:sldMk cId="2164853292" sldId="989"/>
            <ac:spMk id="5" creationId="{67DDE497-AAF2-46B9-8B9A-08A84F6041B5}"/>
          </ac:spMkLst>
        </pc:spChg>
        <pc:graphicFrameChg chg="mod">
          <ac:chgData name="Iván Orlando Leyva Vargas" userId="60741776-fe0f-4056-8077-0bd8f1b87f57" providerId="ADAL" clId="{DA30908B-E902-4473-B7A8-41C9264DE79F}" dt="2021-07-13T19:58:26.374" v="6" actId="207"/>
          <ac:graphicFrameMkLst>
            <pc:docMk/>
            <pc:sldMk cId="2164853292" sldId="989"/>
            <ac:graphicFrameMk id="4" creationId="{A8589652-9F72-473B-9EC9-8A418A00E9FC}"/>
          </ac:graphicFrameMkLst>
        </pc:graphicFrameChg>
        <pc:graphicFrameChg chg="mod">
          <ac:chgData name="Iván Orlando Leyva Vargas" userId="60741776-fe0f-4056-8077-0bd8f1b87f57" providerId="ADAL" clId="{DA30908B-E902-4473-B7A8-41C9264DE79F}" dt="2021-07-13T19:59:33.472" v="43"/>
          <ac:graphicFrameMkLst>
            <pc:docMk/>
            <pc:sldMk cId="2164853292" sldId="989"/>
            <ac:graphicFrameMk id="8" creationId="{331C5308-A942-4161-BC36-3F88B312F161}"/>
          </ac:graphicFrameMkLst>
        </pc:graphicFrameChg>
      </pc:sldChg>
      <pc:sldChg chg="del">
        <pc:chgData name="Iván Orlando Leyva Vargas" userId="60741776-fe0f-4056-8077-0bd8f1b87f57" providerId="ADAL" clId="{DA30908B-E902-4473-B7A8-41C9264DE79F}" dt="2021-07-14T02:17:42.364" v="181"/>
        <pc:sldMkLst>
          <pc:docMk/>
          <pc:sldMk cId="3215572518" sldId="991"/>
        </pc:sldMkLst>
      </pc:sldChg>
      <pc:sldChg chg="new del">
        <pc:chgData name="Iván Orlando Leyva Vargas" userId="60741776-fe0f-4056-8077-0bd8f1b87f57" providerId="ADAL" clId="{DA30908B-E902-4473-B7A8-41C9264DE79F}" dt="2021-07-14T17:22:25.821" v="424" actId="680"/>
        <pc:sldMkLst>
          <pc:docMk/>
          <pc:sldMk cId="4164273957" sldId="991"/>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47D07E2-3CDD-4764-BFE7-765ABCD089B5}" type="datetimeFigureOut">
              <a:rPr lang="es-CO" smtClean="0"/>
              <a:t>18/11/2021</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A071C32-AA70-4C5E-9991-5AF9EAE16CA2}" type="slidenum">
              <a:rPr lang="es-CO" smtClean="0"/>
              <a:t>‹Nº›</a:t>
            </a:fld>
            <a:endParaRPr lang="es-CO"/>
          </a:p>
        </p:txBody>
      </p:sp>
    </p:spTree>
    <p:extLst>
      <p:ext uri="{BB962C8B-B14F-4D97-AF65-F5344CB8AC3E}">
        <p14:creationId xmlns:p14="http://schemas.microsoft.com/office/powerpoint/2010/main" val="1216500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495ef59f35_0_4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495ef59f35_0_4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dirty="0"/>
          </a:p>
        </p:txBody>
      </p:sp>
    </p:spTree>
    <p:extLst>
      <p:ext uri="{BB962C8B-B14F-4D97-AF65-F5344CB8AC3E}">
        <p14:creationId xmlns:p14="http://schemas.microsoft.com/office/powerpoint/2010/main" val="37192622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a:p>
        </p:txBody>
      </p:sp>
    </p:spTree>
    <p:extLst>
      <p:ext uri="{BB962C8B-B14F-4D97-AF65-F5344CB8AC3E}">
        <p14:creationId xmlns:p14="http://schemas.microsoft.com/office/powerpoint/2010/main" val="3344881414"/>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iapositiva de título 1 1 1" preserve="1" userDrawn="1">
  <p:cSld name="Diapositiva de título 1 1 1">
    <p:bg>
      <p:bgPr>
        <a:solidFill>
          <a:srgbClr val="069169"/>
        </a:solidFill>
        <a:effectLst/>
      </p:bgPr>
    </p:bg>
    <p:spTree>
      <p:nvGrpSpPr>
        <p:cNvPr id="1" name="Shape 29"/>
        <p:cNvGrpSpPr/>
        <p:nvPr/>
      </p:nvGrpSpPr>
      <p:grpSpPr>
        <a:xfrm>
          <a:off x="0" y="0"/>
          <a:ext cx="0" cy="0"/>
          <a:chOff x="0" y="0"/>
          <a:chExt cx="0" cy="0"/>
        </a:xfrm>
      </p:grpSpPr>
      <p:sp>
        <p:nvSpPr>
          <p:cNvPr id="30" name="Google Shape;30;p5"/>
          <p:cNvSpPr txBox="1"/>
          <p:nvPr/>
        </p:nvSpPr>
        <p:spPr>
          <a:xfrm>
            <a:off x="11115328" y="72861"/>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a:solidFill>
                <a:srgbClr val="0054BC"/>
              </a:solidFill>
              <a:latin typeface="Work Sans"/>
              <a:ea typeface="Work Sans"/>
              <a:cs typeface="Work Sans"/>
              <a:sym typeface="Work Sans"/>
            </a:endParaRPr>
          </a:p>
        </p:txBody>
      </p:sp>
      <p:sp>
        <p:nvSpPr>
          <p:cNvPr id="31" name="Google Shape;31;p5"/>
          <p:cNvSpPr txBox="1"/>
          <p:nvPr userDrawn="1"/>
        </p:nvSpPr>
        <p:spPr>
          <a:xfrm>
            <a:off x="11115328" y="-28739"/>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FFFFFF"/>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FFFFFF"/>
              </a:solidFill>
              <a:latin typeface="Work Sans"/>
              <a:ea typeface="Work Sans"/>
              <a:cs typeface="Work Sans"/>
              <a:sym typeface="Work Sans"/>
            </a:endParaRPr>
          </a:p>
        </p:txBody>
      </p:sp>
      <p:sp>
        <p:nvSpPr>
          <p:cNvPr id="32" name="Google Shape;32;p5"/>
          <p:cNvSpPr/>
          <p:nvPr/>
        </p:nvSpPr>
        <p:spPr>
          <a:xfrm>
            <a:off x="4284926" y="0"/>
            <a:ext cx="7913631" cy="6858000"/>
          </a:xfrm>
          <a:prstGeom prst="rect">
            <a:avLst/>
          </a:prstGeom>
          <a:solidFill>
            <a:schemeClr val="accent1"/>
          </a:solidFill>
          <a:ln>
            <a:noFill/>
          </a:ln>
        </p:spPr>
        <p:txBody>
          <a:bodyPr spcFirstLastPara="1" wrap="square" lIns="121900" tIns="60933" rIns="121900" bIns="60933" anchor="ctr" anchorCtr="0">
            <a:noAutofit/>
          </a:bodyPr>
          <a:lstStyle/>
          <a:p>
            <a:pPr marL="0" marR="0" lvl="0" indent="0" algn="ctr" rtl="0">
              <a:lnSpc>
                <a:spcPct val="100000"/>
              </a:lnSpc>
              <a:spcBef>
                <a:spcPts val="0"/>
              </a:spcBef>
              <a:spcAft>
                <a:spcPts val="0"/>
              </a:spcAft>
              <a:buNone/>
            </a:pPr>
            <a:endParaRPr sz="1867" b="0" i="0" u="none" strike="noStrike" cap="none">
              <a:solidFill>
                <a:schemeClr val="lt1"/>
              </a:solidFill>
              <a:latin typeface="Arial"/>
              <a:ea typeface="Arial"/>
              <a:cs typeface="Arial"/>
              <a:sym typeface="Arial"/>
            </a:endParaRPr>
          </a:p>
        </p:txBody>
      </p:sp>
      <p:sp>
        <p:nvSpPr>
          <p:cNvPr id="33" name="Google Shape;33;p5"/>
          <p:cNvSpPr txBox="1"/>
          <p:nvPr/>
        </p:nvSpPr>
        <p:spPr>
          <a:xfrm>
            <a:off x="1464624" y="6474856"/>
            <a:ext cx="5724000" cy="454400"/>
          </a:xfrm>
          <a:prstGeom prst="rect">
            <a:avLst/>
          </a:prstGeom>
          <a:noFill/>
          <a:ln>
            <a:noFill/>
          </a:ln>
        </p:spPr>
        <p:txBody>
          <a:bodyPr spcFirstLastPara="1" wrap="square" lIns="121900" tIns="121900" rIns="121900" bIns="121900" anchor="t" anchorCtr="0">
            <a:noAutofit/>
          </a:bodyPr>
          <a:lstStyle/>
          <a:p>
            <a:pPr marL="0" marR="0" lvl="0" indent="0" algn="l" rtl="0">
              <a:lnSpc>
                <a:spcPct val="100000"/>
              </a:lnSpc>
              <a:spcBef>
                <a:spcPts val="0"/>
              </a:spcBef>
              <a:spcAft>
                <a:spcPts val="0"/>
              </a:spcAft>
              <a:buClr>
                <a:srgbClr val="000000"/>
              </a:buClr>
              <a:buSzPts val="600"/>
              <a:buFont typeface="Arial"/>
              <a:buNone/>
            </a:pPr>
            <a:r>
              <a:rPr lang="es-CO" sz="800" b="0" i="0" u="none" strike="noStrike" cap="none">
                <a:solidFill>
                  <a:schemeClr val="lt1"/>
                </a:solidFill>
                <a:latin typeface="Work Sans"/>
                <a:ea typeface="Work Sans"/>
                <a:cs typeface="Work Sans"/>
                <a:sym typeface="Work Sans"/>
              </a:rPr>
              <a:t>Esta presentación es propiedad intelectual controlada y producida por la Presidencia de la República.</a:t>
            </a:r>
            <a:endParaRPr sz="800" b="0" i="0" u="none" strike="noStrike" cap="none">
              <a:solidFill>
                <a:schemeClr val="lt1"/>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991857" y="462140"/>
            <a:ext cx="3489271" cy="995539"/>
          </a:xfrm>
          <a:prstGeom prst="rect">
            <a:avLst/>
          </a:prstGeom>
        </p:spPr>
      </p:pic>
      <p:sp>
        <p:nvSpPr>
          <p:cNvPr id="4" name="Marcador de texto 3">
            <a:extLst>
              <a:ext uri="{FF2B5EF4-FFF2-40B4-BE49-F238E27FC236}">
                <a16:creationId xmlns:a16="http://schemas.microsoft.com/office/drawing/2014/main" id="{09EBB03E-157E-1743-86F1-8874FFB41BEB}"/>
              </a:ext>
            </a:extLst>
          </p:cNvPr>
          <p:cNvSpPr>
            <a:spLocks noGrp="1"/>
          </p:cNvSpPr>
          <p:nvPr>
            <p:ph type="body" sz="quarter" idx="10"/>
          </p:nvPr>
        </p:nvSpPr>
        <p:spPr>
          <a:xfrm>
            <a:off x="4614672" y="1919818"/>
            <a:ext cx="6866128" cy="1799167"/>
          </a:xfrm>
        </p:spPr>
        <p:txBody>
          <a:bodyPr/>
          <a:lstStyle>
            <a:lvl1pPr marL="126997" indent="0" algn="r">
              <a:buNone/>
              <a:defRPr sz="4000">
                <a:solidFill>
                  <a:srgbClr val="0054BC"/>
                </a:solidFill>
              </a:defRPr>
            </a:lvl1pPr>
          </a:lstStyle>
          <a:p>
            <a:r>
              <a:rPr lang="es-ES" dirty="0"/>
              <a:t>Editar los estilos de texto del patrón</a:t>
            </a:r>
            <a:endParaRPr lang="es-CO" dirty="0"/>
          </a:p>
        </p:txBody>
      </p:sp>
      <p:pic>
        <p:nvPicPr>
          <p:cNvPr id="10" name="Imagen 9">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236489" y="5029179"/>
            <a:ext cx="5205444" cy="976021"/>
          </a:xfrm>
          <a:prstGeom prst="rect">
            <a:avLst/>
          </a:prstGeom>
        </p:spPr>
      </p:pic>
    </p:spTree>
    <p:extLst>
      <p:ext uri="{BB962C8B-B14F-4D97-AF65-F5344CB8AC3E}">
        <p14:creationId xmlns:p14="http://schemas.microsoft.com/office/powerpoint/2010/main" val="36933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ítulo y texto">
  <p:cSld name="Título y texto">
    <p:bg>
      <p:bgPr>
        <a:solidFill>
          <a:srgbClr val="DCEAFB"/>
        </a:solidFill>
        <a:effectLst/>
      </p:bgPr>
    </p:bg>
    <p:spTree>
      <p:nvGrpSpPr>
        <p:cNvPr id="1" name="Shape 46"/>
        <p:cNvGrpSpPr/>
        <p:nvPr/>
      </p:nvGrpSpPr>
      <p:grpSpPr>
        <a:xfrm>
          <a:off x="0" y="0"/>
          <a:ext cx="0" cy="0"/>
          <a:chOff x="0" y="0"/>
          <a:chExt cx="0" cy="0"/>
        </a:xfrm>
      </p:grpSpPr>
      <p:sp>
        <p:nvSpPr>
          <p:cNvPr id="47" name="Google Shape;47;p8"/>
          <p:cNvSpPr txBox="1">
            <a:spLocks noGrp="1"/>
          </p:cNvSpPr>
          <p:nvPr>
            <p:ph type="title"/>
          </p:nvPr>
        </p:nvSpPr>
        <p:spPr>
          <a:xfrm>
            <a:off x="489959" y="826942"/>
            <a:ext cx="4353173" cy="853597"/>
          </a:xfrm>
          <a:prstGeom prst="rect">
            <a:avLst/>
          </a:prstGeom>
          <a:noFill/>
          <a:ln>
            <a:noFill/>
          </a:ln>
        </p:spPr>
        <p:txBody>
          <a:bodyPr spcFirstLastPara="1" wrap="square" lIns="68575" tIns="34275" rIns="68575" bIns="34275" anchor="ctr" anchorCtr="0"/>
          <a:lstStyle>
            <a:lvl1pPr lvl="0" algn="r">
              <a:lnSpc>
                <a:spcPct val="90000"/>
              </a:lnSpc>
              <a:spcBef>
                <a:spcPts val="0"/>
              </a:spcBef>
              <a:spcAft>
                <a:spcPts val="0"/>
              </a:spcAft>
              <a:buClr>
                <a:srgbClr val="0054BC"/>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0054BC"/>
              </a:buClr>
              <a:buSzPts val="1100"/>
              <a:buNone/>
              <a:defRPr>
                <a:solidFill>
                  <a:srgbClr val="0054BC"/>
                </a:solidFill>
              </a:defRPr>
            </a:lvl2pPr>
            <a:lvl3pPr lvl="2" algn="l">
              <a:lnSpc>
                <a:spcPct val="100000"/>
              </a:lnSpc>
              <a:spcBef>
                <a:spcPts val="0"/>
              </a:spcBef>
              <a:spcAft>
                <a:spcPts val="0"/>
              </a:spcAft>
              <a:buClr>
                <a:srgbClr val="0054BC"/>
              </a:buClr>
              <a:buSzPts val="1100"/>
              <a:buNone/>
              <a:defRPr>
                <a:solidFill>
                  <a:srgbClr val="0054BC"/>
                </a:solidFill>
              </a:defRPr>
            </a:lvl3pPr>
            <a:lvl4pPr lvl="3" algn="l">
              <a:lnSpc>
                <a:spcPct val="100000"/>
              </a:lnSpc>
              <a:spcBef>
                <a:spcPts val="0"/>
              </a:spcBef>
              <a:spcAft>
                <a:spcPts val="0"/>
              </a:spcAft>
              <a:buClr>
                <a:srgbClr val="0054BC"/>
              </a:buClr>
              <a:buSzPts val="1100"/>
              <a:buNone/>
              <a:defRPr>
                <a:solidFill>
                  <a:srgbClr val="0054BC"/>
                </a:solidFill>
              </a:defRPr>
            </a:lvl4pPr>
            <a:lvl5pPr lvl="4" algn="l">
              <a:lnSpc>
                <a:spcPct val="100000"/>
              </a:lnSpc>
              <a:spcBef>
                <a:spcPts val="0"/>
              </a:spcBef>
              <a:spcAft>
                <a:spcPts val="0"/>
              </a:spcAft>
              <a:buClr>
                <a:srgbClr val="0054BC"/>
              </a:buClr>
              <a:buSzPts val="1100"/>
              <a:buNone/>
              <a:defRPr>
                <a:solidFill>
                  <a:srgbClr val="0054BC"/>
                </a:solidFill>
              </a:defRPr>
            </a:lvl5pPr>
            <a:lvl6pPr lvl="5" algn="l">
              <a:lnSpc>
                <a:spcPct val="100000"/>
              </a:lnSpc>
              <a:spcBef>
                <a:spcPts val="0"/>
              </a:spcBef>
              <a:spcAft>
                <a:spcPts val="0"/>
              </a:spcAft>
              <a:buClr>
                <a:srgbClr val="0054BC"/>
              </a:buClr>
              <a:buSzPts val="1100"/>
              <a:buNone/>
              <a:defRPr>
                <a:solidFill>
                  <a:srgbClr val="0054BC"/>
                </a:solidFill>
              </a:defRPr>
            </a:lvl6pPr>
            <a:lvl7pPr lvl="6" algn="l">
              <a:lnSpc>
                <a:spcPct val="100000"/>
              </a:lnSpc>
              <a:spcBef>
                <a:spcPts val="0"/>
              </a:spcBef>
              <a:spcAft>
                <a:spcPts val="0"/>
              </a:spcAft>
              <a:buClr>
                <a:srgbClr val="0054BC"/>
              </a:buClr>
              <a:buSzPts val="1100"/>
              <a:buNone/>
              <a:defRPr>
                <a:solidFill>
                  <a:srgbClr val="0054BC"/>
                </a:solidFill>
              </a:defRPr>
            </a:lvl7pPr>
            <a:lvl8pPr lvl="7" algn="l">
              <a:lnSpc>
                <a:spcPct val="100000"/>
              </a:lnSpc>
              <a:spcBef>
                <a:spcPts val="0"/>
              </a:spcBef>
              <a:spcAft>
                <a:spcPts val="0"/>
              </a:spcAft>
              <a:buClr>
                <a:srgbClr val="0054BC"/>
              </a:buClr>
              <a:buSzPts val="1100"/>
              <a:buNone/>
              <a:defRPr>
                <a:solidFill>
                  <a:srgbClr val="0054BC"/>
                </a:solidFill>
              </a:defRPr>
            </a:lvl8pPr>
            <a:lvl9pPr lvl="8" algn="l">
              <a:lnSpc>
                <a:spcPct val="100000"/>
              </a:lnSpc>
              <a:spcBef>
                <a:spcPts val="0"/>
              </a:spcBef>
              <a:spcAft>
                <a:spcPts val="0"/>
              </a:spcAft>
              <a:buClr>
                <a:srgbClr val="0054BC"/>
              </a:buClr>
              <a:buSzPts val="1100"/>
              <a:buNone/>
              <a:defRPr>
                <a:solidFill>
                  <a:srgbClr val="0054BC"/>
                </a:solidFill>
              </a:defRPr>
            </a:lvl9pPr>
          </a:lstStyle>
          <a:p>
            <a:endParaRPr/>
          </a:p>
        </p:txBody>
      </p:sp>
      <p:sp>
        <p:nvSpPr>
          <p:cNvPr id="48" name="Google Shape;48;p8"/>
          <p:cNvSpPr txBox="1">
            <a:spLocks noGrp="1"/>
          </p:cNvSpPr>
          <p:nvPr>
            <p:ph type="body" idx="1"/>
          </p:nvPr>
        </p:nvSpPr>
        <p:spPr>
          <a:xfrm>
            <a:off x="5024967"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0" name="Google Shape;50;p8"/>
          <p:cNvSpPr txBox="1"/>
          <p:nvPr/>
        </p:nvSpPr>
        <p:spPr>
          <a:xfrm>
            <a:off x="11031093"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sp>
        <p:nvSpPr>
          <p:cNvPr id="51" name="Google Shape;51;p8"/>
          <p:cNvSpPr txBox="1">
            <a:spLocks noGrp="1"/>
          </p:cNvSpPr>
          <p:nvPr>
            <p:ph type="body" idx="2"/>
          </p:nvPr>
        </p:nvSpPr>
        <p:spPr>
          <a:xfrm>
            <a:off x="5024381" y="1920708"/>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2" name="Google Shape;52;p8"/>
          <p:cNvSpPr txBox="1">
            <a:spLocks noGrp="1"/>
          </p:cNvSpPr>
          <p:nvPr>
            <p:ph type="body" idx="3"/>
          </p:nvPr>
        </p:nvSpPr>
        <p:spPr>
          <a:xfrm>
            <a:off x="5024967" y="3103945"/>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3" name="Google Shape;53;p8"/>
          <p:cNvSpPr txBox="1">
            <a:spLocks noGrp="1"/>
          </p:cNvSpPr>
          <p:nvPr>
            <p:ph type="body" idx="4"/>
          </p:nvPr>
        </p:nvSpPr>
        <p:spPr>
          <a:xfrm>
            <a:off x="5024967" y="374558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4" name="Google Shape;54;p8"/>
          <p:cNvSpPr txBox="1">
            <a:spLocks noGrp="1"/>
          </p:cNvSpPr>
          <p:nvPr>
            <p:ph type="body" idx="5"/>
          </p:nvPr>
        </p:nvSpPr>
        <p:spPr>
          <a:xfrm>
            <a:off x="4164164" y="200961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5" name="Google Shape;55;p8"/>
          <p:cNvSpPr txBox="1">
            <a:spLocks noGrp="1"/>
          </p:cNvSpPr>
          <p:nvPr>
            <p:ph type="body" idx="6"/>
          </p:nvPr>
        </p:nvSpPr>
        <p:spPr>
          <a:xfrm>
            <a:off x="8488501" y="25185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6" name="Google Shape;56;p8"/>
          <p:cNvSpPr txBox="1">
            <a:spLocks noGrp="1"/>
          </p:cNvSpPr>
          <p:nvPr>
            <p:ph type="body" idx="7"/>
          </p:nvPr>
        </p:nvSpPr>
        <p:spPr>
          <a:xfrm>
            <a:off x="4164163" y="263583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7" name="Google Shape;57;p8"/>
          <p:cNvSpPr txBox="1">
            <a:spLocks noGrp="1"/>
          </p:cNvSpPr>
          <p:nvPr>
            <p:ph type="body" idx="8"/>
          </p:nvPr>
        </p:nvSpPr>
        <p:spPr>
          <a:xfrm>
            <a:off x="4165132" y="3216268"/>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58" name="Google Shape;58;p8"/>
          <p:cNvSpPr txBox="1">
            <a:spLocks noGrp="1"/>
          </p:cNvSpPr>
          <p:nvPr>
            <p:ph type="body" idx="9"/>
          </p:nvPr>
        </p:nvSpPr>
        <p:spPr>
          <a:xfrm>
            <a:off x="4165132" y="3859529"/>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400"/>
              <a:buNone/>
              <a:defRPr sz="1333" b="1">
                <a:solidFill>
                  <a:srgbClr val="0054BC"/>
                </a:solidFill>
                <a:latin typeface="Work Sans"/>
                <a:ea typeface="Work Sans"/>
                <a:cs typeface="Work Sans"/>
                <a:sym typeface="Work Sans"/>
              </a:defRPr>
            </a:lvl1pPr>
            <a:lvl2pPr marL="1219170" lvl="1" indent="-423323" algn="l">
              <a:lnSpc>
                <a:spcPct val="90000"/>
              </a:lnSpc>
              <a:spcBef>
                <a:spcPts val="533"/>
              </a:spcBef>
              <a:spcAft>
                <a:spcPts val="0"/>
              </a:spcAft>
              <a:buClr>
                <a:srgbClr val="0054BC"/>
              </a:buClr>
              <a:buSzPts val="1400"/>
              <a:buChar char="•"/>
              <a:defRPr>
                <a:solidFill>
                  <a:srgbClr val="0054BC"/>
                </a:solidFill>
              </a:defRPr>
            </a:lvl2pPr>
            <a:lvl3pPr marL="1828754" lvl="2" indent="-423323" algn="l">
              <a:lnSpc>
                <a:spcPct val="90000"/>
              </a:lnSpc>
              <a:spcBef>
                <a:spcPts val="533"/>
              </a:spcBef>
              <a:spcAft>
                <a:spcPts val="0"/>
              </a:spcAft>
              <a:buClr>
                <a:srgbClr val="0054BC"/>
              </a:buClr>
              <a:buSzPts val="1400"/>
              <a:buChar char="•"/>
              <a:defRPr>
                <a:solidFill>
                  <a:srgbClr val="0054BC"/>
                </a:solidFill>
              </a:defRPr>
            </a:lvl3pPr>
            <a:lvl4pPr marL="2438339" lvl="3" indent="-423323" algn="l">
              <a:lnSpc>
                <a:spcPct val="90000"/>
              </a:lnSpc>
              <a:spcBef>
                <a:spcPts val="533"/>
              </a:spcBef>
              <a:spcAft>
                <a:spcPts val="0"/>
              </a:spcAft>
              <a:buClr>
                <a:srgbClr val="0054BC"/>
              </a:buClr>
              <a:buSzPts val="1400"/>
              <a:buChar char="•"/>
              <a:defRPr>
                <a:solidFill>
                  <a:srgbClr val="0054BC"/>
                </a:solidFill>
              </a:defRPr>
            </a:lvl4pPr>
            <a:lvl5pPr marL="3047924" lvl="4" indent="-423323" algn="l">
              <a:lnSpc>
                <a:spcPct val="90000"/>
              </a:lnSpc>
              <a:spcBef>
                <a:spcPts val="533"/>
              </a:spcBef>
              <a:spcAft>
                <a:spcPts val="0"/>
              </a:spcAft>
              <a:buClr>
                <a:srgbClr val="0054BC"/>
              </a:buClr>
              <a:buSzPts val="1400"/>
              <a:buChar char="•"/>
              <a:defRPr>
                <a:solidFill>
                  <a:srgbClr val="0054BC"/>
                </a:solidFill>
              </a:defRPr>
            </a:lvl5pPr>
            <a:lvl6pPr marL="3657509" lvl="5" indent="-423323" algn="l">
              <a:lnSpc>
                <a:spcPct val="90000"/>
              </a:lnSpc>
              <a:spcBef>
                <a:spcPts val="533"/>
              </a:spcBef>
              <a:spcAft>
                <a:spcPts val="0"/>
              </a:spcAft>
              <a:buClr>
                <a:srgbClr val="0054BC"/>
              </a:buClr>
              <a:buSzPts val="1400"/>
              <a:buChar char="•"/>
              <a:defRPr>
                <a:solidFill>
                  <a:srgbClr val="0054BC"/>
                </a:solidFill>
              </a:defRPr>
            </a:lvl6pPr>
            <a:lvl7pPr marL="4267093" lvl="6" indent="-423323" algn="l">
              <a:lnSpc>
                <a:spcPct val="90000"/>
              </a:lnSpc>
              <a:spcBef>
                <a:spcPts val="533"/>
              </a:spcBef>
              <a:spcAft>
                <a:spcPts val="0"/>
              </a:spcAft>
              <a:buClr>
                <a:srgbClr val="0054BC"/>
              </a:buClr>
              <a:buSzPts val="1400"/>
              <a:buChar char="•"/>
              <a:defRPr>
                <a:solidFill>
                  <a:srgbClr val="0054BC"/>
                </a:solidFill>
              </a:defRPr>
            </a:lvl7pPr>
            <a:lvl8pPr marL="4876678" lvl="7" indent="-423323" algn="l">
              <a:lnSpc>
                <a:spcPct val="90000"/>
              </a:lnSpc>
              <a:spcBef>
                <a:spcPts val="533"/>
              </a:spcBef>
              <a:spcAft>
                <a:spcPts val="0"/>
              </a:spcAft>
              <a:buClr>
                <a:srgbClr val="0054BC"/>
              </a:buClr>
              <a:buSzPts val="1400"/>
              <a:buChar char="•"/>
              <a:defRPr>
                <a:solidFill>
                  <a:srgbClr val="0054BC"/>
                </a:solidFill>
              </a:defRPr>
            </a:lvl8pPr>
            <a:lvl9pPr marL="5486263" lvl="8" indent="-423323" algn="l">
              <a:lnSpc>
                <a:spcPct val="90000"/>
              </a:lnSpc>
              <a:spcBef>
                <a:spcPts val="533"/>
              </a:spcBef>
              <a:spcAft>
                <a:spcPts val="0"/>
              </a:spcAft>
              <a:buClr>
                <a:srgbClr val="0054BC"/>
              </a:buClr>
              <a:buSzPts val="1400"/>
              <a:buChar char="•"/>
              <a:defRPr>
                <a:solidFill>
                  <a:srgbClr val="0054BC"/>
                </a:solidFill>
              </a:defRPr>
            </a:lvl9pPr>
          </a:lstStyle>
          <a:p>
            <a:endParaRPr/>
          </a:p>
        </p:txBody>
      </p:sp>
      <p:sp>
        <p:nvSpPr>
          <p:cNvPr id="59" name="Google Shape;59;p8"/>
          <p:cNvSpPr txBox="1">
            <a:spLocks noGrp="1"/>
          </p:cNvSpPr>
          <p:nvPr>
            <p:ph type="body" idx="13"/>
          </p:nvPr>
        </p:nvSpPr>
        <p:spPr>
          <a:xfrm>
            <a:off x="8487916" y="1927164"/>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0" name="Google Shape;60;p8"/>
          <p:cNvSpPr txBox="1">
            <a:spLocks noGrp="1"/>
          </p:cNvSpPr>
          <p:nvPr>
            <p:ph type="body" idx="14"/>
          </p:nvPr>
        </p:nvSpPr>
        <p:spPr>
          <a:xfrm>
            <a:off x="8488501" y="3110401"/>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1" name="Google Shape;61;p8"/>
          <p:cNvSpPr txBox="1">
            <a:spLocks noGrp="1"/>
          </p:cNvSpPr>
          <p:nvPr>
            <p:ph type="body" idx="15"/>
          </p:nvPr>
        </p:nvSpPr>
        <p:spPr>
          <a:xfrm>
            <a:off x="8487319" y="3752037"/>
            <a:ext cx="2511200" cy="5916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54BC"/>
              </a:buClr>
              <a:buSzPts val="1000"/>
              <a:buNone/>
              <a:defRPr sz="1333">
                <a:solidFill>
                  <a:srgbClr val="0054BC"/>
                </a:solidFill>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2" name="Google Shape;62;p8"/>
          <p:cNvSpPr txBox="1">
            <a:spLocks noGrp="1"/>
          </p:cNvSpPr>
          <p:nvPr>
            <p:ph type="body" idx="16"/>
          </p:nvPr>
        </p:nvSpPr>
        <p:spPr>
          <a:xfrm>
            <a:off x="7627699" y="201607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3" name="Google Shape;63;p8"/>
          <p:cNvSpPr txBox="1">
            <a:spLocks noGrp="1"/>
          </p:cNvSpPr>
          <p:nvPr>
            <p:ph type="body" idx="17"/>
          </p:nvPr>
        </p:nvSpPr>
        <p:spPr>
          <a:xfrm>
            <a:off x="7627697" y="2642291"/>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4" name="Google Shape;64;p8"/>
          <p:cNvSpPr txBox="1">
            <a:spLocks noGrp="1"/>
          </p:cNvSpPr>
          <p:nvPr>
            <p:ph type="body" idx="18"/>
          </p:nvPr>
        </p:nvSpPr>
        <p:spPr>
          <a:xfrm>
            <a:off x="7628667" y="3222724"/>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sp>
        <p:nvSpPr>
          <p:cNvPr id="65" name="Google Shape;65;p8"/>
          <p:cNvSpPr txBox="1">
            <a:spLocks noGrp="1"/>
          </p:cNvSpPr>
          <p:nvPr>
            <p:ph type="body" idx="19"/>
          </p:nvPr>
        </p:nvSpPr>
        <p:spPr>
          <a:xfrm>
            <a:off x="7628667" y="3865985"/>
            <a:ext cx="766400" cy="363600"/>
          </a:xfrm>
          <a:prstGeom prst="rect">
            <a:avLst/>
          </a:prstGeom>
          <a:noFill/>
          <a:ln>
            <a:noFill/>
          </a:ln>
        </p:spPr>
        <p:txBody>
          <a:bodyPr spcFirstLastPara="1" wrap="square" lIns="68575" tIns="34275" rIns="68575" bIns="34275" anchor="t" anchorCtr="0"/>
          <a:lstStyle>
            <a:lvl1pPr marL="609585" lvl="0" indent="-304792" algn="r">
              <a:lnSpc>
                <a:spcPct val="90000"/>
              </a:lnSpc>
              <a:spcBef>
                <a:spcPts val="1067"/>
              </a:spcBef>
              <a:spcAft>
                <a:spcPts val="0"/>
              </a:spcAft>
              <a:buClr>
                <a:srgbClr val="0054BC"/>
              </a:buClr>
              <a:buSzPts val="1000"/>
              <a:buNone/>
              <a:defRPr sz="1333" b="1">
                <a:solidFill>
                  <a:srgbClr val="0054BC"/>
                </a:solidFill>
                <a:latin typeface="Work Sans"/>
                <a:ea typeface="Work Sans"/>
                <a:cs typeface="Work Sans"/>
                <a:sym typeface="Work Sans"/>
              </a:defRPr>
            </a:lvl1pPr>
            <a:lvl2pPr marL="1219170" lvl="1" indent="-389457" algn="l">
              <a:lnSpc>
                <a:spcPct val="90000"/>
              </a:lnSpc>
              <a:spcBef>
                <a:spcPts val="533"/>
              </a:spcBef>
              <a:spcAft>
                <a:spcPts val="0"/>
              </a:spcAft>
              <a:buClr>
                <a:srgbClr val="0054BC"/>
              </a:buClr>
              <a:buSzPts val="1000"/>
              <a:buChar char="•"/>
              <a:defRPr sz="1333">
                <a:solidFill>
                  <a:srgbClr val="0054BC"/>
                </a:solidFill>
              </a:defRPr>
            </a:lvl2pPr>
            <a:lvl3pPr marL="1828754" lvl="2" indent="-389457" algn="l">
              <a:lnSpc>
                <a:spcPct val="90000"/>
              </a:lnSpc>
              <a:spcBef>
                <a:spcPts val="533"/>
              </a:spcBef>
              <a:spcAft>
                <a:spcPts val="0"/>
              </a:spcAft>
              <a:buClr>
                <a:srgbClr val="0054BC"/>
              </a:buClr>
              <a:buSzPts val="1000"/>
              <a:buChar char="•"/>
              <a:defRPr sz="1333">
                <a:solidFill>
                  <a:srgbClr val="0054BC"/>
                </a:solidFill>
              </a:defRPr>
            </a:lvl3pPr>
            <a:lvl4pPr marL="2438339" lvl="3" indent="-389457" algn="l">
              <a:lnSpc>
                <a:spcPct val="90000"/>
              </a:lnSpc>
              <a:spcBef>
                <a:spcPts val="533"/>
              </a:spcBef>
              <a:spcAft>
                <a:spcPts val="0"/>
              </a:spcAft>
              <a:buClr>
                <a:srgbClr val="0054BC"/>
              </a:buClr>
              <a:buSzPts val="1000"/>
              <a:buChar char="•"/>
              <a:defRPr sz="1333">
                <a:solidFill>
                  <a:srgbClr val="0054BC"/>
                </a:solidFill>
              </a:defRPr>
            </a:lvl4pPr>
            <a:lvl5pPr marL="3047924" lvl="4" indent="-389457" algn="l">
              <a:lnSpc>
                <a:spcPct val="90000"/>
              </a:lnSpc>
              <a:spcBef>
                <a:spcPts val="533"/>
              </a:spcBef>
              <a:spcAft>
                <a:spcPts val="0"/>
              </a:spcAft>
              <a:buClr>
                <a:srgbClr val="0054BC"/>
              </a:buClr>
              <a:buSzPts val="1000"/>
              <a:buChar char="•"/>
              <a:defRPr sz="1333">
                <a:solidFill>
                  <a:srgbClr val="0054BC"/>
                </a:solidFill>
              </a:defRPr>
            </a:lvl5pPr>
            <a:lvl6pPr marL="3657509" lvl="5" indent="-389457" algn="l">
              <a:lnSpc>
                <a:spcPct val="90000"/>
              </a:lnSpc>
              <a:spcBef>
                <a:spcPts val="533"/>
              </a:spcBef>
              <a:spcAft>
                <a:spcPts val="0"/>
              </a:spcAft>
              <a:buClr>
                <a:srgbClr val="0054BC"/>
              </a:buClr>
              <a:buSzPts val="1000"/>
              <a:buChar char="•"/>
              <a:defRPr sz="1333">
                <a:solidFill>
                  <a:srgbClr val="0054BC"/>
                </a:solidFill>
              </a:defRPr>
            </a:lvl6pPr>
            <a:lvl7pPr marL="4267093" lvl="6" indent="-389457" algn="l">
              <a:lnSpc>
                <a:spcPct val="90000"/>
              </a:lnSpc>
              <a:spcBef>
                <a:spcPts val="533"/>
              </a:spcBef>
              <a:spcAft>
                <a:spcPts val="0"/>
              </a:spcAft>
              <a:buClr>
                <a:srgbClr val="0054BC"/>
              </a:buClr>
              <a:buSzPts val="1000"/>
              <a:buChar char="•"/>
              <a:defRPr sz="1333">
                <a:solidFill>
                  <a:srgbClr val="0054BC"/>
                </a:solidFill>
              </a:defRPr>
            </a:lvl7pPr>
            <a:lvl8pPr marL="4876678" lvl="7" indent="-389457" algn="l">
              <a:lnSpc>
                <a:spcPct val="90000"/>
              </a:lnSpc>
              <a:spcBef>
                <a:spcPts val="533"/>
              </a:spcBef>
              <a:spcAft>
                <a:spcPts val="0"/>
              </a:spcAft>
              <a:buClr>
                <a:srgbClr val="0054BC"/>
              </a:buClr>
              <a:buSzPts val="1000"/>
              <a:buChar char="•"/>
              <a:defRPr sz="1333">
                <a:solidFill>
                  <a:srgbClr val="0054BC"/>
                </a:solidFill>
              </a:defRPr>
            </a:lvl8pPr>
            <a:lvl9pPr marL="5486263" lvl="8" indent="-389457" algn="l">
              <a:lnSpc>
                <a:spcPct val="90000"/>
              </a:lnSpc>
              <a:spcBef>
                <a:spcPts val="533"/>
              </a:spcBef>
              <a:spcAft>
                <a:spcPts val="0"/>
              </a:spcAft>
              <a:buClr>
                <a:srgbClr val="0054BC"/>
              </a:buClr>
              <a:buSzPts val="1000"/>
              <a:buChar char="•"/>
              <a:defRPr sz="1333">
                <a:solidFill>
                  <a:srgbClr val="0054BC"/>
                </a:solidFill>
              </a:defRPr>
            </a:lvl9pPr>
          </a:lstStyle>
          <a:p>
            <a:endParaRPr/>
          </a:p>
        </p:txBody>
      </p:sp>
      <p:pic>
        <p:nvPicPr>
          <p:cNvPr id="25" name="Imagen 24">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22" name="Imagen 21">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1622308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En blanco" type="blank">
  <p:cSld name="En blanco">
    <p:bg>
      <p:bgPr>
        <a:solidFill>
          <a:srgbClr val="DCEAFB"/>
        </a:solidFill>
        <a:effectLst/>
      </p:bgPr>
    </p:bg>
    <p:spTree>
      <p:nvGrpSpPr>
        <p:cNvPr id="1" name="Shape 92"/>
        <p:cNvGrpSpPr/>
        <p:nvPr/>
      </p:nvGrpSpPr>
      <p:grpSpPr>
        <a:xfrm>
          <a:off x="0" y="0"/>
          <a:ext cx="0" cy="0"/>
          <a:chOff x="0" y="0"/>
          <a:chExt cx="0" cy="0"/>
        </a:xfrm>
      </p:grpSpPr>
      <p:sp>
        <p:nvSpPr>
          <p:cNvPr id="95" name="Google Shape;95;p14"/>
          <p:cNvSpPr txBox="1"/>
          <p:nvPr/>
        </p:nvSpPr>
        <p:spPr>
          <a:xfrm>
            <a:off x="11066244" y="0"/>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66CD"/>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66CD"/>
              </a:solidFill>
              <a:latin typeface="Work Sans"/>
              <a:ea typeface="Work Sans"/>
              <a:cs typeface="Work Sans"/>
              <a:sym typeface="Work Sans"/>
            </a:endParaRPr>
          </a:p>
        </p:txBody>
      </p:sp>
      <p:pic>
        <p:nvPicPr>
          <p:cNvPr id="9" name="Imagen 8">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5" name="Imagen 4">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24330793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Encabezado de sección" type="secHead">
  <p:cSld name="Encabezado de sección">
    <p:bg>
      <p:bgPr>
        <a:solidFill>
          <a:srgbClr val="DCEBFB"/>
        </a:solidFill>
        <a:effectLst/>
      </p:bgPr>
    </p:bg>
    <p:spTree>
      <p:nvGrpSpPr>
        <p:cNvPr id="1" name="Shape 40"/>
        <p:cNvGrpSpPr/>
        <p:nvPr/>
      </p:nvGrpSpPr>
      <p:grpSpPr>
        <a:xfrm>
          <a:off x="0" y="0"/>
          <a:ext cx="0" cy="0"/>
          <a:chOff x="0" y="0"/>
          <a:chExt cx="0" cy="0"/>
        </a:xfrm>
      </p:grpSpPr>
      <p:sp>
        <p:nvSpPr>
          <p:cNvPr id="41" name="Google Shape;41;p7"/>
          <p:cNvSpPr txBox="1">
            <a:spLocks noGrp="1"/>
          </p:cNvSpPr>
          <p:nvPr>
            <p:ph type="body" idx="1"/>
          </p:nvPr>
        </p:nvSpPr>
        <p:spPr>
          <a:xfrm>
            <a:off x="1996037" y="1327104"/>
            <a:ext cx="2471231" cy="1271864"/>
          </a:xfrm>
          <a:prstGeom prst="rect">
            <a:avLst/>
          </a:prstGeom>
          <a:noFill/>
          <a:ln>
            <a:noFill/>
          </a:ln>
        </p:spPr>
        <p:txBody>
          <a:bodyPr spcFirstLastPara="1" wrap="square" lIns="68575" tIns="34275" rIns="68575" bIns="34275" anchor="t" anchorCtr="0"/>
          <a:lstStyle>
            <a:lvl1pPr marL="609570" lvl="0" indent="-304784" algn="r">
              <a:lnSpc>
                <a:spcPct val="90000"/>
              </a:lnSpc>
              <a:spcBef>
                <a:spcPts val="1067"/>
              </a:spcBef>
              <a:spcAft>
                <a:spcPts val="0"/>
              </a:spcAft>
              <a:buSzPts val="1100"/>
              <a:buFont typeface="Work Sans Light"/>
              <a:buNone/>
              <a:defRPr sz="9600" b="1">
                <a:solidFill>
                  <a:srgbClr val="0054BC"/>
                </a:solidFill>
                <a:latin typeface="Work Sans"/>
                <a:ea typeface="Work Sans"/>
                <a:cs typeface="Work Sans"/>
                <a:sym typeface="Work Sans"/>
              </a:defRPr>
            </a:lvl1pPr>
            <a:lvl2pPr marL="1219140" lvl="1"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2pPr>
            <a:lvl3pPr marL="1828709" lvl="2"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3pPr>
            <a:lvl4pPr marL="2438278" lvl="3"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4pPr>
            <a:lvl5pPr marL="3047848" lvl="4"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5pPr>
            <a:lvl6pPr marL="3657418" lvl="5"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6pPr>
            <a:lvl7pPr marL="4266987" lvl="6"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7pPr>
            <a:lvl8pPr marL="4876557" lvl="7"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8pPr>
            <a:lvl9pPr marL="5486126" lvl="8" indent="-397913" algn="l">
              <a:lnSpc>
                <a:spcPct val="90000"/>
              </a:lnSpc>
              <a:spcBef>
                <a:spcPts val="533"/>
              </a:spcBef>
              <a:spcAft>
                <a:spcPts val="0"/>
              </a:spcAft>
              <a:buSzPts val="1100"/>
              <a:buFont typeface="Work Sans Light"/>
              <a:buChar char="•"/>
              <a:defRPr sz="1467">
                <a:latin typeface="Work Sans Light"/>
                <a:ea typeface="Work Sans Light"/>
                <a:cs typeface="Work Sans Light"/>
                <a:sym typeface="Work Sans Light"/>
              </a:defRPr>
            </a:lvl9pPr>
          </a:lstStyle>
          <a:p>
            <a:endParaRPr dirty="0"/>
          </a:p>
        </p:txBody>
      </p:sp>
      <p:sp>
        <p:nvSpPr>
          <p:cNvPr id="42" name="Google Shape;42;p7"/>
          <p:cNvSpPr txBox="1">
            <a:spLocks noGrp="1"/>
          </p:cNvSpPr>
          <p:nvPr>
            <p:ph type="title" hasCustomPrompt="1"/>
          </p:nvPr>
        </p:nvSpPr>
        <p:spPr>
          <a:xfrm>
            <a:off x="5024967" y="2285819"/>
            <a:ext cx="6336800" cy="858400"/>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4000">
                <a:solidFill>
                  <a:srgbClr val="0054BC"/>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r>
              <a:rPr lang="es-ES" dirty="0"/>
              <a:t> </a:t>
            </a:r>
            <a:endParaRPr dirty="0"/>
          </a:p>
        </p:txBody>
      </p:sp>
      <p:sp>
        <p:nvSpPr>
          <p:cNvPr id="43" name="Google Shape;43;p7"/>
          <p:cNvSpPr txBox="1">
            <a:spLocks noGrp="1"/>
          </p:cNvSpPr>
          <p:nvPr>
            <p:ph type="body" idx="2"/>
          </p:nvPr>
        </p:nvSpPr>
        <p:spPr>
          <a:xfrm>
            <a:off x="5014833" y="3368796"/>
            <a:ext cx="6336800" cy="1781989"/>
          </a:xfrm>
          <a:prstGeom prst="rect">
            <a:avLst/>
          </a:prstGeom>
          <a:noFill/>
          <a:ln>
            <a:noFill/>
          </a:ln>
        </p:spPr>
        <p:txBody>
          <a:bodyPr spcFirstLastPara="1" wrap="square" lIns="68575" tIns="34275" rIns="68575" bIns="34275" anchor="t" anchorCtr="0"/>
          <a:lstStyle>
            <a:lvl1pPr marL="609570" lvl="0" indent="-304784" algn="l">
              <a:lnSpc>
                <a:spcPct val="90000"/>
              </a:lnSpc>
              <a:spcBef>
                <a:spcPts val="1067"/>
              </a:spcBef>
              <a:spcAft>
                <a:spcPts val="0"/>
              </a:spcAft>
              <a:buClr>
                <a:srgbClr val="FFFFFF"/>
              </a:buClr>
              <a:buSzPts val="1100"/>
              <a:buFont typeface="Work Sans Light"/>
              <a:buNone/>
              <a:defRPr sz="2000">
                <a:solidFill>
                  <a:srgbClr val="0054BC"/>
                </a:solidFill>
                <a:latin typeface="Work Sans"/>
                <a:ea typeface="Work Sans"/>
                <a:cs typeface="Work Sans"/>
                <a:sym typeface="Work Sans"/>
              </a:defRPr>
            </a:lvl1pPr>
            <a:lvl2pPr marL="1219140" lvl="1"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2pPr>
            <a:lvl3pPr marL="1828709" lvl="2"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3pPr>
            <a:lvl4pPr marL="2438278" lvl="3"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4pPr>
            <a:lvl5pPr marL="3047848" lvl="4"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5pPr>
            <a:lvl6pPr marL="3657418" lvl="5"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6pPr>
            <a:lvl7pPr marL="4266987" lvl="6"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7pPr>
            <a:lvl8pPr marL="4876557" lvl="7"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8pPr>
            <a:lvl9pPr marL="5486126" lvl="8" indent="-397913" algn="l">
              <a:lnSpc>
                <a:spcPct val="90000"/>
              </a:lnSpc>
              <a:spcBef>
                <a:spcPts val="533"/>
              </a:spcBef>
              <a:spcAft>
                <a:spcPts val="0"/>
              </a:spcAft>
              <a:buClr>
                <a:srgbClr val="FFFFFF"/>
              </a:buClr>
              <a:buSzPts val="1100"/>
              <a:buFont typeface="Work Sans Light"/>
              <a:buChar char="•"/>
              <a:defRPr sz="1467">
                <a:solidFill>
                  <a:srgbClr val="FFFFFF"/>
                </a:solidFill>
                <a:latin typeface="Work Sans Light"/>
                <a:ea typeface="Work Sans Light"/>
                <a:cs typeface="Work Sans Light"/>
                <a:sym typeface="Work Sans Light"/>
              </a:defRPr>
            </a:lvl9pPr>
          </a:lstStyle>
          <a:p>
            <a:endParaRPr/>
          </a:p>
        </p:txBody>
      </p:sp>
      <p:sp>
        <p:nvSpPr>
          <p:cNvPr id="45" name="Google Shape;45;p7"/>
          <p:cNvSpPr txBox="1"/>
          <p:nvPr/>
        </p:nvSpPr>
        <p:spPr>
          <a:xfrm>
            <a:off x="11110300" y="8317"/>
            <a:ext cx="731600" cy="524800"/>
          </a:xfrm>
          <a:prstGeom prst="rect">
            <a:avLst/>
          </a:prstGeom>
          <a:noFill/>
          <a:ln>
            <a:noFill/>
          </a:ln>
        </p:spPr>
        <p:txBody>
          <a:bodyPr spcFirstLastPara="1" wrap="square" lIns="121900" tIns="121900" rIns="121900" bIns="121900" anchor="ctr" anchorCtr="0">
            <a:noAutofit/>
          </a:bodyPr>
          <a:lstStyle/>
          <a:p>
            <a:pPr marL="0" marR="0" lvl="0" indent="0" algn="r" rtl="0">
              <a:lnSpc>
                <a:spcPct val="100000"/>
              </a:lnSpc>
              <a:spcBef>
                <a:spcPts val="0"/>
              </a:spcBef>
              <a:spcAft>
                <a:spcPts val="0"/>
              </a:spcAft>
              <a:buClr>
                <a:srgbClr val="000000"/>
              </a:buClr>
              <a:buSzPts val="700"/>
              <a:buFont typeface="Arial"/>
              <a:buNone/>
            </a:pPr>
            <a:fld id="{00000000-1234-1234-1234-123412341234}" type="slidenum">
              <a:rPr lang="es-CO" sz="933" b="0" i="0" u="none" strike="noStrike" cap="none">
                <a:solidFill>
                  <a:srgbClr val="0054BC"/>
                </a:solidFill>
                <a:latin typeface="Work Sans"/>
                <a:ea typeface="Work Sans"/>
                <a:cs typeface="Work Sans"/>
                <a:sym typeface="Work Sans"/>
              </a:rPr>
              <a:pPr marL="0" marR="0" lvl="0" indent="0" algn="r" rtl="0">
                <a:lnSpc>
                  <a:spcPct val="100000"/>
                </a:lnSpc>
                <a:spcBef>
                  <a:spcPts val="0"/>
                </a:spcBef>
                <a:spcAft>
                  <a:spcPts val="0"/>
                </a:spcAft>
                <a:buClr>
                  <a:srgbClr val="000000"/>
                </a:buClr>
                <a:buSzPts val="700"/>
                <a:buFont typeface="Arial"/>
                <a:buNone/>
              </a:pPr>
              <a:t>‹Nº›</a:t>
            </a:fld>
            <a:endParaRPr sz="933" b="0" i="0" u="none" strike="noStrike" cap="none" dirty="0">
              <a:solidFill>
                <a:srgbClr val="0054BC"/>
              </a:solidFill>
              <a:latin typeface="Work Sans"/>
              <a:ea typeface="Work Sans"/>
              <a:cs typeface="Work Sans"/>
              <a:sym typeface="Work Sans"/>
            </a:endParaRPr>
          </a:p>
        </p:txBody>
      </p:sp>
      <p:pic>
        <p:nvPicPr>
          <p:cNvPr id="11" name="Imagen 10">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2" y="383007"/>
            <a:ext cx="1491203" cy="425461"/>
          </a:xfrm>
          <a:prstGeom prst="rect">
            <a:avLst/>
          </a:prstGeom>
        </p:spPr>
      </p:pic>
      <p:pic>
        <p:nvPicPr>
          <p:cNvPr id="8" name="Imagen 7">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7" y="6031266"/>
            <a:ext cx="2493615" cy="467553"/>
          </a:xfrm>
          <a:prstGeom prst="rect">
            <a:avLst/>
          </a:prstGeom>
        </p:spPr>
      </p:pic>
    </p:spTree>
    <p:extLst>
      <p:ext uri="{BB962C8B-B14F-4D97-AF65-F5344CB8AC3E}">
        <p14:creationId xmlns:p14="http://schemas.microsoft.com/office/powerpoint/2010/main" val="28726630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ítulo y texto">
  <p:cSld name="1_Título y texto">
    <p:bg>
      <p:bgPr>
        <a:solidFill>
          <a:srgbClr val="DCEAFB"/>
        </a:solidFill>
        <a:effectLst/>
      </p:bgPr>
    </p:bg>
    <p:spTree>
      <p:nvGrpSpPr>
        <p:cNvPr id="1" name="Shape 66"/>
        <p:cNvGrpSpPr/>
        <p:nvPr/>
      </p:nvGrpSpPr>
      <p:grpSpPr>
        <a:xfrm>
          <a:off x="0" y="0"/>
          <a:ext cx="0" cy="0"/>
          <a:chOff x="0" y="0"/>
          <a:chExt cx="0" cy="0"/>
        </a:xfrm>
      </p:grpSpPr>
      <p:sp>
        <p:nvSpPr>
          <p:cNvPr id="67" name="Google Shape;67;p9"/>
          <p:cNvSpPr txBox="1">
            <a:spLocks noGrp="1"/>
          </p:cNvSpPr>
          <p:nvPr>
            <p:ph type="body" idx="1"/>
          </p:nvPr>
        </p:nvSpPr>
        <p:spPr>
          <a:xfrm>
            <a:off x="5024382" y="3049851"/>
            <a:ext cx="6054185" cy="2282800"/>
          </a:xfrm>
          <a:prstGeom prst="rect">
            <a:avLst/>
          </a:prstGeom>
          <a:noFill/>
          <a:ln>
            <a:noFill/>
          </a:ln>
        </p:spPr>
        <p:txBody>
          <a:bodyPr spcFirstLastPara="1" wrap="square" lIns="68575" tIns="34275" rIns="68575" bIns="34275" anchor="t" anchorCtr="0"/>
          <a:lstStyle>
            <a:lvl1pPr marL="609585" lvl="0" indent="-304792" algn="l">
              <a:lnSpc>
                <a:spcPct val="90000"/>
              </a:lnSpc>
              <a:spcBef>
                <a:spcPts val="1067"/>
              </a:spcBef>
              <a:spcAft>
                <a:spcPts val="0"/>
              </a:spcAft>
              <a:buClr>
                <a:srgbClr val="0066CD"/>
              </a:buClr>
              <a:buSzPts val="1100"/>
              <a:buNone/>
              <a:defRPr sz="1467">
                <a:solidFill>
                  <a:srgbClr val="0066CD"/>
                </a:solidFill>
              </a:defRPr>
            </a:lvl1pPr>
            <a:lvl2pPr marL="1219170" lvl="1" indent="-397923" algn="l">
              <a:lnSpc>
                <a:spcPct val="90000"/>
              </a:lnSpc>
              <a:spcBef>
                <a:spcPts val="533"/>
              </a:spcBef>
              <a:spcAft>
                <a:spcPts val="0"/>
              </a:spcAft>
              <a:buClr>
                <a:srgbClr val="0066CD"/>
              </a:buClr>
              <a:buSzPts val="1100"/>
              <a:buChar char="•"/>
              <a:defRPr sz="1467">
                <a:solidFill>
                  <a:srgbClr val="0066CD"/>
                </a:solidFill>
              </a:defRPr>
            </a:lvl2pPr>
            <a:lvl3pPr marL="1828754" lvl="2" indent="-397923" algn="l">
              <a:lnSpc>
                <a:spcPct val="90000"/>
              </a:lnSpc>
              <a:spcBef>
                <a:spcPts val="533"/>
              </a:spcBef>
              <a:spcAft>
                <a:spcPts val="0"/>
              </a:spcAft>
              <a:buClr>
                <a:srgbClr val="0066CD"/>
              </a:buClr>
              <a:buSzPts val="1100"/>
              <a:buChar char="•"/>
              <a:defRPr sz="1467">
                <a:solidFill>
                  <a:srgbClr val="0066CD"/>
                </a:solidFill>
              </a:defRPr>
            </a:lvl3pPr>
            <a:lvl4pPr marL="2438339" lvl="3" indent="-397923" algn="l">
              <a:lnSpc>
                <a:spcPct val="90000"/>
              </a:lnSpc>
              <a:spcBef>
                <a:spcPts val="533"/>
              </a:spcBef>
              <a:spcAft>
                <a:spcPts val="0"/>
              </a:spcAft>
              <a:buClr>
                <a:srgbClr val="0066CD"/>
              </a:buClr>
              <a:buSzPts val="1100"/>
              <a:buChar char="•"/>
              <a:defRPr sz="1467">
                <a:solidFill>
                  <a:srgbClr val="0066CD"/>
                </a:solidFill>
              </a:defRPr>
            </a:lvl4pPr>
            <a:lvl5pPr marL="3047924" lvl="4" indent="-397923" algn="l">
              <a:lnSpc>
                <a:spcPct val="90000"/>
              </a:lnSpc>
              <a:spcBef>
                <a:spcPts val="533"/>
              </a:spcBef>
              <a:spcAft>
                <a:spcPts val="0"/>
              </a:spcAft>
              <a:buClr>
                <a:srgbClr val="0066CD"/>
              </a:buClr>
              <a:buSzPts val="1100"/>
              <a:buChar char="•"/>
              <a:defRPr sz="1467">
                <a:solidFill>
                  <a:srgbClr val="0066CD"/>
                </a:solidFill>
              </a:defRPr>
            </a:lvl5pPr>
            <a:lvl6pPr marL="3657509" lvl="5" indent="-397923" algn="l">
              <a:lnSpc>
                <a:spcPct val="90000"/>
              </a:lnSpc>
              <a:spcBef>
                <a:spcPts val="533"/>
              </a:spcBef>
              <a:spcAft>
                <a:spcPts val="0"/>
              </a:spcAft>
              <a:buClr>
                <a:srgbClr val="0066CD"/>
              </a:buClr>
              <a:buSzPts val="1100"/>
              <a:buChar char="•"/>
              <a:defRPr sz="1467">
                <a:solidFill>
                  <a:srgbClr val="0066CD"/>
                </a:solidFill>
              </a:defRPr>
            </a:lvl6pPr>
            <a:lvl7pPr marL="4267093" lvl="6" indent="-397923" algn="l">
              <a:lnSpc>
                <a:spcPct val="90000"/>
              </a:lnSpc>
              <a:spcBef>
                <a:spcPts val="533"/>
              </a:spcBef>
              <a:spcAft>
                <a:spcPts val="0"/>
              </a:spcAft>
              <a:buClr>
                <a:srgbClr val="0066CD"/>
              </a:buClr>
              <a:buSzPts val="1100"/>
              <a:buChar char="•"/>
              <a:defRPr sz="1467">
                <a:solidFill>
                  <a:srgbClr val="0066CD"/>
                </a:solidFill>
              </a:defRPr>
            </a:lvl7pPr>
            <a:lvl8pPr marL="4876678" lvl="7" indent="-397923" algn="l">
              <a:lnSpc>
                <a:spcPct val="90000"/>
              </a:lnSpc>
              <a:spcBef>
                <a:spcPts val="533"/>
              </a:spcBef>
              <a:spcAft>
                <a:spcPts val="0"/>
              </a:spcAft>
              <a:buClr>
                <a:srgbClr val="0066CD"/>
              </a:buClr>
              <a:buSzPts val="1100"/>
              <a:buChar char="•"/>
              <a:defRPr sz="1467">
                <a:solidFill>
                  <a:srgbClr val="0066CD"/>
                </a:solidFill>
              </a:defRPr>
            </a:lvl8pPr>
            <a:lvl9pPr marL="5486263" lvl="8" indent="-397923" algn="l">
              <a:lnSpc>
                <a:spcPct val="90000"/>
              </a:lnSpc>
              <a:spcBef>
                <a:spcPts val="533"/>
              </a:spcBef>
              <a:spcAft>
                <a:spcPts val="0"/>
              </a:spcAft>
              <a:buClr>
                <a:srgbClr val="0066CD"/>
              </a:buClr>
              <a:buSzPts val="1100"/>
              <a:buChar char="•"/>
              <a:defRPr sz="1467">
                <a:solidFill>
                  <a:srgbClr val="0066CD"/>
                </a:solidFill>
              </a:defRPr>
            </a:lvl9pPr>
          </a:lstStyle>
          <a:p>
            <a:endParaRPr/>
          </a:p>
        </p:txBody>
      </p:sp>
      <p:sp>
        <p:nvSpPr>
          <p:cNvPr id="68" name="Google Shape;68;p9"/>
          <p:cNvSpPr txBox="1">
            <a:spLocks noGrp="1"/>
          </p:cNvSpPr>
          <p:nvPr>
            <p:ph type="title"/>
          </p:nvPr>
        </p:nvSpPr>
        <p:spPr>
          <a:xfrm>
            <a:off x="5024967" y="1956084"/>
            <a:ext cx="5743600" cy="853597"/>
          </a:xfrm>
          <a:prstGeom prst="rect">
            <a:avLst/>
          </a:prstGeom>
          <a:noFill/>
          <a:ln>
            <a:noFill/>
          </a:ln>
        </p:spPr>
        <p:txBody>
          <a:bodyPr spcFirstLastPara="1" wrap="square" lIns="68575" tIns="34275" rIns="68575" bIns="34275" anchor="ctr" anchorCtr="0"/>
          <a:lstStyle>
            <a:lvl1pPr lvl="0" algn="l">
              <a:lnSpc>
                <a:spcPct val="90000"/>
              </a:lnSpc>
              <a:spcBef>
                <a:spcPts val="0"/>
              </a:spcBef>
              <a:spcAft>
                <a:spcPts val="0"/>
              </a:spcAft>
              <a:buClr>
                <a:srgbClr val="FFFFFF"/>
              </a:buClr>
              <a:buSzPts val="1400"/>
              <a:buFont typeface="Work Sans SemiBold"/>
              <a:buNone/>
              <a:defRPr sz="40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endParaRPr/>
          </a:p>
        </p:txBody>
      </p:sp>
      <p:pic>
        <p:nvPicPr>
          <p:cNvPr id="10" name="Imagen 9">
            <a:extLst>
              <a:ext uri="{FF2B5EF4-FFF2-40B4-BE49-F238E27FC236}">
                <a16:creationId xmlns:a16="http://schemas.microsoft.com/office/drawing/2014/main" id="{2FAB7457-61BC-0144-984D-ACFC03D1DF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271491" y="383006"/>
            <a:ext cx="1491203" cy="425461"/>
          </a:xfrm>
          <a:prstGeom prst="rect">
            <a:avLst/>
          </a:prstGeom>
        </p:spPr>
      </p:pic>
      <p:pic>
        <p:nvPicPr>
          <p:cNvPr id="7" name="Imagen 6">
            <a:extLst>
              <a:ext uri="{FF2B5EF4-FFF2-40B4-BE49-F238E27FC236}">
                <a16:creationId xmlns:a16="http://schemas.microsoft.com/office/drawing/2014/main" id="{06C4BAFA-CF82-7743-AB31-DAA7A61A692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9698386" y="6031265"/>
            <a:ext cx="2493615" cy="467553"/>
          </a:xfrm>
          <a:prstGeom prst="rect">
            <a:avLst/>
          </a:prstGeom>
        </p:spPr>
      </p:pic>
    </p:spTree>
    <p:extLst>
      <p:ext uri="{BB962C8B-B14F-4D97-AF65-F5344CB8AC3E}">
        <p14:creationId xmlns:p14="http://schemas.microsoft.com/office/powerpoint/2010/main" val="34576153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6000"/>
          </a:xfrm>
          <a:prstGeom prst="rect">
            <a:avLst/>
          </a:prstGeom>
          <a:noFill/>
          <a:ln>
            <a:noFill/>
          </a:ln>
        </p:spPr>
        <p:txBody>
          <a:bodyPr spcFirstLastPara="1" wrap="square" lIns="68575" tIns="34275" rIns="68575" bIns="34275" anchor="ctr" anchorCtr="0"/>
          <a:lstStyle>
            <a:lvl1pPr marR="0" lvl="0" algn="l" rtl="0">
              <a:lnSpc>
                <a:spcPct val="90000"/>
              </a:lnSpc>
              <a:spcBef>
                <a:spcPts val="0"/>
              </a:spcBef>
              <a:spcAft>
                <a:spcPts val="0"/>
              </a:spcAft>
              <a:buClr>
                <a:srgbClr val="0054BC"/>
              </a:buClr>
              <a:buSzPts val="3300"/>
              <a:buFont typeface="Work Sans"/>
              <a:buNone/>
              <a:defRPr sz="3300" b="0" i="0" u="none" strike="noStrike" cap="none">
                <a:solidFill>
                  <a:srgbClr val="0054BC"/>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100"/>
              <a:buFont typeface="Arial"/>
              <a:buNone/>
              <a:defRPr sz="1400" b="0" i="0" u="none" strike="noStrike" cap="none">
                <a:solidFill>
                  <a:srgbClr val="000000"/>
                </a:solidFill>
                <a:latin typeface="Arial"/>
                <a:ea typeface="Arial"/>
                <a:cs typeface="Arial"/>
                <a:sym typeface="Arial"/>
              </a:defRPr>
            </a:lvl9pPr>
          </a:lstStyle>
          <a:p>
            <a:endParaRPr/>
          </a:p>
        </p:txBody>
      </p:sp>
      <p:sp>
        <p:nvSpPr>
          <p:cNvPr id="7" name="Google Shape;7;p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lstStyle>
            <a:lvl1pPr marL="457200" marR="0" lvl="0" indent="-361950" algn="l" rtl="0">
              <a:lnSpc>
                <a:spcPct val="90000"/>
              </a:lnSpc>
              <a:spcBef>
                <a:spcPts val="800"/>
              </a:spcBef>
              <a:spcAft>
                <a:spcPts val="0"/>
              </a:spcAft>
              <a:buClr>
                <a:srgbClr val="0054BC"/>
              </a:buClr>
              <a:buSzPts val="2100"/>
              <a:buFont typeface="Arial"/>
              <a:buChar char="•"/>
              <a:defRPr sz="2100" b="0" i="0" u="none" strike="noStrike" cap="none">
                <a:solidFill>
                  <a:srgbClr val="0054BC"/>
                </a:solidFill>
                <a:latin typeface="Work Sans"/>
                <a:ea typeface="Work Sans"/>
                <a:cs typeface="Work Sans"/>
                <a:sym typeface="Work Sans"/>
              </a:defRPr>
            </a:lvl1pPr>
            <a:lvl2pPr marL="914400" marR="0" lvl="1" indent="-342900" algn="l" rtl="0">
              <a:lnSpc>
                <a:spcPct val="90000"/>
              </a:lnSpc>
              <a:spcBef>
                <a:spcPts val="400"/>
              </a:spcBef>
              <a:spcAft>
                <a:spcPts val="0"/>
              </a:spcAft>
              <a:buClr>
                <a:srgbClr val="0054BC"/>
              </a:buClr>
              <a:buSzPts val="1800"/>
              <a:buFont typeface="Arial"/>
              <a:buChar char="•"/>
              <a:defRPr sz="1800" b="0" i="0" u="none" strike="noStrike" cap="none">
                <a:solidFill>
                  <a:srgbClr val="0054BC"/>
                </a:solidFill>
                <a:latin typeface="Work Sans"/>
                <a:ea typeface="Work Sans"/>
                <a:cs typeface="Work Sans"/>
                <a:sym typeface="Work Sans"/>
              </a:defRPr>
            </a:lvl2pPr>
            <a:lvl3pPr marL="1371600" marR="0" lvl="2" indent="-323850" algn="l" rtl="0">
              <a:lnSpc>
                <a:spcPct val="90000"/>
              </a:lnSpc>
              <a:spcBef>
                <a:spcPts val="400"/>
              </a:spcBef>
              <a:spcAft>
                <a:spcPts val="0"/>
              </a:spcAft>
              <a:buClr>
                <a:srgbClr val="0054BC"/>
              </a:buClr>
              <a:buSzPts val="1500"/>
              <a:buFont typeface="Arial"/>
              <a:buChar char="•"/>
              <a:defRPr sz="1500" b="0" i="0" u="none" strike="noStrike" cap="none">
                <a:solidFill>
                  <a:srgbClr val="0054BC"/>
                </a:solidFill>
                <a:latin typeface="Work Sans"/>
                <a:ea typeface="Work Sans"/>
                <a:cs typeface="Work Sans"/>
                <a:sym typeface="Work Sans"/>
              </a:defRPr>
            </a:lvl3pPr>
            <a:lvl4pPr marL="1828800" marR="0" lvl="3"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4pPr>
            <a:lvl5pPr marL="2286000" marR="0" lvl="4"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5pPr>
            <a:lvl6pPr marL="2743200" marR="0" lvl="5"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6pPr>
            <a:lvl7pPr marL="3200400" marR="0" lvl="6"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7pPr>
            <a:lvl8pPr marL="3657600" marR="0" lvl="7"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8pPr>
            <a:lvl9pPr marL="4114800" marR="0" lvl="8" indent="-317500" algn="l" rtl="0">
              <a:lnSpc>
                <a:spcPct val="90000"/>
              </a:lnSpc>
              <a:spcBef>
                <a:spcPts val="400"/>
              </a:spcBef>
              <a:spcAft>
                <a:spcPts val="0"/>
              </a:spcAft>
              <a:buClr>
                <a:srgbClr val="0054BC"/>
              </a:buClr>
              <a:buSzPts val="1400"/>
              <a:buFont typeface="Arial"/>
              <a:buChar char="•"/>
              <a:defRPr sz="1400" b="0" i="0" u="none" strike="noStrike" cap="none">
                <a:solidFill>
                  <a:srgbClr val="0054BC"/>
                </a:solidFill>
                <a:latin typeface="Work Sans"/>
                <a:ea typeface="Work Sans"/>
                <a:cs typeface="Work Sans"/>
                <a:sym typeface="Work Sans"/>
              </a:defRPr>
            </a:lvl9pPr>
          </a:lstStyle>
          <a:p>
            <a:endParaRPr/>
          </a:p>
        </p:txBody>
      </p:sp>
      <p:sp>
        <p:nvSpPr>
          <p:cNvPr id="8" name="Google Shape;8;p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lstStyle>
            <a:lvl1pPr marR="0" lvl="0" algn="l"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9" name="Google Shape;9;p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lstStyle>
            <a:lvl1pPr marR="0" lvl="0" algn="ctr" rtl="0">
              <a:lnSpc>
                <a:spcPct val="100000"/>
              </a:lnSpc>
              <a:spcBef>
                <a:spcPts val="0"/>
              </a:spcBef>
              <a:spcAft>
                <a:spcPts val="0"/>
              </a:spcAft>
              <a:buClr>
                <a:srgbClr val="000000"/>
              </a:buClr>
              <a:buSzPts val="1100"/>
              <a:buFont typeface="Arial"/>
              <a:buNone/>
              <a:defRPr sz="1200" b="0" i="0" u="none" strike="noStrike" cap="none">
                <a:solidFill>
                  <a:srgbClr val="888E9D"/>
                </a:solidFill>
                <a:latin typeface="Work Sans"/>
                <a:ea typeface="Work Sans"/>
                <a:cs typeface="Work Sans"/>
                <a:sym typeface="Work Sans"/>
              </a:defRPr>
            </a:lvl1pPr>
            <a:lvl2pPr marR="0" lvl="1"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2pPr>
            <a:lvl3pPr marR="0" lvl="2"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3pPr>
            <a:lvl4pPr marR="0" lvl="3"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4pPr>
            <a:lvl5pPr marR="0" lvl="4"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5pPr>
            <a:lvl6pPr marR="0" lvl="5"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6pPr>
            <a:lvl7pPr marR="0" lvl="6"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7pPr>
            <a:lvl8pPr marR="0" lvl="7"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8pPr>
            <a:lvl9pPr marR="0" lvl="8" algn="l" rtl="0">
              <a:lnSpc>
                <a:spcPct val="100000"/>
              </a:lnSpc>
              <a:spcBef>
                <a:spcPts val="0"/>
              </a:spcBef>
              <a:spcAft>
                <a:spcPts val="0"/>
              </a:spcAft>
              <a:buClr>
                <a:srgbClr val="000000"/>
              </a:buClr>
              <a:buSzPts val="1100"/>
              <a:buFont typeface="Arial"/>
              <a:buNone/>
              <a:defRPr sz="1867" b="0" i="0" u="none" strike="noStrike" cap="none">
                <a:solidFill>
                  <a:schemeClr val="dk1"/>
                </a:solidFill>
                <a:latin typeface="Work Sans"/>
                <a:ea typeface="Work Sans"/>
                <a:cs typeface="Work Sans"/>
                <a:sym typeface="Work Sans"/>
              </a:defRPr>
            </a:lvl9pPr>
          </a:lstStyle>
          <a:p>
            <a:endParaRPr/>
          </a:p>
        </p:txBody>
      </p:sp>
      <p:sp>
        <p:nvSpPr>
          <p:cNvPr id="10" name="Google Shape;10;p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Autofit/>
          </a:bodyPr>
          <a:lstStyle>
            <a:lvl1pPr marL="0" marR="0" lvl="0"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1pPr>
            <a:lvl2pPr marL="0" marR="0" lvl="1"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2pPr>
            <a:lvl3pPr marL="0" marR="0" lvl="2"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3pPr>
            <a:lvl4pPr marL="0" marR="0" lvl="3"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4pPr>
            <a:lvl5pPr marL="0" marR="0" lvl="4"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5pPr>
            <a:lvl6pPr marL="0" marR="0" lvl="5"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6pPr>
            <a:lvl7pPr marL="0" marR="0" lvl="6"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7pPr>
            <a:lvl8pPr marL="0" marR="0" lvl="7"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8pPr>
            <a:lvl9pPr marL="0" marR="0" lvl="8" indent="0" algn="r" rtl="0">
              <a:lnSpc>
                <a:spcPct val="100000"/>
              </a:lnSpc>
              <a:spcBef>
                <a:spcPts val="0"/>
              </a:spcBef>
              <a:spcAft>
                <a:spcPts val="0"/>
              </a:spcAft>
              <a:buClr>
                <a:srgbClr val="000000"/>
              </a:buClr>
              <a:buSzPts val="900"/>
              <a:buFont typeface="Arial"/>
              <a:buNone/>
              <a:defRPr sz="1200" b="0" i="0" u="none" strike="noStrike" cap="none">
                <a:solidFill>
                  <a:srgbClr val="888E9D"/>
                </a:solidFill>
                <a:latin typeface="Work Sans"/>
                <a:ea typeface="Work Sans"/>
                <a:cs typeface="Work Sans"/>
                <a:sym typeface="Work Sans"/>
              </a:defRPr>
            </a:lvl9pPr>
          </a:lstStyle>
          <a:p>
            <a:fld id="{00000000-1234-1234-1234-123412341234}" type="slidenum">
              <a:rPr lang="es-CO" smtClean="0"/>
              <a:pPr/>
              <a:t>‹Nº›</a:t>
            </a:fld>
            <a:endParaRPr lang="es-CO"/>
          </a:p>
        </p:txBody>
      </p:sp>
    </p:spTree>
    <p:extLst>
      <p:ext uri="{BB962C8B-B14F-4D97-AF65-F5344CB8AC3E}">
        <p14:creationId xmlns:p14="http://schemas.microsoft.com/office/powerpoint/2010/main" val="4044179808"/>
      </p:ext>
    </p:extLst>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81" r:id="rId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867"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5.png"/><Relationship Id="rId5" Type="http://schemas.microsoft.com/office/2007/relationships/hdphoto" Target="../media/hdphoto2.wdp"/><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1"/>
        <p:cNvGrpSpPr/>
        <p:nvPr/>
      </p:nvGrpSpPr>
      <p:grpSpPr>
        <a:xfrm>
          <a:off x="0" y="0"/>
          <a:ext cx="0" cy="0"/>
          <a:chOff x="0" y="0"/>
          <a:chExt cx="0" cy="0"/>
        </a:xfrm>
      </p:grpSpPr>
      <p:sp>
        <p:nvSpPr>
          <p:cNvPr id="2" name="CuadroTexto 1">
            <a:extLst>
              <a:ext uri="{FF2B5EF4-FFF2-40B4-BE49-F238E27FC236}">
                <a16:creationId xmlns:a16="http://schemas.microsoft.com/office/drawing/2014/main" id="{E07B4555-0B10-40B1-A5AE-DB8EF323C2F6}"/>
              </a:ext>
            </a:extLst>
          </p:cNvPr>
          <p:cNvSpPr txBox="1"/>
          <p:nvPr/>
        </p:nvSpPr>
        <p:spPr>
          <a:xfrm>
            <a:off x="8896798" y="5711141"/>
            <a:ext cx="3054042" cy="461729"/>
          </a:xfrm>
          <a:prstGeom prst="rect">
            <a:avLst/>
          </a:prstGeom>
          <a:noFill/>
        </p:spPr>
        <p:txBody>
          <a:bodyPr wrap="none" rtlCol="0">
            <a:spAutoFit/>
          </a:bodyPr>
          <a:lstStyle/>
          <a:p>
            <a:pPr marL="126997" marR="0" lvl="0" indent="0" algn="r" defTabSz="1219170" rtl="0" eaLnBrk="1" fontAlgn="auto" latinLnBrk="0" hangingPunct="1">
              <a:lnSpc>
                <a:spcPct val="90000"/>
              </a:lnSpc>
              <a:spcBef>
                <a:spcPts val="1067"/>
              </a:spcBef>
              <a:spcAft>
                <a:spcPts val="0"/>
              </a:spcAft>
              <a:buClr>
                <a:srgbClr val="0054BC"/>
              </a:buClr>
              <a:buSzPts val="2100"/>
              <a:buFontTx/>
              <a:buNone/>
              <a:tabLst/>
              <a:defRPr/>
            </a:pPr>
            <a:r>
              <a:rPr lang="es-CO" sz="2667" kern="0" dirty="0">
                <a:solidFill>
                  <a:srgbClr val="0054BC"/>
                </a:solidFill>
                <a:latin typeface="Work Sans"/>
                <a:cs typeface="Arial"/>
                <a:sym typeface="Work Sans"/>
              </a:rPr>
              <a:t>Noviembre</a:t>
            </a:r>
            <a:r>
              <a:rPr kumimoji="0" lang="es-CO" sz="2667" b="0" i="0" u="none" strike="noStrike" kern="0" cap="none" spc="0" normalizeH="0" baseline="0" noProof="0" dirty="0">
                <a:ln>
                  <a:noFill/>
                </a:ln>
                <a:solidFill>
                  <a:srgbClr val="0054BC"/>
                </a:solidFill>
                <a:effectLst/>
                <a:uLnTx/>
                <a:uFillTx/>
                <a:latin typeface="Work Sans"/>
                <a:ea typeface="+mn-ea"/>
                <a:cs typeface="Arial"/>
                <a:sym typeface="Work Sans"/>
              </a:rPr>
              <a:t> de 2021</a:t>
            </a:r>
          </a:p>
        </p:txBody>
      </p:sp>
      <p:sp>
        <p:nvSpPr>
          <p:cNvPr id="4" name="Título 1">
            <a:extLst>
              <a:ext uri="{FF2B5EF4-FFF2-40B4-BE49-F238E27FC236}">
                <a16:creationId xmlns:a16="http://schemas.microsoft.com/office/drawing/2014/main" id="{4691E1AB-F0D5-41DF-9F54-71F616CD4921}"/>
              </a:ext>
            </a:extLst>
          </p:cNvPr>
          <p:cNvSpPr txBox="1">
            <a:spLocks/>
          </p:cNvSpPr>
          <p:nvPr/>
        </p:nvSpPr>
        <p:spPr>
          <a:xfrm>
            <a:off x="4852141" y="1989170"/>
            <a:ext cx="7210323" cy="3388373"/>
          </a:xfrm>
          <a:prstGeom prst="rect">
            <a:avLst/>
          </a:prstGeom>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s-EC" sz="4400" b="1" i="0" u="none" strike="noStrike" kern="0" cap="none" spc="0" normalizeH="0" baseline="0" noProof="0" dirty="0">
                <a:ln>
                  <a:noFill/>
                </a:ln>
                <a:solidFill>
                  <a:srgbClr val="002060"/>
                </a:solidFill>
                <a:effectLst/>
                <a:uLnTx/>
                <a:uFillTx/>
                <a:latin typeface="Work Sans"/>
                <a:cs typeface="Arial"/>
                <a:sym typeface="Arial"/>
              </a:rPr>
              <a:t>TRONCAL DEL MAGDALENA</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kumimoji="0" lang="es-EC" sz="3200" b="1" i="0" u="none" strike="noStrike" kern="0" cap="none" spc="0" normalizeH="0" baseline="0" noProof="0" dirty="0">
                <a:ln>
                  <a:noFill/>
                </a:ln>
                <a:solidFill>
                  <a:srgbClr val="002060"/>
                </a:solidFill>
                <a:effectLst/>
                <a:uLnTx/>
                <a:uFillTx/>
                <a:latin typeface="Work Sans"/>
                <a:cs typeface="Arial"/>
                <a:sym typeface="Arial"/>
              </a:rPr>
              <a:t>CONCESION 1.</a:t>
            </a: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r>
              <a:rPr lang="es-EC" sz="3200" b="1" kern="0" dirty="0">
                <a:solidFill>
                  <a:srgbClr val="002060"/>
                </a:solidFill>
                <a:latin typeface="Work Sans"/>
              </a:rPr>
              <a:t>PUERTO SALGAR-BARRANCABERMEJA</a:t>
            </a:r>
            <a:endParaRPr kumimoji="0" lang="es-CO" sz="3200" b="1" i="0" u="none" strike="noStrike" kern="0" cap="none" spc="0" normalizeH="0" baseline="0" noProof="0" dirty="0">
              <a:ln>
                <a:noFill/>
              </a:ln>
              <a:solidFill>
                <a:srgbClr val="002060"/>
              </a:solidFill>
              <a:effectLst/>
              <a:uLnTx/>
              <a:uFillTx/>
              <a:latin typeface="Work Sans"/>
              <a:cs typeface="Arial"/>
              <a:sym typeface="Arial"/>
            </a:endParaRPr>
          </a:p>
          <a:p>
            <a:pPr marL="0" marR="0" lvl="0" indent="0" algn="l" defTabSz="1219170" rtl="0" eaLnBrk="1" fontAlgn="auto" latinLnBrk="0" hangingPunct="1">
              <a:lnSpc>
                <a:spcPct val="100000"/>
              </a:lnSpc>
              <a:spcBef>
                <a:spcPts val="0"/>
              </a:spcBef>
              <a:spcAft>
                <a:spcPts val="0"/>
              </a:spcAft>
              <a:buClr>
                <a:srgbClr val="000000"/>
              </a:buClr>
              <a:buSzTx/>
              <a:buFont typeface="Arial"/>
              <a:buNone/>
              <a:tabLst/>
              <a:defRPr/>
            </a:pPr>
            <a:endParaRPr lang="es-EC" sz="4400" b="1" kern="0" dirty="0">
              <a:solidFill>
                <a:srgbClr val="002060"/>
              </a:solidFill>
              <a:latin typeface="Work Sans"/>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CuadroTexto 35"/>
          <p:cNvSpPr txBox="1"/>
          <p:nvPr/>
        </p:nvSpPr>
        <p:spPr>
          <a:xfrm>
            <a:off x="6074586" y="7660744"/>
            <a:ext cx="9599220" cy="338554"/>
          </a:xfrm>
          <a:prstGeom prst="rect">
            <a:avLst/>
          </a:prstGeom>
          <a:noFill/>
        </p:spPr>
        <p:txBody>
          <a:bodyPr wrap="square" rtlCol="0">
            <a:spAutoFit/>
          </a:bodyPr>
          <a:lstStyle/>
          <a:p>
            <a:pPr marL="0" marR="0" lvl="0" indent="0" algn="r" defTabSz="1219170" rtl="0" eaLnBrk="1" fontAlgn="auto" latinLnBrk="0" hangingPunct="1">
              <a:lnSpc>
                <a:spcPct val="100000"/>
              </a:lnSpc>
              <a:spcBef>
                <a:spcPts val="0"/>
              </a:spcBef>
              <a:spcAft>
                <a:spcPts val="0"/>
              </a:spcAft>
              <a:buClrTx/>
              <a:buSzTx/>
              <a:buFontTx/>
              <a:buNone/>
              <a:tabLst/>
              <a:defRPr/>
            </a:pPr>
            <a:r>
              <a:rPr kumimoji="0" lang="es-CO" sz="1600" b="1" i="0" u="none" strike="noStrike" kern="1200" cap="none" spc="0" normalizeH="0" baseline="0" noProof="0">
                <a:ln>
                  <a:noFill/>
                </a:ln>
                <a:solidFill>
                  <a:prstClr val="black"/>
                </a:solidFill>
                <a:effectLst/>
                <a:uLnTx/>
                <a:uFillTx/>
                <a:latin typeface="Consolas" panose="020B0609020204030204" pitchFamily="49" charset="0"/>
                <a:ea typeface="+mn-ea"/>
                <a:cs typeface="Arial"/>
                <a:sym typeface="Arial"/>
              </a:rPr>
              <a:t>* Las longitudes corresponden a calzada equivalente</a:t>
            </a:r>
          </a:p>
        </p:txBody>
      </p:sp>
      <p:sp>
        <p:nvSpPr>
          <p:cNvPr id="10" name="Rectángulo 9">
            <a:extLst>
              <a:ext uri="{FF2B5EF4-FFF2-40B4-BE49-F238E27FC236}">
                <a16:creationId xmlns:a16="http://schemas.microsoft.com/office/drawing/2014/main" id="{A39864A2-4C5A-4B14-A9D2-8DB9DC684FC1}"/>
              </a:ext>
            </a:extLst>
          </p:cNvPr>
          <p:cNvSpPr/>
          <p:nvPr/>
        </p:nvSpPr>
        <p:spPr>
          <a:xfrm>
            <a:off x="293805" y="32148"/>
            <a:ext cx="6583854" cy="871905"/>
          </a:xfrm>
          <a:prstGeom prst="rect">
            <a:avLst/>
          </a:prstGeom>
        </p:spPr>
        <p:txBody>
          <a:bodyPr wrap="none">
            <a:spAutoFit/>
          </a:bodyPr>
          <a:lstStyle/>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ES" sz="2933" b="1" i="0" u="none" strike="noStrike" kern="0" cap="none" spc="0" normalizeH="0" baseline="0" noProof="0">
                <a:ln>
                  <a:noFill/>
                </a:ln>
                <a:solidFill>
                  <a:srgbClr val="002060"/>
                </a:solidFill>
                <a:effectLst/>
                <a:uLnTx/>
                <a:uFillTx/>
                <a:latin typeface="Calibri" panose="020F0502020204030204" pitchFamily="34" charset="0"/>
                <a:ea typeface="+mn-ea"/>
                <a:cs typeface="Arial"/>
                <a:sym typeface="Helvetica Neue Bold Condensed"/>
              </a:rPr>
              <a:t>Troncal del Magdalena - Concesión 1       </a:t>
            </a:r>
          </a:p>
          <a:p>
            <a:pPr marL="0" marR="0" lvl="0" indent="0" algn="l" defTabSz="1219170" rtl="0" eaLnBrk="1" fontAlgn="auto" latinLnBrk="0" hangingPunct="1">
              <a:lnSpc>
                <a:spcPct val="100000"/>
              </a:lnSpc>
              <a:spcBef>
                <a:spcPts val="0"/>
              </a:spcBef>
              <a:spcAft>
                <a:spcPts val="0"/>
              </a:spcAft>
              <a:buClr>
                <a:srgbClr val="000000"/>
              </a:buClr>
              <a:buSzTx/>
              <a:buFontTx/>
              <a:buNone/>
              <a:tabLst/>
              <a:defRPr/>
            </a:pPr>
            <a:r>
              <a:rPr kumimoji="0" lang="es-CO" sz="2133" b="1" i="0" u="none" strike="noStrike" kern="0" cap="none" spc="0" normalizeH="0" baseline="0" noProof="0">
                <a:ln>
                  <a:noFill/>
                </a:ln>
                <a:solidFill>
                  <a:srgbClr val="002060"/>
                </a:solidFill>
                <a:effectLst/>
                <a:uLnTx/>
                <a:uFillTx/>
                <a:latin typeface="Calibri" panose="020F0502020204030204" pitchFamily="34" charset="0"/>
                <a:ea typeface="+mn-ea"/>
                <a:cs typeface="Arial"/>
                <a:sym typeface="Helvetica Neue Bold Condensed"/>
              </a:rPr>
              <a:t>Puerto Salgar – Barrancabermeja </a:t>
            </a:r>
            <a:r>
              <a:rPr kumimoji="0" lang="es-CO" sz="2133" b="0" i="0" u="none" strike="noStrike" kern="0" cap="none" spc="0" normalizeH="0" baseline="0" noProof="0">
                <a:ln>
                  <a:noFill/>
                </a:ln>
                <a:solidFill>
                  <a:srgbClr val="002060"/>
                </a:solidFill>
                <a:effectLst/>
                <a:uLnTx/>
                <a:uFillTx/>
                <a:latin typeface="Calibri" panose="020F0502020204030204" pitchFamily="34" charset="0"/>
                <a:ea typeface="+mn-ea"/>
                <a:cs typeface="Arial"/>
                <a:sym typeface="Helvetica Neue Bold Condensed"/>
              </a:rPr>
              <a:t>(Puente Rio Sogamoso)</a:t>
            </a:r>
          </a:p>
        </p:txBody>
      </p:sp>
      <p:graphicFrame>
        <p:nvGraphicFramePr>
          <p:cNvPr id="4" name="Tabla 3">
            <a:extLst>
              <a:ext uri="{FF2B5EF4-FFF2-40B4-BE49-F238E27FC236}">
                <a16:creationId xmlns:a16="http://schemas.microsoft.com/office/drawing/2014/main" id="{4CD87D71-3EA9-469C-B468-EE2FA4085A21}"/>
              </a:ext>
            </a:extLst>
          </p:cNvPr>
          <p:cNvGraphicFramePr>
            <a:graphicFrameLocks noGrp="1"/>
          </p:cNvGraphicFramePr>
          <p:nvPr>
            <p:extLst>
              <p:ext uri="{D42A27DB-BD31-4B8C-83A1-F6EECF244321}">
                <p14:modId xmlns:p14="http://schemas.microsoft.com/office/powerpoint/2010/main" val="2881118506"/>
              </p:ext>
            </p:extLst>
          </p:nvPr>
        </p:nvGraphicFramePr>
        <p:xfrm>
          <a:off x="5820814" y="1269961"/>
          <a:ext cx="5502700" cy="2914921"/>
        </p:xfrm>
        <a:graphic>
          <a:graphicData uri="http://schemas.openxmlformats.org/drawingml/2006/table">
            <a:tbl>
              <a:tblPr/>
              <a:tblGrid>
                <a:gridCol w="3750100">
                  <a:extLst>
                    <a:ext uri="{9D8B030D-6E8A-4147-A177-3AD203B41FA5}">
                      <a16:colId xmlns:a16="http://schemas.microsoft.com/office/drawing/2014/main" val="2959585739"/>
                    </a:ext>
                  </a:extLst>
                </a:gridCol>
                <a:gridCol w="1752600">
                  <a:extLst>
                    <a:ext uri="{9D8B030D-6E8A-4147-A177-3AD203B41FA5}">
                      <a16:colId xmlns:a16="http://schemas.microsoft.com/office/drawing/2014/main" val="1601469940"/>
                    </a:ext>
                  </a:extLst>
                </a:gridCol>
              </a:tblGrid>
              <a:tr h="373581">
                <a:tc gridSpan="2">
                  <a:txBody>
                    <a:bodyPr/>
                    <a:lstStyle/>
                    <a:p>
                      <a:pPr algn="ctr" fontAlgn="ctr"/>
                      <a:r>
                        <a:rPr lang="es-ES" sz="1800" b="1" i="0" u="none" strike="noStrike">
                          <a:solidFill>
                            <a:srgbClr val="002060"/>
                          </a:solidFill>
                          <a:effectLst/>
                          <a:latin typeface="Work Sans" panose="00000500000000000000"/>
                        </a:rPr>
                        <a:t>ALCANCE</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tx2"/>
                    </a:solidFill>
                  </a:tcPr>
                </a:tc>
                <a:tc hMerge="1">
                  <a:txBody>
                    <a:bodyPr/>
                    <a:lstStyle/>
                    <a:p>
                      <a:endParaRPr lang="es-419"/>
                    </a:p>
                  </a:txBody>
                  <a:tcPr>
                    <a:lnL w="6350" cap="flat" cmpd="sng" algn="ctr">
                      <a:solidFill>
                        <a:srgbClr val="000000"/>
                      </a:solidFill>
                      <a:prstDash val="solid"/>
                      <a:round/>
                      <a:headEnd type="none" w="med" len="med"/>
                      <a:tailEnd type="none" w="med" len="med"/>
                    </a:lnL>
                  </a:tcPr>
                </a:tc>
                <a:extLst>
                  <a:ext uri="{0D108BD9-81ED-4DB2-BD59-A6C34878D82A}">
                    <a16:rowId xmlns:a16="http://schemas.microsoft.com/office/drawing/2014/main" val="1849855182"/>
                  </a:ext>
                </a:extLst>
              </a:tr>
              <a:tr h="332588">
                <a:tc>
                  <a:txBody>
                    <a:bodyPr/>
                    <a:lstStyle/>
                    <a:p>
                      <a:pPr algn="l" fontAlgn="ctr"/>
                      <a:r>
                        <a:rPr lang="es-419" sz="1500" b="0" i="0" u="none" strike="noStrike">
                          <a:solidFill>
                            <a:schemeClr val="tx1"/>
                          </a:solidFill>
                          <a:effectLst/>
                          <a:latin typeface="Work Sans" panose="00000500000000000000"/>
                        </a:rPr>
                        <a:t> Origen – Destino (O-D)</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dirty="0">
                          <a:solidFill>
                            <a:schemeClr val="tx1"/>
                          </a:solidFill>
                          <a:effectLst/>
                          <a:latin typeface="Work Sans" panose="00000500000000000000"/>
                        </a:rPr>
                        <a:t>259,6 km</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37307541"/>
                  </a:ext>
                </a:extLst>
              </a:tr>
              <a:tr h="315536">
                <a:tc>
                  <a:txBody>
                    <a:bodyPr/>
                    <a:lstStyle/>
                    <a:p>
                      <a:pPr algn="l" fontAlgn="ctr"/>
                      <a:r>
                        <a:rPr lang="es-419" sz="1500" b="0" i="0" u="none" strike="noStrike">
                          <a:solidFill>
                            <a:schemeClr val="tx1"/>
                          </a:solidFill>
                          <a:effectLst/>
                          <a:latin typeface="Work Sans" panose="00000500000000000000"/>
                        </a:rPr>
                        <a:t> Operación</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259,6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32366181"/>
                  </a:ext>
                </a:extLst>
              </a:tr>
              <a:tr h="315536">
                <a:tc>
                  <a:txBody>
                    <a:bodyPr/>
                    <a:lstStyle/>
                    <a:p>
                      <a:pPr algn="l" fontAlgn="ctr"/>
                      <a:r>
                        <a:rPr lang="es-419" sz="1500" b="0" i="0" u="none" strike="noStrike">
                          <a:solidFill>
                            <a:schemeClr val="tx1"/>
                          </a:solidFill>
                          <a:effectLst/>
                          <a:latin typeface="Work Sans" panose="00000500000000000000"/>
                        </a:rPr>
                        <a:t> Construcción de segunda calzada</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dirty="0">
                          <a:solidFill>
                            <a:schemeClr val="tx1"/>
                          </a:solidFill>
                          <a:effectLst/>
                          <a:latin typeface="Work Sans" panose="00000500000000000000"/>
                        </a:rPr>
                        <a:t>118,0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8545169"/>
                  </a:ext>
                </a:extLst>
              </a:tr>
              <a:tr h="315536">
                <a:tc>
                  <a:txBody>
                    <a:bodyPr/>
                    <a:lstStyle/>
                    <a:p>
                      <a:pPr algn="l" fontAlgn="ctr"/>
                      <a:r>
                        <a:rPr lang="es-419" sz="1500" b="0" i="0" u="none" strike="noStrike">
                          <a:solidFill>
                            <a:schemeClr val="tx1"/>
                          </a:solidFill>
                          <a:effectLst/>
                          <a:latin typeface="Work Sans" panose="00000500000000000000"/>
                        </a:rPr>
                        <a:t> Mejoramiento y Rehabilitación</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152,9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11133025"/>
                  </a:ext>
                </a:extLst>
              </a:tr>
              <a:tr h="315536">
                <a:tc>
                  <a:txBody>
                    <a:bodyPr/>
                    <a:lstStyle/>
                    <a:p>
                      <a:pPr algn="l" fontAlgn="ctr"/>
                      <a:r>
                        <a:rPr lang="es-419" sz="1500" b="0" i="0" u="none" strike="noStrike">
                          <a:solidFill>
                            <a:schemeClr val="tx1"/>
                          </a:solidFill>
                          <a:effectLst/>
                          <a:latin typeface="Work Sans" panose="00000500000000000000"/>
                        </a:rPr>
                        <a:t> Construcción de Variantes</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dirty="0">
                          <a:solidFill>
                            <a:schemeClr val="tx1"/>
                          </a:solidFill>
                          <a:effectLst/>
                          <a:latin typeface="Work Sans" panose="00000500000000000000"/>
                        </a:rPr>
                        <a:t>28,4 km</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87835585"/>
                  </a:ext>
                </a:extLst>
              </a:tr>
              <a:tr h="315536">
                <a:tc>
                  <a:txBody>
                    <a:bodyPr/>
                    <a:lstStyle/>
                    <a:p>
                      <a:pPr algn="l" fontAlgn="ctr"/>
                      <a:r>
                        <a:rPr lang="es-419" sz="1500" b="0" i="0" u="none" strike="noStrike">
                          <a:solidFill>
                            <a:schemeClr val="tx1"/>
                          </a:solidFill>
                          <a:effectLst/>
                          <a:latin typeface="Work Sans" panose="00000500000000000000"/>
                        </a:rPr>
                        <a:t>Cantidad de Variantes a Construir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8</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08842887"/>
                  </a:ext>
                </a:extLst>
              </a:tr>
              <a:tr h="315536">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es-CO" sz="1500" b="0" i="0" u="none" strike="noStrike" cap="none">
                          <a:solidFill>
                            <a:schemeClr val="tx1"/>
                          </a:solidFill>
                          <a:effectLst/>
                          <a:latin typeface="Work Sans" panose="00000500000000000000"/>
                          <a:ea typeface="+mn-ea"/>
                          <a:cs typeface="+mn-cs"/>
                          <a:sym typeface="Arial"/>
                        </a:rPr>
                        <a:t>Total Puentes vehiculares a construir</a:t>
                      </a: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a:solidFill>
                            <a:schemeClr val="tx1"/>
                          </a:solidFill>
                          <a:effectLst/>
                          <a:latin typeface="Work Sans" panose="00000500000000000000"/>
                        </a:rPr>
                        <a:t>16</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983268248"/>
                  </a:ext>
                </a:extLst>
              </a:tr>
              <a:tr h="315536">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es-CO" sz="1500">
                          <a:solidFill>
                            <a:schemeClr val="tx1"/>
                          </a:solidFill>
                          <a:latin typeface="Work Sans" panose="00000500000000000000"/>
                        </a:rPr>
                        <a:t>Puentes peatonales</a:t>
                      </a:r>
                      <a:endParaRPr lang="es-CO" sz="1500" b="0">
                        <a:solidFill>
                          <a:schemeClr val="tx1"/>
                        </a:solidFill>
                        <a:latin typeface="Work Sans" panose="00000500000000000000"/>
                        <a:cs typeface="Arial" panose="020B0604020202020204" pitchFamily="34" charset="0"/>
                      </a:endParaRPr>
                    </a:p>
                  </a:txBody>
                  <a:tcPr marL="6323" marR="6323" marT="6323"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s-419" sz="1500" b="0" i="0" u="none" strike="noStrike" dirty="0">
                          <a:solidFill>
                            <a:schemeClr val="tx1"/>
                          </a:solidFill>
                          <a:effectLst/>
                          <a:latin typeface="Work Sans" panose="00000500000000000000"/>
                        </a:rPr>
                        <a:t>25</a:t>
                      </a:r>
                    </a:p>
                  </a:txBody>
                  <a:tcPr marL="4742" marR="4742" marT="4742"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979602087"/>
                  </a:ext>
                </a:extLst>
              </a:tr>
            </a:tbl>
          </a:graphicData>
        </a:graphic>
      </p:graphicFrame>
      <p:graphicFrame>
        <p:nvGraphicFramePr>
          <p:cNvPr id="13" name="17 Tabla">
            <a:extLst>
              <a:ext uri="{FF2B5EF4-FFF2-40B4-BE49-F238E27FC236}">
                <a16:creationId xmlns:a16="http://schemas.microsoft.com/office/drawing/2014/main" id="{FE91A31F-272F-42E5-9519-452316B6F720}"/>
              </a:ext>
            </a:extLst>
          </p:cNvPr>
          <p:cNvGraphicFramePr>
            <a:graphicFrameLocks noGrp="1"/>
          </p:cNvGraphicFramePr>
          <p:nvPr>
            <p:extLst/>
          </p:nvPr>
        </p:nvGraphicFramePr>
        <p:xfrm>
          <a:off x="6542166" y="5678472"/>
          <a:ext cx="4072327" cy="338554"/>
        </p:xfrm>
        <a:graphic>
          <a:graphicData uri="http://schemas.openxmlformats.org/drawingml/2006/table">
            <a:tbl>
              <a:tblPr firstRow="1" bandRow="1">
                <a:tableStyleId>{8799B23B-EC83-4686-B30A-512413B5E67A}</a:tableStyleId>
              </a:tblPr>
              <a:tblGrid>
                <a:gridCol w="3277662">
                  <a:extLst>
                    <a:ext uri="{9D8B030D-6E8A-4147-A177-3AD203B41FA5}">
                      <a16:colId xmlns:a16="http://schemas.microsoft.com/office/drawing/2014/main" val="20000"/>
                    </a:ext>
                  </a:extLst>
                </a:gridCol>
                <a:gridCol w="794665">
                  <a:extLst>
                    <a:ext uri="{9D8B030D-6E8A-4147-A177-3AD203B41FA5}">
                      <a16:colId xmlns:a16="http://schemas.microsoft.com/office/drawing/2014/main" val="20001"/>
                    </a:ext>
                  </a:extLst>
                </a:gridCol>
              </a:tblGrid>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kern="1200" cap="none">
                          <a:solidFill>
                            <a:srgbClr val="002060"/>
                          </a:solidFill>
                          <a:effectLst/>
                          <a:latin typeface="+mj-lt"/>
                          <a:ea typeface="+mn-ea"/>
                          <a:cs typeface="Arial" panose="020B0604020202020204" pitchFamily="34" charset="0"/>
                          <a:sym typeface="Arial"/>
                        </a:rPr>
                        <a:t>Peajes Existentes (Zambito, Aguas Negras)</a:t>
                      </a:r>
                    </a:p>
                  </a:txBody>
                  <a:tcPr marL="51435" marR="51435" marT="27861" marB="27861" anchor="ctr"/>
                </a:tc>
                <a:tc>
                  <a:txBody>
                    <a:bodyPr/>
                    <a:lstStyle/>
                    <a:p>
                      <a:pPr marL="0" algn="ctr" defTabSz="844083" rtl="0" eaLnBrk="1" fontAlgn="ctr" latinLnBrk="0" hangingPunct="1"/>
                      <a:r>
                        <a:rPr lang="es-CO" sz="1400" b="1" i="0" u="none" strike="noStrike" kern="1200" cap="none">
                          <a:solidFill>
                            <a:srgbClr val="002060"/>
                          </a:solidFill>
                          <a:effectLst/>
                          <a:latin typeface="+mn-lt"/>
                          <a:ea typeface="+mn-ea"/>
                          <a:cs typeface="Arial" panose="020B0604020202020204" pitchFamily="34" charset="0"/>
                          <a:sym typeface="Arial"/>
                        </a:rPr>
                        <a:t>2</a:t>
                      </a:r>
                    </a:p>
                  </a:txBody>
                  <a:tcPr marL="5358" marR="5358" marT="5804" marB="0" anchor="ctr"/>
                </a:tc>
                <a:extLst>
                  <a:ext uri="{0D108BD9-81ED-4DB2-BD59-A6C34878D82A}">
                    <a16:rowId xmlns:a16="http://schemas.microsoft.com/office/drawing/2014/main" val="10005"/>
                  </a:ext>
                </a:extLst>
              </a:tr>
            </a:tbl>
          </a:graphicData>
        </a:graphic>
      </p:graphicFrame>
      <p:graphicFrame>
        <p:nvGraphicFramePr>
          <p:cNvPr id="14" name="Tabla 13">
            <a:extLst>
              <a:ext uri="{FF2B5EF4-FFF2-40B4-BE49-F238E27FC236}">
                <a16:creationId xmlns:a16="http://schemas.microsoft.com/office/drawing/2014/main" id="{4B8017EF-6D85-41A8-A0A8-00C517E4FA85}"/>
              </a:ext>
            </a:extLst>
          </p:cNvPr>
          <p:cNvGraphicFramePr>
            <a:graphicFrameLocks noGrp="1"/>
          </p:cNvGraphicFramePr>
          <p:nvPr>
            <p:extLst/>
          </p:nvPr>
        </p:nvGraphicFramePr>
        <p:xfrm>
          <a:off x="6534337" y="5372151"/>
          <a:ext cx="4084658" cy="292851"/>
        </p:xfrm>
        <a:graphic>
          <a:graphicData uri="http://schemas.openxmlformats.org/drawingml/2006/table">
            <a:tbl>
              <a:tblPr firstRow="1" lastRow="1" bandRow="1">
                <a:tableStyleId>{5C22544A-7EE6-4342-B048-85BDC9FD1C3A}</a:tableStyleId>
              </a:tblPr>
              <a:tblGrid>
                <a:gridCol w="4084658">
                  <a:extLst>
                    <a:ext uri="{9D8B030D-6E8A-4147-A177-3AD203B41FA5}">
                      <a16:colId xmlns:a16="http://schemas.microsoft.com/office/drawing/2014/main" val="20001"/>
                    </a:ext>
                  </a:extLst>
                </a:gridCol>
              </a:tblGrid>
              <a:tr h="292851">
                <a:tc>
                  <a:txBody>
                    <a:bodyPr/>
                    <a:lstStyle/>
                    <a:p>
                      <a:pPr algn="ctr"/>
                      <a:r>
                        <a:rPr lang="es-CO" sz="1200">
                          <a:latin typeface="+mn-lt"/>
                        </a:rPr>
                        <a:t>PEAJES</a:t>
                      </a:r>
                    </a:p>
                  </a:txBody>
                  <a:tcPr marL="51435" marR="51435" marT="0" marB="0" anchor="ctr">
                    <a:lnL w="19050" cap="flat" cmpd="sng" algn="ctr">
                      <a:solidFill>
                        <a:schemeClr val="bg1">
                          <a:lumMod val="50000"/>
                        </a:schemeClr>
                      </a:solidFill>
                      <a:prstDash val="sysDot"/>
                      <a:round/>
                      <a:headEnd type="none" w="med" len="med"/>
                      <a:tailEnd type="none" w="med" len="med"/>
                    </a:lnL>
                    <a:lnR w="19050" cap="flat" cmpd="sng" algn="ctr">
                      <a:solidFill>
                        <a:schemeClr val="bg1">
                          <a:lumMod val="50000"/>
                        </a:schemeClr>
                      </a:solidFill>
                      <a:prstDash val="sysDot"/>
                      <a:round/>
                      <a:headEnd type="none" w="med" len="med"/>
                      <a:tailEnd type="none" w="med" len="med"/>
                    </a:lnR>
                    <a:lnT w="19050" cap="flat" cmpd="sng" algn="ctr">
                      <a:solidFill>
                        <a:schemeClr val="bg1">
                          <a:lumMod val="50000"/>
                        </a:schemeClr>
                      </a:solidFill>
                      <a:prstDash val="sysDot"/>
                      <a:round/>
                      <a:headEnd type="none" w="med" len="med"/>
                      <a:tailEnd type="none" w="med" len="med"/>
                    </a:lnT>
                    <a:lnB w="19050" cap="flat" cmpd="sng" algn="ctr">
                      <a:solidFill>
                        <a:schemeClr val="bg1">
                          <a:lumMod val="50000"/>
                        </a:schemeClr>
                      </a:solidFill>
                      <a:prstDash val="sysDot"/>
                      <a:round/>
                      <a:headEnd type="none" w="med" len="med"/>
                      <a:tailEnd type="none" w="med" len="med"/>
                    </a:lnB>
                    <a:solidFill>
                      <a:schemeClr val="tx1"/>
                    </a:solidFill>
                  </a:tcPr>
                </a:tc>
                <a:extLst>
                  <a:ext uri="{0D108BD9-81ED-4DB2-BD59-A6C34878D82A}">
                    <a16:rowId xmlns:a16="http://schemas.microsoft.com/office/drawing/2014/main" val="10000"/>
                  </a:ext>
                </a:extLst>
              </a:tr>
            </a:tbl>
          </a:graphicData>
        </a:graphic>
      </p:graphicFrame>
      <p:graphicFrame>
        <p:nvGraphicFramePr>
          <p:cNvPr id="17" name="17 Tabla">
            <a:extLst>
              <a:ext uri="{FF2B5EF4-FFF2-40B4-BE49-F238E27FC236}">
                <a16:creationId xmlns:a16="http://schemas.microsoft.com/office/drawing/2014/main" id="{1E261298-B689-4820-8681-63C85D65937A}"/>
              </a:ext>
            </a:extLst>
          </p:cNvPr>
          <p:cNvGraphicFramePr>
            <a:graphicFrameLocks noGrp="1"/>
          </p:cNvGraphicFramePr>
          <p:nvPr>
            <p:extLst/>
          </p:nvPr>
        </p:nvGraphicFramePr>
        <p:xfrm>
          <a:off x="6537664" y="4580566"/>
          <a:ext cx="4072327" cy="677108"/>
        </p:xfrm>
        <a:graphic>
          <a:graphicData uri="http://schemas.openxmlformats.org/drawingml/2006/table">
            <a:tbl>
              <a:tblPr firstRow="1" bandRow="1">
                <a:tableStyleId>{8799B23B-EC83-4686-B30A-512413B5E67A}</a:tableStyleId>
              </a:tblPr>
              <a:tblGrid>
                <a:gridCol w="2562794">
                  <a:extLst>
                    <a:ext uri="{9D8B030D-6E8A-4147-A177-3AD203B41FA5}">
                      <a16:colId xmlns:a16="http://schemas.microsoft.com/office/drawing/2014/main" val="20000"/>
                    </a:ext>
                  </a:extLst>
                </a:gridCol>
                <a:gridCol w="1509533">
                  <a:extLst>
                    <a:ext uri="{9D8B030D-6E8A-4147-A177-3AD203B41FA5}">
                      <a16:colId xmlns:a16="http://schemas.microsoft.com/office/drawing/2014/main" val="20001"/>
                    </a:ext>
                  </a:extLst>
                </a:gridCol>
              </a:tblGrid>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kern="1200" cap="none">
                          <a:solidFill>
                            <a:srgbClr val="002060"/>
                          </a:solidFill>
                          <a:effectLst/>
                          <a:latin typeface="+mj-lt"/>
                          <a:ea typeface="+mn-ea"/>
                          <a:cs typeface="Arial" panose="020B0604020202020204" pitchFamily="34" charset="0"/>
                          <a:sym typeface="Arial"/>
                        </a:rPr>
                        <a:t>CAPEX </a:t>
                      </a:r>
                      <a:r>
                        <a:rPr lang="es-ES" sz="1200" b="0" i="0" u="none" strike="noStrike" kern="1200" cap="none">
                          <a:solidFill>
                            <a:srgbClr val="002060"/>
                          </a:solidFill>
                          <a:effectLst/>
                          <a:latin typeface="+mj-lt"/>
                          <a:ea typeface="+mn-ea"/>
                          <a:cs typeface="Arial" panose="020B0604020202020204" pitchFamily="34" charset="0"/>
                          <a:sym typeface="Arial"/>
                        </a:rPr>
                        <a:t>(Valores a Dic 2020)</a:t>
                      </a:r>
                    </a:p>
                  </a:txBody>
                  <a:tcPr marL="51435" marR="51435" marT="27861" marB="27861" anchor="ctr"/>
                </a:tc>
                <a:tc>
                  <a:txBody>
                    <a:bodyPr/>
                    <a:lstStyle/>
                    <a:p>
                      <a:pPr marL="0" algn="ctr" defTabSz="844083" rtl="0" eaLnBrk="1" fontAlgn="ctr" latinLnBrk="0" hangingPunct="1"/>
                      <a:r>
                        <a:rPr lang="es-MX" sz="1400" b="1" i="0" u="none" strike="noStrike" kern="1200" cap="none">
                          <a:solidFill>
                            <a:srgbClr val="002060"/>
                          </a:solidFill>
                          <a:effectLst/>
                          <a:latin typeface="+mn-lt"/>
                          <a:ea typeface="+mn-ea"/>
                          <a:cs typeface="Arial" panose="020B0604020202020204" pitchFamily="34" charset="0"/>
                          <a:sym typeface="Arial"/>
                        </a:rPr>
                        <a:t>$</a:t>
                      </a:r>
                      <a:r>
                        <a:rPr lang="es-CO" sz="1400" b="1" i="0" u="none" strike="noStrike" kern="1200" cap="none">
                          <a:solidFill>
                            <a:srgbClr val="002060"/>
                          </a:solidFill>
                          <a:effectLst/>
                          <a:latin typeface="+mn-lt"/>
                          <a:ea typeface="+mn-ea"/>
                          <a:cs typeface="Arial" panose="020B0604020202020204" pitchFamily="34" charset="0"/>
                          <a:sym typeface="Arial"/>
                        </a:rPr>
                        <a:t> 2,075 billones</a:t>
                      </a:r>
                    </a:p>
                  </a:txBody>
                  <a:tcPr marL="5358" marR="5358" marT="5804" marB="0" anchor="ctr"/>
                </a:tc>
                <a:extLst>
                  <a:ext uri="{0D108BD9-81ED-4DB2-BD59-A6C34878D82A}">
                    <a16:rowId xmlns:a16="http://schemas.microsoft.com/office/drawing/2014/main" val="10005"/>
                  </a:ext>
                </a:extLst>
              </a:tr>
              <a:tr h="33855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s-ES" sz="1200" b="1" i="0" u="none" strike="noStrike" kern="1200" cap="none">
                          <a:solidFill>
                            <a:srgbClr val="002060"/>
                          </a:solidFill>
                          <a:effectLst/>
                          <a:latin typeface="+mj-lt"/>
                          <a:ea typeface="+mn-ea"/>
                          <a:cs typeface="Arial" panose="020B0604020202020204" pitchFamily="34" charset="0"/>
                          <a:sym typeface="Arial"/>
                        </a:rPr>
                        <a:t>OPEX </a:t>
                      </a:r>
                      <a:r>
                        <a:rPr lang="es-ES" sz="1200" b="0" i="0" u="none" strike="noStrike" kern="1200" cap="none">
                          <a:solidFill>
                            <a:srgbClr val="002060"/>
                          </a:solidFill>
                          <a:effectLst/>
                          <a:latin typeface="+mn-lt"/>
                          <a:ea typeface="+mn-ea"/>
                          <a:cs typeface="Arial" panose="020B0604020202020204" pitchFamily="34" charset="0"/>
                          <a:sym typeface="Arial"/>
                        </a:rPr>
                        <a:t>(Valores a Dic 2020)</a:t>
                      </a:r>
                      <a:endParaRPr lang="es-ES" sz="1200" b="1" i="0" u="none" strike="noStrike" kern="1200" cap="none">
                        <a:solidFill>
                          <a:srgbClr val="002060"/>
                        </a:solidFill>
                        <a:effectLst/>
                        <a:latin typeface="+mj-lt"/>
                        <a:ea typeface="+mn-ea"/>
                        <a:cs typeface="Arial" panose="020B0604020202020204" pitchFamily="34" charset="0"/>
                        <a:sym typeface="Arial"/>
                      </a:endParaRPr>
                    </a:p>
                  </a:txBody>
                  <a:tcPr marL="51435" marR="51435" marT="27861" marB="27861" anchor="ctr"/>
                </a:tc>
                <a:tc>
                  <a:txBody>
                    <a:bodyPr/>
                    <a:lstStyle/>
                    <a:p>
                      <a:pPr marL="0" algn="ctr" defTabSz="844083" rtl="0" eaLnBrk="1" fontAlgn="ctr" latinLnBrk="0" hangingPunct="1"/>
                      <a:r>
                        <a:rPr lang="es-MX" sz="1400" b="1" i="0" u="none" strike="noStrike" kern="1200" cap="none">
                          <a:solidFill>
                            <a:srgbClr val="002060"/>
                          </a:solidFill>
                          <a:effectLst/>
                          <a:latin typeface="+mn-lt"/>
                          <a:ea typeface="+mn-ea"/>
                          <a:cs typeface="Arial" panose="020B0604020202020204" pitchFamily="34" charset="0"/>
                          <a:sym typeface="Arial"/>
                        </a:rPr>
                        <a:t>$ 1,688 billones</a:t>
                      </a:r>
                      <a:endParaRPr lang="es-CO" sz="1400" b="1" i="0" u="none" strike="noStrike" kern="1200" cap="none">
                        <a:solidFill>
                          <a:srgbClr val="002060"/>
                        </a:solidFill>
                        <a:effectLst/>
                        <a:latin typeface="+mn-lt"/>
                        <a:ea typeface="+mn-ea"/>
                        <a:cs typeface="Arial" panose="020B0604020202020204" pitchFamily="34" charset="0"/>
                        <a:sym typeface="Arial"/>
                      </a:endParaRPr>
                    </a:p>
                  </a:txBody>
                  <a:tcPr marL="5358" marR="5358" marT="5804" marB="0" anchor="ctr"/>
                </a:tc>
                <a:extLst>
                  <a:ext uri="{0D108BD9-81ED-4DB2-BD59-A6C34878D82A}">
                    <a16:rowId xmlns:a16="http://schemas.microsoft.com/office/drawing/2014/main" val="2227934544"/>
                  </a:ext>
                </a:extLst>
              </a:tr>
            </a:tbl>
          </a:graphicData>
        </a:graphic>
      </p:graphicFrame>
      <p:graphicFrame>
        <p:nvGraphicFramePr>
          <p:cNvPr id="18" name="Tabla 17">
            <a:extLst>
              <a:ext uri="{FF2B5EF4-FFF2-40B4-BE49-F238E27FC236}">
                <a16:creationId xmlns:a16="http://schemas.microsoft.com/office/drawing/2014/main" id="{CBE711BD-98D4-40E4-81ED-3034F5587741}"/>
              </a:ext>
            </a:extLst>
          </p:cNvPr>
          <p:cNvGraphicFramePr>
            <a:graphicFrameLocks noGrp="1"/>
          </p:cNvGraphicFramePr>
          <p:nvPr>
            <p:extLst/>
          </p:nvPr>
        </p:nvGraphicFramePr>
        <p:xfrm>
          <a:off x="6529835" y="4274245"/>
          <a:ext cx="4084658" cy="292851"/>
        </p:xfrm>
        <a:graphic>
          <a:graphicData uri="http://schemas.openxmlformats.org/drawingml/2006/table">
            <a:tbl>
              <a:tblPr firstRow="1" lastRow="1" bandRow="1">
                <a:tableStyleId>{5C22544A-7EE6-4342-B048-85BDC9FD1C3A}</a:tableStyleId>
              </a:tblPr>
              <a:tblGrid>
                <a:gridCol w="4084658">
                  <a:extLst>
                    <a:ext uri="{9D8B030D-6E8A-4147-A177-3AD203B41FA5}">
                      <a16:colId xmlns:a16="http://schemas.microsoft.com/office/drawing/2014/main" val="20001"/>
                    </a:ext>
                  </a:extLst>
                </a:gridCol>
              </a:tblGrid>
              <a:tr h="292851">
                <a:tc>
                  <a:txBody>
                    <a:bodyPr/>
                    <a:lstStyle/>
                    <a:p>
                      <a:pPr algn="ctr"/>
                      <a:r>
                        <a:rPr lang="es-CO" sz="1400">
                          <a:latin typeface="+mn-lt"/>
                        </a:rPr>
                        <a:t>INVERSION</a:t>
                      </a:r>
                    </a:p>
                  </a:txBody>
                  <a:tcPr marL="51435" marR="51435" marT="0" marB="0" anchor="ctr">
                    <a:lnL w="19050" cap="flat" cmpd="sng" algn="ctr">
                      <a:solidFill>
                        <a:schemeClr val="bg1">
                          <a:lumMod val="50000"/>
                        </a:schemeClr>
                      </a:solidFill>
                      <a:prstDash val="sysDot"/>
                      <a:round/>
                      <a:headEnd type="none" w="med" len="med"/>
                      <a:tailEnd type="none" w="med" len="med"/>
                    </a:lnL>
                    <a:lnR w="19050" cap="flat" cmpd="sng" algn="ctr">
                      <a:solidFill>
                        <a:schemeClr val="bg1">
                          <a:lumMod val="50000"/>
                        </a:schemeClr>
                      </a:solidFill>
                      <a:prstDash val="sysDot"/>
                      <a:round/>
                      <a:headEnd type="none" w="med" len="med"/>
                      <a:tailEnd type="none" w="med" len="med"/>
                    </a:lnR>
                    <a:lnT w="19050" cap="flat" cmpd="sng" algn="ctr">
                      <a:solidFill>
                        <a:schemeClr val="bg1">
                          <a:lumMod val="50000"/>
                        </a:schemeClr>
                      </a:solidFill>
                      <a:prstDash val="sysDot"/>
                      <a:round/>
                      <a:headEnd type="none" w="med" len="med"/>
                      <a:tailEnd type="none" w="med" len="med"/>
                    </a:lnT>
                    <a:lnB w="19050" cap="flat" cmpd="sng" algn="ctr">
                      <a:solidFill>
                        <a:schemeClr val="bg1">
                          <a:lumMod val="50000"/>
                        </a:schemeClr>
                      </a:solidFill>
                      <a:prstDash val="sysDot"/>
                      <a:round/>
                      <a:headEnd type="none" w="med" len="med"/>
                      <a:tailEnd type="none" w="med" len="med"/>
                    </a:lnB>
                    <a:solidFill>
                      <a:schemeClr val="tx1"/>
                    </a:solidFill>
                  </a:tcPr>
                </a:tc>
                <a:extLst>
                  <a:ext uri="{0D108BD9-81ED-4DB2-BD59-A6C34878D82A}">
                    <a16:rowId xmlns:a16="http://schemas.microsoft.com/office/drawing/2014/main" val="10000"/>
                  </a:ext>
                </a:extLst>
              </a:tr>
            </a:tbl>
          </a:graphicData>
        </a:graphic>
      </p:graphicFrame>
      <p:grpSp>
        <p:nvGrpSpPr>
          <p:cNvPr id="23" name="Grupo 22">
            <a:extLst>
              <a:ext uri="{FF2B5EF4-FFF2-40B4-BE49-F238E27FC236}">
                <a16:creationId xmlns:a16="http://schemas.microsoft.com/office/drawing/2014/main" id="{E2BB5F1C-74C8-453B-B72B-8341A07DE9E2}"/>
              </a:ext>
            </a:extLst>
          </p:cNvPr>
          <p:cNvGrpSpPr/>
          <p:nvPr/>
        </p:nvGrpSpPr>
        <p:grpSpPr>
          <a:xfrm>
            <a:off x="0" y="1008247"/>
            <a:ext cx="5200994" cy="5781766"/>
            <a:chOff x="0" y="1008247"/>
            <a:chExt cx="5200994" cy="5781766"/>
          </a:xfrm>
        </p:grpSpPr>
        <p:grpSp>
          <p:nvGrpSpPr>
            <p:cNvPr id="7" name="Grupo 6">
              <a:extLst>
                <a:ext uri="{FF2B5EF4-FFF2-40B4-BE49-F238E27FC236}">
                  <a16:creationId xmlns:a16="http://schemas.microsoft.com/office/drawing/2014/main" id="{98C2E52D-0255-43DD-B249-D6C20A76ED9A}"/>
                </a:ext>
              </a:extLst>
            </p:cNvPr>
            <p:cNvGrpSpPr/>
            <p:nvPr/>
          </p:nvGrpSpPr>
          <p:grpSpPr>
            <a:xfrm>
              <a:off x="0" y="1008247"/>
              <a:ext cx="5200994" cy="5781766"/>
              <a:chOff x="38100" y="976576"/>
              <a:chExt cx="5200994" cy="5781766"/>
            </a:xfrm>
          </p:grpSpPr>
          <p:grpSp>
            <p:nvGrpSpPr>
              <p:cNvPr id="5" name="Grupo 4">
                <a:extLst>
                  <a:ext uri="{FF2B5EF4-FFF2-40B4-BE49-F238E27FC236}">
                    <a16:creationId xmlns:a16="http://schemas.microsoft.com/office/drawing/2014/main" id="{C2F46F73-E79B-493E-9C63-D9C5E7DADD41}"/>
                  </a:ext>
                </a:extLst>
              </p:cNvPr>
              <p:cNvGrpSpPr/>
              <p:nvPr/>
            </p:nvGrpSpPr>
            <p:grpSpPr>
              <a:xfrm>
                <a:off x="446907" y="1226619"/>
                <a:ext cx="4792187" cy="5531723"/>
                <a:chOff x="446907" y="1226619"/>
                <a:chExt cx="4792187" cy="5531723"/>
              </a:xfrm>
            </p:grpSpPr>
            <p:pic>
              <p:nvPicPr>
                <p:cNvPr id="6" name="Imagen 5">
                  <a:extLst>
                    <a:ext uri="{FF2B5EF4-FFF2-40B4-BE49-F238E27FC236}">
                      <a16:creationId xmlns:a16="http://schemas.microsoft.com/office/drawing/2014/main" id="{3F11A6EE-DEC5-4714-9A2C-5BA5EBA88399}"/>
                    </a:ext>
                  </a:extLst>
                </p:cNvPr>
                <p:cNvPicPr>
                  <a:picLocks noChangeAspect="1"/>
                </p:cNvPicPr>
                <p:nvPr/>
              </p:nvPicPr>
              <p:blipFill>
                <a:blip r:embed="rId2">
                  <a:extLst>
                    <a:ext uri="{BEBA8EAE-BF5A-486C-A8C5-ECC9F3942E4B}">
                      <a14:imgProps xmlns:a14="http://schemas.microsoft.com/office/drawing/2010/main">
                        <a14:imgLayer r:embed="rId3">
                          <a14:imgEffect>
                            <a14:brightnessContrast bright="20000" contrast="40000"/>
                          </a14:imgEffect>
                        </a14:imgLayer>
                      </a14:imgProps>
                    </a:ext>
                  </a:extLst>
                </a:blip>
                <a:stretch>
                  <a:fillRect/>
                </a:stretch>
              </p:blipFill>
              <p:spPr>
                <a:xfrm>
                  <a:off x="446907" y="1226619"/>
                  <a:ext cx="4792187" cy="5531723"/>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sp>
              <p:nvSpPr>
                <p:cNvPr id="3" name="Forma libre: forma 2">
                  <a:extLst>
                    <a:ext uri="{FF2B5EF4-FFF2-40B4-BE49-F238E27FC236}">
                      <a16:creationId xmlns:a16="http://schemas.microsoft.com/office/drawing/2014/main" id="{886360E4-5787-4B75-BC50-09F192E3A74F}"/>
                    </a:ext>
                  </a:extLst>
                </p:cNvPr>
                <p:cNvSpPr/>
                <p:nvPr/>
              </p:nvSpPr>
              <p:spPr>
                <a:xfrm>
                  <a:off x="4314474" y="1231641"/>
                  <a:ext cx="35331" cy="362028"/>
                </a:xfrm>
                <a:custGeom>
                  <a:avLst/>
                  <a:gdLst>
                    <a:gd name="connsiteX0" fmla="*/ 3732 w 33590"/>
                    <a:gd name="connsiteY0" fmla="*/ 362028 h 362028"/>
                    <a:gd name="connsiteX1" fmla="*/ 29858 w 33590"/>
                    <a:gd name="connsiteY1" fmla="*/ 306044 h 362028"/>
                    <a:gd name="connsiteX2" fmla="*/ 18661 w 33590"/>
                    <a:gd name="connsiteY2" fmla="*/ 276186 h 362028"/>
                    <a:gd name="connsiteX3" fmla="*/ 7465 w 33590"/>
                    <a:gd name="connsiteY3" fmla="*/ 250060 h 362028"/>
                    <a:gd name="connsiteX4" fmla="*/ 0 w 33590"/>
                    <a:gd name="connsiteY4" fmla="*/ 216470 h 362028"/>
                    <a:gd name="connsiteX5" fmla="*/ 0 w 33590"/>
                    <a:gd name="connsiteY5" fmla="*/ 201541 h 362028"/>
                    <a:gd name="connsiteX6" fmla="*/ 0 w 33590"/>
                    <a:gd name="connsiteY6" fmla="*/ 201541 h 362028"/>
                    <a:gd name="connsiteX7" fmla="*/ 29858 w 33590"/>
                    <a:gd name="connsiteY7" fmla="*/ 182880 h 362028"/>
                    <a:gd name="connsiteX8" fmla="*/ 7465 w 33590"/>
                    <a:gd name="connsiteY8" fmla="*/ 138093 h 362028"/>
                    <a:gd name="connsiteX9" fmla="*/ 7465 w 33590"/>
                    <a:gd name="connsiteY9" fmla="*/ 108235 h 362028"/>
                    <a:gd name="connsiteX10" fmla="*/ 7465 w 33590"/>
                    <a:gd name="connsiteY10" fmla="*/ 82109 h 362028"/>
                    <a:gd name="connsiteX11" fmla="*/ 14929 w 33590"/>
                    <a:gd name="connsiteY11" fmla="*/ 52251 h 362028"/>
                    <a:gd name="connsiteX12" fmla="*/ 26126 w 33590"/>
                    <a:gd name="connsiteY12" fmla="*/ 26126 h 362028"/>
                    <a:gd name="connsiteX13" fmla="*/ 33590 w 33590"/>
                    <a:gd name="connsiteY13" fmla="*/ 0 h 362028"/>
                    <a:gd name="connsiteX0" fmla="*/ 3732 w 33590"/>
                    <a:gd name="connsiteY0" fmla="*/ 362028 h 362028"/>
                    <a:gd name="connsiteX1" fmla="*/ 27477 w 33590"/>
                    <a:gd name="connsiteY1" fmla="*/ 329856 h 362028"/>
                    <a:gd name="connsiteX2" fmla="*/ 18661 w 33590"/>
                    <a:gd name="connsiteY2" fmla="*/ 276186 h 362028"/>
                    <a:gd name="connsiteX3" fmla="*/ 7465 w 33590"/>
                    <a:gd name="connsiteY3" fmla="*/ 250060 h 362028"/>
                    <a:gd name="connsiteX4" fmla="*/ 0 w 33590"/>
                    <a:gd name="connsiteY4" fmla="*/ 216470 h 362028"/>
                    <a:gd name="connsiteX5" fmla="*/ 0 w 33590"/>
                    <a:gd name="connsiteY5" fmla="*/ 201541 h 362028"/>
                    <a:gd name="connsiteX6" fmla="*/ 0 w 33590"/>
                    <a:gd name="connsiteY6" fmla="*/ 201541 h 362028"/>
                    <a:gd name="connsiteX7" fmla="*/ 29858 w 33590"/>
                    <a:gd name="connsiteY7" fmla="*/ 182880 h 362028"/>
                    <a:gd name="connsiteX8" fmla="*/ 7465 w 33590"/>
                    <a:gd name="connsiteY8" fmla="*/ 138093 h 362028"/>
                    <a:gd name="connsiteX9" fmla="*/ 7465 w 33590"/>
                    <a:gd name="connsiteY9" fmla="*/ 108235 h 362028"/>
                    <a:gd name="connsiteX10" fmla="*/ 7465 w 33590"/>
                    <a:gd name="connsiteY10" fmla="*/ 82109 h 362028"/>
                    <a:gd name="connsiteX11" fmla="*/ 14929 w 33590"/>
                    <a:gd name="connsiteY11" fmla="*/ 52251 h 362028"/>
                    <a:gd name="connsiteX12" fmla="*/ 26126 w 33590"/>
                    <a:gd name="connsiteY12" fmla="*/ 26126 h 362028"/>
                    <a:gd name="connsiteX13" fmla="*/ 33590 w 33590"/>
                    <a:gd name="connsiteY13" fmla="*/ 0 h 362028"/>
                    <a:gd name="connsiteX0" fmla="*/ 3732 w 33590"/>
                    <a:gd name="connsiteY0" fmla="*/ 362028 h 362028"/>
                    <a:gd name="connsiteX1" fmla="*/ 27477 w 33590"/>
                    <a:gd name="connsiteY1" fmla="*/ 329856 h 362028"/>
                    <a:gd name="connsiteX2" fmla="*/ 18661 w 33590"/>
                    <a:gd name="connsiteY2" fmla="*/ 276186 h 362028"/>
                    <a:gd name="connsiteX3" fmla="*/ 21781 w 33590"/>
                    <a:gd name="connsiteY3" fmla="*/ 299503 h 362028"/>
                    <a:gd name="connsiteX4" fmla="*/ 7465 w 33590"/>
                    <a:gd name="connsiteY4" fmla="*/ 250060 h 362028"/>
                    <a:gd name="connsiteX5" fmla="*/ 0 w 33590"/>
                    <a:gd name="connsiteY5" fmla="*/ 216470 h 362028"/>
                    <a:gd name="connsiteX6" fmla="*/ 0 w 33590"/>
                    <a:gd name="connsiteY6" fmla="*/ 201541 h 362028"/>
                    <a:gd name="connsiteX7" fmla="*/ 0 w 33590"/>
                    <a:gd name="connsiteY7" fmla="*/ 201541 h 362028"/>
                    <a:gd name="connsiteX8" fmla="*/ 29858 w 33590"/>
                    <a:gd name="connsiteY8" fmla="*/ 182880 h 362028"/>
                    <a:gd name="connsiteX9" fmla="*/ 7465 w 33590"/>
                    <a:gd name="connsiteY9" fmla="*/ 138093 h 362028"/>
                    <a:gd name="connsiteX10" fmla="*/ 7465 w 33590"/>
                    <a:gd name="connsiteY10" fmla="*/ 108235 h 362028"/>
                    <a:gd name="connsiteX11" fmla="*/ 7465 w 33590"/>
                    <a:gd name="connsiteY11" fmla="*/ 82109 h 362028"/>
                    <a:gd name="connsiteX12" fmla="*/ 14929 w 33590"/>
                    <a:gd name="connsiteY12" fmla="*/ 52251 h 362028"/>
                    <a:gd name="connsiteX13" fmla="*/ 26126 w 33590"/>
                    <a:gd name="connsiteY13" fmla="*/ 26126 h 362028"/>
                    <a:gd name="connsiteX14" fmla="*/ 33590 w 33590"/>
                    <a:gd name="connsiteY14" fmla="*/ 0 h 362028"/>
                    <a:gd name="connsiteX0" fmla="*/ 3732 w 43213"/>
                    <a:gd name="connsiteY0" fmla="*/ 362028 h 362028"/>
                    <a:gd name="connsiteX1" fmla="*/ 27477 w 43213"/>
                    <a:gd name="connsiteY1" fmla="*/ 329856 h 362028"/>
                    <a:gd name="connsiteX2" fmla="*/ 18661 w 43213"/>
                    <a:gd name="connsiteY2" fmla="*/ 276186 h 362028"/>
                    <a:gd name="connsiteX3" fmla="*/ 43213 w 43213"/>
                    <a:gd name="connsiteY3" fmla="*/ 297122 h 362028"/>
                    <a:gd name="connsiteX4" fmla="*/ 7465 w 43213"/>
                    <a:gd name="connsiteY4" fmla="*/ 250060 h 362028"/>
                    <a:gd name="connsiteX5" fmla="*/ 0 w 43213"/>
                    <a:gd name="connsiteY5" fmla="*/ 216470 h 362028"/>
                    <a:gd name="connsiteX6" fmla="*/ 0 w 43213"/>
                    <a:gd name="connsiteY6" fmla="*/ 201541 h 362028"/>
                    <a:gd name="connsiteX7" fmla="*/ 0 w 43213"/>
                    <a:gd name="connsiteY7" fmla="*/ 201541 h 362028"/>
                    <a:gd name="connsiteX8" fmla="*/ 29858 w 43213"/>
                    <a:gd name="connsiteY8" fmla="*/ 182880 h 362028"/>
                    <a:gd name="connsiteX9" fmla="*/ 7465 w 43213"/>
                    <a:gd name="connsiteY9" fmla="*/ 138093 h 362028"/>
                    <a:gd name="connsiteX10" fmla="*/ 7465 w 43213"/>
                    <a:gd name="connsiteY10" fmla="*/ 108235 h 362028"/>
                    <a:gd name="connsiteX11" fmla="*/ 7465 w 43213"/>
                    <a:gd name="connsiteY11" fmla="*/ 82109 h 362028"/>
                    <a:gd name="connsiteX12" fmla="*/ 14929 w 43213"/>
                    <a:gd name="connsiteY12" fmla="*/ 52251 h 362028"/>
                    <a:gd name="connsiteX13" fmla="*/ 26126 w 43213"/>
                    <a:gd name="connsiteY13" fmla="*/ 26126 h 362028"/>
                    <a:gd name="connsiteX14" fmla="*/ 33590 w 43213"/>
                    <a:gd name="connsiteY14" fmla="*/ 0 h 362028"/>
                    <a:gd name="connsiteX0" fmla="*/ 3732 w 43213"/>
                    <a:gd name="connsiteY0" fmla="*/ 362028 h 362028"/>
                    <a:gd name="connsiteX1" fmla="*/ 27477 w 43213"/>
                    <a:gd name="connsiteY1" fmla="*/ 329856 h 362028"/>
                    <a:gd name="connsiteX2" fmla="*/ 18661 w 43213"/>
                    <a:gd name="connsiteY2" fmla="*/ 276186 h 362028"/>
                    <a:gd name="connsiteX3" fmla="*/ 43213 w 43213"/>
                    <a:gd name="connsiteY3" fmla="*/ 297122 h 362028"/>
                    <a:gd name="connsiteX4" fmla="*/ 321 w 43213"/>
                    <a:gd name="connsiteY4" fmla="*/ 247679 h 362028"/>
                    <a:gd name="connsiteX5" fmla="*/ 0 w 43213"/>
                    <a:gd name="connsiteY5" fmla="*/ 216470 h 362028"/>
                    <a:gd name="connsiteX6" fmla="*/ 0 w 43213"/>
                    <a:gd name="connsiteY6" fmla="*/ 201541 h 362028"/>
                    <a:gd name="connsiteX7" fmla="*/ 0 w 43213"/>
                    <a:gd name="connsiteY7" fmla="*/ 201541 h 362028"/>
                    <a:gd name="connsiteX8" fmla="*/ 29858 w 43213"/>
                    <a:gd name="connsiteY8" fmla="*/ 182880 h 362028"/>
                    <a:gd name="connsiteX9" fmla="*/ 7465 w 43213"/>
                    <a:gd name="connsiteY9" fmla="*/ 138093 h 362028"/>
                    <a:gd name="connsiteX10" fmla="*/ 7465 w 43213"/>
                    <a:gd name="connsiteY10" fmla="*/ 108235 h 362028"/>
                    <a:gd name="connsiteX11" fmla="*/ 7465 w 43213"/>
                    <a:gd name="connsiteY11" fmla="*/ 82109 h 362028"/>
                    <a:gd name="connsiteX12" fmla="*/ 14929 w 43213"/>
                    <a:gd name="connsiteY12" fmla="*/ 52251 h 362028"/>
                    <a:gd name="connsiteX13" fmla="*/ 26126 w 43213"/>
                    <a:gd name="connsiteY13" fmla="*/ 26126 h 362028"/>
                    <a:gd name="connsiteX14" fmla="*/ 33590 w 43213"/>
                    <a:gd name="connsiteY14" fmla="*/ 0 h 362028"/>
                    <a:gd name="connsiteX0" fmla="*/ 3732 w 43213"/>
                    <a:gd name="connsiteY0" fmla="*/ 362028 h 362028"/>
                    <a:gd name="connsiteX1" fmla="*/ 27477 w 43213"/>
                    <a:gd name="connsiteY1" fmla="*/ 329856 h 362028"/>
                    <a:gd name="connsiteX2" fmla="*/ 18661 w 43213"/>
                    <a:gd name="connsiteY2" fmla="*/ 276186 h 362028"/>
                    <a:gd name="connsiteX3" fmla="*/ 43213 w 43213"/>
                    <a:gd name="connsiteY3" fmla="*/ 297122 h 362028"/>
                    <a:gd name="connsiteX4" fmla="*/ 5084 w 43213"/>
                    <a:gd name="connsiteY4" fmla="*/ 242917 h 362028"/>
                    <a:gd name="connsiteX5" fmla="*/ 0 w 43213"/>
                    <a:gd name="connsiteY5" fmla="*/ 216470 h 362028"/>
                    <a:gd name="connsiteX6" fmla="*/ 0 w 43213"/>
                    <a:gd name="connsiteY6" fmla="*/ 201541 h 362028"/>
                    <a:gd name="connsiteX7" fmla="*/ 0 w 43213"/>
                    <a:gd name="connsiteY7" fmla="*/ 201541 h 362028"/>
                    <a:gd name="connsiteX8" fmla="*/ 29858 w 43213"/>
                    <a:gd name="connsiteY8" fmla="*/ 182880 h 362028"/>
                    <a:gd name="connsiteX9" fmla="*/ 7465 w 43213"/>
                    <a:gd name="connsiteY9" fmla="*/ 138093 h 362028"/>
                    <a:gd name="connsiteX10" fmla="*/ 7465 w 43213"/>
                    <a:gd name="connsiteY10" fmla="*/ 108235 h 362028"/>
                    <a:gd name="connsiteX11" fmla="*/ 7465 w 43213"/>
                    <a:gd name="connsiteY11" fmla="*/ 82109 h 362028"/>
                    <a:gd name="connsiteX12" fmla="*/ 14929 w 43213"/>
                    <a:gd name="connsiteY12" fmla="*/ 52251 h 362028"/>
                    <a:gd name="connsiteX13" fmla="*/ 26126 w 43213"/>
                    <a:gd name="connsiteY13" fmla="*/ 26126 h 362028"/>
                    <a:gd name="connsiteX14" fmla="*/ 33590 w 43213"/>
                    <a:gd name="connsiteY14" fmla="*/ 0 h 362028"/>
                    <a:gd name="connsiteX0" fmla="*/ 3732 w 43213"/>
                    <a:gd name="connsiteY0" fmla="*/ 362028 h 362028"/>
                    <a:gd name="connsiteX1" fmla="*/ 27477 w 43213"/>
                    <a:gd name="connsiteY1" fmla="*/ 329856 h 362028"/>
                    <a:gd name="connsiteX2" fmla="*/ 23424 w 43213"/>
                    <a:gd name="connsiteY2" fmla="*/ 302380 h 362028"/>
                    <a:gd name="connsiteX3" fmla="*/ 43213 w 43213"/>
                    <a:gd name="connsiteY3" fmla="*/ 297122 h 362028"/>
                    <a:gd name="connsiteX4" fmla="*/ 5084 w 43213"/>
                    <a:gd name="connsiteY4" fmla="*/ 242917 h 362028"/>
                    <a:gd name="connsiteX5" fmla="*/ 0 w 43213"/>
                    <a:gd name="connsiteY5" fmla="*/ 216470 h 362028"/>
                    <a:gd name="connsiteX6" fmla="*/ 0 w 43213"/>
                    <a:gd name="connsiteY6" fmla="*/ 201541 h 362028"/>
                    <a:gd name="connsiteX7" fmla="*/ 0 w 43213"/>
                    <a:gd name="connsiteY7" fmla="*/ 201541 h 362028"/>
                    <a:gd name="connsiteX8" fmla="*/ 29858 w 43213"/>
                    <a:gd name="connsiteY8" fmla="*/ 182880 h 362028"/>
                    <a:gd name="connsiteX9" fmla="*/ 7465 w 43213"/>
                    <a:gd name="connsiteY9" fmla="*/ 138093 h 362028"/>
                    <a:gd name="connsiteX10" fmla="*/ 7465 w 43213"/>
                    <a:gd name="connsiteY10" fmla="*/ 108235 h 362028"/>
                    <a:gd name="connsiteX11" fmla="*/ 7465 w 43213"/>
                    <a:gd name="connsiteY11" fmla="*/ 82109 h 362028"/>
                    <a:gd name="connsiteX12" fmla="*/ 14929 w 43213"/>
                    <a:gd name="connsiteY12" fmla="*/ 52251 h 362028"/>
                    <a:gd name="connsiteX13" fmla="*/ 26126 w 43213"/>
                    <a:gd name="connsiteY13" fmla="*/ 26126 h 362028"/>
                    <a:gd name="connsiteX14" fmla="*/ 33590 w 43213"/>
                    <a:gd name="connsiteY14" fmla="*/ 0 h 362028"/>
                    <a:gd name="connsiteX0" fmla="*/ 3732 w 38450"/>
                    <a:gd name="connsiteY0" fmla="*/ 362028 h 362028"/>
                    <a:gd name="connsiteX1" fmla="*/ 27477 w 38450"/>
                    <a:gd name="connsiteY1" fmla="*/ 329856 h 362028"/>
                    <a:gd name="connsiteX2" fmla="*/ 23424 w 38450"/>
                    <a:gd name="connsiteY2" fmla="*/ 302380 h 362028"/>
                    <a:gd name="connsiteX3" fmla="*/ 38450 w 38450"/>
                    <a:gd name="connsiteY3" fmla="*/ 280454 h 362028"/>
                    <a:gd name="connsiteX4" fmla="*/ 5084 w 38450"/>
                    <a:gd name="connsiteY4" fmla="*/ 242917 h 362028"/>
                    <a:gd name="connsiteX5" fmla="*/ 0 w 38450"/>
                    <a:gd name="connsiteY5" fmla="*/ 216470 h 362028"/>
                    <a:gd name="connsiteX6" fmla="*/ 0 w 38450"/>
                    <a:gd name="connsiteY6" fmla="*/ 201541 h 362028"/>
                    <a:gd name="connsiteX7" fmla="*/ 0 w 38450"/>
                    <a:gd name="connsiteY7" fmla="*/ 201541 h 362028"/>
                    <a:gd name="connsiteX8" fmla="*/ 29858 w 38450"/>
                    <a:gd name="connsiteY8" fmla="*/ 182880 h 362028"/>
                    <a:gd name="connsiteX9" fmla="*/ 7465 w 38450"/>
                    <a:gd name="connsiteY9" fmla="*/ 138093 h 362028"/>
                    <a:gd name="connsiteX10" fmla="*/ 7465 w 38450"/>
                    <a:gd name="connsiteY10" fmla="*/ 108235 h 362028"/>
                    <a:gd name="connsiteX11" fmla="*/ 7465 w 38450"/>
                    <a:gd name="connsiteY11" fmla="*/ 82109 h 362028"/>
                    <a:gd name="connsiteX12" fmla="*/ 14929 w 38450"/>
                    <a:gd name="connsiteY12" fmla="*/ 52251 h 362028"/>
                    <a:gd name="connsiteX13" fmla="*/ 26126 w 38450"/>
                    <a:gd name="connsiteY13" fmla="*/ 26126 h 362028"/>
                    <a:gd name="connsiteX14" fmla="*/ 33590 w 38450"/>
                    <a:gd name="connsiteY14" fmla="*/ 0 h 362028"/>
                    <a:gd name="connsiteX0" fmla="*/ 3732 w 38450"/>
                    <a:gd name="connsiteY0" fmla="*/ 362028 h 362028"/>
                    <a:gd name="connsiteX1" fmla="*/ 27477 w 38450"/>
                    <a:gd name="connsiteY1" fmla="*/ 329856 h 362028"/>
                    <a:gd name="connsiteX2" fmla="*/ 35331 w 38450"/>
                    <a:gd name="connsiteY2" fmla="*/ 309524 h 362028"/>
                    <a:gd name="connsiteX3" fmla="*/ 38450 w 38450"/>
                    <a:gd name="connsiteY3" fmla="*/ 280454 h 362028"/>
                    <a:gd name="connsiteX4" fmla="*/ 5084 w 38450"/>
                    <a:gd name="connsiteY4" fmla="*/ 242917 h 362028"/>
                    <a:gd name="connsiteX5" fmla="*/ 0 w 38450"/>
                    <a:gd name="connsiteY5" fmla="*/ 216470 h 362028"/>
                    <a:gd name="connsiteX6" fmla="*/ 0 w 38450"/>
                    <a:gd name="connsiteY6" fmla="*/ 201541 h 362028"/>
                    <a:gd name="connsiteX7" fmla="*/ 0 w 38450"/>
                    <a:gd name="connsiteY7" fmla="*/ 201541 h 362028"/>
                    <a:gd name="connsiteX8" fmla="*/ 29858 w 38450"/>
                    <a:gd name="connsiteY8" fmla="*/ 182880 h 362028"/>
                    <a:gd name="connsiteX9" fmla="*/ 7465 w 38450"/>
                    <a:gd name="connsiteY9" fmla="*/ 138093 h 362028"/>
                    <a:gd name="connsiteX10" fmla="*/ 7465 w 38450"/>
                    <a:gd name="connsiteY10" fmla="*/ 108235 h 362028"/>
                    <a:gd name="connsiteX11" fmla="*/ 7465 w 38450"/>
                    <a:gd name="connsiteY11" fmla="*/ 82109 h 362028"/>
                    <a:gd name="connsiteX12" fmla="*/ 14929 w 38450"/>
                    <a:gd name="connsiteY12" fmla="*/ 52251 h 362028"/>
                    <a:gd name="connsiteX13" fmla="*/ 26126 w 38450"/>
                    <a:gd name="connsiteY13" fmla="*/ 26126 h 362028"/>
                    <a:gd name="connsiteX14" fmla="*/ 33590 w 38450"/>
                    <a:gd name="connsiteY14" fmla="*/ 0 h 362028"/>
                    <a:gd name="connsiteX0" fmla="*/ 3732 w 38450"/>
                    <a:gd name="connsiteY0" fmla="*/ 362028 h 362028"/>
                    <a:gd name="connsiteX1" fmla="*/ 20333 w 38450"/>
                    <a:gd name="connsiteY1" fmla="*/ 327475 h 362028"/>
                    <a:gd name="connsiteX2" fmla="*/ 35331 w 38450"/>
                    <a:gd name="connsiteY2" fmla="*/ 309524 h 362028"/>
                    <a:gd name="connsiteX3" fmla="*/ 38450 w 38450"/>
                    <a:gd name="connsiteY3" fmla="*/ 280454 h 362028"/>
                    <a:gd name="connsiteX4" fmla="*/ 5084 w 38450"/>
                    <a:gd name="connsiteY4" fmla="*/ 242917 h 362028"/>
                    <a:gd name="connsiteX5" fmla="*/ 0 w 38450"/>
                    <a:gd name="connsiteY5" fmla="*/ 216470 h 362028"/>
                    <a:gd name="connsiteX6" fmla="*/ 0 w 38450"/>
                    <a:gd name="connsiteY6" fmla="*/ 201541 h 362028"/>
                    <a:gd name="connsiteX7" fmla="*/ 0 w 38450"/>
                    <a:gd name="connsiteY7" fmla="*/ 201541 h 362028"/>
                    <a:gd name="connsiteX8" fmla="*/ 29858 w 38450"/>
                    <a:gd name="connsiteY8" fmla="*/ 182880 h 362028"/>
                    <a:gd name="connsiteX9" fmla="*/ 7465 w 38450"/>
                    <a:gd name="connsiteY9" fmla="*/ 138093 h 362028"/>
                    <a:gd name="connsiteX10" fmla="*/ 7465 w 38450"/>
                    <a:gd name="connsiteY10" fmla="*/ 108235 h 362028"/>
                    <a:gd name="connsiteX11" fmla="*/ 7465 w 38450"/>
                    <a:gd name="connsiteY11" fmla="*/ 82109 h 362028"/>
                    <a:gd name="connsiteX12" fmla="*/ 14929 w 38450"/>
                    <a:gd name="connsiteY12" fmla="*/ 52251 h 362028"/>
                    <a:gd name="connsiteX13" fmla="*/ 26126 w 38450"/>
                    <a:gd name="connsiteY13" fmla="*/ 26126 h 362028"/>
                    <a:gd name="connsiteX14" fmla="*/ 33590 w 38450"/>
                    <a:gd name="connsiteY14" fmla="*/ 0 h 362028"/>
                    <a:gd name="connsiteX0" fmla="*/ 3732 w 35331"/>
                    <a:gd name="connsiteY0" fmla="*/ 362028 h 362028"/>
                    <a:gd name="connsiteX1" fmla="*/ 20333 w 35331"/>
                    <a:gd name="connsiteY1" fmla="*/ 327475 h 362028"/>
                    <a:gd name="connsiteX2" fmla="*/ 35331 w 35331"/>
                    <a:gd name="connsiteY2" fmla="*/ 309524 h 362028"/>
                    <a:gd name="connsiteX3" fmla="*/ 28925 w 35331"/>
                    <a:gd name="connsiteY3" fmla="*/ 278072 h 362028"/>
                    <a:gd name="connsiteX4" fmla="*/ 5084 w 35331"/>
                    <a:gd name="connsiteY4" fmla="*/ 242917 h 362028"/>
                    <a:gd name="connsiteX5" fmla="*/ 0 w 35331"/>
                    <a:gd name="connsiteY5" fmla="*/ 216470 h 362028"/>
                    <a:gd name="connsiteX6" fmla="*/ 0 w 35331"/>
                    <a:gd name="connsiteY6" fmla="*/ 201541 h 362028"/>
                    <a:gd name="connsiteX7" fmla="*/ 0 w 35331"/>
                    <a:gd name="connsiteY7" fmla="*/ 201541 h 362028"/>
                    <a:gd name="connsiteX8" fmla="*/ 29858 w 35331"/>
                    <a:gd name="connsiteY8" fmla="*/ 182880 h 362028"/>
                    <a:gd name="connsiteX9" fmla="*/ 7465 w 35331"/>
                    <a:gd name="connsiteY9" fmla="*/ 138093 h 362028"/>
                    <a:gd name="connsiteX10" fmla="*/ 7465 w 35331"/>
                    <a:gd name="connsiteY10" fmla="*/ 108235 h 362028"/>
                    <a:gd name="connsiteX11" fmla="*/ 7465 w 35331"/>
                    <a:gd name="connsiteY11" fmla="*/ 82109 h 362028"/>
                    <a:gd name="connsiteX12" fmla="*/ 14929 w 35331"/>
                    <a:gd name="connsiteY12" fmla="*/ 52251 h 362028"/>
                    <a:gd name="connsiteX13" fmla="*/ 26126 w 35331"/>
                    <a:gd name="connsiteY13" fmla="*/ 26126 h 362028"/>
                    <a:gd name="connsiteX14" fmla="*/ 33590 w 35331"/>
                    <a:gd name="connsiteY14" fmla="*/ 0 h 362028"/>
                    <a:gd name="connsiteX0" fmla="*/ 3732 w 35331"/>
                    <a:gd name="connsiteY0" fmla="*/ 362028 h 362028"/>
                    <a:gd name="connsiteX1" fmla="*/ 20333 w 35331"/>
                    <a:gd name="connsiteY1" fmla="*/ 327475 h 362028"/>
                    <a:gd name="connsiteX2" fmla="*/ 35331 w 35331"/>
                    <a:gd name="connsiteY2" fmla="*/ 309524 h 362028"/>
                    <a:gd name="connsiteX3" fmla="*/ 24162 w 35331"/>
                    <a:gd name="connsiteY3" fmla="*/ 280454 h 362028"/>
                    <a:gd name="connsiteX4" fmla="*/ 5084 w 35331"/>
                    <a:gd name="connsiteY4" fmla="*/ 242917 h 362028"/>
                    <a:gd name="connsiteX5" fmla="*/ 0 w 35331"/>
                    <a:gd name="connsiteY5" fmla="*/ 216470 h 362028"/>
                    <a:gd name="connsiteX6" fmla="*/ 0 w 35331"/>
                    <a:gd name="connsiteY6" fmla="*/ 201541 h 362028"/>
                    <a:gd name="connsiteX7" fmla="*/ 0 w 35331"/>
                    <a:gd name="connsiteY7" fmla="*/ 201541 h 362028"/>
                    <a:gd name="connsiteX8" fmla="*/ 29858 w 35331"/>
                    <a:gd name="connsiteY8" fmla="*/ 182880 h 362028"/>
                    <a:gd name="connsiteX9" fmla="*/ 7465 w 35331"/>
                    <a:gd name="connsiteY9" fmla="*/ 138093 h 362028"/>
                    <a:gd name="connsiteX10" fmla="*/ 7465 w 35331"/>
                    <a:gd name="connsiteY10" fmla="*/ 108235 h 362028"/>
                    <a:gd name="connsiteX11" fmla="*/ 7465 w 35331"/>
                    <a:gd name="connsiteY11" fmla="*/ 82109 h 362028"/>
                    <a:gd name="connsiteX12" fmla="*/ 14929 w 35331"/>
                    <a:gd name="connsiteY12" fmla="*/ 52251 h 362028"/>
                    <a:gd name="connsiteX13" fmla="*/ 26126 w 35331"/>
                    <a:gd name="connsiteY13" fmla="*/ 26126 h 362028"/>
                    <a:gd name="connsiteX14" fmla="*/ 33590 w 35331"/>
                    <a:gd name="connsiteY14" fmla="*/ 0 h 362028"/>
                    <a:gd name="connsiteX0" fmla="*/ 3732 w 35331"/>
                    <a:gd name="connsiteY0" fmla="*/ 362028 h 362028"/>
                    <a:gd name="connsiteX1" fmla="*/ 20333 w 35331"/>
                    <a:gd name="connsiteY1" fmla="*/ 327475 h 362028"/>
                    <a:gd name="connsiteX2" fmla="*/ 35331 w 35331"/>
                    <a:gd name="connsiteY2" fmla="*/ 309524 h 362028"/>
                    <a:gd name="connsiteX3" fmla="*/ 24162 w 35331"/>
                    <a:gd name="connsiteY3" fmla="*/ 280454 h 362028"/>
                    <a:gd name="connsiteX4" fmla="*/ 5084 w 35331"/>
                    <a:gd name="connsiteY4" fmla="*/ 242917 h 362028"/>
                    <a:gd name="connsiteX5" fmla="*/ 0 w 35331"/>
                    <a:gd name="connsiteY5" fmla="*/ 216470 h 362028"/>
                    <a:gd name="connsiteX6" fmla="*/ 0 w 35331"/>
                    <a:gd name="connsiteY6" fmla="*/ 201541 h 362028"/>
                    <a:gd name="connsiteX7" fmla="*/ 0 w 35331"/>
                    <a:gd name="connsiteY7" fmla="*/ 201541 h 362028"/>
                    <a:gd name="connsiteX8" fmla="*/ 20333 w 35331"/>
                    <a:gd name="connsiteY8" fmla="*/ 182880 h 362028"/>
                    <a:gd name="connsiteX9" fmla="*/ 7465 w 35331"/>
                    <a:gd name="connsiteY9" fmla="*/ 138093 h 362028"/>
                    <a:gd name="connsiteX10" fmla="*/ 7465 w 35331"/>
                    <a:gd name="connsiteY10" fmla="*/ 108235 h 362028"/>
                    <a:gd name="connsiteX11" fmla="*/ 7465 w 35331"/>
                    <a:gd name="connsiteY11" fmla="*/ 82109 h 362028"/>
                    <a:gd name="connsiteX12" fmla="*/ 14929 w 35331"/>
                    <a:gd name="connsiteY12" fmla="*/ 52251 h 362028"/>
                    <a:gd name="connsiteX13" fmla="*/ 26126 w 35331"/>
                    <a:gd name="connsiteY13" fmla="*/ 26126 h 362028"/>
                    <a:gd name="connsiteX14" fmla="*/ 33590 w 35331"/>
                    <a:gd name="connsiteY14" fmla="*/ 0 h 362028"/>
                    <a:gd name="connsiteX0" fmla="*/ 3732 w 35331"/>
                    <a:gd name="connsiteY0" fmla="*/ 362028 h 362028"/>
                    <a:gd name="connsiteX1" fmla="*/ 20333 w 35331"/>
                    <a:gd name="connsiteY1" fmla="*/ 327475 h 362028"/>
                    <a:gd name="connsiteX2" fmla="*/ 35331 w 35331"/>
                    <a:gd name="connsiteY2" fmla="*/ 309524 h 362028"/>
                    <a:gd name="connsiteX3" fmla="*/ 24162 w 35331"/>
                    <a:gd name="connsiteY3" fmla="*/ 280454 h 362028"/>
                    <a:gd name="connsiteX4" fmla="*/ 5084 w 35331"/>
                    <a:gd name="connsiteY4" fmla="*/ 242917 h 362028"/>
                    <a:gd name="connsiteX5" fmla="*/ 0 w 35331"/>
                    <a:gd name="connsiteY5" fmla="*/ 216470 h 362028"/>
                    <a:gd name="connsiteX6" fmla="*/ 0 w 35331"/>
                    <a:gd name="connsiteY6" fmla="*/ 201541 h 362028"/>
                    <a:gd name="connsiteX7" fmla="*/ 0 w 35331"/>
                    <a:gd name="connsiteY7" fmla="*/ 201541 h 362028"/>
                    <a:gd name="connsiteX8" fmla="*/ 17952 w 35331"/>
                    <a:gd name="connsiteY8" fmla="*/ 180499 h 362028"/>
                    <a:gd name="connsiteX9" fmla="*/ 7465 w 35331"/>
                    <a:gd name="connsiteY9" fmla="*/ 138093 h 362028"/>
                    <a:gd name="connsiteX10" fmla="*/ 7465 w 35331"/>
                    <a:gd name="connsiteY10" fmla="*/ 108235 h 362028"/>
                    <a:gd name="connsiteX11" fmla="*/ 7465 w 35331"/>
                    <a:gd name="connsiteY11" fmla="*/ 82109 h 362028"/>
                    <a:gd name="connsiteX12" fmla="*/ 14929 w 35331"/>
                    <a:gd name="connsiteY12" fmla="*/ 52251 h 362028"/>
                    <a:gd name="connsiteX13" fmla="*/ 26126 w 35331"/>
                    <a:gd name="connsiteY13" fmla="*/ 26126 h 362028"/>
                    <a:gd name="connsiteX14" fmla="*/ 33590 w 35331"/>
                    <a:gd name="connsiteY14" fmla="*/ 0 h 362028"/>
                    <a:gd name="connsiteX0" fmla="*/ 3732 w 35331"/>
                    <a:gd name="connsiteY0" fmla="*/ 362028 h 362028"/>
                    <a:gd name="connsiteX1" fmla="*/ 20333 w 35331"/>
                    <a:gd name="connsiteY1" fmla="*/ 327475 h 362028"/>
                    <a:gd name="connsiteX2" fmla="*/ 35331 w 35331"/>
                    <a:gd name="connsiteY2" fmla="*/ 309524 h 362028"/>
                    <a:gd name="connsiteX3" fmla="*/ 24162 w 35331"/>
                    <a:gd name="connsiteY3" fmla="*/ 280454 h 362028"/>
                    <a:gd name="connsiteX4" fmla="*/ 5084 w 35331"/>
                    <a:gd name="connsiteY4" fmla="*/ 242917 h 362028"/>
                    <a:gd name="connsiteX5" fmla="*/ 0 w 35331"/>
                    <a:gd name="connsiteY5" fmla="*/ 216470 h 362028"/>
                    <a:gd name="connsiteX6" fmla="*/ 0 w 35331"/>
                    <a:gd name="connsiteY6" fmla="*/ 201541 h 362028"/>
                    <a:gd name="connsiteX7" fmla="*/ 0 w 35331"/>
                    <a:gd name="connsiteY7" fmla="*/ 201541 h 362028"/>
                    <a:gd name="connsiteX8" fmla="*/ 17952 w 35331"/>
                    <a:gd name="connsiteY8" fmla="*/ 180499 h 362028"/>
                    <a:gd name="connsiteX9" fmla="*/ 7465 w 35331"/>
                    <a:gd name="connsiteY9" fmla="*/ 138093 h 362028"/>
                    <a:gd name="connsiteX10" fmla="*/ 12228 w 35331"/>
                    <a:gd name="connsiteY10" fmla="*/ 108235 h 362028"/>
                    <a:gd name="connsiteX11" fmla="*/ 7465 w 35331"/>
                    <a:gd name="connsiteY11" fmla="*/ 82109 h 362028"/>
                    <a:gd name="connsiteX12" fmla="*/ 14929 w 35331"/>
                    <a:gd name="connsiteY12" fmla="*/ 52251 h 362028"/>
                    <a:gd name="connsiteX13" fmla="*/ 26126 w 35331"/>
                    <a:gd name="connsiteY13" fmla="*/ 26126 h 362028"/>
                    <a:gd name="connsiteX14" fmla="*/ 33590 w 35331"/>
                    <a:gd name="connsiteY14" fmla="*/ 0 h 3620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331" h="362028">
                      <a:moveTo>
                        <a:pt x="3732" y="362028"/>
                      </a:moveTo>
                      <a:lnTo>
                        <a:pt x="20333" y="327475"/>
                      </a:lnTo>
                      <a:lnTo>
                        <a:pt x="35331" y="309524"/>
                      </a:lnTo>
                      <a:lnTo>
                        <a:pt x="24162" y="280454"/>
                      </a:lnTo>
                      <a:lnTo>
                        <a:pt x="5084" y="242917"/>
                      </a:lnTo>
                      <a:lnTo>
                        <a:pt x="0" y="216470"/>
                      </a:lnTo>
                      <a:lnTo>
                        <a:pt x="0" y="201541"/>
                      </a:lnTo>
                      <a:lnTo>
                        <a:pt x="0" y="201541"/>
                      </a:lnTo>
                      <a:lnTo>
                        <a:pt x="17952" y="180499"/>
                      </a:lnTo>
                      <a:lnTo>
                        <a:pt x="7465" y="138093"/>
                      </a:lnTo>
                      <a:lnTo>
                        <a:pt x="12228" y="108235"/>
                      </a:lnTo>
                      <a:lnTo>
                        <a:pt x="7465" y="82109"/>
                      </a:lnTo>
                      <a:lnTo>
                        <a:pt x="14929" y="52251"/>
                      </a:lnTo>
                      <a:lnTo>
                        <a:pt x="26126" y="26126"/>
                      </a:lnTo>
                      <a:lnTo>
                        <a:pt x="33590" y="0"/>
                      </a:lnTo>
                    </a:path>
                  </a:pathLst>
                </a:custGeom>
                <a:noFill/>
                <a:ln w="28575">
                  <a:solidFill>
                    <a:srgbClr val="00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Arial"/>
                    <a:ea typeface="+mn-ea"/>
                    <a:cs typeface="+mn-cs"/>
                  </a:endParaRPr>
                </a:p>
              </p:txBody>
            </p:sp>
          </p:grpSp>
          <p:grpSp>
            <p:nvGrpSpPr>
              <p:cNvPr id="12" name="Grupo 11">
                <a:extLst>
                  <a:ext uri="{FF2B5EF4-FFF2-40B4-BE49-F238E27FC236}">
                    <a16:creationId xmlns:a16="http://schemas.microsoft.com/office/drawing/2014/main" id="{3C1BF0DC-7C38-49FF-AEE0-27D3002ADD6C}"/>
                  </a:ext>
                </a:extLst>
              </p:cNvPr>
              <p:cNvGrpSpPr/>
              <p:nvPr/>
            </p:nvGrpSpPr>
            <p:grpSpPr>
              <a:xfrm>
                <a:off x="38100" y="976576"/>
                <a:ext cx="1554547" cy="1944045"/>
                <a:chOff x="149224" y="976576"/>
                <a:chExt cx="1641306" cy="2052542"/>
              </a:xfrm>
            </p:grpSpPr>
            <p:pic>
              <p:nvPicPr>
                <p:cNvPr id="8" name="Imagen 7">
                  <a:extLst>
                    <a:ext uri="{FF2B5EF4-FFF2-40B4-BE49-F238E27FC236}">
                      <a16:creationId xmlns:a16="http://schemas.microsoft.com/office/drawing/2014/main" id="{943FA7A1-4629-4CD2-B082-E163ED4862EA}"/>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Effect>
                            <a14:saturation sat="200000"/>
                          </a14:imgEffect>
                          <a14:imgEffect>
                            <a14:brightnessContrast bright="20000" contrast="20000"/>
                          </a14:imgEffect>
                        </a14:imgLayer>
                      </a14:imgProps>
                    </a:ext>
                  </a:extLst>
                </a:blip>
                <a:stretch>
                  <a:fillRect/>
                </a:stretch>
              </p:blipFill>
              <p:spPr>
                <a:xfrm>
                  <a:off x="149224" y="976576"/>
                  <a:ext cx="1641306" cy="2052542"/>
                </a:xfrm>
                <a:prstGeom prst="rect">
                  <a:avLst/>
                </a:prstGeom>
                <a:ln w="38100" cap="sq">
                  <a:solidFill>
                    <a:srgbClr val="FFFF00"/>
                  </a:solidFill>
                  <a:prstDash val="solid"/>
                  <a:miter lim="800000"/>
                </a:ln>
                <a:effectLst>
                  <a:outerShdw blurRad="50800" dist="38100" dir="2700000" algn="tl" rotWithShape="0">
                    <a:srgbClr val="000000">
                      <a:alpha val="43000"/>
                    </a:srgbClr>
                  </a:outerShdw>
                </a:effectLst>
              </p:spPr>
            </p:pic>
            <p:sp>
              <p:nvSpPr>
                <p:cNvPr id="9" name="Elipse 8">
                  <a:extLst>
                    <a:ext uri="{FF2B5EF4-FFF2-40B4-BE49-F238E27FC236}">
                      <a16:creationId xmlns:a16="http://schemas.microsoft.com/office/drawing/2014/main" id="{8664DA28-8E56-48D1-860B-9B697EA239D5}"/>
                    </a:ext>
                  </a:extLst>
                </p:cNvPr>
                <p:cNvSpPr/>
                <p:nvPr/>
              </p:nvSpPr>
              <p:spPr>
                <a:xfrm>
                  <a:off x="643466" y="1625600"/>
                  <a:ext cx="385234" cy="3810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Arial"/>
                    <a:ea typeface="+mn-ea"/>
                    <a:cs typeface="+mn-cs"/>
                  </a:endParaRPr>
                </a:p>
              </p:txBody>
            </p:sp>
          </p:grpSp>
          <p:sp>
            <p:nvSpPr>
              <p:cNvPr id="2" name="Forma libre: forma 1">
                <a:extLst>
                  <a:ext uri="{FF2B5EF4-FFF2-40B4-BE49-F238E27FC236}">
                    <a16:creationId xmlns:a16="http://schemas.microsoft.com/office/drawing/2014/main" id="{02BD6D09-354C-46CF-A5AF-2662BE8EFACA}"/>
                  </a:ext>
                </a:extLst>
              </p:cNvPr>
              <p:cNvSpPr/>
              <p:nvPr/>
            </p:nvSpPr>
            <p:spPr>
              <a:xfrm rot="21311376">
                <a:off x="934828" y="1813058"/>
                <a:ext cx="1173708" cy="1569492"/>
              </a:xfrm>
              <a:custGeom>
                <a:avLst/>
                <a:gdLst>
                  <a:gd name="connsiteX0" fmla="*/ 0 w 1173708"/>
                  <a:gd name="connsiteY0" fmla="*/ 0 h 1569492"/>
                  <a:gd name="connsiteX1" fmla="*/ 818866 w 1173708"/>
                  <a:gd name="connsiteY1" fmla="*/ 1296537 h 1569492"/>
                  <a:gd name="connsiteX2" fmla="*/ 655093 w 1173708"/>
                  <a:gd name="connsiteY2" fmla="*/ 1433015 h 1569492"/>
                  <a:gd name="connsiteX3" fmla="*/ 1173708 w 1173708"/>
                  <a:gd name="connsiteY3" fmla="*/ 1569492 h 1569492"/>
                  <a:gd name="connsiteX4" fmla="*/ 1132764 w 1173708"/>
                  <a:gd name="connsiteY4" fmla="*/ 1037230 h 1569492"/>
                  <a:gd name="connsiteX5" fmla="*/ 941696 w 1173708"/>
                  <a:gd name="connsiteY5" fmla="*/ 1146412 h 1569492"/>
                  <a:gd name="connsiteX6" fmla="*/ 0 w 1173708"/>
                  <a:gd name="connsiteY6" fmla="*/ 0 h 15694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73708" h="1569492">
                    <a:moveTo>
                      <a:pt x="0" y="0"/>
                    </a:moveTo>
                    <a:lnTo>
                      <a:pt x="818866" y="1296537"/>
                    </a:lnTo>
                    <a:lnTo>
                      <a:pt x="655093" y="1433015"/>
                    </a:lnTo>
                    <a:lnTo>
                      <a:pt x="1173708" y="1569492"/>
                    </a:lnTo>
                    <a:lnTo>
                      <a:pt x="1132764" y="1037230"/>
                    </a:lnTo>
                    <a:lnTo>
                      <a:pt x="941696" y="1146412"/>
                    </a:lnTo>
                    <a:lnTo>
                      <a:pt x="0" y="0"/>
                    </a:lnTo>
                    <a:close/>
                  </a:path>
                </a:pathLst>
              </a:custGeom>
              <a:solidFill>
                <a:srgbClr val="F6F973">
                  <a:alpha val="58039"/>
                </a:srgbClr>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s-CO" sz="1800" b="0" i="0" u="none" strike="noStrike" kern="1200" cap="none" spc="0" normalizeH="0" baseline="0" noProof="0">
                  <a:ln>
                    <a:noFill/>
                  </a:ln>
                  <a:solidFill>
                    <a:srgbClr val="FFFFFF"/>
                  </a:solidFill>
                  <a:effectLst/>
                  <a:uLnTx/>
                  <a:uFillTx/>
                  <a:latin typeface="Arial"/>
                  <a:ea typeface="+mn-ea"/>
                  <a:cs typeface="+mn-cs"/>
                </a:endParaRPr>
              </a:p>
            </p:txBody>
          </p:sp>
        </p:grpSp>
        <p:pic>
          <p:nvPicPr>
            <p:cNvPr id="20" name="Imagen 19">
              <a:extLst>
                <a:ext uri="{FF2B5EF4-FFF2-40B4-BE49-F238E27FC236}">
                  <a16:creationId xmlns:a16="http://schemas.microsoft.com/office/drawing/2014/main" id="{B54891A7-9467-4416-AC48-4AA1708FA95C}"/>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10" b="94521" l="3896" r="96104">
                          <a14:foregroundMark x1="24675" y1="10959" x2="24675" y2="10959"/>
                          <a14:foregroundMark x1="29870" y1="8219" x2="29870" y2="8219"/>
                          <a14:foregroundMark x1="24675" y1="12329" x2="70130" y2="63014"/>
                          <a14:foregroundMark x1="20779" y1="19178" x2="62338" y2="65753"/>
                          <a14:foregroundMark x1="88312" y1="45205" x2="88312" y2="45205"/>
                          <a14:foregroundMark x1="81818" y1="16438" x2="81818" y2="16438"/>
                          <a14:foregroundMark x1="76623" y1="12329" x2="76623" y2="12329"/>
                          <a14:foregroundMark x1="66234" y1="6849" x2="66234" y2="6849"/>
                          <a14:foregroundMark x1="58442" y1="6849" x2="58442" y2="6849"/>
                          <a14:foregroundMark x1="48052" y1="4110" x2="48052" y2="4110"/>
                          <a14:foregroundMark x1="84416" y1="20548" x2="84416" y2="20548"/>
                          <a14:foregroundMark x1="89610" y1="28767" x2="89610" y2="28767"/>
                          <a14:foregroundMark x1="94805" y1="39726" x2="94805" y2="39726"/>
                          <a14:foregroundMark x1="96104" y1="50685" x2="96104" y2="50685"/>
                          <a14:foregroundMark x1="92208" y1="64384" x2="92208" y2="64384"/>
                          <a14:foregroundMark x1="87013" y1="75342" x2="87013" y2="75342"/>
                          <a14:foregroundMark x1="74026" y1="86301" x2="74026" y2="86301"/>
                          <a14:foregroundMark x1="58442" y1="94521" x2="58442" y2="94521"/>
                          <a14:foregroundMark x1="66234" y1="91781" x2="66234" y2="91781"/>
                          <a14:foregroundMark x1="29870" y1="90411" x2="29870" y2="90411"/>
                          <a14:foregroundMark x1="46753" y1="93151" x2="46753" y2="93151"/>
                          <a14:foregroundMark x1="16883" y1="82192" x2="16883" y2="82192"/>
                          <a14:foregroundMark x1="7792" y1="69863" x2="7792" y2="69863"/>
                          <a14:foregroundMark x1="5195" y1="58904" x2="5195" y2="58904"/>
                          <a14:foregroundMark x1="3896" y1="45205" x2="3896" y2="45205"/>
                          <a14:foregroundMark x1="9091" y1="28767" x2="9091" y2="28767"/>
                          <a14:foregroundMark x1="38961" y1="5479" x2="38961" y2="5479"/>
                        </a14:backgroundRemoval>
                      </a14:imgEffect>
                    </a14:imgLayer>
                  </a14:imgProps>
                </a:ext>
              </a:extLst>
            </a:blip>
            <a:stretch>
              <a:fillRect/>
            </a:stretch>
          </p:blipFill>
          <p:spPr>
            <a:xfrm>
              <a:off x="1734208" y="3665487"/>
              <a:ext cx="337591" cy="320054"/>
            </a:xfrm>
            <a:prstGeom prst="rect">
              <a:avLst/>
            </a:prstGeom>
          </p:spPr>
        </p:pic>
        <p:pic>
          <p:nvPicPr>
            <p:cNvPr id="22" name="Imagen 21">
              <a:extLst>
                <a:ext uri="{FF2B5EF4-FFF2-40B4-BE49-F238E27FC236}">
                  <a16:creationId xmlns:a16="http://schemas.microsoft.com/office/drawing/2014/main" id="{A180AEDC-A966-4809-8E4D-344F33DA5A2E}"/>
                </a:ext>
              </a:extLst>
            </p:cNvPr>
            <p:cNvPicPr>
              <a:picLocks noChangeAspect="1"/>
            </p:cNvPicPr>
            <p:nvPr/>
          </p:nvPicPr>
          <p:blipFill>
            <a:blip r:embed="rId6">
              <a:extLst>
                <a:ext uri="{BEBA8EAE-BF5A-486C-A8C5-ECC9F3942E4B}">
                  <a14:imgProps xmlns:a14="http://schemas.microsoft.com/office/drawing/2010/main">
                    <a14:imgLayer r:embed="rId7">
                      <a14:imgEffect>
                        <a14:backgroundRemoval t="4110" b="94521" l="3896" r="96104">
                          <a14:foregroundMark x1="24675" y1="10959" x2="24675" y2="10959"/>
                          <a14:foregroundMark x1="29870" y1="8219" x2="29870" y2="8219"/>
                          <a14:foregroundMark x1="24675" y1="12329" x2="70130" y2="63014"/>
                          <a14:foregroundMark x1="20779" y1="19178" x2="62338" y2="65753"/>
                          <a14:foregroundMark x1="88312" y1="45205" x2="88312" y2="45205"/>
                          <a14:foregroundMark x1="81818" y1="16438" x2="81818" y2="16438"/>
                          <a14:foregroundMark x1="76623" y1="12329" x2="76623" y2="12329"/>
                          <a14:foregroundMark x1="66234" y1="6849" x2="66234" y2="6849"/>
                          <a14:foregroundMark x1="58442" y1="6849" x2="58442" y2="6849"/>
                          <a14:foregroundMark x1="48052" y1="4110" x2="48052" y2="4110"/>
                          <a14:foregroundMark x1="84416" y1="20548" x2="84416" y2="20548"/>
                          <a14:foregroundMark x1="89610" y1="28767" x2="89610" y2="28767"/>
                          <a14:foregroundMark x1="94805" y1="39726" x2="94805" y2="39726"/>
                          <a14:foregroundMark x1="96104" y1="50685" x2="96104" y2="50685"/>
                          <a14:foregroundMark x1="92208" y1="64384" x2="92208" y2="64384"/>
                          <a14:foregroundMark x1="87013" y1="75342" x2="87013" y2="75342"/>
                          <a14:foregroundMark x1="74026" y1="86301" x2="74026" y2="86301"/>
                          <a14:foregroundMark x1="58442" y1="94521" x2="58442" y2="94521"/>
                          <a14:foregroundMark x1="66234" y1="91781" x2="66234" y2="91781"/>
                          <a14:foregroundMark x1="29870" y1="90411" x2="29870" y2="90411"/>
                          <a14:foregroundMark x1="46753" y1="93151" x2="46753" y2="93151"/>
                          <a14:foregroundMark x1="16883" y1="82192" x2="16883" y2="82192"/>
                          <a14:foregroundMark x1="7792" y1="69863" x2="7792" y2="69863"/>
                          <a14:foregroundMark x1="5195" y1="58904" x2="5195" y2="58904"/>
                          <a14:foregroundMark x1="3896" y1="45205" x2="3896" y2="45205"/>
                          <a14:foregroundMark x1="9091" y1="28767" x2="9091" y2="28767"/>
                          <a14:foregroundMark x1="38961" y1="5479" x2="38961" y2="5479"/>
                        </a14:backgroundRemoval>
                      </a14:imgEffect>
                    </a14:imgLayer>
                  </a14:imgProps>
                </a:ext>
              </a:extLst>
            </a:blip>
            <a:stretch>
              <a:fillRect/>
            </a:stretch>
          </p:blipFill>
          <p:spPr>
            <a:xfrm>
              <a:off x="3161199" y="2713118"/>
              <a:ext cx="337591" cy="320054"/>
            </a:xfrm>
            <a:prstGeom prst="rect">
              <a:avLst/>
            </a:prstGeom>
          </p:spPr>
        </p:pic>
        <p:sp>
          <p:nvSpPr>
            <p:cNvPr id="21" name="CuadroTexto 20">
              <a:extLst>
                <a:ext uri="{FF2B5EF4-FFF2-40B4-BE49-F238E27FC236}">
                  <a16:creationId xmlns:a16="http://schemas.microsoft.com/office/drawing/2014/main" id="{599A461E-B2F0-402C-A1DC-461F84D09FDB}"/>
                </a:ext>
              </a:extLst>
            </p:cNvPr>
            <p:cNvSpPr txBox="1"/>
            <p:nvPr/>
          </p:nvSpPr>
          <p:spPr>
            <a:xfrm>
              <a:off x="2129006" y="2515161"/>
              <a:ext cx="1491178" cy="261610"/>
            </a:xfrm>
            <a:prstGeom prst="rect">
              <a:avLst/>
            </a:prstGeom>
            <a:noFill/>
          </p:spPr>
          <p:txBody>
            <a:bodyPr wrap="square" rtlCol="0">
              <a:spAutoFit/>
            </a:bodyPr>
            <a:lstStyle/>
            <a:p>
              <a:r>
                <a:rPr lang="es-MX" sz="1100">
                  <a:solidFill>
                    <a:schemeClr val="bg1"/>
                  </a:solidFill>
                </a:rPr>
                <a:t>Peaje Aguas Negras</a:t>
              </a:r>
              <a:endParaRPr lang="es-CO">
                <a:solidFill>
                  <a:schemeClr val="bg1"/>
                </a:solidFill>
              </a:endParaRPr>
            </a:p>
          </p:txBody>
        </p:sp>
        <p:sp>
          <p:nvSpPr>
            <p:cNvPr id="24" name="CuadroTexto 23">
              <a:extLst>
                <a:ext uri="{FF2B5EF4-FFF2-40B4-BE49-F238E27FC236}">
                  <a16:creationId xmlns:a16="http://schemas.microsoft.com/office/drawing/2014/main" id="{B606EAF0-34D5-4318-B563-11C98A200243}"/>
                </a:ext>
              </a:extLst>
            </p:cNvPr>
            <p:cNvSpPr txBox="1"/>
            <p:nvPr/>
          </p:nvSpPr>
          <p:spPr>
            <a:xfrm>
              <a:off x="700221" y="3669173"/>
              <a:ext cx="1172122" cy="261610"/>
            </a:xfrm>
            <a:prstGeom prst="rect">
              <a:avLst/>
            </a:prstGeom>
            <a:noFill/>
          </p:spPr>
          <p:txBody>
            <a:bodyPr wrap="square" rtlCol="0">
              <a:spAutoFit/>
            </a:bodyPr>
            <a:lstStyle/>
            <a:p>
              <a:r>
                <a:rPr lang="es-MX" sz="1100">
                  <a:solidFill>
                    <a:schemeClr val="bg1"/>
                  </a:solidFill>
                </a:rPr>
                <a:t>Peaje Zambito</a:t>
              </a:r>
              <a:endParaRPr lang="es-CO">
                <a:solidFill>
                  <a:schemeClr val="bg1"/>
                </a:solidFill>
              </a:endParaRPr>
            </a:p>
          </p:txBody>
        </p:sp>
      </p:grpSp>
    </p:spTree>
    <p:extLst>
      <p:ext uri="{BB962C8B-B14F-4D97-AF65-F5344CB8AC3E}">
        <p14:creationId xmlns:p14="http://schemas.microsoft.com/office/powerpoint/2010/main" val="3642470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68B69523-86D3-4885-B275-5F333C3275C5}"/>
              </a:ext>
            </a:extLst>
          </p:cNvPr>
          <p:cNvPicPr>
            <a:picLocks noChangeAspect="1"/>
          </p:cNvPicPr>
          <p:nvPr/>
        </p:nvPicPr>
        <p:blipFill rotWithShape="1">
          <a:blip r:embed="rId3"/>
          <a:srcRect l="59779" t="69732" r="35384" b="24630"/>
          <a:stretch/>
        </p:blipFill>
        <p:spPr>
          <a:xfrm>
            <a:off x="9587066" y="5982256"/>
            <a:ext cx="2604935" cy="715905"/>
          </a:xfrm>
          <a:prstGeom prst="rect">
            <a:avLst/>
          </a:prstGeom>
        </p:spPr>
      </p:pic>
      <p:graphicFrame>
        <p:nvGraphicFramePr>
          <p:cNvPr id="7" name="Tabla 6">
            <a:extLst>
              <a:ext uri="{FF2B5EF4-FFF2-40B4-BE49-F238E27FC236}">
                <a16:creationId xmlns:a16="http://schemas.microsoft.com/office/drawing/2014/main" id="{A553E000-3E1B-47D3-866A-DD48AF8F0EEF}"/>
              </a:ext>
            </a:extLst>
          </p:cNvPr>
          <p:cNvGraphicFramePr>
            <a:graphicFrameLocks noGrp="1"/>
          </p:cNvGraphicFramePr>
          <p:nvPr>
            <p:extLst/>
          </p:nvPr>
        </p:nvGraphicFramePr>
        <p:xfrm>
          <a:off x="256377" y="886779"/>
          <a:ext cx="11679246" cy="5878564"/>
        </p:xfrm>
        <a:graphic>
          <a:graphicData uri="http://schemas.openxmlformats.org/drawingml/2006/table">
            <a:tbl>
              <a:tblPr/>
              <a:tblGrid>
                <a:gridCol w="465441">
                  <a:extLst>
                    <a:ext uri="{9D8B030D-6E8A-4147-A177-3AD203B41FA5}">
                      <a16:colId xmlns:a16="http://schemas.microsoft.com/office/drawing/2014/main" val="20000"/>
                    </a:ext>
                  </a:extLst>
                </a:gridCol>
                <a:gridCol w="2882773">
                  <a:extLst>
                    <a:ext uri="{9D8B030D-6E8A-4147-A177-3AD203B41FA5}">
                      <a16:colId xmlns:a16="http://schemas.microsoft.com/office/drawing/2014/main" val="20001"/>
                    </a:ext>
                  </a:extLst>
                </a:gridCol>
                <a:gridCol w="2040835">
                  <a:extLst>
                    <a:ext uri="{9D8B030D-6E8A-4147-A177-3AD203B41FA5}">
                      <a16:colId xmlns:a16="http://schemas.microsoft.com/office/drawing/2014/main" val="20002"/>
                    </a:ext>
                  </a:extLst>
                </a:gridCol>
                <a:gridCol w="2067339">
                  <a:extLst>
                    <a:ext uri="{9D8B030D-6E8A-4147-A177-3AD203B41FA5}">
                      <a16:colId xmlns:a16="http://schemas.microsoft.com/office/drawing/2014/main" val="20003"/>
                    </a:ext>
                  </a:extLst>
                </a:gridCol>
                <a:gridCol w="993913">
                  <a:extLst>
                    <a:ext uri="{9D8B030D-6E8A-4147-A177-3AD203B41FA5}">
                      <a16:colId xmlns:a16="http://schemas.microsoft.com/office/drawing/2014/main" val="20004"/>
                    </a:ext>
                  </a:extLst>
                </a:gridCol>
                <a:gridCol w="3228945">
                  <a:extLst>
                    <a:ext uri="{9D8B030D-6E8A-4147-A177-3AD203B41FA5}">
                      <a16:colId xmlns:a16="http://schemas.microsoft.com/office/drawing/2014/main" val="20005"/>
                    </a:ext>
                  </a:extLst>
                </a:gridCol>
              </a:tblGrid>
              <a:tr h="212901">
                <a:tc>
                  <a:txBody>
                    <a:bodyPr/>
                    <a:lstStyle/>
                    <a:p>
                      <a:pPr algn="ctr" rtl="0" fontAlgn="ctr"/>
                      <a:r>
                        <a:rPr lang="es-CO" sz="1400" b="1" i="0" u="none" strike="noStrike">
                          <a:solidFill>
                            <a:schemeClr val="tx1"/>
                          </a:solidFill>
                          <a:effectLst/>
                          <a:latin typeface="Calibri Light (Títulos)"/>
                        </a:rPr>
                        <a:t>UF</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1" i="0" u="none" strike="noStrike">
                          <a:solidFill>
                            <a:schemeClr val="tx1"/>
                          </a:solidFill>
                          <a:effectLst/>
                          <a:latin typeface="Calibri Light (Títulos)"/>
                        </a:rPr>
                        <a:t>SECTOR </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1" i="0" u="none" strike="noStrike">
                          <a:solidFill>
                            <a:schemeClr val="tx1"/>
                          </a:solidFill>
                          <a:effectLst/>
                          <a:latin typeface="Calibri Light (Títulos)"/>
                        </a:rPr>
                        <a:t>ORIGEN </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1" i="0" u="none" strike="noStrike">
                          <a:solidFill>
                            <a:schemeClr val="tx1"/>
                          </a:solidFill>
                          <a:effectLst/>
                          <a:latin typeface="Calibri Light (Títulos)"/>
                        </a:rPr>
                        <a:t>DESTINO </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1" i="0" u="none" strike="noStrike">
                          <a:solidFill>
                            <a:schemeClr val="tx1"/>
                          </a:solidFill>
                          <a:effectLst/>
                          <a:latin typeface="Calibri Light (Títulos)"/>
                        </a:rPr>
                        <a:t>LONG </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1" i="0" u="none" strike="noStrike">
                          <a:solidFill>
                            <a:schemeClr val="tx1"/>
                          </a:solidFill>
                          <a:effectLst/>
                          <a:latin typeface="Calibri Light (Títulos)"/>
                        </a:rPr>
                        <a:t>INTERVENCION </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00"/>
                  </a:ext>
                </a:extLst>
              </a:tr>
              <a:tr h="368901">
                <a:tc>
                  <a:txBody>
                    <a:bodyPr/>
                    <a:lstStyle/>
                    <a:p>
                      <a:pPr algn="ctr" rtl="0" fontAlgn="ctr"/>
                      <a:r>
                        <a:rPr lang="es-CO" sz="1400" b="0" i="0" u="none" strike="noStrike">
                          <a:solidFill>
                            <a:schemeClr val="tx1"/>
                          </a:solidFill>
                          <a:effectLst/>
                          <a:latin typeface="Calibri Light (Títulos)"/>
                        </a:rPr>
                        <a:t>UF0</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F0D9"/>
                    </a:solidFill>
                  </a:tcPr>
                </a:tc>
                <a:tc>
                  <a:txBody>
                    <a:bodyPr/>
                    <a:lstStyle/>
                    <a:p>
                      <a:pPr algn="l" rtl="0" fontAlgn="ctr"/>
                      <a:r>
                        <a:rPr lang="es-CO" sz="1400" b="0" i="0" u="none" strike="noStrike">
                          <a:solidFill>
                            <a:schemeClr val="tx1"/>
                          </a:solidFill>
                          <a:effectLst/>
                          <a:latin typeface="Calibri Light (Títulos)"/>
                        </a:rPr>
                        <a:t>Puerto Salgar – Barrancabermeja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F0D9"/>
                    </a:solidFill>
                  </a:tcPr>
                </a:tc>
                <a:tc>
                  <a:txBody>
                    <a:bodyPr/>
                    <a:lstStyle/>
                    <a:p>
                      <a:pPr algn="l" rtl="0" fontAlgn="ctr"/>
                      <a:r>
                        <a:rPr lang="es-CO" sz="1400" b="0" i="0" u="none" strike="noStrike">
                          <a:solidFill>
                            <a:schemeClr val="tx1"/>
                          </a:solidFill>
                          <a:effectLst/>
                          <a:latin typeface="Calibri Light (Títulos)"/>
                        </a:rPr>
                        <a:t>Puerto Salgar</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F0D9"/>
                    </a:solidFill>
                  </a:tcPr>
                </a:tc>
                <a:tc>
                  <a:txBody>
                    <a:bodyPr/>
                    <a:lstStyle/>
                    <a:p>
                      <a:pPr algn="l" rtl="0" fontAlgn="ctr"/>
                      <a:r>
                        <a:rPr lang="es-CO" sz="1400" b="0" i="0" u="none" strike="noStrike">
                          <a:solidFill>
                            <a:schemeClr val="tx1"/>
                          </a:solidFill>
                          <a:effectLst/>
                          <a:latin typeface="Calibri Light (Títulos)"/>
                        </a:rPr>
                        <a:t>Rio Sogamoso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F0D9"/>
                    </a:solidFill>
                  </a:tcPr>
                </a:tc>
                <a:tc>
                  <a:txBody>
                    <a:bodyPr/>
                    <a:lstStyle/>
                    <a:p>
                      <a:pPr algn="ctr" rtl="0" fontAlgn="ctr"/>
                      <a:r>
                        <a:rPr lang="es-CO" sz="1400" b="0" i="0" u="none" strike="noStrike">
                          <a:solidFill>
                            <a:schemeClr val="tx1"/>
                          </a:solidFill>
                          <a:effectLst/>
                          <a:latin typeface="Calibri Light (Títulos)"/>
                        </a:rPr>
                        <a:t>259.6</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F0D9"/>
                    </a:solidFill>
                  </a:tcPr>
                </a:tc>
                <a:tc>
                  <a:txBody>
                    <a:bodyPr/>
                    <a:lstStyle/>
                    <a:p>
                      <a:pPr algn="l" rtl="0" fontAlgn="ctr"/>
                      <a:r>
                        <a:rPr lang="es-CO" sz="1400" b="0" i="0" u="none" strike="noStrike">
                          <a:solidFill>
                            <a:schemeClr val="tx1"/>
                          </a:solidFill>
                          <a:effectLst/>
                          <a:latin typeface="Calibri Light (Títulos)"/>
                        </a:rPr>
                        <a:t>Operación y mantenimiento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E2F0D9"/>
                    </a:solidFill>
                  </a:tcPr>
                </a:tc>
                <a:extLst>
                  <a:ext uri="{0D108BD9-81ED-4DB2-BD59-A6C34878D82A}">
                    <a16:rowId xmlns:a16="http://schemas.microsoft.com/office/drawing/2014/main" val="10001"/>
                  </a:ext>
                </a:extLst>
              </a:tr>
              <a:tr h="373440">
                <a:tc>
                  <a:txBody>
                    <a:bodyPr/>
                    <a:lstStyle/>
                    <a:p>
                      <a:pPr algn="ctr" rtl="0" fontAlgn="ctr"/>
                      <a:r>
                        <a:rPr lang="es-CO" sz="1400" b="0" i="0" u="none" strike="noStrike">
                          <a:solidFill>
                            <a:schemeClr val="tx1"/>
                          </a:solidFill>
                          <a:effectLst/>
                          <a:latin typeface="Calibri Light (Títulos)"/>
                        </a:rPr>
                        <a:t>UF1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El Trique – Dos y Medio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Variante El Trique</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Variante Dos y Medio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9.8</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02"/>
                  </a:ext>
                </a:extLst>
              </a:tr>
              <a:tr h="373440">
                <a:tc>
                  <a:txBody>
                    <a:bodyPr/>
                    <a:lstStyle/>
                    <a:p>
                      <a:pPr algn="ctr" rtl="0" fontAlgn="ctr"/>
                      <a:r>
                        <a:rPr lang="es-CO" sz="1400" b="0" i="0" u="none" strike="noStrike">
                          <a:solidFill>
                            <a:schemeClr val="tx1"/>
                          </a:solidFill>
                          <a:effectLst/>
                          <a:latin typeface="Calibri Light (Títulos)"/>
                        </a:rPr>
                        <a:t>UF2</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Batallón Bárbula – PR52</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Batallón Bárbula</a:t>
                      </a:r>
                      <a:endParaRPr lang="es-CO" sz="1400" b="0" i="0" u="none" strike="noStrike">
                        <a:solidFill>
                          <a:schemeClr val="tx1"/>
                        </a:solidFill>
                        <a:effectLst/>
                        <a:latin typeface="Calibri Light (Títulos)"/>
                      </a:endParaRP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pt-BR" sz="1400" b="0" i="0" u="none" strike="noStrike">
                          <a:solidFill>
                            <a:schemeClr val="tx1"/>
                          </a:solidFill>
                          <a:effectLst/>
                          <a:latin typeface="Calibri Light (Títulos)"/>
                        </a:rPr>
                        <a:t>PR 52 (RN 4511)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59.9</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03"/>
                  </a:ext>
                </a:extLst>
              </a:tr>
              <a:tr h="373440">
                <a:tc>
                  <a:txBody>
                    <a:bodyPr/>
                    <a:lstStyle/>
                    <a:p>
                      <a:pPr algn="ctr" rtl="0" fontAlgn="ctr"/>
                      <a:r>
                        <a:rPr lang="es-CO" sz="1400" b="0" i="0" u="none" strike="noStrike">
                          <a:solidFill>
                            <a:schemeClr val="tx1"/>
                          </a:solidFill>
                          <a:effectLst/>
                          <a:latin typeface="Calibri Light (Títulos)"/>
                        </a:rPr>
                        <a:t>UF3</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PR 52 – Puerto Araujo </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pt-BR" sz="1400" b="0" i="0" u="none" strike="noStrike">
                          <a:solidFill>
                            <a:schemeClr val="tx1"/>
                          </a:solidFill>
                          <a:effectLst/>
                          <a:latin typeface="Calibri Light (Títulos)"/>
                        </a:rPr>
                        <a:t>PR 52 (RN 4511)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Puerto Araujo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13.6</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04"/>
                  </a:ext>
                </a:extLst>
              </a:tr>
              <a:tr h="373440">
                <a:tc>
                  <a:txBody>
                    <a:bodyPr/>
                    <a:lstStyle/>
                    <a:p>
                      <a:pPr algn="ctr" rtl="0" fontAlgn="ctr"/>
                      <a:r>
                        <a:rPr lang="es-CO" sz="1400" b="0" i="0" u="none" strike="noStrike">
                          <a:solidFill>
                            <a:schemeClr val="tx1"/>
                          </a:solidFill>
                          <a:effectLst/>
                          <a:latin typeface="Calibri Light (Títulos)"/>
                        </a:rPr>
                        <a:t>UF4</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Puerto Araujo – Cimitarra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Puerto Araujo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Puerto Parra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10.0</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05"/>
                  </a:ext>
                </a:extLst>
              </a:tr>
              <a:tr h="373440">
                <a:tc rowSpan="2">
                  <a:txBody>
                    <a:bodyPr/>
                    <a:lstStyle/>
                    <a:p>
                      <a:pPr algn="ctr" rtl="0" fontAlgn="ctr"/>
                      <a:r>
                        <a:rPr lang="es-CO" sz="1400" b="0" i="0" u="none" strike="noStrike">
                          <a:solidFill>
                            <a:schemeClr val="tx1"/>
                          </a:solidFill>
                          <a:effectLst/>
                          <a:latin typeface="Calibri Light (Títulos)"/>
                        </a:rPr>
                        <a:t>UF5</a:t>
                      </a:r>
                    </a:p>
                  </a:txBody>
                  <a:tcPr marL="9701" marR="9701" marT="9701" marB="0" anchor="ctr">
                    <a:lnL>
                      <a:noFill/>
                    </a:lnL>
                    <a:lnR>
                      <a:noFill/>
                    </a:lnR>
                    <a:lnT w="6350" cap="flat" cmpd="sng" algn="ctr">
                      <a:solidFill>
                        <a:srgbClr val="A6A6A6"/>
                      </a:solidFill>
                      <a:prstDash val="solid"/>
                      <a:round/>
                      <a:headEnd type="none" w="med" len="med"/>
                      <a:tailEnd type="none" w="med" len="med"/>
                    </a:lnT>
                    <a:lnB>
                      <a:noFill/>
                    </a:lnB>
                    <a:solidFill>
                      <a:srgbClr val="FFF2CC"/>
                    </a:solidFill>
                  </a:tcPr>
                </a:tc>
                <a:tc rowSpan="2">
                  <a:txBody>
                    <a:bodyPr/>
                    <a:lstStyle/>
                    <a:p>
                      <a:pPr algn="l" rtl="0" fontAlgn="ctr"/>
                      <a:r>
                        <a:rPr lang="es-CO" sz="1400" b="0" i="0" u="none" strike="noStrike">
                          <a:solidFill>
                            <a:schemeClr val="tx1"/>
                          </a:solidFill>
                          <a:effectLst/>
                          <a:latin typeface="Calibri Light (Títulos)"/>
                        </a:rPr>
                        <a:t>Puerto Salgar – Cimitarra</a:t>
                      </a:r>
                    </a:p>
                  </a:txBody>
                  <a:tcPr marL="9701" marR="9701" marT="9701" marB="0" anchor="ctr">
                    <a:lnL>
                      <a:noFill/>
                    </a:lnL>
                    <a:lnR>
                      <a:noFill/>
                    </a:lnR>
                    <a:lnT w="6350" cap="flat" cmpd="sng" algn="ctr">
                      <a:solidFill>
                        <a:srgbClr val="A6A6A6"/>
                      </a:solidFill>
                      <a:prstDash val="solid"/>
                      <a:round/>
                      <a:headEnd type="none" w="med" len="med"/>
                      <a:tailEnd type="none" w="med" len="med"/>
                    </a:lnT>
                    <a:lnB>
                      <a:noFill/>
                    </a:lnB>
                    <a:solidFill>
                      <a:srgbClr val="FFF2CC"/>
                    </a:solidFill>
                  </a:tcPr>
                </a:tc>
                <a:tc>
                  <a:txBody>
                    <a:bodyPr/>
                    <a:lstStyle/>
                    <a:p>
                      <a:pPr algn="l" rtl="0" fontAlgn="ctr"/>
                      <a:r>
                        <a:rPr lang="es-CO" sz="1400" b="0" i="0" u="none" strike="noStrike">
                          <a:solidFill>
                            <a:schemeClr val="tx1"/>
                          </a:solidFill>
                          <a:effectLst/>
                          <a:latin typeface="Calibri Light (Títulos)"/>
                        </a:rPr>
                        <a:t>PK 84+220 (RN 4510)</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l" rtl="0" fontAlgn="ctr"/>
                      <a:r>
                        <a:rPr lang="es-CO" sz="1400" b="0" i="0" u="none" strike="noStrike">
                          <a:solidFill>
                            <a:schemeClr val="tx1"/>
                          </a:solidFill>
                          <a:effectLst/>
                          <a:latin typeface="Calibri Light (Títulos)"/>
                        </a:rPr>
                        <a:t>Puerto Parra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ctr" rtl="0" fontAlgn="ctr"/>
                      <a:r>
                        <a:rPr lang="es-CO" sz="1400" b="0" i="0" u="none" strike="noStrike">
                          <a:solidFill>
                            <a:schemeClr val="tx1"/>
                          </a:solidFill>
                          <a:effectLst/>
                          <a:latin typeface="Calibri Light (Títulos)"/>
                        </a:rPr>
                        <a:t>124.7</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l" rtl="0" fontAlgn="ctr"/>
                      <a:r>
                        <a:rPr lang="es-ES" sz="1400" b="0" i="0" u="none" strike="noStrike">
                          <a:solidFill>
                            <a:schemeClr val="tx1"/>
                          </a:solidFill>
                          <a:effectLst/>
                          <a:latin typeface="Calibri Light (Títulos)"/>
                        </a:rPr>
                        <a:t>Mejoramiento calzada actual,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extLst>
                  <a:ext uri="{0D108BD9-81ED-4DB2-BD59-A6C34878D82A}">
                    <a16:rowId xmlns:a16="http://schemas.microsoft.com/office/drawing/2014/main" val="10006"/>
                  </a:ext>
                </a:extLst>
              </a:tr>
              <a:tr h="416101">
                <a:tc vMerge="1">
                  <a:txBody>
                    <a:bodyPr/>
                    <a:lstStyle/>
                    <a:p>
                      <a:endParaRPr lang="es-CO"/>
                    </a:p>
                  </a:txBody>
                  <a:tcPr/>
                </a:tc>
                <a:tc vMerge="1">
                  <a:txBody>
                    <a:bodyPr/>
                    <a:lstStyle/>
                    <a:p>
                      <a:endParaRPr lang="es-CO"/>
                    </a:p>
                  </a:txBody>
                  <a:tcPr/>
                </a:tc>
                <a:tc>
                  <a:txBody>
                    <a:bodyPr/>
                    <a:lstStyle/>
                    <a:p>
                      <a:pPr algn="l" rtl="0" fontAlgn="ctr"/>
                      <a:r>
                        <a:rPr lang="es-ES" sz="1400" b="0" i="0" u="none" strike="noStrike">
                          <a:solidFill>
                            <a:schemeClr val="tx1"/>
                          </a:solidFill>
                          <a:effectLst/>
                          <a:latin typeface="Calibri Light (Títulos)"/>
                        </a:rPr>
                        <a:t>Puerto Salgar </a:t>
                      </a:r>
                    </a:p>
                    <a:p>
                      <a:pPr algn="l" rtl="0" fontAlgn="ctr"/>
                      <a:r>
                        <a:rPr lang="es-ES" sz="1400" b="0" i="0" u="none" strike="noStrike">
                          <a:solidFill>
                            <a:schemeClr val="tx1"/>
                          </a:solidFill>
                          <a:effectLst/>
                          <a:latin typeface="Calibri Light (Títulos)"/>
                        </a:rPr>
                        <a:t>PK34+000 (RN 4510)</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l" rtl="0" fontAlgn="ctr"/>
                      <a:r>
                        <a:rPr lang="es-ES" sz="1400" b="0" i="0" u="none" strike="noStrike">
                          <a:solidFill>
                            <a:schemeClr val="tx1"/>
                          </a:solidFill>
                          <a:effectLst/>
                          <a:latin typeface="Calibri Light (Títulos)"/>
                        </a:rPr>
                        <a:t>Puerto Salgar </a:t>
                      </a:r>
                    </a:p>
                    <a:p>
                      <a:pPr algn="l" rtl="0" fontAlgn="ctr"/>
                      <a:r>
                        <a:rPr lang="es-ES" sz="1400" b="0" i="0" u="none" strike="noStrike">
                          <a:solidFill>
                            <a:schemeClr val="tx1"/>
                          </a:solidFill>
                          <a:effectLst/>
                          <a:latin typeface="Calibri Light (Títulos)"/>
                        </a:rPr>
                        <a:t>PK39+080 (RN 4510)</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ctr" rtl="0" fontAlgn="ctr"/>
                      <a:r>
                        <a:rPr lang="es-CO" sz="1400" b="0" i="0" u="none" strike="noStrike">
                          <a:solidFill>
                            <a:schemeClr val="tx1"/>
                          </a:solidFill>
                          <a:effectLst/>
                          <a:latin typeface="Calibri Light (Títulos)"/>
                        </a:rPr>
                        <a:t>5.1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l" rtl="0" fontAlgn="ctr"/>
                      <a:r>
                        <a:rPr lang="es-ES" sz="1400" b="0" i="0" u="none" strike="noStrike">
                          <a:solidFill>
                            <a:schemeClr val="tx1"/>
                          </a:solidFill>
                          <a:effectLst/>
                          <a:latin typeface="Calibri Light (Títulos)"/>
                        </a:rPr>
                        <a:t>Rehabilitación de la calzada actual, O y M</a:t>
                      </a:r>
                    </a:p>
                  </a:txBody>
                  <a:tcPr marL="9701" marR="9701" marT="9701" marB="0" anchor="ctr">
                    <a:lnL>
                      <a:noFill/>
                    </a:lnL>
                    <a:lnR w="12700" cap="flat" cmpd="sng" algn="ctr">
                      <a:noFill/>
                      <a:prstDash val="solid"/>
                      <a:round/>
                      <a:headEnd type="none" w="med" len="med"/>
                      <a:tailEnd type="none" w="med" len="med"/>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extLst>
                  <a:ext uri="{0D108BD9-81ED-4DB2-BD59-A6C34878D82A}">
                    <a16:rowId xmlns:a16="http://schemas.microsoft.com/office/drawing/2014/main" val="10007"/>
                  </a:ext>
                </a:extLst>
              </a:tr>
              <a:tr h="373440">
                <a:tc>
                  <a:txBody>
                    <a:bodyPr/>
                    <a:lstStyle/>
                    <a:p>
                      <a:pPr algn="ctr" rtl="0" fontAlgn="ctr"/>
                      <a:r>
                        <a:rPr lang="es-CO" sz="1400" b="0" i="0" u="none" strike="noStrike">
                          <a:solidFill>
                            <a:schemeClr val="tx1"/>
                          </a:solidFill>
                          <a:effectLst/>
                          <a:latin typeface="Calibri Light (Títulos)"/>
                        </a:rPr>
                        <a:t>UF6</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Puerto Parra – Aguas Negras</a:t>
                      </a:r>
                    </a:p>
                  </a:txBody>
                  <a:tcPr marL="9701" marR="9701" marT="9701" marB="0" anchor="ctr">
                    <a:lnL>
                      <a:noFill/>
                    </a:lnL>
                    <a:lnR>
                      <a:noFill/>
                    </a:lnR>
                    <a:lnT>
                      <a:noFill/>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Puerto Parra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Aguas Negras</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8.6</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08"/>
                  </a:ext>
                </a:extLst>
              </a:tr>
              <a:tr h="373440">
                <a:tc>
                  <a:txBody>
                    <a:bodyPr/>
                    <a:lstStyle/>
                    <a:p>
                      <a:pPr algn="ctr" rtl="0" fontAlgn="ctr"/>
                      <a:r>
                        <a:rPr lang="es-CO" sz="1400" b="0" i="0" u="none" strike="noStrike">
                          <a:solidFill>
                            <a:schemeClr val="tx1"/>
                          </a:solidFill>
                          <a:effectLst/>
                          <a:latin typeface="Calibri Light (Títulos)"/>
                        </a:rPr>
                        <a:t>UF7</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 Aguas Negras – Puerto Nuevo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Aguas Negras</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Puerto Nuevo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13.8</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09"/>
                  </a:ext>
                </a:extLst>
              </a:tr>
              <a:tr h="373440">
                <a:tc>
                  <a:txBody>
                    <a:bodyPr/>
                    <a:lstStyle/>
                    <a:p>
                      <a:pPr algn="ctr" rtl="0" fontAlgn="ctr"/>
                      <a:r>
                        <a:rPr lang="es-CO" sz="1400" b="0" i="0" u="none" strike="noStrike">
                          <a:solidFill>
                            <a:schemeClr val="tx1"/>
                          </a:solidFill>
                          <a:effectLst/>
                          <a:latin typeface="Calibri Light (Títulos)"/>
                        </a:rPr>
                        <a:t>UF8</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Puerto Nuevo – PR107+000 RN 4511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Puerto Nuevo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PR107+000 RN 4511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10.0</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10"/>
                  </a:ext>
                </a:extLst>
              </a:tr>
              <a:tr h="368901">
                <a:tc>
                  <a:txBody>
                    <a:bodyPr/>
                    <a:lstStyle/>
                    <a:p>
                      <a:pPr algn="ctr" rtl="0" fontAlgn="ctr"/>
                      <a:r>
                        <a:rPr lang="es-CO" sz="1400" b="0" i="0" u="none" strike="noStrike">
                          <a:solidFill>
                            <a:schemeClr val="tx1"/>
                          </a:solidFill>
                          <a:effectLst/>
                          <a:latin typeface="Calibri Light (Títulos)"/>
                        </a:rPr>
                        <a:t>UF9</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pt-BR" sz="1400" b="0" i="0" u="none" strike="noStrike">
                          <a:solidFill>
                            <a:schemeClr val="tx1"/>
                          </a:solidFill>
                          <a:effectLst/>
                          <a:latin typeface="Calibri Light (Títulos)"/>
                        </a:rPr>
                        <a:t>PR107+000 RN 4511 – Campo 23</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PR107+000 RN 4511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Campo 23</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10.7</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marL="0" marR="0" lvl="0" indent="0" algn="l" defTabSz="685800" rtl="0" eaLnBrk="1" fontAlgn="ctr" latinLnBrk="0" hangingPunct="1">
                        <a:lnSpc>
                          <a:spcPct val="100000"/>
                        </a:lnSpc>
                        <a:spcBef>
                          <a:spcPts val="0"/>
                        </a:spcBef>
                        <a:spcAft>
                          <a:spcPts val="0"/>
                        </a:spcAft>
                        <a:buClrTx/>
                        <a:buSzTx/>
                        <a:buFontTx/>
                        <a:buNone/>
                        <a:tabLst/>
                        <a:defRPr/>
                      </a:pPr>
                      <a:r>
                        <a:rPr lang="es-CO" sz="1400" b="0" i="0" u="none" strike="noStrike">
                          <a:solidFill>
                            <a:schemeClr val="tx1"/>
                          </a:solidFill>
                          <a:effectLst/>
                          <a:latin typeface="Calibri Light (Títulos)"/>
                        </a:rPr>
                        <a:t> </a:t>
                      </a: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11"/>
                  </a:ext>
                </a:extLst>
              </a:tr>
              <a:tr h="373440">
                <a:tc>
                  <a:txBody>
                    <a:bodyPr/>
                    <a:lstStyle/>
                    <a:p>
                      <a:pPr algn="ctr" rtl="0" fontAlgn="ctr"/>
                      <a:r>
                        <a:rPr lang="es-CO" sz="1400" b="0" i="0" u="none" strike="noStrike">
                          <a:solidFill>
                            <a:schemeClr val="tx1"/>
                          </a:solidFill>
                          <a:effectLst/>
                          <a:latin typeface="Calibri Light (Títulos)"/>
                        </a:rPr>
                        <a:t>UF10</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Campo 23 – Rancho Camacho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Campo 23</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Rancho Camacho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10.3</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12"/>
                  </a:ext>
                </a:extLst>
              </a:tr>
              <a:tr h="373440">
                <a:tc>
                  <a:txBody>
                    <a:bodyPr/>
                    <a:lstStyle/>
                    <a:p>
                      <a:pPr algn="ctr" rtl="0" fontAlgn="ctr"/>
                      <a:r>
                        <a:rPr lang="es-CO" sz="1400" b="0" i="0" u="none" strike="noStrike">
                          <a:solidFill>
                            <a:schemeClr val="tx1"/>
                          </a:solidFill>
                          <a:effectLst/>
                          <a:latin typeface="Calibri Light (Títulos)"/>
                        </a:rPr>
                        <a:t>UF11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l" rtl="0" fontAlgn="ctr"/>
                      <a:r>
                        <a:rPr lang="es-CO" sz="1400" b="0" i="0" u="none" strike="noStrike">
                          <a:solidFill>
                            <a:schemeClr val="tx1"/>
                          </a:solidFill>
                          <a:effectLst/>
                          <a:latin typeface="Calibri Light (Títulos)"/>
                        </a:rPr>
                        <a:t>Puerto Parra – Barrancabermeja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l" rtl="0" fontAlgn="ctr"/>
                      <a:r>
                        <a:rPr lang="es-CO" sz="1400" b="0" i="0" u="none" strike="noStrike">
                          <a:solidFill>
                            <a:schemeClr val="tx1"/>
                          </a:solidFill>
                          <a:effectLst/>
                          <a:latin typeface="Calibri Light (Títulos)"/>
                        </a:rPr>
                        <a:t>Puerto Parra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l" rtl="0" fontAlgn="ctr"/>
                      <a:r>
                        <a:rPr lang="es-CO" sz="1400" b="0" i="0" u="none" strike="noStrike">
                          <a:solidFill>
                            <a:schemeClr val="tx1"/>
                          </a:solidFill>
                          <a:effectLst/>
                          <a:latin typeface="Calibri Light (Títulos)"/>
                        </a:rPr>
                        <a:t>Rio Sogamoso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algn="ctr" rtl="0" fontAlgn="ctr"/>
                      <a:r>
                        <a:rPr lang="es-CO" sz="1400" b="0" i="0" u="none" strike="noStrike">
                          <a:solidFill>
                            <a:schemeClr val="tx1"/>
                          </a:solidFill>
                          <a:effectLst/>
                          <a:latin typeface="Calibri Light (Títulos)"/>
                        </a:rPr>
                        <a:t>84.6</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tc>
                  <a:txBody>
                    <a:bodyPr/>
                    <a:lstStyle/>
                    <a:p>
                      <a:pPr marL="0" marR="0" lvl="0" indent="0" algn="l" defTabSz="914400" rtl="0" eaLnBrk="1" fontAlgn="ctr" latinLnBrk="0" hangingPunct="1">
                        <a:lnSpc>
                          <a:spcPct val="100000"/>
                        </a:lnSpc>
                        <a:spcBef>
                          <a:spcPts val="0"/>
                        </a:spcBef>
                        <a:spcAft>
                          <a:spcPts val="0"/>
                        </a:spcAft>
                        <a:buClr>
                          <a:srgbClr val="000000"/>
                        </a:buClr>
                        <a:buSzTx/>
                        <a:buFont typeface="Arial"/>
                        <a:buNone/>
                        <a:tabLst/>
                        <a:defRPr/>
                      </a:pPr>
                      <a:r>
                        <a:rPr lang="es-ES" sz="1400" b="0" i="0" u="none" strike="noStrike">
                          <a:solidFill>
                            <a:schemeClr val="tx1"/>
                          </a:solidFill>
                          <a:effectLst/>
                          <a:latin typeface="Calibri Light (Títulos)"/>
                        </a:rPr>
                        <a:t>Mejoramiento calzada actual,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FFF2CC"/>
                    </a:solidFill>
                  </a:tcPr>
                </a:tc>
                <a:extLst>
                  <a:ext uri="{0D108BD9-81ED-4DB2-BD59-A6C34878D82A}">
                    <a16:rowId xmlns:a16="http://schemas.microsoft.com/office/drawing/2014/main" val="10013"/>
                  </a:ext>
                </a:extLst>
              </a:tr>
              <a:tr h="373440">
                <a:tc>
                  <a:txBody>
                    <a:bodyPr/>
                    <a:lstStyle/>
                    <a:p>
                      <a:pPr algn="ctr" rtl="0" fontAlgn="ctr"/>
                      <a:r>
                        <a:rPr lang="es-CO" sz="1400" b="0" i="0" u="none" strike="noStrike">
                          <a:solidFill>
                            <a:schemeClr val="tx1"/>
                          </a:solidFill>
                          <a:effectLst/>
                          <a:latin typeface="Calibri Light (Títulos)"/>
                        </a:rPr>
                        <a:t>UF12</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Barrancabermeja – La Lizama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Barrancabermeja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La Lizama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21.1</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Construcción de calzada nueva,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14"/>
                  </a:ext>
                </a:extLst>
              </a:tr>
              <a:tr h="373440">
                <a:tc>
                  <a:txBody>
                    <a:bodyPr/>
                    <a:lstStyle/>
                    <a:p>
                      <a:pPr algn="ctr" rtl="0" fontAlgn="ctr"/>
                      <a:r>
                        <a:rPr lang="es-CO" sz="1400" b="0" i="0" u="none" strike="noStrike">
                          <a:solidFill>
                            <a:schemeClr val="tx1"/>
                          </a:solidFill>
                          <a:effectLst/>
                          <a:latin typeface="Calibri Light (Títulos)"/>
                        </a:rPr>
                        <a:t>UF13</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_tradnl" sz="1400" b="0" i="0" u="none" strike="noStrike">
                          <a:solidFill>
                            <a:schemeClr val="tx1"/>
                          </a:solidFill>
                          <a:effectLst/>
                          <a:latin typeface="Calibri Light (Títulos)"/>
                        </a:rPr>
                        <a:t> La Lizama – Rio Sogamoso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La Lizama</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CO" sz="1400" b="0" i="0" u="none" strike="noStrike">
                          <a:solidFill>
                            <a:schemeClr val="tx1"/>
                          </a:solidFill>
                          <a:effectLst/>
                          <a:latin typeface="Calibri Light (Títulos)"/>
                        </a:rPr>
                        <a:t>Rio Sogamoso</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ctr" rtl="0" fontAlgn="ctr"/>
                      <a:r>
                        <a:rPr lang="es-CO" sz="1400" b="0" i="0" u="none" strike="noStrike">
                          <a:solidFill>
                            <a:schemeClr val="tx1"/>
                          </a:solidFill>
                          <a:effectLst/>
                          <a:latin typeface="Calibri Light (Títulos)"/>
                        </a:rPr>
                        <a:t>9.8</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tc>
                  <a:txBody>
                    <a:bodyPr/>
                    <a:lstStyle/>
                    <a:p>
                      <a:pPr algn="l" rtl="0" fontAlgn="ctr"/>
                      <a:r>
                        <a:rPr lang="es-ES" sz="1400" b="0" i="0" u="none" strike="noStrike">
                          <a:solidFill>
                            <a:schemeClr val="tx1"/>
                          </a:solidFill>
                          <a:effectLst/>
                          <a:latin typeface="Calibri Light (Títulos)"/>
                        </a:rPr>
                        <a:t>Mejoramiento de la calzada actual, O y M</a:t>
                      </a:r>
                    </a:p>
                  </a:txBody>
                  <a:tcPr marL="9701" marR="9701" marT="9701" marB="0" anchor="ctr">
                    <a:lnL>
                      <a:noFill/>
                    </a:lnL>
                    <a:lnR>
                      <a:noFill/>
                    </a:lnR>
                    <a:lnT w="6350" cap="flat" cmpd="sng" algn="ctr">
                      <a:solidFill>
                        <a:srgbClr val="A6A6A6"/>
                      </a:solidFill>
                      <a:prstDash val="solid"/>
                      <a:round/>
                      <a:headEnd type="none" w="med" len="med"/>
                      <a:tailEnd type="none" w="med" len="med"/>
                    </a:lnT>
                    <a:lnB w="6350" cap="flat" cmpd="sng" algn="ctr">
                      <a:solidFill>
                        <a:srgbClr val="A6A6A6"/>
                      </a:solidFill>
                      <a:prstDash val="solid"/>
                      <a:round/>
                      <a:headEnd type="none" w="med" len="med"/>
                      <a:tailEnd type="none" w="med" len="med"/>
                    </a:lnB>
                    <a:solidFill>
                      <a:srgbClr val="DAE3F3"/>
                    </a:solidFill>
                  </a:tcPr>
                </a:tc>
                <a:extLst>
                  <a:ext uri="{0D108BD9-81ED-4DB2-BD59-A6C34878D82A}">
                    <a16:rowId xmlns:a16="http://schemas.microsoft.com/office/drawing/2014/main" val="10015"/>
                  </a:ext>
                </a:extLst>
              </a:tr>
            </a:tbl>
          </a:graphicData>
        </a:graphic>
      </p:graphicFrame>
      <p:sp>
        <p:nvSpPr>
          <p:cNvPr id="8" name="Título 1">
            <a:extLst>
              <a:ext uri="{FF2B5EF4-FFF2-40B4-BE49-F238E27FC236}">
                <a16:creationId xmlns:a16="http://schemas.microsoft.com/office/drawing/2014/main" id="{670B619B-D906-4112-8465-2E0EB1A50E42}"/>
              </a:ext>
            </a:extLst>
          </p:cNvPr>
          <p:cNvSpPr>
            <a:spLocks noGrp="1"/>
          </p:cNvSpPr>
          <p:nvPr>
            <p:ph type="title"/>
          </p:nvPr>
        </p:nvSpPr>
        <p:spPr>
          <a:xfrm>
            <a:off x="0" y="92657"/>
            <a:ext cx="8237839" cy="660829"/>
          </a:xfrm>
        </p:spPr>
        <p:txBody>
          <a:bodyPr/>
          <a:lstStyle/>
          <a:p>
            <a:pPr algn="l"/>
            <a:r>
              <a:rPr lang="es-EC" sz="2133" b="1"/>
              <a:t>Descripción de Unidades Funcionales </a:t>
            </a:r>
            <a:endParaRPr lang="es-EC" sz="2133"/>
          </a:p>
        </p:txBody>
      </p:sp>
    </p:spTree>
    <p:extLst>
      <p:ext uri="{BB962C8B-B14F-4D97-AF65-F5344CB8AC3E}">
        <p14:creationId xmlns:p14="http://schemas.microsoft.com/office/powerpoint/2010/main" val="29251459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4">
            <a:extLst>
              <a:ext uri="{FF2B5EF4-FFF2-40B4-BE49-F238E27FC236}">
                <a16:creationId xmlns:a16="http://schemas.microsoft.com/office/drawing/2014/main" id="{D345A024-4361-4CDE-B31C-84B86D0BC55B}"/>
              </a:ext>
            </a:extLst>
          </p:cNvPr>
          <p:cNvSpPr txBox="1">
            <a:spLocks noChangeArrowheads="1"/>
          </p:cNvSpPr>
          <p:nvPr/>
        </p:nvSpPr>
        <p:spPr bwMode="auto">
          <a:xfrm>
            <a:off x="693650" y="143983"/>
            <a:ext cx="690290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s-419" altLang="es-419" sz="2800" b="1" dirty="0">
                <a:solidFill>
                  <a:srgbClr val="002060"/>
                </a:solidFill>
                <a:latin typeface="Work Sans" panose="00000500000000000000" pitchFamily="2" charset="0"/>
              </a:rPr>
              <a:t>VARIANTES A CONSTRUIR - CONCESION 1</a:t>
            </a:r>
          </a:p>
        </p:txBody>
      </p:sp>
      <p:graphicFrame>
        <p:nvGraphicFramePr>
          <p:cNvPr id="8" name="Tabla 7">
            <a:extLst>
              <a:ext uri="{FF2B5EF4-FFF2-40B4-BE49-F238E27FC236}">
                <a16:creationId xmlns:a16="http://schemas.microsoft.com/office/drawing/2014/main" id="{056E2BDE-05CC-4BCF-B15D-52DF8904A2A6}"/>
              </a:ext>
            </a:extLst>
          </p:cNvPr>
          <p:cNvGraphicFramePr>
            <a:graphicFrameLocks noGrp="1"/>
          </p:cNvGraphicFramePr>
          <p:nvPr>
            <p:extLst>
              <p:ext uri="{D42A27DB-BD31-4B8C-83A1-F6EECF244321}">
                <p14:modId xmlns:p14="http://schemas.microsoft.com/office/powerpoint/2010/main" val="773738148"/>
              </p:ext>
            </p:extLst>
          </p:nvPr>
        </p:nvGraphicFramePr>
        <p:xfrm>
          <a:off x="1074651" y="1155699"/>
          <a:ext cx="8918543" cy="4672632"/>
        </p:xfrm>
        <a:graphic>
          <a:graphicData uri="http://schemas.openxmlformats.org/drawingml/2006/table">
            <a:tbl>
              <a:tblPr/>
              <a:tblGrid>
                <a:gridCol w="1107273">
                  <a:extLst>
                    <a:ext uri="{9D8B030D-6E8A-4147-A177-3AD203B41FA5}">
                      <a16:colId xmlns:a16="http://schemas.microsoft.com/office/drawing/2014/main" val="20000"/>
                    </a:ext>
                  </a:extLst>
                </a:gridCol>
                <a:gridCol w="161249">
                  <a:extLst>
                    <a:ext uri="{9D8B030D-6E8A-4147-A177-3AD203B41FA5}">
                      <a16:colId xmlns:a16="http://schemas.microsoft.com/office/drawing/2014/main" val="20001"/>
                    </a:ext>
                  </a:extLst>
                </a:gridCol>
                <a:gridCol w="3329840">
                  <a:extLst>
                    <a:ext uri="{9D8B030D-6E8A-4147-A177-3AD203B41FA5}">
                      <a16:colId xmlns:a16="http://schemas.microsoft.com/office/drawing/2014/main" val="20002"/>
                    </a:ext>
                  </a:extLst>
                </a:gridCol>
                <a:gridCol w="487994">
                  <a:extLst>
                    <a:ext uri="{9D8B030D-6E8A-4147-A177-3AD203B41FA5}">
                      <a16:colId xmlns:a16="http://schemas.microsoft.com/office/drawing/2014/main" val="20003"/>
                    </a:ext>
                  </a:extLst>
                </a:gridCol>
                <a:gridCol w="3473367">
                  <a:extLst>
                    <a:ext uri="{9D8B030D-6E8A-4147-A177-3AD203B41FA5}">
                      <a16:colId xmlns:a16="http://schemas.microsoft.com/office/drawing/2014/main" val="20004"/>
                    </a:ext>
                  </a:extLst>
                </a:gridCol>
                <a:gridCol w="358820">
                  <a:extLst>
                    <a:ext uri="{9D8B030D-6E8A-4147-A177-3AD203B41FA5}">
                      <a16:colId xmlns:a16="http://schemas.microsoft.com/office/drawing/2014/main" val="20013"/>
                    </a:ext>
                  </a:extLst>
                </a:gridCol>
              </a:tblGrid>
              <a:tr h="594769">
                <a:tc>
                  <a:txBody>
                    <a:bodyPr/>
                    <a:lstStyle/>
                    <a:p>
                      <a:pPr algn="ctr" fontAlgn="ctr"/>
                      <a:r>
                        <a:rPr lang="es-CO" sz="1600" b="1" i="0" u="none" strike="noStrike" dirty="0">
                          <a:ln>
                            <a:solidFill>
                              <a:srgbClr val="F6F973"/>
                            </a:solidFill>
                          </a:ln>
                          <a:solidFill>
                            <a:schemeClr val="bg1"/>
                          </a:solidFill>
                          <a:effectLst/>
                          <a:latin typeface="+mj-lt"/>
                        </a:rPr>
                        <a:t>UF 1 </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l" fontAlgn="b"/>
                      <a:endParaRPr lang="es-CO" sz="1600" b="1"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tcPr>
                </a:tc>
                <a:tc>
                  <a:txBody>
                    <a:bodyPr/>
                    <a:lstStyle/>
                    <a:p>
                      <a:pPr algn="ctr" fontAlgn="ctr"/>
                      <a:r>
                        <a:rPr lang="es-CO" sz="1400" b="0" i="0" u="none" strike="noStrike" dirty="0">
                          <a:solidFill>
                            <a:srgbClr val="000000"/>
                          </a:solidFill>
                          <a:effectLst/>
                          <a:latin typeface="Arial" panose="020B0604020202020204" pitchFamily="34" charset="0"/>
                        </a:rPr>
                        <a:t>Variante El Trique</a:t>
                      </a:r>
                    </a:p>
                  </a:txBody>
                  <a:tcPr marL="13215" marR="13215" marT="13218"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accent2">
                        <a:lumMod val="90000"/>
                      </a:schemeClr>
                    </a:solidFill>
                  </a:tcPr>
                </a:tc>
                <a:tc>
                  <a:txBody>
                    <a:bodyPr/>
                    <a:lstStyle/>
                    <a:p>
                      <a:pPr algn="l" fontAlgn="b"/>
                      <a:endParaRPr lang="es-CO" sz="1400" b="1" i="0" u="none" strike="noStrike" dirty="0">
                        <a:solidFill>
                          <a:srgbClr val="000000"/>
                        </a:solidFill>
                        <a:effectLst/>
                        <a:latin typeface="Calibri" panose="020F0502020204030204" pitchFamily="34" charset="0"/>
                      </a:endParaRPr>
                    </a:p>
                  </a:txBody>
                  <a:tcPr marL="13215" marR="13215" marT="13218" marB="0" anchor="b">
                    <a:lnL w="635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accent1"/>
                    </a:solidFill>
                  </a:tcPr>
                </a:tc>
                <a:tc>
                  <a:txBody>
                    <a:bodyPr/>
                    <a:lstStyle/>
                    <a:p>
                      <a:pPr algn="ctr" fontAlgn="ctr"/>
                      <a:r>
                        <a:rPr lang="es-CO" sz="1400" b="0" i="0" u="none" strike="noStrike" dirty="0">
                          <a:solidFill>
                            <a:srgbClr val="000000"/>
                          </a:solidFill>
                          <a:effectLst/>
                          <a:latin typeface="Arial" panose="020B0604020202020204" pitchFamily="34" charset="0"/>
                        </a:rPr>
                        <a:t>Variante Dos y Medio</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schemeClr>
                    </a:solidFill>
                  </a:tcPr>
                </a:tc>
                <a:tc>
                  <a:txBody>
                    <a:bodyPr/>
                    <a:lstStyle/>
                    <a:p>
                      <a:pPr algn="l" fontAlgn="b"/>
                      <a:endParaRPr lang="es-CO" sz="1600" b="1"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w="635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0000"/>
                  </a:ext>
                </a:extLst>
              </a:tr>
              <a:tr h="254344">
                <a:tc>
                  <a:txBody>
                    <a:bodyPr/>
                    <a:lstStyle/>
                    <a:p>
                      <a:pPr algn="l" fontAlgn="b"/>
                      <a:endParaRPr lang="es-CO" sz="1600" b="0" i="0" u="none" strike="noStrike" dirty="0">
                        <a:solidFill>
                          <a:srgbClr val="000000"/>
                        </a:solidFill>
                        <a:effectLst/>
                        <a:latin typeface="+mj-lt"/>
                      </a:endParaRPr>
                    </a:p>
                  </a:txBody>
                  <a:tcPr marL="13215" marR="13215" marT="13218" marB="0" anchor="b">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a:noFill/>
                    </a:lnR>
                    <a:lnT>
                      <a:noFill/>
                    </a:lnT>
                    <a:lnB>
                      <a:noFill/>
                    </a:lnB>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3215" marR="13215" marT="13218" marB="0" anchor="b">
                    <a:lnL>
                      <a:noFill/>
                    </a:lnL>
                    <a:lnR>
                      <a:noFill/>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3215" marR="13215" marT="13218" marB="0" anchor="b">
                    <a:lnL>
                      <a:noFill/>
                    </a:lnL>
                    <a:lnR>
                      <a:noFill/>
                    </a:lnR>
                    <a:lnT>
                      <a:noFill/>
                    </a:lnT>
                    <a:lnB>
                      <a:noFill/>
                    </a:lnB>
                    <a:solidFill>
                      <a:schemeClr val="accent1"/>
                    </a:solidFill>
                  </a:tcPr>
                </a:tc>
                <a:tc>
                  <a:txBody>
                    <a:bodyPr/>
                    <a:lstStyle/>
                    <a:p>
                      <a:pPr algn="l" fontAlgn="b"/>
                      <a:endParaRPr lang="es-CO" sz="1400" b="0" i="0" u="none" strike="noStrike" dirty="0">
                        <a:solidFill>
                          <a:srgbClr val="000000"/>
                        </a:solidFill>
                        <a:effectLst/>
                        <a:latin typeface="Calibri" panose="020F0502020204030204" pitchFamily="34" charset="0"/>
                      </a:endParaRPr>
                    </a:p>
                  </a:txBody>
                  <a:tcPr marL="13215" marR="13215" marT="13218" marB="0" anchor="b">
                    <a:lnL>
                      <a:noFill/>
                    </a:lnL>
                    <a:lnR>
                      <a:noFill/>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a:noFill/>
                    </a:lnR>
                    <a:lnT>
                      <a:noFill/>
                    </a:lnT>
                    <a:lnB>
                      <a:noFill/>
                    </a:lnB>
                    <a:solidFill>
                      <a:schemeClr val="accent1"/>
                    </a:solidFill>
                  </a:tcPr>
                </a:tc>
                <a:extLst>
                  <a:ext uri="{0D108BD9-81ED-4DB2-BD59-A6C34878D82A}">
                    <a16:rowId xmlns:a16="http://schemas.microsoft.com/office/drawing/2014/main" val="10001"/>
                  </a:ext>
                </a:extLst>
              </a:tr>
              <a:tr h="613741">
                <a:tc>
                  <a:txBody>
                    <a:bodyPr/>
                    <a:lstStyle/>
                    <a:p>
                      <a:pPr marR="0" algn="ctr" rtl="0" fontAlgn="ctr">
                        <a:lnSpc>
                          <a:spcPct val="100000"/>
                        </a:lnSpc>
                        <a:spcBef>
                          <a:spcPts val="0"/>
                        </a:spcBef>
                        <a:spcAft>
                          <a:spcPts val="0"/>
                        </a:spcAft>
                        <a:buClr>
                          <a:srgbClr val="000000"/>
                        </a:buClr>
                        <a:buFont typeface="Arial"/>
                      </a:pPr>
                      <a:r>
                        <a:rPr lang="es-CO" sz="1600" b="1" i="0" u="none" strike="noStrike" cap="none" dirty="0">
                          <a:ln>
                            <a:solidFill>
                              <a:srgbClr val="F6F973"/>
                            </a:solidFill>
                          </a:ln>
                          <a:solidFill>
                            <a:schemeClr val="bg1"/>
                          </a:solidFill>
                          <a:effectLst/>
                          <a:latin typeface="+mj-lt"/>
                          <a:ea typeface="+mn-ea"/>
                          <a:cs typeface="+mn-cs"/>
                          <a:sym typeface="Arial"/>
                        </a:rPr>
                        <a:t>UF 2</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02060"/>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CO" sz="1400" b="0" i="0" u="none" strike="noStrike" dirty="0">
                          <a:solidFill>
                            <a:srgbClr val="000000"/>
                          </a:solidFill>
                          <a:effectLst/>
                          <a:latin typeface="Arial" panose="020B0604020202020204" pitchFamily="34" charset="0"/>
                        </a:rPr>
                        <a:t>Variante San Pedro de La Paz</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a:noFill/>
                    </a:lnT>
                    <a:lnB>
                      <a:noFill/>
                    </a:lnB>
                    <a:solidFill>
                      <a:schemeClr val="accent1"/>
                    </a:solidFill>
                  </a:tcPr>
                </a:tc>
                <a:tc>
                  <a:txBody>
                    <a:bodyPr/>
                    <a:lstStyle/>
                    <a:p>
                      <a:pPr algn="ctr" fontAlgn="ctr"/>
                      <a:endParaRPr lang="es-CO" sz="1400" b="0" i="0" u="none" strike="noStrike" dirty="0">
                        <a:solidFill>
                          <a:srgbClr val="000000"/>
                        </a:solidFill>
                        <a:effectLst/>
                        <a:latin typeface="Arial" panose="020B0604020202020204" pitchFamily="34" charset="0"/>
                      </a:endParaRPr>
                    </a:p>
                  </a:txBody>
                  <a:tcPr marL="13215" marR="13215" marT="1321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1270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tcPr>
                </a:tc>
                <a:extLst>
                  <a:ext uri="{0D108BD9-81ED-4DB2-BD59-A6C34878D82A}">
                    <a16:rowId xmlns:a16="http://schemas.microsoft.com/office/drawing/2014/main" val="10002"/>
                  </a:ext>
                </a:extLst>
              </a:tr>
              <a:tr h="254344">
                <a:tc>
                  <a:txBody>
                    <a:bodyPr/>
                    <a:lstStyle/>
                    <a:p>
                      <a:pPr algn="ctr" fontAlgn="b"/>
                      <a:endParaRPr lang="es-CO" sz="1600" b="0" i="0" u="none" strike="noStrike" dirty="0">
                        <a:solidFill>
                          <a:srgbClr val="000000"/>
                        </a:solidFill>
                        <a:effectLst/>
                        <a:latin typeface="+mj-lt"/>
                      </a:endParaRPr>
                    </a:p>
                  </a:txBody>
                  <a:tcPr marL="13215" marR="13215" marT="13218" marB="0" anchor="b">
                    <a:lnL>
                      <a:noFill/>
                    </a:lnL>
                    <a:lnR>
                      <a:noFill/>
                    </a:lnR>
                    <a:lnT w="12700" cap="flat" cmpd="sng" algn="ctr">
                      <a:solidFill>
                        <a:schemeClr val="tx1"/>
                      </a:solid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400" b="0" i="0" u="none" strike="noStrike" dirty="0">
                        <a:solidFill>
                          <a:srgbClr val="000000"/>
                        </a:solidFill>
                        <a:effectLst/>
                        <a:latin typeface="Arial" panose="020B0604020202020204" pitchFamily="34" charset="0"/>
                      </a:endParaRPr>
                    </a:p>
                  </a:txBody>
                  <a:tcPr marL="13215" marR="13215" marT="13218"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400" b="0" i="0" u="none" strike="noStrike" dirty="0">
                        <a:solidFill>
                          <a:srgbClr val="000000"/>
                        </a:solidFill>
                        <a:effectLst/>
                        <a:latin typeface="Arial" panose="020B0604020202020204" pitchFamily="34" charset="0"/>
                      </a:endParaRPr>
                    </a:p>
                  </a:txBody>
                  <a:tcPr marL="13215" marR="13215" marT="13218"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a:noFill/>
                    </a:lnR>
                    <a:lnT>
                      <a:noFill/>
                    </a:lnT>
                    <a:lnB>
                      <a:noFill/>
                    </a:lnB>
                    <a:solidFill>
                      <a:schemeClr val="accent1"/>
                    </a:solidFill>
                  </a:tcPr>
                </a:tc>
                <a:extLst>
                  <a:ext uri="{0D108BD9-81ED-4DB2-BD59-A6C34878D82A}">
                    <a16:rowId xmlns:a16="http://schemas.microsoft.com/office/drawing/2014/main" val="10003"/>
                  </a:ext>
                </a:extLst>
              </a:tr>
              <a:tr h="584985">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s-CO" sz="1600" b="1" i="0" u="none" strike="noStrike" cap="none" dirty="0">
                          <a:ln>
                            <a:solidFill>
                              <a:srgbClr val="F6F973"/>
                            </a:solidFill>
                          </a:ln>
                          <a:solidFill>
                            <a:schemeClr val="bg1"/>
                          </a:solidFill>
                          <a:effectLst/>
                          <a:latin typeface="+mj-lt"/>
                          <a:ea typeface="+mn-ea"/>
                          <a:cs typeface="+mn-cs"/>
                          <a:sym typeface="Arial"/>
                        </a:rPr>
                        <a:t>UF 3</a:t>
                      </a:r>
                    </a:p>
                    <a:p>
                      <a:pPr algn="ctr" fontAlgn="b"/>
                      <a:endParaRPr lang="es-CO" sz="1600" b="0" i="0" u="none" strike="noStrike" dirty="0">
                        <a:solidFill>
                          <a:srgbClr val="000000"/>
                        </a:solidFill>
                        <a:effectLst/>
                        <a:latin typeface="+mj-lt"/>
                      </a:endParaRPr>
                    </a:p>
                  </a:txBody>
                  <a:tcPr marL="13215" marR="13215" marT="13218" marB="0" anchor="ctr">
                    <a:lnL>
                      <a:noFill/>
                    </a:lnL>
                    <a:lnR>
                      <a:noFill/>
                    </a:lnR>
                    <a:lnT>
                      <a:noFill/>
                    </a:lnT>
                    <a:lnB>
                      <a:noFill/>
                    </a:lnB>
                    <a:solidFill>
                      <a:srgbClr val="002060"/>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CO" sz="1400" b="0" i="0" u="none" strike="noStrike" dirty="0">
                          <a:solidFill>
                            <a:srgbClr val="000000"/>
                          </a:solidFill>
                          <a:effectLst/>
                          <a:latin typeface="Arial" panose="020B0604020202020204" pitchFamily="34" charset="0"/>
                        </a:rPr>
                        <a:t>PR 52 Opción Centro </a:t>
                      </a:r>
                    </a:p>
                    <a:p>
                      <a:pPr algn="ctr" fontAlgn="ctr"/>
                      <a:r>
                        <a:rPr lang="es-CO" sz="1400" b="0" i="0" u="none" strike="noStrike" dirty="0">
                          <a:solidFill>
                            <a:srgbClr val="000000"/>
                          </a:solidFill>
                          <a:effectLst/>
                          <a:latin typeface="Arial" panose="020B0604020202020204" pitchFamily="34" charset="0"/>
                        </a:rPr>
                        <a:t>(calzada adicional por centro poblado)</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solidFill>
                      <a:schemeClr val="accent1"/>
                    </a:solidFill>
                  </a:tcPr>
                </a:tc>
                <a:tc>
                  <a:txBody>
                    <a:bodyPr/>
                    <a:lstStyle/>
                    <a:p>
                      <a:pPr algn="ctr" fontAlgn="ctr"/>
                      <a:r>
                        <a:rPr lang="es-CO" sz="1400" b="0" i="0" u="none" strike="noStrike" dirty="0">
                          <a:solidFill>
                            <a:srgbClr val="000000"/>
                          </a:solidFill>
                          <a:effectLst/>
                          <a:latin typeface="Arial" panose="020B0604020202020204" pitchFamily="34" charset="0"/>
                        </a:rPr>
                        <a:t>Puerto Araujo - Opción Centro </a:t>
                      </a:r>
                    </a:p>
                    <a:p>
                      <a:pPr algn="ctr" fontAlgn="ctr"/>
                      <a:r>
                        <a:rPr lang="es-CO" sz="1400" b="0" i="0" u="none" strike="noStrike" dirty="0">
                          <a:solidFill>
                            <a:srgbClr val="000000"/>
                          </a:solidFill>
                          <a:effectLst/>
                          <a:latin typeface="Arial" panose="020B0604020202020204" pitchFamily="34" charset="0"/>
                        </a:rPr>
                        <a:t>(calzada adicional por centro poblado)</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schemeClr>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a:noFill/>
                    </a:lnR>
                    <a:lnT>
                      <a:noFill/>
                    </a:lnT>
                    <a:lnB>
                      <a:noFill/>
                    </a:lnB>
                  </a:tcPr>
                </a:tc>
                <a:extLst>
                  <a:ext uri="{0D108BD9-81ED-4DB2-BD59-A6C34878D82A}">
                    <a16:rowId xmlns:a16="http://schemas.microsoft.com/office/drawing/2014/main" val="10004"/>
                  </a:ext>
                </a:extLst>
              </a:tr>
              <a:tr h="254344">
                <a:tc>
                  <a:txBody>
                    <a:bodyPr/>
                    <a:lstStyle/>
                    <a:p>
                      <a:pPr algn="ctr" fontAlgn="b"/>
                      <a:endParaRPr lang="es-CO" sz="1600" b="0" i="0" u="none" strike="noStrike" dirty="0">
                        <a:solidFill>
                          <a:srgbClr val="000000"/>
                        </a:solidFill>
                        <a:effectLst/>
                        <a:latin typeface="+mj-lt"/>
                      </a:endParaRPr>
                    </a:p>
                  </a:txBody>
                  <a:tcPr marL="13215" marR="13215" marT="13218" marB="0" anchor="b">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400" b="0" i="0" u="none" strike="noStrike" dirty="0">
                        <a:solidFill>
                          <a:srgbClr val="000000"/>
                        </a:solidFill>
                        <a:effectLst/>
                        <a:latin typeface="Arial" panose="020B0604020202020204" pitchFamily="34" charset="0"/>
                      </a:endParaRPr>
                    </a:p>
                  </a:txBody>
                  <a:tcPr marL="13215" marR="13215" marT="13218"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400" b="0" i="0" u="none" strike="noStrike" dirty="0">
                        <a:solidFill>
                          <a:srgbClr val="000000"/>
                        </a:solidFill>
                        <a:effectLst/>
                        <a:latin typeface="Arial" panose="020B0604020202020204" pitchFamily="34" charset="0"/>
                      </a:endParaRPr>
                    </a:p>
                  </a:txBody>
                  <a:tcPr marL="13215" marR="13215" marT="13218"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10005"/>
                  </a:ext>
                </a:extLst>
              </a:tr>
              <a:tr h="509222">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s-CO" sz="1600" b="1" i="0" u="none" strike="noStrike" cap="none" dirty="0">
                          <a:ln>
                            <a:solidFill>
                              <a:srgbClr val="F6F973"/>
                            </a:solidFill>
                          </a:ln>
                          <a:solidFill>
                            <a:schemeClr val="bg1"/>
                          </a:solidFill>
                          <a:effectLst/>
                          <a:latin typeface="+mj-lt"/>
                          <a:ea typeface="+mn-ea"/>
                          <a:cs typeface="+mn-cs"/>
                          <a:sym typeface="Arial"/>
                        </a:rPr>
                        <a:t>UF 4</a:t>
                      </a:r>
                    </a:p>
                  </a:txBody>
                  <a:tcPr marL="13215" marR="13215" marT="13218" marB="0" anchor="ctr">
                    <a:lnL>
                      <a:noFill/>
                    </a:lnL>
                    <a:lnR>
                      <a:noFill/>
                    </a:lnR>
                    <a:lnT>
                      <a:noFill/>
                    </a:lnT>
                    <a:lnB>
                      <a:noFill/>
                    </a:lnB>
                    <a:solidFill>
                      <a:srgbClr val="002060"/>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CO" sz="1400" b="0" i="0" u="none" strike="noStrike" dirty="0">
                          <a:solidFill>
                            <a:srgbClr val="000000"/>
                          </a:solidFill>
                          <a:effectLst/>
                          <a:latin typeface="Arial" panose="020B0604020202020204" pitchFamily="34" charset="0"/>
                        </a:rPr>
                        <a:t>Variante Palmas de Guayabito</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a:noFill/>
                    </a:lnR>
                    <a:lnT>
                      <a:noFill/>
                    </a:lnT>
                    <a:lnB>
                      <a:noFill/>
                    </a:lnB>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a:noFill/>
                    </a:lnR>
                    <a:lnT>
                      <a:noFill/>
                    </a:lnT>
                    <a:lnB>
                      <a:noFill/>
                    </a:lnB>
                  </a:tcPr>
                </a:tc>
                <a:extLst>
                  <a:ext uri="{0D108BD9-81ED-4DB2-BD59-A6C34878D82A}">
                    <a16:rowId xmlns:a16="http://schemas.microsoft.com/office/drawing/2014/main" val="10006"/>
                  </a:ext>
                </a:extLst>
              </a:tr>
              <a:tr h="254344">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600" b="1" i="0" u="none" strike="noStrike" dirty="0">
                        <a:solidFill>
                          <a:srgbClr val="000000"/>
                        </a:solidFill>
                        <a:effectLst/>
                        <a:latin typeface="+mj-lt"/>
                      </a:endParaRPr>
                    </a:p>
                  </a:txBody>
                  <a:tcPr marL="13215" marR="13215" marT="13218" marB="0" anchor="ctr">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algn="ctr" fontAlgn="ctr"/>
                      <a:endParaRPr lang="es-CO" sz="1400" b="0" i="0" u="none" strike="noStrike" dirty="0">
                        <a:solidFill>
                          <a:srgbClr val="000000"/>
                        </a:solidFill>
                        <a:effectLst/>
                        <a:latin typeface="Arial" panose="020B0604020202020204" pitchFamily="34" charset="0"/>
                      </a:endParaRPr>
                    </a:p>
                  </a:txBody>
                  <a:tcPr marL="13215" marR="13215" marT="13218"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a:noFill/>
                    </a:lnL>
                    <a:lnR>
                      <a:noFill/>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extLst>
                  <a:ext uri="{0D108BD9-81ED-4DB2-BD59-A6C34878D82A}">
                    <a16:rowId xmlns:a16="http://schemas.microsoft.com/office/drawing/2014/main" val="3494978572"/>
                  </a:ext>
                </a:extLst>
              </a:tr>
              <a:tr h="494870">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s-MX" sz="1600" b="1" i="0" u="none" strike="noStrike" cap="none" dirty="0">
                          <a:ln>
                            <a:solidFill>
                              <a:srgbClr val="F6F973"/>
                            </a:solidFill>
                          </a:ln>
                          <a:solidFill>
                            <a:schemeClr val="bg1"/>
                          </a:solidFill>
                          <a:effectLst/>
                          <a:latin typeface="+mj-lt"/>
                          <a:ea typeface="+mn-ea"/>
                          <a:cs typeface="+mn-cs"/>
                          <a:sym typeface="Arial"/>
                        </a:rPr>
                        <a:t>UF 7</a:t>
                      </a:r>
                      <a:endParaRPr lang="es-CO" sz="1600" b="1" i="0" u="none" strike="noStrike" cap="none" dirty="0">
                        <a:ln>
                          <a:solidFill>
                            <a:srgbClr val="F6F973"/>
                          </a:solidFill>
                        </a:ln>
                        <a:solidFill>
                          <a:schemeClr val="bg1"/>
                        </a:solidFill>
                        <a:effectLst/>
                        <a:latin typeface="+mj-lt"/>
                        <a:ea typeface="+mn-ea"/>
                        <a:cs typeface="+mn-cs"/>
                        <a:sym typeface="Arial"/>
                      </a:endParaRPr>
                    </a:p>
                  </a:txBody>
                  <a:tcPr marL="13215" marR="13215" marT="13218" marB="0" anchor="ctr">
                    <a:lnL>
                      <a:noFill/>
                    </a:lnL>
                    <a:lnR>
                      <a:noFill/>
                    </a:lnR>
                    <a:lnT>
                      <a:noFill/>
                    </a:lnT>
                    <a:lnB>
                      <a:noFill/>
                    </a:lnB>
                    <a:solidFill>
                      <a:srgbClr val="002060"/>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algn="ctr" fontAlgn="ctr"/>
                      <a:r>
                        <a:rPr lang="es-MX" sz="1400" b="0" i="0" u="none" strike="noStrike" dirty="0">
                          <a:solidFill>
                            <a:srgbClr val="000000"/>
                          </a:solidFill>
                          <a:effectLst/>
                          <a:latin typeface="Arial" panose="020B0604020202020204" pitchFamily="34" charset="0"/>
                        </a:rPr>
                        <a:t>Variante Aguas Negras</a:t>
                      </a:r>
                      <a:endParaRPr lang="es-CO" sz="1400" b="0" i="0" u="none" strike="noStrike" dirty="0">
                        <a:solidFill>
                          <a:srgbClr val="000000"/>
                        </a:solidFill>
                        <a:effectLst/>
                        <a:latin typeface="Arial" panose="020B0604020202020204" pitchFamily="34" charset="0"/>
                      </a:endParaRP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90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a:noFill/>
                    </a:lnR>
                    <a:lnT>
                      <a:noFill/>
                    </a:lnT>
                    <a:lnB>
                      <a:noFill/>
                    </a:lnB>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a:noFill/>
                    </a:lnR>
                    <a:lnT>
                      <a:noFill/>
                    </a:lnT>
                    <a:lnB>
                      <a:noFill/>
                    </a:lnB>
                  </a:tcPr>
                </a:tc>
                <a:extLst>
                  <a:ext uri="{0D108BD9-81ED-4DB2-BD59-A6C34878D82A}">
                    <a16:rowId xmlns:a16="http://schemas.microsoft.com/office/drawing/2014/main" val="4183632707"/>
                  </a:ext>
                </a:extLst>
              </a:tr>
              <a:tr h="259874">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600" b="1" i="0" u="none" strike="noStrike" cap="none" dirty="0">
                        <a:solidFill>
                          <a:srgbClr val="000000"/>
                        </a:solidFill>
                        <a:effectLst/>
                        <a:latin typeface="+mj-lt"/>
                        <a:ea typeface="+mn-ea"/>
                        <a:cs typeface="+mn-cs"/>
                        <a:sym typeface="Arial"/>
                      </a:endParaRPr>
                    </a:p>
                  </a:txBody>
                  <a:tcPr marL="13215" marR="13215" marT="13218" marB="0" anchor="ctr">
                    <a:lnL>
                      <a:noFill/>
                    </a:lnL>
                    <a:lnR>
                      <a:noFill/>
                    </a:lnR>
                    <a:lnT>
                      <a:noFill/>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600" b="1" i="0" u="none" strike="noStrike" cap="none" dirty="0">
                        <a:solidFill>
                          <a:srgbClr val="000000"/>
                        </a:solidFill>
                        <a:effectLst/>
                        <a:latin typeface="Arial" panose="020B0604020202020204" pitchFamily="34" charset="0"/>
                        <a:ea typeface="+mn-ea"/>
                        <a:cs typeface="+mn-cs"/>
                        <a:sym typeface="Arial"/>
                      </a:endParaRPr>
                    </a:p>
                  </a:txBody>
                  <a:tcPr marL="13215" marR="13215" marT="13218" marB="0" anchor="b">
                    <a:lnL>
                      <a:noFill/>
                    </a:lnL>
                    <a:lnR w="6350" cap="flat" cmpd="sng" algn="ctr">
                      <a:noFill/>
                      <a:prstDash val="solid"/>
                      <a:round/>
                      <a:headEnd type="none" w="med" len="med"/>
                      <a:tailEnd type="none" w="med" len="med"/>
                    </a:lnR>
                    <a:lnT>
                      <a:noFill/>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400" b="1" i="0" u="none" strike="noStrike" cap="none" dirty="0">
                        <a:solidFill>
                          <a:srgbClr val="000000"/>
                        </a:solidFill>
                        <a:effectLst/>
                        <a:latin typeface="Arial" panose="020B0604020202020204" pitchFamily="34" charset="0"/>
                        <a:ea typeface="+mn-ea"/>
                        <a:cs typeface="+mn-cs"/>
                        <a:sym typeface="Arial"/>
                      </a:endParaRPr>
                    </a:p>
                  </a:txBody>
                  <a:tcPr marL="13215" marR="13215" marT="13218"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400" b="1" i="0" u="none" strike="noStrike" cap="none" dirty="0">
                        <a:solidFill>
                          <a:srgbClr val="000000"/>
                        </a:solidFill>
                        <a:effectLst/>
                        <a:latin typeface="Arial" panose="020B0604020202020204" pitchFamily="34" charset="0"/>
                        <a:ea typeface="+mn-ea"/>
                        <a:cs typeface="+mn-cs"/>
                        <a:sym typeface="Arial"/>
                      </a:endParaRPr>
                    </a:p>
                  </a:txBody>
                  <a:tcPr marL="13215" marR="13215" marT="13218" marB="0" anchor="b">
                    <a:lnL w="6350" cap="flat" cmpd="sng" algn="ctr">
                      <a:noFill/>
                      <a:prstDash val="solid"/>
                      <a:round/>
                      <a:headEnd type="none" w="med" len="med"/>
                      <a:tailEnd type="none" w="med" len="med"/>
                    </a:lnL>
                    <a:lnR>
                      <a:noFill/>
                    </a:lnR>
                    <a:lnT>
                      <a:noFill/>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400" b="1" i="0" u="none" strike="noStrike" cap="none" dirty="0">
                        <a:solidFill>
                          <a:srgbClr val="000000"/>
                        </a:solidFill>
                        <a:effectLst/>
                        <a:latin typeface="Arial" panose="020B0604020202020204" pitchFamily="34" charset="0"/>
                        <a:ea typeface="+mn-ea"/>
                        <a:cs typeface="+mn-cs"/>
                        <a:sym typeface="Arial"/>
                      </a:endParaRPr>
                    </a:p>
                  </a:txBody>
                  <a:tcPr marL="13215" marR="13215" marT="13218" marB="0" anchor="b">
                    <a:lnL>
                      <a:noFill/>
                    </a:lnL>
                    <a:lnR>
                      <a:noFill/>
                    </a:lnR>
                    <a:lnT w="6350" cap="flat" cmpd="sng" algn="ctr">
                      <a:noFill/>
                      <a:prstDash val="solid"/>
                      <a:round/>
                      <a:headEnd type="none" w="med" len="med"/>
                      <a:tailEnd type="none" w="med" len="med"/>
                    </a:lnT>
                    <a:lnB>
                      <a:noFill/>
                    </a:lnB>
                    <a:lnTlToBr w="12700" cmpd="sng">
                      <a:noFill/>
                      <a:prstDash val="solid"/>
                    </a:lnTlToBr>
                    <a:lnBlToTr w="12700" cmpd="sng">
                      <a:noFill/>
                      <a:prstDash val="solid"/>
                    </a:lnBlToTr>
                    <a:solidFill>
                      <a:schemeClr val="accent1"/>
                    </a:solidFill>
                  </a:tcPr>
                </a:tc>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endParaRPr lang="es-CO" sz="1600" b="1" i="0" u="none" strike="noStrike" cap="none" dirty="0">
                        <a:solidFill>
                          <a:srgbClr val="000000"/>
                        </a:solidFill>
                        <a:effectLst/>
                        <a:latin typeface="Arial" panose="020B0604020202020204" pitchFamily="34" charset="0"/>
                        <a:ea typeface="+mn-ea"/>
                        <a:cs typeface="+mn-cs"/>
                        <a:sym typeface="Arial"/>
                      </a:endParaRPr>
                    </a:p>
                  </a:txBody>
                  <a:tcPr marL="13215" marR="13215" marT="13218" marB="0" anchor="b">
                    <a:lnL w="6350" cap="flat" cmpd="sng" algn="ctr">
                      <a:noFill/>
                      <a:prstDash val="solid"/>
                      <a:round/>
                      <a:headEnd type="none" w="med" len="med"/>
                      <a:tailEnd type="none" w="med" len="med"/>
                    </a:lnL>
                    <a:lnR>
                      <a:noFill/>
                    </a:lnR>
                    <a:lnT>
                      <a:noFill/>
                    </a:lnT>
                    <a:lnB>
                      <a:noFill/>
                    </a:lnB>
                    <a:solidFill>
                      <a:schemeClr val="accent1"/>
                    </a:solidFill>
                  </a:tcPr>
                </a:tc>
                <a:extLst>
                  <a:ext uri="{0D108BD9-81ED-4DB2-BD59-A6C34878D82A}">
                    <a16:rowId xmlns:a16="http://schemas.microsoft.com/office/drawing/2014/main" val="1027335148"/>
                  </a:ext>
                </a:extLst>
              </a:tr>
              <a:tr h="586939">
                <a:tc>
                  <a:txBody>
                    <a:bodyPr/>
                    <a:lstStyle/>
                    <a:p>
                      <a:pPr marL="0" marR="0" lvl="0" indent="0" algn="ctr" defTabSz="914400" rtl="0" eaLnBrk="1" fontAlgn="b" latinLnBrk="0" hangingPunct="1">
                        <a:lnSpc>
                          <a:spcPct val="100000"/>
                        </a:lnSpc>
                        <a:spcBef>
                          <a:spcPts val="0"/>
                        </a:spcBef>
                        <a:spcAft>
                          <a:spcPts val="0"/>
                        </a:spcAft>
                        <a:buClr>
                          <a:srgbClr val="000000"/>
                        </a:buClr>
                        <a:buSzTx/>
                        <a:buFont typeface="Arial"/>
                        <a:buNone/>
                        <a:tabLst/>
                        <a:defRPr/>
                      </a:pPr>
                      <a:r>
                        <a:rPr lang="es-MX" sz="1600" b="1" i="0" u="none" strike="noStrike" cap="none" dirty="0">
                          <a:ln>
                            <a:solidFill>
                              <a:srgbClr val="F6F973"/>
                            </a:solidFill>
                          </a:ln>
                          <a:solidFill>
                            <a:schemeClr val="bg1"/>
                          </a:solidFill>
                          <a:effectLst/>
                          <a:latin typeface="+mj-lt"/>
                          <a:ea typeface="+mn-ea"/>
                          <a:cs typeface="+mn-cs"/>
                          <a:sym typeface="Arial"/>
                        </a:rPr>
                        <a:t>UF 9</a:t>
                      </a:r>
                      <a:endParaRPr lang="es-CO" sz="1600" b="1" i="0" u="none" strike="noStrike" cap="none" dirty="0">
                        <a:ln>
                          <a:solidFill>
                            <a:srgbClr val="F6F973"/>
                          </a:solidFill>
                        </a:ln>
                        <a:solidFill>
                          <a:schemeClr val="bg1"/>
                        </a:solidFill>
                        <a:effectLst/>
                        <a:latin typeface="+mj-lt"/>
                        <a:ea typeface="+mn-ea"/>
                        <a:cs typeface="+mn-cs"/>
                        <a:sym typeface="Arial"/>
                      </a:endParaRPr>
                    </a:p>
                  </a:txBody>
                  <a:tcPr marL="13215" marR="13215" marT="13218" marB="0" anchor="ctr">
                    <a:lnL>
                      <a:noFill/>
                    </a:lnL>
                    <a:lnR>
                      <a:noFill/>
                    </a:lnR>
                    <a:lnT>
                      <a:noFill/>
                    </a:lnT>
                    <a:lnB>
                      <a:noFill/>
                    </a:lnB>
                    <a:solidFill>
                      <a:srgbClr val="002060"/>
                    </a:solidFill>
                  </a:tcPr>
                </a:tc>
                <a:tc>
                  <a:txBody>
                    <a:bodyPr/>
                    <a:lstStyle/>
                    <a:p>
                      <a:pPr algn="ctr" fontAlgn="b"/>
                      <a:endParaRPr lang="es-CO" sz="1600" b="0" i="0" u="none" strike="noStrike" dirty="0">
                        <a:solidFill>
                          <a:srgbClr val="000000"/>
                        </a:solidFill>
                        <a:effectLst/>
                        <a:latin typeface="Calibri" panose="020F0502020204030204" pitchFamily="34" charset="0"/>
                      </a:endParaRPr>
                    </a:p>
                  </a:txBody>
                  <a:tcPr marL="13215" marR="13215" marT="13218" marB="0" anchor="b">
                    <a:lnL>
                      <a:noFill/>
                    </a:lnL>
                    <a:lnR w="12700" cap="flat" cmpd="sng" algn="ctr">
                      <a:solidFill>
                        <a:schemeClr val="tx1"/>
                      </a:solidFill>
                      <a:prstDash val="solid"/>
                      <a:round/>
                      <a:headEnd type="none" w="med" len="med"/>
                      <a:tailEnd type="none" w="med" len="med"/>
                    </a:lnR>
                    <a:lnT>
                      <a:noFill/>
                    </a:lnT>
                    <a:lnB>
                      <a:noFill/>
                    </a:lnB>
                  </a:tcPr>
                </a:tc>
                <a:tc>
                  <a:txBody>
                    <a:bodyPr/>
                    <a:lstStyle/>
                    <a:p>
                      <a:pPr marL="0" marR="0" lvl="0" indent="0" algn="ctr" defTabSz="914400" rtl="0" eaLnBrk="1" fontAlgn="ctr" latinLnBrk="0" hangingPunct="1">
                        <a:lnSpc>
                          <a:spcPct val="100000"/>
                        </a:lnSpc>
                        <a:spcBef>
                          <a:spcPts val="0"/>
                        </a:spcBef>
                        <a:spcAft>
                          <a:spcPts val="0"/>
                        </a:spcAft>
                        <a:buClr>
                          <a:srgbClr val="000000"/>
                        </a:buClr>
                        <a:buSzTx/>
                        <a:buFont typeface="Arial"/>
                        <a:buNone/>
                        <a:tabLst/>
                        <a:defRPr/>
                      </a:pPr>
                      <a:r>
                        <a:rPr lang="es-CO" sz="1400" b="0" i="0" u="none" strike="noStrike" dirty="0">
                          <a:solidFill>
                            <a:srgbClr val="000000"/>
                          </a:solidFill>
                          <a:effectLst/>
                          <a:latin typeface="Arial" panose="020B0604020202020204" pitchFamily="34" charset="0"/>
                        </a:rPr>
                        <a:t>Variante Campo Veintitrés</a:t>
                      </a:r>
                    </a:p>
                  </a:txBody>
                  <a:tcPr marL="13215" marR="13215" marT="132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85000"/>
                      </a:schemeClr>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w="12700" cap="flat" cmpd="sng" algn="ctr">
                      <a:solidFill>
                        <a:schemeClr val="tx1"/>
                      </a:solidFill>
                      <a:prstDash val="solid"/>
                      <a:round/>
                      <a:headEnd type="none" w="med" len="med"/>
                      <a:tailEnd type="none" w="med" len="med"/>
                    </a:lnL>
                    <a:lnR>
                      <a:noFill/>
                    </a:lnR>
                    <a:lnT>
                      <a:noFill/>
                    </a:lnT>
                    <a:lnB>
                      <a:noFill/>
                    </a:lnB>
                    <a:solidFill>
                      <a:schemeClr val="accent1"/>
                    </a:solidFill>
                  </a:tcPr>
                </a:tc>
                <a:tc>
                  <a:txBody>
                    <a:bodyPr/>
                    <a:lstStyle/>
                    <a:p>
                      <a:pPr algn="ctr" fontAlgn="b"/>
                      <a:endParaRPr lang="es-CO" sz="1400" b="0" i="0" u="none" strike="noStrike" dirty="0">
                        <a:solidFill>
                          <a:srgbClr val="000000"/>
                        </a:solidFill>
                        <a:effectLst/>
                        <a:latin typeface="Calibri" panose="020F0502020204030204" pitchFamily="34" charset="0"/>
                      </a:endParaRPr>
                    </a:p>
                  </a:txBody>
                  <a:tcPr marL="13215" marR="13215" marT="13218" marB="0" anchor="b">
                    <a:lnL>
                      <a:noFill/>
                    </a:lnL>
                    <a:lnR>
                      <a:noFill/>
                    </a:lnR>
                    <a:lnT w="6350" cap="flat" cmpd="sng" algn="ctr">
                      <a:noFill/>
                      <a:prstDash val="solid"/>
                      <a:round/>
                      <a:headEnd type="none" w="med" len="med"/>
                      <a:tailEnd type="none" w="med" len="med"/>
                    </a:lnT>
                    <a:lnB>
                      <a:noFill/>
                    </a:lnB>
                    <a:solidFill>
                      <a:schemeClr val="accent1"/>
                    </a:solidFill>
                  </a:tcPr>
                </a:tc>
                <a:tc>
                  <a:txBody>
                    <a:bodyPr/>
                    <a:lstStyle/>
                    <a:p>
                      <a:pPr algn="l" fontAlgn="b"/>
                      <a:endParaRPr lang="es-CO" sz="1600" b="0" i="0" u="none" strike="noStrike" dirty="0">
                        <a:solidFill>
                          <a:srgbClr val="000000"/>
                        </a:solidFill>
                        <a:effectLst/>
                        <a:latin typeface="Calibri" panose="020F0502020204030204" pitchFamily="34" charset="0"/>
                      </a:endParaRPr>
                    </a:p>
                  </a:txBody>
                  <a:tcPr marL="13215" marR="13215" marT="13218" marB="0" anchor="b">
                    <a:lnL w="6350" cap="flat" cmpd="sng" algn="ctr">
                      <a:noFill/>
                      <a:prstDash val="solid"/>
                      <a:round/>
                      <a:headEnd type="none" w="med" len="med"/>
                      <a:tailEnd type="none" w="med" len="med"/>
                    </a:lnL>
                    <a:lnR>
                      <a:noFill/>
                    </a:lnR>
                    <a:lnT>
                      <a:noFill/>
                    </a:lnT>
                    <a:lnB>
                      <a:noFill/>
                    </a:lnB>
                  </a:tcPr>
                </a:tc>
                <a:extLst>
                  <a:ext uri="{0D108BD9-81ED-4DB2-BD59-A6C34878D82A}">
                    <a16:rowId xmlns:a16="http://schemas.microsoft.com/office/drawing/2014/main" val="124968153"/>
                  </a:ext>
                </a:extLst>
              </a:tr>
            </a:tbl>
          </a:graphicData>
        </a:graphic>
      </p:graphicFrame>
    </p:spTree>
    <p:extLst>
      <p:ext uri="{BB962C8B-B14F-4D97-AF65-F5344CB8AC3E}">
        <p14:creationId xmlns:p14="http://schemas.microsoft.com/office/powerpoint/2010/main" val="113335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F4348E92-44A0-4B1E-8E24-9CEFAF4C42C5}"/>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a:ln>
                  <a:noFill/>
                </a:ln>
                <a:solidFill>
                  <a:srgbClr val="0066CD"/>
                </a:solidFill>
                <a:effectLst/>
                <a:uLnTx/>
                <a:uFillTx/>
                <a:latin typeface="Arial"/>
                <a:sym typeface="Work Sans Light"/>
              </a:rPr>
              <a:t>Riesgos del Proyecto</a:t>
            </a:r>
            <a:endParaRPr kumimoji="0" lang="es-ES" sz="4000" b="0" i="0" u="none" strike="noStrike" kern="1200" cap="none" spc="0" normalizeH="0" baseline="0" noProof="0" dirty="0">
              <a:ln>
                <a:noFill/>
              </a:ln>
              <a:solidFill>
                <a:srgbClr val="0066CD"/>
              </a:solidFill>
              <a:effectLst/>
              <a:uLnTx/>
              <a:uFillTx/>
              <a:latin typeface="Work Sans Light"/>
              <a:sym typeface="Work Sans Light"/>
            </a:endParaRPr>
          </a:p>
        </p:txBody>
      </p:sp>
      <p:graphicFrame>
        <p:nvGraphicFramePr>
          <p:cNvPr id="5" name="Tabla 4">
            <a:extLst>
              <a:ext uri="{FF2B5EF4-FFF2-40B4-BE49-F238E27FC236}">
                <a16:creationId xmlns:a16="http://schemas.microsoft.com/office/drawing/2014/main" id="{96ABA24F-6DB4-4D31-851D-97BDBC1E0012}"/>
              </a:ext>
            </a:extLst>
          </p:cNvPr>
          <p:cNvGraphicFramePr>
            <a:graphicFrameLocks noGrp="1"/>
          </p:cNvGraphicFramePr>
          <p:nvPr>
            <p:extLst/>
          </p:nvPr>
        </p:nvGraphicFramePr>
        <p:xfrm>
          <a:off x="569626" y="1049310"/>
          <a:ext cx="10972800" cy="5233308"/>
        </p:xfrm>
        <a:graphic>
          <a:graphicData uri="http://schemas.openxmlformats.org/drawingml/2006/table">
            <a:tbl>
              <a:tblPr firstRow="1" firstCol="1" bandRow="1">
                <a:tableStyleId>{08FB837D-C827-4EFA-A057-4D05807E0F7C}</a:tableStyleId>
              </a:tblPr>
              <a:tblGrid>
                <a:gridCol w="569626">
                  <a:extLst>
                    <a:ext uri="{9D8B030D-6E8A-4147-A177-3AD203B41FA5}">
                      <a16:colId xmlns:a16="http://schemas.microsoft.com/office/drawing/2014/main" val="2089775509"/>
                    </a:ext>
                  </a:extLst>
                </a:gridCol>
                <a:gridCol w="1798820">
                  <a:extLst>
                    <a:ext uri="{9D8B030D-6E8A-4147-A177-3AD203B41FA5}">
                      <a16:colId xmlns:a16="http://schemas.microsoft.com/office/drawing/2014/main" val="2040587390"/>
                    </a:ext>
                  </a:extLst>
                </a:gridCol>
                <a:gridCol w="7254169">
                  <a:extLst>
                    <a:ext uri="{9D8B030D-6E8A-4147-A177-3AD203B41FA5}">
                      <a16:colId xmlns:a16="http://schemas.microsoft.com/office/drawing/2014/main" val="1710213603"/>
                    </a:ext>
                  </a:extLst>
                </a:gridCol>
                <a:gridCol w="1350185">
                  <a:extLst>
                    <a:ext uri="{9D8B030D-6E8A-4147-A177-3AD203B41FA5}">
                      <a16:colId xmlns:a16="http://schemas.microsoft.com/office/drawing/2014/main" val="427846515"/>
                    </a:ext>
                  </a:extLst>
                </a:gridCol>
              </a:tblGrid>
              <a:tr h="330225">
                <a:tc>
                  <a:txBody>
                    <a:bodyPr/>
                    <a:lstStyle/>
                    <a:p>
                      <a:pPr algn="ctr">
                        <a:lnSpc>
                          <a:spcPct val="107000"/>
                        </a:lnSpc>
                        <a:spcAft>
                          <a:spcPts val="800"/>
                        </a:spcAft>
                      </a:pPr>
                      <a:r>
                        <a:rPr lang="es-CO" sz="1600">
                          <a:effectLst/>
                        </a:rPr>
                        <a:t>No.</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600" dirty="0">
                          <a:effectLst/>
                        </a:rPr>
                        <a:t>Área riesgo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600" dirty="0">
                          <a:effectLst/>
                        </a:rPr>
                        <a:t>Tipo de Riesgo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40093956"/>
                  </a:ext>
                </a:extLst>
              </a:tr>
              <a:tr h="308619">
                <a:tc>
                  <a:txBody>
                    <a:bodyPr/>
                    <a:lstStyle/>
                    <a:p>
                      <a:pPr algn="ctr">
                        <a:lnSpc>
                          <a:spcPct val="107000"/>
                        </a:lnSpc>
                        <a:spcAft>
                          <a:spcPts val="800"/>
                        </a:spcAft>
                      </a:pPr>
                      <a:r>
                        <a:rPr lang="es-CO" sz="1300" dirty="0">
                          <a:solidFill>
                            <a:srgbClr val="000000"/>
                          </a:solidFill>
                          <a:effectLst/>
                        </a:rPr>
                        <a:t>1</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rowSpan="2">
                  <a:txBody>
                    <a:bodyPr/>
                    <a:lstStyle/>
                    <a:p>
                      <a:pPr algn="ctr">
                        <a:lnSpc>
                          <a:spcPct val="107000"/>
                        </a:lnSpc>
                        <a:spcAft>
                          <a:spcPts val="800"/>
                        </a:spcAft>
                      </a:pPr>
                      <a:r>
                        <a:rPr lang="es-CO" sz="1300">
                          <a:solidFill>
                            <a:srgbClr val="000000"/>
                          </a:solidFill>
                          <a:effectLst/>
                        </a:rPr>
                        <a:t>PREDIAL</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Los efectos de las demoras y los costos en la gestión predial a cargo del concesionario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84953663"/>
                  </a:ext>
                </a:extLst>
              </a:tr>
              <a:tr h="308619">
                <a:tc>
                  <a:txBody>
                    <a:bodyPr/>
                    <a:lstStyle/>
                    <a:p>
                      <a:pPr algn="ctr">
                        <a:lnSpc>
                          <a:spcPct val="107000"/>
                        </a:lnSpc>
                        <a:spcAft>
                          <a:spcPts val="800"/>
                        </a:spcAft>
                      </a:pPr>
                      <a:r>
                        <a:rPr lang="es-CO" sz="1300" dirty="0">
                          <a:solidFill>
                            <a:srgbClr val="000000"/>
                          </a:solidFill>
                          <a:effectLst/>
                        </a:rPr>
                        <a:t>2</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 las variaciones en el valor estimado de predios (incluyendo expropiación) y compensaciones socioeconómicas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1136915022"/>
                  </a:ext>
                </a:extLst>
              </a:tr>
              <a:tr h="781994">
                <a:tc>
                  <a:txBody>
                    <a:bodyPr/>
                    <a:lstStyle/>
                    <a:p>
                      <a:pPr algn="ctr">
                        <a:lnSpc>
                          <a:spcPct val="107000"/>
                        </a:lnSpc>
                        <a:spcAft>
                          <a:spcPts val="800"/>
                        </a:spcAft>
                      </a:pPr>
                      <a:r>
                        <a:rPr lang="es-CO" sz="1300">
                          <a:solidFill>
                            <a:srgbClr val="000000"/>
                          </a:solidFill>
                          <a:effectLst/>
                        </a:rPr>
                        <a:t>3</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rowSpan="5">
                  <a:txBody>
                    <a:bodyPr/>
                    <a:lstStyle/>
                    <a:p>
                      <a:pPr algn="ctr">
                        <a:lnSpc>
                          <a:spcPct val="107000"/>
                        </a:lnSpc>
                        <a:spcAft>
                          <a:spcPts val="800"/>
                        </a:spcAft>
                      </a:pPr>
                      <a:r>
                        <a:rPr lang="es-CO" sz="1300" dirty="0">
                          <a:solidFill>
                            <a:srgbClr val="000000"/>
                          </a:solidFill>
                          <a:effectLst/>
                        </a:rPr>
                        <a:t>AMBIENTAL &amp; SOCIAL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Los efectos de los costos y las demoras en la obtención de las licencias ambientales,  planes de manejo ambiental, conceptos y demás permisos de carácter ambiental, así como las gestiones y actividades derivadas de los acuerdos de nuevas consultas previas con las comunidades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817809415"/>
                  </a:ext>
                </a:extLst>
              </a:tr>
              <a:tr h="308619">
                <a:tc>
                  <a:txBody>
                    <a:bodyPr/>
                    <a:lstStyle/>
                    <a:p>
                      <a:pPr algn="ctr">
                        <a:lnSpc>
                          <a:spcPct val="107000"/>
                        </a:lnSpc>
                        <a:spcAft>
                          <a:spcPts val="800"/>
                        </a:spcAft>
                      </a:pPr>
                      <a:r>
                        <a:rPr lang="es-CO" sz="1300">
                          <a:solidFill>
                            <a:srgbClr val="000000"/>
                          </a:solidFill>
                          <a:effectLst/>
                        </a:rPr>
                        <a:t>4</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 las variaciones en el valor estimado de las compensaciones socio ambientales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554571430"/>
                  </a:ext>
                </a:extLst>
              </a:tr>
              <a:tr h="939784">
                <a:tc>
                  <a:txBody>
                    <a:bodyPr/>
                    <a:lstStyle/>
                    <a:p>
                      <a:pPr algn="ctr">
                        <a:lnSpc>
                          <a:spcPct val="107000"/>
                        </a:lnSpc>
                        <a:spcAft>
                          <a:spcPts val="800"/>
                        </a:spcAft>
                      </a:pPr>
                      <a:r>
                        <a:rPr lang="es-CO" sz="1300">
                          <a:solidFill>
                            <a:srgbClr val="000000"/>
                          </a:solidFill>
                          <a:effectLst/>
                        </a:rPr>
                        <a:t>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El costo de las obras menores solicitadas por la ANI o por la autoridad estatal competente, posteriores a la expedición de la licencia o producto de nuevas consultas previas  que sean certificadas por Autoridad Estatal competente o reconocidas mediante fallo judicial en firme en el área de influencia del Proyecto, por razones no imputables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Público - 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1432799766"/>
                  </a:ext>
                </a:extLst>
              </a:tr>
              <a:tr h="466411">
                <a:tc>
                  <a:txBody>
                    <a:bodyPr/>
                    <a:lstStyle/>
                    <a:p>
                      <a:pPr algn="ctr">
                        <a:lnSpc>
                          <a:spcPct val="107000"/>
                        </a:lnSpc>
                        <a:spcAft>
                          <a:spcPts val="800"/>
                        </a:spcAft>
                      </a:pPr>
                      <a:r>
                        <a:rPr lang="es-CO" sz="1300">
                          <a:solidFill>
                            <a:srgbClr val="000000"/>
                          </a:solidFill>
                          <a:effectLst/>
                        </a:rPr>
                        <a:t>6</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desfavorables de la no instalación, movimiento o reubicación de casetas en el proyecto o imposibilidad de recaudo en las estaciones de peaje.</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231305893"/>
                  </a:ext>
                </a:extLst>
              </a:tr>
              <a:tr h="284147">
                <a:tc>
                  <a:txBody>
                    <a:bodyPr/>
                    <a:lstStyle/>
                    <a:p>
                      <a:pPr algn="ctr">
                        <a:lnSpc>
                          <a:spcPct val="107000"/>
                        </a:lnSpc>
                        <a:spcAft>
                          <a:spcPts val="800"/>
                        </a:spcAft>
                      </a:pPr>
                      <a:r>
                        <a:rPr lang="es-CO" sz="1300">
                          <a:solidFill>
                            <a:srgbClr val="000000"/>
                          </a:solidFill>
                          <a:effectLst/>
                        </a:rPr>
                        <a:t>7</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desfavorables de la invasión del derecho de vía </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220918368"/>
                  </a:ext>
                </a:extLst>
              </a:tr>
              <a:tr h="308619">
                <a:tc>
                  <a:txBody>
                    <a:bodyPr/>
                    <a:lstStyle/>
                    <a:p>
                      <a:pPr algn="ctr">
                        <a:lnSpc>
                          <a:spcPct val="107000"/>
                        </a:lnSpc>
                        <a:spcAft>
                          <a:spcPts val="800"/>
                        </a:spcAft>
                      </a:pPr>
                      <a:r>
                        <a:rPr lang="es-CO" sz="1300">
                          <a:solidFill>
                            <a:srgbClr val="000000"/>
                          </a:solidFill>
                          <a:effectLst/>
                        </a:rPr>
                        <a:t>8</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REDES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Los efectos de las variaciones en el valor estimado para el traslado y/o intervención de redes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4034980970"/>
                  </a:ext>
                </a:extLst>
              </a:tr>
              <a:tr h="624202">
                <a:tc>
                  <a:txBody>
                    <a:bodyPr/>
                    <a:lstStyle/>
                    <a:p>
                      <a:pPr algn="ctr">
                        <a:lnSpc>
                          <a:spcPct val="107000"/>
                        </a:lnSpc>
                        <a:spcAft>
                          <a:spcPts val="800"/>
                        </a:spcAft>
                      </a:pPr>
                      <a:r>
                        <a:rPr lang="es-CO" sz="1300">
                          <a:solidFill>
                            <a:srgbClr val="000000"/>
                          </a:solidFill>
                          <a:effectLst/>
                        </a:rPr>
                        <a:t>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rowSpan="2">
                  <a:txBody>
                    <a:bodyPr/>
                    <a:lstStyle/>
                    <a:p>
                      <a:pPr algn="ctr">
                        <a:lnSpc>
                          <a:spcPct val="107000"/>
                        </a:lnSpc>
                        <a:spcAft>
                          <a:spcPts val="800"/>
                        </a:spcAft>
                      </a:pPr>
                      <a:r>
                        <a:rPr lang="es-CO" sz="1300">
                          <a:solidFill>
                            <a:srgbClr val="000000"/>
                          </a:solidFill>
                          <a:effectLst/>
                        </a:rPr>
                        <a:t>DISEÑO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Efectos derivados de los cambios en los estudios y diseños, incluyendo pero sin limitarse a modificaciones sobre la programación de obra, sobre los costos y el impacto sobre otros riesgos a cargo de la ANI.</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3475181315"/>
                  </a:ext>
                </a:extLst>
              </a:tr>
              <a:tr h="466411">
                <a:tc>
                  <a:txBody>
                    <a:bodyPr/>
                    <a:lstStyle/>
                    <a:p>
                      <a:pPr algn="ctr">
                        <a:lnSpc>
                          <a:spcPct val="107000"/>
                        </a:lnSpc>
                        <a:spcAft>
                          <a:spcPts val="800"/>
                        </a:spcAft>
                      </a:pPr>
                      <a:r>
                        <a:rPr lang="es-CO" sz="1300" dirty="0">
                          <a:solidFill>
                            <a:srgbClr val="000000"/>
                          </a:solidFill>
                          <a:effectLst/>
                        </a:rPr>
                        <a:t>10</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Sobrecostos de los cambios en diseño por  decisiones de la ANI o cómo consecuencia del trámite ambiental por razones no imputables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922" marR="46922" marT="0" marB="0" anchor="ctr"/>
                </a:tc>
                <a:extLst>
                  <a:ext uri="{0D108BD9-81ED-4DB2-BD59-A6C34878D82A}">
                    <a16:rowId xmlns:a16="http://schemas.microsoft.com/office/drawing/2014/main" val="749518814"/>
                  </a:ext>
                </a:extLst>
              </a:tr>
            </a:tbl>
          </a:graphicData>
        </a:graphic>
      </p:graphicFrame>
    </p:spTree>
    <p:extLst>
      <p:ext uri="{BB962C8B-B14F-4D97-AF65-F5344CB8AC3E}">
        <p14:creationId xmlns:p14="http://schemas.microsoft.com/office/powerpoint/2010/main" val="30909452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ítulo 2">
            <a:extLst>
              <a:ext uri="{FF2B5EF4-FFF2-40B4-BE49-F238E27FC236}">
                <a16:creationId xmlns:a16="http://schemas.microsoft.com/office/drawing/2014/main" id="{1AF8A9CB-816C-461C-AAAA-90C345DAC2BC}"/>
              </a:ext>
            </a:extLst>
          </p:cNvPr>
          <p:cNvSpPr>
            <a:spLocks noGrp="1"/>
          </p:cNvSpPr>
          <p:nvPr>
            <p:ph type="title"/>
          </p:nvPr>
        </p:nvSpPr>
        <p:spPr>
          <a:xfrm>
            <a:off x="240933" y="106763"/>
            <a:ext cx="9580679" cy="853597"/>
          </a:xfrm>
        </p:spPr>
        <p:txBody>
          <a:bodyPr/>
          <a:lstStyle/>
          <a:p>
            <a:r>
              <a:rPr lang="es-CO" b="1" dirty="0">
                <a:latin typeface="+mj-lt"/>
              </a:rPr>
              <a:t>Riesgos del Proyecto</a:t>
            </a:r>
            <a:endParaRPr lang="es-ES" dirty="0"/>
          </a:p>
        </p:txBody>
      </p:sp>
      <p:graphicFrame>
        <p:nvGraphicFramePr>
          <p:cNvPr id="2" name="Tabla 1">
            <a:extLst>
              <a:ext uri="{FF2B5EF4-FFF2-40B4-BE49-F238E27FC236}">
                <a16:creationId xmlns:a16="http://schemas.microsoft.com/office/drawing/2014/main" id="{20E1AE9E-84EE-441C-B5DE-52CA34785193}"/>
              </a:ext>
            </a:extLst>
          </p:cNvPr>
          <p:cNvGraphicFramePr>
            <a:graphicFrameLocks noGrp="1"/>
          </p:cNvGraphicFramePr>
          <p:nvPr>
            <p:extLst/>
          </p:nvPr>
        </p:nvGraphicFramePr>
        <p:xfrm>
          <a:off x="449705" y="839450"/>
          <a:ext cx="11362544" cy="5760287"/>
        </p:xfrm>
        <a:graphic>
          <a:graphicData uri="http://schemas.openxmlformats.org/drawingml/2006/table">
            <a:tbl>
              <a:tblPr firstRow="1" firstCol="1" bandRow="1">
                <a:tableStyleId>{08FB837D-C827-4EFA-A057-4D05807E0F7C}</a:tableStyleId>
              </a:tblPr>
              <a:tblGrid>
                <a:gridCol w="737624">
                  <a:extLst>
                    <a:ext uri="{9D8B030D-6E8A-4147-A177-3AD203B41FA5}">
                      <a16:colId xmlns:a16="http://schemas.microsoft.com/office/drawing/2014/main" val="1898429507"/>
                    </a:ext>
                  </a:extLst>
                </a:gridCol>
                <a:gridCol w="1585106">
                  <a:extLst>
                    <a:ext uri="{9D8B030D-6E8A-4147-A177-3AD203B41FA5}">
                      <a16:colId xmlns:a16="http://schemas.microsoft.com/office/drawing/2014/main" val="312873158"/>
                    </a:ext>
                  </a:extLst>
                </a:gridCol>
                <a:gridCol w="7840601">
                  <a:extLst>
                    <a:ext uri="{9D8B030D-6E8A-4147-A177-3AD203B41FA5}">
                      <a16:colId xmlns:a16="http://schemas.microsoft.com/office/drawing/2014/main" val="2683591339"/>
                    </a:ext>
                  </a:extLst>
                </a:gridCol>
                <a:gridCol w="1199213">
                  <a:extLst>
                    <a:ext uri="{9D8B030D-6E8A-4147-A177-3AD203B41FA5}">
                      <a16:colId xmlns:a16="http://schemas.microsoft.com/office/drawing/2014/main" val="1752472546"/>
                    </a:ext>
                  </a:extLst>
                </a:gridCol>
              </a:tblGrid>
              <a:tr h="321122">
                <a:tc>
                  <a:txBody>
                    <a:bodyPr/>
                    <a:lstStyle/>
                    <a:p>
                      <a:pPr algn="ctr">
                        <a:lnSpc>
                          <a:spcPct val="107000"/>
                        </a:lnSpc>
                        <a:spcAft>
                          <a:spcPts val="800"/>
                        </a:spcAft>
                      </a:pPr>
                      <a:r>
                        <a:rPr lang="es-CO" sz="1600" dirty="0">
                          <a:effectLst/>
                        </a:rPr>
                        <a:t>No.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600" dirty="0">
                          <a:effectLst/>
                        </a:rPr>
                        <a:t>Área riesgo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600" dirty="0">
                          <a:effectLst/>
                        </a:rPr>
                        <a:t>Tipo de Riesgo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707741200"/>
                  </a:ext>
                </a:extLst>
              </a:tr>
              <a:tr h="276314">
                <a:tc>
                  <a:txBody>
                    <a:bodyPr/>
                    <a:lstStyle/>
                    <a:p>
                      <a:pPr algn="ctr">
                        <a:lnSpc>
                          <a:spcPct val="107000"/>
                        </a:lnSpc>
                        <a:spcAft>
                          <a:spcPts val="800"/>
                        </a:spcAft>
                      </a:pPr>
                      <a:r>
                        <a:rPr lang="es-CO" sz="1300" dirty="0">
                          <a:solidFill>
                            <a:srgbClr val="000000"/>
                          </a:solidFill>
                          <a:effectLst/>
                        </a:rPr>
                        <a:t>11</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rowSpan="4">
                  <a:txBody>
                    <a:bodyPr/>
                    <a:lstStyle/>
                    <a:p>
                      <a:pPr algn="ctr">
                        <a:lnSpc>
                          <a:spcPct val="107000"/>
                        </a:lnSpc>
                        <a:spcAft>
                          <a:spcPts val="800"/>
                        </a:spcAft>
                      </a:pPr>
                      <a:r>
                        <a:rPr lang="es-CO" sz="1300">
                          <a:solidFill>
                            <a:srgbClr val="000000"/>
                          </a:solidFill>
                          <a:effectLst/>
                        </a:rPr>
                        <a:t>CONSTRUCCIÓN</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Los efectos de las variaciones en las cantidades de obra</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127523028"/>
                  </a:ext>
                </a:extLst>
              </a:tr>
              <a:tr h="551023">
                <a:tc>
                  <a:txBody>
                    <a:bodyPr/>
                    <a:lstStyle/>
                    <a:p>
                      <a:pPr algn="ctr">
                        <a:lnSpc>
                          <a:spcPct val="107000"/>
                        </a:lnSpc>
                        <a:spcAft>
                          <a:spcPts val="800"/>
                        </a:spcAft>
                      </a:pPr>
                      <a:r>
                        <a:rPr lang="es-CO" sz="1300" dirty="0">
                          <a:solidFill>
                            <a:srgbClr val="000000"/>
                          </a:solidFill>
                          <a:effectLst/>
                        </a:rPr>
                        <a:t>12</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favorables y/o desfavorables de la variación en los costos asociados a las cantidades de obras requeridas para la prevención o solución de eventos geológicos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887102314"/>
                  </a:ext>
                </a:extLst>
              </a:tr>
              <a:tr h="276314">
                <a:tc>
                  <a:txBody>
                    <a:bodyPr/>
                    <a:lstStyle/>
                    <a:p>
                      <a:pPr algn="ctr">
                        <a:lnSpc>
                          <a:spcPct val="107000"/>
                        </a:lnSpc>
                        <a:spcAft>
                          <a:spcPts val="800"/>
                        </a:spcAft>
                      </a:pPr>
                      <a:r>
                        <a:rPr lang="es-CO" sz="1300" dirty="0">
                          <a:solidFill>
                            <a:srgbClr val="000000"/>
                          </a:solidFill>
                          <a:effectLst/>
                        </a:rPr>
                        <a:t>13</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efectos de la variación en precios de los insumos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2019825149"/>
                  </a:ext>
                </a:extLst>
              </a:tr>
              <a:tr h="300112">
                <a:tc>
                  <a:txBody>
                    <a:bodyPr/>
                    <a:lstStyle/>
                    <a:p>
                      <a:pPr algn="ctr">
                        <a:lnSpc>
                          <a:spcPct val="107000"/>
                        </a:lnSpc>
                        <a:spcAft>
                          <a:spcPts val="800"/>
                        </a:spcAft>
                      </a:pPr>
                      <a:r>
                        <a:rPr lang="es-CO" sz="1300" dirty="0">
                          <a:solidFill>
                            <a:srgbClr val="000000"/>
                          </a:solidFill>
                          <a:effectLst/>
                        </a:rPr>
                        <a:t>14</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Efectos derivados del  estado de la entrega de la infraestructura existente.</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211578900"/>
                  </a:ext>
                </a:extLst>
              </a:tr>
              <a:tr h="453553">
                <a:tc>
                  <a:txBody>
                    <a:bodyPr/>
                    <a:lstStyle/>
                    <a:p>
                      <a:pPr algn="ctr">
                        <a:lnSpc>
                          <a:spcPct val="107000"/>
                        </a:lnSpc>
                        <a:spcAft>
                          <a:spcPts val="800"/>
                        </a:spcAft>
                      </a:pPr>
                      <a:r>
                        <a:rPr lang="es-CO" sz="1300">
                          <a:solidFill>
                            <a:srgbClr val="000000"/>
                          </a:solidFill>
                          <a:effectLst/>
                        </a:rPr>
                        <a:t>15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rowSpan="3">
                  <a:txBody>
                    <a:bodyPr/>
                    <a:lstStyle/>
                    <a:p>
                      <a:pPr algn="ctr">
                        <a:lnSpc>
                          <a:spcPct val="107000"/>
                        </a:lnSpc>
                        <a:spcAft>
                          <a:spcPts val="800"/>
                        </a:spcAft>
                      </a:pPr>
                      <a:r>
                        <a:rPr lang="es-CO" sz="1300" dirty="0">
                          <a:solidFill>
                            <a:srgbClr val="000000"/>
                          </a:solidFill>
                          <a:effectLst/>
                        </a:rPr>
                        <a:t>OPERACIÓN Y MANTENIMIENTO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Efectos de las variaciones en las cantidades de obra requeridas para las obras de mantenimiento y las actividades de operación</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658720286"/>
                  </a:ext>
                </a:extLst>
              </a:tr>
              <a:tr h="364223">
                <a:tc>
                  <a:txBody>
                    <a:bodyPr/>
                    <a:lstStyle/>
                    <a:p>
                      <a:pPr algn="ctr">
                        <a:lnSpc>
                          <a:spcPct val="107000"/>
                        </a:lnSpc>
                        <a:spcAft>
                          <a:spcPts val="800"/>
                        </a:spcAft>
                      </a:pPr>
                      <a:r>
                        <a:rPr lang="es-CO" sz="1300">
                          <a:solidFill>
                            <a:srgbClr val="000000"/>
                          </a:solidFill>
                          <a:effectLst/>
                        </a:rPr>
                        <a:t>16</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las variaciones  en los precios de los insumos para las obras de mantenimiento y las actividades de operación</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1207379832"/>
                  </a:ext>
                </a:extLst>
              </a:tr>
              <a:tr h="276314">
                <a:tc>
                  <a:txBody>
                    <a:bodyPr/>
                    <a:lstStyle/>
                    <a:p>
                      <a:pPr algn="ctr">
                        <a:lnSpc>
                          <a:spcPct val="107000"/>
                        </a:lnSpc>
                        <a:spcAft>
                          <a:spcPts val="800"/>
                        </a:spcAft>
                      </a:pPr>
                      <a:r>
                        <a:rPr lang="es-CO" sz="1300">
                          <a:solidFill>
                            <a:srgbClr val="000000"/>
                          </a:solidFill>
                          <a:effectLst/>
                        </a:rPr>
                        <a:t>17</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Efectos  ligados al estado de la infraestructura existente.</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3780127412"/>
                  </a:ext>
                </a:extLst>
              </a:tr>
              <a:tr h="1067318">
                <a:tc>
                  <a:txBody>
                    <a:bodyPr/>
                    <a:lstStyle/>
                    <a:p>
                      <a:pPr algn="ctr">
                        <a:lnSpc>
                          <a:spcPct val="107000"/>
                        </a:lnSpc>
                        <a:spcAft>
                          <a:spcPts val="800"/>
                        </a:spcAft>
                      </a:pPr>
                      <a:r>
                        <a:rPr lang="es-CO" sz="1300">
                          <a:solidFill>
                            <a:srgbClr val="000000"/>
                          </a:solidFill>
                          <a:effectLst/>
                        </a:rPr>
                        <a:t>18</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rowSpan="5">
                  <a:txBody>
                    <a:bodyPr/>
                    <a:lstStyle/>
                    <a:p>
                      <a:pPr algn="ctr">
                        <a:lnSpc>
                          <a:spcPct val="107000"/>
                        </a:lnSpc>
                        <a:spcAft>
                          <a:spcPts val="800"/>
                        </a:spcAft>
                      </a:pPr>
                      <a:r>
                        <a:rPr lang="es-CO" sz="1300">
                          <a:solidFill>
                            <a:srgbClr val="000000"/>
                          </a:solidFill>
                          <a:effectLst/>
                        </a:rPr>
                        <a:t>COMERCIAL</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Los efectos favorables y/o desfavorables de la variación de los ingresos en el Recaudo  Proyecto por los cambios en el tráfico durante la vida del Proyecto, en la medida en que la asunción de este riesgo conlleva la obtención del VPIP por parte del Concesionario dentro del Plazo establecido, salvo por las coberturas expresamente a cargo de la ANI derivadas del cálculo de Soporte de Ingresos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Público - 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909978234"/>
                  </a:ext>
                </a:extLst>
              </a:tr>
              <a:tr h="300112">
                <a:tc>
                  <a:txBody>
                    <a:bodyPr/>
                    <a:lstStyle/>
                    <a:p>
                      <a:pPr algn="ctr">
                        <a:lnSpc>
                          <a:spcPct val="107000"/>
                        </a:lnSpc>
                        <a:spcAft>
                          <a:spcPts val="800"/>
                        </a:spcAft>
                      </a:pPr>
                      <a:r>
                        <a:rPr lang="es-CO" sz="1300">
                          <a:solidFill>
                            <a:srgbClr val="000000"/>
                          </a:solidFill>
                          <a:effectLst/>
                        </a:rPr>
                        <a:t>19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desfavorables sobre los ingresos  derivados de evasión del pago de peaje</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3754567112"/>
                  </a:ext>
                </a:extLst>
              </a:tr>
              <a:tr h="300112">
                <a:tc>
                  <a:txBody>
                    <a:bodyPr/>
                    <a:lstStyle/>
                    <a:p>
                      <a:pPr algn="ctr">
                        <a:lnSpc>
                          <a:spcPct val="107000"/>
                        </a:lnSpc>
                        <a:spcAft>
                          <a:spcPts val="800"/>
                        </a:spcAft>
                      </a:pPr>
                      <a:r>
                        <a:rPr lang="es-CO" sz="1300">
                          <a:solidFill>
                            <a:srgbClr val="000000"/>
                          </a:solidFill>
                          <a:effectLst/>
                        </a:rPr>
                        <a:t>20</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desfavorables sobre los  ingresos derivados de elusión del pago de peajes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1160829756"/>
                  </a:ext>
                </a:extLst>
              </a:tr>
              <a:tr h="300112">
                <a:tc>
                  <a:txBody>
                    <a:bodyPr/>
                    <a:lstStyle/>
                    <a:p>
                      <a:pPr algn="ctr">
                        <a:lnSpc>
                          <a:spcPct val="107000"/>
                        </a:lnSpc>
                        <a:spcAft>
                          <a:spcPts val="800"/>
                        </a:spcAft>
                      </a:pPr>
                      <a:r>
                        <a:rPr lang="es-CO" sz="1300">
                          <a:solidFill>
                            <a:srgbClr val="000000"/>
                          </a:solidFill>
                          <a:effectLst/>
                        </a:rPr>
                        <a:t>21</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la variación de los ingresos por explotación comercial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829865212"/>
                  </a:ext>
                </a:extLst>
              </a:tr>
              <a:tr h="924623">
                <a:tc>
                  <a:txBody>
                    <a:bodyPr/>
                    <a:lstStyle/>
                    <a:p>
                      <a:pPr algn="ctr">
                        <a:lnSpc>
                          <a:spcPct val="107000"/>
                        </a:lnSpc>
                        <a:spcAft>
                          <a:spcPts val="800"/>
                        </a:spcAft>
                      </a:pPr>
                      <a:r>
                        <a:rPr lang="es-CO" sz="1300">
                          <a:solidFill>
                            <a:srgbClr val="000000"/>
                          </a:solidFill>
                          <a:effectLst/>
                        </a:rPr>
                        <a:t>22</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favorables y/o desfavorables del acaecimiento de un evento por Restricción de Movilidad, en tanto la asunción de este riesgo conlleva, exclusivamente, la obligación de la ANI de hacer las compensaciones al Concesionario en las condiciones, plazos y montos previstos expresamente en el Contrato.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2241" marR="42241" marT="0" marB="0" anchor="ctr"/>
                </a:tc>
                <a:extLst>
                  <a:ext uri="{0D108BD9-81ED-4DB2-BD59-A6C34878D82A}">
                    <a16:rowId xmlns:a16="http://schemas.microsoft.com/office/drawing/2014/main" val="3383591878"/>
                  </a:ext>
                </a:extLst>
              </a:tr>
            </a:tbl>
          </a:graphicData>
        </a:graphic>
      </p:graphicFrame>
    </p:spTree>
    <p:extLst>
      <p:ext uri="{BB962C8B-B14F-4D97-AF65-F5344CB8AC3E}">
        <p14:creationId xmlns:p14="http://schemas.microsoft.com/office/powerpoint/2010/main" val="41872414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ítulo 2">
            <a:extLst>
              <a:ext uri="{FF2B5EF4-FFF2-40B4-BE49-F238E27FC236}">
                <a16:creationId xmlns:a16="http://schemas.microsoft.com/office/drawing/2014/main" id="{A59BD0C2-4ABB-4481-A246-82290F2A2627}"/>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Arial"/>
                <a:sym typeface="Work Sans Light"/>
              </a:rPr>
              <a:t>Riesgos del Proyecto</a:t>
            </a:r>
            <a:endParaRPr kumimoji="0" lang="es-ES" sz="4000" b="0" i="0" u="none" strike="noStrike" kern="1200" cap="none" spc="0" normalizeH="0" baseline="0" noProof="0" dirty="0">
              <a:ln>
                <a:noFill/>
              </a:ln>
              <a:solidFill>
                <a:srgbClr val="0066CD"/>
              </a:solidFill>
              <a:effectLst/>
              <a:uLnTx/>
              <a:uFillTx/>
              <a:latin typeface="Work Sans Light"/>
              <a:sym typeface="Work Sans Light"/>
            </a:endParaRPr>
          </a:p>
        </p:txBody>
      </p:sp>
      <p:graphicFrame>
        <p:nvGraphicFramePr>
          <p:cNvPr id="2" name="Tabla 1">
            <a:extLst>
              <a:ext uri="{FF2B5EF4-FFF2-40B4-BE49-F238E27FC236}">
                <a16:creationId xmlns:a16="http://schemas.microsoft.com/office/drawing/2014/main" id="{E370ADFF-9E5D-4996-97BB-E6F698C11015}"/>
              </a:ext>
            </a:extLst>
          </p:cNvPr>
          <p:cNvGraphicFramePr>
            <a:graphicFrameLocks noGrp="1"/>
          </p:cNvGraphicFramePr>
          <p:nvPr>
            <p:extLst/>
          </p:nvPr>
        </p:nvGraphicFramePr>
        <p:xfrm>
          <a:off x="389744" y="960359"/>
          <a:ext cx="11152682" cy="5656359"/>
        </p:xfrm>
        <a:graphic>
          <a:graphicData uri="http://schemas.openxmlformats.org/drawingml/2006/table">
            <a:tbl>
              <a:tblPr firstRow="1" firstCol="1" bandRow="1">
                <a:tableStyleId>{08FB837D-C827-4EFA-A057-4D05807E0F7C}</a:tableStyleId>
              </a:tblPr>
              <a:tblGrid>
                <a:gridCol w="749508">
                  <a:extLst>
                    <a:ext uri="{9D8B030D-6E8A-4147-A177-3AD203B41FA5}">
                      <a16:colId xmlns:a16="http://schemas.microsoft.com/office/drawing/2014/main" val="1164501157"/>
                    </a:ext>
                  </a:extLst>
                </a:gridCol>
                <a:gridCol w="1618938">
                  <a:extLst>
                    <a:ext uri="{9D8B030D-6E8A-4147-A177-3AD203B41FA5}">
                      <a16:colId xmlns:a16="http://schemas.microsoft.com/office/drawing/2014/main" val="123047824"/>
                    </a:ext>
                  </a:extLst>
                </a:gridCol>
                <a:gridCol w="7219129">
                  <a:extLst>
                    <a:ext uri="{9D8B030D-6E8A-4147-A177-3AD203B41FA5}">
                      <a16:colId xmlns:a16="http://schemas.microsoft.com/office/drawing/2014/main" val="122642762"/>
                    </a:ext>
                  </a:extLst>
                </a:gridCol>
                <a:gridCol w="1565107">
                  <a:extLst>
                    <a:ext uri="{9D8B030D-6E8A-4147-A177-3AD203B41FA5}">
                      <a16:colId xmlns:a16="http://schemas.microsoft.com/office/drawing/2014/main" val="3821463091"/>
                    </a:ext>
                  </a:extLst>
                </a:gridCol>
              </a:tblGrid>
              <a:tr h="388806">
                <a:tc>
                  <a:txBody>
                    <a:bodyPr/>
                    <a:lstStyle/>
                    <a:p>
                      <a:pPr algn="ctr">
                        <a:lnSpc>
                          <a:spcPct val="107000"/>
                        </a:lnSpc>
                        <a:spcAft>
                          <a:spcPts val="800"/>
                        </a:spcAft>
                      </a:pPr>
                      <a:r>
                        <a:rPr lang="es-CO" sz="1600" dirty="0">
                          <a:effectLst/>
                        </a:rPr>
                        <a:t>No.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600">
                          <a:effectLst/>
                        </a:rPr>
                        <a:t>Área riesgo </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600" dirty="0">
                          <a:effectLst/>
                        </a:rPr>
                        <a:t>Tipo de Riesgo</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08476742"/>
                  </a:ext>
                </a:extLst>
              </a:tr>
              <a:tr h="363368">
                <a:tc>
                  <a:txBody>
                    <a:bodyPr/>
                    <a:lstStyle/>
                    <a:p>
                      <a:pPr algn="ctr">
                        <a:lnSpc>
                          <a:spcPct val="107000"/>
                        </a:lnSpc>
                        <a:spcAft>
                          <a:spcPts val="800"/>
                        </a:spcAft>
                      </a:pPr>
                      <a:r>
                        <a:rPr lang="es-CO" sz="1300" dirty="0">
                          <a:solidFill>
                            <a:srgbClr val="000000"/>
                          </a:solidFill>
                          <a:effectLst/>
                        </a:rPr>
                        <a:t>23</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3">
                  <a:txBody>
                    <a:bodyPr/>
                    <a:lstStyle/>
                    <a:p>
                      <a:pPr algn="ctr">
                        <a:lnSpc>
                          <a:spcPct val="107000"/>
                        </a:lnSpc>
                        <a:spcAft>
                          <a:spcPts val="800"/>
                        </a:spcAft>
                      </a:pPr>
                      <a:r>
                        <a:rPr lang="es-CO" sz="1300">
                          <a:solidFill>
                            <a:srgbClr val="000000"/>
                          </a:solidFill>
                          <a:effectLst/>
                        </a:rPr>
                        <a:t>FINANCIERO </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Efectos desfavorables de la no obtención del financiamiento del proyecto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234932641"/>
                  </a:ext>
                </a:extLst>
              </a:tr>
              <a:tr h="549151">
                <a:tc>
                  <a:txBody>
                    <a:bodyPr/>
                    <a:lstStyle/>
                    <a:p>
                      <a:pPr algn="ctr">
                        <a:lnSpc>
                          <a:spcPct val="107000"/>
                        </a:lnSpc>
                        <a:spcAft>
                          <a:spcPts val="800"/>
                        </a:spcAft>
                      </a:pPr>
                      <a:r>
                        <a:rPr lang="es-CO" sz="1300" dirty="0">
                          <a:solidFill>
                            <a:srgbClr val="000000"/>
                          </a:solidFill>
                          <a:effectLst/>
                        </a:rPr>
                        <a:t>24</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la alteración de las condiciones de financiación y/o costos de la liquidez que resulten de la variación en las variables del mercado o condiciones del proyecto.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137151461"/>
                  </a:ext>
                </a:extLst>
              </a:tr>
              <a:tr h="549151">
                <a:tc>
                  <a:txBody>
                    <a:bodyPr/>
                    <a:lstStyle/>
                    <a:p>
                      <a:pPr algn="ctr">
                        <a:lnSpc>
                          <a:spcPct val="107000"/>
                        </a:lnSpc>
                        <a:spcAft>
                          <a:spcPts val="800"/>
                        </a:spcAft>
                      </a:pPr>
                      <a:r>
                        <a:rPr lang="es-CO" sz="1300">
                          <a:solidFill>
                            <a:srgbClr val="000000"/>
                          </a:solidFill>
                          <a:effectLst/>
                        </a:rPr>
                        <a:t>25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Insuficiencia de recursos para el pago de  la interventoría y coordinación, y del soporte contractual, por razones no atribuibles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91347621"/>
                  </a:ext>
                </a:extLst>
              </a:tr>
              <a:tr h="363368">
                <a:tc>
                  <a:txBody>
                    <a:bodyPr/>
                    <a:lstStyle/>
                    <a:p>
                      <a:pPr algn="ctr">
                        <a:lnSpc>
                          <a:spcPct val="107000"/>
                        </a:lnSpc>
                        <a:spcAft>
                          <a:spcPts val="800"/>
                        </a:spcAft>
                      </a:pPr>
                      <a:r>
                        <a:rPr lang="es-CO" sz="1300">
                          <a:solidFill>
                            <a:srgbClr val="000000"/>
                          </a:solidFill>
                          <a:effectLst/>
                        </a:rPr>
                        <a:t>26</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2">
                  <a:txBody>
                    <a:bodyPr/>
                    <a:lstStyle/>
                    <a:p>
                      <a:pPr algn="ctr">
                        <a:lnSpc>
                          <a:spcPct val="107000"/>
                        </a:lnSpc>
                        <a:spcAft>
                          <a:spcPts val="800"/>
                        </a:spcAft>
                      </a:pPr>
                      <a:r>
                        <a:rPr lang="es-CO" sz="1300">
                          <a:solidFill>
                            <a:srgbClr val="000000"/>
                          </a:solidFill>
                          <a:effectLst/>
                        </a:rPr>
                        <a:t>LIQUIDEZ</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Efecto de las variaciones en la Liquidez generada por variaciones en el tráfico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581009632"/>
                  </a:ext>
                </a:extLst>
              </a:tr>
              <a:tr h="363368">
                <a:tc>
                  <a:txBody>
                    <a:bodyPr/>
                    <a:lstStyle/>
                    <a:p>
                      <a:pPr algn="ctr">
                        <a:lnSpc>
                          <a:spcPct val="107000"/>
                        </a:lnSpc>
                        <a:spcAft>
                          <a:spcPts val="800"/>
                        </a:spcAft>
                      </a:pPr>
                      <a:r>
                        <a:rPr lang="es-CO" sz="1300">
                          <a:solidFill>
                            <a:srgbClr val="000000"/>
                          </a:solidFill>
                          <a:effectLst/>
                        </a:rPr>
                        <a:t>27</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derivados de las condiciones de la liquidez del proyecto en general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019534045"/>
                  </a:ext>
                </a:extLst>
              </a:tr>
              <a:tr h="365260">
                <a:tc>
                  <a:txBody>
                    <a:bodyPr/>
                    <a:lstStyle/>
                    <a:p>
                      <a:pPr algn="ctr">
                        <a:lnSpc>
                          <a:spcPct val="107000"/>
                        </a:lnSpc>
                        <a:spcAft>
                          <a:spcPts val="800"/>
                        </a:spcAft>
                      </a:pPr>
                      <a:r>
                        <a:rPr lang="es-CO" sz="1300">
                          <a:solidFill>
                            <a:srgbClr val="000000"/>
                          </a:solidFill>
                          <a:effectLst/>
                        </a:rPr>
                        <a:t>28</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2">
                  <a:txBody>
                    <a:bodyPr/>
                    <a:lstStyle/>
                    <a:p>
                      <a:pPr algn="ctr">
                        <a:lnSpc>
                          <a:spcPct val="107000"/>
                        </a:lnSpc>
                        <a:spcAft>
                          <a:spcPts val="800"/>
                        </a:spcAft>
                      </a:pPr>
                      <a:r>
                        <a:rPr lang="es-CO" sz="1300" dirty="0">
                          <a:solidFill>
                            <a:srgbClr val="000000"/>
                          </a:solidFill>
                          <a:effectLst/>
                        </a:rPr>
                        <a:t>SOBERANO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nSpc>
                          <a:spcPct val="107000"/>
                        </a:lnSpc>
                        <a:spcAft>
                          <a:spcPts val="800"/>
                        </a:spcAft>
                      </a:pPr>
                      <a:r>
                        <a:rPr lang="es-CO" sz="1300" dirty="0">
                          <a:solidFill>
                            <a:srgbClr val="000000"/>
                          </a:solidFill>
                          <a:effectLst/>
                        </a:rPr>
                        <a:t>Efectos de las variaciones en la rentabilidad del proyecto, incluyendo pero sin limitarse a variables como la TIR</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3290917062"/>
                  </a:ext>
                </a:extLst>
              </a:tr>
              <a:tr h="365260">
                <a:tc>
                  <a:txBody>
                    <a:bodyPr/>
                    <a:lstStyle/>
                    <a:p>
                      <a:pPr algn="ctr">
                        <a:lnSpc>
                          <a:spcPct val="107000"/>
                        </a:lnSpc>
                        <a:spcAft>
                          <a:spcPts val="800"/>
                        </a:spcAft>
                      </a:pPr>
                      <a:r>
                        <a:rPr lang="es-CO" sz="1300">
                          <a:solidFill>
                            <a:srgbClr val="000000"/>
                          </a:solidFill>
                          <a:effectLst/>
                        </a:rPr>
                        <a:t>29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Efecto de las variaciones en las condiciones macroeconómicas que tengan impacto en el proyecto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013038095"/>
                  </a:ext>
                </a:extLst>
              </a:tr>
              <a:tr h="334555">
                <a:tc>
                  <a:txBody>
                    <a:bodyPr/>
                    <a:lstStyle/>
                    <a:p>
                      <a:pPr algn="ctr">
                        <a:lnSpc>
                          <a:spcPct val="107000"/>
                        </a:lnSpc>
                        <a:spcAft>
                          <a:spcPts val="800"/>
                        </a:spcAft>
                      </a:pPr>
                      <a:r>
                        <a:rPr lang="es-CO" sz="1300">
                          <a:solidFill>
                            <a:srgbClr val="000000"/>
                          </a:solidFill>
                          <a:effectLst/>
                        </a:rPr>
                        <a:t>30</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CAMBIARIO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Efectos de la variación del peso frente a otras monedas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052240072"/>
                  </a:ext>
                </a:extLst>
              </a:tr>
              <a:tr h="549151">
                <a:tc>
                  <a:txBody>
                    <a:bodyPr/>
                    <a:lstStyle/>
                    <a:p>
                      <a:pPr algn="ctr">
                        <a:lnSpc>
                          <a:spcPct val="107000"/>
                        </a:lnSpc>
                        <a:spcAft>
                          <a:spcPts val="800"/>
                        </a:spcAft>
                      </a:pPr>
                      <a:r>
                        <a:rPr lang="es-CO" sz="1300">
                          <a:solidFill>
                            <a:srgbClr val="000000"/>
                          </a:solidFill>
                          <a:effectLst/>
                        </a:rPr>
                        <a:t>31</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rowSpan="5">
                  <a:txBody>
                    <a:bodyPr/>
                    <a:lstStyle/>
                    <a:p>
                      <a:pPr algn="ctr">
                        <a:lnSpc>
                          <a:spcPct val="107000"/>
                        </a:lnSpc>
                        <a:spcAft>
                          <a:spcPts val="800"/>
                        </a:spcAft>
                      </a:pPr>
                      <a:r>
                        <a:rPr lang="es-CO" sz="1300" dirty="0">
                          <a:solidFill>
                            <a:srgbClr val="000000"/>
                          </a:solidFill>
                          <a:effectLst/>
                        </a:rPr>
                        <a:t>REGULATORIO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Efectos por las variaciones en la aplicación de la estructura tarifaria, la aplicación de nuevas tarifas diferenciales en el proyecto e imposibilidad del incremento previsto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378440655"/>
                  </a:ext>
                </a:extLst>
              </a:tr>
              <a:tr h="334555">
                <a:tc>
                  <a:txBody>
                    <a:bodyPr/>
                    <a:lstStyle/>
                    <a:p>
                      <a:pPr algn="ctr">
                        <a:lnSpc>
                          <a:spcPct val="107000"/>
                        </a:lnSpc>
                        <a:spcAft>
                          <a:spcPts val="800"/>
                        </a:spcAft>
                      </a:pPr>
                      <a:r>
                        <a:rPr lang="es-CO" sz="1300">
                          <a:solidFill>
                            <a:srgbClr val="000000"/>
                          </a:solidFill>
                          <a:effectLst/>
                        </a:rPr>
                        <a:t>32</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los cambios en la normatividad (General)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a:solidFill>
                            <a:srgbClr val="000000"/>
                          </a:solidFill>
                          <a:effectLst/>
                        </a:rPr>
                        <a:t>Privado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790864320"/>
                  </a:ext>
                </a:extLst>
              </a:tr>
              <a:tr h="334555">
                <a:tc>
                  <a:txBody>
                    <a:bodyPr/>
                    <a:lstStyle/>
                    <a:p>
                      <a:pPr algn="ctr">
                        <a:lnSpc>
                          <a:spcPct val="107000"/>
                        </a:lnSpc>
                        <a:spcAft>
                          <a:spcPts val="800"/>
                        </a:spcAft>
                      </a:pPr>
                      <a:r>
                        <a:rPr lang="es-CO" sz="1300">
                          <a:solidFill>
                            <a:srgbClr val="000000"/>
                          </a:solidFill>
                          <a:effectLst/>
                        </a:rPr>
                        <a:t>33</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los cambios en Normatividad Tributaria</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Público – 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370939133"/>
                  </a:ext>
                </a:extLst>
              </a:tr>
              <a:tr h="334555">
                <a:tc>
                  <a:txBody>
                    <a:bodyPr/>
                    <a:lstStyle/>
                    <a:p>
                      <a:pPr algn="ctr">
                        <a:lnSpc>
                          <a:spcPct val="107000"/>
                        </a:lnSpc>
                        <a:spcAft>
                          <a:spcPts val="800"/>
                        </a:spcAft>
                      </a:pPr>
                      <a:r>
                        <a:rPr lang="es-CO" sz="1300">
                          <a:solidFill>
                            <a:srgbClr val="000000"/>
                          </a:solidFill>
                          <a:effectLst/>
                        </a:rPr>
                        <a:t>34</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Efectos de los cambios en las especificaciones técnicas</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2342298469"/>
                  </a:ext>
                </a:extLst>
              </a:tr>
              <a:tr h="365260">
                <a:tc>
                  <a:txBody>
                    <a:bodyPr/>
                    <a:lstStyle/>
                    <a:p>
                      <a:pPr algn="ctr">
                        <a:lnSpc>
                          <a:spcPct val="107000"/>
                        </a:lnSpc>
                        <a:spcAft>
                          <a:spcPts val="800"/>
                        </a:spcAft>
                      </a:pPr>
                      <a:r>
                        <a:rPr lang="es-CO" sz="1300">
                          <a:solidFill>
                            <a:srgbClr val="000000"/>
                          </a:solidFill>
                          <a:effectLst/>
                        </a:rPr>
                        <a:t>35</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Los sobrecostos y/o ahorro generados por la implementación de nuevas tecnologías de recaudo.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50999" marR="50999" marT="0" marB="0" anchor="ctr"/>
                </a:tc>
                <a:extLst>
                  <a:ext uri="{0D108BD9-81ED-4DB2-BD59-A6C34878D82A}">
                    <a16:rowId xmlns:a16="http://schemas.microsoft.com/office/drawing/2014/main" val="175769927"/>
                  </a:ext>
                </a:extLst>
              </a:tr>
            </a:tbl>
          </a:graphicData>
        </a:graphic>
      </p:graphicFrame>
    </p:spTree>
    <p:extLst>
      <p:ext uri="{BB962C8B-B14F-4D97-AF65-F5344CB8AC3E}">
        <p14:creationId xmlns:p14="http://schemas.microsoft.com/office/powerpoint/2010/main" val="10865207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a 3">
            <a:extLst>
              <a:ext uri="{FF2B5EF4-FFF2-40B4-BE49-F238E27FC236}">
                <a16:creationId xmlns:a16="http://schemas.microsoft.com/office/drawing/2014/main" id="{E1217113-73BB-4AF0-975D-D05B4365FC78}"/>
              </a:ext>
            </a:extLst>
          </p:cNvPr>
          <p:cNvGraphicFramePr>
            <a:graphicFrameLocks noGrp="1"/>
          </p:cNvGraphicFramePr>
          <p:nvPr>
            <p:extLst/>
          </p:nvPr>
        </p:nvGraphicFramePr>
        <p:xfrm>
          <a:off x="584616" y="960360"/>
          <a:ext cx="10942820" cy="5216605"/>
        </p:xfrm>
        <a:graphic>
          <a:graphicData uri="http://schemas.openxmlformats.org/drawingml/2006/table">
            <a:tbl>
              <a:tblPr firstRow="1" firstCol="1" bandRow="1">
                <a:tableStyleId>{08FB837D-C827-4EFA-A057-4D05807E0F7C}</a:tableStyleId>
              </a:tblPr>
              <a:tblGrid>
                <a:gridCol w="1087164">
                  <a:extLst>
                    <a:ext uri="{9D8B030D-6E8A-4147-A177-3AD203B41FA5}">
                      <a16:colId xmlns:a16="http://schemas.microsoft.com/office/drawing/2014/main" val="193090282"/>
                    </a:ext>
                  </a:extLst>
                </a:gridCol>
                <a:gridCol w="1991266">
                  <a:extLst>
                    <a:ext uri="{9D8B030D-6E8A-4147-A177-3AD203B41FA5}">
                      <a16:colId xmlns:a16="http://schemas.microsoft.com/office/drawing/2014/main" val="2089072707"/>
                    </a:ext>
                  </a:extLst>
                </a:gridCol>
                <a:gridCol w="6328735">
                  <a:extLst>
                    <a:ext uri="{9D8B030D-6E8A-4147-A177-3AD203B41FA5}">
                      <a16:colId xmlns:a16="http://schemas.microsoft.com/office/drawing/2014/main" val="181074632"/>
                    </a:ext>
                  </a:extLst>
                </a:gridCol>
                <a:gridCol w="1535655">
                  <a:extLst>
                    <a:ext uri="{9D8B030D-6E8A-4147-A177-3AD203B41FA5}">
                      <a16:colId xmlns:a16="http://schemas.microsoft.com/office/drawing/2014/main" val="2877457086"/>
                    </a:ext>
                  </a:extLst>
                </a:gridCol>
              </a:tblGrid>
              <a:tr h="333906">
                <a:tc>
                  <a:txBody>
                    <a:bodyPr/>
                    <a:lstStyle/>
                    <a:p>
                      <a:pPr algn="ctr">
                        <a:lnSpc>
                          <a:spcPct val="107000"/>
                        </a:lnSpc>
                        <a:spcAft>
                          <a:spcPts val="800"/>
                        </a:spcAft>
                      </a:pPr>
                      <a:r>
                        <a:rPr lang="es-CO" sz="1600">
                          <a:effectLst/>
                        </a:rPr>
                        <a:t>No.</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600" dirty="0">
                          <a:effectLst/>
                        </a:rPr>
                        <a:t>Área riesgo </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600">
                          <a:effectLst/>
                        </a:rPr>
                        <a:t>Tipo de Riesgo</a:t>
                      </a:r>
                      <a:endParaRPr lang="es-CO" sz="160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600" dirty="0">
                          <a:effectLst/>
                        </a:rPr>
                        <a:t>Asignación</a:t>
                      </a:r>
                      <a:endParaRPr lang="es-CO"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1463314364"/>
                  </a:ext>
                </a:extLst>
              </a:tr>
              <a:tr h="471611">
                <a:tc>
                  <a:txBody>
                    <a:bodyPr/>
                    <a:lstStyle/>
                    <a:p>
                      <a:pPr algn="ctr">
                        <a:lnSpc>
                          <a:spcPct val="107000"/>
                        </a:lnSpc>
                        <a:spcAft>
                          <a:spcPts val="800"/>
                        </a:spcAft>
                      </a:pPr>
                      <a:r>
                        <a:rPr lang="es-CO" sz="1300" dirty="0">
                          <a:solidFill>
                            <a:srgbClr val="000000"/>
                          </a:solidFill>
                          <a:effectLst/>
                        </a:rPr>
                        <a:t>36</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rowSpan="9">
                  <a:txBody>
                    <a:bodyPr/>
                    <a:lstStyle/>
                    <a:p>
                      <a:pPr algn="ctr">
                        <a:lnSpc>
                          <a:spcPct val="107000"/>
                        </a:lnSpc>
                        <a:spcAft>
                          <a:spcPts val="800"/>
                        </a:spcAft>
                      </a:pPr>
                      <a:r>
                        <a:rPr lang="es-CO" sz="1300" dirty="0">
                          <a:solidFill>
                            <a:srgbClr val="000000"/>
                          </a:solidFill>
                          <a:effectLst/>
                        </a:rPr>
                        <a:t>FUERZA MAYOR </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Parcialmente los efectos derivados de los eventos de  fuerza mayor en la adquisición predial ocasionada por eventos eximentes de responsabilidad </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4272176037"/>
                  </a:ext>
                </a:extLst>
              </a:tr>
              <a:tr h="471611">
                <a:tc>
                  <a:txBody>
                    <a:bodyPr/>
                    <a:lstStyle/>
                    <a:p>
                      <a:pPr algn="ctr">
                        <a:lnSpc>
                          <a:spcPct val="107000"/>
                        </a:lnSpc>
                        <a:spcAft>
                          <a:spcPts val="800"/>
                        </a:spcAft>
                      </a:pPr>
                      <a:r>
                        <a:rPr lang="es-CO" sz="1300" dirty="0">
                          <a:solidFill>
                            <a:srgbClr val="000000"/>
                          </a:solidFill>
                          <a:effectLst/>
                        </a:rPr>
                        <a:t>37</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Parcialmente los efectos derivados de los eventos de  fuerza mayor por demoras en la disponibilidad de predios por eventos eximentes de responsabilidad </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015756192"/>
                  </a:ext>
                </a:extLst>
              </a:tr>
              <a:tr h="471611">
                <a:tc>
                  <a:txBody>
                    <a:bodyPr/>
                    <a:lstStyle/>
                    <a:p>
                      <a:pPr algn="ctr">
                        <a:lnSpc>
                          <a:spcPct val="107000"/>
                        </a:lnSpc>
                        <a:spcAft>
                          <a:spcPts val="800"/>
                        </a:spcAft>
                      </a:pPr>
                      <a:r>
                        <a:rPr lang="es-CO" sz="1300" dirty="0">
                          <a:solidFill>
                            <a:srgbClr val="000000"/>
                          </a:solidFill>
                          <a:effectLst/>
                        </a:rPr>
                        <a:t>38</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 la ocurrencia de un evento eximente de responsabilidad que generen costos ociosos de mayor permanencia en obra </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1312009884"/>
                  </a:ext>
                </a:extLst>
              </a:tr>
              <a:tr h="790711">
                <a:tc>
                  <a:txBody>
                    <a:bodyPr/>
                    <a:lstStyle/>
                    <a:p>
                      <a:pPr algn="ctr">
                        <a:lnSpc>
                          <a:spcPct val="107000"/>
                        </a:lnSpc>
                        <a:spcAft>
                          <a:spcPts val="800"/>
                        </a:spcAft>
                      </a:pPr>
                      <a:r>
                        <a:rPr lang="es-CO" sz="1300">
                          <a:solidFill>
                            <a:srgbClr val="000000"/>
                          </a:solidFill>
                          <a:effectLst/>
                        </a:rPr>
                        <a:t>39</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derivados de los eventos de  fuerza mayor por demoras en más de un 50% del tiempo máximo establecido para la expedición de las licencias, permisos y/o conceptos ambientales por causas no imputables al concesionario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479575253"/>
                  </a:ext>
                </a:extLst>
              </a:tr>
              <a:tr h="950261">
                <a:tc>
                  <a:txBody>
                    <a:bodyPr/>
                    <a:lstStyle/>
                    <a:p>
                      <a:pPr algn="ctr">
                        <a:lnSpc>
                          <a:spcPct val="107000"/>
                        </a:lnSpc>
                        <a:spcAft>
                          <a:spcPts val="800"/>
                        </a:spcAft>
                      </a:pPr>
                      <a:r>
                        <a:rPr lang="es-CO" sz="1300">
                          <a:solidFill>
                            <a:srgbClr val="000000"/>
                          </a:solidFill>
                          <a:effectLst/>
                        </a:rPr>
                        <a:t>40</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derivados de los eventos de  fuerza mayor por demoras en la consulta previa con comunidades en un plazo mayor de 180 días, por causas no imputables al concesionario, o por el reconocimiento nuevas comunidades posterior a la expedición o modificación de la Licencia Ambiental</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268818790"/>
                  </a:ext>
                </a:extLst>
              </a:tr>
              <a:tr h="471611">
                <a:tc>
                  <a:txBody>
                    <a:bodyPr/>
                    <a:lstStyle/>
                    <a:p>
                      <a:pPr algn="ctr">
                        <a:lnSpc>
                          <a:spcPct val="107000"/>
                        </a:lnSpc>
                        <a:spcAft>
                          <a:spcPts val="800"/>
                        </a:spcAft>
                      </a:pPr>
                      <a:r>
                        <a:rPr lang="es-CO" sz="1300">
                          <a:solidFill>
                            <a:srgbClr val="000000"/>
                          </a:solidFill>
                          <a:effectLst/>
                        </a:rPr>
                        <a:t>41</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dirty="0">
                          <a:solidFill>
                            <a:srgbClr val="000000"/>
                          </a:solidFill>
                          <a:effectLst/>
                        </a:rPr>
                        <a:t>Parcialmente los efectos derivados de los eventos de  fuerza mayor por interferencia de redes en el corredor considerado como evento eximente de responsabilidad</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a:solidFill>
                            <a:srgbClr val="000000"/>
                          </a:solidFill>
                          <a:effectLst/>
                        </a:rPr>
                        <a:t>Público</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1784736814"/>
                  </a:ext>
                </a:extLst>
              </a:tr>
              <a:tr h="631161">
                <a:tc>
                  <a:txBody>
                    <a:bodyPr/>
                    <a:lstStyle/>
                    <a:p>
                      <a:pPr algn="ctr">
                        <a:lnSpc>
                          <a:spcPct val="107000"/>
                        </a:lnSpc>
                        <a:spcAft>
                          <a:spcPts val="800"/>
                        </a:spcAft>
                      </a:pPr>
                      <a:r>
                        <a:rPr lang="es-CO" sz="1300">
                          <a:solidFill>
                            <a:srgbClr val="000000"/>
                          </a:solidFill>
                          <a:effectLst/>
                        </a:rPr>
                        <a:t>42</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Parcialmente los efectos derivados de los eventos de  fuerza mayor por más del 150% adicional del tiempo máximo establecido por la Ley Aplicable dentro de los trámites ante las Autoridades Estatales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929674611"/>
                  </a:ext>
                </a:extLst>
              </a:tr>
              <a:tr h="312061">
                <a:tc>
                  <a:txBody>
                    <a:bodyPr/>
                    <a:lstStyle/>
                    <a:p>
                      <a:pPr algn="ctr">
                        <a:lnSpc>
                          <a:spcPct val="107000"/>
                        </a:lnSpc>
                        <a:spcAft>
                          <a:spcPts val="800"/>
                        </a:spcAft>
                      </a:pPr>
                      <a:r>
                        <a:rPr lang="es-CO" sz="1300">
                          <a:solidFill>
                            <a:srgbClr val="000000"/>
                          </a:solidFill>
                          <a:effectLst/>
                        </a:rPr>
                        <a:t>43</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Los efectos derivados del acaecimiento de eventos Asegurables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dirty="0">
                          <a:solidFill>
                            <a:srgbClr val="000000"/>
                          </a:solidFill>
                          <a:effectLst/>
                        </a:rPr>
                        <a:t>Privado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3594374896"/>
                  </a:ext>
                </a:extLst>
              </a:tr>
              <a:tr h="312061">
                <a:tc>
                  <a:txBody>
                    <a:bodyPr/>
                    <a:lstStyle/>
                    <a:p>
                      <a:pPr algn="ctr">
                        <a:lnSpc>
                          <a:spcPct val="107000"/>
                        </a:lnSpc>
                        <a:spcAft>
                          <a:spcPts val="800"/>
                        </a:spcAft>
                      </a:pPr>
                      <a:r>
                        <a:rPr lang="es-CO" sz="1300">
                          <a:solidFill>
                            <a:srgbClr val="000000"/>
                          </a:solidFill>
                          <a:effectLst/>
                        </a:rPr>
                        <a:t>44</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vMerge="1">
                  <a:txBody>
                    <a:bodyPr/>
                    <a:lstStyle/>
                    <a:p>
                      <a:endParaRPr lang="es-CO"/>
                    </a:p>
                  </a:txBody>
                  <a:tcPr/>
                </a:tc>
                <a:tc>
                  <a:txBody>
                    <a:bodyPr/>
                    <a:lstStyle/>
                    <a:p>
                      <a:pPr algn="ctr">
                        <a:lnSpc>
                          <a:spcPct val="107000"/>
                        </a:lnSpc>
                        <a:spcAft>
                          <a:spcPts val="800"/>
                        </a:spcAft>
                      </a:pPr>
                      <a:r>
                        <a:rPr lang="es-CO" sz="1300">
                          <a:solidFill>
                            <a:srgbClr val="000000"/>
                          </a:solidFill>
                          <a:effectLst/>
                        </a:rPr>
                        <a:t>Parcialmente los efectos derivados del acaecimientos de eventos No Asegurables</a:t>
                      </a:r>
                      <a:endParaRPr lang="es-CO" sz="130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tc>
                  <a:txBody>
                    <a:bodyPr/>
                    <a:lstStyle/>
                    <a:p>
                      <a:pPr algn="ctr">
                        <a:lnSpc>
                          <a:spcPct val="107000"/>
                        </a:lnSpc>
                        <a:spcAft>
                          <a:spcPts val="800"/>
                        </a:spcAft>
                      </a:pPr>
                      <a:r>
                        <a:rPr lang="es-CO" sz="1300" dirty="0">
                          <a:solidFill>
                            <a:srgbClr val="000000"/>
                          </a:solidFill>
                          <a:effectLst/>
                        </a:rPr>
                        <a:t>Público</a:t>
                      </a:r>
                      <a:endParaRPr lang="es-CO" sz="13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txBody>
                  <a:tcPr marL="46636" marR="46636" marT="0" marB="0" anchor="ctr"/>
                </a:tc>
                <a:extLst>
                  <a:ext uri="{0D108BD9-81ED-4DB2-BD59-A6C34878D82A}">
                    <a16:rowId xmlns:a16="http://schemas.microsoft.com/office/drawing/2014/main" val="758062825"/>
                  </a:ext>
                </a:extLst>
              </a:tr>
            </a:tbl>
          </a:graphicData>
        </a:graphic>
      </p:graphicFrame>
      <p:sp>
        <p:nvSpPr>
          <p:cNvPr id="5" name="Título 2">
            <a:extLst>
              <a:ext uri="{FF2B5EF4-FFF2-40B4-BE49-F238E27FC236}">
                <a16:creationId xmlns:a16="http://schemas.microsoft.com/office/drawing/2014/main" id="{691F92F0-EC44-478A-A8BA-A83AEE513D73}"/>
              </a:ext>
            </a:extLst>
          </p:cNvPr>
          <p:cNvSpPr txBox="1">
            <a:spLocks/>
          </p:cNvSpPr>
          <p:nvPr/>
        </p:nvSpPr>
        <p:spPr>
          <a:xfrm>
            <a:off x="240933" y="106763"/>
            <a:ext cx="9580679" cy="853597"/>
          </a:xfrm>
          <a:prstGeom prst="rect">
            <a:avLst/>
          </a:prstGeom>
          <a:noFill/>
          <a:ln>
            <a:noFill/>
          </a:ln>
        </p:spPr>
        <p:txBody>
          <a:bodyPr spcFirstLastPara="1" vert="horz" wrap="square" lIns="91433" tIns="45700" rIns="91433" bIns="45700" rtlCol="0" anchor="ctr" anchorCtr="0">
            <a:normAutofit/>
          </a:bodyPr>
          <a:lstStyle>
            <a:lvl1pPr lvl="0" algn="l" defTabSz="685800" rtl="0" eaLnBrk="1" latinLnBrk="0" hangingPunct="1">
              <a:lnSpc>
                <a:spcPct val="90000"/>
              </a:lnSpc>
              <a:spcBef>
                <a:spcPts val="0"/>
              </a:spcBef>
              <a:spcAft>
                <a:spcPts val="0"/>
              </a:spcAft>
              <a:buClr>
                <a:srgbClr val="FFFFFF"/>
              </a:buClr>
              <a:buSzPts val="1400"/>
              <a:buFont typeface="Work Sans SemiBold"/>
              <a:buNone/>
              <a:defRPr sz="3000" kern="1200">
                <a:solidFill>
                  <a:srgbClr val="0066CD"/>
                </a:solidFill>
                <a:latin typeface="Work Sans Light"/>
                <a:ea typeface="Work Sans Light"/>
                <a:cs typeface="Work Sans Light"/>
                <a:sym typeface="Work Sans Light"/>
              </a:defRPr>
            </a:lvl1pPr>
            <a:lvl2pPr lvl="1" algn="l">
              <a:lnSpc>
                <a:spcPct val="100000"/>
              </a:lnSpc>
              <a:spcBef>
                <a:spcPts val="0"/>
              </a:spcBef>
              <a:spcAft>
                <a:spcPts val="0"/>
              </a:spcAft>
              <a:buClr>
                <a:srgbClr val="FFFFFF"/>
              </a:buClr>
              <a:buSzPts val="1100"/>
              <a:buNone/>
              <a:defRPr>
                <a:solidFill>
                  <a:srgbClr val="FFFFFF"/>
                </a:solidFill>
              </a:defRPr>
            </a:lvl2pPr>
            <a:lvl3pPr lvl="2" algn="l">
              <a:lnSpc>
                <a:spcPct val="100000"/>
              </a:lnSpc>
              <a:spcBef>
                <a:spcPts val="0"/>
              </a:spcBef>
              <a:spcAft>
                <a:spcPts val="0"/>
              </a:spcAft>
              <a:buClr>
                <a:srgbClr val="FFFFFF"/>
              </a:buClr>
              <a:buSzPts val="1100"/>
              <a:buNone/>
              <a:defRPr>
                <a:solidFill>
                  <a:srgbClr val="FFFFFF"/>
                </a:solidFill>
              </a:defRPr>
            </a:lvl3pPr>
            <a:lvl4pPr lvl="3" algn="l">
              <a:lnSpc>
                <a:spcPct val="100000"/>
              </a:lnSpc>
              <a:spcBef>
                <a:spcPts val="0"/>
              </a:spcBef>
              <a:spcAft>
                <a:spcPts val="0"/>
              </a:spcAft>
              <a:buClr>
                <a:srgbClr val="FFFFFF"/>
              </a:buClr>
              <a:buSzPts val="1100"/>
              <a:buNone/>
              <a:defRPr>
                <a:solidFill>
                  <a:srgbClr val="FFFFFF"/>
                </a:solidFill>
              </a:defRPr>
            </a:lvl4pPr>
            <a:lvl5pPr lvl="4" algn="l">
              <a:lnSpc>
                <a:spcPct val="100000"/>
              </a:lnSpc>
              <a:spcBef>
                <a:spcPts val="0"/>
              </a:spcBef>
              <a:spcAft>
                <a:spcPts val="0"/>
              </a:spcAft>
              <a:buClr>
                <a:srgbClr val="FFFFFF"/>
              </a:buClr>
              <a:buSzPts val="1100"/>
              <a:buNone/>
              <a:defRPr>
                <a:solidFill>
                  <a:srgbClr val="FFFFFF"/>
                </a:solidFill>
              </a:defRPr>
            </a:lvl5pPr>
            <a:lvl6pPr lvl="5" algn="l">
              <a:lnSpc>
                <a:spcPct val="100000"/>
              </a:lnSpc>
              <a:spcBef>
                <a:spcPts val="0"/>
              </a:spcBef>
              <a:spcAft>
                <a:spcPts val="0"/>
              </a:spcAft>
              <a:buClr>
                <a:srgbClr val="FFFFFF"/>
              </a:buClr>
              <a:buSzPts val="1100"/>
              <a:buNone/>
              <a:defRPr>
                <a:solidFill>
                  <a:srgbClr val="FFFFFF"/>
                </a:solidFill>
              </a:defRPr>
            </a:lvl6pPr>
            <a:lvl7pPr lvl="6" algn="l">
              <a:lnSpc>
                <a:spcPct val="100000"/>
              </a:lnSpc>
              <a:spcBef>
                <a:spcPts val="0"/>
              </a:spcBef>
              <a:spcAft>
                <a:spcPts val="0"/>
              </a:spcAft>
              <a:buClr>
                <a:srgbClr val="FFFFFF"/>
              </a:buClr>
              <a:buSzPts val="1100"/>
              <a:buNone/>
              <a:defRPr>
                <a:solidFill>
                  <a:srgbClr val="FFFFFF"/>
                </a:solidFill>
              </a:defRPr>
            </a:lvl7pPr>
            <a:lvl8pPr lvl="7" algn="l">
              <a:lnSpc>
                <a:spcPct val="100000"/>
              </a:lnSpc>
              <a:spcBef>
                <a:spcPts val="0"/>
              </a:spcBef>
              <a:spcAft>
                <a:spcPts val="0"/>
              </a:spcAft>
              <a:buClr>
                <a:srgbClr val="FFFFFF"/>
              </a:buClr>
              <a:buSzPts val="1100"/>
              <a:buNone/>
              <a:defRPr>
                <a:solidFill>
                  <a:srgbClr val="FFFFFF"/>
                </a:solidFill>
              </a:defRPr>
            </a:lvl8pPr>
            <a:lvl9pPr lvl="8" algn="l">
              <a:lnSpc>
                <a:spcPct val="100000"/>
              </a:lnSpc>
              <a:spcBef>
                <a:spcPts val="0"/>
              </a:spcBef>
              <a:spcAft>
                <a:spcPts val="0"/>
              </a:spcAft>
              <a:buClr>
                <a:srgbClr val="FFFFFF"/>
              </a:buClr>
              <a:buSzPts val="1100"/>
              <a:buNone/>
              <a:defRPr>
                <a:solidFill>
                  <a:srgbClr val="FFFFFF"/>
                </a:solidFill>
              </a:defRPr>
            </a:lvl9pPr>
          </a:lstStyle>
          <a:p>
            <a:pPr marL="0" marR="0" lvl="0" indent="0" algn="l" defTabSz="685800" rtl="0" eaLnBrk="1" fontAlgn="auto" latinLnBrk="0" hangingPunct="1">
              <a:lnSpc>
                <a:spcPct val="90000"/>
              </a:lnSpc>
              <a:spcBef>
                <a:spcPts val="0"/>
              </a:spcBef>
              <a:spcAft>
                <a:spcPts val="0"/>
              </a:spcAft>
              <a:buClr>
                <a:srgbClr val="FFFFFF"/>
              </a:buClr>
              <a:buSzPts val="1400"/>
              <a:buFont typeface="Work Sans SemiBold"/>
              <a:buNone/>
              <a:tabLst/>
              <a:defRPr/>
            </a:pPr>
            <a:r>
              <a:rPr kumimoji="0" lang="es-CO" sz="4000" b="1" i="0" u="none" strike="noStrike" kern="1200" cap="none" spc="0" normalizeH="0" baseline="0" noProof="0" dirty="0">
                <a:ln>
                  <a:noFill/>
                </a:ln>
                <a:solidFill>
                  <a:srgbClr val="0066CD"/>
                </a:solidFill>
                <a:effectLst/>
                <a:uLnTx/>
                <a:uFillTx/>
                <a:latin typeface="Arial"/>
                <a:sym typeface="Work Sans Light"/>
              </a:rPr>
              <a:t>Riesgos del Proyecto</a:t>
            </a:r>
            <a:endParaRPr kumimoji="0" lang="es-ES" sz="4000" b="0" i="0" u="none" strike="noStrike" kern="1200" cap="none" spc="0" normalizeH="0" baseline="0" noProof="0" dirty="0">
              <a:ln>
                <a:noFill/>
              </a:ln>
              <a:solidFill>
                <a:srgbClr val="0066CD"/>
              </a:solidFill>
              <a:effectLst/>
              <a:uLnTx/>
              <a:uFillTx/>
              <a:latin typeface="Work Sans Light"/>
              <a:sym typeface="Work Sans Light"/>
            </a:endParaRPr>
          </a:p>
        </p:txBody>
      </p:sp>
    </p:spTree>
    <p:extLst>
      <p:ext uri="{BB962C8B-B14F-4D97-AF65-F5344CB8AC3E}">
        <p14:creationId xmlns:p14="http://schemas.microsoft.com/office/powerpoint/2010/main" val="3357024992"/>
      </p:ext>
    </p:extLst>
  </p:cSld>
  <p:clrMapOvr>
    <a:masterClrMapping/>
  </p:clrMapOvr>
</p:sld>
</file>

<file path=ppt/theme/theme1.xml><?xml version="1.0" encoding="utf-8"?>
<a:theme xmlns:a="http://schemas.openxmlformats.org/drawingml/2006/main" name="Presidencia de Colomba">
  <a:themeElements>
    <a:clrScheme name="Presidencia">
      <a:dk1>
        <a:srgbClr val="073763"/>
      </a:dk1>
      <a:lt1>
        <a:srgbClr val="FFFFFF"/>
      </a:lt1>
      <a:dk2>
        <a:srgbClr val="3C78D8"/>
      </a:dk2>
      <a:lt2>
        <a:srgbClr val="A4C2F4"/>
      </a:lt2>
      <a:accent1>
        <a:srgbClr val="E4EDFE"/>
      </a:accent1>
      <a:accent2>
        <a:srgbClr val="B7CFFF"/>
      </a:accent2>
      <a:accent3>
        <a:srgbClr val="88ACF8"/>
      </a:accent3>
      <a:accent4>
        <a:srgbClr val="5B8BFF"/>
      </a:accent4>
      <a:accent5>
        <a:srgbClr val="6D98FF"/>
      </a:accent5>
      <a:accent6>
        <a:srgbClr val="2A54A7"/>
      </a:accent6>
      <a:hlink>
        <a:srgbClr val="F45721"/>
      </a:hlink>
      <a:folHlink>
        <a:srgbClr val="FFA06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C0622FDA054ED24E9BEF46760A4DC5D4" ma:contentTypeVersion="14" ma:contentTypeDescription="Crear nuevo documento." ma:contentTypeScope="" ma:versionID="59c6bc792a78c194551c3fb4bb2157c9">
  <xsd:schema xmlns:xsd="http://www.w3.org/2001/XMLSchema" xmlns:xs="http://www.w3.org/2001/XMLSchema" xmlns:p="http://schemas.microsoft.com/office/2006/metadata/properties" xmlns:ns3="c6a0d684-5f7b-46f8-8755-1981633203cf" xmlns:ns4="3d65c270-6ca8-4f10-a968-8aed79548bf1" targetNamespace="http://schemas.microsoft.com/office/2006/metadata/properties" ma:root="true" ma:fieldsID="7c4bf0a4dbc78d91439f4b6b053ccc2d" ns3:_="" ns4:_="">
    <xsd:import namespace="c6a0d684-5f7b-46f8-8755-1981633203cf"/>
    <xsd:import namespace="3d65c270-6ca8-4f10-a968-8aed79548bf1"/>
    <xsd:element name="properties">
      <xsd:complexType>
        <xsd:sequence>
          <xsd:element name="documentManagement">
            <xsd:complexType>
              <xsd:all>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ServiceLocation" minOccurs="0"/>
                <xsd:element ref="ns3:MediaServiceAutoKeyPoints" minOccurs="0"/>
                <xsd:element ref="ns3:MediaServiceKeyPoints" minOccurs="0"/>
                <xsd:element ref="ns4:SharedWithUsers" minOccurs="0"/>
                <xsd:element ref="ns4:SharedWithDetails" minOccurs="0"/>
                <xsd:element ref="ns4:SharingHintHash"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6a0d684-5f7b-46f8-8755-1981633203c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1"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d65c270-6ca8-4f10-a968-8aed79548bf1" elementFormDefault="qualified">
    <xsd:import namespace="http://schemas.microsoft.com/office/2006/documentManagement/types"/>
    <xsd:import namespace="http://schemas.microsoft.com/office/infopath/2007/PartnerControls"/>
    <xsd:element name="SharedWithUsers" ma:index="18" nillable="true" ma:displayName="Compartid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Detalles de uso compartido" ma:internalName="SharedWithDetails" ma:readOnly="true">
      <xsd:simpleType>
        <xsd:restriction base="dms:Note">
          <xsd:maxLength value="255"/>
        </xsd:restriction>
      </xsd:simpleType>
    </xsd:element>
    <xsd:element name="SharingHintHash" ma:index="20" nillable="true" ma:displayName="Hash de la sugerencia para comparti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EC66271-B851-435C-818B-73D7428188FC}">
  <ds:schemaRefs>
    <ds:schemaRef ds:uri="http://purl.org/dc/elements/1.1/"/>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dcmitype/"/>
    <ds:schemaRef ds:uri="http://purl.org/dc/terms/"/>
    <ds:schemaRef ds:uri="http://schemas.openxmlformats.org/package/2006/metadata/core-properties"/>
    <ds:schemaRef ds:uri="3d65c270-6ca8-4f10-a968-8aed79548bf1"/>
    <ds:schemaRef ds:uri="c6a0d684-5f7b-46f8-8755-1981633203cf"/>
  </ds:schemaRefs>
</ds:datastoreItem>
</file>

<file path=customXml/itemProps2.xml><?xml version="1.0" encoding="utf-8"?>
<ds:datastoreItem xmlns:ds="http://schemas.openxmlformats.org/officeDocument/2006/customXml" ds:itemID="{6FB4E095-664C-43DB-A328-92FE857314C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6a0d684-5f7b-46f8-8755-1981633203cf"/>
    <ds:schemaRef ds:uri="3d65c270-6ca8-4f10-a968-8aed79548bf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CEA998C-F9AB-4407-A59E-AB15F13890D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5806</TotalTime>
  <Words>1271</Words>
  <Application>Microsoft Office PowerPoint</Application>
  <PresentationFormat>Panorámica</PresentationFormat>
  <Paragraphs>313</Paragraphs>
  <Slides>8</Slides>
  <Notes>2</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8</vt:i4>
      </vt:variant>
    </vt:vector>
  </HeadingPairs>
  <TitlesOfParts>
    <vt:vector size="18" baseType="lpstr">
      <vt:lpstr>Arial</vt:lpstr>
      <vt:lpstr>Calibri</vt:lpstr>
      <vt:lpstr>Calibri Light (Títulos)</vt:lpstr>
      <vt:lpstr>Consolas</vt:lpstr>
      <vt:lpstr>Helvetica Neue Bold Condensed</vt:lpstr>
      <vt:lpstr>Times New Roman</vt:lpstr>
      <vt:lpstr>Work Sans</vt:lpstr>
      <vt:lpstr>Work Sans Light</vt:lpstr>
      <vt:lpstr>Work Sans SemiBold</vt:lpstr>
      <vt:lpstr>Presidencia de Colomba</vt:lpstr>
      <vt:lpstr>Presentación de PowerPoint</vt:lpstr>
      <vt:lpstr>Presentación de PowerPoint</vt:lpstr>
      <vt:lpstr>Descripción de Unidades Funcionales </vt:lpstr>
      <vt:lpstr>Presentación de PowerPoint</vt:lpstr>
      <vt:lpstr>Presentación de PowerPoint</vt:lpstr>
      <vt:lpstr>Riesgos del Proyecto</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Iván Orlando Leyva Vargas</dc:creator>
  <cp:lastModifiedBy>JUAN CAMILO RAMIREZ BARON</cp:lastModifiedBy>
  <cp:revision>9</cp:revision>
  <dcterms:created xsi:type="dcterms:W3CDTF">2021-06-28T00:11:07Z</dcterms:created>
  <dcterms:modified xsi:type="dcterms:W3CDTF">2021-11-18T11:46:48Z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0x010100C0622FDA054ED24E9BEF46760A4DC5D4</vt:lpwstr>
  </property>
</Properties>
</file>