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1"/>
  </p:notesMasterIdLst>
  <p:handoutMasterIdLst>
    <p:handoutMasterId r:id="rId12"/>
  </p:handoutMasterIdLst>
  <p:sldIdLst>
    <p:sldId id="259" r:id="rId2"/>
    <p:sldId id="276" r:id="rId3"/>
    <p:sldId id="275" r:id="rId4"/>
    <p:sldId id="273" r:id="rId5"/>
    <p:sldId id="282" r:id="rId6"/>
    <p:sldId id="283" r:id="rId7"/>
    <p:sldId id="277" r:id="rId8"/>
    <p:sldId id="281" r:id="rId9"/>
    <p:sldId id="257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DF4"/>
    <a:srgbClr val="FF6600"/>
    <a:srgbClr val="C96F0D"/>
    <a:srgbClr val="C56D0D"/>
    <a:srgbClr val="069169"/>
    <a:srgbClr val="FF9933"/>
    <a:srgbClr val="DCEBFB"/>
    <a:srgbClr val="005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0BE33D-DBBD-4CD7-B7CC-85A82A50AA85}" v="83" dt="2022-04-01T20:58:12.5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46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z Angela Rodriguez Cepeda" userId="e33ade14-bd1e-4ec9-9075-1bec23731fae" providerId="ADAL" clId="{3A0BE33D-DBBD-4CD7-B7CC-85A82A50AA85}"/>
    <pc:docChg chg="undo custSel addSld delSld modSld">
      <pc:chgData name="Luz Angela Rodriguez Cepeda" userId="e33ade14-bd1e-4ec9-9075-1bec23731fae" providerId="ADAL" clId="{3A0BE33D-DBBD-4CD7-B7CC-85A82A50AA85}" dt="2022-04-01T21:01:27.411" v="392" actId="207"/>
      <pc:docMkLst>
        <pc:docMk/>
      </pc:docMkLst>
      <pc:sldChg chg="addSp delSp modSp add mod setBg">
        <pc:chgData name="Luz Angela Rodriguez Cepeda" userId="e33ade14-bd1e-4ec9-9075-1bec23731fae" providerId="ADAL" clId="{3A0BE33D-DBBD-4CD7-B7CC-85A82A50AA85}" dt="2022-04-01T20:59:37.393" v="384" actId="207"/>
        <pc:sldMkLst>
          <pc:docMk/>
          <pc:sldMk cId="701724430" sldId="257"/>
        </pc:sldMkLst>
        <pc:spChg chg="add del mod">
          <ac:chgData name="Luz Angela Rodriguez Cepeda" userId="e33ade14-bd1e-4ec9-9075-1bec23731fae" providerId="ADAL" clId="{3A0BE33D-DBBD-4CD7-B7CC-85A82A50AA85}" dt="2022-04-01T20:55:20.274" v="335"/>
          <ac:spMkLst>
            <pc:docMk/>
            <pc:sldMk cId="701724430" sldId="257"/>
            <ac:spMk id="6" creationId="{9467243E-C8EE-4B83-AE65-7D202A703022}"/>
          </ac:spMkLst>
        </pc:spChg>
        <pc:spChg chg="add del mod">
          <ac:chgData name="Luz Angela Rodriguez Cepeda" userId="e33ade14-bd1e-4ec9-9075-1bec23731fae" providerId="ADAL" clId="{3A0BE33D-DBBD-4CD7-B7CC-85A82A50AA85}" dt="2022-04-01T20:55:20.275" v="337"/>
          <ac:spMkLst>
            <pc:docMk/>
            <pc:sldMk cId="701724430" sldId="257"/>
            <ac:spMk id="11" creationId="{B47B71D1-9B0A-4CED-8763-7D97E4AB105B}"/>
          </ac:spMkLst>
        </pc:spChg>
        <pc:spChg chg="mod">
          <ac:chgData name="Luz Angela Rodriguez Cepeda" userId="e33ade14-bd1e-4ec9-9075-1bec23731fae" providerId="ADAL" clId="{3A0BE33D-DBBD-4CD7-B7CC-85A82A50AA85}" dt="2022-04-01T20:59:37.393" v="384" actId="207"/>
          <ac:spMkLst>
            <pc:docMk/>
            <pc:sldMk cId="701724430" sldId="257"/>
            <ac:spMk id="12" creationId="{4B2D5CE1-37F0-4F96-9942-566578199F10}"/>
          </ac:spMkLst>
        </pc:spChg>
        <pc:spChg chg="add del mod">
          <ac:chgData name="Luz Angela Rodriguez Cepeda" userId="e33ade14-bd1e-4ec9-9075-1bec23731fae" providerId="ADAL" clId="{3A0BE33D-DBBD-4CD7-B7CC-85A82A50AA85}" dt="2022-04-01T20:55:20.276" v="339"/>
          <ac:spMkLst>
            <pc:docMk/>
            <pc:sldMk cId="701724430" sldId="257"/>
            <ac:spMk id="13" creationId="{E65234B6-9F32-45E4-B720-9C599AED6047}"/>
          </ac:spMkLst>
        </pc:spChg>
        <pc:spChg chg="add del mod">
          <ac:chgData name="Luz Angela Rodriguez Cepeda" userId="e33ade14-bd1e-4ec9-9075-1bec23731fae" providerId="ADAL" clId="{3A0BE33D-DBBD-4CD7-B7CC-85A82A50AA85}" dt="2022-04-01T20:55:20.277" v="341"/>
          <ac:spMkLst>
            <pc:docMk/>
            <pc:sldMk cId="701724430" sldId="257"/>
            <ac:spMk id="14" creationId="{32522F97-8EA4-4342-8036-7DF5E3F443E7}"/>
          </ac:spMkLst>
        </pc:spChg>
        <pc:picChg chg="mod">
          <ac:chgData name="Luz Angela Rodriguez Cepeda" userId="e33ade14-bd1e-4ec9-9075-1bec23731fae" providerId="ADAL" clId="{3A0BE33D-DBBD-4CD7-B7CC-85A82A50AA85}" dt="2022-04-01T20:55:08.797" v="330" actId="1076"/>
          <ac:picMkLst>
            <pc:docMk/>
            <pc:sldMk cId="701724430" sldId="257"/>
            <ac:picMk id="2" creationId="{CB92E633-875E-46FD-BA6D-BBB73699AC8A}"/>
          </ac:picMkLst>
        </pc:picChg>
        <pc:picChg chg="mod">
          <ac:chgData name="Luz Angela Rodriguez Cepeda" userId="e33ade14-bd1e-4ec9-9075-1bec23731fae" providerId="ADAL" clId="{3A0BE33D-DBBD-4CD7-B7CC-85A82A50AA85}" dt="2022-04-01T20:54:54.278" v="325" actId="1076"/>
          <ac:picMkLst>
            <pc:docMk/>
            <pc:sldMk cId="701724430" sldId="257"/>
            <ac:picMk id="3" creationId="{D4EB5827-4D49-40C8-BC2F-C3A2D3D72C7B}"/>
          </ac:picMkLst>
        </pc:picChg>
        <pc:picChg chg="mod">
          <ac:chgData name="Luz Angela Rodriguez Cepeda" userId="e33ade14-bd1e-4ec9-9075-1bec23731fae" providerId="ADAL" clId="{3A0BE33D-DBBD-4CD7-B7CC-85A82A50AA85}" dt="2022-04-01T20:54:57.229" v="326" actId="1076"/>
          <ac:picMkLst>
            <pc:docMk/>
            <pc:sldMk cId="701724430" sldId="257"/>
            <ac:picMk id="4" creationId="{0E116BF7-1466-45F3-AAD5-B63B6B859AB2}"/>
          </ac:picMkLst>
        </pc:picChg>
        <pc:picChg chg="mod">
          <ac:chgData name="Luz Angela Rodriguez Cepeda" userId="e33ade14-bd1e-4ec9-9075-1bec23731fae" providerId="ADAL" clId="{3A0BE33D-DBBD-4CD7-B7CC-85A82A50AA85}" dt="2022-04-01T20:55:05.958" v="329" actId="1076"/>
          <ac:picMkLst>
            <pc:docMk/>
            <pc:sldMk cId="701724430" sldId="257"/>
            <ac:picMk id="5" creationId="{2A004134-068C-49AD-873D-A1CD5BC3E85D}"/>
          </ac:picMkLst>
        </pc:picChg>
        <pc:picChg chg="mod">
          <ac:chgData name="Luz Angela Rodriguez Cepeda" userId="e33ade14-bd1e-4ec9-9075-1bec23731fae" providerId="ADAL" clId="{3A0BE33D-DBBD-4CD7-B7CC-85A82A50AA85}" dt="2022-04-01T20:54:59.942" v="327" actId="1076"/>
          <ac:picMkLst>
            <pc:docMk/>
            <pc:sldMk cId="701724430" sldId="257"/>
            <ac:picMk id="7" creationId="{758EC3CF-D39A-4B04-BCBF-21AA71675B8F}"/>
          </ac:picMkLst>
        </pc:picChg>
        <pc:picChg chg="mod">
          <ac:chgData name="Luz Angela Rodriguez Cepeda" userId="e33ade14-bd1e-4ec9-9075-1bec23731fae" providerId="ADAL" clId="{3A0BE33D-DBBD-4CD7-B7CC-85A82A50AA85}" dt="2022-04-01T20:55:14.199" v="332" actId="1076"/>
          <ac:picMkLst>
            <pc:docMk/>
            <pc:sldMk cId="701724430" sldId="257"/>
            <ac:picMk id="8" creationId="{9422C87B-A5EA-48BA-AFA3-161E4FB163BC}"/>
          </ac:picMkLst>
        </pc:picChg>
        <pc:picChg chg="mod">
          <ac:chgData name="Luz Angela Rodriguez Cepeda" userId="e33ade14-bd1e-4ec9-9075-1bec23731fae" providerId="ADAL" clId="{3A0BE33D-DBBD-4CD7-B7CC-85A82A50AA85}" dt="2022-04-01T20:55:18.271" v="333" actId="1076"/>
          <ac:picMkLst>
            <pc:docMk/>
            <pc:sldMk cId="701724430" sldId="257"/>
            <ac:picMk id="9" creationId="{7487EB02-E566-40DD-8309-4027713225E7}"/>
          </ac:picMkLst>
        </pc:picChg>
        <pc:picChg chg="mod">
          <ac:chgData name="Luz Angela Rodriguez Cepeda" userId="e33ade14-bd1e-4ec9-9075-1bec23731fae" providerId="ADAL" clId="{3A0BE33D-DBBD-4CD7-B7CC-85A82A50AA85}" dt="2022-04-01T20:55:11.444" v="331" actId="1076"/>
          <ac:picMkLst>
            <pc:docMk/>
            <pc:sldMk cId="701724430" sldId="257"/>
            <ac:picMk id="10" creationId="{B9A11FFA-4C9B-4A7B-93A4-CB773E9BA4BA}"/>
          </ac:picMkLst>
        </pc:picChg>
      </pc:sldChg>
      <pc:sldChg chg="modSp mod">
        <pc:chgData name="Luz Angela Rodriguez Cepeda" userId="e33ade14-bd1e-4ec9-9075-1bec23731fae" providerId="ADAL" clId="{3A0BE33D-DBBD-4CD7-B7CC-85A82A50AA85}" dt="2022-04-01T21:00:10.365" v="386" actId="207"/>
        <pc:sldMkLst>
          <pc:docMk/>
          <pc:sldMk cId="2943967181" sldId="273"/>
        </pc:sldMkLst>
        <pc:spChg chg="mod">
          <ac:chgData name="Luz Angela Rodriguez Cepeda" userId="e33ade14-bd1e-4ec9-9075-1bec23731fae" providerId="ADAL" clId="{3A0BE33D-DBBD-4CD7-B7CC-85A82A50AA85}" dt="2022-04-01T21:00:10.365" v="386" actId="207"/>
          <ac:spMkLst>
            <pc:docMk/>
            <pc:sldMk cId="2943967181" sldId="273"/>
            <ac:spMk id="6" creationId="{00000000-0000-0000-0000-000000000000}"/>
          </ac:spMkLst>
        </pc:spChg>
        <pc:graphicFrameChg chg="mod">
          <ac:chgData name="Luz Angela Rodriguez Cepeda" userId="e33ade14-bd1e-4ec9-9075-1bec23731fae" providerId="ADAL" clId="{3A0BE33D-DBBD-4CD7-B7CC-85A82A50AA85}" dt="2022-04-01T19:59:10.231" v="48" actId="20577"/>
          <ac:graphicFrameMkLst>
            <pc:docMk/>
            <pc:sldMk cId="2943967181" sldId="273"/>
            <ac:graphicFrameMk id="4" creationId="{00000000-0000-0000-0000-000000000000}"/>
          </ac:graphicFrameMkLst>
        </pc:graphicFrameChg>
        <pc:graphicFrameChg chg="mod">
          <ac:chgData name="Luz Angela Rodriguez Cepeda" userId="e33ade14-bd1e-4ec9-9075-1bec23731fae" providerId="ADAL" clId="{3A0BE33D-DBBD-4CD7-B7CC-85A82A50AA85}" dt="2022-04-01T20:04:25.313" v="62" actId="20577"/>
          <ac:graphicFrameMkLst>
            <pc:docMk/>
            <pc:sldMk cId="2943967181" sldId="273"/>
            <ac:graphicFrameMk id="5" creationId="{00000000-0000-0000-0000-000000000000}"/>
          </ac:graphicFrameMkLst>
        </pc:graphicFrameChg>
      </pc:sldChg>
      <pc:sldChg chg="addSp delSp modSp mod">
        <pc:chgData name="Luz Angela Rodriguez Cepeda" userId="e33ade14-bd1e-4ec9-9075-1bec23731fae" providerId="ADAL" clId="{3A0BE33D-DBBD-4CD7-B7CC-85A82A50AA85}" dt="2022-04-01T20:57:00.424" v="381" actId="20577"/>
        <pc:sldMkLst>
          <pc:docMk/>
          <pc:sldMk cId="4227878899" sldId="275"/>
        </pc:sldMkLst>
        <pc:spChg chg="add del mod">
          <ac:chgData name="Luz Angela Rodriguez Cepeda" userId="e33ade14-bd1e-4ec9-9075-1bec23731fae" providerId="ADAL" clId="{3A0BE33D-DBBD-4CD7-B7CC-85A82A50AA85}" dt="2022-04-01T19:57:35.801" v="29" actId="20577"/>
          <ac:spMkLst>
            <pc:docMk/>
            <pc:sldMk cId="4227878899" sldId="275"/>
            <ac:spMk id="9" creationId="{00000000-0000-0000-0000-000000000000}"/>
          </ac:spMkLst>
        </pc:spChg>
        <pc:spChg chg="mod">
          <ac:chgData name="Luz Angela Rodriguez Cepeda" userId="e33ade14-bd1e-4ec9-9075-1bec23731fae" providerId="ADAL" clId="{3A0BE33D-DBBD-4CD7-B7CC-85A82A50AA85}" dt="2022-04-01T20:57:00.424" v="381" actId="20577"/>
          <ac:spMkLst>
            <pc:docMk/>
            <pc:sldMk cId="4227878899" sldId="275"/>
            <ac:spMk id="10" creationId="{00000000-0000-0000-0000-000000000000}"/>
          </ac:spMkLst>
        </pc:spChg>
      </pc:sldChg>
      <pc:sldChg chg="addSp delSp modSp mod">
        <pc:chgData name="Luz Angela Rodriguez Cepeda" userId="e33ade14-bd1e-4ec9-9075-1bec23731fae" providerId="ADAL" clId="{3A0BE33D-DBBD-4CD7-B7CC-85A82A50AA85}" dt="2022-04-01T20:42:16.746" v="211" actId="20577"/>
        <pc:sldMkLst>
          <pc:docMk/>
          <pc:sldMk cId="4186287717" sldId="277"/>
        </pc:sldMkLst>
        <pc:spChg chg="mod">
          <ac:chgData name="Luz Angela Rodriguez Cepeda" userId="e33ade14-bd1e-4ec9-9075-1bec23731fae" providerId="ADAL" clId="{3A0BE33D-DBBD-4CD7-B7CC-85A82A50AA85}" dt="2022-04-01T20:17:44.067" v="186" actId="20577"/>
          <ac:spMkLst>
            <pc:docMk/>
            <pc:sldMk cId="4186287717" sldId="277"/>
            <ac:spMk id="12" creationId="{00000000-0000-0000-0000-000000000000}"/>
          </ac:spMkLst>
        </pc:spChg>
        <pc:graphicFrameChg chg="del">
          <ac:chgData name="Luz Angela Rodriguez Cepeda" userId="e33ade14-bd1e-4ec9-9075-1bec23731fae" providerId="ADAL" clId="{3A0BE33D-DBBD-4CD7-B7CC-85A82A50AA85}" dt="2022-04-01T20:39:26.601" v="188" actId="21"/>
          <ac:graphicFrameMkLst>
            <pc:docMk/>
            <pc:sldMk cId="4186287717" sldId="277"/>
            <ac:graphicFrameMk id="7" creationId="{EE529620-4567-4178-9F76-2F9602F8713E}"/>
          </ac:graphicFrameMkLst>
        </pc:graphicFrameChg>
        <pc:graphicFrameChg chg="add mod">
          <ac:chgData name="Luz Angela Rodriguez Cepeda" userId="e33ade14-bd1e-4ec9-9075-1bec23731fae" providerId="ADAL" clId="{3A0BE33D-DBBD-4CD7-B7CC-85A82A50AA85}" dt="2022-04-01T20:41:44.587" v="201" actId="14100"/>
          <ac:graphicFrameMkLst>
            <pc:docMk/>
            <pc:sldMk cId="4186287717" sldId="277"/>
            <ac:graphicFrameMk id="9" creationId="{76602B39-96CC-408B-9025-B31B64AA56EF}"/>
          </ac:graphicFrameMkLst>
        </pc:graphicFrameChg>
        <pc:graphicFrameChg chg="del">
          <ac:chgData name="Luz Angela Rodriguez Cepeda" userId="e33ade14-bd1e-4ec9-9075-1bec23731fae" providerId="ADAL" clId="{3A0BE33D-DBBD-4CD7-B7CC-85A82A50AA85}" dt="2022-04-01T20:39:17.971" v="187" actId="21"/>
          <ac:graphicFrameMkLst>
            <pc:docMk/>
            <pc:sldMk cId="4186287717" sldId="277"/>
            <ac:graphicFrameMk id="10" creationId="{47601C35-F7B9-B04F-8B87-1546DD6C7AB1}"/>
          </ac:graphicFrameMkLst>
        </pc:graphicFrameChg>
        <pc:graphicFrameChg chg="add mod">
          <ac:chgData name="Luz Angela Rodriguez Cepeda" userId="e33ade14-bd1e-4ec9-9075-1bec23731fae" providerId="ADAL" clId="{3A0BE33D-DBBD-4CD7-B7CC-85A82A50AA85}" dt="2022-04-01T20:42:16.746" v="211" actId="20577"/>
          <ac:graphicFrameMkLst>
            <pc:docMk/>
            <pc:sldMk cId="4186287717" sldId="277"/>
            <ac:graphicFrameMk id="11" creationId="{CCD5D1DC-2B4F-478D-A5DD-88FF92ED45A0}"/>
          </ac:graphicFrameMkLst>
        </pc:graphicFrameChg>
      </pc:sldChg>
      <pc:sldChg chg="modSp mod">
        <pc:chgData name="Luz Angela Rodriguez Cepeda" userId="e33ade14-bd1e-4ec9-9075-1bec23731fae" providerId="ADAL" clId="{3A0BE33D-DBBD-4CD7-B7CC-85A82A50AA85}" dt="2022-04-01T21:01:27.411" v="392" actId="207"/>
        <pc:sldMkLst>
          <pc:docMk/>
          <pc:sldMk cId="605584847" sldId="281"/>
        </pc:sldMkLst>
        <pc:spChg chg="mod">
          <ac:chgData name="Luz Angela Rodriguez Cepeda" userId="e33ade14-bd1e-4ec9-9075-1bec23731fae" providerId="ADAL" clId="{3A0BE33D-DBBD-4CD7-B7CC-85A82A50AA85}" dt="2022-04-01T21:01:27.411" v="392" actId="207"/>
          <ac:spMkLst>
            <pc:docMk/>
            <pc:sldMk cId="605584847" sldId="281"/>
            <ac:spMk id="2" creationId="{00000000-0000-0000-0000-000000000000}"/>
          </ac:spMkLst>
        </pc:spChg>
        <pc:spChg chg="mod">
          <ac:chgData name="Luz Angela Rodriguez Cepeda" userId="e33ade14-bd1e-4ec9-9075-1bec23731fae" providerId="ADAL" clId="{3A0BE33D-DBBD-4CD7-B7CC-85A82A50AA85}" dt="2022-04-01T20:43:37.994" v="247" actId="20577"/>
          <ac:spMkLst>
            <pc:docMk/>
            <pc:sldMk cId="605584847" sldId="281"/>
            <ac:spMk id="5" creationId="{D60A19FC-3EAA-B944-AA09-07A4225E4ECB}"/>
          </ac:spMkLst>
        </pc:spChg>
      </pc:sldChg>
      <pc:sldChg chg="addSp delSp modSp mod">
        <pc:chgData name="Luz Angela Rodriguez Cepeda" userId="e33ade14-bd1e-4ec9-9075-1bec23731fae" providerId="ADAL" clId="{3A0BE33D-DBBD-4CD7-B7CC-85A82A50AA85}" dt="2022-04-01T20:12:39.841" v="164" actId="20577"/>
        <pc:sldMkLst>
          <pc:docMk/>
          <pc:sldMk cId="501981440" sldId="282"/>
        </pc:sldMkLst>
        <pc:spChg chg="mod">
          <ac:chgData name="Luz Angela Rodriguez Cepeda" userId="e33ade14-bd1e-4ec9-9075-1bec23731fae" providerId="ADAL" clId="{3A0BE33D-DBBD-4CD7-B7CC-85A82A50AA85}" dt="2022-04-01T20:06:09.435" v="129" actId="20577"/>
          <ac:spMkLst>
            <pc:docMk/>
            <pc:sldMk cId="501981440" sldId="282"/>
            <ac:spMk id="2" creationId="{F8E8B10A-36CB-4E92-8BC5-81FE6BB428A1}"/>
          </ac:spMkLst>
        </pc:spChg>
        <pc:graphicFrameChg chg="del">
          <ac:chgData name="Luz Angela Rodriguez Cepeda" userId="e33ade14-bd1e-4ec9-9075-1bec23731fae" providerId="ADAL" clId="{3A0BE33D-DBBD-4CD7-B7CC-85A82A50AA85}" dt="2022-04-01T20:09:55.904" v="138" actId="21"/>
          <ac:graphicFrameMkLst>
            <pc:docMk/>
            <pc:sldMk cId="501981440" sldId="282"/>
            <ac:graphicFrameMk id="4" creationId="{67E1B58B-BB19-4E9C-A61A-B7FEFC36E760}"/>
          </ac:graphicFrameMkLst>
        </pc:graphicFrameChg>
        <pc:graphicFrameChg chg="add mod">
          <ac:chgData name="Luz Angela Rodriguez Cepeda" userId="e33ade14-bd1e-4ec9-9075-1bec23731fae" providerId="ADAL" clId="{3A0BE33D-DBBD-4CD7-B7CC-85A82A50AA85}" dt="2022-04-01T20:12:39.841" v="164" actId="20577"/>
          <ac:graphicFrameMkLst>
            <pc:docMk/>
            <pc:sldMk cId="501981440" sldId="282"/>
            <ac:graphicFrameMk id="5" creationId="{284F12C5-85FA-410F-A14B-37BD282FD13D}"/>
          </ac:graphicFrameMkLst>
        </pc:graphicFrameChg>
      </pc:sldChg>
      <pc:sldChg chg="addSp delSp modSp mod">
        <pc:chgData name="Luz Angela Rodriguez Cepeda" userId="e33ade14-bd1e-4ec9-9075-1bec23731fae" providerId="ADAL" clId="{3A0BE33D-DBBD-4CD7-B7CC-85A82A50AA85}" dt="2022-04-01T20:16:58.351" v="172" actId="1957"/>
        <pc:sldMkLst>
          <pc:docMk/>
          <pc:sldMk cId="1719876321" sldId="283"/>
        </pc:sldMkLst>
        <pc:graphicFrameChg chg="del">
          <ac:chgData name="Luz Angela Rodriguez Cepeda" userId="e33ade14-bd1e-4ec9-9075-1bec23731fae" providerId="ADAL" clId="{3A0BE33D-DBBD-4CD7-B7CC-85A82A50AA85}" dt="2022-04-01T20:13:17.877" v="165" actId="21"/>
          <ac:graphicFrameMkLst>
            <pc:docMk/>
            <pc:sldMk cId="1719876321" sldId="283"/>
            <ac:graphicFrameMk id="4" creationId="{67E1B58B-BB19-4E9C-A61A-B7FEFC36E760}"/>
          </ac:graphicFrameMkLst>
        </pc:graphicFrameChg>
        <pc:graphicFrameChg chg="add del mod">
          <ac:chgData name="Luz Angela Rodriguez Cepeda" userId="e33ade14-bd1e-4ec9-9075-1bec23731fae" providerId="ADAL" clId="{3A0BE33D-DBBD-4CD7-B7CC-85A82A50AA85}" dt="2022-04-01T20:16:58.351" v="172" actId="1957"/>
          <ac:graphicFrameMkLst>
            <pc:docMk/>
            <pc:sldMk cId="1719876321" sldId="283"/>
            <ac:graphicFrameMk id="5" creationId="{6F667960-A048-41E3-B624-EF8D63741E08}"/>
          </ac:graphicFrameMkLst>
        </pc:graphicFrameChg>
      </pc:sldChg>
      <pc:sldChg chg="addSp delSp modSp new del">
        <pc:chgData name="Luz Angela Rodriguez Cepeda" userId="e33ade14-bd1e-4ec9-9075-1bec23731fae" providerId="ADAL" clId="{3A0BE33D-DBBD-4CD7-B7CC-85A82A50AA85}" dt="2022-04-01T20:45:14.885" v="251" actId="2696"/>
        <pc:sldMkLst>
          <pc:docMk/>
          <pc:sldMk cId="1985669805" sldId="284"/>
        </pc:sldMkLst>
        <pc:spChg chg="del">
          <ac:chgData name="Luz Angela Rodriguez Cepeda" userId="e33ade14-bd1e-4ec9-9075-1bec23731fae" providerId="ADAL" clId="{3A0BE33D-DBBD-4CD7-B7CC-85A82A50AA85}" dt="2022-04-01T20:44:51.550" v="250"/>
          <ac:spMkLst>
            <pc:docMk/>
            <pc:sldMk cId="1985669805" sldId="284"/>
            <ac:spMk id="2" creationId="{60144854-8F58-4A51-941F-0EB0A50A7B5A}"/>
          </ac:spMkLst>
        </pc:spChg>
        <pc:spChg chg="add mod">
          <ac:chgData name="Luz Angela Rodriguez Cepeda" userId="e33ade14-bd1e-4ec9-9075-1bec23731fae" providerId="ADAL" clId="{3A0BE33D-DBBD-4CD7-B7CC-85A82A50AA85}" dt="2022-04-01T20:44:51.550" v="250"/>
          <ac:spMkLst>
            <pc:docMk/>
            <pc:sldMk cId="1985669805" sldId="284"/>
            <ac:spMk id="3" creationId="{8501AAAA-A062-4A95-A94D-33B31B342DAD}"/>
          </ac:spMkLst>
        </pc:spChg>
      </pc:sldChg>
      <pc:sldChg chg="new del">
        <pc:chgData name="Luz Angela Rodriguez Cepeda" userId="e33ade14-bd1e-4ec9-9075-1bec23731fae" providerId="ADAL" clId="{3A0BE33D-DBBD-4CD7-B7CC-85A82A50AA85}" dt="2022-04-01T20:50:43.459" v="267" actId="2696"/>
        <pc:sldMkLst>
          <pc:docMk/>
          <pc:sldMk cId="2721768121" sldId="284"/>
        </pc:sldMkLst>
      </pc:sldChg>
      <pc:sldChg chg="addSp delSp modSp new add del mod">
        <pc:chgData name="Luz Angela Rodriguez Cepeda" userId="e33ade14-bd1e-4ec9-9075-1bec23731fae" providerId="ADAL" clId="{3A0BE33D-DBBD-4CD7-B7CC-85A82A50AA85}" dt="2022-04-01T20:49:08.958" v="264" actId="680"/>
        <pc:sldMkLst>
          <pc:docMk/>
          <pc:sldMk cId="3990237724" sldId="284"/>
        </pc:sldMkLst>
        <pc:picChg chg="add del mod">
          <ac:chgData name="Luz Angela Rodriguez Cepeda" userId="e33ade14-bd1e-4ec9-9075-1bec23731fae" providerId="ADAL" clId="{3A0BE33D-DBBD-4CD7-B7CC-85A82A50AA85}" dt="2022-04-01T20:47:41.651" v="261"/>
          <ac:picMkLst>
            <pc:docMk/>
            <pc:sldMk cId="3990237724" sldId="284"/>
            <ac:picMk id="3" creationId="{7416C013-D5D4-406C-A76D-7A098F0FD60C}"/>
          </ac:picMkLst>
        </pc:picChg>
      </pc:sldChg>
      <pc:sldChg chg="new del">
        <pc:chgData name="Luz Angela Rodriguez Cepeda" userId="e33ade14-bd1e-4ec9-9075-1bec23731fae" providerId="ADAL" clId="{3A0BE33D-DBBD-4CD7-B7CC-85A82A50AA85}" dt="2022-04-01T20:45:21.261" v="252" actId="2696"/>
        <pc:sldMkLst>
          <pc:docMk/>
          <pc:sldMk cId="4003160168" sldId="28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36  Providencias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Hoja1!$A$1:$A$9</c:f>
              <c:strCache>
                <c:ptCount val="9"/>
                <c:pt idx="0">
                  <c:v>PROVIDENCIAS 1er Trrimestre</c:v>
                </c:pt>
                <c:pt idx="1">
                  <c:v>AUTO INDAGACIÓN PRELIMINAR</c:v>
                </c:pt>
                <c:pt idx="2">
                  <c:v>AUTO  APERTURA INVESTIGACIÓN DISCIPLINARIA</c:v>
                </c:pt>
                <c:pt idx="3">
                  <c:v>AUTO  ARCHIVO DEFINITIVO</c:v>
                </c:pt>
                <c:pt idx="4">
                  <c:v>AUTOS DE PRUEBAS</c:v>
                </c:pt>
                <c:pt idx="5">
                  <c:v>AUTO CIERRE DE INVESTIGACIÓN </c:v>
                </c:pt>
                <c:pt idx="6">
                  <c:v>AUTO RECONOCE PERSONERIA JURIDICA</c:v>
                </c:pt>
                <c:pt idx="7">
                  <c:v>AUTO DE CITACIÓN A AUDIENCIA  </c:v>
                </c:pt>
                <c:pt idx="8">
                  <c:v>AUTOS DE TRAMITE </c:v>
                </c:pt>
              </c:strCache>
            </c:strRef>
          </c:cat>
          <c:val>
            <c:numRef>
              <c:f>Hoja1!$B$1:$B$9</c:f>
              <c:numCache>
                <c:formatCode>General</c:formatCode>
                <c:ptCount val="9"/>
                <c:pt idx="0">
                  <c:v>36</c:v>
                </c:pt>
                <c:pt idx="1">
                  <c:v>4</c:v>
                </c:pt>
                <c:pt idx="2">
                  <c:v>2</c:v>
                </c:pt>
                <c:pt idx="3">
                  <c:v>7</c:v>
                </c:pt>
                <c:pt idx="4">
                  <c:v>15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17-46FB-AD83-CC4EB1A365E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073516048"/>
        <c:axId val="1073518544"/>
      </c:barChart>
      <c:catAx>
        <c:axId val="1073516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73518544"/>
        <c:crosses val="autoZero"/>
        <c:auto val="1"/>
        <c:lblAlgn val="ctr"/>
        <c:lblOffset val="100"/>
        <c:noMultiLvlLbl val="0"/>
      </c:catAx>
      <c:valAx>
        <c:axId val="1073518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7351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Hoja1!$A$16:$A$19</c:f>
              <c:strCache>
                <c:ptCount val="4"/>
                <c:pt idx="0">
                  <c:v>NOTIFICACIONES PERSONALES (CORREO) </c:v>
                </c:pt>
                <c:pt idx="1">
                  <c:v>NOTIFICACIONES POR EDICTO </c:v>
                </c:pt>
                <c:pt idx="2">
                  <c:v>CONSTANCIAS DE EJECUTORIA </c:v>
                </c:pt>
                <c:pt idx="3">
                  <c:v>COMUNICACIONES</c:v>
                </c:pt>
              </c:strCache>
            </c:strRef>
          </c:cat>
          <c:val>
            <c:numRef>
              <c:f>Hoja1!$B$16:$B$19</c:f>
              <c:numCache>
                <c:formatCode>General</c:formatCode>
                <c:ptCount val="4"/>
                <c:pt idx="0">
                  <c:v>10</c:v>
                </c:pt>
                <c:pt idx="1">
                  <c:v>1</c:v>
                </c:pt>
                <c:pt idx="2">
                  <c:v>4</c:v>
                </c:pt>
                <c:pt idx="3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9C-449A-83F3-52F95697CE6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73517296"/>
        <c:axId val="1073515216"/>
      </c:barChart>
      <c:catAx>
        <c:axId val="107351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73515216"/>
        <c:crosses val="autoZero"/>
        <c:auto val="1"/>
        <c:lblAlgn val="ctr"/>
        <c:lblOffset val="100"/>
        <c:noMultiLvlLbl val="0"/>
      </c:catAx>
      <c:valAx>
        <c:axId val="107351521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73517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PROCEDIMIENTO - PROCESOS</a:t>
            </a:r>
            <a:r>
              <a:rPr lang="es-CO" baseline="0"/>
              <a:t> </a:t>
            </a:r>
            <a:endParaRPr lang="es-C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3F0-4F3C-860C-0408B3A7BF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3F0-4F3C-860C-0408B3A7BFC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Hoja1!$A$36:$A$37</c:f>
              <c:strCache>
                <c:ptCount val="2"/>
                <c:pt idx="0">
                  <c:v>PROCEDIMIENTO ORDINARIO </c:v>
                </c:pt>
                <c:pt idx="1">
                  <c:v>PROCEDIMIENTO VERBAL</c:v>
                </c:pt>
              </c:strCache>
            </c:strRef>
          </c:cat>
          <c:val>
            <c:numRef>
              <c:f>Hoja1!$B$36:$B$37</c:f>
              <c:numCache>
                <c:formatCode>General</c:formatCode>
                <c:ptCount val="2"/>
                <c:pt idx="0">
                  <c:v>31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F0-4F3C-860C-0408B3A7BFC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31 PROCESOS PROCEDIMIENTO</a:t>
            </a:r>
            <a:r>
              <a:rPr lang="es-CO" baseline="0" dirty="0"/>
              <a:t>  ORDINARIO</a:t>
            </a:r>
            <a:endParaRPr lang="es-C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B71-422F-AEC3-F1F8EEE247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B71-422F-AEC3-F1F8EEE247B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Hoja1!$B$32:$B$33</c:f>
              <c:strCache>
                <c:ptCount val="2"/>
                <c:pt idx="0">
                  <c:v>Indagación Previa </c:v>
                </c:pt>
                <c:pt idx="1">
                  <c:v>Investigación Disciplinaria </c:v>
                </c:pt>
              </c:strCache>
            </c:strRef>
          </c:cat>
          <c:val>
            <c:numRef>
              <c:f>Hoja1!$C$32:$C$33</c:f>
              <c:numCache>
                <c:formatCode>General</c:formatCode>
                <c:ptCount val="2"/>
                <c:pt idx="0">
                  <c:v>18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71-422F-AEC3-F1F8EEE247B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0CBEA-CBEC-4C2F-A560-08B8DE0175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263E06B-10A3-4574-90AA-CAC5A943DC52}">
      <dgm:prSet phldrT="[Texto]" custT="1"/>
      <dgm:spPr/>
      <dgm:t>
        <a:bodyPr/>
        <a:lstStyle/>
        <a:p>
          <a:r>
            <a:rPr lang="es-CO" sz="2000" b="1" cap="none" spc="50" dirty="0">
              <a:ln w="0"/>
              <a:solidFill>
                <a:schemeClr val="tx1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Procesos iniciales del trimestre</a:t>
          </a:r>
          <a:endParaRPr lang="es-ES" sz="2000" b="1" cap="none" spc="50" dirty="0">
            <a:ln w="0"/>
            <a:solidFill>
              <a:schemeClr val="tx1">
                <a:lumMod val="60000"/>
                <a:lumOff val="40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33395EB3-C902-4986-951E-5F13D9597777}" type="parTrans" cxnId="{1C629B57-1649-4106-BCA6-B2F63C42B760}">
      <dgm:prSet/>
      <dgm:spPr/>
      <dgm:t>
        <a:bodyPr/>
        <a:lstStyle/>
        <a:p>
          <a:endParaRPr lang="es-ES"/>
        </a:p>
      </dgm:t>
    </dgm:pt>
    <dgm:pt modelId="{3174BDA7-A98C-45AD-8964-370A59688A12}" type="sibTrans" cxnId="{1C629B57-1649-4106-BCA6-B2F63C42B760}">
      <dgm:prSet/>
      <dgm:spPr/>
      <dgm:t>
        <a:bodyPr/>
        <a:lstStyle/>
        <a:p>
          <a:endParaRPr lang="es-ES"/>
        </a:p>
      </dgm:t>
    </dgm:pt>
    <dgm:pt modelId="{85BB4B9E-23E5-4197-A22B-DF946555C6DE}">
      <dgm:prSet phldrT="[Texto]" custT="1"/>
      <dgm:spPr/>
      <dgm:t>
        <a:bodyPr/>
        <a:lstStyle/>
        <a:p>
          <a:r>
            <a:rPr lang="es-CO" sz="2000" b="1" cap="none" spc="50" dirty="0">
              <a:ln w="0"/>
              <a:solidFill>
                <a:schemeClr val="tx1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Procesos ingresados</a:t>
          </a:r>
          <a:endParaRPr lang="es-ES" sz="2000" b="1" cap="none" spc="50" dirty="0">
            <a:ln w="0"/>
            <a:solidFill>
              <a:schemeClr val="tx1">
                <a:lumMod val="60000"/>
                <a:lumOff val="40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13408C7B-0445-4EFA-ABC3-C10F24FBDC16}" type="parTrans" cxnId="{B2E79BD7-00E2-47B9-BBC9-095EEAF0195B}">
      <dgm:prSet/>
      <dgm:spPr/>
      <dgm:t>
        <a:bodyPr/>
        <a:lstStyle/>
        <a:p>
          <a:endParaRPr lang="es-ES"/>
        </a:p>
      </dgm:t>
    </dgm:pt>
    <dgm:pt modelId="{9555B79F-957A-41AC-9668-1BAE09C8ADD9}" type="sibTrans" cxnId="{B2E79BD7-00E2-47B9-BBC9-095EEAF0195B}">
      <dgm:prSet/>
      <dgm:spPr/>
      <dgm:t>
        <a:bodyPr/>
        <a:lstStyle/>
        <a:p>
          <a:endParaRPr lang="es-ES"/>
        </a:p>
      </dgm:t>
    </dgm:pt>
    <dgm:pt modelId="{A5F1FDEF-BAC5-4148-8F1D-6CD05D85661B}">
      <dgm:prSet phldrT="[Texto]" custT="1"/>
      <dgm:spPr/>
      <dgm:t>
        <a:bodyPr/>
        <a:lstStyle/>
        <a:p>
          <a:r>
            <a:rPr lang="es-CO" sz="2000" b="1" cap="none" spc="50" dirty="0">
              <a:ln w="0"/>
              <a:solidFill>
                <a:schemeClr val="tx1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Procesos decididos con auto de terminación por archivo, inhibitorio,  remisión a la Procuraduría, fallo </a:t>
          </a:r>
          <a:endParaRPr lang="es-ES" sz="2000" b="1" cap="none" spc="50" dirty="0">
            <a:ln w="0"/>
            <a:solidFill>
              <a:schemeClr val="tx1">
                <a:lumMod val="60000"/>
                <a:lumOff val="40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FE4158B7-980F-4EEE-99A3-029D5175CD09}" type="parTrans" cxnId="{2BF64D89-5322-41CB-8455-D36E8E3D8D40}">
      <dgm:prSet/>
      <dgm:spPr/>
      <dgm:t>
        <a:bodyPr/>
        <a:lstStyle/>
        <a:p>
          <a:endParaRPr lang="es-ES"/>
        </a:p>
      </dgm:t>
    </dgm:pt>
    <dgm:pt modelId="{4CAB8C0C-051C-40A1-B6AE-A5C21BF5238C}" type="sibTrans" cxnId="{2BF64D89-5322-41CB-8455-D36E8E3D8D40}">
      <dgm:prSet/>
      <dgm:spPr/>
      <dgm:t>
        <a:bodyPr/>
        <a:lstStyle/>
        <a:p>
          <a:endParaRPr lang="es-ES"/>
        </a:p>
      </dgm:t>
    </dgm:pt>
    <dgm:pt modelId="{42748913-9170-49C9-87BF-143C1932FB20}">
      <dgm:prSet phldrT="[Texto]" custT="1"/>
      <dgm:spPr/>
      <dgm:t>
        <a:bodyPr/>
        <a:lstStyle/>
        <a:p>
          <a:r>
            <a:rPr lang="es-CO" sz="2000" b="1" cap="none" spc="50" dirty="0">
              <a:ln w="0"/>
              <a:solidFill>
                <a:schemeClr val="tx1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Procesos activos al 31 de marzo</a:t>
          </a:r>
          <a:endParaRPr lang="es-ES" sz="2000" b="1" cap="none" spc="50" dirty="0">
            <a:ln w="0"/>
            <a:solidFill>
              <a:schemeClr val="tx1">
                <a:lumMod val="60000"/>
                <a:lumOff val="40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0CD5D3B5-C7C2-4086-B3BA-1EC84B41297D}" type="parTrans" cxnId="{11732159-4EE1-4E3B-856D-D6662BAF927A}">
      <dgm:prSet/>
      <dgm:spPr/>
      <dgm:t>
        <a:bodyPr/>
        <a:lstStyle/>
        <a:p>
          <a:endParaRPr lang="es-ES"/>
        </a:p>
      </dgm:t>
    </dgm:pt>
    <dgm:pt modelId="{3AEF3710-3BFF-448F-8BAB-8CAFF786BDBA}" type="sibTrans" cxnId="{11732159-4EE1-4E3B-856D-D6662BAF927A}">
      <dgm:prSet/>
      <dgm:spPr/>
      <dgm:t>
        <a:bodyPr/>
        <a:lstStyle/>
        <a:p>
          <a:endParaRPr lang="es-ES"/>
        </a:p>
      </dgm:t>
    </dgm:pt>
    <dgm:pt modelId="{C1C0D36E-C491-8B47-93EB-DB52FA14D405}">
      <dgm:prSet phldrT="[Texto]" custT="1"/>
      <dgm:spPr/>
      <dgm:t>
        <a:bodyPr/>
        <a:lstStyle/>
        <a:p>
          <a:r>
            <a:rPr lang="es-ES" sz="2000" b="1" cap="none" spc="50" dirty="0">
              <a:ln w="0"/>
              <a:solidFill>
                <a:schemeClr val="tx1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Fallos Absolutorios y/o Sancionatorios</a:t>
          </a:r>
        </a:p>
      </dgm:t>
    </dgm:pt>
    <dgm:pt modelId="{F47EBB8A-9290-4E43-A6F7-4B31AB9056A2}" type="parTrans" cxnId="{40E9099E-79DD-DA4A-B99C-74306E11F830}">
      <dgm:prSet/>
      <dgm:spPr/>
      <dgm:t>
        <a:bodyPr/>
        <a:lstStyle/>
        <a:p>
          <a:endParaRPr lang="es-ES"/>
        </a:p>
      </dgm:t>
    </dgm:pt>
    <dgm:pt modelId="{21FC4016-215E-E442-A03B-4D7E12958447}" type="sibTrans" cxnId="{40E9099E-79DD-DA4A-B99C-74306E11F830}">
      <dgm:prSet/>
      <dgm:spPr/>
      <dgm:t>
        <a:bodyPr/>
        <a:lstStyle/>
        <a:p>
          <a:endParaRPr lang="es-ES"/>
        </a:p>
      </dgm:t>
    </dgm:pt>
    <dgm:pt modelId="{D98D3764-B839-40FE-A6E6-AAA78958F199}" type="pres">
      <dgm:prSet presAssocID="{8F50CBEA-CBEC-4C2F-A560-08B8DE017581}" presName="linear" presStyleCnt="0">
        <dgm:presLayoutVars>
          <dgm:animLvl val="lvl"/>
          <dgm:resizeHandles val="exact"/>
        </dgm:presLayoutVars>
      </dgm:prSet>
      <dgm:spPr/>
    </dgm:pt>
    <dgm:pt modelId="{B02F8DCB-48A0-4588-9E2C-0072CC2594F7}" type="pres">
      <dgm:prSet presAssocID="{F263E06B-10A3-4574-90AA-CAC5A943DC52}" presName="parentText" presStyleLbl="node1" presStyleIdx="0" presStyleCnt="5" custLinFactNeighborX="0" custLinFactNeighborY="-11218">
        <dgm:presLayoutVars>
          <dgm:chMax val="0"/>
          <dgm:bulletEnabled val="1"/>
        </dgm:presLayoutVars>
      </dgm:prSet>
      <dgm:spPr/>
    </dgm:pt>
    <dgm:pt modelId="{A0BB3A66-FD62-403E-AACE-BD80546374FA}" type="pres">
      <dgm:prSet presAssocID="{3174BDA7-A98C-45AD-8964-370A59688A12}" presName="spacer" presStyleCnt="0"/>
      <dgm:spPr/>
    </dgm:pt>
    <dgm:pt modelId="{B71ABB57-F48F-4357-896F-7D0EBD279A53}" type="pres">
      <dgm:prSet presAssocID="{85BB4B9E-23E5-4197-A22B-DF946555C6D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36111B9-7404-4E56-8D68-4AC74F36DC67}" type="pres">
      <dgm:prSet presAssocID="{9555B79F-957A-41AC-9668-1BAE09C8ADD9}" presName="spacer" presStyleCnt="0"/>
      <dgm:spPr/>
    </dgm:pt>
    <dgm:pt modelId="{D32C4C53-CF43-436D-9BEB-F28BF5278117}" type="pres">
      <dgm:prSet presAssocID="{A5F1FDEF-BAC5-4148-8F1D-6CD05D85661B}" presName="parentText" presStyleLbl="node1" presStyleIdx="2" presStyleCnt="5" custLinFactNeighborX="-6148" custLinFactNeighborY="40370">
        <dgm:presLayoutVars>
          <dgm:chMax val="0"/>
          <dgm:bulletEnabled val="1"/>
        </dgm:presLayoutVars>
      </dgm:prSet>
      <dgm:spPr/>
    </dgm:pt>
    <dgm:pt modelId="{C66A3DE5-AC87-46AD-B75E-1F3636052CD5}" type="pres">
      <dgm:prSet presAssocID="{4CAB8C0C-051C-40A1-B6AE-A5C21BF5238C}" presName="spacer" presStyleCnt="0"/>
      <dgm:spPr/>
    </dgm:pt>
    <dgm:pt modelId="{6737E977-35D1-4FB4-AEA1-E6E8284599D1}" type="pres">
      <dgm:prSet presAssocID="{42748913-9170-49C9-87BF-143C1932FB2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66A1BEE-6E70-D246-8183-5E8BEF741BC9}" type="pres">
      <dgm:prSet presAssocID="{3AEF3710-3BFF-448F-8BAB-8CAFF786BDBA}" presName="spacer" presStyleCnt="0"/>
      <dgm:spPr/>
    </dgm:pt>
    <dgm:pt modelId="{BB149F88-9260-AE43-9C2B-8A3FE10D5694}" type="pres">
      <dgm:prSet presAssocID="{C1C0D36E-C491-8B47-93EB-DB52FA14D40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EA0E51F-EA8C-48A0-BAA8-5B9D31C5FFCD}" type="presOf" srcId="{8F50CBEA-CBEC-4C2F-A560-08B8DE017581}" destId="{D98D3764-B839-40FE-A6E6-AAA78958F199}" srcOrd="0" destOrd="0" presId="urn:microsoft.com/office/officeart/2005/8/layout/vList2"/>
    <dgm:cxn modelId="{A6879A31-5931-9143-9F71-7CAECDD585D0}" type="presOf" srcId="{C1C0D36E-C491-8B47-93EB-DB52FA14D405}" destId="{BB149F88-9260-AE43-9C2B-8A3FE10D5694}" srcOrd="0" destOrd="0" presId="urn:microsoft.com/office/officeart/2005/8/layout/vList2"/>
    <dgm:cxn modelId="{DE65E068-30C1-4FD6-BD98-9D1F0C207750}" type="presOf" srcId="{A5F1FDEF-BAC5-4148-8F1D-6CD05D85661B}" destId="{D32C4C53-CF43-436D-9BEB-F28BF5278117}" srcOrd="0" destOrd="0" presId="urn:microsoft.com/office/officeart/2005/8/layout/vList2"/>
    <dgm:cxn modelId="{E3E1ED6E-DE74-4E8B-9494-276761537707}" type="presOf" srcId="{42748913-9170-49C9-87BF-143C1932FB20}" destId="{6737E977-35D1-4FB4-AEA1-E6E8284599D1}" srcOrd="0" destOrd="0" presId="urn:microsoft.com/office/officeart/2005/8/layout/vList2"/>
    <dgm:cxn modelId="{1C629B57-1649-4106-BCA6-B2F63C42B760}" srcId="{8F50CBEA-CBEC-4C2F-A560-08B8DE017581}" destId="{F263E06B-10A3-4574-90AA-CAC5A943DC52}" srcOrd="0" destOrd="0" parTransId="{33395EB3-C902-4986-951E-5F13D9597777}" sibTransId="{3174BDA7-A98C-45AD-8964-370A59688A12}"/>
    <dgm:cxn modelId="{11732159-4EE1-4E3B-856D-D6662BAF927A}" srcId="{8F50CBEA-CBEC-4C2F-A560-08B8DE017581}" destId="{42748913-9170-49C9-87BF-143C1932FB20}" srcOrd="3" destOrd="0" parTransId="{0CD5D3B5-C7C2-4086-B3BA-1EC84B41297D}" sibTransId="{3AEF3710-3BFF-448F-8BAB-8CAFF786BDBA}"/>
    <dgm:cxn modelId="{2BF64D89-5322-41CB-8455-D36E8E3D8D40}" srcId="{8F50CBEA-CBEC-4C2F-A560-08B8DE017581}" destId="{A5F1FDEF-BAC5-4148-8F1D-6CD05D85661B}" srcOrd="2" destOrd="0" parTransId="{FE4158B7-980F-4EEE-99A3-029D5175CD09}" sibTransId="{4CAB8C0C-051C-40A1-B6AE-A5C21BF5238C}"/>
    <dgm:cxn modelId="{06CF3894-482A-4930-A9D5-ABBE58EB6A70}" type="presOf" srcId="{F263E06B-10A3-4574-90AA-CAC5A943DC52}" destId="{B02F8DCB-48A0-4588-9E2C-0072CC2594F7}" srcOrd="0" destOrd="0" presId="urn:microsoft.com/office/officeart/2005/8/layout/vList2"/>
    <dgm:cxn modelId="{40E9099E-79DD-DA4A-B99C-74306E11F830}" srcId="{8F50CBEA-CBEC-4C2F-A560-08B8DE017581}" destId="{C1C0D36E-C491-8B47-93EB-DB52FA14D405}" srcOrd="4" destOrd="0" parTransId="{F47EBB8A-9290-4E43-A6F7-4B31AB9056A2}" sibTransId="{21FC4016-215E-E442-A03B-4D7E12958447}"/>
    <dgm:cxn modelId="{B79E87B5-E0C8-41F4-A498-E78DBF19185B}" type="presOf" srcId="{85BB4B9E-23E5-4197-A22B-DF946555C6DE}" destId="{B71ABB57-F48F-4357-896F-7D0EBD279A53}" srcOrd="0" destOrd="0" presId="urn:microsoft.com/office/officeart/2005/8/layout/vList2"/>
    <dgm:cxn modelId="{B2E79BD7-00E2-47B9-BBC9-095EEAF0195B}" srcId="{8F50CBEA-CBEC-4C2F-A560-08B8DE017581}" destId="{85BB4B9E-23E5-4197-A22B-DF946555C6DE}" srcOrd="1" destOrd="0" parTransId="{13408C7B-0445-4EFA-ABC3-C10F24FBDC16}" sibTransId="{9555B79F-957A-41AC-9668-1BAE09C8ADD9}"/>
    <dgm:cxn modelId="{512DDBC3-C9C7-400C-A49B-DC01546EB78B}" type="presParOf" srcId="{D98D3764-B839-40FE-A6E6-AAA78958F199}" destId="{B02F8DCB-48A0-4588-9E2C-0072CC2594F7}" srcOrd="0" destOrd="0" presId="urn:microsoft.com/office/officeart/2005/8/layout/vList2"/>
    <dgm:cxn modelId="{E874B472-79F0-4EDF-8EF3-25BBF0E1A8DB}" type="presParOf" srcId="{D98D3764-B839-40FE-A6E6-AAA78958F199}" destId="{A0BB3A66-FD62-403E-AACE-BD80546374FA}" srcOrd="1" destOrd="0" presId="urn:microsoft.com/office/officeart/2005/8/layout/vList2"/>
    <dgm:cxn modelId="{E6B36AEF-44A1-4F6B-A8BE-8919683523B3}" type="presParOf" srcId="{D98D3764-B839-40FE-A6E6-AAA78958F199}" destId="{B71ABB57-F48F-4357-896F-7D0EBD279A53}" srcOrd="2" destOrd="0" presId="urn:microsoft.com/office/officeart/2005/8/layout/vList2"/>
    <dgm:cxn modelId="{D7D3237A-002F-40FA-8E94-22A385AF4219}" type="presParOf" srcId="{D98D3764-B839-40FE-A6E6-AAA78958F199}" destId="{536111B9-7404-4E56-8D68-4AC74F36DC67}" srcOrd="3" destOrd="0" presId="urn:microsoft.com/office/officeart/2005/8/layout/vList2"/>
    <dgm:cxn modelId="{5CBE5EFA-2224-46C2-A392-6A6550BB289A}" type="presParOf" srcId="{D98D3764-B839-40FE-A6E6-AAA78958F199}" destId="{D32C4C53-CF43-436D-9BEB-F28BF5278117}" srcOrd="4" destOrd="0" presId="urn:microsoft.com/office/officeart/2005/8/layout/vList2"/>
    <dgm:cxn modelId="{78D90E2C-9FDC-41DA-8622-B203EFD8F7DE}" type="presParOf" srcId="{D98D3764-B839-40FE-A6E6-AAA78958F199}" destId="{C66A3DE5-AC87-46AD-B75E-1F3636052CD5}" srcOrd="5" destOrd="0" presId="urn:microsoft.com/office/officeart/2005/8/layout/vList2"/>
    <dgm:cxn modelId="{768A8CF7-54D7-4AA3-A6A4-90858421FA82}" type="presParOf" srcId="{D98D3764-B839-40FE-A6E6-AAA78958F199}" destId="{6737E977-35D1-4FB4-AEA1-E6E8284599D1}" srcOrd="6" destOrd="0" presId="urn:microsoft.com/office/officeart/2005/8/layout/vList2"/>
    <dgm:cxn modelId="{F4B934CB-CE4B-4B46-94B3-4085B722C2A2}" type="presParOf" srcId="{D98D3764-B839-40FE-A6E6-AAA78958F199}" destId="{B66A1BEE-6E70-D246-8183-5E8BEF741BC9}" srcOrd="7" destOrd="0" presId="urn:microsoft.com/office/officeart/2005/8/layout/vList2"/>
    <dgm:cxn modelId="{8461E0E8-E27A-2E4C-8B0F-BC7ECB5461E6}" type="presParOf" srcId="{D98D3764-B839-40FE-A6E6-AAA78958F199}" destId="{BB149F88-9260-AE43-9C2B-8A3FE10D569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50CBEA-CBEC-4C2F-A560-08B8DE0175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2748913-9170-49C9-87BF-143C1932FB20}">
      <dgm:prSet phldrT="[Texto]" custT="1"/>
      <dgm:spPr/>
      <dgm:t>
        <a:bodyPr/>
        <a:lstStyle/>
        <a:p>
          <a:pPr algn="ctr"/>
          <a:r>
            <a:rPr lang="es-ES" sz="2000" b="1" cap="none" spc="50" dirty="0">
              <a:ln w="0"/>
              <a:solidFill>
                <a:schemeClr val="tx1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32</a:t>
          </a:r>
        </a:p>
      </dgm:t>
    </dgm:pt>
    <dgm:pt modelId="{3AEF3710-3BFF-448F-8BAB-8CAFF786BDBA}" type="sibTrans" cxnId="{11732159-4EE1-4E3B-856D-D6662BAF927A}">
      <dgm:prSet/>
      <dgm:spPr/>
      <dgm:t>
        <a:bodyPr/>
        <a:lstStyle/>
        <a:p>
          <a:endParaRPr lang="es-ES"/>
        </a:p>
      </dgm:t>
    </dgm:pt>
    <dgm:pt modelId="{0CD5D3B5-C7C2-4086-B3BA-1EC84B41297D}" type="parTrans" cxnId="{11732159-4EE1-4E3B-856D-D6662BAF927A}">
      <dgm:prSet/>
      <dgm:spPr/>
      <dgm:t>
        <a:bodyPr/>
        <a:lstStyle/>
        <a:p>
          <a:endParaRPr lang="es-ES"/>
        </a:p>
      </dgm:t>
    </dgm:pt>
    <dgm:pt modelId="{27CDC6AC-D9D5-8941-B0C7-79545BCDDC0E}">
      <dgm:prSet phldrT="[Texto]" custT="1"/>
      <dgm:spPr/>
      <dgm:t>
        <a:bodyPr/>
        <a:lstStyle/>
        <a:p>
          <a:pPr algn="ctr"/>
          <a:r>
            <a:rPr lang="es-ES" sz="2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0</a:t>
          </a:r>
        </a:p>
      </dgm:t>
    </dgm:pt>
    <dgm:pt modelId="{74CBB79B-9A09-084D-8D77-F6336AF05243}" type="sibTrans" cxnId="{F018DAEB-D4CF-AD46-A6EB-CACF1539B348}">
      <dgm:prSet/>
      <dgm:spPr/>
      <dgm:t>
        <a:bodyPr/>
        <a:lstStyle/>
        <a:p>
          <a:endParaRPr lang="es-ES"/>
        </a:p>
      </dgm:t>
    </dgm:pt>
    <dgm:pt modelId="{C6A6181E-A96E-3949-8F54-87E7B9F7E3ED}" type="parTrans" cxnId="{F018DAEB-D4CF-AD46-A6EB-CACF1539B348}">
      <dgm:prSet/>
      <dgm:spPr/>
      <dgm:t>
        <a:bodyPr/>
        <a:lstStyle/>
        <a:p>
          <a:endParaRPr lang="es-ES"/>
        </a:p>
      </dgm:t>
    </dgm:pt>
    <dgm:pt modelId="{F263E06B-10A3-4574-90AA-CAC5A943DC52}">
      <dgm:prSet phldrT="[Texto]" custT="1"/>
      <dgm:spPr/>
      <dgm:t>
        <a:bodyPr/>
        <a:lstStyle/>
        <a:p>
          <a:pPr algn="ctr"/>
          <a:r>
            <a:rPr lang="es-ES" sz="2000" b="1" cap="none" spc="50" dirty="0">
              <a:ln w="0"/>
              <a:solidFill>
                <a:schemeClr val="tx1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34</a:t>
          </a:r>
        </a:p>
      </dgm:t>
    </dgm:pt>
    <dgm:pt modelId="{3174BDA7-A98C-45AD-8964-370A59688A12}" type="sibTrans" cxnId="{1C629B57-1649-4106-BCA6-B2F63C42B760}">
      <dgm:prSet/>
      <dgm:spPr/>
      <dgm:t>
        <a:bodyPr/>
        <a:lstStyle/>
        <a:p>
          <a:endParaRPr lang="es-ES"/>
        </a:p>
      </dgm:t>
    </dgm:pt>
    <dgm:pt modelId="{33395EB3-C902-4986-951E-5F13D9597777}" type="parTrans" cxnId="{1C629B57-1649-4106-BCA6-B2F63C42B760}">
      <dgm:prSet/>
      <dgm:spPr/>
      <dgm:t>
        <a:bodyPr/>
        <a:lstStyle/>
        <a:p>
          <a:endParaRPr lang="es-ES"/>
        </a:p>
      </dgm:t>
    </dgm:pt>
    <dgm:pt modelId="{85BB4B9E-23E5-4197-A22B-DF946555C6DE}">
      <dgm:prSet phldrT="[Texto]" custT="1"/>
      <dgm:spPr/>
      <dgm:t>
        <a:bodyPr/>
        <a:lstStyle/>
        <a:p>
          <a:pPr algn="ctr"/>
          <a:r>
            <a:rPr lang="es-ES" sz="2000" b="1" cap="none" spc="50" dirty="0">
              <a:ln w="0"/>
              <a:solidFill>
                <a:schemeClr val="tx1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5</a:t>
          </a:r>
        </a:p>
      </dgm:t>
    </dgm:pt>
    <dgm:pt modelId="{9555B79F-957A-41AC-9668-1BAE09C8ADD9}" type="sibTrans" cxnId="{B2E79BD7-00E2-47B9-BBC9-095EEAF0195B}">
      <dgm:prSet/>
      <dgm:spPr/>
      <dgm:t>
        <a:bodyPr/>
        <a:lstStyle/>
        <a:p>
          <a:endParaRPr lang="es-ES"/>
        </a:p>
      </dgm:t>
    </dgm:pt>
    <dgm:pt modelId="{13408C7B-0445-4EFA-ABC3-C10F24FBDC16}" type="parTrans" cxnId="{B2E79BD7-00E2-47B9-BBC9-095EEAF0195B}">
      <dgm:prSet/>
      <dgm:spPr/>
      <dgm:t>
        <a:bodyPr/>
        <a:lstStyle/>
        <a:p>
          <a:endParaRPr lang="es-ES"/>
        </a:p>
      </dgm:t>
    </dgm:pt>
    <dgm:pt modelId="{A5F1FDEF-BAC5-4148-8F1D-6CD05D85661B}">
      <dgm:prSet phldrT="[Texto]" custT="1"/>
      <dgm:spPr/>
      <dgm:t>
        <a:bodyPr/>
        <a:lstStyle/>
        <a:p>
          <a:pPr algn="ctr"/>
          <a:r>
            <a:rPr lang="es-ES" sz="2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7</a:t>
          </a:r>
        </a:p>
      </dgm:t>
    </dgm:pt>
    <dgm:pt modelId="{4CAB8C0C-051C-40A1-B6AE-A5C21BF5238C}" type="sibTrans" cxnId="{2BF64D89-5322-41CB-8455-D36E8E3D8D40}">
      <dgm:prSet/>
      <dgm:spPr/>
      <dgm:t>
        <a:bodyPr/>
        <a:lstStyle/>
        <a:p>
          <a:endParaRPr lang="es-ES"/>
        </a:p>
      </dgm:t>
    </dgm:pt>
    <dgm:pt modelId="{FE4158B7-980F-4EEE-99A3-029D5175CD09}" type="parTrans" cxnId="{2BF64D89-5322-41CB-8455-D36E8E3D8D40}">
      <dgm:prSet/>
      <dgm:spPr/>
      <dgm:t>
        <a:bodyPr/>
        <a:lstStyle/>
        <a:p>
          <a:endParaRPr lang="es-ES"/>
        </a:p>
      </dgm:t>
    </dgm:pt>
    <dgm:pt modelId="{D98D3764-B839-40FE-A6E6-AAA78958F199}" type="pres">
      <dgm:prSet presAssocID="{8F50CBEA-CBEC-4C2F-A560-08B8DE017581}" presName="linear" presStyleCnt="0">
        <dgm:presLayoutVars>
          <dgm:animLvl val="lvl"/>
          <dgm:resizeHandles val="exact"/>
        </dgm:presLayoutVars>
      </dgm:prSet>
      <dgm:spPr/>
    </dgm:pt>
    <dgm:pt modelId="{B02F8DCB-48A0-4588-9E2C-0072CC2594F7}" type="pres">
      <dgm:prSet presAssocID="{F263E06B-10A3-4574-90AA-CAC5A943DC52}" presName="parentText" presStyleLbl="node1" presStyleIdx="0" presStyleCnt="5" custLinFactNeighborY="-84806">
        <dgm:presLayoutVars>
          <dgm:chMax val="0"/>
          <dgm:bulletEnabled val="1"/>
        </dgm:presLayoutVars>
      </dgm:prSet>
      <dgm:spPr/>
    </dgm:pt>
    <dgm:pt modelId="{A0BB3A66-FD62-403E-AACE-BD80546374FA}" type="pres">
      <dgm:prSet presAssocID="{3174BDA7-A98C-45AD-8964-370A59688A12}" presName="spacer" presStyleCnt="0"/>
      <dgm:spPr/>
    </dgm:pt>
    <dgm:pt modelId="{B71ABB57-F48F-4357-896F-7D0EBD279A53}" type="pres">
      <dgm:prSet presAssocID="{85BB4B9E-23E5-4197-A22B-DF946555C6DE}" presName="parentText" presStyleLbl="node1" presStyleIdx="1" presStyleCnt="5" custLinFactNeighborY="-53828">
        <dgm:presLayoutVars>
          <dgm:chMax val="0"/>
          <dgm:bulletEnabled val="1"/>
        </dgm:presLayoutVars>
      </dgm:prSet>
      <dgm:spPr/>
    </dgm:pt>
    <dgm:pt modelId="{536111B9-7404-4E56-8D68-4AC74F36DC67}" type="pres">
      <dgm:prSet presAssocID="{9555B79F-957A-41AC-9668-1BAE09C8ADD9}" presName="spacer" presStyleCnt="0"/>
      <dgm:spPr/>
    </dgm:pt>
    <dgm:pt modelId="{D32C4C53-CF43-436D-9BEB-F28BF5278117}" type="pres">
      <dgm:prSet presAssocID="{A5F1FDEF-BAC5-4148-8F1D-6CD05D85661B}" presName="parentText" presStyleLbl="node1" presStyleIdx="2" presStyleCnt="5" custLinFactNeighborX="4715" custLinFactNeighborY="-43207">
        <dgm:presLayoutVars>
          <dgm:chMax val="0"/>
          <dgm:bulletEnabled val="1"/>
        </dgm:presLayoutVars>
      </dgm:prSet>
      <dgm:spPr/>
    </dgm:pt>
    <dgm:pt modelId="{C66A3DE5-AC87-46AD-B75E-1F3636052CD5}" type="pres">
      <dgm:prSet presAssocID="{4CAB8C0C-051C-40A1-B6AE-A5C21BF5238C}" presName="spacer" presStyleCnt="0"/>
      <dgm:spPr/>
    </dgm:pt>
    <dgm:pt modelId="{6737E977-35D1-4FB4-AEA1-E6E8284599D1}" type="pres">
      <dgm:prSet presAssocID="{42748913-9170-49C9-87BF-143C1932FB2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8FBEEA6-C755-304B-9276-87718DC26760}" type="pres">
      <dgm:prSet presAssocID="{3AEF3710-3BFF-448F-8BAB-8CAFF786BDBA}" presName="spacer" presStyleCnt="0"/>
      <dgm:spPr/>
    </dgm:pt>
    <dgm:pt modelId="{BA8AD90A-24A1-6D4F-845C-5ADC3A2B582F}" type="pres">
      <dgm:prSet presAssocID="{27CDC6AC-D9D5-8941-B0C7-79545BCDDC0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96D9914-46ED-A244-961F-B7F5BC43074F}" type="presOf" srcId="{27CDC6AC-D9D5-8941-B0C7-79545BCDDC0E}" destId="{BA8AD90A-24A1-6D4F-845C-5ADC3A2B582F}" srcOrd="0" destOrd="0" presId="urn:microsoft.com/office/officeart/2005/8/layout/vList2"/>
    <dgm:cxn modelId="{FEA0E51F-EA8C-48A0-BAA8-5B9D31C5FFCD}" type="presOf" srcId="{8F50CBEA-CBEC-4C2F-A560-08B8DE017581}" destId="{D98D3764-B839-40FE-A6E6-AAA78958F199}" srcOrd="0" destOrd="0" presId="urn:microsoft.com/office/officeart/2005/8/layout/vList2"/>
    <dgm:cxn modelId="{DE65E068-30C1-4FD6-BD98-9D1F0C207750}" type="presOf" srcId="{A5F1FDEF-BAC5-4148-8F1D-6CD05D85661B}" destId="{D32C4C53-CF43-436D-9BEB-F28BF5278117}" srcOrd="0" destOrd="0" presId="urn:microsoft.com/office/officeart/2005/8/layout/vList2"/>
    <dgm:cxn modelId="{E3E1ED6E-DE74-4E8B-9494-276761537707}" type="presOf" srcId="{42748913-9170-49C9-87BF-143C1932FB20}" destId="{6737E977-35D1-4FB4-AEA1-E6E8284599D1}" srcOrd="0" destOrd="0" presId="urn:microsoft.com/office/officeart/2005/8/layout/vList2"/>
    <dgm:cxn modelId="{1C629B57-1649-4106-BCA6-B2F63C42B760}" srcId="{8F50CBEA-CBEC-4C2F-A560-08B8DE017581}" destId="{F263E06B-10A3-4574-90AA-CAC5A943DC52}" srcOrd="0" destOrd="0" parTransId="{33395EB3-C902-4986-951E-5F13D9597777}" sibTransId="{3174BDA7-A98C-45AD-8964-370A59688A12}"/>
    <dgm:cxn modelId="{11732159-4EE1-4E3B-856D-D6662BAF927A}" srcId="{8F50CBEA-CBEC-4C2F-A560-08B8DE017581}" destId="{42748913-9170-49C9-87BF-143C1932FB20}" srcOrd="3" destOrd="0" parTransId="{0CD5D3B5-C7C2-4086-B3BA-1EC84B41297D}" sibTransId="{3AEF3710-3BFF-448F-8BAB-8CAFF786BDBA}"/>
    <dgm:cxn modelId="{2BF64D89-5322-41CB-8455-D36E8E3D8D40}" srcId="{8F50CBEA-CBEC-4C2F-A560-08B8DE017581}" destId="{A5F1FDEF-BAC5-4148-8F1D-6CD05D85661B}" srcOrd="2" destOrd="0" parTransId="{FE4158B7-980F-4EEE-99A3-029D5175CD09}" sibTransId="{4CAB8C0C-051C-40A1-B6AE-A5C21BF5238C}"/>
    <dgm:cxn modelId="{06CF3894-482A-4930-A9D5-ABBE58EB6A70}" type="presOf" srcId="{F263E06B-10A3-4574-90AA-CAC5A943DC52}" destId="{B02F8DCB-48A0-4588-9E2C-0072CC2594F7}" srcOrd="0" destOrd="0" presId="urn:microsoft.com/office/officeart/2005/8/layout/vList2"/>
    <dgm:cxn modelId="{B79E87B5-E0C8-41F4-A498-E78DBF19185B}" type="presOf" srcId="{85BB4B9E-23E5-4197-A22B-DF946555C6DE}" destId="{B71ABB57-F48F-4357-896F-7D0EBD279A53}" srcOrd="0" destOrd="0" presId="urn:microsoft.com/office/officeart/2005/8/layout/vList2"/>
    <dgm:cxn modelId="{B2E79BD7-00E2-47B9-BBC9-095EEAF0195B}" srcId="{8F50CBEA-CBEC-4C2F-A560-08B8DE017581}" destId="{85BB4B9E-23E5-4197-A22B-DF946555C6DE}" srcOrd="1" destOrd="0" parTransId="{13408C7B-0445-4EFA-ABC3-C10F24FBDC16}" sibTransId="{9555B79F-957A-41AC-9668-1BAE09C8ADD9}"/>
    <dgm:cxn modelId="{F018DAEB-D4CF-AD46-A6EB-CACF1539B348}" srcId="{8F50CBEA-CBEC-4C2F-A560-08B8DE017581}" destId="{27CDC6AC-D9D5-8941-B0C7-79545BCDDC0E}" srcOrd="4" destOrd="0" parTransId="{C6A6181E-A96E-3949-8F54-87E7B9F7E3ED}" sibTransId="{74CBB79B-9A09-084D-8D77-F6336AF05243}"/>
    <dgm:cxn modelId="{512DDBC3-C9C7-400C-A49B-DC01546EB78B}" type="presParOf" srcId="{D98D3764-B839-40FE-A6E6-AAA78958F199}" destId="{B02F8DCB-48A0-4588-9E2C-0072CC2594F7}" srcOrd="0" destOrd="0" presId="urn:microsoft.com/office/officeart/2005/8/layout/vList2"/>
    <dgm:cxn modelId="{E874B472-79F0-4EDF-8EF3-25BBF0E1A8DB}" type="presParOf" srcId="{D98D3764-B839-40FE-A6E6-AAA78958F199}" destId="{A0BB3A66-FD62-403E-AACE-BD80546374FA}" srcOrd="1" destOrd="0" presId="urn:microsoft.com/office/officeart/2005/8/layout/vList2"/>
    <dgm:cxn modelId="{E6B36AEF-44A1-4F6B-A8BE-8919683523B3}" type="presParOf" srcId="{D98D3764-B839-40FE-A6E6-AAA78958F199}" destId="{B71ABB57-F48F-4357-896F-7D0EBD279A53}" srcOrd="2" destOrd="0" presId="urn:microsoft.com/office/officeart/2005/8/layout/vList2"/>
    <dgm:cxn modelId="{D7D3237A-002F-40FA-8E94-22A385AF4219}" type="presParOf" srcId="{D98D3764-B839-40FE-A6E6-AAA78958F199}" destId="{536111B9-7404-4E56-8D68-4AC74F36DC67}" srcOrd="3" destOrd="0" presId="urn:microsoft.com/office/officeart/2005/8/layout/vList2"/>
    <dgm:cxn modelId="{5CBE5EFA-2224-46C2-A392-6A6550BB289A}" type="presParOf" srcId="{D98D3764-B839-40FE-A6E6-AAA78958F199}" destId="{D32C4C53-CF43-436D-9BEB-F28BF5278117}" srcOrd="4" destOrd="0" presId="urn:microsoft.com/office/officeart/2005/8/layout/vList2"/>
    <dgm:cxn modelId="{78D90E2C-9FDC-41DA-8622-B203EFD8F7DE}" type="presParOf" srcId="{D98D3764-B839-40FE-A6E6-AAA78958F199}" destId="{C66A3DE5-AC87-46AD-B75E-1F3636052CD5}" srcOrd="5" destOrd="0" presId="urn:microsoft.com/office/officeart/2005/8/layout/vList2"/>
    <dgm:cxn modelId="{768A8CF7-54D7-4AA3-A6A4-90858421FA82}" type="presParOf" srcId="{D98D3764-B839-40FE-A6E6-AAA78958F199}" destId="{6737E977-35D1-4FB4-AEA1-E6E8284599D1}" srcOrd="6" destOrd="0" presId="urn:microsoft.com/office/officeart/2005/8/layout/vList2"/>
    <dgm:cxn modelId="{5C1707F3-216A-3045-9BE4-815823303058}" type="presParOf" srcId="{D98D3764-B839-40FE-A6E6-AAA78958F199}" destId="{48FBEEA6-C755-304B-9276-87718DC26760}" srcOrd="7" destOrd="0" presId="urn:microsoft.com/office/officeart/2005/8/layout/vList2"/>
    <dgm:cxn modelId="{1B7D7689-85AC-A74C-8CC9-3EF90E1903C7}" type="presParOf" srcId="{D98D3764-B839-40FE-A6E6-AAA78958F199}" destId="{BA8AD90A-24A1-6D4F-845C-5ADC3A2B582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F8DCB-48A0-4588-9E2C-0072CC2594F7}">
      <dsp:nvSpPr>
        <dsp:cNvPr id="0" name=""/>
        <dsp:cNvSpPr/>
      </dsp:nvSpPr>
      <dsp:spPr>
        <a:xfrm>
          <a:off x="0" y="3"/>
          <a:ext cx="5338916" cy="741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cap="none" spc="50" dirty="0">
              <a:ln w="0"/>
              <a:solidFill>
                <a:schemeClr val="tx1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Procesos iniciales del trimestre</a:t>
          </a:r>
          <a:endParaRPr lang="es-ES" sz="2000" b="1" kern="1200" cap="none" spc="50" dirty="0">
            <a:ln w="0"/>
            <a:solidFill>
              <a:schemeClr val="tx1">
                <a:lumMod val="60000"/>
                <a:lumOff val="40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36197" y="36200"/>
        <a:ext cx="5266522" cy="669110"/>
      </dsp:txXfrm>
    </dsp:sp>
    <dsp:sp modelId="{B71ABB57-F48F-4357-896F-7D0EBD279A53}">
      <dsp:nvSpPr>
        <dsp:cNvPr id="0" name=""/>
        <dsp:cNvSpPr/>
      </dsp:nvSpPr>
      <dsp:spPr>
        <a:xfrm>
          <a:off x="0" y="757429"/>
          <a:ext cx="5338916" cy="741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cap="none" spc="50" dirty="0">
              <a:ln w="0"/>
              <a:solidFill>
                <a:schemeClr val="tx1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Procesos ingresados</a:t>
          </a:r>
          <a:endParaRPr lang="es-ES" sz="2000" b="1" kern="1200" cap="none" spc="50" dirty="0">
            <a:ln w="0"/>
            <a:solidFill>
              <a:schemeClr val="tx1">
                <a:lumMod val="60000"/>
                <a:lumOff val="40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36197" y="793626"/>
        <a:ext cx="5266522" cy="669110"/>
      </dsp:txXfrm>
    </dsp:sp>
    <dsp:sp modelId="{D32C4C53-CF43-436D-9BEB-F28BF5278117}">
      <dsp:nvSpPr>
        <dsp:cNvPr id="0" name=""/>
        <dsp:cNvSpPr/>
      </dsp:nvSpPr>
      <dsp:spPr>
        <a:xfrm>
          <a:off x="0" y="1519029"/>
          <a:ext cx="5338916" cy="741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cap="none" spc="50" dirty="0">
              <a:ln w="0"/>
              <a:solidFill>
                <a:schemeClr val="tx1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Procesos decididos con auto de terminación por archivo, inhibitorio,  remisión a la Procuraduría, fallo </a:t>
          </a:r>
          <a:endParaRPr lang="es-ES" sz="2000" b="1" kern="1200" cap="none" spc="50" dirty="0">
            <a:ln w="0"/>
            <a:solidFill>
              <a:schemeClr val="tx1">
                <a:lumMod val="60000"/>
                <a:lumOff val="40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36197" y="1555226"/>
        <a:ext cx="5266522" cy="669110"/>
      </dsp:txXfrm>
    </dsp:sp>
    <dsp:sp modelId="{6737E977-35D1-4FB4-AEA1-E6E8284599D1}">
      <dsp:nvSpPr>
        <dsp:cNvPr id="0" name=""/>
        <dsp:cNvSpPr/>
      </dsp:nvSpPr>
      <dsp:spPr>
        <a:xfrm>
          <a:off x="0" y="2269070"/>
          <a:ext cx="5338916" cy="741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cap="none" spc="50" dirty="0">
              <a:ln w="0"/>
              <a:solidFill>
                <a:schemeClr val="tx1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Procesos activos al 31 de marzo</a:t>
          </a:r>
          <a:endParaRPr lang="es-ES" sz="2000" b="1" kern="1200" cap="none" spc="50" dirty="0">
            <a:ln w="0"/>
            <a:solidFill>
              <a:schemeClr val="tx1">
                <a:lumMod val="60000"/>
                <a:lumOff val="40000"/>
              </a:schemeClr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36197" y="2305267"/>
        <a:ext cx="5266522" cy="669110"/>
      </dsp:txXfrm>
    </dsp:sp>
    <dsp:sp modelId="{BB149F88-9260-AE43-9C2B-8A3FE10D5694}">
      <dsp:nvSpPr>
        <dsp:cNvPr id="0" name=""/>
        <dsp:cNvSpPr/>
      </dsp:nvSpPr>
      <dsp:spPr>
        <a:xfrm>
          <a:off x="0" y="3024890"/>
          <a:ext cx="5338916" cy="741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cap="none" spc="50" dirty="0">
              <a:ln w="0"/>
              <a:solidFill>
                <a:schemeClr val="tx1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Fallos Absolutorios y/o Sancionatorios</a:t>
          </a:r>
        </a:p>
      </dsp:txBody>
      <dsp:txXfrm>
        <a:off x="36197" y="3061087"/>
        <a:ext cx="5266522" cy="669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F8DCB-48A0-4588-9E2C-0072CC2594F7}">
      <dsp:nvSpPr>
        <dsp:cNvPr id="0" name=""/>
        <dsp:cNvSpPr/>
      </dsp:nvSpPr>
      <dsp:spPr>
        <a:xfrm>
          <a:off x="0" y="0"/>
          <a:ext cx="180422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cap="none" spc="50" dirty="0">
              <a:ln w="0"/>
              <a:solidFill>
                <a:schemeClr val="tx1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34</a:t>
          </a:r>
        </a:p>
      </dsp:txBody>
      <dsp:txXfrm>
        <a:off x="31984" y="31984"/>
        <a:ext cx="1740252" cy="591232"/>
      </dsp:txXfrm>
    </dsp:sp>
    <dsp:sp modelId="{B71ABB57-F48F-4357-896F-7D0EBD279A53}">
      <dsp:nvSpPr>
        <dsp:cNvPr id="0" name=""/>
        <dsp:cNvSpPr/>
      </dsp:nvSpPr>
      <dsp:spPr>
        <a:xfrm>
          <a:off x="0" y="746143"/>
          <a:ext cx="180422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cap="none" spc="50" dirty="0">
              <a:ln w="0"/>
              <a:solidFill>
                <a:schemeClr val="tx1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5</a:t>
          </a:r>
        </a:p>
      </dsp:txBody>
      <dsp:txXfrm>
        <a:off x="31984" y="778127"/>
        <a:ext cx="1740252" cy="591232"/>
      </dsp:txXfrm>
    </dsp:sp>
    <dsp:sp modelId="{D32C4C53-CF43-436D-9BEB-F28BF5278117}">
      <dsp:nvSpPr>
        <dsp:cNvPr id="0" name=""/>
        <dsp:cNvSpPr/>
      </dsp:nvSpPr>
      <dsp:spPr>
        <a:xfrm>
          <a:off x="0" y="1512849"/>
          <a:ext cx="180422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7</a:t>
          </a:r>
        </a:p>
      </dsp:txBody>
      <dsp:txXfrm>
        <a:off x="31984" y="1544833"/>
        <a:ext cx="1740252" cy="591232"/>
      </dsp:txXfrm>
    </dsp:sp>
    <dsp:sp modelId="{6737E977-35D1-4FB4-AEA1-E6E8284599D1}">
      <dsp:nvSpPr>
        <dsp:cNvPr id="0" name=""/>
        <dsp:cNvSpPr/>
      </dsp:nvSpPr>
      <dsp:spPr>
        <a:xfrm>
          <a:off x="0" y="2312402"/>
          <a:ext cx="180422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cap="none" spc="50" dirty="0">
              <a:ln w="0"/>
              <a:solidFill>
                <a:schemeClr val="tx1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32</a:t>
          </a:r>
        </a:p>
      </dsp:txBody>
      <dsp:txXfrm>
        <a:off x="31984" y="2344386"/>
        <a:ext cx="1740252" cy="591232"/>
      </dsp:txXfrm>
    </dsp:sp>
    <dsp:sp modelId="{BA8AD90A-24A1-6D4F-845C-5ADC3A2B582F}">
      <dsp:nvSpPr>
        <dsp:cNvPr id="0" name=""/>
        <dsp:cNvSpPr/>
      </dsp:nvSpPr>
      <dsp:spPr>
        <a:xfrm>
          <a:off x="0" y="3068402"/>
          <a:ext cx="180422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0</a:t>
          </a:r>
        </a:p>
      </dsp:txBody>
      <dsp:txXfrm>
        <a:off x="31984" y="3100386"/>
        <a:ext cx="1740252" cy="591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2686D-009B-4755-BF3C-B1645D0A938E}" type="datetimeFigureOut">
              <a:rPr lang="es-ES" smtClean="0"/>
              <a:t>01/04/2022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AE71F-6302-4695-A732-5DA60A1BF9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418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06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4170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95ef59f3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95ef59f3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262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775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 1" preserve="1" userDrawn="1">
  <p:cSld name="1_Diapositiva de título 1 1 1">
    <p:bg>
      <p:bgPr>
        <a:solidFill>
          <a:srgbClr val="06916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" name="Google Shape;31;p5"/>
          <p:cNvSpPr txBox="1"/>
          <p:nvPr userDrawn="1"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3213694" y="0"/>
            <a:ext cx="593522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1098468" y="4856142"/>
            <a:ext cx="4293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92" y="346605"/>
            <a:ext cx="2616953" cy="746654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EBB03E-157E-1743-86F1-8874FFB41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1004" y="1439863"/>
            <a:ext cx="5149596" cy="1349375"/>
          </a:xfrm>
        </p:spPr>
        <p:txBody>
          <a:bodyPr/>
          <a:lstStyle>
            <a:lvl1pPr marL="95250" indent="0" algn="r">
              <a:buNone/>
              <a:defRPr sz="3000">
                <a:solidFill>
                  <a:srgbClr val="0054BC"/>
                </a:solidFill>
              </a:defRPr>
            </a:lvl1pPr>
          </a:lstStyle>
          <a:p>
            <a:r>
              <a:rPr lang="es-ES"/>
              <a:t>Editar los estilos de texto del patrón</a:t>
            </a:r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6" y="3771884"/>
            <a:ext cx="3904083" cy="73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1462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9698E-2888-4FF1-88FA-896CB94D1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750B89D-85CB-4EA0-9BA9-9E977A575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802E-0BE7-4B45-B1F1-73E649AA5A2C}" type="datetimeFigureOut">
              <a:rPr lang="es-CO" smtClean="0"/>
              <a:t>1/04/2022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1D28E5C-9C95-4837-B746-437F746C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B87373-BA38-41F5-BFC1-56C97AD1D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EDA4-3DB4-4329-8959-698061479B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2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AD32FBA-DEC6-4F12-81D6-D03AC2CD5CBA}"/>
              </a:ext>
            </a:extLst>
          </p:cNvPr>
          <p:cNvSpPr/>
          <p:nvPr/>
        </p:nvSpPr>
        <p:spPr>
          <a:xfrm>
            <a:off x="3524081" y="1403832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es-CO" b="1" dirty="0">
              <a:solidFill>
                <a:schemeClr val="tx1"/>
              </a:solidFill>
            </a:endParaRPr>
          </a:p>
          <a:p>
            <a:pPr algn="r"/>
            <a:r>
              <a:rPr lang="es-CO" sz="24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innerShdw blurRad="114300">
                    <a:schemeClr val="tx2">
                      <a:lumMod val="50000"/>
                    </a:schemeClr>
                  </a:innerShdw>
                </a:effectLst>
              </a:rPr>
              <a:t>INFORME DE </a:t>
            </a:r>
            <a:r>
              <a:rPr lang="es-CO" sz="2400" b="1" dirty="0" err="1">
                <a:solidFill>
                  <a:schemeClr val="tx1">
                    <a:lumMod val="60000"/>
                    <a:lumOff val="40000"/>
                  </a:schemeClr>
                </a:solidFill>
                <a:effectLst>
                  <a:innerShdw blurRad="114300">
                    <a:schemeClr val="tx2">
                      <a:lumMod val="50000"/>
                    </a:schemeClr>
                  </a:innerShdw>
                </a:effectLst>
              </a:rPr>
              <a:t>GESTION</a:t>
            </a:r>
            <a:r>
              <a:rPr lang="es-CO" sz="24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innerShdw blurRad="114300">
                    <a:schemeClr val="tx2">
                      <a:lumMod val="50000"/>
                    </a:schemeClr>
                  </a:innerShdw>
                </a:effectLst>
              </a:rPr>
              <a:t> </a:t>
            </a:r>
          </a:p>
          <a:p>
            <a:pPr algn="r"/>
            <a:r>
              <a:rPr lang="es-CO" sz="24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innerShdw blurRad="114300">
                    <a:schemeClr val="tx2">
                      <a:lumMod val="50000"/>
                    </a:schemeClr>
                  </a:innerShdw>
                </a:effectLst>
              </a:rPr>
              <a:t>Control  Disciplinario Interno</a:t>
            </a:r>
          </a:p>
          <a:p>
            <a:pPr algn="r"/>
            <a:r>
              <a:rPr lang="es-CO" sz="2400" b="1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innerShdw blurRad="114300">
                    <a:schemeClr val="tx2">
                      <a:lumMod val="50000"/>
                    </a:schemeClr>
                  </a:innerShdw>
                </a:effectLst>
              </a:rPr>
              <a:t>1er. Trimestre 2022</a:t>
            </a:r>
          </a:p>
          <a:p>
            <a:pPr algn="r"/>
            <a:r>
              <a:rPr lang="es-CO" sz="12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Ley 734 de 2002, modificada parcialmente </a:t>
            </a:r>
          </a:p>
          <a:p>
            <a:pPr algn="r"/>
            <a:r>
              <a:rPr lang="es-CO" sz="12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por la Ley 1474 de 2011</a:t>
            </a:r>
          </a:p>
          <a:p>
            <a:pPr algn="r"/>
            <a:r>
              <a:rPr lang="es-CO" sz="12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Ley 1952 de 2019, modificada </a:t>
            </a:r>
          </a:p>
          <a:p>
            <a:pPr algn="r"/>
            <a:r>
              <a:rPr lang="es-CO" sz="12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por la Ley 2094 de 2021</a:t>
            </a:r>
          </a:p>
          <a:p>
            <a:pPr algn="r"/>
            <a:endParaRPr lang="es-CO" sz="12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es-CO" sz="12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Vicepresidencia Administrativa y Financiera</a:t>
            </a:r>
          </a:p>
          <a:p>
            <a:pPr algn="r"/>
            <a:r>
              <a:rPr lang="es-CO" sz="12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Control  Disciplinario  Interno</a:t>
            </a:r>
          </a:p>
          <a:p>
            <a:pPr algn="r"/>
            <a:endParaRPr lang="es-CO" sz="12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es-CO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Abril 2022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/>
          <a:srcRect l="50726" t="40596" r="4717" b="33189"/>
          <a:stretch/>
        </p:blipFill>
        <p:spPr bwMode="auto">
          <a:xfrm>
            <a:off x="3238009" y="3697933"/>
            <a:ext cx="2498090" cy="926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" name="Imagen 3"/>
          <p:cNvPicPr/>
          <p:nvPr/>
        </p:nvPicPr>
        <p:blipFill rotWithShape="1">
          <a:blip r:embed="rId2"/>
          <a:srcRect l="28162" t="23425" r="49273" b="34101"/>
          <a:stretch/>
        </p:blipFill>
        <p:spPr bwMode="auto">
          <a:xfrm>
            <a:off x="875070" y="3241040"/>
            <a:ext cx="2362939" cy="1338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Rectángulo redondeado 6"/>
          <p:cNvSpPr/>
          <p:nvPr/>
        </p:nvSpPr>
        <p:spPr>
          <a:xfrm>
            <a:off x="363508" y="1585362"/>
            <a:ext cx="2657903" cy="2384145"/>
          </a:xfrm>
          <a:prstGeom prst="roundRect">
            <a:avLst/>
          </a:prstGeom>
          <a:solidFill>
            <a:srgbClr val="2D6DF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OBJETIVO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3238009" y="1150374"/>
            <a:ext cx="5768339" cy="32643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dirty="0">
                <a:solidFill>
                  <a:schemeClr val="tx2">
                    <a:lumMod val="75000"/>
                  </a:schemeClr>
                </a:solidFill>
              </a:rPr>
              <a:t>Presentar las actividades y providencias, resultado de la  gestión de los procesos  disciplinarios</a:t>
            </a:r>
          </a:p>
        </p:txBody>
      </p:sp>
    </p:spTree>
    <p:extLst>
      <p:ext uri="{BB962C8B-B14F-4D97-AF65-F5344CB8AC3E}">
        <p14:creationId xmlns:p14="http://schemas.microsoft.com/office/powerpoint/2010/main" val="169444834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/>
          <a:srcRect l="50726" t="40596" r="4717" b="33189"/>
          <a:stretch/>
        </p:blipFill>
        <p:spPr bwMode="auto">
          <a:xfrm>
            <a:off x="3238009" y="3697933"/>
            <a:ext cx="2498090" cy="926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" name="Imagen 3"/>
          <p:cNvPicPr/>
          <p:nvPr/>
        </p:nvPicPr>
        <p:blipFill rotWithShape="1">
          <a:blip r:embed="rId2"/>
          <a:srcRect l="28162" t="23425" r="49273" b="34101"/>
          <a:stretch/>
        </p:blipFill>
        <p:spPr bwMode="auto">
          <a:xfrm>
            <a:off x="875070" y="3241040"/>
            <a:ext cx="2362939" cy="1338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Rectángulo redondeado 6"/>
          <p:cNvSpPr/>
          <p:nvPr/>
        </p:nvSpPr>
        <p:spPr>
          <a:xfrm>
            <a:off x="363508" y="1585362"/>
            <a:ext cx="2657903" cy="2384145"/>
          </a:xfrm>
          <a:prstGeom prst="roundRect">
            <a:avLst/>
          </a:prstGeom>
          <a:solidFill>
            <a:srgbClr val="2D6DF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ALCANCE</a:t>
            </a:r>
          </a:p>
        </p:txBody>
      </p:sp>
      <p:sp>
        <p:nvSpPr>
          <p:cNvPr id="9" name="Flecha derecha 8"/>
          <p:cNvSpPr/>
          <p:nvPr/>
        </p:nvSpPr>
        <p:spPr>
          <a:xfrm>
            <a:off x="4119716" y="1021695"/>
            <a:ext cx="4493342" cy="1295490"/>
          </a:xfrm>
          <a:prstGeom prst="rightArrow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Periodo comprendido entre: </a:t>
            </a:r>
          </a:p>
          <a:p>
            <a:r>
              <a:rPr lang="es-CO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01 de enero al 31 de marzo de 2022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3952568" y="2467896"/>
            <a:ext cx="4660490" cy="25563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Actividades tendientes a fortalecer las políticas de prevención de conductas constitutivas de infracción al Código General Disciplinario mediante la actividad disciplinaria</a:t>
            </a:r>
            <a:r>
              <a:rPr lang="es-CO" sz="2000" dirty="0">
                <a:solidFill>
                  <a:schemeClr val="accent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787889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4366018"/>
              </p:ext>
            </p:extLst>
          </p:nvPr>
        </p:nvGraphicFramePr>
        <p:xfrm>
          <a:off x="580103" y="1336862"/>
          <a:ext cx="5338916" cy="3768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56854344"/>
              </p:ext>
            </p:extLst>
          </p:nvPr>
        </p:nvGraphicFramePr>
        <p:xfrm>
          <a:off x="6376218" y="1273277"/>
          <a:ext cx="1804220" cy="3768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ángulo redondeado 5"/>
          <p:cNvSpPr/>
          <p:nvPr/>
        </p:nvSpPr>
        <p:spPr>
          <a:xfrm>
            <a:off x="580104" y="393290"/>
            <a:ext cx="5338916" cy="65876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Procesos Disciplinarios </a:t>
            </a:r>
          </a:p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Primer Trimestre - 2022</a:t>
            </a:r>
            <a:endParaRPr lang="es-ES" sz="2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396718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8E8B10A-36CB-4E92-8BC5-81FE6BB428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0800000" flipV="1">
            <a:off x="972983" y="372140"/>
            <a:ext cx="4906821" cy="733646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sz="16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TOTAL PROVIDENCIAS  PRIMER TRIMESTRE </a:t>
            </a:r>
          </a:p>
          <a:p>
            <a:pPr algn="ctr"/>
            <a:r>
              <a:rPr lang="es-MX" sz="16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(Enero a Marzo)</a:t>
            </a:r>
            <a:endParaRPr lang="es-CO" sz="1600" dirty="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84F12C5-85FA-410F-A14B-37BD282FD1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207738"/>
              </p:ext>
            </p:extLst>
          </p:nvPr>
        </p:nvGraphicFramePr>
        <p:xfrm>
          <a:off x="1648047" y="1200150"/>
          <a:ext cx="6443330" cy="2595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198144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8E8B10A-36CB-4E92-8BC5-81FE6BB428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0800000" flipV="1">
            <a:off x="972983" y="372140"/>
            <a:ext cx="4906821" cy="733646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sz="16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 COMUNICACIONES, CONSTANCIAS Y NOTIFICACIONES</a:t>
            </a:r>
            <a:endParaRPr lang="es-CO" sz="1600" dirty="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F667960-A048-41E3-B624-EF8D63741E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697588"/>
              </p:ext>
            </p:extLst>
          </p:nvPr>
        </p:nvGraphicFramePr>
        <p:xfrm>
          <a:off x="2286000" y="1329070"/>
          <a:ext cx="4572000" cy="231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987632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 rotWithShape="1">
          <a:blip r:embed="rId3"/>
          <a:srcRect l="20608" t="56846" r="60193" b="31701"/>
          <a:stretch/>
        </p:blipFill>
        <p:spPr bwMode="auto">
          <a:xfrm>
            <a:off x="937846" y="3681046"/>
            <a:ext cx="2276768" cy="8241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4"/>
          <a:srcRect l="64410" t="61243" r="5841" b="10492"/>
          <a:stretch/>
        </p:blipFill>
        <p:spPr bwMode="auto">
          <a:xfrm>
            <a:off x="3214614" y="3647671"/>
            <a:ext cx="1667510" cy="890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2" name="Rectángulo redondeado 11"/>
          <p:cNvSpPr/>
          <p:nvPr/>
        </p:nvSpPr>
        <p:spPr>
          <a:xfrm>
            <a:off x="422578" y="638296"/>
            <a:ext cx="2576051" cy="3900279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sz="2400" b="1" dirty="0"/>
              <a:t>Estado de los procesos disciplinarios.</a:t>
            </a:r>
          </a:p>
          <a:p>
            <a:endParaRPr lang="es-CO" sz="2000" dirty="0"/>
          </a:p>
          <a:p>
            <a:pPr algn="r"/>
            <a:r>
              <a:rPr lang="es-CO" sz="2000" dirty="0"/>
              <a:t>Primer  Trimestre</a:t>
            </a:r>
          </a:p>
          <a:p>
            <a:pPr algn="r"/>
            <a:endParaRPr lang="es-CO" sz="2000" dirty="0"/>
          </a:p>
          <a:p>
            <a:pPr algn="r"/>
            <a:r>
              <a:rPr lang="es-CO" sz="2000" dirty="0"/>
              <a:t>2022</a:t>
            </a:r>
            <a:endParaRPr lang="en-US" sz="2000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6602B39-96CC-408B-9025-B31B64AA56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9738416"/>
              </p:ext>
            </p:extLst>
          </p:nvPr>
        </p:nvGraphicFramePr>
        <p:xfrm>
          <a:off x="3502467" y="1244008"/>
          <a:ext cx="2866435" cy="2403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CCD5D1DC-2B4F-478D-A5DD-88FF92ED45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027452"/>
              </p:ext>
            </p:extLst>
          </p:nvPr>
        </p:nvGraphicFramePr>
        <p:xfrm>
          <a:off x="6368903" y="2402958"/>
          <a:ext cx="2734138" cy="2283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8628771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 rotWithShape="1">
          <a:blip r:embed="rId2"/>
          <a:srcRect l="20608" t="56846" r="60193" b="31701"/>
          <a:stretch/>
        </p:blipFill>
        <p:spPr bwMode="auto">
          <a:xfrm>
            <a:off x="937846" y="3681046"/>
            <a:ext cx="2276768" cy="8241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3"/>
          <a:srcRect l="64410" t="61243" r="5841" b="10492"/>
          <a:stretch/>
        </p:blipFill>
        <p:spPr bwMode="auto">
          <a:xfrm>
            <a:off x="3214614" y="3647671"/>
            <a:ext cx="1667510" cy="890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2" name="Rectángulo redondeado 11"/>
          <p:cNvSpPr/>
          <p:nvPr/>
        </p:nvSpPr>
        <p:spPr>
          <a:xfrm>
            <a:off x="403123" y="1225345"/>
            <a:ext cx="2576051" cy="3681046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>
                <a:solidFill>
                  <a:schemeClr val="accent2"/>
                </a:solidFill>
              </a:rPr>
              <a:t>INDICADOR DE RIESGO IMPUNIDAD </a:t>
            </a:r>
          </a:p>
          <a:p>
            <a:endParaRPr lang="es-CO" sz="2000"/>
          </a:p>
          <a:p>
            <a:pPr algn="r"/>
            <a:r>
              <a:rPr lang="es-CO" sz="2000"/>
              <a:t>Cuarto  Trimestre</a:t>
            </a:r>
          </a:p>
          <a:p>
            <a:pPr algn="r"/>
            <a:endParaRPr lang="es-CO" sz="2000"/>
          </a:p>
          <a:p>
            <a:pPr algn="r"/>
            <a:r>
              <a:rPr lang="es-CO" sz="2000"/>
              <a:t>2020</a:t>
            </a:r>
            <a:endParaRPr lang="en-US" sz="2000"/>
          </a:p>
        </p:txBody>
      </p:sp>
      <p:sp>
        <p:nvSpPr>
          <p:cNvPr id="2" name="CuadroTexto 1"/>
          <p:cNvSpPr txBox="1"/>
          <p:nvPr/>
        </p:nvSpPr>
        <p:spPr>
          <a:xfrm>
            <a:off x="3667432" y="1484671"/>
            <a:ext cx="4778478" cy="34470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800" dirty="0">
                <a:solidFill>
                  <a:schemeClr val="bg1"/>
                </a:solidFill>
              </a:rPr>
              <a:t># PROCESOS CADUCADOS / # TOTAL DE PROCESOS  DEL PERIODO </a:t>
            </a:r>
          </a:p>
          <a:p>
            <a:endParaRPr lang="es-CO" sz="2000" dirty="0">
              <a:solidFill>
                <a:schemeClr val="bg1"/>
              </a:solidFill>
            </a:endParaRPr>
          </a:p>
          <a:p>
            <a:pPr algn="ctr"/>
            <a:r>
              <a:rPr lang="es-CO" sz="2000" dirty="0">
                <a:solidFill>
                  <a:schemeClr val="bg1"/>
                </a:solidFill>
              </a:rPr>
              <a:t>0 / 39 = 0,0%</a:t>
            </a:r>
          </a:p>
          <a:p>
            <a:endParaRPr lang="es-CO" sz="2000" dirty="0">
              <a:solidFill>
                <a:schemeClr val="bg1"/>
              </a:solidFill>
            </a:endParaRPr>
          </a:p>
          <a:p>
            <a:pPr algn="ctr"/>
            <a:r>
              <a:rPr lang="es-CO" sz="2000" dirty="0">
                <a:solidFill>
                  <a:schemeClr val="bg1"/>
                </a:solidFill>
              </a:rPr>
              <a:t> 39 es el resultado de sumar:</a:t>
            </a:r>
          </a:p>
          <a:p>
            <a:endParaRPr lang="es-CO" sz="2000" dirty="0">
              <a:solidFill>
                <a:schemeClr val="bg1"/>
              </a:solidFill>
            </a:endParaRP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/>
                </a:solidFill>
              </a:rPr>
              <a:t># procesos iniciales (34)        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/>
                </a:solidFill>
              </a:rPr>
              <a:t># procesos ingresados (5)</a:t>
            </a:r>
            <a:endParaRPr lang="es-CO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 </a:t>
            </a:r>
          </a:p>
          <a:p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3AEFFF5-7953-A24E-9E5E-78CBA70998FB}"/>
              </a:ext>
            </a:extLst>
          </p:cNvPr>
          <p:cNvSpPr txBox="1"/>
          <p:nvPr/>
        </p:nvSpPr>
        <p:spPr>
          <a:xfrm>
            <a:off x="41831" y="0"/>
            <a:ext cx="3202447" cy="5143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D60A19FC-3EAA-B944-AA09-07A4225E4ECB}"/>
              </a:ext>
            </a:extLst>
          </p:cNvPr>
          <p:cNvSpPr/>
          <p:nvPr/>
        </p:nvSpPr>
        <p:spPr>
          <a:xfrm>
            <a:off x="259774" y="1484670"/>
            <a:ext cx="2719400" cy="3128893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b="1" dirty="0"/>
          </a:p>
          <a:p>
            <a:pPr algn="ctr"/>
            <a:endParaRPr lang="es-CO" sz="2400" b="1" dirty="0"/>
          </a:p>
          <a:p>
            <a:pPr algn="ctr"/>
            <a:r>
              <a:rPr lang="es-CO" sz="2400" b="1" dirty="0"/>
              <a:t>INDICADOR  DE RIESGO:</a:t>
            </a:r>
          </a:p>
          <a:p>
            <a:pPr algn="ctr"/>
            <a:endParaRPr lang="es-CO" sz="2400" b="1" dirty="0"/>
          </a:p>
          <a:p>
            <a:pPr algn="ctr"/>
            <a:r>
              <a:rPr lang="es-CO" sz="2400" b="1" dirty="0"/>
              <a:t>IMPUNIDAD</a:t>
            </a:r>
          </a:p>
          <a:p>
            <a:pPr algn="ctr"/>
            <a:endParaRPr lang="es-CO" sz="2400" b="1" dirty="0"/>
          </a:p>
          <a:p>
            <a:pPr algn="r"/>
            <a:r>
              <a:rPr lang="es-CO" sz="1600" dirty="0"/>
              <a:t>Primer  Trimestre</a:t>
            </a:r>
          </a:p>
          <a:p>
            <a:pPr algn="r"/>
            <a:endParaRPr lang="es-CO" sz="1600" dirty="0"/>
          </a:p>
          <a:p>
            <a:pPr algn="r"/>
            <a:r>
              <a:rPr lang="es-CO" sz="1600" dirty="0"/>
              <a:t>2022</a:t>
            </a:r>
            <a:endParaRPr lang="en-US" sz="1600" dirty="0"/>
          </a:p>
          <a:p>
            <a:pPr algn="ctr"/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60558484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EB5827-4D49-40C8-BC2F-C3A2D3D72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630" y="1477343"/>
            <a:ext cx="1376363" cy="144661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E116BF7-1466-45F3-AAD5-B63B6B859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90" y="3143584"/>
            <a:ext cx="1376363" cy="159186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58EC3CF-D39A-4B04-BCBF-21AA71675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795" y="1477343"/>
            <a:ext cx="1282304" cy="13823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A004134-068C-49AD-873D-A1CD5BC3E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795" y="3110842"/>
            <a:ext cx="1282304" cy="165735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B92E633-875E-46FD-BA6D-BBB73699AC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0854" y="1423765"/>
            <a:ext cx="1285875" cy="148947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9A11FFA-4C9B-4A7B-93A4-CB773E9BA4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3412" y="3143584"/>
            <a:ext cx="1285875" cy="155019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422C87B-A5EA-48BA-AFA3-161E4FB163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9007" y="1400908"/>
            <a:ext cx="1332310" cy="142994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487EB02-E566-40DD-8309-4027713225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7800" y="3030279"/>
            <a:ext cx="1332310" cy="1609725"/>
          </a:xfrm>
          <a:prstGeom prst="rect">
            <a:avLst/>
          </a:prstGeom>
        </p:spPr>
      </p:pic>
      <p:sp>
        <p:nvSpPr>
          <p:cNvPr id="12" name="Título 11">
            <a:extLst>
              <a:ext uri="{FF2B5EF4-FFF2-40B4-BE49-F238E27FC236}">
                <a16:creationId xmlns:a16="http://schemas.microsoft.com/office/drawing/2014/main" id="{4B2D5CE1-37F0-4F96-9942-566578199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3212"/>
            <a:ext cx="7886700" cy="9945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CO" dirty="0">
                <a:solidFill>
                  <a:schemeClr val="bg1"/>
                </a:solidFill>
              </a:rPr>
              <a:t>E – </a:t>
            </a:r>
            <a:r>
              <a:rPr lang="es-CO" dirty="0" err="1">
                <a:solidFill>
                  <a:schemeClr val="bg1"/>
                </a:solidFill>
              </a:rPr>
              <a:t>card</a:t>
            </a:r>
            <a:r>
              <a:rPr lang="es-CO" dirty="0">
                <a:solidFill>
                  <a:schemeClr val="bg1"/>
                </a:solidFill>
              </a:rPr>
              <a:t> publicadas en el primer trimestre 2022</a:t>
            </a:r>
          </a:p>
        </p:txBody>
      </p:sp>
    </p:spTree>
    <p:extLst>
      <p:ext uri="{BB962C8B-B14F-4D97-AF65-F5344CB8AC3E}">
        <p14:creationId xmlns:p14="http://schemas.microsoft.com/office/powerpoint/2010/main" val="701724430"/>
      </p:ext>
    </p:extLst>
  </p:cSld>
  <p:clrMapOvr>
    <a:masterClrMapping/>
  </p:clrMapOvr>
</p:sld>
</file>

<file path=ppt/theme/theme1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235</Words>
  <Application>Microsoft Office PowerPoint</Application>
  <PresentationFormat>Presentación en pantalla (16:9)</PresentationFormat>
  <Paragraphs>67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Work Sans</vt:lpstr>
      <vt:lpstr>Presidencia de Colomba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 – card publicadas en el primer trimestre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Gloria Milena Orjuela Garcia</dc:creator>
  <cp:lastModifiedBy>Luz Angela Rodriguez Cepeda</cp:lastModifiedBy>
  <cp:revision>9</cp:revision>
  <dcterms:modified xsi:type="dcterms:W3CDTF">2022-04-01T21:06:53Z</dcterms:modified>
</cp:coreProperties>
</file>