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6" r:id="rId3"/>
    <p:sldId id="275" r:id="rId4"/>
    <p:sldId id="273" r:id="rId5"/>
    <p:sldId id="282" r:id="rId6"/>
    <p:sldId id="283" r:id="rId7"/>
    <p:sldId id="277" r:id="rId8"/>
    <p:sldId id="281" r:id="rId9"/>
    <p:sldId id="25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DF4"/>
    <a:srgbClr val="FF6600"/>
    <a:srgbClr val="C96F0D"/>
    <a:srgbClr val="C56D0D"/>
    <a:srgbClr val="069169"/>
    <a:srgbClr val="FF9933"/>
    <a:srgbClr val="DCEBFB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6DCC9-22F0-4314-8BAC-C17F1A19643E}" v="124" dt="2022-07-05T22:06:05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Angela Rodriguez Cepeda" userId="e33ade14-bd1e-4ec9-9075-1bec23731fae" providerId="ADAL" clId="{70F6DCC9-22F0-4314-8BAC-C17F1A19643E}"/>
    <pc:docChg chg="undo custSel addSld delSld modSld">
      <pc:chgData name="Luz Angela Rodriguez Cepeda" userId="e33ade14-bd1e-4ec9-9075-1bec23731fae" providerId="ADAL" clId="{70F6DCC9-22F0-4314-8BAC-C17F1A19643E}" dt="2022-07-05T22:06:11.935" v="510" actId="1076"/>
      <pc:docMkLst>
        <pc:docMk/>
      </pc:docMkLst>
      <pc:sldChg chg="delSp modSp add del setBg delDesignElem">
        <pc:chgData name="Luz Angela Rodriguez Cepeda" userId="e33ade14-bd1e-4ec9-9075-1bec23731fae" providerId="ADAL" clId="{70F6DCC9-22F0-4314-8BAC-C17F1A19643E}" dt="2022-07-05T22:04:25.218" v="488" actId="2696"/>
        <pc:sldMkLst>
          <pc:docMk/>
          <pc:sldMk cId="3178019421" sldId="256"/>
        </pc:sldMkLst>
        <pc:spChg chg="del">
          <ac:chgData name="Luz Angela Rodriguez Cepeda" userId="e33ade14-bd1e-4ec9-9075-1bec23731fae" providerId="ADAL" clId="{70F6DCC9-22F0-4314-8BAC-C17F1A19643E}" dt="2022-07-05T22:01:56.776" v="460"/>
          <ac:spMkLst>
            <pc:docMk/>
            <pc:sldMk cId="3178019421" sldId="256"/>
            <ac:spMk id="1031" creationId="{417CDA24-35F8-4540-8C52-3096D6D94949}"/>
          </ac:spMkLst>
        </pc:spChg>
        <pc:spChg chg="del">
          <ac:chgData name="Luz Angela Rodriguez Cepeda" userId="e33ade14-bd1e-4ec9-9075-1bec23731fae" providerId="ADAL" clId="{70F6DCC9-22F0-4314-8BAC-C17F1A19643E}" dt="2022-07-05T22:01:56.776" v="460"/>
          <ac:spMkLst>
            <pc:docMk/>
            <pc:sldMk cId="3178019421" sldId="256"/>
            <ac:spMk id="1033" creationId="{8658BFE0-4E65-4174-9C75-687C94E88273}"/>
          </ac:spMkLst>
        </pc:spChg>
        <pc:spChg chg="del">
          <ac:chgData name="Luz Angela Rodriguez Cepeda" userId="e33ade14-bd1e-4ec9-9075-1bec23731fae" providerId="ADAL" clId="{70F6DCC9-22F0-4314-8BAC-C17F1A19643E}" dt="2022-07-05T22:01:56.776" v="460"/>
          <ac:spMkLst>
            <pc:docMk/>
            <pc:sldMk cId="3178019421" sldId="256"/>
            <ac:spMk id="1035" creationId="{FA75DFED-A0C1-4A83-BE1D-0271C1826EF6}"/>
          </ac:spMkLst>
        </pc:spChg>
        <pc:picChg chg="mod">
          <ac:chgData name="Luz Angela Rodriguez Cepeda" userId="e33ade14-bd1e-4ec9-9075-1bec23731fae" providerId="ADAL" clId="{70F6DCC9-22F0-4314-8BAC-C17F1A19643E}" dt="2022-07-05T22:02:41.701" v="470" actId="1076"/>
          <ac:picMkLst>
            <pc:docMk/>
            <pc:sldMk cId="3178019421" sldId="256"/>
            <ac:picMk id="4" creationId="{4ED723F3-D482-3FE9-1C94-C2E6BF449945}"/>
          </ac:picMkLst>
        </pc:picChg>
        <pc:picChg chg="mod">
          <ac:chgData name="Luz Angela Rodriguez Cepeda" userId="e33ade14-bd1e-4ec9-9075-1bec23731fae" providerId="ADAL" clId="{70F6DCC9-22F0-4314-8BAC-C17F1A19643E}" dt="2022-07-05T22:02:02.400" v="461" actId="1076"/>
          <ac:picMkLst>
            <pc:docMk/>
            <pc:sldMk cId="3178019421" sldId="256"/>
            <ac:picMk id="1026" creationId="{F364F721-EA70-A4D2-4BE5-11A24ACF0D9F}"/>
          </ac:picMkLst>
        </pc:picChg>
      </pc:sldChg>
      <pc:sldChg chg="addSp delSp modSp mod">
        <pc:chgData name="Luz Angela Rodriguez Cepeda" userId="e33ade14-bd1e-4ec9-9075-1bec23731fae" providerId="ADAL" clId="{70F6DCC9-22F0-4314-8BAC-C17F1A19643E}" dt="2022-07-05T22:06:11.935" v="510" actId="1076"/>
        <pc:sldMkLst>
          <pc:docMk/>
          <pc:sldMk cId="701724430" sldId="257"/>
        </pc:sldMkLst>
        <pc:spChg chg="mod">
          <ac:chgData name="Luz Angela Rodriguez Cepeda" userId="e33ade14-bd1e-4ec9-9075-1bec23731fae" providerId="ADAL" clId="{70F6DCC9-22F0-4314-8BAC-C17F1A19643E}" dt="2022-07-05T20:35:46.183" v="322" actId="20577"/>
          <ac:spMkLst>
            <pc:docMk/>
            <pc:sldMk cId="701724430" sldId="257"/>
            <ac:spMk id="12" creationId="{4B2D5CE1-37F0-4F96-9942-566578199F10}"/>
          </ac:spMkLst>
        </pc:spChg>
        <pc:picChg chg="del">
          <ac:chgData name="Luz Angela Rodriguez Cepeda" userId="e33ade14-bd1e-4ec9-9075-1bec23731fae" providerId="ADAL" clId="{70F6DCC9-22F0-4314-8BAC-C17F1A19643E}" dt="2022-07-05T21:52:46.980" v="394" actId="478"/>
          <ac:picMkLst>
            <pc:docMk/>
            <pc:sldMk cId="701724430" sldId="257"/>
            <ac:picMk id="2" creationId="{CB92E633-875E-46FD-BA6D-BBB73699AC8A}"/>
          </ac:picMkLst>
        </pc:picChg>
        <pc:picChg chg="del">
          <ac:chgData name="Luz Angela Rodriguez Cepeda" userId="e33ade14-bd1e-4ec9-9075-1bec23731fae" providerId="ADAL" clId="{70F6DCC9-22F0-4314-8BAC-C17F1A19643E}" dt="2022-07-05T21:52:37.167" v="392" actId="478"/>
          <ac:picMkLst>
            <pc:docMk/>
            <pc:sldMk cId="701724430" sldId="257"/>
            <ac:picMk id="3" creationId="{D4EB5827-4D49-40C8-BC2F-C3A2D3D72C7B}"/>
          </ac:picMkLst>
        </pc:picChg>
        <pc:picChg chg="del">
          <ac:chgData name="Luz Angela Rodriguez Cepeda" userId="e33ade14-bd1e-4ec9-9075-1bec23731fae" providerId="ADAL" clId="{70F6DCC9-22F0-4314-8BAC-C17F1A19643E}" dt="2022-07-05T21:52:52.203" v="396" actId="478"/>
          <ac:picMkLst>
            <pc:docMk/>
            <pc:sldMk cId="701724430" sldId="257"/>
            <ac:picMk id="4" creationId="{0E116BF7-1466-45F3-AAD5-B63B6B859AB2}"/>
          </ac:picMkLst>
        </pc:picChg>
        <pc:picChg chg="del">
          <ac:chgData name="Luz Angela Rodriguez Cepeda" userId="e33ade14-bd1e-4ec9-9075-1bec23731fae" providerId="ADAL" clId="{70F6DCC9-22F0-4314-8BAC-C17F1A19643E}" dt="2022-07-05T21:52:54.793" v="397" actId="478"/>
          <ac:picMkLst>
            <pc:docMk/>
            <pc:sldMk cId="701724430" sldId="257"/>
            <ac:picMk id="5" creationId="{2A004134-068C-49AD-873D-A1CD5BC3E85D}"/>
          </ac:picMkLst>
        </pc:picChg>
        <pc:picChg chg="del">
          <ac:chgData name="Luz Angela Rodriguez Cepeda" userId="e33ade14-bd1e-4ec9-9075-1bec23731fae" providerId="ADAL" clId="{70F6DCC9-22F0-4314-8BAC-C17F1A19643E}" dt="2022-07-05T21:52:39.559" v="393" actId="478"/>
          <ac:picMkLst>
            <pc:docMk/>
            <pc:sldMk cId="701724430" sldId="257"/>
            <ac:picMk id="7" creationId="{758EC3CF-D39A-4B04-BCBF-21AA71675B8F}"/>
          </ac:picMkLst>
        </pc:picChg>
        <pc:picChg chg="del">
          <ac:chgData name="Luz Angela Rodriguez Cepeda" userId="e33ade14-bd1e-4ec9-9075-1bec23731fae" providerId="ADAL" clId="{70F6DCC9-22F0-4314-8BAC-C17F1A19643E}" dt="2022-07-05T21:52:49.733" v="395" actId="478"/>
          <ac:picMkLst>
            <pc:docMk/>
            <pc:sldMk cId="701724430" sldId="257"/>
            <ac:picMk id="8" creationId="{9422C87B-A5EA-48BA-AFA3-161E4FB163BC}"/>
          </ac:picMkLst>
        </pc:picChg>
        <pc:picChg chg="del">
          <ac:chgData name="Luz Angela Rodriguez Cepeda" userId="e33ade14-bd1e-4ec9-9075-1bec23731fae" providerId="ADAL" clId="{70F6DCC9-22F0-4314-8BAC-C17F1A19643E}" dt="2022-07-05T21:52:58.952" v="399" actId="478"/>
          <ac:picMkLst>
            <pc:docMk/>
            <pc:sldMk cId="701724430" sldId="257"/>
            <ac:picMk id="9" creationId="{7487EB02-E566-40DD-8309-4027713225E7}"/>
          </ac:picMkLst>
        </pc:picChg>
        <pc:picChg chg="del">
          <ac:chgData name="Luz Angela Rodriguez Cepeda" userId="e33ade14-bd1e-4ec9-9075-1bec23731fae" providerId="ADAL" clId="{70F6DCC9-22F0-4314-8BAC-C17F1A19643E}" dt="2022-07-05T21:52:56.812" v="398" actId="478"/>
          <ac:picMkLst>
            <pc:docMk/>
            <pc:sldMk cId="701724430" sldId="257"/>
            <ac:picMk id="10" creationId="{B9A11FFA-4C9B-4A7B-93A4-CB773E9BA4BA}"/>
          </ac:picMkLst>
        </pc:picChg>
        <pc:picChg chg="add mod">
          <ac:chgData name="Luz Angela Rodriguez Cepeda" userId="e33ade14-bd1e-4ec9-9075-1bec23731fae" providerId="ADAL" clId="{70F6DCC9-22F0-4314-8BAC-C17F1A19643E}" dt="2022-07-05T21:55:25.092" v="420" actId="14100"/>
          <ac:picMkLst>
            <pc:docMk/>
            <pc:sldMk cId="701724430" sldId="257"/>
            <ac:picMk id="11" creationId="{0C8A7442-835C-ECC7-C990-8AE50C67F9ED}"/>
          </ac:picMkLst>
        </pc:picChg>
        <pc:picChg chg="add mod">
          <ac:chgData name="Luz Angela Rodriguez Cepeda" userId="e33ade14-bd1e-4ec9-9075-1bec23731fae" providerId="ADAL" clId="{70F6DCC9-22F0-4314-8BAC-C17F1A19643E}" dt="2022-07-05T22:05:22.560" v="499" actId="14100"/>
          <ac:picMkLst>
            <pc:docMk/>
            <pc:sldMk cId="701724430" sldId="257"/>
            <ac:picMk id="13" creationId="{2461BCFC-4761-C33C-316D-EE2F2CA1FE70}"/>
          </ac:picMkLst>
        </pc:picChg>
        <pc:picChg chg="add mod">
          <ac:chgData name="Luz Angela Rodriguez Cepeda" userId="e33ade14-bd1e-4ec9-9075-1bec23731fae" providerId="ADAL" clId="{70F6DCC9-22F0-4314-8BAC-C17F1A19643E}" dt="2022-07-05T22:05:17.030" v="497" actId="14100"/>
          <ac:picMkLst>
            <pc:docMk/>
            <pc:sldMk cId="701724430" sldId="257"/>
            <ac:picMk id="14" creationId="{F60ACB02-5F94-E1B5-87AE-4F68B94F7AC8}"/>
          </ac:picMkLst>
        </pc:picChg>
        <pc:picChg chg="add mod">
          <ac:chgData name="Luz Angela Rodriguez Cepeda" userId="e33ade14-bd1e-4ec9-9075-1bec23731fae" providerId="ADAL" clId="{70F6DCC9-22F0-4314-8BAC-C17F1A19643E}" dt="2022-07-05T22:05:13.126" v="496" actId="14100"/>
          <ac:picMkLst>
            <pc:docMk/>
            <pc:sldMk cId="701724430" sldId="257"/>
            <ac:picMk id="15" creationId="{F9EE089B-3A4D-8E81-8AF8-41F4059FB5C1}"/>
          </ac:picMkLst>
        </pc:picChg>
        <pc:picChg chg="add mod">
          <ac:chgData name="Luz Angela Rodriguez Cepeda" userId="e33ade14-bd1e-4ec9-9075-1bec23731fae" providerId="ADAL" clId="{70F6DCC9-22F0-4314-8BAC-C17F1A19643E}" dt="2022-07-05T22:04:58.857" v="492" actId="14100"/>
          <ac:picMkLst>
            <pc:docMk/>
            <pc:sldMk cId="701724430" sldId="257"/>
            <ac:picMk id="16" creationId="{8584D358-0CFB-0CE5-8410-C9D3DD026274}"/>
          </ac:picMkLst>
        </pc:picChg>
        <pc:picChg chg="add mod">
          <ac:chgData name="Luz Angela Rodriguez Cepeda" userId="e33ade14-bd1e-4ec9-9075-1bec23731fae" providerId="ADAL" clId="{70F6DCC9-22F0-4314-8BAC-C17F1A19643E}" dt="2022-07-05T22:04:52.692" v="490" actId="14100"/>
          <ac:picMkLst>
            <pc:docMk/>
            <pc:sldMk cId="701724430" sldId="257"/>
            <ac:picMk id="17" creationId="{5D238FC5-AEAB-743B-BDEA-A4DD61B14B89}"/>
          </ac:picMkLst>
        </pc:picChg>
        <pc:picChg chg="add mod">
          <ac:chgData name="Luz Angela Rodriguez Cepeda" userId="e33ade14-bd1e-4ec9-9075-1bec23731fae" providerId="ADAL" clId="{70F6DCC9-22F0-4314-8BAC-C17F1A19643E}" dt="2022-07-05T22:06:11.935" v="510" actId="1076"/>
          <ac:picMkLst>
            <pc:docMk/>
            <pc:sldMk cId="701724430" sldId="257"/>
            <ac:picMk id="18" creationId="{B0FA6E12-BFE3-215C-E689-88B4F4BD3059}"/>
          </ac:picMkLst>
        </pc:picChg>
        <pc:picChg chg="add mod">
          <ac:chgData name="Luz Angela Rodriguez Cepeda" userId="e33ade14-bd1e-4ec9-9075-1bec23731fae" providerId="ADAL" clId="{70F6DCC9-22F0-4314-8BAC-C17F1A19643E}" dt="2022-07-05T22:06:09.293" v="509" actId="1076"/>
          <ac:picMkLst>
            <pc:docMk/>
            <pc:sldMk cId="701724430" sldId="257"/>
            <ac:picMk id="19" creationId="{692D9053-4E38-671A-E51F-A8F958DB6E9F}"/>
          </ac:picMkLst>
        </pc:picChg>
        <pc:picChg chg="add mod">
          <ac:chgData name="Luz Angela Rodriguez Cepeda" userId="e33ade14-bd1e-4ec9-9075-1bec23731fae" providerId="ADAL" clId="{70F6DCC9-22F0-4314-8BAC-C17F1A19643E}" dt="2022-07-05T22:06:05.578" v="508" actId="1076"/>
          <ac:picMkLst>
            <pc:docMk/>
            <pc:sldMk cId="701724430" sldId="257"/>
            <ac:picMk id="20" creationId="{2A3E58E5-A6D1-0D26-704D-D92AD658381A}"/>
          </ac:picMkLst>
        </pc:picChg>
        <pc:picChg chg="add mod">
          <ac:chgData name="Luz Angela Rodriguez Cepeda" userId="e33ade14-bd1e-4ec9-9075-1bec23731fae" providerId="ADAL" clId="{70F6DCC9-22F0-4314-8BAC-C17F1A19643E}" dt="2022-07-05T22:06:00.872" v="507" actId="14100"/>
          <ac:picMkLst>
            <pc:docMk/>
            <pc:sldMk cId="701724430" sldId="257"/>
            <ac:picMk id="21" creationId="{8FD357B2-47D2-0A95-B420-29A4DCD25F3D}"/>
          </ac:picMkLst>
        </pc:picChg>
        <pc:picChg chg="add mod">
          <ac:chgData name="Luz Angela Rodriguez Cepeda" userId="e33ade14-bd1e-4ec9-9075-1bec23731fae" providerId="ADAL" clId="{70F6DCC9-22F0-4314-8BAC-C17F1A19643E}" dt="2022-07-05T22:05:50.266" v="504" actId="14100"/>
          <ac:picMkLst>
            <pc:docMk/>
            <pc:sldMk cId="701724430" sldId="257"/>
            <ac:picMk id="22" creationId="{A65495C8-3469-4C84-CAE6-B1154CFB14DE}"/>
          </ac:picMkLst>
        </pc:picChg>
        <pc:picChg chg="add mod">
          <ac:chgData name="Luz Angela Rodriguez Cepeda" userId="e33ade14-bd1e-4ec9-9075-1bec23731fae" providerId="ADAL" clId="{70F6DCC9-22F0-4314-8BAC-C17F1A19643E}" dt="2022-07-05T22:05:32.510" v="501" actId="14100"/>
          <ac:picMkLst>
            <pc:docMk/>
            <pc:sldMk cId="701724430" sldId="257"/>
            <ac:picMk id="23" creationId="{0A4ADD7D-0669-3227-A2A5-0F1E668F9ECE}"/>
          </ac:picMkLst>
        </pc:picChg>
      </pc:sldChg>
      <pc:sldChg chg="modSp mod">
        <pc:chgData name="Luz Angela Rodriguez Cepeda" userId="e33ade14-bd1e-4ec9-9075-1bec23731fae" providerId="ADAL" clId="{70F6DCC9-22F0-4314-8BAC-C17F1A19643E}" dt="2022-07-05T17:06:55.152" v="133" actId="207"/>
        <pc:sldMkLst>
          <pc:docMk/>
          <pc:sldMk cId="0" sldId="259"/>
        </pc:sldMkLst>
        <pc:spChg chg="mod">
          <ac:chgData name="Luz Angela Rodriguez Cepeda" userId="e33ade14-bd1e-4ec9-9075-1bec23731fae" providerId="ADAL" clId="{70F6DCC9-22F0-4314-8BAC-C17F1A19643E}" dt="2022-07-05T17:06:55.152" v="133" actId="207"/>
          <ac:spMkLst>
            <pc:docMk/>
            <pc:sldMk cId="0" sldId="259"/>
            <ac:spMk id="3" creationId="{5AD32FBA-DEC6-4F12-81D6-D03AC2CD5CBA}"/>
          </ac:spMkLst>
        </pc:spChg>
      </pc:sldChg>
      <pc:sldChg chg="modSp mod">
        <pc:chgData name="Luz Angela Rodriguez Cepeda" userId="e33ade14-bd1e-4ec9-9075-1bec23731fae" providerId="ADAL" clId="{70F6DCC9-22F0-4314-8BAC-C17F1A19643E}" dt="2022-07-05T20:49:20.976" v="336" actId="20577"/>
        <pc:sldMkLst>
          <pc:docMk/>
          <pc:sldMk cId="2943967181" sldId="273"/>
        </pc:sldMkLst>
        <pc:spChg chg="mod">
          <ac:chgData name="Luz Angela Rodriguez Cepeda" userId="e33ade14-bd1e-4ec9-9075-1bec23731fae" providerId="ADAL" clId="{70F6DCC9-22F0-4314-8BAC-C17F1A19643E}" dt="2022-07-05T20:36:36.775" v="326" actId="207"/>
          <ac:spMkLst>
            <pc:docMk/>
            <pc:sldMk cId="2943967181" sldId="273"/>
            <ac:spMk id="6" creationId="{00000000-0000-0000-0000-000000000000}"/>
          </ac:spMkLst>
        </pc:spChg>
        <pc:graphicFrameChg chg="mod modGraphic">
          <ac:chgData name="Luz Angela Rodriguez Cepeda" userId="e33ade14-bd1e-4ec9-9075-1bec23731fae" providerId="ADAL" clId="{70F6DCC9-22F0-4314-8BAC-C17F1A19643E}" dt="2022-07-05T20:08:45.748" v="202" actId="20577"/>
          <ac:graphicFrameMkLst>
            <pc:docMk/>
            <pc:sldMk cId="2943967181" sldId="273"/>
            <ac:graphicFrameMk id="4" creationId="{00000000-0000-0000-0000-000000000000}"/>
          </ac:graphicFrameMkLst>
        </pc:graphicFrameChg>
        <pc:graphicFrameChg chg="mod modGraphic">
          <ac:chgData name="Luz Angela Rodriguez Cepeda" userId="e33ade14-bd1e-4ec9-9075-1bec23731fae" providerId="ADAL" clId="{70F6DCC9-22F0-4314-8BAC-C17F1A19643E}" dt="2022-07-05T20:49:20.976" v="336" actId="20577"/>
          <ac:graphicFrameMkLst>
            <pc:docMk/>
            <pc:sldMk cId="2943967181" sldId="273"/>
            <ac:graphicFrameMk id="5" creationId="{00000000-0000-0000-0000-000000000000}"/>
          </ac:graphicFrameMkLst>
        </pc:graphicFrameChg>
      </pc:sldChg>
      <pc:sldChg chg="modSp mod">
        <pc:chgData name="Luz Angela Rodriguez Cepeda" userId="e33ade14-bd1e-4ec9-9075-1bec23731fae" providerId="ADAL" clId="{70F6DCC9-22F0-4314-8BAC-C17F1A19643E}" dt="2022-07-05T20:33:16.665" v="270" actId="339"/>
        <pc:sldMkLst>
          <pc:docMk/>
          <pc:sldMk cId="4227878899" sldId="275"/>
        </pc:sldMkLst>
        <pc:spChg chg="mod">
          <ac:chgData name="Luz Angela Rodriguez Cepeda" userId="e33ade14-bd1e-4ec9-9075-1bec23731fae" providerId="ADAL" clId="{70F6DCC9-22F0-4314-8BAC-C17F1A19643E}" dt="2022-07-05T20:33:16.665" v="270" actId="339"/>
          <ac:spMkLst>
            <pc:docMk/>
            <pc:sldMk cId="4227878899" sldId="275"/>
            <ac:spMk id="7" creationId="{00000000-0000-0000-0000-000000000000}"/>
          </ac:spMkLst>
        </pc:spChg>
        <pc:spChg chg="mod">
          <ac:chgData name="Luz Angela Rodriguez Cepeda" userId="e33ade14-bd1e-4ec9-9075-1bec23731fae" providerId="ADAL" clId="{70F6DCC9-22F0-4314-8BAC-C17F1A19643E}" dt="2022-07-05T20:05:03.348" v="166" actId="207"/>
          <ac:spMkLst>
            <pc:docMk/>
            <pc:sldMk cId="4227878899" sldId="275"/>
            <ac:spMk id="9" creationId="{00000000-0000-0000-0000-000000000000}"/>
          </ac:spMkLst>
        </pc:spChg>
        <pc:spChg chg="mod">
          <ac:chgData name="Luz Angela Rodriguez Cepeda" userId="e33ade14-bd1e-4ec9-9075-1bec23731fae" providerId="ADAL" clId="{70F6DCC9-22F0-4314-8BAC-C17F1A19643E}" dt="2022-07-05T20:05:17.027" v="167" actId="207"/>
          <ac:spMkLst>
            <pc:docMk/>
            <pc:sldMk cId="4227878899" sldId="275"/>
            <ac:spMk id="10" creationId="{00000000-0000-0000-0000-000000000000}"/>
          </ac:spMkLst>
        </pc:spChg>
      </pc:sldChg>
      <pc:sldChg chg="modSp mod">
        <pc:chgData name="Luz Angela Rodriguez Cepeda" userId="e33ade14-bd1e-4ec9-9075-1bec23731fae" providerId="ADAL" clId="{70F6DCC9-22F0-4314-8BAC-C17F1A19643E}" dt="2022-07-05T20:33:29.118" v="271" actId="339"/>
        <pc:sldMkLst>
          <pc:docMk/>
          <pc:sldMk cId="1694448341" sldId="276"/>
        </pc:sldMkLst>
        <pc:spChg chg="mod">
          <ac:chgData name="Luz Angela Rodriguez Cepeda" userId="e33ade14-bd1e-4ec9-9075-1bec23731fae" providerId="ADAL" clId="{70F6DCC9-22F0-4314-8BAC-C17F1A19643E}" dt="2022-07-05T20:33:29.118" v="271" actId="339"/>
          <ac:spMkLst>
            <pc:docMk/>
            <pc:sldMk cId="1694448341" sldId="276"/>
            <ac:spMk id="7" creationId="{00000000-0000-0000-0000-000000000000}"/>
          </ac:spMkLst>
        </pc:spChg>
        <pc:spChg chg="mod">
          <ac:chgData name="Luz Angela Rodriguez Cepeda" userId="e33ade14-bd1e-4ec9-9075-1bec23731fae" providerId="ADAL" clId="{70F6DCC9-22F0-4314-8BAC-C17F1A19643E}" dt="2022-07-05T20:04:40.031" v="164" actId="207"/>
          <ac:spMkLst>
            <pc:docMk/>
            <pc:sldMk cId="1694448341" sldId="276"/>
            <ac:spMk id="10" creationId="{00000000-0000-0000-0000-000000000000}"/>
          </ac:spMkLst>
        </pc:spChg>
      </pc:sldChg>
      <pc:sldChg chg="addSp delSp modSp mod">
        <pc:chgData name="Luz Angela Rodriguez Cepeda" userId="e33ade14-bd1e-4ec9-9075-1bec23731fae" providerId="ADAL" clId="{70F6DCC9-22F0-4314-8BAC-C17F1A19643E}" dt="2022-07-05T21:46:38.667" v="372" actId="1076"/>
        <pc:sldMkLst>
          <pc:docMk/>
          <pc:sldMk cId="4186287717" sldId="277"/>
        </pc:sldMkLst>
        <pc:spChg chg="mod">
          <ac:chgData name="Luz Angela Rodriguez Cepeda" userId="e33ade14-bd1e-4ec9-9075-1bec23731fae" providerId="ADAL" clId="{70F6DCC9-22F0-4314-8BAC-C17F1A19643E}" dt="2022-07-05T20:36:07.592" v="324" actId="207"/>
          <ac:spMkLst>
            <pc:docMk/>
            <pc:sldMk cId="4186287717" sldId="277"/>
            <ac:spMk id="12" creationId="{00000000-0000-0000-0000-000000000000}"/>
          </ac:spMkLst>
        </pc:spChg>
        <pc:graphicFrameChg chg="add mod">
          <ac:chgData name="Luz Angela Rodriguez Cepeda" userId="e33ade14-bd1e-4ec9-9075-1bec23731fae" providerId="ADAL" clId="{70F6DCC9-22F0-4314-8BAC-C17F1A19643E}" dt="2022-07-05T21:46:38.667" v="372" actId="1076"/>
          <ac:graphicFrameMkLst>
            <pc:docMk/>
            <pc:sldMk cId="4186287717" sldId="277"/>
            <ac:graphicFrameMk id="7" creationId="{8FFA2D3F-717D-CF7F-FF20-809737C9A4D1}"/>
          </ac:graphicFrameMkLst>
        </pc:graphicFrameChg>
        <pc:graphicFrameChg chg="del">
          <ac:chgData name="Luz Angela Rodriguez Cepeda" userId="e33ade14-bd1e-4ec9-9075-1bec23731fae" providerId="ADAL" clId="{70F6DCC9-22F0-4314-8BAC-C17F1A19643E}" dt="2022-07-05T21:45:17.208" v="368" actId="21"/>
          <ac:graphicFrameMkLst>
            <pc:docMk/>
            <pc:sldMk cId="4186287717" sldId="277"/>
            <ac:graphicFrameMk id="9" creationId="{76602B39-96CC-408B-9025-B31B64AA56EF}"/>
          </ac:graphicFrameMkLst>
        </pc:graphicFrameChg>
        <pc:graphicFrameChg chg="del">
          <ac:chgData name="Luz Angela Rodriguez Cepeda" userId="e33ade14-bd1e-4ec9-9075-1bec23731fae" providerId="ADAL" clId="{70F6DCC9-22F0-4314-8BAC-C17F1A19643E}" dt="2022-07-05T21:45:13.786" v="367" actId="21"/>
          <ac:graphicFrameMkLst>
            <pc:docMk/>
            <pc:sldMk cId="4186287717" sldId="277"/>
            <ac:graphicFrameMk id="11" creationId="{CCD5D1DC-2B4F-478D-A5DD-88FF92ED45A0}"/>
          </ac:graphicFrameMkLst>
        </pc:graphicFrameChg>
      </pc:sldChg>
      <pc:sldChg chg="modSp mod">
        <pc:chgData name="Luz Angela Rodriguez Cepeda" userId="e33ade14-bd1e-4ec9-9075-1bec23731fae" providerId="ADAL" clId="{70F6DCC9-22F0-4314-8BAC-C17F1A19643E}" dt="2022-07-05T21:48:14.568" v="391" actId="20577"/>
        <pc:sldMkLst>
          <pc:docMk/>
          <pc:sldMk cId="605584847" sldId="281"/>
        </pc:sldMkLst>
        <pc:spChg chg="mod">
          <ac:chgData name="Luz Angela Rodriguez Cepeda" userId="e33ade14-bd1e-4ec9-9075-1bec23731fae" providerId="ADAL" clId="{70F6DCC9-22F0-4314-8BAC-C17F1A19643E}" dt="2022-07-05T21:48:14.568" v="391" actId="20577"/>
          <ac:spMkLst>
            <pc:docMk/>
            <pc:sldMk cId="605584847" sldId="281"/>
            <ac:spMk id="2" creationId="{00000000-0000-0000-0000-000000000000}"/>
          </ac:spMkLst>
        </pc:spChg>
        <pc:spChg chg="mod">
          <ac:chgData name="Luz Angela Rodriguez Cepeda" userId="e33ade14-bd1e-4ec9-9075-1bec23731fae" providerId="ADAL" clId="{70F6DCC9-22F0-4314-8BAC-C17F1A19643E}" dt="2022-07-05T20:35:54.294" v="323" actId="207"/>
          <ac:spMkLst>
            <pc:docMk/>
            <pc:sldMk cId="605584847" sldId="281"/>
            <ac:spMk id="5" creationId="{D60A19FC-3EAA-B944-AA09-07A4225E4ECB}"/>
          </ac:spMkLst>
        </pc:spChg>
      </pc:sldChg>
      <pc:sldChg chg="addSp delSp modSp mod">
        <pc:chgData name="Luz Angela Rodriguez Cepeda" userId="e33ade14-bd1e-4ec9-9075-1bec23731fae" providerId="ADAL" clId="{70F6DCC9-22F0-4314-8BAC-C17F1A19643E}" dt="2022-07-05T21:27:23.445" v="356" actId="14100"/>
        <pc:sldMkLst>
          <pc:docMk/>
          <pc:sldMk cId="501981440" sldId="282"/>
        </pc:sldMkLst>
        <pc:spChg chg="mod">
          <ac:chgData name="Luz Angela Rodriguez Cepeda" userId="e33ade14-bd1e-4ec9-9075-1bec23731fae" providerId="ADAL" clId="{70F6DCC9-22F0-4314-8BAC-C17F1A19643E}" dt="2022-07-05T20:30:52.430" v="264" actId="339"/>
          <ac:spMkLst>
            <pc:docMk/>
            <pc:sldMk cId="501981440" sldId="282"/>
            <ac:spMk id="2" creationId="{F8E8B10A-36CB-4E92-8BC5-81FE6BB428A1}"/>
          </ac:spMkLst>
        </pc:spChg>
        <pc:graphicFrameChg chg="add mod">
          <ac:chgData name="Luz Angela Rodriguez Cepeda" userId="e33ade14-bd1e-4ec9-9075-1bec23731fae" providerId="ADAL" clId="{70F6DCC9-22F0-4314-8BAC-C17F1A19643E}" dt="2022-07-05T21:27:23.445" v="356" actId="14100"/>
          <ac:graphicFrameMkLst>
            <pc:docMk/>
            <pc:sldMk cId="501981440" sldId="282"/>
            <ac:graphicFrameMk id="4" creationId="{0D1AC927-9DF1-1B22-E56F-AC1348BC8442}"/>
          </ac:graphicFrameMkLst>
        </pc:graphicFrameChg>
        <pc:graphicFrameChg chg="del mod">
          <ac:chgData name="Luz Angela Rodriguez Cepeda" userId="e33ade14-bd1e-4ec9-9075-1bec23731fae" providerId="ADAL" clId="{70F6DCC9-22F0-4314-8BAC-C17F1A19643E}" dt="2022-07-05T21:23:05.254" v="342" actId="21"/>
          <ac:graphicFrameMkLst>
            <pc:docMk/>
            <pc:sldMk cId="501981440" sldId="282"/>
            <ac:graphicFrameMk id="5" creationId="{284F12C5-85FA-410F-A14B-37BD282FD13D}"/>
          </ac:graphicFrameMkLst>
        </pc:graphicFrameChg>
      </pc:sldChg>
      <pc:sldChg chg="addSp delSp modSp mod">
        <pc:chgData name="Luz Angela Rodriguez Cepeda" userId="e33ade14-bd1e-4ec9-9075-1bec23731fae" providerId="ADAL" clId="{70F6DCC9-22F0-4314-8BAC-C17F1A19643E}" dt="2022-07-05T21:34:16.547" v="366" actId="14100"/>
        <pc:sldMkLst>
          <pc:docMk/>
          <pc:sldMk cId="1719876321" sldId="283"/>
        </pc:sldMkLst>
        <pc:spChg chg="mod">
          <ac:chgData name="Luz Angela Rodriguez Cepeda" userId="e33ade14-bd1e-4ec9-9075-1bec23731fae" providerId="ADAL" clId="{70F6DCC9-22F0-4314-8BAC-C17F1A19643E}" dt="2022-07-05T20:32:56.746" v="269" actId="113"/>
          <ac:spMkLst>
            <pc:docMk/>
            <pc:sldMk cId="1719876321" sldId="283"/>
            <ac:spMk id="2" creationId="{F8E8B10A-36CB-4E92-8BC5-81FE6BB428A1}"/>
          </ac:spMkLst>
        </pc:spChg>
        <pc:graphicFrameChg chg="add mod">
          <ac:chgData name="Luz Angela Rodriguez Cepeda" userId="e33ade14-bd1e-4ec9-9075-1bec23731fae" providerId="ADAL" clId="{70F6DCC9-22F0-4314-8BAC-C17F1A19643E}" dt="2022-07-05T21:34:16.547" v="366" actId="14100"/>
          <ac:graphicFrameMkLst>
            <pc:docMk/>
            <pc:sldMk cId="1719876321" sldId="283"/>
            <ac:graphicFrameMk id="4" creationId="{94A553A2-42FA-BC1E-9D86-0F71402A799B}"/>
          </ac:graphicFrameMkLst>
        </pc:graphicFrameChg>
        <pc:graphicFrameChg chg="del mod">
          <ac:chgData name="Luz Angela Rodriguez Cepeda" userId="e33ade14-bd1e-4ec9-9075-1bec23731fae" providerId="ADAL" clId="{70F6DCC9-22F0-4314-8BAC-C17F1A19643E}" dt="2022-07-05T21:32:06.305" v="358" actId="478"/>
          <ac:graphicFrameMkLst>
            <pc:docMk/>
            <pc:sldMk cId="1719876321" sldId="283"/>
            <ac:graphicFrameMk id="5" creationId="{6F667960-A048-41E3-B624-EF8D63741E08}"/>
          </ac:graphicFrameMkLst>
        </pc:graphicFrameChg>
      </pc:sldChg>
      <pc:sldChg chg="new del">
        <pc:chgData name="Luz Angela Rodriguez Cepeda" userId="e33ade14-bd1e-4ec9-9075-1bec23731fae" providerId="ADAL" clId="{70F6DCC9-22F0-4314-8BAC-C17F1A19643E}" dt="2022-07-05T17:09:24.937" v="136" actId="2696"/>
        <pc:sldMkLst>
          <pc:docMk/>
          <pc:sldMk cId="1957707703" sldId="284"/>
        </pc:sldMkLst>
      </pc:sldChg>
      <pc:sldChg chg="modSp add del mod">
        <pc:chgData name="Luz Angela Rodriguez Cepeda" userId="e33ade14-bd1e-4ec9-9075-1bec23731fae" providerId="ADAL" clId="{70F6DCC9-22F0-4314-8BAC-C17F1A19643E}" dt="2022-07-05T22:00:31.556" v="457" actId="2696"/>
        <pc:sldMkLst>
          <pc:docMk/>
          <pc:sldMk cId="2403644320" sldId="284"/>
        </pc:sldMkLst>
        <pc:picChg chg="mod">
          <ac:chgData name="Luz Angela Rodriguez Cepeda" userId="e33ade14-bd1e-4ec9-9075-1bec23731fae" providerId="ADAL" clId="{70F6DCC9-22F0-4314-8BAC-C17F1A19643E}" dt="2022-07-05T21:53:39.524" v="403" actId="1076"/>
          <ac:picMkLst>
            <pc:docMk/>
            <pc:sldMk cId="2403644320" sldId="284"/>
            <ac:picMk id="3" creationId="{A9483018-3894-47BC-93EF-FBF72C0C72F8}"/>
          </ac:picMkLst>
        </pc:picChg>
        <pc:picChg chg="mod">
          <ac:chgData name="Luz Angela Rodriguez Cepeda" userId="e33ade14-bd1e-4ec9-9075-1bec23731fae" providerId="ADAL" clId="{70F6DCC9-22F0-4314-8BAC-C17F1A19643E}" dt="2022-07-05T21:53:53.240" v="406" actId="1076"/>
          <ac:picMkLst>
            <pc:docMk/>
            <pc:sldMk cId="2403644320" sldId="284"/>
            <ac:picMk id="4" creationId="{6717CD39-F39C-474E-83DA-0CA49902A20E}"/>
          </ac:picMkLst>
        </pc:picChg>
      </pc:sldChg>
      <pc:sldChg chg="add del">
        <pc:chgData name="Luz Angela Rodriguez Cepeda" userId="e33ade14-bd1e-4ec9-9075-1bec23731fae" providerId="ADAL" clId="{70F6DCC9-22F0-4314-8BAC-C17F1A19643E}" dt="2022-07-05T22:00:35.276" v="458" actId="2696"/>
        <pc:sldMkLst>
          <pc:docMk/>
          <pc:sldMk cId="806054346" sldId="285"/>
        </pc:sldMkLst>
      </pc:sldChg>
      <pc:sldChg chg="new del">
        <pc:chgData name="Luz Angela Rodriguez Cepeda" userId="e33ade14-bd1e-4ec9-9075-1bec23731fae" providerId="ADAL" clId="{70F6DCC9-22F0-4314-8BAC-C17F1A19643E}" dt="2022-07-05T17:09:29.535" v="137" actId="2696"/>
        <pc:sldMkLst>
          <pc:docMk/>
          <pc:sldMk cId="2327087727" sldId="285"/>
        </pc:sldMkLst>
      </pc:sldChg>
      <pc:sldMasterChg chg="addSldLayout delSldLayout">
        <pc:chgData name="Luz Angela Rodriguez Cepeda" userId="e33ade14-bd1e-4ec9-9075-1bec23731fae" providerId="ADAL" clId="{70F6DCC9-22F0-4314-8BAC-C17F1A19643E}" dt="2022-07-05T22:04:25.218" v="488" actId="2696"/>
        <pc:sldMasterMkLst>
          <pc:docMk/>
          <pc:sldMasterMk cId="0" sldId="2147483662"/>
        </pc:sldMasterMkLst>
        <pc:sldLayoutChg chg="add del">
          <pc:chgData name="Luz Angela Rodriguez Cepeda" userId="e33ade14-bd1e-4ec9-9075-1bec23731fae" providerId="ADAL" clId="{70F6DCC9-22F0-4314-8BAC-C17F1A19643E}" dt="2022-07-05T22:00:35.276" v="458" actId="2696"/>
          <pc:sldLayoutMkLst>
            <pc:docMk/>
            <pc:sldMasterMk cId="0" sldId="2147483662"/>
            <pc:sldLayoutMk cId="1812624728" sldId="2147483665"/>
          </pc:sldLayoutMkLst>
        </pc:sldLayoutChg>
        <pc:sldLayoutChg chg="del">
          <pc:chgData name="Luz Angela Rodriguez Cepeda" userId="e33ade14-bd1e-4ec9-9075-1bec23731fae" providerId="ADAL" clId="{70F6DCC9-22F0-4314-8BAC-C17F1A19643E}" dt="2022-07-05T22:04:25.218" v="488" actId="2696"/>
          <pc:sldLayoutMkLst>
            <pc:docMk/>
            <pc:sldMasterMk cId="0" sldId="2147483662"/>
            <pc:sldLayoutMk cId="2430499296" sldId="21474836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CANTIDAD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Hoja2!$A$3:$A$13</c:f>
              <c:strCache>
                <c:ptCount val="11"/>
                <c:pt idx="0">
                  <c:v>6 AUTO APERTURA INDAGACION PRELIMINAR /INDAGACION PREVIA LEY 1952 </c:v>
                </c:pt>
                <c:pt idx="1">
                  <c:v>1 AUTO APERTURA INVESTIGACIÓN DISCIPLINARIA</c:v>
                </c:pt>
                <c:pt idx="2">
                  <c:v>15 AUTO ARCHIVO DEFINITIVO</c:v>
                </c:pt>
                <c:pt idx="3">
                  <c:v>7 AUTOS DE PRUEBAS</c:v>
                </c:pt>
                <c:pt idx="4">
                  <c:v>1 PLIEGO DE CARGOS</c:v>
                </c:pt>
                <c:pt idx="5">
                  <c:v>1 AUTO CIERRE DE INVESTIGACIÓN Y TRASLADO PARA ALEGATOS PRECALIFICATORIOS </c:v>
                </c:pt>
                <c:pt idx="6">
                  <c:v>1 AUTO RECONOCE PERSONERIA JURIDICA</c:v>
                </c:pt>
                <c:pt idx="7">
                  <c:v>7 AUTO TRAMITE</c:v>
                </c:pt>
                <c:pt idx="8">
                  <c:v>1 AUTO VINCULACION </c:v>
                </c:pt>
                <c:pt idx="9">
                  <c:v>2 AUTO REMITE AL JUZGADOR </c:v>
                </c:pt>
                <c:pt idx="10">
                  <c:v>42 TOTAL PROVIDENCIAS EMITIDAS</c:v>
                </c:pt>
              </c:strCache>
            </c:strRef>
          </c:cat>
          <c:val>
            <c:numRef>
              <c:f>Hoja2!$B$3:$B$13</c:f>
              <c:numCache>
                <c:formatCode>General</c:formatCode>
                <c:ptCount val="11"/>
                <c:pt idx="0">
                  <c:v>6</c:v>
                </c:pt>
                <c:pt idx="1">
                  <c:v>1</c:v>
                </c:pt>
                <c:pt idx="2">
                  <c:v>15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E-48B5-A8C8-30C9D385D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55691215"/>
        <c:axId val="1855690799"/>
      </c:barChart>
      <c:catAx>
        <c:axId val="18556912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PROVIDENCIA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5690799"/>
        <c:crosses val="autoZero"/>
        <c:auto val="1"/>
        <c:lblAlgn val="ctr"/>
        <c:lblOffset val="100"/>
        <c:noMultiLvlLbl val="0"/>
      </c:catAx>
      <c:valAx>
        <c:axId val="185569079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CANTIDAD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569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Campo2</c:v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Hoja3!$A$3:$A$9</c:f>
              <c:strCache>
                <c:ptCount val="7"/>
                <c:pt idx="0">
                  <c:v>NOTIFICACIONES PERSONALES (CORREO)</c:v>
                </c:pt>
                <c:pt idx="1">
                  <c:v>NOTIFICACIONES EDICTO </c:v>
                </c:pt>
                <c:pt idx="2">
                  <c:v>CONSTANCIAS EJECUTORIA </c:v>
                </c:pt>
                <c:pt idx="3">
                  <c:v>COMUNICACIONES </c:v>
                </c:pt>
                <c:pt idx="4">
                  <c:v>ESTADOS </c:v>
                </c:pt>
                <c:pt idx="5">
                  <c:v>IMPEDIMENTOS </c:v>
                </c:pt>
                <c:pt idx="6">
                  <c:v>TOTAL</c:v>
                </c:pt>
              </c:strCache>
            </c:strRef>
          </c:cat>
          <c:val>
            <c:numRef>
              <c:f>Hoja3!$B$3:$B$9</c:f>
              <c:numCache>
                <c:formatCode>General</c:formatCode>
                <c:ptCount val="7"/>
                <c:pt idx="0">
                  <c:v>6</c:v>
                </c:pt>
                <c:pt idx="1">
                  <c:v>1</c:v>
                </c:pt>
                <c:pt idx="2">
                  <c:v>15</c:v>
                </c:pt>
                <c:pt idx="3">
                  <c:v>104</c:v>
                </c:pt>
                <c:pt idx="4">
                  <c:v>0</c:v>
                </c:pt>
                <c:pt idx="5">
                  <c:v>0</c:v>
                </c:pt>
                <c:pt idx="6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F-4954-9458-CEBCA09C7B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84482031"/>
        <c:axId val="1784467471"/>
      </c:barChart>
      <c:catAx>
        <c:axId val="178448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4467471"/>
        <c:crosses val="autoZero"/>
        <c:auto val="1"/>
        <c:lblAlgn val="ctr"/>
        <c:lblOffset val="100"/>
        <c:noMultiLvlLbl val="0"/>
      </c:catAx>
      <c:valAx>
        <c:axId val="17844674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448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26 PROCESOS AL 30 DE JUNIO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v>CANTIDAD</c:v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B1-4FC5-AF8A-AB595C3702A4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B1-4FC5-AF8A-AB595C3702A4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B1-4FC5-AF8A-AB595C3702A4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B1-4FC5-AF8A-AB595C3702A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Hoja4!$A$2:$A$5</c:f>
              <c:strCache>
                <c:ptCount val="4"/>
                <c:pt idx="0">
                  <c:v>9 INDAGACION PREVIA </c:v>
                </c:pt>
                <c:pt idx="1">
                  <c:v>13 INSTRUCCIÓN</c:v>
                </c:pt>
                <c:pt idx="2">
                  <c:v>2 JUZGAMIENTO</c:v>
                </c:pt>
                <c:pt idx="3">
                  <c:v>2 CALIFICACION </c:v>
                </c:pt>
              </c:strCache>
            </c:strRef>
          </c:cat>
          <c:val>
            <c:numRef>
              <c:f>Hoja4!$B$2:$B$5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B1-4FC5-AF8A-AB595C3702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0CBEA-CBEC-4C2F-A560-08B8DE017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63E06B-10A3-4574-90AA-CAC5A943DC52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iniciales del trimestre</a:t>
          </a:r>
          <a:endParaRPr lang="es-ES" sz="2000" b="1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3395EB3-C902-4986-951E-5F13D9597777}" type="parTrans" cxnId="{1C629B57-1649-4106-BCA6-B2F63C42B760}">
      <dgm:prSet/>
      <dgm:spPr/>
      <dgm:t>
        <a:bodyPr/>
        <a:lstStyle/>
        <a:p>
          <a:endParaRPr lang="es-ES"/>
        </a:p>
      </dgm:t>
    </dgm:pt>
    <dgm:pt modelId="{3174BDA7-A98C-45AD-8964-370A59688A12}" type="sibTrans" cxnId="{1C629B57-1649-4106-BCA6-B2F63C42B760}">
      <dgm:prSet/>
      <dgm:spPr/>
      <dgm:t>
        <a:bodyPr/>
        <a:lstStyle/>
        <a:p>
          <a:endParaRPr lang="es-ES"/>
        </a:p>
      </dgm:t>
    </dgm:pt>
    <dgm:pt modelId="{85BB4B9E-23E5-4197-A22B-DF946555C6DE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ingresados</a:t>
          </a:r>
          <a:endParaRPr lang="es-ES" sz="2000" b="1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13408C7B-0445-4EFA-ABC3-C10F24FBDC16}" type="parTrans" cxnId="{B2E79BD7-00E2-47B9-BBC9-095EEAF0195B}">
      <dgm:prSet/>
      <dgm:spPr/>
      <dgm:t>
        <a:bodyPr/>
        <a:lstStyle/>
        <a:p>
          <a:endParaRPr lang="es-ES"/>
        </a:p>
      </dgm:t>
    </dgm:pt>
    <dgm:pt modelId="{9555B79F-957A-41AC-9668-1BAE09C8ADD9}" type="sibTrans" cxnId="{B2E79BD7-00E2-47B9-BBC9-095EEAF0195B}">
      <dgm:prSet/>
      <dgm:spPr/>
      <dgm:t>
        <a:bodyPr/>
        <a:lstStyle/>
        <a:p>
          <a:endParaRPr lang="es-ES"/>
        </a:p>
      </dgm:t>
    </dgm:pt>
    <dgm:pt modelId="{A5F1FDEF-BAC5-4148-8F1D-6CD05D85661B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decididos con auto de terminación por archivo, inhibitorio,  remisión a la Procuraduría, fallo </a:t>
          </a:r>
          <a:endParaRPr lang="es-ES" sz="2000" b="1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E4158B7-980F-4EEE-99A3-029D5175CD09}" type="parTrans" cxnId="{2BF64D89-5322-41CB-8455-D36E8E3D8D40}">
      <dgm:prSet/>
      <dgm:spPr/>
      <dgm:t>
        <a:bodyPr/>
        <a:lstStyle/>
        <a:p>
          <a:endParaRPr lang="es-ES"/>
        </a:p>
      </dgm:t>
    </dgm:pt>
    <dgm:pt modelId="{4CAB8C0C-051C-40A1-B6AE-A5C21BF5238C}" type="sibTrans" cxnId="{2BF64D89-5322-41CB-8455-D36E8E3D8D40}">
      <dgm:prSet/>
      <dgm:spPr/>
      <dgm:t>
        <a:bodyPr/>
        <a:lstStyle/>
        <a:p>
          <a:endParaRPr lang="es-ES"/>
        </a:p>
      </dgm:t>
    </dgm:pt>
    <dgm:pt modelId="{42748913-9170-49C9-87BF-143C1932FB20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activos al 30 de Junio</a:t>
          </a:r>
          <a:endParaRPr lang="es-ES" sz="2000" b="1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0CD5D3B5-C7C2-4086-B3BA-1EC84B41297D}" type="parTrans" cxnId="{11732159-4EE1-4E3B-856D-D6662BAF927A}">
      <dgm:prSet/>
      <dgm:spPr/>
      <dgm:t>
        <a:bodyPr/>
        <a:lstStyle/>
        <a:p>
          <a:endParaRPr lang="es-ES"/>
        </a:p>
      </dgm:t>
    </dgm:pt>
    <dgm:pt modelId="{3AEF3710-3BFF-448F-8BAB-8CAFF786BDBA}" type="sibTrans" cxnId="{11732159-4EE1-4E3B-856D-D6662BAF927A}">
      <dgm:prSet/>
      <dgm:spPr/>
      <dgm:t>
        <a:bodyPr/>
        <a:lstStyle/>
        <a:p>
          <a:endParaRPr lang="es-ES"/>
        </a:p>
      </dgm:t>
    </dgm:pt>
    <dgm:pt modelId="{C1C0D36E-C491-8B47-93EB-DB52FA14D405}">
      <dgm:prSet phldrT="[Texto]" custT="1"/>
      <dgm:spPr/>
      <dgm:t>
        <a:bodyPr/>
        <a:lstStyle/>
        <a:p>
          <a:r>
            <a:rPr lang="es-ES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Fallos Absolutorios y/o Sancionatorios</a:t>
          </a:r>
        </a:p>
      </dgm:t>
    </dgm:pt>
    <dgm:pt modelId="{F47EBB8A-9290-4E43-A6F7-4B31AB9056A2}" type="parTrans" cxnId="{40E9099E-79DD-DA4A-B99C-74306E11F830}">
      <dgm:prSet/>
      <dgm:spPr/>
      <dgm:t>
        <a:bodyPr/>
        <a:lstStyle/>
        <a:p>
          <a:endParaRPr lang="es-ES"/>
        </a:p>
      </dgm:t>
    </dgm:pt>
    <dgm:pt modelId="{21FC4016-215E-E442-A03B-4D7E12958447}" type="sibTrans" cxnId="{40E9099E-79DD-DA4A-B99C-74306E11F830}">
      <dgm:prSet/>
      <dgm:spPr/>
      <dgm:t>
        <a:bodyPr/>
        <a:lstStyle/>
        <a:p>
          <a:endParaRPr lang="es-ES"/>
        </a:p>
      </dgm:t>
    </dgm:pt>
    <dgm:pt modelId="{D98D3764-B839-40FE-A6E6-AAA78958F199}" type="pres">
      <dgm:prSet presAssocID="{8F50CBEA-CBEC-4C2F-A560-08B8DE017581}" presName="linear" presStyleCnt="0">
        <dgm:presLayoutVars>
          <dgm:animLvl val="lvl"/>
          <dgm:resizeHandles val="exact"/>
        </dgm:presLayoutVars>
      </dgm:prSet>
      <dgm:spPr/>
    </dgm:pt>
    <dgm:pt modelId="{B02F8DCB-48A0-4588-9E2C-0072CC2594F7}" type="pres">
      <dgm:prSet presAssocID="{F263E06B-10A3-4574-90AA-CAC5A943DC52}" presName="parentText" presStyleLbl="node1" presStyleIdx="0" presStyleCnt="5" custLinFactNeighborX="0" custLinFactNeighborY="-11218">
        <dgm:presLayoutVars>
          <dgm:chMax val="0"/>
          <dgm:bulletEnabled val="1"/>
        </dgm:presLayoutVars>
      </dgm:prSet>
      <dgm:spPr/>
    </dgm:pt>
    <dgm:pt modelId="{A0BB3A66-FD62-403E-AACE-BD80546374FA}" type="pres">
      <dgm:prSet presAssocID="{3174BDA7-A98C-45AD-8964-370A59688A12}" presName="spacer" presStyleCnt="0"/>
      <dgm:spPr/>
    </dgm:pt>
    <dgm:pt modelId="{B71ABB57-F48F-4357-896F-7D0EBD279A53}" type="pres">
      <dgm:prSet presAssocID="{85BB4B9E-23E5-4197-A22B-DF946555C6D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6111B9-7404-4E56-8D68-4AC74F36DC67}" type="pres">
      <dgm:prSet presAssocID="{9555B79F-957A-41AC-9668-1BAE09C8ADD9}" presName="spacer" presStyleCnt="0"/>
      <dgm:spPr/>
    </dgm:pt>
    <dgm:pt modelId="{D32C4C53-CF43-436D-9BEB-F28BF5278117}" type="pres">
      <dgm:prSet presAssocID="{A5F1FDEF-BAC5-4148-8F1D-6CD05D85661B}" presName="parentText" presStyleLbl="node1" presStyleIdx="2" presStyleCnt="5" custLinFactNeighborX="-6148" custLinFactNeighborY="40370">
        <dgm:presLayoutVars>
          <dgm:chMax val="0"/>
          <dgm:bulletEnabled val="1"/>
        </dgm:presLayoutVars>
      </dgm:prSet>
      <dgm:spPr/>
    </dgm:pt>
    <dgm:pt modelId="{C66A3DE5-AC87-46AD-B75E-1F3636052CD5}" type="pres">
      <dgm:prSet presAssocID="{4CAB8C0C-051C-40A1-B6AE-A5C21BF5238C}" presName="spacer" presStyleCnt="0"/>
      <dgm:spPr/>
    </dgm:pt>
    <dgm:pt modelId="{6737E977-35D1-4FB4-AEA1-E6E8284599D1}" type="pres">
      <dgm:prSet presAssocID="{42748913-9170-49C9-87BF-143C1932FB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6A1BEE-6E70-D246-8183-5E8BEF741BC9}" type="pres">
      <dgm:prSet presAssocID="{3AEF3710-3BFF-448F-8BAB-8CAFF786BDBA}" presName="spacer" presStyleCnt="0"/>
      <dgm:spPr/>
    </dgm:pt>
    <dgm:pt modelId="{BB149F88-9260-AE43-9C2B-8A3FE10D5694}" type="pres">
      <dgm:prSet presAssocID="{C1C0D36E-C491-8B47-93EB-DB52FA14D4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EA0E51F-EA8C-48A0-BAA8-5B9D31C5FFCD}" type="presOf" srcId="{8F50CBEA-CBEC-4C2F-A560-08B8DE017581}" destId="{D98D3764-B839-40FE-A6E6-AAA78958F199}" srcOrd="0" destOrd="0" presId="urn:microsoft.com/office/officeart/2005/8/layout/vList2"/>
    <dgm:cxn modelId="{A6879A31-5931-9143-9F71-7CAECDD585D0}" type="presOf" srcId="{C1C0D36E-C491-8B47-93EB-DB52FA14D405}" destId="{BB149F88-9260-AE43-9C2B-8A3FE10D5694}" srcOrd="0" destOrd="0" presId="urn:microsoft.com/office/officeart/2005/8/layout/vList2"/>
    <dgm:cxn modelId="{DE65E068-30C1-4FD6-BD98-9D1F0C207750}" type="presOf" srcId="{A5F1FDEF-BAC5-4148-8F1D-6CD05D85661B}" destId="{D32C4C53-CF43-436D-9BEB-F28BF5278117}" srcOrd="0" destOrd="0" presId="urn:microsoft.com/office/officeart/2005/8/layout/vList2"/>
    <dgm:cxn modelId="{E3E1ED6E-DE74-4E8B-9494-276761537707}" type="presOf" srcId="{42748913-9170-49C9-87BF-143C1932FB20}" destId="{6737E977-35D1-4FB4-AEA1-E6E8284599D1}" srcOrd="0" destOrd="0" presId="urn:microsoft.com/office/officeart/2005/8/layout/vList2"/>
    <dgm:cxn modelId="{1C629B57-1649-4106-BCA6-B2F63C42B760}" srcId="{8F50CBEA-CBEC-4C2F-A560-08B8DE017581}" destId="{F263E06B-10A3-4574-90AA-CAC5A943DC52}" srcOrd="0" destOrd="0" parTransId="{33395EB3-C902-4986-951E-5F13D9597777}" sibTransId="{3174BDA7-A98C-45AD-8964-370A59688A12}"/>
    <dgm:cxn modelId="{11732159-4EE1-4E3B-856D-D6662BAF927A}" srcId="{8F50CBEA-CBEC-4C2F-A560-08B8DE017581}" destId="{42748913-9170-49C9-87BF-143C1932FB20}" srcOrd="3" destOrd="0" parTransId="{0CD5D3B5-C7C2-4086-B3BA-1EC84B41297D}" sibTransId="{3AEF3710-3BFF-448F-8BAB-8CAFF786BDBA}"/>
    <dgm:cxn modelId="{2BF64D89-5322-41CB-8455-D36E8E3D8D40}" srcId="{8F50CBEA-CBEC-4C2F-A560-08B8DE017581}" destId="{A5F1FDEF-BAC5-4148-8F1D-6CD05D85661B}" srcOrd="2" destOrd="0" parTransId="{FE4158B7-980F-4EEE-99A3-029D5175CD09}" sibTransId="{4CAB8C0C-051C-40A1-B6AE-A5C21BF5238C}"/>
    <dgm:cxn modelId="{06CF3894-482A-4930-A9D5-ABBE58EB6A70}" type="presOf" srcId="{F263E06B-10A3-4574-90AA-CAC5A943DC52}" destId="{B02F8DCB-48A0-4588-9E2C-0072CC2594F7}" srcOrd="0" destOrd="0" presId="urn:microsoft.com/office/officeart/2005/8/layout/vList2"/>
    <dgm:cxn modelId="{40E9099E-79DD-DA4A-B99C-74306E11F830}" srcId="{8F50CBEA-CBEC-4C2F-A560-08B8DE017581}" destId="{C1C0D36E-C491-8B47-93EB-DB52FA14D405}" srcOrd="4" destOrd="0" parTransId="{F47EBB8A-9290-4E43-A6F7-4B31AB9056A2}" sibTransId="{21FC4016-215E-E442-A03B-4D7E12958447}"/>
    <dgm:cxn modelId="{B79E87B5-E0C8-41F4-A498-E78DBF19185B}" type="presOf" srcId="{85BB4B9E-23E5-4197-A22B-DF946555C6DE}" destId="{B71ABB57-F48F-4357-896F-7D0EBD279A53}" srcOrd="0" destOrd="0" presId="urn:microsoft.com/office/officeart/2005/8/layout/vList2"/>
    <dgm:cxn modelId="{B2E79BD7-00E2-47B9-BBC9-095EEAF0195B}" srcId="{8F50CBEA-CBEC-4C2F-A560-08B8DE017581}" destId="{85BB4B9E-23E5-4197-A22B-DF946555C6DE}" srcOrd="1" destOrd="0" parTransId="{13408C7B-0445-4EFA-ABC3-C10F24FBDC16}" sibTransId="{9555B79F-957A-41AC-9668-1BAE09C8ADD9}"/>
    <dgm:cxn modelId="{512DDBC3-C9C7-400C-A49B-DC01546EB78B}" type="presParOf" srcId="{D98D3764-B839-40FE-A6E6-AAA78958F199}" destId="{B02F8DCB-48A0-4588-9E2C-0072CC2594F7}" srcOrd="0" destOrd="0" presId="urn:microsoft.com/office/officeart/2005/8/layout/vList2"/>
    <dgm:cxn modelId="{E874B472-79F0-4EDF-8EF3-25BBF0E1A8DB}" type="presParOf" srcId="{D98D3764-B839-40FE-A6E6-AAA78958F199}" destId="{A0BB3A66-FD62-403E-AACE-BD80546374FA}" srcOrd="1" destOrd="0" presId="urn:microsoft.com/office/officeart/2005/8/layout/vList2"/>
    <dgm:cxn modelId="{E6B36AEF-44A1-4F6B-A8BE-8919683523B3}" type="presParOf" srcId="{D98D3764-B839-40FE-A6E6-AAA78958F199}" destId="{B71ABB57-F48F-4357-896F-7D0EBD279A53}" srcOrd="2" destOrd="0" presId="urn:microsoft.com/office/officeart/2005/8/layout/vList2"/>
    <dgm:cxn modelId="{D7D3237A-002F-40FA-8E94-22A385AF4219}" type="presParOf" srcId="{D98D3764-B839-40FE-A6E6-AAA78958F199}" destId="{536111B9-7404-4E56-8D68-4AC74F36DC67}" srcOrd="3" destOrd="0" presId="urn:microsoft.com/office/officeart/2005/8/layout/vList2"/>
    <dgm:cxn modelId="{5CBE5EFA-2224-46C2-A392-6A6550BB289A}" type="presParOf" srcId="{D98D3764-B839-40FE-A6E6-AAA78958F199}" destId="{D32C4C53-CF43-436D-9BEB-F28BF5278117}" srcOrd="4" destOrd="0" presId="urn:microsoft.com/office/officeart/2005/8/layout/vList2"/>
    <dgm:cxn modelId="{78D90E2C-9FDC-41DA-8622-B203EFD8F7DE}" type="presParOf" srcId="{D98D3764-B839-40FE-A6E6-AAA78958F199}" destId="{C66A3DE5-AC87-46AD-B75E-1F3636052CD5}" srcOrd="5" destOrd="0" presId="urn:microsoft.com/office/officeart/2005/8/layout/vList2"/>
    <dgm:cxn modelId="{768A8CF7-54D7-4AA3-A6A4-90858421FA82}" type="presParOf" srcId="{D98D3764-B839-40FE-A6E6-AAA78958F199}" destId="{6737E977-35D1-4FB4-AEA1-E6E8284599D1}" srcOrd="6" destOrd="0" presId="urn:microsoft.com/office/officeart/2005/8/layout/vList2"/>
    <dgm:cxn modelId="{F4B934CB-CE4B-4B46-94B3-4085B722C2A2}" type="presParOf" srcId="{D98D3764-B839-40FE-A6E6-AAA78958F199}" destId="{B66A1BEE-6E70-D246-8183-5E8BEF741BC9}" srcOrd="7" destOrd="0" presId="urn:microsoft.com/office/officeart/2005/8/layout/vList2"/>
    <dgm:cxn modelId="{8461E0E8-E27A-2E4C-8B0F-BC7ECB5461E6}" type="presParOf" srcId="{D98D3764-B839-40FE-A6E6-AAA78958F199}" destId="{BB149F88-9260-AE43-9C2B-8A3FE10D56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0CBEA-CBEC-4C2F-A560-08B8DE017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748913-9170-49C9-87BF-143C1932FB20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26</a:t>
          </a:r>
        </a:p>
      </dgm:t>
    </dgm:pt>
    <dgm:pt modelId="{3AEF3710-3BFF-448F-8BAB-8CAFF786BDBA}" type="sibTrans" cxnId="{11732159-4EE1-4E3B-856D-D6662BAF927A}">
      <dgm:prSet/>
      <dgm:spPr/>
      <dgm:t>
        <a:bodyPr/>
        <a:lstStyle/>
        <a:p>
          <a:endParaRPr lang="es-ES"/>
        </a:p>
      </dgm:t>
    </dgm:pt>
    <dgm:pt modelId="{0CD5D3B5-C7C2-4086-B3BA-1EC84B41297D}" type="parTrans" cxnId="{11732159-4EE1-4E3B-856D-D6662BAF927A}">
      <dgm:prSet/>
      <dgm:spPr/>
      <dgm:t>
        <a:bodyPr/>
        <a:lstStyle/>
        <a:p>
          <a:endParaRPr lang="es-ES"/>
        </a:p>
      </dgm:t>
    </dgm:pt>
    <dgm:pt modelId="{27CDC6AC-D9D5-8941-B0C7-79545BCDDC0E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0</a:t>
          </a:r>
        </a:p>
      </dgm:t>
    </dgm:pt>
    <dgm:pt modelId="{74CBB79B-9A09-084D-8D77-F6336AF05243}" type="sibTrans" cxnId="{F018DAEB-D4CF-AD46-A6EB-CACF1539B348}">
      <dgm:prSet/>
      <dgm:spPr/>
      <dgm:t>
        <a:bodyPr/>
        <a:lstStyle/>
        <a:p>
          <a:endParaRPr lang="es-ES"/>
        </a:p>
      </dgm:t>
    </dgm:pt>
    <dgm:pt modelId="{C6A6181E-A96E-3949-8F54-87E7B9F7E3ED}" type="parTrans" cxnId="{F018DAEB-D4CF-AD46-A6EB-CACF1539B348}">
      <dgm:prSet/>
      <dgm:spPr/>
      <dgm:t>
        <a:bodyPr/>
        <a:lstStyle/>
        <a:p>
          <a:endParaRPr lang="es-ES"/>
        </a:p>
      </dgm:t>
    </dgm:pt>
    <dgm:pt modelId="{F263E06B-10A3-4574-90AA-CAC5A943DC52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32</a:t>
          </a:r>
        </a:p>
      </dgm:t>
    </dgm:pt>
    <dgm:pt modelId="{3174BDA7-A98C-45AD-8964-370A59688A12}" type="sibTrans" cxnId="{1C629B57-1649-4106-BCA6-B2F63C42B760}">
      <dgm:prSet/>
      <dgm:spPr/>
      <dgm:t>
        <a:bodyPr/>
        <a:lstStyle/>
        <a:p>
          <a:endParaRPr lang="es-ES"/>
        </a:p>
      </dgm:t>
    </dgm:pt>
    <dgm:pt modelId="{33395EB3-C902-4986-951E-5F13D9597777}" type="parTrans" cxnId="{1C629B57-1649-4106-BCA6-B2F63C42B760}">
      <dgm:prSet/>
      <dgm:spPr/>
      <dgm:t>
        <a:bodyPr/>
        <a:lstStyle/>
        <a:p>
          <a:endParaRPr lang="es-ES"/>
        </a:p>
      </dgm:t>
    </dgm:pt>
    <dgm:pt modelId="{A5F1FDEF-BAC5-4148-8F1D-6CD05D85661B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15</a:t>
          </a:r>
        </a:p>
      </dgm:t>
    </dgm:pt>
    <dgm:pt modelId="{4CAB8C0C-051C-40A1-B6AE-A5C21BF5238C}" type="sibTrans" cxnId="{2BF64D89-5322-41CB-8455-D36E8E3D8D40}">
      <dgm:prSet/>
      <dgm:spPr/>
      <dgm:t>
        <a:bodyPr/>
        <a:lstStyle/>
        <a:p>
          <a:endParaRPr lang="es-ES"/>
        </a:p>
      </dgm:t>
    </dgm:pt>
    <dgm:pt modelId="{FE4158B7-980F-4EEE-99A3-029D5175CD09}" type="parTrans" cxnId="{2BF64D89-5322-41CB-8455-D36E8E3D8D40}">
      <dgm:prSet/>
      <dgm:spPr/>
      <dgm:t>
        <a:bodyPr/>
        <a:lstStyle/>
        <a:p>
          <a:endParaRPr lang="es-ES"/>
        </a:p>
      </dgm:t>
    </dgm:pt>
    <dgm:pt modelId="{85BB4B9E-23E5-4197-A22B-DF946555C6DE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9</a:t>
          </a:r>
        </a:p>
      </dgm:t>
    </dgm:pt>
    <dgm:pt modelId="{9555B79F-957A-41AC-9668-1BAE09C8ADD9}" type="sibTrans" cxnId="{B2E79BD7-00E2-47B9-BBC9-095EEAF0195B}">
      <dgm:prSet/>
      <dgm:spPr/>
      <dgm:t>
        <a:bodyPr/>
        <a:lstStyle/>
        <a:p>
          <a:endParaRPr lang="es-ES"/>
        </a:p>
      </dgm:t>
    </dgm:pt>
    <dgm:pt modelId="{13408C7B-0445-4EFA-ABC3-C10F24FBDC16}" type="parTrans" cxnId="{B2E79BD7-00E2-47B9-BBC9-095EEAF0195B}">
      <dgm:prSet/>
      <dgm:spPr/>
      <dgm:t>
        <a:bodyPr/>
        <a:lstStyle/>
        <a:p>
          <a:endParaRPr lang="es-ES"/>
        </a:p>
      </dgm:t>
    </dgm:pt>
    <dgm:pt modelId="{D98D3764-B839-40FE-A6E6-AAA78958F199}" type="pres">
      <dgm:prSet presAssocID="{8F50CBEA-CBEC-4C2F-A560-08B8DE017581}" presName="linear" presStyleCnt="0">
        <dgm:presLayoutVars>
          <dgm:animLvl val="lvl"/>
          <dgm:resizeHandles val="exact"/>
        </dgm:presLayoutVars>
      </dgm:prSet>
      <dgm:spPr/>
    </dgm:pt>
    <dgm:pt modelId="{B02F8DCB-48A0-4588-9E2C-0072CC2594F7}" type="pres">
      <dgm:prSet presAssocID="{F263E06B-10A3-4574-90AA-CAC5A943DC52}" presName="parentText" presStyleLbl="node1" presStyleIdx="0" presStyleCnt="5" custLinFactNeighborY="-84806">
        <dgm:presLayoutVars>
          <dgm:chMax val="0"/>
          <dgm:bulletEnabled val="1"/>
        </dgm:presLayoutVars>
      </dgm:prSet>
      <dgm:spPr/>
    </dgm:pt>
    <dgm:pt modelId="{A0BB3A66-FD62-403E-AACE-BD80546374FA}" type="pres">
      <dgm:prSet presAssocID="{3174BDA7-A98C-45AD-8964-370A59688A12}" presName="spacer" presStyleCnt="0"/>
      <dgm:spPr/>
    </dgm:pt>
    <dgm:pt modelId="{B71ABB57-F48F-4357-896F-7D0EBD279A53}" type="pres">
      <dgm:prSet presAssocID="{85BB4B9E-23E5-4197-A22B-DF946555C6DE}" presName="parentText" presStyleLbl="node1" presStyleIdx="1" presStyleCnt="5" custLinFactNeighborX="-5304" custLinFactNeighborY="-22184">
        <dgm:presLayoutVars>
          <dgm:chMax val="0"/>
          <dgm:bulletEnabled val="1"/>
        </dgm:presLayoutVars>
      </dgm:prSet>
      <dgm:spPr/>
    </dgm:pt>
    <dgm:pt modelId="{536111B9-7404-4E56-8D68-4AC74F36DC67}" type="pres">
      <dgm:prSet presAssocID="{9555B79F-957A-41AC-9668-1BAE09C8ADD9}" presName="spacer" presStyleCnt="0"/>
      <dgm:spPr/>
    </dgm:pt>
    <dgm:pt modelId="{D32C4C53-CF43-436D-9BEB-F28BF5278117}" type="pres">
      <dgm:prSet presAssocID="{A5F1FDEF-BAC5-4148-8F1D-6CD05D85661B}" presName="parentText" presStyleLbl="node1" presStyleIdx="2" presStyleCnt="5" custLinFactNeighborX="4715" custLinFactNeighborY="-43207">
        <dgm:presLayoutVars>
          <dgm:chMax val="0"/>
          <dgm:bulletEnabled val="1"/>
        </dgm:presLayoutVars>
      </dgm:prSet>
      <dgm:spPr/>
    </dgm:pt>
    <dgm:pt modelId="{C66A3DE5-AC87-46AD-B75E-1F3636052CD5}" type="pres">
      <dgm:prSet presAssocID="{4CAB8C0C-051C-40A1-B6AE-A5C21BF5238C}" presName="spacer" presStyleCnt="0"/>
      <dgm:spPr/>
    </dgm:pt>
    <dgm:pt modelId="{6737E977-35D1-4FB4-AEA1-E6E8284599D1}" type="pres">
      <dgm:prSet presAssocID="{42748913-9170-49C9-87BF-143C1932FB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FBEEA6-C755-304B-9276-87718DC26760}" type="pres">
      <dgm:prSet presAssocID="{3AEF3710-3BFF-448F-8BAB-8CAFF786BDBA}" presName="spacer" presStyleCnt="0"/>
      <dgm:spPr/>
    </dgm:pt>
    <dgm:pt modelId="{BA8AD90A-24A1-6D4F-845C-5ADC3A2B582F}" type="pres">
      <dgm:prSet presAssocID="{27CDC6AC-D9D5-8941-B0C7-79545BCDDC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96D9914-46ED-A244-961F-B7F5BC43074F}" type="presOf" srcId="{27CDC6AC-D9D5-8941-B0C7-79545BCDDC0E}" destId="{BA8AD90A-24A1-6D4F-845C-5ADC3A2B582F}" srcOrd="0" destOrd="0" presId="urn:microsoft.com/office/officeart/2005/8/layout/vList2"/>
    <dgm:cxn modelId="{FEA0E51F-EA8C-48A0-BAA8-5B9D31C5FFCD}" type="presOf" srcId="{8F50CBEA-CBEC-4C2F-A560-08B8DE017581}" destId="{D98D3764-B839-40FE-A6E6-AAA78958F199}" srcOrd="0" destOrd="0" presId="urn:microsoft.com/office/officeart/2005/8/layout/vList2"/>
    <dgm:cxn modelId="{DE65E068-30C1-4FD6-BD98-9D1F0C207750}" type="presOf" srcId="{A5F1FDEF-BAC5-4148-8F1D-6CD05D85661B}" destId="{D32C4C53-CF43-436D-9BEB-F28BF5278117}" srcOrd="0" destOrd="0" presId="urn:microsoft.com/office/officeart/2005/8/layout/vList2"/>
    <dgm:cxn modelId="{E3E1ED6E-DE74-4E8B-9494-276761537707}" type="presOf" srcId="{42748913-9170-49C9-87BF-143C1932FB20}" destId="{6737E977-35D1-4FB4-AEA1-E6E8284599D1}" srcOrd="0" destOrd="0" presId="urn:microsoft.com/office/officeart/2005/8/layout/vList2"/>
    <dgm:cxn modelId="{1C629B57-1649-4106-BCA6-B2F63C42B760}" srcId="{8F50CBEA-CBEC-4C2F-A560-08B8DE017581}" destId="{F263E06B-10A3-4574-90AA-CAC5A943DC52}" srcOrd="0" destOrd="0" parTransId="{33395EB3-C902-4986-951E-5F13D9597777}" sibTransId="{3174BDA7-A98C-45AD-8964-370A59688A12}"/>
    <dgm:cxn modelId="{11732159-4EE1-4E3B-856D-D6662BAF927A}" srcId="{8F50CBEA-CBEC-4C2F-A560-08B8DE017581}" destId="{42748913-9170-49C9-87BF-143C1932FB20}" srcOrd="3" destOrd="0" parTransId="{0CD5D3B5-C7C2-4086-B3BA-1EC84B41297D}" sibTransId="{3AEF3710-3BFF-448F-8BAB-8CAFF786BDBA}"/>
    <dgm:cxn modelId="{2BF64D89-5322-41CB-8455-D36E8E3D8D40}" srcId="{8F50CBEA-CBEC-4C2F-A560-08B8DE017581}" destId="{A5F1FDEF-BAC5-4148-8F1D-6CD05D85661B}" srcOrd="2" destOrd="0" parTransId="{FE4158B7-980F-4EEE-99A3-029D5175CD09}" sibTransId="{4CAB8C0C-051C-40A1-B6AE-A5C21BF5238C}"/>
    <dgm:cxn modelId="{06CF3894-482A-4930-A9D5-ABBE58EB6A70}" type="presOf" srcId="{F263E06B-10A3-4574-90AA-CAC5A943DC52}" destId="{B02F8DCB-48A0-4588-9E2C-0072CC2594F7}" srcOrd="0" destOrd="0" presId="urn:microsoft.com/office/officeart/2005/8/layout/vList2"/>
    <dgm:cxn modelId="{B79E87B5-E0C8-41F4-A498-E78DBF19185B}" type="presOf" srcId="{85BB4B9E-23E5-4197-A22B-DF946555C6DE}" destId="{B71ABB57-F48F-4357-896F-7D0EBD279A53}" srcOrd="0" destOrd="0" presId="urn:microsoft.com/office/officeart/2005/8/layout/vList2"/>
    <dgm:cxn modelId="{B2E79BD7-00E2-47B9-BBC9-095EEAF0195B}" srcId="{8F50CBEA-CBEC-4C2F-A560-08B8DE017581}" destId="{85BB4B9E-23E5-4197-A22B-DF946555C6DE}" srcOrd="1" destOrd="0" parTransId="{13408C7B-0445-4EFA-ABC3-C10F24FBDC16}" sibTransId="{9555B79F-957A-41AC-9668-1BAE09C8ADD9}"/>
    <dgm:cxn modelId="{F018DAEB-D4CF-AD46-A6EB-CACF1539B348}" srcId="{8F50CBEA-CBEC-4C2F-A560-08B8DE017581}" destId="{27CDC6AC-D9D5-8941-B0C7-79545BCDDC0E}" srcOrd="4" destOrd="0" parTransId="{C6A6181E-A96E-3949-8F54-87E7B9F7E3ED}" sibTransId="{74CBB79B-9A09-084D-8D77-F6336AF05243}"/>
    <dgm:cxn modelId="{512DDBC3-C9C7-400C-A49B-DC01546EB78B}" type="presParOf" srcId="{D98D3764-B839-40FE-A6E6-AAA78958F199}" destId="{B02F8DCB-48A0-4588-9E2C-0072CC2594F7}" srcOrd="0" destOrd="0" presId="urn:microsoft.com/office/officeart/2005/8/layout/vList2"/>
    <dgm:cxn modelId="{E874B472-79F0-4EDF-8EF3-25BBF0E1A8DB}" type="presParOf" srcId="{D98D3764-B839-40FE-A6E6-AAA78958F199}" destId="{A0BB3A66-FD62-403E-AACE-BD80546374FA}" srcOrd="1" destOrd="0" presId="urn:microsoft.com/office/officeart/2005/8/layout/vList2"/>
    <dgm:cxn modelId="{E6B36AEF-44A1-4F6B-A8BE-8919683523B3}" type="presParOf" srcId="{D98D3764-B839-40FE-A6E6-AAA78958F199}" destId="{B71ABB57-F48F-4357-896F-7D0EBD279A53}" srcOrd="2" destOrd="0" presId="urn:microsoft.com/office/officeart/2005/8/layout/vList2"/>
    <dgm:cxn modelId="{D7D3237A-002F-40FA-8E94-22A385AF4219}" type="presParOf" srcId="{D98D3764-B839-40FE-A6E6-AAA78958F199}" destId="{536111B9-7404-4E56-8D68-4AC74F36DC67}" srcOrd="3" destOrd="0" presId="urn:microsoft.com/office/officeart/2005/8/layout/vList2"/>
    <dgm:cxn modelId="{5CBE5EFA-2224-46C2-A392-6A6550BB289A}" type="presParOf" srcId="{D98D3764-B839-40FE-A6E6-AAA78958F199}" destId="{D32C4C53-CF43-436D-9BEB-F28BF5278117}" srcOrd="4" destOrd="0" presId="urn:microsoft.com/office/officeart/2005/8/layout/vList2"/>
    <dgm:cxn modelId="{78D90E2C-9FDC-41DA-8622-B203EFD8F7DE}" type="presParOf" srcId="{D98D3764-B839-40FE-A6E6-AAA78958F199}" destId="{C66A3DE5-AC87-46AD-B75E-1F3636052CD5}" srcOrd="5" destOrd="0" presId="urn:microsoft.com/office/officeart/2005/8/layout/vList2"/>
    <dgm:cxn modelId="{768A8CF7-54D7-4AA3-A6A4-90858421FA82}" type="presParOf" srcId="{D98D3764-B839-40FE-A6E6-AAA78958F199}" destId="{6737E977-35D1-4FB4-AEA1-E6E8284599D1}" srcOrd="6" destOrd="0" presId="urn:microsoft.com/office/officeart/2005/8/layout/vList2"/>
    <dgm:cxn modelId="{5C1707F3-216A-3045-9BE4-815823303058}" type="presParOf" srcId="{D98D3764-B839-40FE-A6E6-AAA78958F199}" destId="{48FBEEA6-C755-304B-9276-87718DC26760}" srcOrd="7" destOrd="0" presId="urn:microsoft.com/office/officeart/2005/8/layout/vList2"/>
    <dgm:cxn modelId="{1B7D7689-85AC-A74C-8CC9-3EF90E1903C7}" type="presParOf" srcId="{D98D3764-B839-40FE-A6E6-AAA78958F199}" destId="{BA8AD90A-24A1-6D4F-845C-5ADC3A2B58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F8DCB-48A0-4588-9E2C-0072CC2594F7}">
      <dsp:nvSpPr>
        <dsp:cNvPr id="0" name=""/>
        <dsp:cNvSpPr/>
      </dsp:nvSpPr>
      <dsp:spPr>
        <a:xfrm>
          <a:off x="0" y="3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iniciales del trimestre</a:t>
          </a:r>
          <a:endParaRPr lang="es-ES" sz="2000" b="1" kern="1200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36200"/>
        <a:ext cx="5266522" cy="669110"/>
      </dsp:txXfrm>
    </dsp:sp>
    <dsp:sp modelId="{B71ABB57-F48F-4357-896F-7D0EBD279A53}">
      <dsp:nvSpPr>
        <dsp:cNvPr id="0" name=""/>
        <dsp:cNvSpPr/>
      </dsp:nvSpPr>
      <dsp:spPr>
        <a:xfrm>
          <a:off x="0" y="757429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ingresados</a:t>
          </a:r>
          <a:endParaRPr lang="es-ES" sz="2000" b="1" kern="1200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793626"/>
        <a:ext cx="5266522" cy="669110"/>
      </dsp:txXfrm>
    </dsp:sp>
    <dsp:sp modelId="{D32C4C53-CF43-436D-9BEB-F28BF5278117}">
      <dsp:nvSpPr>
        <dsp:cNvPr id="0" name=""/>
        <dsp:cNvSpPr/>
      </dsp:nvSpPr>
      <dsp:spPr>
        <a:xfrm>
          <a:off x="0" y="1519029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decididos con auto de terminación por archivo, inhibitorio,  remisión a la Procuraduría, fallo </a:t>
          </a:r>
          <a:endParaRPr lang="es-ES" sz="2000" b="1" kern="1200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1555226"/>
        <a:ext cx="5266522" cy="669110"/>
      </dsp:txXfrm>
    </dsp:sp>
    <dsp:sp modelId="{6737E977-35D1-4FB4-AEA1-E6E8284599D1}">
      <dsp:nvSpPr>
        <dsp:cNvPr id="0" name=""/>
        <dsp:cNvSpPr/>
      </dsp:nvSpPr>
      <dsp:spPr>
        <a:xfrm>
          <a:off x="0" y="2269070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activos al 30 de Junio</a:t>
          </a:r>
          <a:endParaRPr lang="es-ES" sz="2000" b="1" kern="1200" cap="none" spc="50" dirty="0">
            <a:ln w="0"/>
            <a:solidFill>
              <a:schemeClr val="bg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2305267"/>
        <a:ext cx="5266522" cy="669110"/>
      </dsp:txXfrm>
    </dsp:sp>
    <dsp:sp modelId="{BB149F88-9260-AE43-9C2B-8A3FE10D5694}">
      <dsp:nvSpPr>
        <dsp:cNvPr id="0" name=""/>
        <dsp:cNvSpPr/>
      </dsp:nvSpPr>
      <dsp:spPr>
        <a:xfrm>
          <a:off x="0" y="3024890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Fallos Absolutorios y/o Sancionatorios</a:t>
          </a:r>
        </a:p>
      </dsp:txBody>
      <dsp:txXfrm>
        <a:off x="36197" y="3061087"/>
        <a:ext cx="5266522" cy="66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F8DCB-48A0-4588-9E2C-0072CC2594F7}">
      <dsp:nvSpPr>
        <dsp:cNvPr id="0" name=""/>
        <dsp:cNvSpPr/>
      </dsp:nvSpPr>
      <dsp:spPr>
        <a:xfrm>
          <a:off x="0" y="0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32</a:t>
          </a:r>
        </a:p>
      </dsp:txBody>
      <dsp:txXfrm>
        <a:off x="31984" y="31984"/>
        <a:ext cx="1740252" cy="591232"/>
      </dsp:txXfrm>
    </dsp:sp>
    <dsp:sp modelId="{B71ABB57-F48F-4357-896F-7D0EBD279A53}">
      <dsp:nvSpPr>
        <dsp:cNvPr id="0" name=""/>
        <dsp:cNvSpPr/>
      </dsp:nvSpPr>
      <dsp:spPr>
        <a:xfrm>
          <a:off x="0" y="778041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9</a:t>
          </a:r>
        </a:p>
      </dsp:txBody>
      <dsp:txXfrm>
        <a:off x="31984" y="810025"/>
        <a:ext cx="1740252" cy="591232"/>
      </dsp:txXfrm>
    </dsp:sp>
    <dsp:sp modelId="{D32C4C53-CF43-436D-9BEB-F28BF5278117}">
      <dsp:nvSpPr>
        <dsp:cNvPr id="0" name=""/>
        <dsp:cNvSpPr/>
      </dsp:nvSpPr>
      <dsp:spPr>
        <a:xfrm>
          <a:off x="0" y="1512849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15</a:t>
          </a:r>
        </a:p>
      </dsp:txBody>
      <dsp:txXfrm>
        <a:off x="31984" y="1544833"/>
        <a:ext cx="1740252" cy="591232"/>
      </dsp:txXfrm>
    </dsp:sp>
    <dsp:sp modelId="{6737E977-35D1-4FB4-AEA1-E6E8284599D1}">
      <dsp:nvSpPr>
        <dsp:cNvPr id="0" name=""/>
        <dsp:cNvSpPr/>
      </dsp:nvSpPr>
      <dsp:spPr>
        <a:xfrm>
          <a:off x="0" y="2312402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26</a:t>
          </a:r>
        </a:p>
      </dsp:txBody>
      <dsp:txXfrm>
        <a:off x="31984" y="2344386"/>
        <a:ext cx="1740252" cy="591232"/>
      </dsp:txXfrm>
    </dsp:sp>
    <dsp:sp modelId="{BA8AD90A-24A1-6D4F-845C-5ADC3A2B582F}">
      <dsp:nvSpPr>
        <dsp:cNvPr id="0" name=""/>
        <dsp:cNvSpPr/>
      </dsp:nvSpPr>
      <dsp:spPr>
        <a:xfrm>
          <a:off x="0" y="3068402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0</a:t>
          </a:r>
        </a:p>
      </dsp:txBody>
      <dsp:txXfrm>
        <a:off x="31984" y="3100386"/>
        <a:ext cx="174025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05/07/2022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7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9698E-2888-4FF1-88FA-896CB94D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50B89D-85CB-4EA0-9BA9-9E977A57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02E-0BE7-4B45-B1F1-73E649AA5A2C}" type="datetimeFigureOut">
              <a:rPr lang="es-CO" smtClean="0"/>
              <a:t>5/07/2022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D28E5C-9C95-4837-B746-437F746C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B87373-BA38-41F5-BFC1-56C97AD1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EDA4-3DB4-4329-8959-698061479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AD32FBA-DEC6-4F12-81D6-D03AC2CD5CBA}"/>
              </a:ext>
            </a:extLst>
          </p:cNvPr>
          <p:cNvSpPr/>
          <p:nvPr/>
        </p:nvSpPr>
        <p:spPr>
          <a:xfrm>
            <a:off x="3524081" y="140383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s-CO" b="1" dirty="0">
              <a:solidFill>
                <a:schemeClr val="tx1"/>
              </a:solidFill>
            </a:endParaRPr>
          </a:p>
          <a:p>
            <a:pPr algn="r"/>
            <a:r>
              <a:rPr lang="es-CO" sz="2400" b="1" dirty="0">
                <a:solidFill>
                  <a:schemeClr val="bg2">
                    <a:lumMod val="75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INFORME DE </a:t>
            </a:r>
            <a:r>
              <a:rPr lang="es-CO" sz="2400" b="1" dirty="0" err="1">
                <a:solidFill>
                  <a:schemeClr val="bg2">
                    <a:lumMod val="75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GESTION</a:t>
            </a:r>
            <a:r>
              <a:rPr lang="es-CO" sz="2400" b="1" dirty="0">
                <a:solidFill>
                  <a:schemeClr val="bg2">
                    <a:lumMod val="75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 </a:t>
            </a:r>
          </a:p>
          <a:p>
            <a:pPr algn="r"/>
            <a:r>
              <a:rPr lang="es-CO" sz="2400" b="1" dirty="0">
                <a:solidFill>
                  <a:schemeClr val="bg2">
                    <a:lumMod val="75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Control  Disciplinario Interno</a:t>
            </a:r>
          </a:p>
          <a:p>
            <a:pPr algn="r"/>
            <a:r>
              <a:rPr lang="es-CO" sz="2400" b="1" dirty="0">
                <a:solidFill>
                  <a:schemeClr val="bg2">
                    <a:lumMod val="75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2o Trimestre 2022</a:t>
            </a:r>
          </a:p>
          <a:p>
            <a:pPr algn="r"/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Ley 1952 de 2019, modificada </a:t>
            </a:r>
          </a:p>
          <a:p>
            <a:pPr algn="r"/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por la Ley 2094 de 2021</a:t>
            </a:r>
          </a:p>
          <a:p>
            <a:pPr algn="r"/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Vicepresidencia de Gestión Corporativa</a:t>
            </a:r>
          </a:p>
          <a:p>
            <a:pPr algn="r"/>
            <a:r>
              <a:rPr lang="es-CO" sz="1200" b="1" dirty="0">
                <a:solidFill>
                  <a:schemeClr val="bg2">
                    <a:lumMod val="75000"/>
                  </a:schemeClr>
                </a:solidFill>
              </a:rPr>
              <a:t>Control  Disciplinario  Interno</a:t>
            </a:r>
          </a:p>
          <a:p>
            <a:pPr algn="r"/>
            <a:endParaRPr lang="es-CO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s-CO" b="1" dirty="0">
                <a:solidFill>
                  <a:schemeClr val="bg2">
                    <a:lumMod val="75000"/>
                  </a:schemeClr>
                </a:solidFill>
              </a:rPr>
              <a:t>Julio 2022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50726" t="40596" r="4717" b="33189"/>
          <a:stretch/>
        </p:blipFill>
        <p:spPr bwMode="auto">
          <a:xfrm>
            <a:off x="3238009" y="3697933"/>
            <a:ext cx="2498090" cy="92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2"/>
          <a:srcRect l="28162" t="23425" r="49273" b="34101"/>
          <a:stretch/>
        </p:blipFill>
        <p:spPr bwMode="auto">
          <a:xfrm>
            <a:off x="875070" y="3241040"/>
            <a:ext cx="2362939" cy="1338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363508" y="1585362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238009" y="1150374"/>
            <a:ext cx="5768339" cy="32643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solidFill>
                  <a:schemeClr val="bg2">
                    <a:lumMod val="75000"/>
                  </a:schemeClr>
                </a:solidFill>
              </a:rPr>
              <a:t>Presentar las actividades y providencias, resultado de la  gestión de los procesos  disciplinarios</a:t>
            </a:r>
          </a:p>
        </p:txBody>
      </p:sp>
    </p:spTree>
    <p:extLst>
      <p:ext uri="{BB962C8B-B14F-4D97-AF65-F5344CB8AC3E}">
        <p14:creationId xmlns:p14="http://schemas.microsoft.com/office/powerpoint/2010/main" val="16944483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50726" t="40596" r="4717" b="33189"/>
          <a:stretch/>
        </p:blipFill>
        <p:spPr bwMode="auto">
          <a:xfrm>
            <a:off x="3238009" y="3697933"/>
            <a:ext cx="2498090" cy="92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2"/>
          <a:srcRect l="28162" t="23425" r="49273" b="34101"/>
          <a:stretch/>
        </p:blipFill>
        <p:spPr bwMode="auto">
          <a:xfrm>
            <a:off x="875070" y="3241040"/>
            <a:ext cx="2362939" cy="1338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363508" y="1585362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ALCANCE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119716" y="1021695"/>
            <a:ext cx="4493342" cy="1295490"/>
          </a:xfrm>
          <a:prstGeom prst="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bg2">
                    <a:lumMod val="75000"/>
                  </a:schemeClr>
                </a:solidFill>
              </a:rPr>
              <a:t>Periodo comprendido entre: </a:t>
            </a:r>
          </a:p>
          <a:p>
            <a:r>
              <a:rPr lang="es-CO" sz="1600" dirty="0">
                <a:solidFill>
                  <a:schemeClr val="bg2">
                    <a:lumMod val="75000"/>
                  </a:schemeClr>
                </a:solidFill>
              </a:rPr>
              <a:t>01 de abril al 30 de Junio de 2022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952568" y="2467896"/>
            <a:ext cx="4660490" cy="25563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Actividades tendientes a fortalecer las políticas de prevención de conductas constitutivas de infracción al Código General Disciplinario mediante la actividad disciplinaria.</a:t>
            </a:r>
          </a:p>
        </p:txBody>
      </p:sp>
    </p:spTree>
    <p:extLst>
      <p:ext uri="{BB962C8B-B14F-4D97-AF65-F5344CB8AC3E}">
        <p14:creationId xmlns:p14="http://schemas.microsoft.com/office/powerpoint/2010/main" val="42278788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3762971"/>
              </p:ext>
            </p:extLst>
          </p:nvPr>
        </p:nvGraphicFramePr>
        <p:xfrm>
          <a:off x="580103" y="1336862"/>
          <a:ext cx="5338916" cy="376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8154143"/>
              </p:ext>
            </p:extLst>
          </p:nvPr>
        </p:nvGraphicFramePr>
        <p:xfrm>
          <a:off x="6376218" y="1273277"/>
          <a:ext cx="1804220" cy="376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80104" y="393290"/>
            <a:ext cx="5338916" cy="6587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Procesos Disciplinarios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Segundo Trimestre - 2022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9671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8E8B10A-36CB-4E92-8BC5-81FE6BB42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0800000" flipV="1">
            <a:off x="972983" y="372140"/>
            <a:ext cx="4906821" cy="733646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TOTAL PROVIDENCIAS  PRIMER TRIMESTRE 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(Abril – Junio 2022)</a:t>
            </a:r>
            <a:endParaRPr lang="es-CO" sz="1600" b="1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4" name="Gráfico 3" descr="Tipo de gráfico: Barras agrupadas. 'CANTIDAD' by 'PROVIDENCIA'&#10;&#10;Descripción generada automáticamente">
            <a:extLst>
              <a:ext uri="{FF2B5EF4-FFF2-40B4-BE49-F238E27FC236}">
                <a16:creationId xmlns:a16="http://schemas.microsoft.com/office/drawing/2014/main" id="{0D1AC927-9DF1-1B22-E56F-AC1348BC8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60900"/>
              </p:ext>
            </p:extLst>
          </p:nvPr>
        </p:nvGraphicFramePr>
        <p:xfrm>
          <a:off x="972983" y="1200150"/>
          <a:ext cx="7448003" cy="264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8144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8E8B10A-36CB-4E92-8BC5-81FE6BB42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0800000" flipV="1">
            <a:off x="972983" y="372140"/>
            <a:ext cx="4906821" cy="733646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IMPEDIMENTOS, COMUNICACIONES, CONSTANCIAS Y NOTIFICACIONES</a:t>
            </a:r>
            <a:endParaRPr lang="es-CO" sz="1600" b="1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4" name="Gráfico 3" descr="Tipo de gráfico: Columnas agrupadas. 'Campo2' by 'Campo1'&#10;&#10;Descripción generada automáticamente">
            <a:extLst>
              <a:ext uri="{FF2B5EF4-FFF2-40B4-BE49-F238E27FC236}">
                <a16:creationId xmlns:a16="http://schemas.microsoft.com/office/drawing/2014/main" id="{94A553A2-42FA-BC1E-9D86-0F71402A7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81028"/>
              </p:ext>
            </p:extLst>
          </p:nvPr>
        </p:nvGraphicFramePr>
        <p:xfrm>
          <a:off x="972983" y="1265274"/>
          <a:ext cx="7320412" cy="326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8763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3"/>
          <a:srcRect l="20608" t="56846" r="60193" b="31701"/>
          <a:stretch/>
        </p:blipFill>
        <p:spPr bwMode="auto">
          <a:xfrm>
            <a:off x="937846" y="3681046"/>
            <a:ext cx="2276768" cy="82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/>
          <a:srcRect l="64410" t="61243" r="5841" b="10492"/>
          <a:stretch/>
        </p:blipFill>
        <p:spPr bwMode="auto">
          <a:xfrm>
            <a:off x="3214614" y="3647671"/>
            <a:ext cx="1667510" cy="89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422578" y="638296"/>
            <a:ext cx="2576051" cy="39002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400" b="1" dirty="0"/>
              <a:t>Estado de los procesos disciplinarios.</a:t>
            </a:r>
          </a:p>
          <a:p>
            <a:endParaRPr lang="es-CO" sz="2000" b="1" dirty="0"/>
          </a:p>
          <a:p>
            <a:pPr algn="r"/>
            <a:r>
              <a:rPr lang="es-CO" sz="2000" b="1" dirty="0"/>
              <a:t>Segundo Trimestre</a:t>
            </a:r>
          </a:p>
          <a:p>
            <a:pPr algn="r"/>
            <a:endParaRPr lang="es-CO" sz="2000" b="1" dirty="0"/>
          </a:p>
          <a:p>
            <a:pPr algn="r"/>
            <a:r>
              <a:rPr lang="es-CO" sz="2000" b="1" dirty="0"/>
              <a:t>2022</a:t>
            </a:r>
            <a:endParaRPr lang="en-US" sz="2000" b="1" dirty="0"/>
          </a:p>
        </p:txBody>
      </p:sp>
      <p:graphicFrame>
        <p:nvGraphicFramePr>
          <p:cNvPr id="7" name="Gráfico 6" descr="Tipo de gráfico: Circular. 'CANTIDAD' by 'ETAPA PROCESAL'&#10;&#10;Descripción generada automáticamente">
            <a:extLst>
              <a:ext uri="{FF2B5EF4-FFF2-40B4-BE49-F238E27FC236}">
                <a16:creationId xmlns:a16="http://schemas.microsoft.com/office/drawing/2014/main" id="{8FFA2D3F-717D-CF7F-FF20-809737C9A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62034"/>
              </p:ext>
            </p:extLst>
          </p:nvPr>
        </p:nvGraphicFramePr>
        <p:xfrm>
          <a:off x="4837792" y="1762003"/>
          <a:ext cx="32322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62877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20608" t="56846" r="60193" b="31701"/>
          <a:stretch/>
        </p:blipFill>
        <p:spPr bwMode="auto">
          <a:xfrm>
            <a:off x="937846" y="3681046"/>
            <a:ext cx="2276768" cy="82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l="64410" t="61243" r="5841" b="10492"/>
          <a:stretch/>
        </p:blipFill>
        <p:spPr bwMode="auto">
          <a:xfrm>
            <a:off x="3214614" y="3647671"/>
            <a:ext cx="1667510" cy="89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403123" y="1225345"/>
            <a:ext cx="2576051" cy="368104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>
                <a:solidFill>
                  <a:schemeClr val="accent2"/>
                </a:solidFill>
              </a:rPr>
              <a:t>INDICADOR DE RIESGO IMPUNIDAD </a:t>
            </a:r>
          </a:p>
          <a:p>
            <a:endParaRPr lang="es-CO" sz="2000"/>
          </a:p>
          <a:p>
            <a:pPr algn="r"/>
            <a:r>
              <a:rPr lang="es-CO" sz="2000"/>
              <a:t>Cuarto  Trimestre</a:t>
            </a:r>
          </a:p>
          <a:p>
            <a:pPr algn="r"/>
            <a:endParaRPr lang="es-CO" sz="2000"/>
          </a:p>
          <a:p>
            <a:pPr algn="r"/>
            <a:r>
              <a:rPr lang="es-CO" sz="2000"/>
              <a:t>2020</a:t>
            </a:r>
            <a:endParaRPr lang="en-US" sz="2000"/>
          </a:p>
        </p:txBody>
      </p:sp>
      <p:sp>
        <p:nvSpPr>
          <p:cNvPr id="2" name="CuadroTexto 1"/>
          <p:cNvSpPr txBox="1"/>
          <p:nvPr/>
        </p:nvSpPr>
        <p:spPr>
          <a:xfrm>
            <a:off x="3667432" y="1484671"/>
            <a:ext cx="4778478" cy="34470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bg1"/>
                </a:solidFill>
              </a:rPr>
              <a:t># PROCESOS CADUCADOS / # TOTAL DE PROCESOS  DEL PERIODO 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</a:rPr>
              <a:t>0 / 41 = 0,0%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</a:rPr>
              <a:t> 41 es el resultado de sumar: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# procesos iniciales (32)       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# procesos ingresados (9)</a:t>
            </a:r>
            <a:endParaRPr lang="es-CO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 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AEFFF5-7953-A24E-9E5E-78CBA70998FB}"/>
              </a:ext>
            </a:extLst>
          </p:cNvPr>
          <p:cNvSpPr txBox="1"/>
          <p:nvPr/>
        </p:nvSpPr>
        <p:spPr>
          <a:xfrm>
            <a:off x="41831" y="0"/>
            <a:ext cx="3202447" cy="5143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60A19FC-3EAA-B944-AA09-07A4225E4ECB}"/>
              </a:ext>
            </a:extLst>
          </p:cNvPr>
          <p:cNvSpPr/>
          <p:nvPr/>
        </p:nvSpPr>
        <p:spPr>
          <a:xfrm>
            <a:off x="403123" y="1501421"/>
            <a:ext cx="2719400" cy="312889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INDICADOR  DE RIESGO: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IMPUNIDAD</a:t>
            </a:r>
          </a:p>
          <a:p>
            <a:pPr algn="ctr"/>
            <a:endParaRPr lang="es-CO" sz="2400" b="1" dirty="0"/>
          </a:p>
          <a:p>
            <a:pPr algn="r"/>
            <a:r>
              <a:rPr lang="es-CO" sz="1600" b="1" dirty="0"/>
              <a:t>Segundo  Trimestre</a:t>
            </a:r>
          </a:p>
          <a:p>
            <a:pPr algn="r"/>
            <a:endParaRPr lang="es-CO" sz="1600" b="1" dirty="0"/>
          </a:p>
          <a:p>
            <a:pPr algn="r"/>
            <a:r>
              <a:rPr lang="es-CO" sz="1600" b="1" dirty="0"/>
              <a:t>2022</a:t>
            </a:r>
            <a:endParaRPr lang="en-US" sz="1600" b="1" dirty="0"/>
          </a:p>
          <a:p>
            <a:pPr algn="ctr"/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6055848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2D5CE1-37F0-4F96-9942-56657819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579"/>
            <a:ext cx="7886700" cy="994500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E – </a:t>
            </a:r>
            <a:r>
              <a:rPr lang="es-CO" b="1" dirty="0" err="1">
                <a:solidFill>
                  <a:schemeClr val="bg1"/>
                </a:solidFill>
              </a:rPr>
              <a:t>card</a:t>
            </a:r>
            <a:r>
              <a:rPr lang="es-CO" b="1" dirty="0">
                <a:solidFill>
                  <a:schemeClr val="bg1"/>
                </a:solidFill>
              </a:rPr>
              <a:t> publicadas en el segundo trimestre 2022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8A7442-835C-ECC7-C990-8AE50C67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79944"/>
            <a:ext cx="922053" cy="11589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61BCFC-4761-C33C-316D-EE2F2CA1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05" y="1646458"/>
            <a:ext cx="912836" cy="11589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0ACB02-5F94-E1B5-87AE-4F68B94F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99" y="1679943"/>
            <a:ext cx="937563" cy="11589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9EE089B-3A4D-8E81-8AF8-41F4059FB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402" y="1679943"/>
            <a:ext cx="922052" cy="11254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84D358-0CFB-0CE5-8410-C9D3DD026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312" y="1679944"/>
            <a:ext cx="922052" cy="11589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238FC5-AEAB-743B-BDEA-A4DD61B14B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299" y="1679943"/>
            <a:ext cx="922052" cy="115894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0FA6E12-BFE3-215C-E689-88B4F4BD3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3133638"/>
            <a:ext cx="937564" cy="14458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92D9053-4E38-671A-E51F-A8F958DB6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4540" y="3161381"/>
            <a:ext cx="937564" cy="1445818"/>
          </a:xfrm>
          <a:prstGeom prst="rect">
            <a:avLst/>
          </a:prstGeom>
        </p:spPr>
      </p:pic>
      <p:pic>
        <p:nvPicPr>
          <p:cNvPr id="20" name="Imagen 2" descr="image001.jpg">
            <a:extLst>
              <a:ext uri="{FF2B5EF4-FFF2-40B4-BE49-F238E27FC236}">
                <a16:creationId xmlns:a16="http://schemas.microsoft.com/office/drawing/2014/main" id="{2A3E58E5-A6D1-0D26-704D-D92AD658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019" y="3182519"/>
            <a:ext cx="937564" cy="13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" descr="Texto&#10;&#10;Descripción generada automáticamente">
            <a:extLst>
              <a:ext uri="{FF2B5EF4-FFF2-40B4-BE49-F238E27FC236}">
                <a16:creationId xmlns:a16="http://schemas.microsoft.com/office/drawing/2014/main" id="{8FD357B2-47D2-0A95-B420-29A4DCD2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402" y="3184945"/>
            <a:ext cx="903359" cy="13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A65495C8-3469-4C84-CAE6-B1154CFB1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00" y="3184945"/>
            <a:ext cx="993438" cy="13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" descr="Texto&#10;&#10;Descripción generada automáticamente">
            <a:extLst>
              <a:ext uri="{FF2B5EF4-FFF2-40B4-BE49-F238E27FC236}">
                <a16:creationId xmlns:a16="http://schemas.microsoft.com/office/drawing/2014/main" id="{0A4ADD7D-0669-3227-A2A5-0F1E668F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3298" y="3204787"/>
            <a:ext cx="922052" cy="13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24430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223</Words>
  <Application>Microsoft Office PowerPoint</Application>
  <PresentationFormat>Presentación en pantalla (16:9)</PresentationFormat>
  <Paragraphs>66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Work Sans</vt:lpstr>
      <vt:lpstr>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 – card publicadas en el segundo trimestre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Milena Orjuela Garcia</dc:creator>
  <cp:lastModifiedBy>Luz Angela Rodriguez Cepeda</cp:lastModifiedBy>
  <cp:revision>9</cp:revision>
  <dcterms:modified xsi:type="dcterms:W3CDTF">2022-07-05T22:06:14Z</dcterms:modified>
</cp:coreProperties>
</file>