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B317D-DF05-4FFD-9C19-522C809CD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B0DD92-90C2-4D66-B784-4821E77A6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80532A-A1E8-4BF4-98D2-B0586BFF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E55ADD-0DF8-4E7F-8AE8-706C532C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7CFE-A0ED-4020-9C91-7C17BAC4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855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D752E-8633-47E2-8382-A6B865EC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2B14B3-93AC-4198-8684-72D9AD1E8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832E1E-9A3D-4894-8A5F-7AD2BB15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F0E6A6-D52E-4EF9-879D-A77C2303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368BB8-9C71-4AE0-AE2E-A1C86488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577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76AF56-CCAA-43DF-9733-73612636F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A41662-361D-42E3-94AA-B3DFCEAB1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53B0DE-500D-4DFF-96DF-156DCD4C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4D52D3-FD4E-41CA-B804-357EC88D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BFB05-8C49-442D-A1E1-2667B79A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5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B5D92-1098-46CA-80B7-0780F290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59FDE-35F9-43AA-B44F-ED6258E2B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AB617-73AC-4266-9067-9731A78F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E2D01C-C6A9-464F-8245-EE56A2A5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BF729C-951C-4AD0-8BA5-C0226C70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97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B58C1-69DB-4FDC-94AD-B1EB1246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1D221A-45A9-4664-9FEB-5599CE33B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95408B-9080-482F-BA74-EC00A2DB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1E83DA-22D4-4EE0-B9CF-01E8690A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FC8AF8-C404-4AE6-8E53-106F17F9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481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95F4E-A192-4467-B4B8-52FC011A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07A04E-CCFC-4852-ADB9-79EDE0FEB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7EA2BE-D8E5-4F9D-B7B1-1A245B639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787E72-64E9-4F3F-ADEF-17B835E8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F9092F-6218-4450-B6F0-8BD14EF6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F56369-6189-4D02-BED8-BC56AAFC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497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62700-CC05-4E79-B590-6F22C4C5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A3A497-7E9A-48CA-9D06-4D10566D7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5681CC-201F-4F6C-8D8B-092840C3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5DF7-285A-4CA5-8D5E-5A331BE3F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E5E13E-E431-4A89-A32A-CCBE1DE97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9D451B-68BE-488F-89B4-E42E415D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39ED09-6F32-4270-A9F2-05310C6D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811268-5B59-4E89-B083-D42133B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09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7DD0D-F6D1-4CC2-B864-C08B6306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7EFA46-9738-4DFF-B16D-B245FFCC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7CA52F-C326-42CC-934D-E6C6ACF5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63F60E-31F6-4EE5-8E5A-A9F346BE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136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D16E1D-ED71-4CC8-A160-D52EF7F4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3540EE-A603-49B7-9D55-B4ACEB1C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1A69C-C6B8-4338-9A82-727F172B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93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8399A-10BC-4216-B178-EDE6EF2A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9FDB7-5746-46DC-B6F3-4C8E8ED45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111431-0ADD-40DC-BFEF-DE6EF1531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A87729-4BF7-44BE-984B-64455E62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C3A656-480E-438A-B4C6-32DA9B79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94288-2EA7-4BF8-BA26-C3D64FE7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971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6530D-2DFB-4EEA-9195-89C77E73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C6E6E8E-1EBB-40C8-8DF0-6A6EB083B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EEA53D-C2D9-4194-973B-B2FD41287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0E73D2-0B87-459B-94CE-2DCC6A41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6B39AA-3250-4929-8079-ED7825FA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912DF5-AF60-4F8F-85EF-B01DA2F2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33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2616AA-5AFA-4222-81BE-8A10B6A5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62186-78DE-47B0-A6E8-9E4EB9AAB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99C2E2-39C6-466C-B700-1844A8618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2922-29C3-4D0A-B6C7-D273543D48CF}" type="datetimeFigureOut">
              <a:rPr lang="es-CO" smtClean="0"/>
              <a:t>06/11/2021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2AAFB2-01FD-4423-AB99-447AC9BB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D5096-0472-44B3-87A2-014E88640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F6E70-A563-41A3-90F3-0A9EC40008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21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AD0212-BA17-4FE0-878A-E4EB9F05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"/>
            <a:ext cx="12192000" cy="68496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F851F3-988C-4E7A-B04C-679B9B26B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BUENAS PRACTICAS 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PUNTO DE INFORMACION</a:t>
            </a:r>
          </a:p>
        </p:txBody>
      </p:sp>
    </p:spTree>
    <p:extLst>
      <p:ext uri="{BB962C8B-B14F-4D97-AF65-F5344CB8AC3E}">
        <p14:creationId xmlns:p14="http://schemas.microsoft.com/office/powerpoint/2010/main" val="3280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CB7D890D-90E1-4071-A493-143040B609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1F37E58-CDB0-4B93-9D16-912183E7680C}"/>
              </a:ext>
            </a:extLst>
          </p:cNvPr>
          <p:cNvSpPr txBox="1"/>
          <p:nvPr/>
        </p:nvSpPr>
        <p:spPr>
          <a:xfrm>
            <a:off x="1442258" y="1072543"/>
            <a:ext cx="32785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En el aeropuerto internacional Ernesto Cortissoz contamos con personal altamente calificado </a:t>
            </a:r>
            <a:r>
              <a:rPr lang="es-CO" b="0" i="0" dirty="0">
                <a:solidFill>
                  <a:schemeClr val="bg1"/>
                </a:solidFill>
                <a:effectLst/>
              </a:rPr>
              <a:t>que contribuyen a la orientación y satisfacción del usuario al momento de visitar nuestras instalaciones, ofreciendo gratuitamente </a:t>
            </a:r>
            <a:r>
              <a:rPr lang="es-CO" b="1" i="0" dirty="0">
                <a:solidFill>
                  <a:schemeClr val="bg1"/>
                </a:solidFill>
                <a:effectLst/>
              </a:rPr>
              <a:t>información </a:t>
            </a:r>
            <a:r>
              <a:rPr lang="es-CO" b="0" i="0" dirty="0">
                <a:solidFill>
                  <a:schemeClr val="bg1"/>
                </a:solidFill>
                <a:effectLst/>
              </a:rPr>
              <a:t>relevante a nuestra labor.</a:t>
            </a:r>
          </a:p>
        </p:txBody>
      </p:sp>
      <p:pic>
        <p:nvPicPr>
          <p:cNvPr id="8" name="Imagen 7" descr="Mujer sentada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6E5A7B6F-D715-4FAB-B1B2-535918A14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5912" r="31803"/>
          <a:stretch/>
        </p:blipFill>
        <p:spPr>
          <a:xfrm>
            <a:off x="6416770" y="1072543"/>
            <a:ext cx="3141237" cy="296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43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7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Grupo de personas en el interior de un aeropuerto&#10;&#10;Descripción generada automáticamente">
            <a:extLst>
              <a:ext uri="{FF2B5EF4-FFF2-40B4-BE49-F238E27FC236}">
                <a16:creationId xmlns:a16="http://schemas.microsoft.com/office/drawing/2014/main" id="{BD7C4CBA-16A9-4087-B2DA-999A23CD1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r="14572"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6" name="Imagen 5" descr="Una persona sentada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49196C4E-E473-412E-8E7E-6FEE1D63F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5" r="3" b="3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 descr="Una persona parado en un aeropuerto&#10;&#10;Descripción generada automáticamente">
            <a:extLst>
              <a:ext uri="{FF2B5EF4-FFF2-40B4-BE49-F238E27FC236}">
                <a16:creationId xmlns:a16="http://schemas.microsoft.com/office/drawing/2014/main" id="{F75B4EBD-98CD-4D2E-97D5-1466315F0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0" b="23790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7" name="Freeform: Shape 39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1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BCE65D-D6BD-4C15-8A10-42795F3D3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02" y="790276"/>
            <a:ext cx="3429000" cy="3754292"/>
          </a:xfrm>
          <a:ln>
            <a:noFill/>
          </a:ln>
        </p:spPr>
        <p:txBody>
          <a:bodyPr vert="horz" lIns="91440" tIns="45720" rIns="91440" bIns="45720" rtlCol="0">
            <a:normAutofit fontScale="90000"/>
          </a:bodyPr>
          <a:lstStyle/>
          <a:p>
            <a:pPr algn="l">
              <a:tabLst>
                <a:tab pos="457200" algn="l"/>
              </a:tabLst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Recepcionamos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llamadas y direccionamos a las diferente áreas del GAC y/o locatarios, aerolíneas, asociaciones, aeropuerto de carga, teléfonos otros aeropuertos, etc.</a:t>
            </a:r>
            <a:b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Hacemos presencia  en las áreas de llegadas Nacionales guiando a los pasajeros hacia al área de recibo de equipajes.</a:t>
            </a:r>
            <a:b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Brindamos información de la ciudad (hoteles, restaurantes, centros comerciales, programas, actividades, transporte a otras ciudades, etc.)</a:t>
            </a:r>
            <a:b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081EC35F-FD6C-4A83-9E1C-7D55E62066F3}"/>
              </a:ext>
            </a:extLst>
          </p:cNvPr>
          <p:cNvSpPr/>
          <p:nvPr/>
        </p:nvSpPr>
        <p:spPr>
          <a:xfrm>
            <a:off x="611443" y="1062645"/>
            <a:ext cx="191387" cy="1972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Estrella: 5 puntas 34">
            <a:extLst>
              <a:ext uri="{FF2B5EF4-FFF2-40B4-BE49-F238E27FC236}">
                <a16:creationId xmlns:a16="http://schemas.microsoft.com/office/drawing/2014/main" id="{AE2FAAEB-B777-4E76-B90D-041C20471BA7}"/>
              </a:ext>
            </a:extLst>
          </p:cNvPr>
          <p:cNvSpPr/>
          <p:nvPr/>
        </p:nvSpPr>
        <p:spPr>
          <a:xfrm>
            <a:off x="611442" y="2399806"/>
            <a:ext cx="191387" cy="1972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strella: 5 puntas 35">
            <a:extLst>
              <a:ext uri="{FF2B5EF4-FFF2-40B4-BE49-F238E27FC236}">
                <a16:creationId xmlns:a16="http://schemas.microsoft.com/office/drawing/2014/main" id="{DA6291D5-1132-452F-9931-9CFFD6996445}"/>
              </a:ext>
            </a:extLst>
          </p:cNvPr>
          <p:cNvSpPr/>
          <p:nvPr/>
        </p:nvSpPr>
        <p:spPr>
          <a:xfrm>
            <a:off x="623243" y="3487942"/>
            <a:ext cx="191387" cy="1972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firmar, camión, tren, calle&#10;&#10;Descripción generada automáticamente">
            <a:extLst>
              <a:ext uri="{FF2B5EF4-FFF2-40B4-BE49-F238E27FC236}">
                <a16:creationId xmlns:a16="http://schemas.microsoft.com/office/drawing/2014/main" id="{13426ECD-F990-4D51-BEF4-6DF245F87F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5"/>
          <a:stretch/>
        </p:blipFill>
        <p:spPr>
          <a:xfrm>
            <a:off x="1226497" y="4602196"/>
            <a:ext cx="1611276" cy="18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08D95D6C-D86A-4549-A89A-3AB630264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3630" y="-1"/>
            <a:ext cx="1092260" cy="147936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236AF34-77C9-4760-8838-235578CF4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1093" y="1481744"/>
            <a:ext cx="1557796" cy="1362456"/>
          </a:xfrm>
          <a:custGeom>
            <a:avLst/>
            <a:gdLst>
              <a:gd name="connsiteX0" fmla="*/ 0 w 1557796"/>
              <a:gd name="connsiteY0" fmla="*/ 0 h 1362456"/>
              <a:gd name="connsiteX1" fmla="*/ 1557796 w 1557796"/>
              <a:gd name="connsiteY1" fmla="*/ 0 h 1362456"/>
              <a:gd name="connsiteX2" fmla="*/ 1557796 w 1557796"/>
              <a:gd name="connsiteY2" fmla="*/ 1362456 h 1362456"/>
              <a:gd name="connsiteX3" fmla="*/ 1090945 w 1557796"/>
              <a:gd name="connsiteY3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796" h="1362456">
                <a:moveTo>
                  <a:pt x="0" y="0"/>
                </a:moveTo>
                <a:lnTo>
                  <a:pt x="1557796" y="0"/>
                </a:lnTo>
                <a:lnTo>
                  <a:pt x="1557796" y="1362456"/>
                </a:lnTo>
                <a:lnTo>
                  <a:pt x="1090945" y="136245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1850F73-0C38-46D8-8082-A20B6044B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6352" y="148010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Un grupo de personas en un aeropuerto&#10;&#10;Descripción generada automáticamente">
            <a:extLst>
              <a:ext uri="{FF2B5EF4-FFF2-40B4-BE49-F238E27FC236}">
                <a16:creationId xmlns:a16="http://schemas.microsoft.com/office/drawing/2014/main" id="{6E653034-2AE6-484B-833A-F2FC3735FD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r="-9" b="-9"/>
          <a:stretch/>
        </p:blipFill>
        <p:spPr>
          <a:xfrm>
            <a:off x="2969841" y="1483803"/>
            <a:ext cx="1990594" cy="1374782"/>
          </a:xfrm>
          <a:prstGeom prst="rect">
            <a:avLst/>
          </a:prstGeom>
        </p:spPr>
      </p:pic>
      <p:pic>
        <p:nvPicPr>
          <p:cNvPr id="10" name="Imagen 9" descr="Un grupo de personas en el interior de un aeropuerto&#10;&#10;Descripción generada automáticamente">
            <a:extLst>
              <a:ext uri="{FF2B5EF4-FFF2-40B4-BE49-F238E27FC236}">
                <a16:creationId xmlns:a16="http://schemas.microsoft.com/office/drawing/2014/main" id="{C443D2B6-1221-446F-BDE3-43B976A9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r="26155" b="1"/>
          <a:stretch/>
        </p:blipFill>
        <p:spPr>
          <a:xfrm>
            <a:off x="630127" y="2837669"/>
            <a:ext cx="2344059" cy="3416073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39141A8-FDFD-4ABE-A499-72C9669F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Hombre parado en un aeropuerto&#10;&#10;Descripción generada automáticamente con confianza baja">
            <a:extLst>
              <a:ext uri="{FF2B5EF4-FFF2-40B4-BE49-F238E27FC236}">
                <a16:creationId xmlns:a16="http://schemas.microsoft.com/office/drawing/2014/main" id="{7AE83B24-56C9-4903-B936-35803AF579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5" r="-10" b="29617"/>
          <a:stretch/>
        </p:blipFill>
        <p:spPr>
          <a:xfrm>
            <a:off x="630126" y="626994"/>
            <a:ext cx="1217216" cy="863632"/>
          </a:xfrm>
          <a:prstGeom prst="rect">
            <a:avLst/>
          </a:prstGeom>
        </p:spPr>
      </p:pic>
      <p:pic>
        <p:nvPicPr>
          <p:cNvPr id="5" name="Imagen 4" descr="Imagen que contiene interior, persona, techo, parado&#10;&#10;Descripción generada automáticamente">
            <a:extLst>
              <a:ext uri="{FF2B5EF4-FFF2-40B4-BE49-F238E27FC236}">
                <a16:creationId xmlns:a16="http://schemas.microsoft.com/office/drawing/2014/main" id="{A9CD7ACC-DFBA-4CAE-9A8A-ED481DDEC2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2" r="7" b="5225"/>
          <a:stretch/>
        </p:blipFill>
        <p:spPr>
          <a:xfrm>
            <a:off x="4960436" y="10"/>
            <a:ext cx="1563194" cy="1479358"/>
          </a:xfrm>
          <a:prstGeom prst="rect">
            <a:avLst/>
          </a:prstGeom>
        </p:spPr>
      </p:pic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E916EF49-F958-4F28-A999-F8FA8D09A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12083" y="2437565"/>
            <a:ext cx="325600" cy="406635"/>
          </a:xfrm>
          <a:prstGeom prst="rtTriangle">
            <a:avLst/>
          </a:prstGeom>
          <a:solidFill>
            <a:srgbClr val="78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 descr="Personas en una oficina&#10;&#10;Descripción generada automáticamente">
            <a:extLst>
              <a:ext uri="{FF2B5EF4-FFF2-40B4-BE49-F238E27FC236}">
                <a16:creationId xmlns:a16="http://schemas.microsoft.com/office/drawing/2014/main" id="{B6B93520-F816-44BE-9AFE-8557E7896D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0" r="2" b="9303"/>
          <a:stretch/>
        </p:blipFill>
        <p:spPr>
          <a:xfrm>
            <a:off x="7533562" y="635538"/>
            <a:ext cx="4028310" cy="2202131"/>
          </a:xfrm>
          <a:prstGeom prst="rect">
            <a:avLst/>
          </a:prstGeom>
        </p:spPr>
      </p:pic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Imagen que contiene piso, interior, persona, edificio&#10;&#10;Descripción generada automáticamente">
            <a:extLst>
              <a:ext uri="{FF2B5EF4-FFF2-40B4-BE49-F238E27FC236}">
                <a16:creationId xmlns:a16="http://schemas.microsoft.com/office/drawing/2014/main" id="{8074A81F-092C-4EEF-A00A-60AE23934A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7233"/>
          <a:stretch/>
        </p:blipFill>
        <p:spPr>
          <a:xfrm>
            <a:off x="4062100" y="2837670"/>
            <a:ext cx="3471464" cy="1894630"/>
          </a:xfrm>
          <a:prstGeom prst="rect">
            <a:avLst/>
          </a:prstGeom>
        </p:spPr>
      </p:pic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89D600-B3BA-4AD2-9F9E-CBB5048B29E5}"/>
              </a:ext>
            </a:extLst>
          </p:cNvPr>
          <p:cNvSpPr txBox="1"/>
          <p:nvPr/>
        </p:nvSpPr>
        <p:spPr>
          <a:xfrm>
            <a:off x="7855297" y="3153048"/>
            <a:ext cx="3706577" cy="306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>
                <a:effectLst/>
              </a:rPr>
              <a:t>Recibimos, trasladamos y contestamos a las PQRS que se presentan.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>
                <a:effectLst/>
              </a:rPr>
              <a:t>Recepcionamos llamadas y direccionamos a las diferente áreas del GAC y/o locatarios, aerolineas, asociaciones, aeropuerto de carga, teléfonos otros aeropuertos, etc.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>
                <a:effectLst/>
              </a:rPr>
              <a:t>Facilitamos silla de rueda cuando se necesite para personas con movilidad reducida.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>
                <a:effectLst/>
              </a:rPr>
              <a:t>Hacemos anuncios preventivos de protocolos de bioseguridad.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>
                <a:effectLst/>
              </a:rPr>
              <a:t>Ayudamos a pasajeros a diligenciar el Check Mig.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/>
              <a:t>Entre otros…</a:t>
            </a:r>
            <a:endParaRPr lang="en-US" sz="13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2169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B576AE-3E51-457E-981A-962EC252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60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196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BUENAS PRACTICAS  PUNTO DE INFORMACION</vt:lpstr>
      <vt:lpstr>Presentación de PowerPoint</vt:lpstr>
      <vt:lpstr>         Recepcionamos llamadas y direccionamos a las diferente áreas del GAC y/o locatarios, aerolíneas, asociaciones, aeropuerto de carga, teléfonos otros aeropuertos, etc.             Hacemos presencia  en las áreas de llegadas Nacionales guiando a los pasajeros hacia al área de recibo de equipajes.             Brindamos información de la ciudad (hoteles, restaurantes, centros comerciales, programas, actividades, transporte a otras ciudades, etc.)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BUENAS PRACTICAS  PUNTO DE INFORMACION</dc:title>
  <dc:creator>Punto de Información BAQ</dc:creator>
  <cp:lastModifiedBy>Punto de Información BAQ</cp:lastModifiedBy>
  <cp:revision>3</cp:revision>
  <dcterms:created xsi:type="dcterms:W3CDTF">2021-11-06T13:55:56Z</dcterms:created>
  <dcterms:modified xsi:type="dcterms:W3CDTF">2021-11-06T20:34:33Z</dcterms:modified>
</cp:coreProperties>
</file>