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1575-0D56-4AFF-BF55-FA3972C1693F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F2BA-8C56-46B9-9A4F-6EB630D763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5023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1575-0D56-4AFF-BF55-FA3972C1693F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F2BA-8C56-46B9-9A4F-6EB630D763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4723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1575-0D56-4AFF-BF55-FA3972C1693F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F2BA-8C56-46B9-9A4F-6EB630D763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692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1575-0D56-4AFF-BF55-FA3972C1693F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F2BA-8C56-46B9-9A4F-6EB630D763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5564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1575-0D56-4AFF-BF55-FA3972C1693F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F2BA-8C56-46B9-9A4F-6EB630D763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9088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1575-0D56-4AFF-BF55-FA3972C1693F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F2BA-8C56-46B9-9A4F-6EB630D763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1521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1575-0D56-4AFF-BF55-FA3972C1693F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F2BA-8C56-46B9-9A4F-6EB630D763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086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1575-0D56-4AFF-BF55-FA3972C1693F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F2BA-8C56-46B9-9A4F-6EB630D763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4500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1575-0D56-4AFF-BF55-FA3972C1693F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F2BA-8C56-46B9-9A4F-6EB630D763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114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1575-0D56-4AFF-BF55-FA3972C1693F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F2BA-8C56-46B9-9A4F-6EB630D763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6648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1575-0D56-4AFF-BF55-FA3972C1693F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F2BA-8C56-46B9-9A4F-6EB630D763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927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11575-0D56-4AFF-BF55-FA3972C1693F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4F2BA-8C56-46B9-9A4F-6EB630D763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1472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i.gov.co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ntactenos@ani.gov.c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423"/>
          <a:stretch/>
        </p:blipFill>
        <p:spPr>
          <a:xfrm>
            <a:off x="1" y="89655"/>
            <a:ext cx="2445488" cy="688849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71572" y="2387380"/>
            <a:ext cx="2569535" cy="394680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/>
          <p:cNvSpPr/>
          <p:nvPr/>
        </p:nvSpPr>
        <p:spPr>
          <a:xfrm>
            <a:off x="174608" y="2291262"/>
            <a:ext cx="2458165" cy="3907688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 b="1" spc="-15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En la Agencia Nacional de Infraestructura </a:t>
            </a:r>
            <a:r>
              <a:rPr lang="es-MX" sz="16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Nos comprometemos </a:t>
            </a:r>
            <a:r>
              <a:rPr lang="es-MX" sz="16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a prestar un </a:t>
            </a:r>
            <a:r>
              <a:rPr lang="es-MX" sz="1600" b="1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servicio </a:t>
            </a:r>
            <a:r>
              <a:rPr lang="es-MX" sz="1600" b="1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equitativo, respetuoso, diligente, sin distinción, ni discriminación alguna</a:t>
            </a:r>
            <a:r>
              <a:rPr lang="es-MX" sz="16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, </a:t>
            </a:r>
            <a:r>
              <a:rPr lang="es-MX" sz="16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garantizando los </a:t>
            </a:r>
            <a:r>
              <a:rPr lang="es-MX" sz="16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derechos </a:t>
            </a:r>
            <a:r>
              <a:rPr lang="es-MX" sz="16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de nuestros</a:t>
            </a:r>
            <a:r>
              <a:rPr lang="es-MX" sz="16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 ciudadanos.</a:t>
            </a:r>
            <a:endParaRPr lang="es-MX" sz="1600" dirty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2852228" y="317441"/>
            <a:ext cx="34563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spc="-15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→ CONOZCA </a:t>
            </a:r>
            <a:r>
              <a:rPr lang="es-MX" sz="2000" b="1" spc="-150" dirty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S</a:t>
            </a:r>
            <a:r>
              <a:rPr lang="es-MX" sz="2000" b="1" spc="-150" dirty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US </a:t>
            </a:r>
            <a:r>
              <a:rPr lang="es-MX" sz="2000" b="1" spc="-15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DERECHOS</a:t>
            </a:r>
            <a:r>
              <a:rPr lang="es-MX" sz="2000" b="1" spc="-150" dirty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:</a:t>
            </a:r>
            <a:endParaRPr lang="es-MX" sz="2000" b="1" spc="-150" dirty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2794532" y="1200732"/>
            <a:ext cx="2532820" cy="1082532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Ser tratado con respeto por los servidores de la Agencia, los cuales deben facilitar el ejercicio de sus derechos y el cumplimiento de sus deberes.</a:t>
            </a:r>
            <a:endParaRPr lang="es-MX" sz="1200" dirty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816821" y="845093"/>
            <a:ext cx="2247461" cy="1426496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Obtener información y orientación acerca de los requisitos jurídicos o técnicos que las normas dispongan para la presentación de trámites o peticiones ante la Agencia.</a:t>
            </a:r>
            <a:endParaRPr lang="es-MX" sz="1200" dirty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8629332" y="1200732"/>
            <a:ext cx="2532820" cy="1082532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Conocer, salvo expresa reserva legal, el estado de cualquier actuación o trámite y obtener copias por cuenta suya de los respectivos documentos.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6182628" y="2943875"/>
            <a:ext cx="2532820" cy="1466362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Recibir atención especial y preferencial si se trata de personas con discapacidad, niños, niñas, mujeres gestantes o adultos mayores y toda persona que se encuentre en estado de indefensión.</a:t>
            </a:r>
            <a:endParaRPr lang="es-MX" sz="1200" dirty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</p:txBody>
      </p:sp>
      <p:sp>
        <p:nvSpPr>
          <p:cNvPr id="17" name="Llamada con línea 2 16"/>
          <p:cNvSpPr/>
          <p:nvPr/>
        </p:nvSpPr>
        <p:spPr>
          <a:xfrm>
            <a:off x="9309099" y="2935654"/>
            <a:ext cx="2551220" cy="804219"/>
          </a:xfrm>
          <a:prstGeom prst="borderCallout2">
            <a:avLst>
              <a:gd name="adj1" fmla="val -70"/>
              <a:gd name="adj2" fmla="val 50926"/>
              <a:gd name="adj3" fmla="val -26540"/>
              <a:gd name="adj4" fmla="val 56262"/>
              <a:gd name="adj5" fmla="val -48891"/>
              <a:gd name="adj6" fmla="val 47886"/>
            </a:avLst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Obtener respuesta oportuna y eficaz a sus peticiones en los plazos establecidos por la ley.</a:t>
            </a:r>
            <a:endParaRPr lang="es-MX" sz="1200" dirty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3374903" y="2943874"/>
            <a:ext cx="2180686" cy="1303041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Las personas hablantes de una lengua nativa tienen derecho a presentar peticiones ante la Agencia, así como a recibir respuestas en su propia lengua. </a:t>
            </a:r>
            <a:endParaRPr lang="es-MX" sz="1200" dirty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2903091" y="4560837"/>
            <a:ext cx="32496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spc="-15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→ CONOZCA </a:t>
            </a:r>
            <a:r>
              <a:rPr lang="es-MX" sz="2000" b="1" spc="-150" dirty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SUS </a:t>
            </a:r>
            <a:r>
              <a:rPr lang="es-MX" sz="2000" b="1" spc="-15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DEBERES:</a:t>
            </a:r>
            <a:endParaRPr lang="es-MX" sz="2000" b="1" spc="-150" dirty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6591722" y="5026934"/>
            <a:ext cx="2084670" cy="1592075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Actuar de acuerdo al principio de buena fe. Evitar acciones que demoren los procesos, no entregar documentos falsos, no hacer afirmaciones temerarias o amenazantes.</a:t>
            </a:r>
            <a:endParaRPr lang="es-MX" sz="1200" dirty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9327499" y="5026934"/>
            <a:ext cx="2532820" cy="1237080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2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Respetar la Constitución y las leyes para ejercer sus derechos con responsabilidad, y en consecuencia, abstenerse de reiterar solicitudes improcedentes.</a:t>
            </a:r>
            <a:endParaRPr lang="es-MX" sz="1200" dirty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3282705" y="5224864"/>
            <a:ext cx="2532820" cy="872421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2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Tratar respetuosamente a los servidores y colaboradores de la Agencia.</a:t>
            </a:r>
            <a:endParaRPr lang="es-MX" sz="1200" dirty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</p:txBody>
      </p:sp>
      <p:cxnSp>
        <p:nvCxnSpPr>
          <p:cNvPr id="49" name="Conector recto 48"/>
          <p:cNvCxnSpPr/>
          <p:nvPr/>
        </p:nvCxnSpPr>
        <p:spPr>
          <a:xfrm>
            <a:off x="4060942" y="2287896"/>
            <a:ext cx="0" cy="265075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>
            <a:off x="6907042" y="2271589"/>
            <a:ext cx="0" cy="265075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65"/>
          <p:cNvCxnSpPr/>
          <p:nvPr/>
        </p:nvCxnSpPr>
        <p:spPr>
          <a:xfrm flipH="1" flipV="1">
            <a:off x="4060942" y="2544961"/>
            <a:ext cx="6482163" cy="799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/>
          <p:cNvCxnSpPr/>
          <p:nvPr/>
        </p:nvCxnSpPr>
        <p:spPr>
          <a:xfrm>
            <a:off x="5816822" y="5518287"/>
            <a:ext cx="765413" cy="1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cto 92"/>
          <p:cNvCxnSpPr/>
          <p:nvPr/>
        </p:nvCxnSpPr>
        <p:spPr>
          <a:xfrm>
            <a:off x="8685879" y="5518287"/>
            <a:ext cx="651107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cto 93"/>
          <p:cNvCxnSpPr/>
          <p:nvPr/>
        </p:nvCxnSpPr>
        <p:spPr>
          <a:xfrm>
            <a:off x="8715448" y="3483032"/>
            <a:ext cx="586494" cy="2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Elipse 99"/>
          <p:cNvSpPr/>
          <p:nvPr/>
        </p:nvSpPr>
        <p:spPr>
          <a:xfrm>
            <a:off x="2547716" y="1033971"/>
            <a:ext cx="404010" cy="384878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latin typeface="Work Sans" panose="00000500000000000000" pitchFamily="2" charset="0"/>
              </a:rPr>
              <a:t>1</a:t>
            </a:r>
            <a:endParaRPr lang="es-MX" sz="2800" b="1" dirty="0">
              <a:latin typeface="Work Sans" panose="00000500000000000000" pitchFamily="2" charset="0"/>
            </a:endParaRPr>
          </a:p>
        </p:txBody>
      </p:sp>
      <p:grpSp>
        <p:nvGrpSpPr>
          <p:cNvPr id="111" name="Google Shape;506;p40"/>
          <p:cNvGrpSpPr/>
          <p:nvPr/>
        </p:nvGrpSpPr>
        <p:grpSpPr>
          <a:xfrm>
            <a:off x="11238091" y="5999064"/>
            <a:ext cx="503636" cy="619945"/>
            <a:chOff x="584925" y="922575"/>
            <a:chExt cx="415200" cy="502525"/>
          </a:xfrm>
        </p:grpSpPr>
        <p:sp>
          <p:nvSpPr>
            <p:cNvPr id="112" name="Google Shape;507;p40"/>
            <p:cNvSpPr/>
            <p:nvPr/>
          </p:nvSpPr>
          <p:spPr>
            <a:xfrm>
              <a:off x="584925" y="961025"/>
              <a:ext cx="378575" cy="464075"/>
            </a:xfrm>
            <a:custGeom>
              <a:avLst/>
              <a:gdLst/>
              <a:ahLst/>
              <a:cxnLst/>
              <a:rect l="l" t="t" r="r" b="b"/>
              <a:pathLst>
                <a:path w="15143" h="18563" extrusionOk="0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ln>
              <a:solidFill>
                <a:srgbClr val="00206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" name="Google Shape;508;p40"/>
            <p:cNvSpPr/>
            <p:nvPr/>
          </p:nvSpPr>
          <p:spPr>
            <a:xfrm>
              <a:off x="621550" y="922575"/>
              <a:ext cx="378575" cy="464050"/>
            </a:xfrm>
            <a:custGeom>
              <a:avLst/>
              <a:gdLst/>
              <a:ahLst/>
              <a:cxnLst/>
              <a:rect l="l" t="t" r="r" b="b"/>
              <a:pathLst>
                <a:path w="15143" h="18562" extrusionOk="0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ln>
              <a:solidFill>
                <a:srgbClr val="00206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" name="Google Shape;509;p40"/>
            <p:cNvSpPr/>
            <p:nvPr/>
          </p:nvSpPr>
          <p:spPr>
            <a:xfrm>
              <a:off x="915850" y="922575"/>
              <a:ext cx="84275" cy="84275"/>
            </a:xfrm>
            <a:custGeom>
              <a:avLst/>
              <a:gdLst/>
              <a:ahLst/>
              <a:cxnLst/>
              <a:rect l="l" t="t" r="r" b="b"/>
              <a:pathLst>
                <a:path w="3371" h="3371" extrusionOk="0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00206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15" name="Google Shape;590;p40"/>
          <p:cNvGrpSpPr/>
          <p:nvPr/>
        </p:nvGrpSpPr>
        <p:grpSpPr>
          <a:xfrm>
            <a:off x="2343350" y="1664756"/>
            <a:ext cx="531327" cy="553617"/>
            <a:chOff x="5975075" y="2327500"/>
            <a:chExt cx="420100" cy="388350"/>
          </a:xfrm>
        </p:grpSpPr>
        <p:sp>
          <p:nvSpPr>
            <p:cNvPr id="116" name="Google Shape;591;p40"/>
            <p:cNvSpPr/>
            <p:nvPr/>
          </p:nvSpPr>
          <p:spPr>
            <a:xfrm>
              <a:off x="5975075" y="2474650"/>
              <a:ext cx="98325" cy="220450"/>
            </a:xfrm>
            <a:custGeom>
              <a:avLst/>
              <a:gdLst/>
              <a:ahLst/>
              <a:cxnLst/>
              <a:rect l="l" t="t" r="r" b="b"/>
              <a:pathLst>
                <a:path w="3933" h="8818" extrusionOk="0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ln>
              <a:solidFill>
                <a:schemeClr val="accent5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" name="Google Shape;592;p40"/>
            <p:cNvSpPr/>
            <p:nvPr/>
          </p:nvSpPr>
          <p:spPr>
            <a:xfrm>
              <a:off x="6088025" y="2327500"/>
              <a:ext cx="307150" cy="388350"/>
            </a:xfrm>
            <a:custGeom>
              <a:avLst/>
              <a:gdLst/>
              <a:ahLst/>
              <a:cxnLst/>
              <a:rect l="l" t="t" r="r" b="b"/>
              <a:pathLst>
                <a:path w="12286" h="15534" extrusionOk="0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ln>
              <a:solidFill>
                <a:schemeClr val="accent5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18" name="Google Shape;503;p40"/>
          <p:cNvGrpSpPr/>
          <p:nvPr/>
        </p:nvGrpSpPr>
        <p:grpSpPr>
          <a:xfrm>
            <a:off x="11454828" y="2511251"/>
            <a:ext cx="599964" cy="526839"/>
            <a:chOff x="6660750" y="298550"/>
            <a:chExt cx="396900" cy="396300"/>
          </a:xfrm>
        </p:grpSpPr>
        <p:sp>
          <p:nvSpPr>
            <p:cNvPr id="119" name="Google Shape;504;p40"/>
            <p:cNvSpPr/>
            <p:nvPr/>
          </p:nvSpPr>
          <p:spPr>
            <a:xfrm>
              <a:off x="6660750" y="298550"/>
              <a:ext cx="396900" cy="396300"/>
            </a:xfrm>
            <a:custGeom>
              <a:avLst/>
              <a:gdLst/>
              <a:ahLst/>
              <a:cxnLst/>
              <a:rect l="l" t="t" r="r" b="b"/>
              <a:pathLst>
                <a:path w="15876" h="15852" extrusionOk="0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solidFill>
              <a:srgbClr val="FFFFFF"/>
            </a:solidFill>
            <a:ln>
              <a:solidFill>
                <a:srgbClr val="00206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" name="Google Shape;505;p40"/>
            <p:cNvSpPr/>
            <p:nvPr/>
          </p:nvSpPr>
          <p:spPr>
            <a:xfrm>
              <a:off x="6697400" y="335200"/>
              <a:ext cx="323625" cy="323025"/>
            </a:xfrm>
            <a:custGeom>
              <a:avLst/>
              <a:gdLst/>
              <a:ahLst/>
              <a:cxnLst/>
              <a:rect l="l" t="t" r="r" b="b"/>
              <a:pathLst>
                <a:path w="12945" h="12921" extrusionOk="0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ln>
              <a:solidFill>
                <a:srgbClr val="00206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pic>
        <p:nvPicPr>
          <p:cNvPr id="127" name="Imagen 126"/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214" t="43359" r="33731" b="22859"/>
          <a:stretch/>
        </p:blipFill>
        <p:spPr>
          <a:xfrm>
            <a:off x="2940140" y="3716616"/>
            <a:ext cx="652858" cy="691499"/>
          </a:xfrm>
          <a:prstGeom prst="rect">
            <a:avLst/>
          </a:prstGeom>
        </p:spPr>
      </p:pic>
      <p:sp>
        <p:nvSpPr>
          <p:cNvPr id="128" name="AutoShape 2" descr="Resultado de imagen para simbolo accesibilidad universal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grpSp>
        <p:nvGrpSpPr>
          <p:cNvPr id="130" name="Grupo 129" descr="icono de lápiz y papel">
            <a:extLst>
              <a:ext uri="{FF2B5EF4-FFF2-40B4-BE49-F238E27FC236}">
                <a16:creationId xmlns="" xmlns:a16="http://schemas.microsoft.com/office/drawing/2014/main" id="{CD02CDDB-16A0-4015-AE88-EA5958854E17}"/>
              </a:ext>
            </a:extLst>
          </p:cNvPr>
          <p:cNvGrpSpPr/>
          <p:nvPr/>
        </p:nvGrpSpPr>
        <p:grpSpPr>
          <a:xfrm>
            <a:off x="5359560" y="1208995"/>
            <a:ext cx="688569" cy="743348"/>
            <a:chOff x="2765425" y="8172450"/>
            <a:chExt cx="651182" cy="669361"/>
          </a:xfrm>
        </p:grpSpPr>
        <p:sp>
          <p:nvSpPr>
            <p:cNvPr id="131" name="Elipse 169">
              <a:extLst>
                <a:ext uri="{FF2B5EF4-FFF2-40B4-BE49-F238E27FC236}">
                  <a16:creationId xmlns="" xmlns:a16="http://schemas.microsoft.com/office/drawing/2014/main" id="{BB0E7498-C5A0-46BC-9AEA-01973B690F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5425" y="8172450"/>
              <a:ext cx="651182" cy="66936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Times New Roman"/>
              </a:endParaRPr>
            </a:p>
          </p:txBody>
        </p:sp>
        <p:sp>
          <p:nvSpPr>
            <p:cNvPr id="132" name="Forma libre 192">
              <a:extLst>
                <a:ext uri="{FF2B5EF4-FFF2-40B4-BE49-F238E27FC236}">
                  <a16:creationId xmlns="" xmlns:a16="http://schemas.microsoft.com/office/drawing/2014/main" id="{BD6C034F-BEB0-4F21-93A9-851988BCBCE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05125" y="8248650"/>
              <a:ext cx="457200" cy="454025"/>
            </a:xfrm>
            <a:custGeom>
              <a:avLst/>
              <a:gdLst>
                <a:gd name="T0" fmla="*/ 115 w 144"/>
                <a:gd name="T1" fmla="*/ 38 h 143"/>
                <a:gd name="T2" fmla="*/ 110 w 144"/>
                <a:gd name="T3" fmla="*/ 0 h 143"/>
                <a:gd name="T4" fmla="*/ 0 w 144"/>
                <a:gd name="T5" fmla="*/ 143 h 143"/>
                <a:gd name="T6" fmla="*/ 110 w 144"/>
                <a:gd name="T7" fmla="*/ 87 h 143"/>
                <a:gd name="T8" fmla="*/ 137 w 144"/>
                <a:gd name="T9" fmla="*/ 38 h 143"/>
                <a:gd name="T10" fmla="*/ 5 w 144"/>
                <a:gd name="T11" fmla="*/ 138 h 143"/>
                <a:gd name="T12" fmla="*/ 106 w 144"/>
                <a:gd name="T13" fmla="*/ 5 h 143"/>
                <a:gd name="T14" fmla="*/ 97 w 144"/>
                <a:gd name="T15" fmla="*/ 55 h 143"/>
                <a:gd name="T16" fmla="*/ 64 w 144"/>
                <a:gd name="T17" fmla="*/ 60 h 143"/>
                <a:gd name="T18" fmla="*/ 74 w 144"/>
                <a:gd name="T19" fmla="*/ 78 h 143"/>
                <a:gd name="T20" fmla="*/ 14 w 144"/>
                <a:gd name="T21" fmla="*/ 83 h 143"/>
                <a:gd name="T22" fmla="*/ 51 w 144"/>
                <a:gd name="T23" fmla="*/ 101 h 143"/>
                <a:gd name="T24" fmla="*/ 14 w 144"/>
                <a:gd name="T25" fmla="*/ 106 h 143"/>
                <a:gd name="T26" fmla="*/ 46 w 144"/>
                <a:gd name="T27" fmla="*/ 129 h 143"/>
                <a:gd name="T28" fmla="*/ 106 w 144"/>
                <a:gd name="T29" fmla="*/ 92 h 143"/>
                <a:gd name="T30" fmla="*/ 52 w 144"/>
                <a:gd name="T31" fmla="*/ 111 h 143"/>
                <a:gd name="T32" fmla="*/ 51 w 144"/>
                <a:gd name="T33" fmla="*/ 124 h 143"/>
                <a:gd name="T34" fmla="*/ 69 w 144"/>
                <a:gd name="T35" fmla="*/ 122 h 143"/>
                <a:gd name="T36" fmla="*/ 116 w 144"/>
                <a:gd name="T37" fmla="*/ 42 h 143"/>
                <a:gd name="T38" fmla="*/ 69 w 144"/>
                <a:gd name="T39" fmla="*/ 122 h 143"/>
                <a:gd name="T40" fmla="*/ 120 w 144"/>
                <a:gd name="T41" fmla="*/ 39 h 143"/>
                <a:gd name="T42" fmla="*/ 136 w 144"/>
                <a:gd name="T43" fmla="*/ 55 h 143"/>
                <a:gd name="T44" fmla="*/ 120 w 144"/>
                <a:gd name="T45" fmla="*/ 52 h 143"/>
                <a:gd name="T46" fmla="*/ 66 w 144"/>
                <a:gd name="T47" fmla="*/ 112 h 143"/>
                <a:gd name="T48" fmla="*/ 55 w 144"/>
                <a:gd name="T49" fmla="*/ 14 h 143"/>
                <a:gd name="T50" fmla="*/ 14 w 144"/>
                <a:gd name="T51" fmla="*/ 60 h 143"/>
                <a:gd name="T52" fmla="*/ 55 w 144"/>
                <a:gd name="T53" fmla="*/ 14 h 143"/>
                <a:gd name="T54" fmla="*/ 18 w 144"/>
                <a:gd name="T55" fmla="*/ 55 h 143"/>
                <a:gd name="T56" fmla="*/ 50 w 144"/>
                <a:gd name="T57" fmla="*/ 19 h 143"/>
                <a:gd name="T58" fmla="*/ 34 w 144"/>
                <a:gd name="T59" fmla="*/ 44 h 143"/>
                <a:gd name="T60" fmla="*/ 48 w 144"/>
                <a:gd name="T61" fmla="*/ 53 h 143"/>
                <a:gd name="T62" fmla="*/ 44 w 144"/>
                <a:gd name="T63" fmla="*/ 33 h 143"/>
                <a:gd name="T64" fmla="*/ 25 w 144"/>
                <a:gd name="T65" fmla="*/ 33 h 143"/>
                <a:gd name="T66" fmla="*/ 21 w 144"/>
                <a:gd name="T67" fmla="*/ 53 h 143"/>
                <a:gd name="T68" fmla="*/ 34 w 144"/>
                <a:gd name="T69" fmla="*/ 44 h 143"/>
                <a:gd name="T70" fmla="*/ 39 w 144"/>
                <a:gd name="T71" fmla="*/ 33 h 143"/>
                <a:gd name="T72" fmla="*/ 30 w 144"/>
                <a:gd name="T73" fmla="*/ 33 h 143"/>
                <a:gd name="T74" fmla="*/ 64 w 144"/>
                <a:gd name="T75" fmla="*/ 14 h 143"/>
                <a:gd name="T76" fmla="*/ 97 w 144"/>
                <a:gd name="T77" fmla="*/ 19 h 143"/>
                <a:gd name="T78" fmla="*/ 64 w 144"/>
                <a:gd name="T79" fmla="*/ 14 h 143"/>
                <a:gd name="T80" fmla="*/ 97 w 144"/>
                <a:gd name="T81" fmla="*/ 35 h 143"/>
                <a:gd name="T82" fmla="*/ 64 w 144"/>
                <a:gd name="T83" fmla="*/ 39 h 143"/>
                <a:gd name="T84" fmla="*/ 14 w 144"/>
                <a:gd name="T85" fmla="*/ 124 h 143"/>
                <a:gd name="T86" fmla="*/ 18 w 144"/>
                <a:gd name="T87" fmla="*/ 129 h 143"/>
                <a:gd name="T88" fmla="*/ 14 w 144"/>
                <a:gd name="T89" fmla="*/ 124 h 143"/>
                <a:gd name="T90" fmla="*/ 28 w 144"/>
                <a:gd name="T91" fmla="*/ 124 h 143"/>
                <a:gd name="T92" fmla="*/ 23 w 144"/>
                <a:gd name="T93" fmla="*/ 129 h 143"/>
                <a:gd name="T94" fmla="*/ 32 w 144"/>
                <a:gd name="T95" fmla="*/ 124 h 143"/>
                <a:gd name="T96" fmla="*/ 37 w 144"/>
                <a:gd name="T97" fmla="*/ 129 h 143"/>
                <a:gd name="T98" fmla="*/ 32 w 144"/>
                <a:gd name="T99" fmla="*/ 12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44" h="143">
                  <a:moveTo>
                    <a:pt x="137" y="38"/>
                  </a:moveTo>
                  <a:cubicBezTo>
                    <a:pt x="129" y="29"/>
                    <a:pt x="118" y="35"/>
                    <a:pt x="115" y="38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10" y="143"/>
                    <a:pt x="110" y="143"/>
                    <a:pt x="110" y="143"/>
                  </a:cubicBezTo>
                  <a:cubicBezTo>
                    <a:pt x="110" y="87"/>
                    <a:pt x="110" y="87"/>
                    <a:pt x="110" y="87"/>
                  </a:cubicBezTo>
                  <a:cubicBezTo>
                    <a:pt x="137" y="60"/>
                    <a:pt x="137" y="60"/>
                    <a:pt x="137" y="60"/>
                  </a:cubicBezTo>
                  <a:cubicBezTo>
                    <a:pt x="144" y="54"/>
                    <a:pt x="144" y="44"/>
                    <a:pt x="137" y="38"/>
                  </a:cubicBezTo>
                  <a:close/>
                  <a:moveTo>
                    <a:pt x="106" y="138"/>
                  </a:moveTo>
                  <a:cubicBezTo>
                    <a:pt x="5" y="138"/>
                    <a:pt x="5" y="138"/>
                    <a:pt x="5" y="138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6" y="47"/>
                    <a:pt x="106" y="47"/>
                    <a:pt x="106" y="47"/>
                  </a:cubicBezTo>
                  <a:cubicBezTo>
                    <a:pt x="97" y="55"/>
                    <a:pt x="97" y="55"/>
                    <a:pt x="97" y="55"/>
                  </a:cubicBezTo>
                  <a:cubicBezTo>
                    <a:pt x="64" y="55"/>
                    <a:pt x="64" y="55"/>
                    <a:pt x="64" y="55"/>
                  </a:cubicBezTo>
                  <a:cubicBezTo>
                    <a:pt x="64" y="60"/>
                    <a:pt x="64" y="60"/>
                    <a:pt x="64" y="60"/>
                  </a:cubicBezTo>
                  <a:cubicBezTo>
                    <a:pt x="92" y="60"/>
                    <a:pt x="92" y="60"/>
                    <a:pt x="92" y="60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14" y="78"/>
                    <a:pt x="14" y="78"/>
                    <a:pt x="14" y="78"/>
                  </a:cubicBezTo>
                  <a:cubicBezTo>
                    <a:pt x="14" y="83"/>
                    <a:pt x="14" y="83"/>
                    <a:pt x="14" y="83"/>
                  </a:cubicBezTo>
                  <a:cubicBezTo>
                    <a:pt x="69" y="83"/>
                    <a:pt x="69" y="83"/>
                    <a:pt x="69" y="83"/>
                  </a:cubicBezTo>
                  <a:cubicBezTo>
                    <a:pt x="51" y="101"/>
                    <a:pt x="51" y="101"/>
                    <a:pt x="51" y="101"/>
                  </a:cubicBezTo>
                  <a:cubicBezTo>
                    <a:pt x="14" y="101"/>
                    <a:pt x="14" y="101"/>
                    <a:pt x="14" y="101"/>
                  </a:cubicBezTo>
                  <a:cubicBezTo>
                    <a:pt x="14" y="106"/>
                    <a:pt x="14" y="106"/>
                    <a:pt x="14" y="106"/>
                  </a:cubicBezTo>
                  <a:cubicBezTo>
                    <a:pt x="47" y="106"/>
                    <a:pt x="47" y="106"/>
                    <a:pt x="47" y="106"/>
                  </a:cubicBezTo>
                  <a:cubicBezTo>
                    <a:pt x="46" y="129"/>
                    <a:pt x="46" y="129"/>
                    <a:pt x="46" y="129"/>
                  </a:cubicBezTo>
                  <a:cubicBezTo>
                    <a:pt x="70" y="127"/>
                    <a:pt x="70" y="127"/>
                    <a:pt x="70" y="127"/>
                  </a:cubicBezTo>
                  <a:cubicBezTo>
                    <a:pt x="106" y="92"/>
                    <a:pt x="106" y="92"/>
                    <a:pt x="106" y="92"/>
                  </a:cubicBezTo>
                  <a:cubicBezTo>
                    <a:pt x="106" y="138"/>
                    <a:pt x="106" y="138"/>
                    <a:pt x="106" y="138"/>
                  </a:cubicBezTo>
                  <a:close/>
                  <a:moveTo>
                    <a:pt x="52" y="111"/>
                  </a:moveTo>
                  <a:cubicBezTo>
                    <a:pt x="64" y="123"/>
                    <a:pt x="64" y="123"/>
                    <a:pt x="64" y="123"/>
                  </a:cubicBezTo>
                  <a:cubicBezTo>
                    <a:pt x="51" y="124"/>
                    <a:pt x="51" y="124"/>
                    <a:pt x="51" y="124"/>
                  </a:cubicBezTo>
                  <a:lnTo>
                    <a:pt x="52" y="111"/>
                  </a:lnTo>
                  <a:close/>
                  <a:moveTo>
                    <a:pt x="69" y="122"/>
                  </a:moveTo>
                  <a:cubicBezTo>
                    <a:pt x="53" y="106"/>
                    <a:pt x="53" y="106"/>
                    <a:pt x="53" y="106"/>
                  </a:cubicBezTo>
                  <a:cubicBezTo>
                    <a:pt x="116" y="42"/>
                    <a:pt x="116" y="42"/>
                    <a:pt x="116" y="42"/>
                  </a:cubicBezTo>
                  <a:cubicBezTo>
                    <a:pt x="133" y="59"/>
                    <a:pt x="133" y="59"/>
                    <a:pt x="133" y="59"/>
                  </a:cubicBezTo>
                  <a:lnTo>
                    <a:pt x="69" y="122"/>
                  </a:lnTo>
                  <a:close/>
                  <a:moveTo>
                    <a:pt x="136" y="55"/>
                  </a:moveTo>
                  <a:cubicBezTo>
                    <a:pt x="120" y="39"/>
                    <a:pt x="120" y="39"/>
                    <a:pt x="120" y="39"/>
                  </a:cubicBezTo>
                  <a:cubicBezTo>
                    <a:pt x="122" y="38"/>
                    <a:pt x="128" y="35"/>
                    <a:pt x="134" y="41"/>
                  </a:cubicBezTo>
                  <a:cubicBezTo>
                    <a:pt x="138" y="45"/>
                    <a:pt x="139" y="51"/>
                    <a:pt x="136" y="55"/>
                  </a:cubicBezTo>
                  <a:close/>
                  <a:moveTo>
                    <a:pt x="63" y="109"/>
                  </a:moveTo>
                  <a:cubicBezTo>
                    <a:pt x="120" y="52"/>
                    <a:pt x="120" y="52"/>
                    <a:pt x="120" y="52"/>
                  </a:cubicBezTo>
                  <a:cubicBezTo>
                    <a:pt x="123" y="55"/>
                    <a:pt x="123" y="55"/>
                    <a:pt x="123" y="55"/>
                  </a:cubicBezTo>
                  <a:cubicBezTo>
                    <a:pt x="66" y="112"/>
                    <a:pt x="66" y="112"/>
                    <a:pt x="66" y="112"/>
                  </a:cubicBezTo>
                  <a:lnTo>
                    <a:pt x="63" y="109"/>
                  </a:lnTo>
                  <a:close/>
                  <a:moveTo>
                    <a:pt x="55" y="14"/>
                  </a:moveTo>
                  <a:cubicBezTo>
                    <a:pt x="14" y="14"/>
                    <a:pt x="14" y="14"/>
                    <a:pt x="14" y="14"/>
                  </a:cubicBezTo>
                  <a:cubicBezTo>
                    <a:pt x="14" y="60"/>
                    <a:pt x="14" y="60"/>
                    <a:pt x="14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5" y="14"/>
                    <a:pt x="55" y="14"/>
                    <a:pt x="55" y="14"/>
                  </a:cubicBezTo>
                  <a:close/>
                  <a:moveTo>
                    <a:pt x="50" y="55"/>
                  </a:moveTo>
                  <a:cubicBezTo>
                    <a:pt x="18" y="55"/>
                    <a:pt x="18" y="55"/>
                    <a:pt x="18" y="55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50" y="19"/>
                    <a:pt x="50" y="19"/>
                    <a:pt x="50" y="19"/>
                  </a:cubicBezTo>
                  <a:cubicBezTo>
                    <a:pt x="50" y="55"/>
                    <a:pt x="50" y="55"/>
                    <a:pt x="50" y="55"/>
                  </a:cubicBezTo>
                  <a:close/>
                  <a:moveTo>
                    <a:pt x="34" y="44"/>
                  </a:moveTo>
                  <a:cubicBezTo>
                    <a:pt x="39" y="44"/>
                    <a:pt x="44" y="48"/>
                    <a:pt x="44" y="53"/>
                  </a:cubicBezTo>
                  <a:cubicBezTo>
                    <a:pt x="48" y="53"/>
                    <a:pt x="48" y="53"/>
                    <a:pt x="48" y="53"/>
                  </a:cubicBezTo>
                  <a:cubicBezTo>
                    <a:pt x="48" y="47"/>
                    <a:pt x="44" y="42"/>
                    <a:pt x="39" y="40"/>
                  </a:cubicBezTo>
                  <a:cubicBezTo>
                    <a:pt x="42" y="39"/>
                    <a:pt x="44" y="36"/>
                    <a:pt x="44" y="33"/>
                  </a:cubicBezTo>
                  <a:cubicBezTo>
                    <a:pt x="44" y="27"/>
                    <a:pt x="39" y="23"/>
                    <a:pt x="34" y="23"/>
                  </a:cubicBezTo>
                  <a:cubicBezTo>
                    <a:pt x="29" y="23"/>
                    <a:pt x="25" y="27"/>
                    <a:pt x="25" y="33"/>
                  </a:cubicBezTo>
                  <a:cubicBezTo>
                    <a:pt x="25" y="36"/>
                    <a:pt x="27" y="39"/>
                    <a:pt x="29" y="40"/>
                  </a:cubicBezTo>
                  <a:cubicBezTo>
                    <a:pt x="24" y="42"/>
                    <a:pt x="21" y="47"/>
                    <a:pt x="21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48"/>
                    <a:pt x="29" y="44"/>
                    <a:pt x="34" y="44"/>
                  </a:cubicBezTo>
                  <a:close/>
                  <a:moveTo>
                    <a:pt x="34" y="28"/>
                  </a:moveTo>
                  <a:cubicBezTo>
                    <a:pt x="37" y="28"/>
                    <a:pt x="39" y="30"/>
                    <a:pt x="39" y="33"/>
                  </a:cubicBezTo>
                  <a:cubicBezTo>
                    <a:pt x="39" y="35"/>
                    <a:pt x="37" y="37"/>
                    <a:pt x="34" y="37"/>
                  </a:cubicBezTo>
                  <a:cubicBezTo>
                    <a:pt x="32" y="37"/>
                    <a:pt x="30" y="35"/>
                    <a:pt x="30" y="33"/>
                  </a:cubicBezTo>
                  <a:cubicBezTo>
                    <a:pt x="30" y="30"/>
                    <a:pt x="32" y="28"/>
                    <a:pt x="34" y="28"/>
                  </a:cubicBezTo>
                  <a:close/>
                  <a:moveTo>
                    <a:pt x="64" y="14"/>
                  </a:moveTo>
                  <a:cubicBezTo>
                    <a:pt x="97" y="14"/>
                    <a:pt x="97" y="14"/>
                    <a:pt x="97" y="14"/>
                  </a:cubicBezTo>
                  <a:cubicBezTo>
                    <a:pt x="97" y="19"/>
                    <a:pt x="97" y="19"/>
                    <a:pt x="97" y="19"/>
                  </a:cubicBezTo>
                  <a:cubicBezTo>
                    <a:pt x="64" y="19"/>
                    <a:pt x="64" y="19"/>
                    <a:pt x="64" y="19"/>
                  </a:cubicBezTo>
                  <a:lnTo>
                    <a:pt x="64" y="14"/>
                  </a:lnTo>
                  <a:close/>
                  <a:moveTo>
                    <a:pt x="64" y="35"/>
                  </a:moveTo>
                  <a:cubicBezTo>
                    <a:pt x="97" y="35"/>
                    <a:pt x="97" y="35"/>
                    <a:pt x="97" y="35"/>
                  </a:cubicBezTo>
                  <a:cubicBezTo>
                    <a:pt x="97" y="39"/>
                    <a:pt x="97" y="39"/>
                    <a:pt x="97" y="39"/>
                  </a:cubicBezTo>
                  <a:cubicBezTo>
                    <a:pt x="64" y="39"/>
                    <a:pt x="64" y="39"/>
                    <a:pt x="64" y="39"/>
                  </a:cubicBezTo>
                  <a:lnTo>
                    <a:pt x="64" y="35"/>
                  </a:lnTo>
                  <a:close/>
                  <a:moveTo>
                    <a:pt x="14" y="124"/>
                  </a:moveTo>
                  <a:cubicBezTo>
                    <a:pt x="18" y="124"/>
                    <a:pt x="18" y="124"/>
                    <a:pt x="18" y="124"/>
                  </a:cubicBezTo>
                  <a:cubicBezTo>
                    <a:pt x="18" y="129"/>
                    <a:pt x="18" y="129"/>
                    <a:pt x="18" y="129"/>
                  </a:cubicBezTo>
                  <a:cubicBezTo>
                    <a:pt x="14" y="129"/>
                    <a:pt x="14" y="129"/>
                    <a:pt x="14" y="129"/>
                  </a:cubicBezTo>
                  <a:lnTo>
                    <a:pt x="14" y="124"/>
                  </a:lnTo>
                  <a:close/>
                  <a:moveTo>
                    <a:pt x="23" y="124"/>
                  </a:moveTo>
                  <a:cubicBezTo>
                    <a:pt x="28" y="124"/>
                    <a:pt x="28" y="124"/>
                    <a:pt x="28" y="124"/>
                  </a:cubicBezTo>
                  <a:cubicBezTo>
                    <a:pt x="28" y="129"/>
                    <a:pt x="28" y="129"/>
                    <a:pt x="28" y="129"/>
                  </a:cubicBezTo>
                  <a:cubicBezTo>
                    <a:pt x="23" y="129"/>
                    <a:pt x="23" y="129"/>
                    <a:pt x="23" y="129"/>
                  </a:cubicBezTo>
                  <a:lnTo>
                    <a:pt x="23" y="124"/>
                  </a:lnTo>
                  <a:close/>
                  <a:moveTo>
                    <a:pt x="32" y="124"/>
                  </a:moveTo>
                  <a:cubicBezTo>
                    <a:pt x="37" y="124"/>
                    <a:pt x="37" y="124"/>
                    <a:pt x="37" y="124"/>
                  </a:cubicBezTo>
                  <a:cubicBezTo>
                    <a:pt x="37" y="129"/>
                    <a:pt x="37" y="129"/>
                    <a:pt x="37" y="129"/>
                  </a:cubicBezTo>
                  <a:cubicBezTo>
                    <a:pt x="32" y="129"/>
                    <a:pt x="32" y="129"/>
                    <a:pt x="32" y="129"/>
                  </a:cubicBezTo>
                  <a:lnTo>
                    <a:pt x="32" y="124"/>
                  </a:lnTo>
                  <a:close/>
                </a:path>
              </a:pathLst>
            </a:custGeom>
            <a:ln>
              <a:solidFill>
                <a:srgbClr val="00206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Times New Roman"/>
              </a:endParaRPr>
            </a:p>
          </p:txBody>
        </p:sp>
      </p:grpSp>
      <p:grpSp>
        <p:nvGrpSpPr>
          <p:cNvPr id="134" name="Grupo 133" descr="Icono de pareja">
            <a:extLst>
              <a:ext uri="{FF2B5EF4-FFF2-40B4-BE49-F238E27FC236}">
                <a16:creationId xmlns="" xmlns:a16="http://schemas.microsoft.com/office/drawing/2014/main" id="{10CEF546-E596-4CD2-8516-9568FAB6D5B8}"/>
              </a:ext>
            </a:extLst>
          </p:cNvPr>
          <p:cNvGrpSpPr/>
          <p:nvPr/>
        </p:nvGrpSpPr>
        <p:grpSpPr>
          <a:xfrm>
            <a:off x="5860535" y="3900441"/>
            <a:ext cx="631825" cy="625475"/>
            <a:chOff x="501650" y="7426325"/>
            <a:chExt cx="631825" cy="625475"/>
          </a:xfrm>
        </p:grpSpPr>
        <p:sp>
          <p:nvSpPr>
            <p:cNvPr id="135" name="Elipse 174" descr="Icono de pareja">
              <a:extLst>
                <a:ext uri="{FF2B5EF4-FFF2-40B4-BE49-F238E27FC236}">
                  <a16:creationId xmlns="" xmlns:a16="http://schemas.microsoft.com/office/drawing/2014/main" id="{EF0D4861-D9E9-4ADF-8905-E4EEFC3822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650" y="7426325"/>
              <a:ext cx="631825" cy="625475"/>
            </a:xfrm>
            <a:prstGeom prst="ellipse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Times New Roman"/>
              </a:endParaRPr>
            </a:p>
          </p:txBody>
        </p:sp>
        <p:sp>
          <p:nvSpPr>
            <p:cNvPr id="136" name="Forma libre 182">
              <a:extLst>
                <a:ext uri="{FF2B5EF4-FFF2-40B4-BE49-F238E27FC236}">
                  <a16:creationId xmlns="" xmlns:a16="http://schemas.microsoft.com/office/drawing/2014/main" id="{B1AEF66B-2500-49DE-ACD8-71F2850889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4200" y="7588250"/>
              <a:ext cx="463550" cy="304800"/>
            </a:xfrm>
            <a:custGeom>
              <a:avLst/>
              <a:gdLst>
                <a:gd name="T0" fmla="*/ 67 w 146"/>
                <a:gd name="T1" fmla="*/ 22 h 96"/>
                <a:gd name="T2" fmla="*/ 24 w 146"/>
                <a:gd name="T3" fmla="*/ 22 h 96"/>
                <a:gd name="T4" fmla="*/ 45 w 146"/>
                <a:gd name="T5" fmla="*/ 4 h 96"/>
                <a:gd name="T6" fmla="*/ 45 w 146"/>
                <a:gd name="T7" fmla="*/ 41 h 96"/>
                <a:gd name="T8" fmla="*/ 45 w 146"/>
                <a:gd name="T9" fmla="*/ 4 h 96"/>
                <a:gd name="T10" fmla="*/ 136 w 146"/>
                <a:gd name="T11" fmla="*/ 32 h 96"/>
                <a:gd name="T12" fmla="*/ 81 w 146"/>
                <a:gd name="T13" fmla="*/ 32 h 96"/>
                <a:gd name="T14" fmla="*/ 66 w 146"/>
                <a:gd name="T15" fmla="*/ 47 h 96"/>
                <a:gd name="T16" fmla="*/ 49 w 146"/>
                <a:gd name="T17" fmla="*/ 55 h 96"/>
                <a:gd name="T18" fmla="*/ 52 w 146"/>
                <a:gd name="T19" fmla="*/ 50 h 96"/>
                <a:gd name="T20" fmla="*/ 39 w 146"/>
                <a:gd name="T21" fmla="*/ 55 h 96"/>
                <a:gd name="T22" fmla="*/ 37 w 146"/>
                <a:gd name="T23" fmla="*/ 66 h 96"/>
                <a:gd name="T24" fmla="*/ 3 w 146"/>
                <a:gd name="T25" fmla="*/ 86 h 96"/>
                <a:gd name="T26" fmla="*/ 143 w 146"/>
                <a:gd name="T27" fmla="*/ 96 h 96"/>
                <a:gd name="T28" fmla="*/ 136 w 146"/>
                <a:gd name="T29" fmla="*/ 62 h 96"/>
                <a:gd name="T30" fmla="*/ 109 w 146"/>
                <a:gd name="T31" fmla="*/ 9 h 96"/>
                <a:gd name="T32" fmla="*/ 132 w 146"/>
                <a:gd name="T33" fmla="*/ 58 h 96"/>
                <a:gd name="T34" fmla="*/ 109 w 146"/>
                <a:gd name="T35" fmla="*/ 61 h 96"/>
                <a:gd name="T36" fmla="*/ 86 w 146"/>
                <a:gd name="T37" fmla="*/ 58 h 96"/>
                <a:gd name="T38" fmla="*/ 45 w 146"/>
                <a:gd name="T39" fmla="*/ 59 h 96"/>
                <a:gd name="T40" fmla="*/ 45 w 146"/>
                <a:gd name="T41" fmla="*/ 79 h 96"/>
                <a:gd name="T42" fmla="*/ 45 w 146"/>
                <a:gd name="T43" fmla="*/ 59 h 96"/>
                <a:gd name="T44" fmla="*/ 7 w 146"/>
                <a:gd name="T45" fmla="*/ 85 h 96"/>
                <a:gd name="T46" fmla="*/ 45 w 146"/>
                <a:gd name="T47" fmla="*/ 87 h 96"/>
                <a:gd name="T48" fmla="*/ 79 w 146"/>
                <a:gd name="T49" fmla="*/ 65 h 96"/>
                <a:gd name="T50" fmla="*/ 8 w 146"/>
                <a:gd name="T51" fmla="*/ 91 h 96"/>
                <a:gd name="T52" fmla="*/ 139 w 146"/>
                <a:gd name="T53" fmla="*/ 91 h 96"/>
                <a:gd name="T54" fmla="*/ 91 w 146"/>
                <a:gd name="T55" fmla="*/ 60 h 96"/>
                <a:gd name="T56" fmla="*/ 127 w 146"/>
                <a:gd name="T57" fmla="*/ 60 h 96"/>
                <a:gd name="T58" fmla="*/ 109 w 146"/>
                <a:gd name="T59" fmla="*/ 55 h 96"/>
                <a:gd name="T60" fmla="*/ 114 w 146"/>
                <a:gd name="T61" fmla="*/ 24 h 96"/>
                <a:gd name="T62" fmla="*/ 90 w 146"/>
                <a:gd name="T63" fmla="*/ 34 h 96"/>
                <a:gd name="T64" fmla="*/ 104 w 146"/>
                <a:gd name="T65" fmla="*/ 28 h 96"/>
                <a:gd name="T66" fmla="*/ 123 w 146"/>
                <a:gd name="T67" fmla="*/ 34 h 96"/>
                <a:gd name="T68" fmla="*/ 95 w 146"/>
                <a:gd name="T69" fmla="*/ 3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6" h="96">
                  <a:moveTo>
                    <a:pt x="45" y="46"/>
                  </a:moveTo>
                  <a:cubicBezTo>
                    <a:pt x="57" y="46"/>
                    <a:pt x="67" y="35"/>
                    <a:pt x="67" y="22"/>
                  </a:cubicBezTo>
                  <a:cubicBezTo>
                    <a:pt x="67" y="10"/>
                    <a:pt x="58" y="0"/>
                    <a:pt x="45" y="0"/>
                  </a:cubicBezTo>
                  <a:cubicBezTo>
                    <a:pt x="33" y="0"/>
                    <a:pt x="24" y="10"/>
                    <a:pt x="24" y="22"/>
                  </a:cubicBezTo>
                  <a:cubicBezTo>
                    <a:pt x="24" y="35"/>
                    <a:pt x="34" y="46"/>
                    <a:pt x="45" y="46"/>
                  </a:cubicBezTo>
                  <a:close/>
                  <a:moveTo>
                    <a:pt x="45" y="4"/>
                  </a:moveTo>
                  <a:cubicBezTo>
                    <a:pt x="55" y="4"/>
                    <a:pt x="63" y="12"/>
                    <a:pt x="63" y="22"/>
                  </a:cubicBezTo>
                  <a:cubicBezTo>
                    <a:pt x="63" y="32"/>
                    <a:pt x="55" y="41"/>
                    <a:pt x="45" y="41"/>
                  </a:cubicBezTo>
                  <a:cubicBezTo>
                    <a:pt x="36" y="41"/>
                    <a:pt x="28" y="32"/>
                    <a:pt x="28" y="22"/>
                  </a:cubicBezTo>
                  <a:cubicBezTo>
                    <a:pt x="28" y="12"/>
                    <a:pt x="36" y="4"/>
                    <a:pt x="45" y="4"/>
                  </a:cubicBezTo>
                  <a:close/>
                  <a:moveTo>
                    <a:pt x="136" y="62"/>
                  </a:moveTo>
                  <a:cubicBezTo>
                    <a:pt x="136" y="32"/>
                    <a:pt x="136" y="32"/>
                    <a:pt x="136" y="32"/>
                  </a:cubicBezTo>
                  <a:cubicBezTo>
                    <a:pt x="136" y="17"/>
                    <a:pt x="124" y="4"/>
                    <a:pt x="109" y="4"/>
                  </a:cubicBezTo>
                  <a:cubicBezTo>
                    <a:pt x="94" y="4"/>
                    <a:pt x="81" y="17"/>
                    <a:pt x="81" y="32"/>
                  </a:cubicBezTo>
                  <a:cubicBezTo>
                    <a:pt x="81" y="60"/>
                    <a:pt x="81" y="60"/>
                    <a:pt x="81" y="60"/>
                  </a:cubicBezTo>
                  <a:cubicBezTo>
                    <a:pt x="76" y="52"/>
                    <a:pt x="66" y="47"/>
                    <a:pt x="66" y="47"/>
                  </a:cubicBezTo>
                  <a:cubicBezTo>
                    <a:pt x="53" y="67"/>
                    <a:pt x="53" y="67"/>
                    <a:pt x="53" y="67"/>
                  </a:cubicBezTo>
                  <a:cubicBezTo>
                    <a:pt x="49" y="55"/>
                    <a:pt x="49" y="55"/>
                    <a:pt x="49" y="55"/>
                  </a:cubicBezTo>
                  <a:cubicBezTo>
                    <a:pt x="52" y="55"/>
                    <a:pt x="52" y="55"/>
                    <a:pt x="52" y="55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9" y="50"/>
                    <a:pt x="39" y="50"/>
                    <a:pt x="39" y="50"/>
                  </a:cubicBezTo>
                  <a:cubicBezTo>
                    <a:pt x="39" y="55"/>
                    <a:pt x="39" y="55"/>
                    <a:pt x="39" y="55"/>
                  </a:cubicBezTo>
                  <a:cubicBezTo>
                    <a:pt x="42" y="55"/>
                    <a:pt x="42" y="55"/>
                    <a:pt x="42" y="55"/>
                  </a:cubicBezTo>
                  <a:cubicBezTo>
                    <a:pt x="37" y="66"/>
                    <a:pt x="37" y="66"/>
                    <a:pt x="37" y="66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25" y="47"/>
                    <a:pt x="0" y="59"/>
                    <a:pt x="3" y="86"/>
                  </a:cubicBezTo>
                  <a:cubicBezTo>
                    <a:pt x="4" y="96"/>
                    <a:pt x="4" y="96"/>
                    <a:pt x="4" y="96"/>
                  </a:cubicBezTo>
                  <a:cubicBezTo>
                    <a:pt x="143" y="96"/>
                    <a:pt x="143" y="96"/>
                    <a:pt x="143" y="96"/>
                  </a:cubicBezTo>
                  <a:cubicBezTo>
                    <a:pt x="144" y="87"/>
                    <a:pt x="144" y="87"/>
                    <a:pt x="144" y="87"/>
                  </a:cubicBezTo>
                  <a:cubicBezTo>
                    <a:pt x="146" y="78"/>
                    <a:pt x="143" y="69"/>
                    <a:pt x="136" y="62"/>
                  </a:cubicBezTo>
                  <a:close/>
                  <a:moveTo>
                    <a:pt x="86" y="32"/>
                  </a:moveTo>
                  <a:cubicBezTo>
                    <a:pt x="86" y="19"/>
                    <a:pt x="96" y="9"/>
                    <a:pt x="109" y="9"/>
                  </a:cubicBezTo>
                  <a:cubicBezTo>
                    <a:pt x="122" y="9"/>
                    <a:pt x="132" y="19"/>
                    <a:pt x="132" y="32"/>
                  </a:cubicBezTo>
                  <a:cubicBezTo>
                    <a:pt x="132" y="58"/>
                    <a:pt x="132" y="58"/>
                    <a:pt x="132" y="58"/>
                  </a:cubicBezTo>
                  <a:cubicBezTo>
                    <a:pt x="129" y="56"/>
                    <a:pt x="126" y="55"/>
                    <a:pt x="126" y="55"/>
                  </a:cubicBezTo>
                  <a:cubicBezTo>
                    <a:pt x="126" y="55"/>
                    <a:pt x="120" y="61"/>
                    <a:pt x="109" y="61"/>
                  </a:cubicBezTo>
                  <a:cubicBezTo>
                    <a:pt x="97" y="61"/>
                    <a:pt x="91" y="55"/>
                    <a:pt x="91" y="55"/>
                  </a:cubicBezTo>
                  <a:cubicBezTo>
                    <a:pt x="91" y="55"/>
                    <a:pt x="88" y="56"/>
                    <a:pt x="86" y="58"/>
                  </a:cubicBezTo>
                  <a:cubicBezTo>
                    <a:pt x="86" y="32"/>
                    <a:pt x="86" y="32"/>
                    <a:pt x="86" y="32"/>
                  </a:cubicBezTo>
                  <a:close/>
                  <a:moveTo>
                    <a:pt x="45" y="59"/>
                  </a:moveTo>
                  <a:cubicBezTo>
                    <a:pt x="50" y="72"/>
                    <a:pt x="50" y="72"/>
                    <a:pt x="50" y="72"/>
                  </a:cubicBezTo>
                  <a:cubicBezTo>
                    <a:pt x="45" y="79"/>
                    <a:pt x="45" y="79"/>
                    <a:pt x="45" y="79"/>
                  </a:cubicBezTo>
                  <a:cubicBezTo>
                    <a:pt x="41" y="71"/>
                    <a:pt x="41" y="71"/>
                    <a:pt x="41" y="71"/>
                  </a:cubicBezTo>
                  <a:lnTo>
                    <a:pt x="45" y="59"/>
                  </a:lnTo>
                  <a:close/>
                  <a:moveTo>
                    <a:pt x="8" y="91"/>
                  </a:moveTo>
                  <a:cubicBezTo>
                    <a:pt x="7" y="85"/>
                    <a:pt x="7" y="85"/>
                    <a:pt x="7" y="85"/>
                  </a:cubicBezTo>
                  <a:cubicBezTo>
                    <a:pt x="6" y="73"/>
                    <a:pt x="12" y="60"/>
                    <a:pt x="23" y="53"/>
                  </a:cubicBezTo>
                  <a:cubicBezTo>
                    <a:pt x="45" y="87"/>
                    <a:pt x="45" y="87"/>
                    <a:pt x="45" y="87"/>
                  </a:cubicBezTo>
                  <a:cubicBezTo>
                    <a:pt x="68" y="53"/>
                    <a:pt x="68" y="53"/>
                    <a:pt x="68" y="53"/>
                  </a:cubicBezTo>
                  <a:cubicBezTo>
                    <a:pt x="72" y="56"/>
                    <a:pt x="76" y="60"/>
                    <a:pt x="79" y="65"/>
                  </a:cubicBezTo>
                  <a:cubicBezTo>
                    <a:pt x="70" y="75"/>
                    <a:pt x="74" y="91"/>
                    <a:pt x="74" y="91"/>
                  </a:cubicBezTo>
                  <a:cubicBezTo>
                    <a:pt x="8" y="91"/>
                    <a:pt x="8" y="91"/>
                    <a:pt x="8" y="91"/>
                  </a:cubicBezTo>
                  <a:close/>
                  <a:moveTo>
                    <a:pt x="140" y="86"/>
                  </a:moveTo>
                  <a:cubicBezTo>
                    <a:pt x="139" y="91"/>
                    <a:pt x="139" y="91"/>
                    <a:pt x="139" y="91"/>
                  </a:cubicBezTo>
                  <a:cubicBezTo>
                    <a:pt x="78" y="91"/>
                    <a:pt x="78" y="91"/>
                    <a:pt x="78" y="91"/>
                  </a:cubicBezTo>
                  <a:cubicBezTo>
                    <a:pt x="78" y="91"/>
                    <a:pt x="73" y="70"/>
                    <a:pt x="91" y="60"/>
                  </a:cubicBezTo>
                  <a:cubicBezTo>
                    <a:pt x="96" y="64"/>
                    <a:pt x="102" y="66"/>
                    <a:pt x="109" y="66"/>
                  </a:cubicBezTo>
                  <a:cubicBezTo>
                    <a:pt x="115" y="66"/>
                    <a:pt x="121" y="64"/>
                    <a:pt x="127" y="60"/>
                  </a:cubicBezTo>
                  <a:cubicBezTo>
                    <a:pt x="136" y="66"/>
                    <a:pt x="141" y="76"/>
                    <a:pt x="140" y="86"/>
                  </a:cubicBezTo>
                  <a:close/>
                  <a:moveTo>
                    <a:pt x="109" y="55"/>
                  </a:moveTo>
                  <a:cubicBezTo>
                    <a:pt x="119" y="55"/>
                    <a:pt x="127" y="45"/>
                    <a:pt x="127" y="34"/>
                  </a:cubicBezTo>
                  <a:cubicBezTo>
                    <a:pt x="127" y="24"/>
                    <a:pt x="119" y="24"/>
                    <a:pt x="114" y="24"/>
                  </a:cubicBezTo>
                  <a:cubicBezTo>
                    <a:pt x="113" y="24"/>
                    <a:pt x="105" y="24"/>
                    <a:pt x="104" y="24"/>
                  </a:cubicBezTo>
                  <a:cubicBezTo>
                    <a:pt x="99" y="24"/>
                    <a:pt x="90" y="24"/>
                    <a:pt x="90" y="34"/>
                  </a:cubicBezTo>
                  <a:cubicBezTo>
                    <a:pt x="90" y="45"/>
                    <a:pt x="99" y="55"/>
                    <a:pt x="109" y="55"/>
                  </a:cubicBezTo>
                  <a:close/>
                  <a:moveTo>
                    <a:pt x="104" y="28"/>
                  </a:moveTo>
                  <a:cubicBezTo>
                    <a:pt x="105" y="28"/>
                    <a:pt x="113" y="28"/>
                    <a:pt x="114" y="28"/>
                  </a:cubicBezTo>
                  <a:cubicBezTo>
                    <a:pt x="121" y="28"/>
                    <a:pt x="123" y="30"/>
                    <a:pt x="123" y="34"/>
                  </a:cubicBezTo>
                  <a:cubicBezTo>
                    <a:pt x="123" y="43"/>
                    <a:pt x="116" y="50"/>
                    <a:pt x="109" y="50"/>
                  </a:cubicBezTo>
                  <a:cubicBezTo>
                    <a:pt x="102" y="50"/>
                    <a:pt x="95" y="43"/>
                    <a:pt x="95" y="34"/>
                  </a:cubicBezTo>
                  <a:cubicBezTo>
                    <a:pt x="95" y="30"/>
                    <a:pt x="97" y="28"/>
                    <a:pt x="104" y="28"/>
                  </a:cubicBezTo>
                  <a:close/>
                </a:path>
              </a:pathLst>
            </a:cu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Times New Roman"/>
              </a:endParaRPr>
            </a:p>
          </p:txBody>
        </p:sp>
      </p:grpSp>
      <p:grpSp>
        <p:nvGrpSpPr>
          <p:cNvPr id="121" name="Google Shape;535;p40"/>
          <p:cNvGrpSpPr/>
          <p:nvPr/>
        </p:nvGrpSpPr>
        <p:grpSpPr>
          <a:xfrm>
            <a:off x="8224303" y="1669136"/>
            <a:ext cx="529511" cy="544859"/>
            <a:chOff x="1233350" y="1619250"/>
            <a:chExt cx="466500" cy="456725"/>
          </a:xfrm>
        </p:grpSpPr>
        <p:sp>
          <p:nvSpPr>
            <p:cNvPr id="122" name="Google Shape;536;p40"/>
            <p:cNvSpPr/>
            <p:nvPr/>
          </p:nvSpPr>
          <p:spPr>
            <a:xfrm>
              <a:off x="1233350" y="1619250"/>
              <a:ext cx="466500" cy="456725"/>
            </a:xfrm>
            <a:custGeom>
              <a:avLst/>
              <a:gdLst/>
              <a:ahLst/>
              <a:cxnLst/>
              <a:rect l="l" t="t" r="r" b="b"/>
              <a:pathLst>
                <a:path w="18660" h="18269" extrusionOk="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ln>
              <a:solidFill>
                <a:schemeClr val="accent5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" name="Google Shape;537;p40"/>
            <p:cNvSpPr/>
            <p:nvPr/>
          </p:nvSpPr>
          <p:spPr>
            <a:xfrm>
              <a:off x="1382325" y="1792025"/>
              <a:ext cx="168550" cy="12250"/>
            </a:xfrm>
            <a:custGeom>
              <a:avLst/>
              <a:gdLst/>
              <a:ahLst/>
              <a:cxnLst/>
              <a:rect l="l" t="t" r="r" b="b"/>
              <a:pathLst>
                <a:path w="6742" h="490" extrusionOk="0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ln>
              <a:solidFill>
                <a:schemeClr val="accent5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" name="Google Shape;538;p40"/>
            <p:cNvSpPr/>
            <p:nvPr/>
          </p:nvSpPr>
          <p:spPr>
            <a:xfrm>
              <a:off x="1382325" y="1825000"/>
              <a:ext cx="168550" cy="12250"/>
            </a:xfrm>
            <a:custGeom>
              <a:avLst/>
              <a:gdLst/>
              <a:ahLst/>
              <a:cxnLst/>
              <a:rect l="l" t="t" r="r" b="b"/>
              <a:pathLst>
                <a:path w="6742" h="490" extrusionOk="0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ln>
              <a:solidFill>
                <a:schemeClr val="accent5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" name="Google Shape;539;p40"/>
            <p:cNvSpPr/>
            <p:nvPr/>
          </p:nvSpPr>
          <p:spPr>
            <a:xfrm>
              <a:off x="1382325" y="1858575"/>
              <a:ext cx="70850" cy="12250"/>
            </a:xfrm>
            <a:custGeom>
              <a:avLst/>
              <a:gdLst/>
              <a:ahLst/>
              <a:cxnLst/>
              <a:rect l="l" t="t" r="r" b="b"/>
              <a:pathLst>
                <a:path w="2834" h="490" extrusionOk="0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ln>
              <a:solidFill>
                <a:schemeClr val="accent5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52" name="Group 15935"/>
          <p:cNvGrpSpPr/>
          <p:nvPr/>
        </p:nvGrpSpPr>
        <p:grpSpPr>
          <a:xfrm>
            <a:off x="6020575" y="5890662"/>
            <a:ext cx="680316" cy="597034"/>
            <a:chOff x="0" y="0"/>
            <a:chExt cx="703995" cy="713341"/>
          </a:xfrm>
        </p:grpSpPr>
        <p:sp>
          <p:nvSpPr>
            <p:cNvPr id="153" name="Shape 2137"/>
            <p:cNvSpPr/>
            <p:nvPr/>
          </p:nvSpPr>
          <p:spPr>
            <a:xfrm>
              <a:off x="558545" y="490078"/>
              <a:ext cx="83350" cy="107150"/>
            </a:xfrm>
            <a:custGeom>
              <a:avLst/>
              <a:gdLst/>
              <a:ahLst/>
              <a:cxnLst/>
              <a:rect l="0" t="0" r="0" b="0"/>
              <a:pathLst>
                <a:path w="83350" h="107150">
                  <a:moveTo>
                    <a:pt x="15570" y="0"/>
                  </a:moveTo>
                  <a:lnTo>
                    <a:pt x="83350" y="96190"/>
                  </a:lnTo>
                  <a:lnTo>
                    <a:pt x="67780" y="107150"/>
                  </a:lnTo>
                  <a:lnTo>
                    <a:pt x="0" y="10960"/>
                  </a:lnTo>
                  <a:lnTo>
                    <a:pt x="15570" y="0"/>
                  </a:lnTo>
                  <a:close/>
                </a:path>
              </a:pathLst>
            </a:custGeom>
            <a:solidFill>
              <a:srgbClr val="F7D43D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4" name="Shape 2138"/>
            <p:cNvSpPr/>
            <p:nvPr/>
          </p:nvSpPr>
          <p:spPr>
            <a:xfrm>
              <a:off x="570890" y="530421"/>
              <a:ext cx="82665" cy="67170"/>
            </a:xfrm>
            <a:custGeom>
              <a:avLst/>
              <a:gdLst/>
              <a:ahLst/>
              <a:cxnLst/>
              <a:rect l="0" t="0" r="0" b="0"/>
              <a:pathLst>
                <a:path w="82665" h="67170">
                  <a:moveTo>
                    <a:pt x="71501" y="0"/>
                  </a:moveTo>
                  <a:lnTo>
                    <a:pt x="82665" y="15443"/>
                  </a:lnTo>
                  <a:lnTo>
                    <a:pt x="11164" y="67170"/>
                  </a:lnTo>
                  <a:lnTo>
                    <a:pt x="0" y="51740"/>
                  </a:lnTo>
                  <a:lnTo>
                    <a:pt x="71501" y="0"/>
                  </a:lnTo>
                  <a:close/>
                </a:path>
              </a:pathLst>
            </a:custGeom>
            <a:solidFill>
              <a:srgbClr val="F7D43D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5" name="Shape 2140"/>
            <p:cNvSpPr/>
            <p:nvPr/>
          </p:nvSpPr>
          <p:spPr>
            <a:xfrm>
              <a:off x="0" y="0"/>
              <a:ext cx="240608" cy="634632"/>
            </a:xfrm>
            <a:custGeom>
              <a:avLst/>
              <a:gdLst/>
              <a:ahLst/>
              <a:cxnLst/>
              <a:rect l="0" t="0" r="0" b="0"/>
              <a:pathLst>
                <a:path w="240608" h="634632">
                  <a:moveTo>
                    <a:pt x="81940" y="0"/>
                  </a:moveTo>
                  <a:lnTo>
                    <a:pt x="240608" y="0"/>
                  </a:lnTo>
                  <a:lnTo>
                    <a:pt x="240608" y="24981"/>
                  </a:lnTo>
                  <a:lnTo>
                    <a:pt x="92431" y="24981"/>
                  </a:lnTo>
                  <a:lnTo>
                    <a:pt x="24994" y="93637"/>
                  </a:lnTo>
                  <a:lnTo>
                    <a:pt x="24994" y="542277"/>
                  </a:lnTo>
                  <a:lnTo>
                    <a:pt x="92367" y="609638"/>
                  </a:lnTo>
                  <a:lnTo>
                    <a:pt x="240608" y="609638"/>
                  </a:lnTo>
                  <a:lnTo>
                    <a:pt x="240608" y="634632"/>
                  </a:lnTo>
                  <a:lnTo>
                    <a:pt x="82004" y="634632"/>
                  </a:lnTo>
                  <a:lnTo>
                    <a:pt x="0" y="552640"/>
                  </a:lnTo>
                  <a:lnTo>
                    <a:pt x="0" y="83414"/>
                  </a:lnTo>
                  <a:lnTo>
                    <a:pt x="81940" y="0"/>
                  </a:lnTo>
                  <a:close/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6" name="Shape 2141"/>
            <p:cNvSpPr/>
            <p:nvPr/>
          </p:nvSpPr>
          <p:spPr>
            <a:xfrm>
              <a:off x="240608" y="0"/>
              <a:ext cx="240620" cy="634632"/>
            </a:xfrm>
            <a:custGeom>
              <a:avLst/>
              <a:gdLst/>
              <a:ahLst/>
              <a:cxnLst/>
              <a:rect l="0" t="0" r="0" b="0"/>
              <a:pathLst>
                <a:path w="240620" h="634632">
                  <a:moveTo>
                    <a:pt x="0" y="0"/>
                  </a:moveTo>
                  <a:lnTo>
                    <a:pt x="155835" y="0"/>
                  </a:lnTo>
                  <a:lnTo>
                    <a:pt x="240620" y="83287"/>
                  </a:lnTo>
                  <a:lnTo>
                    <a:pt x="240620" y="554266"/>
                  </a:lnTo>
                  <a:lnTo>
                    <a:pt x="157880" y="631279"/>
                  </a:lnTo>
                  <a:lnTo>
                    <a:pt x="154274" y="634632"/>
                  </a:lnTo>
                  <a:lnTo>
                    <a:pt x="0" y="634632"/>
                  </a:lnTo>
                  <a:lnTo>
                    <a:pt x="0" y="609638"/>
                  </a:lnTo>
                  <a:lnTo>
                    <a:pt x="144438" y="609638"/>
                  </a:lnTo>
                  <a:lnTo>
                    <a:pt x="215614" y="543382"/>
                  </a:lnTo>
                  <a:lnTo>
                    <a:pt x="215614" y="93764"/>
                  </a:lnTo>
                  <a:lnTo>
                    <a:pt x="145612" y="24981"/>
                  </a:lnTo>
                  <a:lnTo>
                    <a:pt x="0" y="249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7" name="Shape 24675"/>
            <p:cNvSpPr/>
            <p:nvPr/>
          </p:nvSpPr>
          <p:spPr>
            <a:xfrm>
              <a:off x="80131" y="149058"/>
              <a:ext cx="310159" cy="24993"/>
            </a:xfrm>
            <a:custGeom>
              <a:avLst/>
              <a:gdLst/>
              <a:ahLst/>
              <a:cxnLst/>
              <a:rect l="0" t="0" r="0" b="0"/>
              <a:pathLst>
                <a:path w="310159" h="24993">
                  <a:moveTo>
                    <a:pt x="0" y="0"/>
                  </a:moveTo>
                  <a:lnTo>
                    <a:pt x="310159" y="0"/>
                  </a:lnTo>
                  <a:lnTo>
                    <a:pt x="310159" y="24993"/>
                  </a:lnTo>
                  <a:lnTo>
                    <a:pt x="0" y="24993"/>
                  </a:lnTo>
                  <a:lnTo>
                    <a:pt x="0" y="0"/>
                  </a:lnTo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8" name="Shape 24676"/>
            <p:cNvSpPr/>
            <p:nvPr/>
          </p:nvSpPr>
          <p:spPr>
            <a:xfrm>
              <a:off x="80131" y="228407"/>
              <a:ext cx="310159" cy="24993"/>
            </a:xfrm>
            <a:custGeom>
              <a:avLst/>
              <a:gdLst/>
              <a:ahLst/>
              <a:cxnLst/>
              <a:rect l="0" t="0" r="0" b="0"/>
              <a:pathLst>
                <a:path w="310159" h="24993">
                  <a:moveTo>
                    <a:pt x="0" y="0"/>
                  </a:moveTo>
                  <a:lnTo>
                    <a:pt x="310159" y="0"/>
                  </a:lnTo>
                  <a:lnTo>
                    <a:pt x="310159" y="24993"/>
                  </a:lnTo>
                  <a:lnTo>
                    <a:pt x="0" y="24993"/>
                  </a:lnTo>
                  <a:lnTo>
                    <a:pt x="0" y="0"/>
                  </a:lnTo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9" name="Shape 24677"/>
            <p:cNvSpPr/>
            <p:nvPr/>
          </p:nvSpPr>
          <p:spPr>
            <a:xfrm>
              <a:off x="80131" y="304818"/>
              <a:ext cx="310159" cy="25006"/>
            </a:xfrm>
            <a:custGeom>
              <a:avLst/>
              <a:gdLst/>
              <a:ahLst/>
              <a:cxnLst/>
              <a:rect l="0" t="0" r="0" b="0"/>
              <a:pathLst>
                <a:path w="310159" h="25006">
                  <a:moveTo>
                    <a:pt x="0" y="0"/>
                  </a:moveTo>
                  <a:lnTo>
                    <a:pt x="310159" y="0"/>
                  </a:lnTo>
                  <a:lnTo>
                    <a:pt x="310159" y="25006"/>
                  </a:lnTo>
                  <a:lnTo>
                    <a:pt x="0" y="25006"/>
                  </a:lnTo>
                  <a:lnTo>
                    <a:pt x="0" y="0"/>
                  </a:lnTo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0" name="Shape 24678"/>
            <p:cNvSpPr/>
            <p:nvPr/>
          </p:nvSpPr>
          <p:spPr>
            <a:xfrm>
              <a:off x="80131" y="382284"/>
              <a:ext cx="81750" cy="24993"/>
            </a:xfrm>
            <a:custGeom>
              <a:avLst/>
              <a:gdLst/>
              <a:ahLst/>
              <a:cxnLst/>
              <a:rect l="0" t="0" r="0" b="0"/>
              <a:pathLst>
                <a:path w="81750" h="24993">
                  <a:moveTo>
                    <a:pt x="0" y="0"/>
                  </a:moveTo>
                  <a:lnTo>
                    <a:pt x="81750" y="0"/>
                  </a:lnTo>
                  <a:lnTo>
                    <a:pt x="81750" y="24993"/>
                  </a:lnTo>
                  <a:lnTo>
                    <a:pt x="0" y="24993"/>
                  </a:lnTo>
                  <a:lnTo>
                    <a:pt x="0" y="0"/>
                  </a:lnTo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1" name="Shape 24679"/>
            <p:cNvSpPr/>
            <p:nvPr/>
          </p:nvSpPr>
          <p:spPr>
            <a:xfrm>
              <a:off x="80131" y="430342"/>
              <a:ext cx="81750" cy="25006"/>
            </a:xfrm>
            <a:custGeom>
              <a:avLst/>
              <a:gdLst/>
              <a:ahLst/>
              <a:cxnLst/>
              <a:rect l="0" t="0" r="0" b="0"/>
              <a:pathLst>
                <a:path w="81750" h="25006">
                  <a:moveTo>
                    <a:pt x="0" y="0"/>
                  </a:moveTo>
                  <a:lnTo>
                    <a:pt x="81750" y="0"/>
                  </a:lnTo>
                  <a:lnTo>
                    <a:pt x="81750" y="25006"/>
                  </a:lnTo>
                  <a:lnTo>
                    <a:pt x="0" y="25006"/>
                  </a:lnTo>
                  <a:lnTo>
                    <a:pt x="0" y="0"/>
                  </a:lnTo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2" name="Shape 24680"/>
            <p:cNvSpPr/>
            <p:nvPr/>
          </p:nvSpPr>
          <p:spPr>
            <a:xfrm>
              <a:off x="80131" y="478439"/>
              <a:ext cx="81750" cy="24993"/>
            </a:xfrm>
            <a:custGeom>
              <a:avLst/>
              <a:gdLst/>
              <a:ahLst/>
              <a:cxnLst/>
              <a:rect l="0" t="0" r="0" b="0"/>
              <a:pathLst>
                <a:path w="81750" h="24993">
                  <a:moveTo>
                    <a:pt x="0" y="0"/>
                  </a:moveTo>
                  <a:lnTo>
                    <a:pt x="81750" y="0"/>
                  </a:lnTo>
                  <a:lnTo>
                    <a:pt x="81750" y="24993"/>
                  </a:lnTo>
                  <a:lnTo>
                    <a:pt x="0" y="24993"/>
                  </a:lnTo>
                  <a:lnTo>
                    <a:pt x="0" y="0"/>
                  </a:lnTo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3" name="Shape 24681"/>
            <p:cNvSpPr/>
            <p:nvPr/>
          </p:nvSpPr>
          <p:spPr>
            <a:xfrm>
              <a:off x="224382" y="382284"/>
              <a:ext cx="81750" cy="24993"/>
            </a:xfrm>
            <a:custGeom>
              <a:avLst/>
              <a:gdLst/>
              <a:ahLst/>
              <a:cxnLst/>
              <a:rect l="0" t="0" r="0" b="0"/>
              <a:pathLst>
                <a:path w="81750" h="24993">
                  <a:moveTo>
                    <a:pt x="0" y="0"/>
                  </a:moveTo>
                  <a:lnTo>
                    <a:pt x="81750" y="0"/>
                  </a:lnTo>
                  <a:lnTo>
                    <a:pt x="81750" y="24993"/>
                  </a:lnTo>
                  <a:lnTo>
                    <a:pt x="0" y="24993"/>
                  </a:lnTo>
                  <a:lnTo>
                    <a:pt x="0" y="0"/>
                  </a:lnTo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4" name="Shape 24682"/>
            <p:cNvSpPr/>
            <p:nvPr/>
          </p:nvSpPr>
          <p:spPr>
            <a:xfrm>
              <a:off x="224382" y="430342"/>
              <a:ext cx="81750" cy="25006"/>
            </a:xfrm>
            <a:custGeom>
              <a:avLst/>
              <a:gdLst/>
              <a:ahLst/>
              <a:cxnLst/>
              <a:rect l="0" t="0" r="0" b="0"/>
              <a:pathLst>
                <a:path w="81750" h="25006">
                  <a:moveTo>
                    <a:pt x="0" y="0"/>
                  </a:moveTo>
                  <a:lnTo>
                    <a:pt x="81750" y="0"/>
                  </a:lnTo>
                  <a:lnTo>
                    <a:pt x="81750" y="25006"/>
                  </a:lnTo>
                  <a:lnTo>
                    <a:pt x="0" y="25006"/>
                  </a:lnTo>
                  <a:lnTo>
                    <a:pt x="0" y="0"/>
                  </a:lnTo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5" name="Shape 24683"/>
            <p:cNvSpPr/>
            <p:nvPr/>
          </p:nvSpPr>
          <p:spPr>
            <a:xfrm>
              <a:off x="224382" y="478439"/>
              <a:ext cx="81750" cy="24993"/>
            </a:xfrm>
            <a:custGeom>
              <a:avLst/>
              <a:gdLst/>
              <a:ahLst/>
              <a:cxnLst/>
              <a:rect l="0" t="0" r="0" b="0"/>
              <a:pathLst>
                <a:path w="81750" h="24993">
                  <a:moveTo>
                    <a:pt x="0" y="0"/>
                  </a:moveTo>
                  <a:lnTo>
                    <a:pt x="81750" y="0"/>
                  </a:lnTo>
                  <a:lnTo>
                    <a:pt x="81750" y="24993"/>
                  </a:lnTo>
                  <a:lnTo>
                    <a:pt x="0" y="24993"/>
                  </a:lnTo>
                  <a:lnTo>
                    <a:pt x="0" y="0"/>
                  </a:lnTo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6" name="Shape 24684"/>
            <p:cNvSpPr/>
            <p:nvPr/>
          </p:nvSpPr>
          <p:spPr>
            <a:xfrm>
              <a:off x="358539" y="380340"/>
              <a:ext cx="24994" cy="125032"/>
            </a:xfrm>
            <a:custGeom>
              <a:avLst/>
              <a:gdLst/>
              <a:ahLst/>
              <a:cxnLst/>
              <a:rect l="0" t="0" r="0" b="0"/>
              <a:pathLst>
                <a:path w="24994" h="125032">
                  <a:moveTo>
                    <a:pt x="0" y="0"/>
                  </a:moveTo>
                  <a:lnTo>
                    <a:pt x="24994" y="0"/>
                  </a:lnTo>
                  <a:lnTo>
                    <a:pt x="24994" y="125032"/>
                  </a:lnTo>
                  <a:lnTo>
                    <a:pt x="0" y="125032"/>
                  </a:lnTo>
                  <a:lnTo>
                    <a:pt x="0" y="0"/>
                  </a:lnTo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7" name="Shape 2162"/>
            <p:cNvSpPr/>
            <p:nvPr/>
          </p:nvSpPr>
          <p:spPr>
            <a:xfrm>
              <a:off x="268209" y="168792"/>
              <a:ext cx="333540" cy="315294"/>
            </a:xfrm>
            <a:custGeom>
              <a:avLst/>
              <a:gdLst/>
              <a:ahLst/>
              <a:cxnLst/>
              <a:rect l="0" t="0" r="0" b="0"/>
              <a:pathLst>
                <a:path w="333540" h="315294">
                  <a:moveTo>
                    <a:pt x="161906" y="1517"/>
                  </a:moveTo>
                  <a:cubicBezTo>
                    <a:pt x="209093" y="0"/>
                    <a:pt x="256170" y="21186"/>
                    <a:pt x="285928" y="62310"/>
                  </a:cubicBezTo>
                  <a:cubicBezTo>
                    <a:pt x="333540" y="128122"/>
                    <a:pt x="318795" y="220070"/>
                    <a:pt x="252984" y="267682"/>
                  </a:cubicBezTo>
                  <a:cubicBezTo>
                    <a:pt x="187198" y="315294"/>
                    <a:pt x="95237" y="300549"/>
                    <a:pt x="47612" y="234738"/>
                  </a:cubicBezTo>
                  <a:cubicBezTo>
                    <a:pt x="0" y="168939"/>
                    <a:pt x="14744" y="76979"/>
                    <a:pt x="80569" y="29366"/>
                  </a:cubicBezTo>
                  <a:cubicBezTo>
                    <a:pt x="105243" y="11512"/>
                    <a:pt x="133595" y="2428"/>
                    <a:pt x="161906" y="1517"/>
                  </a:cubicBezTo>
                  <a:close/>
                </a:path>
              </a:pathLst>
            </a:custGeom>
            <a:solidFill>
              <a:srgbClr val="FFFEFD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8" name="Shape 2163"/>
            <p:cNvSpPr/>
            <p:nvPr/>
          </p:nvSpPr>
          <p:spPr>
            <a:xfrm>
              <a:off x="275385" y="157722"/>
              <a:ext cx="159600" cy="319163"/>
            </a:xfrm>
            <a:custGeom>
              <a:avLst/>
              <a:gdLst/>
              <a:ahLst/>
              <a:cxnLst/>
              <a:rect l="0" t="0" r="0" b="0"/>
              <a:pathLst>
                <a:path w="159600" h="319163">
                  <a:moveTo>
                    <a:pt x="159473" y="12"/>
                  </a:moveTo>
                  <a:lnTo>
                    <a:pt x="159600" y="27"/>
                  </a:lnTo>
                  <a:lnTo>
                    <a:pt x="159600" y="25033"/>
                  </a:lnTo>
                  <a:lnTo>
                    <a:pt x="159473" y="25019"/>
                  </a:lnTo>
                  <a:cubicBezTo>
                    <a:pt x="132118" y="25019"/>
                    <a:pt x="104597" y="33299"/>
                    <a:pt x="80721" y="50571"/>
                  </a:cubicBezTo>
                  <a:cubicBezTo>
                    <a:pt x="44323" y="76898"/>
                    <a:pt x="25031" y="117970"/>
                    <a:pt x="25019" y="159715"/>
                  </a:cubicBezTo>
                  <a:cubicBezTo>
                    <a:pt x="25019" y="187084"/>
                    <a:pt x="33299" y="214604"/>
                    <a:pt x="50571" y="238480"/>
                  </a:cubicBezTo>
                  <a:cubicBezTo>
                    <a:pt x="70326" y="265779"/>
                    <a:pt x="98361" y="283448"/>
                    <a:pt x="128754" y="290587"/>
                  </a:cubicBezTo>
                  <a:lnTo>
                    <a:pt x="159600" y="294169"/>
                  </a:lnTo>
                  <a:lnTo>
                    <a:pt x="159600" y="319163"/>
                  </a:lnTo>
                  <a:lnTo>
                    <a:pt x="123042" y="314930"/>
                  </a:lnTo>
                  <a:cubicBezTo>
                    <a:pt x="87015" y="306462"/>
                    <a:pt x="53718" y="285464"/>
                    <a:pt x="30314" y="253136"/>
                  </a:cubicBezTo>
                  <a:cubicBezTo>
                    <a:pt x="9880" y="224904"/>
                    <a:pt x="0" y="192125"/>
                    <a:pt x="12" y="159715"/>
                  </a:cubicBezTo>
                  <a:cubicBezTo>
                    <a:pt x="0" y="110312"/>
                    <a:pt x="22948" y="61480"/>
                    <a:pt x="66065" y="30315"/>
                  </a:cubicBezTo>
                  <a:cubicBezTo>
                    <a:pt x="94310" y="9880"/>
                    <a:pt x="127088" y="0"/>
                    <a:pt x="159473" y="12"/>
                  </a:cubicBezTo>
                  <a:close/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9" name="Shape 2164"/>
            <p:cNvSpPr/>
            <p:nvPr/>
          </p:nvSpPr>
          <p:spPr>
            <a:xfrm>
              <a:off x="434985" y="157749"/>
              <a:ext cx="159614" cy="319149"/>
            </a:xfrm>
            <a:custGeom>
              <a:avLst/>
              <a:gdLst/>
              <a:ahLst/>
              <a:cxnLst/>
              <a:rect l="0" t="0" r="0" b="0"/>
              <a:pathLst>
                <a:path w="159614" h="319149">
                  <a:moveTo>
                    <a:pt x="0" y="0"/>
                  </a:moveTo>
                  <a:lnTo>
                    <a:pt x="36547" y="4237"/>
                  </a:lnTo>
                  <a:cubicBezTo>
                    <a:pt x="72579" y="12707"/>
                    <a:pt x="105880" y="33698"/>
                    <a:pt x="129274" y="66025"/>
                  </a:cubicBezTo>
                  <a:cubicBezTo>
                    <a:pt x="149708" y="94257"/>
                    <a:pt x="159601" y="127049"/>
                    <a:pt x="159589" y="159446"/>
                  </a:cubicBezTo>
                  <a:cubicBezTo>
                    <a:pt x="159614" y="208850"/>
                    <a:pt x="136640" y="257668"/>
                    <a:pt x="93535" y="288847"/>
                  </a:cubicBezTo>
                  <a:cubicBezTo>
                    <a:pt x="65304" y="309281"/>
                    <a:pt x="32525" y="319149"/>
                    <a:pt x="115" y="319149"/>
                  </a:cubicBezTo>
                  <a:lnTo>
                    <a:pt x="0" y="319136"/>
                  </a:lnTo>
                  <a:lnTo>
                    <a:pt x="0" y="294142"/>
                  </a:lnTo>
                  <a:lnTo>
                    <a:pt x="115" y="294155"/>
                  </a:lnTo>
                  <a:cubicBezTo>
                    <a:pt x="27483" y="294143"/>
                    <a:pt x="55004" y="285862"/>
                    <a:pt x="78880" y="268603"/>
                  </a:cubicBezTo>
                  <a:cubicBezTo>
                    <a:pt x="115278" y="242263"/>
                    <a:pt x="134557" y="201204"/>
                    <a:pt x="134582" y="159446"/>
                  </a:cubicBezTo>
                  <a:cubicBezTo>
                    <a:pt x="134569" y="132091"/>
                    <a:pt x="126289" y="104557"/>
                    <a:pt x="109030" y="80681"/>
                  </a:cubicBezTo>
                  <a:cubicBezTo>
                    <a:pt x="89275" y="53392"/>
                    <a:pt x="61240" y="35718"/>
                    <a:pt x="30842" y="28582"/>
                  </a:cubicBezTo>
                  <a:lnTo>
                    <a:pt x="0" y="250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0" name="Shape 2165"/>
            <p:cNvSpPr/>
            <p:nvPr/>
          </p:nvSpPr>
          <p:spPr>
            <a:xfrm>
              <a:off x="326589" y="219050"/>
              <a:ext cx="216814" cy="206667"/>
            </a:xfrm>
            <a:custGeom>
              <a:avLst/>
              <a:gdLst/>
              <a:ahLst/>
              <a:cxnLst/>
              <a:rect l="0" t="0" r="0" b="0"/>
              <a:pathLst>
                <a:path w="216814" h="206667">
                  <a:moveTo>
                    <a:pt x="123531" y="3875"/>
                  </a:moveTo>
                  <a:cubicBezTo>
                    <a:pt x="147688" y="7750"/>
                    <a:pt x="170370" y="20841"/>
                    <a:pt x="185851" y="42227"/>
                  </a:cubicBezTo>
                  <a:cubicBezTo>
                    <a:pt x="216814" y="85001"/>
                    <a:pt x="207225" y="144767"/>
                    <a:pt x="164426" y="175730"/>
                  </a:cubicBezTo>
                  <a:cubicBezTo>
                    <a:pt x="121653" y="206667"/>
                    <a:pt x="61887" y="197078"/>
                    <a:pt x="30949" y="154305"/>
                  </a:cubicBezTo>
                  <a:cubicBezTo>
                    <a:pt x="0" y="111531"/>
                    <a:pt x="9588" y="51765"/>
                    <a:pt x="52362" y="20815"/>
                  </a:cubicBezTo>
                  <a:cubicBezTo>
                    <a:pt x="73743" y="5340"/>
                    <a:pt x="99374" y="0"/>
                    <a:pt x="123531" y="3875"/>
                  </a:cubicBezTo>
                  <a:close/>
                </a:path>
              </a:pathLst>
            </a:custGeom>
            <a:solidFill>
              <a:srgbClr val="FFFEFD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1" name="Shape 2166"/>
            <p:cNvSpPr/>
            <p:nvPr/>
          </p:nvSpPr>
          <p:spPr>
            <a:xfrm>
              <a:off x="326868" y="209207"/>
              <a:ext cx="108121" cy="216209"/>
            </a:xfrm>
            <a:custGeom>
              <a:avLst/>
              <a:gdLst/>
              <a:ahLst/>
              <a:cxnLst/>
              <a:rect l="0" t="0" r="0" b="0"/>
              <a:pathLst>
                <a:path w="108121" h="216209">
                  <a:moveTo>
                    <a:pt x="108052" y="0"/>
                  </a:moveTo>
                  <a:lnTo>
                    <a:pt x="108121" y="8"/>
                  </a:lnTo>
                  <a:lnTo>
                    <a:pt x="108121" y="25023"/>
                  </a:lnTo>
                  <a:lnTo>
                    <a:pt x="108052" y="25006"/>
                  </a:lnTo>
                  <a:cubicBezTo>
                    <a:pt x="91136" y="25006"/>
                    <a:pt x="74181" y="30112"/>
                    <a:pt x="59410" y="40792"/>
                  </a:cubicBezTo>
                  <a:cubicBezTo>
                    <a:pt x="36932" y="57061"/>
                    <a:pt x="25032" y="82398"/>
                    <a:pt x="25019" y="108191"/>
                  </a:cubicBezTo>
                  <a:cubicBezTo>
                    <a:pt x="25019" y="125095"/>
                    <a:pt x="30125" y="142062"/>
                    <a:pt x="40805" y="156820"/>
                  </a:cubicBezTo>
                  <a:cubicBezTo>
                    <a:pt x="48933" y="168059"/>
                    <a:pt x="59331" y="176654"/>
                    <a:pt x="70921" y="182442"/>
                  </a:cubicBezTo>
                  <a:lnTo>
                    <a:pt x="108121" y="191208"/>
                  </a:lnTo>
                  <a:lnTo>
                    <a:pt x="108121" y="216209"/>
                  </a:lnTo>
                  <a:lnTo>
                    <a:pt x="83353" y="213338"/>
                  </a:lnTo>
                  <a:cubicBezTo>
                    <a:pt x="58946" y="207599"/>
                    <a:pt x="36376" y="193373"/>
                    <a:pt x="20536" y="171476"/>
                  </a:cubicBezTo>
                  <a:cubicBezTo>
                    <a:pt x="6706" y="152349"/>
                    <a:pt x="26" y="130124"/>
                    <a:pt x="26" y="108191"/>
                  </a:cubicBezTo>
                  <a:cubicBezTo>
                    <a:pt x="0" y="74740"/>
                    <a:pt x="15557" y="41656"/>
                    <a:pt x="44755" y="20536"/>
                  </a:cubicBezTo>
                  <a:cubicBezTo>
                    <a:pt x="63868" y="6693"/>
                    <a:pt x="86093" y="0"/>
                    <a:pt x="108052" y="0"/>
                  </a:cubicBezTo>
                  <a:close/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2" name="Shape 2167"/>
            <p:cNvSpPr/>
            <p:nvPr/>
          </p:nvSpPr>
          <p:spPr>
            <a:xfrm>
              <a:off x="434989" y="209215"/>
              <a:ext cx="108121" cy="216222"/>
            </a:xfrm>
            <a:custGeom>
              <a:avLst/>
              <a:gdLst/>
              <a:ahLst/>
              <a:cxnLst/>
              <a:rect l="0" t="0" r="0" b="0"/>
              <a:pathLst>
                <a:path w="108121" h="216222">
                  <a:moveTo>
                    <a:pt x="0" y="0"/>
                  </a:moveTo>
                  <a:lnTo>
                    <a:pt x="24761" y="2872"/>
                  </a:lnTo>
                  <a:cubicBezTo>
                    <a:pt x="49163" y="8610"/>
                    <a:pt x="71733" y="22836"/>
                    <a:pt x="87573" y="44734"/>
                  </a:cubicBezTo>
                  <a:cubicBezTo>
                    <a:pt x="101416" y="63848"/>
                    <a:pt x="108109" y="86073"/>
                    <a:pt x="108097" y="108018"/>
                  </a:cubicBezTo>
                  <a:cubicBezTo>
                    <a:pt x="108121" y="141470"/>
                    <a:pt x="92552" y="174553"/>
                    <a:pt x="63367" y="195686"/>
                  </a:cubicBezTo>
                  <a:cubicBezTo>
                    <a:pt x="44241" y="209517"/>
                    <a:pt x="22016" y="216222"/>
                    <a:pt x="70" y="216209"/>
                  </a:cubicBezTo>
                  <a:lnTo>
                    <a:pt x="0" y="216201"/>
                  </a:lnTo>
                  <a:lnTo>
                    <a:pt x="0" y="191200"/>
                  </a:lnTo>
                  <a:lnTo>
                    <a:pt x="70" y="191216"/>
                  </a:lnTo>
                  <a:cubicBezTo>
                    <a:pt x="16973" y="191203"/>
                    <a:pt x="33941" y="186098"/>
                    <a:pt x="48699" y="175430"/>
                  </a:cubicBezTo>
                  <a:cubicBezTo>
                    <a:pt x="71190" y="159161"/>
                    <a:pt x="83077" y="133812"/>
                    <a:pt x="83103" y="108018"/>
                  </a:cubicBezTo>
                  <a:cubicBezTo>
                    <a:pt x="83090" y="91115"/>
                    <a:pt x="77998" y="74147"/>
                    <a:pt x="67329" y="59390"/>
                  </a:cubicBezTo>
                  <a:cubicBezTo>
                    <a:pt x="59189" y="48150"/>
                    <a:pt x="48784" y="39556"/>
                    <a:pt x="37192" y="33769"/>
                  </a:cubicBezTo>
                  <a:lnTo>
                    <a:pt x="0" y="250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3" name="Shape 2168"/>
            <p:cNvSpPr/>
            <p:nvPr/>
          </p:nvSpPr>
          <p:spPr>
            <a:xfrm>
              <a:off x="554427" y="505925"/>
              <a:ext cx="137020" cy="189954"/>
            </a:xfrm>
            <a:custGeom>
              <a:avLst/>
              <a:gdLst/>
              <a:ahLst/>
              <a:cxnLst/>
              <a:rect l="0" t="0" r="0" b="0"/>
              <a:pathLst>
                <a:path w="137020" h="189954">
                  <a:moveTo>
                    <a:pt x="71475" y="0"/>
                  </a:moveTo>
                  <a:lnTo>
                    <a:pt x="137020" y="90564"/>
                  </a:lnTo>
                  <a:lnTo>
                    <a:pt x="135737" y="164084"/>
                  </a:lnTo>
                  <a:lnTo>
                    <a:pt x="100013" y="189954"/>
                  </a:lnTo>
                  <a:lnTo>
                    <a:pt x="0" y="51727"/>
                  </a:lnTo>
                  <a:lnTo>
                    <a:pt x="71475" y="0"/>
                  </a:lnTo>
                  <a:close/>
                </a:path>
              </a:pathLst>
            </a:custGeom>
            <a:solidFill>
              <a:srgbClr val="9FAED2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4" name="Shape 2169"/>
            <p:cNvSpPr/>
            <p:nvPr/>
          </p:nvSpPr>
          <p:spPr>
            <a:xfrm>
              <a:off x="536965" y="490887"/>
              <a:ext cx="88411" cy="186177"/>
            </a:xfrm>
            <a:custGeom>
              <a:avLst/>
              <a:gdLst/>
              <a:ahLst/>
              <a:cxnLst/>
              <a:rect l="0" t="0" r="0" b="0"/>
              <a:pathLst>
                <a:path w="88411" h="186177">
                  <a:moveTo>
                    <a:pt x="88411" y="0"/>
                  </a:moveTo>
                  <a:lnTo>
                    <a:pt x="88411" y="35621"/>
                  </a:lnTo>
                  <a:lnTo>
                    <a:pt x="86144" y="32488"/>
                  </a:lnTo>
                  <a:lnTo>
                    <a:pt x="34925" y="69571"/>
                  </a:lnTo>
                  <a:lnTo>
                    <a:pt x="88411" y="143516"/>
                  </a:lnTo>
                  <a:lnTo>
                    <a:pt x="88411" y="186177"/>
                  </a:lnTo>
                  <a:lnTo>
                    <a:pt x="0" y="63971"/>
                  </a:lnTo>
                  <a:lnTo>
                    <a:pt x="88411" y="0"/>
                  </a:lnTo>
                  <a:close/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5" name="Shape 2170"/>
            <p:cNvSpPr/>
            <p:nvPr/>
          </p:nvSpPr>
          <p:spPr>
            <a:xfrm>
              <a:off x="625376" y="488475"/>
              <a:ext cx="78619" cy="224866"/>
            </a:xfrm>
            <a:custGeom>
              <a:avLst/>
              <a:gdLst/>
              <a:ahLst/>
              <a:cxnLst/>
              <a:rect l="0" t="0" r="0" b="0"/>
              <a:pathLst>
                <a:path w="78619" h="224866">
                  <a:moveTo>
                    <a:pt x="3334" y="0"/>
                  </a:moveTo>
                  <a:lnTo>
                    <a:pt x="78619" y="104064"/>
                  </a:lnTo>
                  <a:lnTo>
                    <a:pt x="77286" y="181750"/>
                  </a:lnTo>
                  <a:lnTo>
                    <a:pt x="77197" y="187998"/>
                  </a:lnTo>
                  <a:lnTo>
                    <a:pt x="26245" y="224866"/>
                  </a:lnTo>
                  <a:lnTo>
                    <a:pt x="0" y="188589"/>
                  </a:lnTo>
                  <a:lnTo>
                    <a:pt x="0" y="145928"/>
                  </a:lnTo>
                  <a:lnTo>
                    <a:pt x="31845" y="189954"/>
                  </a:lnTo>
                  <a:lnTo>
                    <a:pt x="52412" y="175067"/>
                  </a:lnTo>
                  <a:lnTo>
                    <a:pt x="53486" y="111951"/>
                  </a:lnTo>
                  <a:lnTo>
                    <a:pt x="0" y="38033"/>
                  </a:lnTo>
                  <a:lnTo>
                    <a:pt x="0" y="2412"/>
                  </a:lnTo>
                  <a:lnTo>
                    <a:pt x="3334" y="0"/>
                  </a:lnTo>
                  <a:close/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6" name="Shape 2171"/>
            <p:cNvSpPr/>
            <p:nvPr/>
          </p:nvSpPr>
          <p:spPr>
            <a:xfrm>
              <a:off x="522385" y="435606"/>
              <a:ext cx="67780" cy="96190"/>
            </a:xfrm>
            <a:custGeom>
              <a:avLst/>
              <a:gdLst/>
              <a:ahLst/>
              <a:cxnLst/>
              <a:rect l="0" t="0" r="0" b="0"/>
              <a:pathLst>
                <a:path w="67780" h="96190">
                  <a:moveTo>
                    <a:pt x="67780" y="9619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FFEFD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7" name="Shape 2172"/>
            <p:cNvSpPr/>
            <p:nvPr/>
          </p:nvSpPr>
          <p:spPr>
            <a:xfrm>
              <a:off x="512171" y="428414"/>
              <a:ext cx="88214" cy="110592"/>
            </a:xfrm>
            <a:custGeom>
              <a:avLst/>
              <a:gdLst/>
              <a:ahLst/>
              <a:cxnLst/>
              <a:rect l="0" t="0" r="0" b="0"/>
              <a:pathLst>
                <a:path w="88214" h="110592">
                  <a:moveTo>
                    <a:pt x="20434" y="0"/>
                  </a:moveTo>
                  <a:lnTo>
                    <a:pt x="88214" y="96177"/>
                  </a:lnTo>
                  <a:lnTo>
                    <a:pt x="67780" y="110592"/>
                  </a:lnTo>
                  <a:lnTo>
                    <a:pt x="0" y="14402"/>
                  </a:lnTo>
                  <a:lnTo>
                    <a:pt x="20434" y="0"/>
                  </a:lnTo>
                  <a:close/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8" name="Shape 2173"/>
            <p:cNvSpPr/>
            <p:nvPr/>
          </p:nvSpPr>
          <p:spPr>
            <a:xfrm>
              <a:off x="437182" y="257631"/>
              <a:ext cx="31534" cy="13488"/>
            </a:xfrm>
            <a:custGeom>
              <a:avLst/>
              <a:gdLst/>
              <a:ahLst/>
              <a:cxnLst/>
              <a:rect l="0" t="0" r="0" b="0"/>
              <a:pathLst>
                <a:path w="31534" h="13488">
                  <a:moveTo>
                    <a:pt x="31534" y="13488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FFEFD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9" name="Shape 2174"/>
            <p:cNvSpPr/>
            <p:nvPr/>
          </p:nvSpPr>
          <p:spPr>
            <a:xfrm>
              <a:off x="432271" y="246127"/>
              <a:ext cx="41377" cy="36475"/>
            </a:xfrm>
            <a:custGeom>
              <a:avLst/>
              <a:gdLst/>
              <a:ahLst/>
              <a:cxnLst/>
              <a:rect l="0" t="0" r="0" b="0"/>
              <a:pathLst>
                <a:path w="41377" h="36475">
                  <a:moveTo>
                    <a:pt x="9817" y="0"/>
                  </a:moveTo>
                  <a:lnTo>
                    <a:pt x="41377" y="13513"/>
                  </a:lnTo>
                  <a:lnTo>
                    <a:pt x="31521" y="36475"/>
                  </a:lnTo>
                  <a:lnTo>
                    <a:pt x="0" y="22987"/>
                  </a:lnTo>
                  <a:lnTo>
                    <a:pt x="9817" y="0"/>
                  </a:lnTo>
                  <a:close/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0" name="Shape 2175"/>
            <p:cNvSpPr/>
            <p:nvPr/>
          </p:nvSpPr>
          <p:spPr>
            <a:xfrm>
              <a:off x="532531" y="478197"/>
              <a:ext cx="71501" cy="51727"/>
            </a:xfrm>
            <a:custGeom>
              <a:avLst/>
              <a:gdLst/>
              <a:ahLst/>
              <a:cxnLst/>
              <a:rect l="0" t="0" r="0" b="0"/>
              <a:pathLst>
                <a:path w="71501" h="51727">
                  <a:moveTo>
                    <a:pt x="0" y="51727"/>
                  </a:moveTo>
                  <a:lnTo>
                    <a:pt x="71501" y="0"/>
                  </a:lnTo>
                  <a:close/>
                </a:path>
              </a:pathLst>
            </a:custGeom>
            <a:solidFill>
              <a:srgbClr val="FFFEFD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1" name="Shape 2176"/>
            <p:cNvSpPr/>
            <p:nvPr/>
          </p:nvSpPr>
          <p:spPr>
            <a:xfrm>
              <a:off x="525204" y="468061"/>
              <a:ext cx="86157" cy="71984"/>
            </a:xfrm>
            <a:custGeom>
              <a:avLst/>
              <a:gdLst/>
              <a:ahLst/>
              <a:cxnLst/>
              <a:rect l="0" t="0" r="0" b="0"/>
              <a:pathLst>
                <a:path w="86157" h="71984">
                  <a:moveTo>
                    <a:pt x="71501" y="0"/>
                  </a:moveTo>
                  <a:lnTo>
                    <a:pt x="86157" y="20269"/>
                  </a:lnTo>
                  <a:lnTo>
                    <a:pt x="14656" y="71984"/>
                  </a:lnTo>
                  <a:lnTo>
                    <a:pt x="0" y="51727"/>
                  </a:lnTo>
                  <a:lnTo>
                    <a:pt x="71501" y="0"/>
                  </a:lnTo>
                  <a:close/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82" name="Group 15933"/>
          <p:cNvGrpSpPr/>
          <p:nvPr/>
        </p:nvGrpSpPr>
        <p:grpSpPr>
          <a:xfrm>
            <a:off x="2903091" y="5699522"/>
            <a:ext cx="604150" cy="642263"/>
            <a:chOff x="0" y="0"/>
            <a:chExt cx="689505" cy="771207"/>
          </a:xfrm>
        </p:grpSpPr>
        <p:sp>
          <p:nvSpPr>
            <p:cNvPr id="183" name="Shape 2095"/>
            <p:cNvSpPr/>
            <p:nvPr/>
          </p:nvSpPr>
          <p:spPr>
            <a:xfrm>
              <a:off x="0" y="517359"/>
              <a:ext cx="338284" cy="253848"/>
            </a:xfrm>
            <a:custGeom>
              <a:avLst/>
              <a:gdLst/>
              <a:ahLst/>
              <a:cxnLst/>
              <a:rect l="0" t="0" r="0" b="0"/>
              <a:pathLst>
                <a:path w="338284" h="253848">
                  <a:moveTo>
                    <a:pt x="223520" y="0"/>
                  </a:moveTo>
                  <a:lnTo>
                    <a:pt x="338284" y="0"/>
                  </a:lnTo>
                  <a:lnTo>
                    <a:pt x="338284" y="25006"/>
                  </a:lnTo>
                  <a:lnTo>
                    <a:pt x="223520" y="25006"/>
                  </a:lnTo>
                  <a:cubicBezTo>
                    <a:pt x="168656" y="25006"/>
                    <a:pt x="119113" y="47206"/>
                    <a:pt x="83134" y="83147"/>
                  </a:cubicBezTo>
                  <a:cubicBezTo>
                    <a:pt x="47180" y="119113"/>
                    <a:pt x="24993" y="168669"/>
                    <a:pt x="24981" y="223545"/>
                  </a:cubicBezTo>
                  <a:lnTo>
                    <a:pt x="24981" y="228854"/>
                  </a:lnTo>
                  <a:lnTo>
                    <a:pt x="338284" y="228854"/>
                  </a:lnTo>
                  <a:lnTo>
                    <a:pt x="338284" y="253848"/>
                  </a:lnTo>
                  <a:lnTo>
                    <a:pt x="12484" y="253848"/>
                  </a:lnTo>
                  <a:lnTo>
                    <a:pt x="0" y="253848"/>
                  </a:lnTo>
                  <a:lnTo>
                    <a:pt x="0" y="223545"/>
                  </a:lnTo>
                  <a:cubicBezTo>
                    <a:pt x="0" y="100076"/>
                    <a:pt x="100063" y="13"/>
                    <a:pt x="223520" y="0"/>
                  </a:cubicBezTo>
                  <a:close/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4" name="Shape 2096"/>
            <p:cNvSpPr/>
            <p:nvPr/>
          </p:nvSpPr>
          <p:spPr>
            <a:xfrm>
              <a:off x="338284" y="517359"/>
              <a:ext cx="338296" cy="253848"/>
            </a:xfrm>
            <a:custGeom>
              <a:avLst/>
              <a:gdLst/>
              <a:ahLst/>
              <a:cxnLst/>
              <a:rect l="0" t="0" r="0" b="0"/>
              <a:pathLst>
                <a:path w="338296" h="253848">
                  <a:moveTo>
                    <a:pt x="0" y="0"/>
                  </a:moveTo>
                  <a:lnTo>
                    <a:pt x="114764" y="0"/>
                  </a:lnTo>
                  <a:cubicBezTo>
                    <a:pt x="238233" y="13"/>
                    <a:pt x="338296" y="100076"/>
                    <a:pt x="338296" y="223545"/>
                  </a:cubicBezTo>
                  <a:lnTo>
                    <a:pt x="338296" y="253848"/>
                  </a:lnTo>
                  <a:lnTo>
                    <a:pt x="0" y="253848"/>
                  </a:lnTo>
                  <a:lnTo>
                    <a:pt x="0" y="228854"/>
                  </a:lnTo>
                  <a:lnTo>
                    <a:pt x="313303" y="228854"/>
                  </a:lnTo>
                  <a:lnTo>
                    <a:pt x="313303" y="223545"/>
                  </a:lnTo>
                  <a:cubicBezTo>
                    <a:pt x="313290" y="168669"/>
                    <a:pt x="291103" y="119113"/>
                    <a:pt x="255149" y="83147"/>
                  </a:cubicBezTo>
                  <a:cubicBezTo>
                    <a:pt x="219183" y="47206"/>
                    <a:pt x="169628" y="25006"/>
                    <a:pt x="114764" y="25006"/>
                  </a:cubicBezTo>
                  <a:lnTo>
                    <a:pt x="0" y="250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5" name="Shape 2097"/>
            <p:cNvSpPr/>
            <p:nvPr/>
          </p:nvSpPr>
          <p:spPr>
            <a:xfrm>
              <a:off x="198138" y="52738"/>
              <a:ext cx="371526" cy="588493"/>
            </a:xfrm>
            <a:custGeom>
              <a:avLst/>
              <a:gdLst/>
              <a:ahLst/>
              <a:cxnLst/>
              <a:rect l="0" t="0" r="0" b="0"/>
              <a:pathLst>
                <a:path w="371526" h="588493">
                  <a:moveTo>
                    <a:pt x="160185" y="4610"/>
                  </a:moveTo>
                  <a:cubicBezTo>
                    <a:pt x="237388" y="0"/>
                    <a:pt x="304203" y="47358"/>
                    <a:pt x="328981" y="114973"/>
                  </a:cubicBezTo>
                  <a:lnTo>
                    <a:pt x="328981" y="114986"/>
                  </a:lnTo>
                  <a:cubicBezTo>
                    <a:pt x="328981" y="114986"/>
                    <a:pt x="332930" y="126911"/>
                    <a:pt x="334429" y="133071"/>
                  </a:cubicBezTo>
                  <a:lnTo>
                    <a:pt x="371526" y="256248"/>
                  </a:lnTo>
                  <a:lnTo>
                    <a:pt x="333515" y="262103"/>
                  </a:lnTo>
                  <a:lnTo>
                    <a:pt x="333515" y="296393"/>
                  </a:lnTo>
                  <a:cubicBezTo>
                    <a:pt x="333515" y="296393"/>
                    <a:pt x="269977" y="299987"/>
                    <a:pt x="269977" y="344246"/>
                  </a:cubicBezTo>
                  <a:lnTo>
                    <a:pt x="333515" y="344246"/>
                  </a:lnTo>
                  <a:cubicBezTo>
                    <a:pt x="333515" y="375285"/>
                    <a:pt x="308356" y="400469"/>
                    <a:pt x="277317" y="400469"/>
                  </a:cubicBezTo>
                  <a:lnTo>
                    <a:pt x="252654" y="400469"/>
                  </a:lnTo>
                  <a:lnTo>
                    <a:pt x="252654" y="479857"/>
                  </a:lnTo>
                  <a:cubicBezTo>
                    <a:pt x="252654" y="539852"/>
                    <a:pt x="204013" y="588493"/>
                    <a:pt x="144018" y="588493"/>
                  </a:cubicBezTo>
                  <a:cubicBezTo>
                    <a:pt x="84010" y="588493"/>
                    <a:pt x="35370" y="539852"/>
                    <a:pt x="35370" y="479857"/>
                  </a:cubicBezTo>
                  <a:lnTo>
                    <a:pt x="35370" y="274079"/>
                  </a:lnTo>
                  <a:cubicBezTo>
                    <a:pt x="12751" y="243904"/>
                    <a:pt x="0" y="205842"/>
                    <a:pt x="1956" y="164795"/>
                  </a:cubicBezTo>
                  <a:cubicBezTo>
                    <a:pt x="6007" y="79350"/>
                    <a:pt x="74803" y="9678"/>
                    <a:pt x="160185" y="4610"/>
                  </a:cubicBezTo>
                  <a:close/>
                </a:path>
              </a:pathLst>
            </a:custGeom>
            <a:solidFill>
              <a:srgbClr val="FFFEFD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6" name="Shape 2098"/>
            <p:cNvSpPr/>
            <p:nvPr/>
          </p:nvSpPr>
          <p:spPr>
            <a:xfrm>
              <a:off x="187394" y="44534"/>
              <a:ext cx="195580" cy="609194"/>
            </a:xfrm>
            <a:custGeom>
              <a:avLst/>
              <a:gdLst/>
              <a:ahLst/>
              <a:cxnLst/>
              <a:rect l="0" t="0" r="0" b="0"/>
              <a:pathLst>
                <a:path w="195580" h="609194">
                  <a:moveTo>
                    <a:pt x="181242" y="0"/>
                  </a:moveTo>
                  <a:lnTo>
                    <a:pt x="195580" y="1696"/>
                  </a:lnTo>
                  <a:lnTo>
                    <a:pt x="195580" y="26696"/>
                  </a:lnTo>
                  <a:lnTo>
                    <a:pt x="181242" y="25007"/>
                  </a:lnTo>
                  <a:cubicBezTo>
                    <a:pt x="178067" y="25007"/>
                    <a:pt x="174879" y="25095"/>
                    <a:pt x="171666" y="25286"/>
                  </a:cubicBezTo>
                  <a:cubicBezTo>
                    <a:pt x="92761" y="29909"/>
                    <a:pt x="28867" y="94615"/>
                    <a:pt x="25171" y="173596"/>
                  </a:cubicBezTo>
                  <a:cubicBezTo>
                    <a:pt x="25057" y="176149"/>
                    <a:pt x="25006" y="178702"/>
                    <a:pt x="25006" y="181216"/>
                  </a:cubicBezTo>
                  <a:cubicBezTo>
                    <a:pt x="25006" y="216370"/>
                    <a:pt x="36576" y="248704"/>
                    <a:pt x="56121" y="274803"/>
                  </a:cubicBezTo>
                  <a:lnTo>
                    <a:pt x="58623" y="278143"/>
                  </a:lnTo>
                  <a:lnTo>
                    <a:pt x="58623" y="488061"/>
                  </a:lnTo>
                  <a:cubicBezTo>
                    <a:pt x="58623" y="514642"/>
                    <a:pt x="69355" y="538607"/>
                    <a:pt x="86779" y="556044"/>
                  </a:cubicBezTo>
                  <a:cubicBezTo>
                    <a:pt x="104216" y="573456"/>
                    <a:pt x="128169" y="584200"/>
                    <a:pt x="154762" y="584200"/>
                  </a:cubicBezTo>
                  <a:cubicBezTo>
                    <a:pt x="168046" y="584200"/>
                    <a:pt x="180683" y="581514"/>
                    <a:pt x="192178" y="576652"/>
                  </a:cubicBezTo>
                  <a:lnTo>
                    <a:pt x="195580" y="574358"/>
                  </a:lnTo>
                  <a:lnTo>
                    <a:pt x="195580" y="601641"/>
                  </a:lnTo>
                  <a:lnTo>
                    <a:pt x="179176" y="606733"/>
                  </a:lnTo>
                  <a:cubicBezTo>
                    <a:pt x="171290" y="608347"/>
                    <a:pt x="163125" y="609194"/>
                    <a:pt x="154762" y="609194"/>
                  </a:cubicBezTo>
                  <a:cubicBezTo>
                    <a:pt x="87846" y="609194"/>
                    <a:pt x="33617" y="554965"/>
                    <a:pt x="33604" y="488061"/>
                  </a:cubicBezTo>
                  <a:lnTo>
                    <a:pt x="33604" y="285032"/>
                  </a:lnTo>
                  <a:lnTo>
                    <a:pt x="9558" y="239424"/>
                  </a:lnTo>
                  <a:cubicBezTo>
                    <a:pt x="3362" y="221145"/>
                    <a:pt x="0" y="201562"/>
                    <a:pt x="0" y="181216"/>
                  </a:cubicBezTo>
                  <a:cubicBezTo>
                    <a:pt x="0" y="178308"/>
                    <a:pt x="76" y="175362"/>
                    <a:pt x="216" y="172403"/>
                  </a:cubicBezTo>
                  <a:cubicBezTo>
                    <a:pt x="4648" y="80531"/>
                    <a:pt x="78359" y="5855"/>
                    <a:pt x="170180" y="330"/>
                  </a:cubicBezTo>
                  <a:cubicBezTo>
                    <a:pt x="173876" y="114"/>
                    <a:pt x="177559" y="0"/>
                    <a:pt x="181242" y="0"/>
                  </a:cubicBezTo>
                  <a:close/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7" name="Shape 2099"/>
            <p:cNvSpPr/>
            <p:nvPr/>
          </p:nvSpPr>
          <p:spPr>
            <a:xfrm>
              <a:off x="382974" y="46229"/>
              <a:ext cx="202806" cy="599946"/>
            </a:xfrm>
            <a:custGeom>
              <a:avLst/>
              <a:gdLst/>
              <a:ahLst/>
              <a:cxnLst/>
              <a:rect l="0" t="0" r="0" b="0"/>
              <a:pathLst>
                <a:path w="202806" h="599946">
                  <a:moveTo>
                    <a:pt x="0" y="0"/>
                  </a:moveTo>
                  <a:lnTo>
                    <a:pt x="28224" y="3337"/>
                  </a:lnTo>
                  <a:cubicBezTo>
                    <a:pt x="69177" y="13195"/>
                    <a:pt x="104714" y="36943"/>
                    <a:pt x="129557" y="69336"/>
                  </a:cubicBezTo>
                  <a:lnTo>
                    <a:pt x="151367" y="108985"/>
                  </a:lnTo>
                  <a:lnTo>
                    <a:pt x="156629" y="108985"/>
                  </a:lnTo>
                  <a:lnTo>
                    <a:pt x="156629" y="119496"/>
                  </a:lnTo>
                  <a:lnTo>
                    <a:pt x="158228" y="124476"/>
                  </a:lnTo>
                  <a:lnTo>
                    <a:pt x="161545" y="135976"/>
                  </a:lnTo>
                  <a:lnTo>
                    <a:pt x="161557" y="135972"/>
                  </a:lnTo>
                  <a:lnTo>
                    <a:pt x="202806" y="272917"/>
                  </a:lnTo>
                  <a:lnTo>
                    <a:pt x="161189" y="279330"/>
                  </a:lnTo>
                  <a:lnTo>
                    <a:pt x="161189" y="314725"/>
                  </a:lnTo>
                  <a:lnTo>
                    <a:pt x="149390" y="315385"/>
                  </a:lnTo>
                  <a:lnTo>
                    <a:pt x="149187" y="315398"/>
                  </a:lnTo>
                  <a:lnTo>
                    <a:pt x="148273" y="315474"/>
                  </a:lnTo>
                  <a:cubicBezTo>
                    <a:pt x="147422" y="315538"/>
                    <a:pt x="146139" y="315690"/>
                    <a:pt x="144513" y="315906"/>
                  </a:cubicBezTo>
                  <a:cubicBezTo>
                    <a:pt x="141275" y="316350"/>
                    <a:pt x="136754" y="317125"/>
                    <a:pt x="131775" y="318459"/>
                  </a:cubicBezTo>
                  <a:cubicBezTo>
                    <a:pt x="121819" y="321024"/>
                    <a:pt x="110503" y="326041"/>
                    <a:pt x="104330" y="332987"/>
                  </a:cubicBezTo>
                  <a:lnTo>
                    <a:pt x="102349" y="338258"/>
                  </a:lnTo>
                  <a:lnTo>
                    <a:pt x="161189" y="338258"/>
                  </a:lnTo>
                  <a:lnTo>
                    <a:pt x="161189" y="350755"/>
                  </a:lnTo>
                  <a:cubicBezTo>
                    <a:pt x="161176" y="388703"/>
                    <a:pt x="130429" y="419462"/>
                    <a:pt x="92482" y="419474"/>
                  </a:cubicBezTo>
                  <a:lnTo>
                    <a:pt x="80315" y="419474"/>
                  </a:lnTo>
                  <a:lnTo>
                    <a:pt x="80315" y="486366"/>
                  </a:lnTo>
                  <a:cubicBezTo>
                    <a:pt x="80315" y="536543"/>
                    <a:pt x="49811" y="579591"/>
                    <a:pt x="6334" y="597979"/>
                  </a:cubicBezTo>
                  <a:lnTo>
                    <a:pt x="0" y="599946"/>
                  </a:lnTo>
                  <a:lnTo>
                    <a:pt x="0" y="572663"/>
                  </a:lnTo>
                  <a:lnTo>
                    <a:pt x="27165" y="554349"/>
                  </a:lnTo>
                  <a:cubicBezTo>
                    <a:pt x="44577" y="536911"/>
                    <a:pt x="55309" y="512947"/>
                    <a:pt x="55321" y="486366"/>
                  </a:cubicBezTo>
                  <a:lnTo>
                    <a:pt x="55321" y="394468"/>
                  </a:lnTo>
                  <a:lnTo>
                    <a:pt x="92482" y="394468"/>
                  </a:lnTo>
                  <a:cubicBezTo>
                    <a:pt x="104585" y="394468"/>
                    <a:pt x="115418" y="389591"/>
                    <a:pt x="123380" y="381654"/>
                  </a:cubicBezTo>
                  <a:cubicBezTo>
                    <a:pt x="127349" y="377685"/>
                    <a:pt x="130550" y="372986"/>
                    <a:pt x="132759" y="367767"/>
                  </a:cubicBezTo>
                  <a:lnTo>
                    <a:pt x="133671" y="363252"/>
                  </a:lnTo>
                  <a:lnTo>
                    <a:pt x="72657" y="363252"/>
                  </a:lnTo>
                  <a:lnTo>
                    <a:pt x="72657" y="350755"/>
                  </a:lnTo>
                  <a:cubicBezTo>
                    <a:pt x="72555" y="336658"/>
                    <a:pt x="78054" y="324618"/>
                    <a:pt x="85827" y="316198"/>
                  </a:cubicBezTo>
                  <a:cubicBezTo>
                    <a:pt x="93587" y="307702"/>
                    <a:pt x="103150" y="302330"/>
                    <a:pt x="112217" y="298647"/>
                  </a:cubicBezTo>
                  <a:lnTo>
                    <a:pt x="136195" y="291957"/>
                  </a:lnTo>
                  <a:lnTo>
                    <a:pt x="136195" y="257892"/>
                  </a:lnTo>
                  <a:lnTo>
                    <a:pt x="170574" y="252597"/>
                  </a:lnTo>
                  <a:lnTo>
                    <a:pt x="137516" y="142856"/>
                  </a:lnTo>
                  <a:lnTo>
                    <a:pt x="137439" y="142513"/>
                  </a:lnTo>
                  <a:cubicBezTo>
                    <a:pt x="136842" y="140036"/>
                    <a:pt x="135496" y="135579"/>
                    <a:pt x="134366" y="131959"/>
                  </a:cubicBezTo>
                  <a:lnTo>
                    <a:pt x="132366" y="125730"/>
                  </a:lnTo>
                  <a:lnTo>
                    <a:pt x="109701" y="84547"/>
                  </a:lnTo>
                  <a:cubicBezTo>
                    <a:pt x="88284" y="56621"/>
                    <a:pt x="57654" y="36128"/>
                    <a:pt x="22353" y="27635"/>
                  </a:cubicBezTo>
                  <a:lnTo>
                    <a:pt x="0" y="250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8" name="Shape 2100"/>
            <p:cNvSpPr/>
            <p:nvPr/>
          </p:nvSpPr>
          <p:spPr>
            <a:xfrm>
              <a:off x="167852" y="12457"/>
              <a:ext cx="427914" cy="325401"/>
            </a:xfrm>
            <a:custGeom>
              <a:avLst/>
              <a:gdLst/>
              <a:ahLst/>
              <a:cxnLst/>
              <a:rect l="0" t="0" r="0" b="0"/>
              <a:pathLst>
                <a:path w="427914" h="325401">
                  <a:moveTo>
                    <a:pt x="242460" y="45"/>
                  </a:moveTo>
                  <a:cubicBezTo>
                    <a:pt x="254703" y="0"/>
                    <a:pt x="267283" y="1138"/>
                    <a:pt x="280048" y="3799"/>
                  </a:cubicBezTo>
                  <a:cubicBezTo>
                    <a:pt x="381940" y="25033"/>
                    <a:pt x="427914" y="94947"/>
                    <a:pt x="345389" y="137136"/>
                  </a:cubicBezTo>
                  <a:cubicBezTo>
                    <a:pt x="322834" y="148668"/>
                    <a:pt x="238608" y="159057"/>
                    <a:pt x="191427" y="152338"/>
                  </a:cubicBezTo>
                  <a:cubicBezTo>
                    <a:pt x="180632" y="146979"/>
                    <a:pt x="148108" y="156428"/>
                    <a:pt x="170447" y="208993"/>
                  </a:cubicBezTo>
                  <a:cubicBezTo>
                    <a:pt x="192761" y="261571"/>
                    <a:pt x="120523" y="325401"/>
                    <a:pt x="65659" y="325172"/>
                  </a:cubicBezTo>
                  <a:cubicBezTo>
                    <a:pt x="65659" y="325172"/>
                    <a:pt x="18872" y="295645"/>
                    <a:pt x="9436" y="194363"/>
                  </a:cubicBezTo>
                  <a:cubicBezTo>
                    <a:pt x="0" y="93054"/>
                    <a:pt x="56617" y="53265"/>
                    <a:pt x="87630" y="58650"/>
                  </a:cubicBezTo>
                  <a:cubicBezTo>
                    <a:pt x="87630" y="58650"/>
                    <a:pt x="156764" y="359"/>
                    <a:pt x="242460" y="45"/>
                  </a:cubicBezTo>
                  <a:close/>
                </a:path>
              </a:pathLst>
            </a:custGeom>
            <a:solidFill>
              <a:srgbClr val="FFFEFD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9" name="Shape 2101"/>
            <p:cNvSpPr/>
            <p:nvPr/>
          </p:nvSpPr>
          <p:spPr>
            <a:xfrm>
              <a:off x="163725" y="5322"/>
              <a:ext cx="202286" cy="344830"/>
            </a:xfrm>
            <a:custGeom>
              <a:avLst/>
              <a:gdLst/>
              <a:ahLst/>
              <a:cxnLst/>
              <a:rect l="0" t="0" r="0" b="0"/>
              <a:pathLst>
                <a:path w="202286" h="344830">
                  <a:moveTo>
                    <a:pt x="202286" y="0"/>
                  </a:moveTo>
                  <a:lnTo>
                    <a:pt x="202286" y="25543"/>
                  </a:lnTo>
                  <a:lnTo>
                    <a:pt x="191905" y="27841"/>
                  </a:lnTo>
                  <a:cubicBezTo>
                    <a:pt x="174685" y="32788"/>
                    <a:pt x="158978" y="39439"/>
                    <a:pt x="145593" y="46253"/>
                  </a:cubicBezTo>
                  <a:cubicBezTo>
                    <a:pt x="118847" y="59842"/>
                    <a:pt x="101498" y="73939"/>
                    <a:pt x="99924" y="75247"/>
                  </a:cubicBezTo>
                  <a:lnTo>
                    <a:pt x="99809" y="75349"/>
                  </a:lnTo>
                  <a:lnTo>
                    <a:pt x="95339" y="79108"/>
                  </a:lnTo>
                  <a:lnTo>
                    <a:pt x="89598" y="78105"/>
                  </a:lnTo>
                  <a:cubicBezTo>
                    <a:pt x="88532" y="77914"/>
                    <a:pt x="87313" y="77812"/>
                    <a:pt x="86004" y="77812"/>
                  </a:cubicBezTo>
                  <a:cubicBezTo>
                    <a:pt x="76302" y="77685"/>
                    <a:pt x="60820" y="84137"/>
                    <a:pt x="48120" y="100317"/>
                  </a:cubicBezTo>
                  <a:cubicBezTo>
                    <a:pt x="35395" y="116433"/>
                    <a:pt x="25044" y="142049"/>
                    <a:pt x="25006" y="179628"/>
                  </a:cubicBezTo>
                  <a:cubicBezTo>
                    <a:pt x="25006" y="186169"/>
                    <a:pt x="25336" y="193065"/>
                    <a:pt x="25997" y="200342"/>
                  </a:cubicBezTo>
                  <a:cubicBezTo>
                    <a:pt x="30442" y="247675"/>
                    <a:pt x="43155" y="277888"/>
                    <a:pt x="54610" y="296379"/>
                  </a:cubicBezTo>
                  <a:cubicBezTo>
                    <a:pt x="60356" y="305619"/>
                    <a:pt x="65814" y="311950"/>
                    <a:pt x="69852" y="315983"/>
                  </a:cubicBezTo>
                  <a:lnTo>
                    <a:pt x="73556" y="319194"/>
                  </a:lnTo>
                  <a:lnTo>
                    <a:pt x="93972" y="315636"/>
                  </a:lnTo>
                  <a:cubicBezTo>
                    <a:pt x="102308" y="312905"/>
                    <a:pt x="110814" y="308908"/>
                    <a:pt x="118872" y="303872"/>
                  </a:cubicBezTo>
                  <a:cubicBezTo>
                    <a:pt x="135001" y="293877"/>
                    <a:pt x="149276" y="279844"/>
                    <a:pt x="157658" y="265277"/>
                  </a:cubicBezTo>
                  <a:cubicBezTo>
                    <a:pt x="163271" y="255549"/>
                    <a:pt x="166230" y="245744"/>
                    <a:pt x="166217" y="236664"/>
                  </a:cubicBezTo>
                  <a:cubicBezTo>
                    <a:pt x="166205" y="231317"/>
                    <a:pt x="165227" y="226161"/>
                    <a:pt x="163055" y="221018"/>
                  </a:cubicBezTo>
                  <a:cubicBezTo>
                    <a:pt x="157125" y="206984"/>
                    <a:pt x="154419" y="195148"/>
                    <a:pt x="154406" y="184759"/>
                  </a:cubicBezTo>
                  <a:cubicBezTo>
                    <a:pt x="154305" y="172237"/>
                    <a:pt x="158775" y="161658"/>
                    <a:pt x="165875" y="155016"/>
                  </a:cubicBezTo>
                  <a:cubicBezTo>
                    <a:pt x="172936" y="148336"/>
                    <a:pt x="181496" y="145681"/>
                    <a:pt x="189141" y="145656"/>
                  </a:cubicBezTo>
                  <a:lnTo>
                    <a:pt x="197261" y="147431"/>
                  </a:lnTo>
                  <a:lnTo>
                    <a:pt x="197307" y="147103"/>
                  </a:lnTo>
                  <a:lnTo>
                    <a:pt x="202286" y="147400"/>
                  </a:lnTo>
                  <a:lnTo>
                    <a:pt x="202286" y="172370"/>
                  </a:lnTo>
                  <a:lnTo>
                    <a:pt x="193777" y="171856"/>
                  </a:lnTo>
                  <a:lnTo>
                    <a:pt x="191795" y="171564"/>
                  </a:lnTo>
                  <a:lnTo>
                    <a:pt x="190128" y="170748"/>
                  </a:lnTo>
                  <a:lnTo>
                    <a:pt x="190081" y="170738"/>
                  </a:lnTo>
                  <a:lnTo>
                    <a:pt x="189141" y="170649"/>
                  </a:lnTo>
                  <a:cubicBezTo>
                    <a:pt x="187389" y="170636"/>
                    <a:pt x="184848" y="171398"/>
                    <a:pt x="183121" y="173100"/>
                  </a:cubicBezTo>
                  <a:cubicBezTo>
                    <a:pt x="181445" y="174828"/>
                    <a:pt x="179489" y="177545"/>
                    <a:pt x="179388" y="184759"/>
                  </a:cubicBezTo>
                  <a:cubicBezTo>
                    <a:pt x="179388" y="190664"/>
                    <a:pt x="181026" y="199427"/>
                    <a:pt x="186068" y="211226"/>
                  </a:cubicBezTo>
                  <a:cubicBezTo>
                    <a:pt x="189598" y="219532"/>
                    <a:pt x="191236" y="228155"/>
                    <a:pt x="191224" y="236664"/>
                  </a:cubicBezTo>
                  <a:cubicBezTo>
                    <a:pt x="191211" y="251180"/>
                    <a:pt x="186588" y="265137"/>
                    <a:pt x="179311" y="277774"/>
                  </a:cubicBezTo>
                  <a:cubicBezTo>
                    <a:pt x="171983" y="290423"/>
                    <a:pt x="161963" y="301891"/>
                    <a:pt x="150419" y="311708"/>
                  </a:cubicBezTo>
                  <a:cubicBezTo>
                    <a:pt x="127305" y="331228"/>
                    <a:pt x="98209" y="344639"/>
                    <a:pt x="70091" y="344805"/>
                  </a:cubicBezTo>
                  <a:lnTo>
                    <a:pt x="69875" y="344805"/>
                  </a:lnTo>
                  <a:lnTo>
                    <a:pt x="66205" y="344830"/>
                  </a:lnTo>
                  <a:lnTo>
                    <a:pt x="63106" y="342874"/>
                  </a:lnTo>
                  <a:cubicBezTo>
                    <a:pt x="61849" y="342074"/>
                    <a:pt x="48692" y="333425"/>
                    <a:pt x="34696" y="311645"/>
                  </a:cubicBezTo>
                  <a:cubicBezTo>
                    <a:pt x="20688" y="289877"/>
                    <a:pt x="5982" y="255092"/>
                    <a:pt x="1105" y="202654"/>
                  </a:cubicBezTo>
                  <a:cubicBezTo>
                    <a:pt x="381" y="194652"/>
                    <a:pt x="13" y="186982"/>
                    <a:pt x="13" y="179628"/>
                  </a:cubicBezTo>
                  <a:cubicBezTo>
                    <a:pt x="0" y="137464"/>
                    <a:pt x="11798" y="105918"/>
                    <a:pt x="28524" y="84810"/>
                  </a:cubicBezTo>
                  <a:cubicBezTo>
                    <a:pt x="45276" y="63766"/>
                    <a:pt x="66523" y="52933"/>
                    <a:pt x="86004" y="52806"/>
                  </a:cubicBezTo>
                  <a:lnTo>
                    <a:pt x="87825" y="52961"/>
                  </a:lnTo>
                  <a:lnTo>
                    <a:pt x="96787" y="46385"/>
                  </a:lnTo>
                  <a:cubicBezTo>
                    <a:pt x="105016" y="40633"/>
                    <a:pt x="116846" y="33026"/>
                    <a:pt x="131496" y="25400"/>
                  </a:cubicBezTo>
                  <a:cubicBezTo>
                    <a:pt x="146133" y="17780"/>
                    <a:pt x="163611" y="10109"/>
                    <a:pt x="183166" y="4338"/>
                  </a:cubicBezTo>
                  <a:lnTo>
                    <a:pt x="202286" y="0"/>
                  </a:lnTo>
                  <a:close/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0" name="Shape 2102"/>
            <p:cNvSpPr/>
            <p:nvPr/>
          </p:nvSpPr>
          <p:spPr>
            <a:xfrm>
              <a:off x="366011" y="0"/>
              <a:ext cx="202324" cy="179413"/>
            </a:xfrm>
            <a:custGeom>
              <a:avLst/>
              <a:gdLst/>
              <a:ahLst/>
              <a:cxnLst/>
              <a:rect l="0" t="0" r="0" b="0"/>
              <a:pathLst>
                <a:path w="202324" h="179413">
                  <a:moveTo>
                    <a:pt x="45008" y="0"/>
                  </a:moveTo>
                  <a:cubicBezTo>
                    <a:pt x="57823" y="0"/>
                    <a:pt x="71031" y="1219"/>
                    <a:pt x="84455" y="4013"/>
                  </a:cubicBezTo>
                  <a:cubicBezTo>
                    <a:pt x="110134" y="9373"/>
                    <a:pt x="132613" y="17704"/>
                    <a:pt x="151003" y="28156"/>
                  </a:cubicBezTo>
                  <a:cubicBezTo>
                    <a:pt x="169367" y="38646"/>
                    <a:pt x="183756" y="51232"/>
                    <a:pt x="192773" y="65786"/>
                  </a:cubicBezTo>
                  <a:cubicBezTo>
                    <a:pt x="198768" y="75476"/>
                    <a:pt x="202285" y="86195"/>
                    <a:pt x="202285" y="97256"/>
                  </a:cubicBezTo>
                  <a:cubicBezTo>
                    <a:pt x="202324" y="109550"/>
                    <a:pt x="197802" y="121806"/>
                    <a:pt x="189382" y="132486"/>
                  </a:cubicBezTo>
                  <a:cubicBezTo>
                    <a:pt x="180962" y="143205"/>
                    <a:pt x="168834" y="152578"/>
                    <a:pt x="152908" y="160718"/>
                  </a:cubicBezTo>
                  <a:cubicBezTo>
                    <a:pt x="146901" y="163766"/>
                    <a:pt x="139560" y="166040"/>
                    <a:pt x="130632" y="168249"/>
                  </a:cubicBezTo>
                  <a:cubicBezTo>
                    <a:pt x="121767" y="170409"/>
                    <a:pt x="111442" y="172352"/>
                    <a:pt x="100254" y="174003"/>
                  </a:cubicBezTo>
                  <a:cubicBezTo>
                    <a:pt x="77889" y="177292"/>
                    <a:pt x="52146" y="179413"/>
                    <a:pt x="28473" y="179413"/>
                  </a:cubicBezTo>
                  <a:lnTo>
                    <a:pt x="0" y="177692"/>
                  </a:lnTo>
                  <a:lnTo>
                    <a:pt x="0" y="152722"/>
                  </a:lnTo>
                  <a:lnTo>
                    <a:pt x="28473" y="154419"/>
                  </a:lnTo>
                  <a:cubicBezTo>
                    <a:pt x="61709" y="154444"/>
                    <a:pt x="101003" y="149784"/>
                    <a:pt x="124714" y="143954"/>
                  </a:cubicBezTo>
                  <a:cubicBezTo>
                    <a:pt x="132550" y="142075"/>
                    <a:pt x="138747" y="139929"/>
                    <a:pt x="141541" y="138468"/>
                  </a:cubicBezTo>
                  <a:cubicBezTo>
                    <a:pt x="155105" y="131534"/>
                    <a:pt x="164236" y="124079"/>
                    <a:pt x="169723" y="117043"/>
                  </a:cubicBezTo>
                  <a:cubicBezTo>
                    <a:pt x="175209" y="109982"/>
                    <a:pt x="177228" y="103619"/>
                    <a:pt x="177279" y="97256"/>
                  </a:cubicBezTo>
                  <a:cubicBezTo>
                    <a:pt x="177279" y="91529"/>
                    <a:pt x="175514" y="85433"/>
                    <a:pt x="171501" y="78918"/>
                  </a:cubicBezTo>
                  <a:cubicBezTo>
                    <a:pt x="167500" y="72415"/>
                    <a:pt x="161239" y="65646"/>
                    <a:pt x="152806" y="59220"/>
                  </a:cubicBezTo>
                  <a:cubicBezTo>
                    <a:pt x="135979" y="46317"/>
                    <a:pt x="110617" y="34976"/>
                    <a:pt x="79337" y="28486"/>
                  </a:cubicBezTo>
                  <a:cubicBezTo>
                    <a:pt x="67704" y="26073"/>
                    <a:pt x="56248" y="24993"/>
                    <a:pt x="45008" y="24981"/>
                  </a:cubicBezTo>
                  <a:cubicBezTo>
                    <a:pt x="35290" y="24978"/>
                    <a:pt x="25748" y="25786"/>
                    <a:pt x="16482" y="27215"/>
                  </a:cubicBezTo>
                  <a:lnTo>
                    <a:pt x="0" y="30864"/>
                  </a:lnTo>
                  <a:lnTo>
                    <a:pt x="0" y="5322"/>
                  </a:lnTo>
                  <a:lnTo>
                    <a:pt x="11674" y="2673"/>
                  </a:lnTo>
                  <a:cubicBezTo>
                    <a:pt x="22394" y="982"/>
                    <a:pt x="33537" y="10"/>
                    <a:pt x="45008" y="0"/>
                  </a:cubicBezTo>
                  <a:close/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1" name="Shape 24660"/>
            <p:cNvSpPr/>
            <p:nvPr/>
          </p:nvSpPr>
          <p:spPr>
            <a:xfrm>
              <a:off x="621192" y="363792"/>
              <a:ext cx="68313" cy="24993"/>
            </a:xfrm>
            <a:custGeom>
              <a:avLst/>
              <a:gdLst/>
              <a:ahLst/>
              <a:cxnLst/>
              <a:rect l="0" t="0" r="0" b="0"/>
              <a:pathLst>
                <a:path w="68313" h="24993">
                  <a:moveTo>
                    <a:pt x="0" y="0"/>
                  </a:moveTo>
                  <a:lnTo>
                    <a:pt x="68313" y="0"/>
                  </a:lnTo>
                  <a:lnTo>
                    <a:pt x="68313" y="24993"/>
                  </a:lnTo>
                  <a:lnTo>
                    <a:pt x="0" y="24993"/>
                  </a:lnTo>
                  <a:lnTo>
                    <a:pt x="0" y="0"/>
                  </a:lnTo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2" name="Shape 2105"/>
            <p:cNvSpPr/>
            <p:nvPr/>
          </p:nvSpPr>
          <p:spPr>
            <a:xfrm>
              <a:off x="611008" y="320222"/>
              <a:ext cx="48235" cy="22885"/>
            </a:xfrm>
            <a:custGeom>
              <a:avLst/>
              <a:gdLst/>
              <a:ahLst/>
              <a:cxnLst/>
              <a:rect l="0" t="0" r="0" b="0"/>
              <a:pathLst>
                <a:path w="48235" h="22885">
                  <a:moveTo>
                    <a:pt x="0" y="22885"/>
                  </a:moveTo>
                  <a:lnTo>
                    <a:pt x="48235" y="0"/>
                  </a:lnTo>
                  <a:close/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3" name="Shape 2106"/>
            <p:cNvSpPr/>
            <p:nvPr/>
          </p:nvSpPr>
          <p:spPr>
            <a:xfrm>
              <a:off x="605648" y="308940"/>
              <a:ext cx="58953" cy="45453"/>
            </a:xfrm>
            <a:custGeom>
              <a:avLst/>
              <a:gdLst/>
              <a:ahLst/>
              <a:cxnLst/>
              <a:rect l="0" t="0" r="0" b="0"/>
              <a:pathLst>
                <a:path w="58953" h="45453">
                  <a:moveTo>
                    <a:pt x="48235" y="0"/>
                  </a:moveTo>
                  <a:lnTo>
                    <a:pt x="58953" y="22568"/>
                  </a:lnTo>
                  <a:lnTo>
                    <a:pt x="10719" y="45453"/>
                  </a:lnTo>
                  <a:lnTo>
                    <a:pt x="0" y="22885"/>
                  </a:lnTo>
                  <a:lnTo>
                    <a:pt x="48235" y="0"/>
                  </a:lnTo>
                  <a:close/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4" name="Shape 2107"/>
            <p:cNvSpPr/>
            <p:nvPr/>
          </p:nvSpPr>
          <p:spPr>
            <a:xfrm>
              <a:off x="611007" y="408415"/>
              <a:ext cx="48235" cy="22885"/>
            </a:xfrm>
            <a:custGeom>
              <a:avLst/>
              <a:gdLst/>
              <a:ahLst/>
              <a:cxnLst/>
              <a:rect l="0" t="0" r="0" b="0"/>
              <a:pathLst>
                <a:path w="48235" h="22885">
                  <a:moveTo>
                    <a:pt x="48235" y="22885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5" name="Shape 2108"/>
            <p:cNvSpPr/>
            <p:nvPr/>
          </p:nvSpPr>
          <p:spPr>
            <a:xfrm>
              <a:off x="605646" y="397116"/>
              <a:ext cx="58953" cy="45466"/>
            </a:xfrm>
            <a:custGeom>
              <a:avLst/>
              <a:gdLst/>
              <a:ahLst/>
              <a:cxnLst/>
              <a:rect l="0" t="0" r="0" b="0"/>
              <a:pathLst>
                <a:path w="58953" h="45466">
                  <a:moveTo>
                    <a:pt x="10719" y="0"/>
                  </a:moveTo>
                  <a:lnTo>
                    <a:pt x="58953" y="22885"/>
                  </a:lnTo>
                  <a:lnTo>
                    <a:pt x="48235" y="45466"/>
                  </a:lnTo>
                  <a:lnTo>
                    <a:pt x="0" y="22606"/>
                  </a:lnTo>
                  <a:lnTo>
                    <a:pt x="10719" y="0"/>
                  </a:lnTo>
                  <a:close/>
                </a:path>
              </a:pathLst>
            </a:custGeom>
            <a:solidFill>
              <a:srgbClr val="373A5B"/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209" name="Conector recto 208"/>
          <p:cNvCxnSpPr/>
          <p:nvPr/>
        </p:nvCxnSpPr>
        <p:spPr>
          <a:xfrm flipV="1">
            <a:off x="5555589" y="3531744"/>
            <a:ext cx="614677" cy="1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901" y="124918"/>
            <a:ext cx="1791803" cy="644029"/>
          </a:xfrm>
          <a:prstGeom prst="rect">
            <a:avLst/>
          </a:prstGeom>
        </p:spPr>
      </p:pic>
      <p:sp>
        <p:nvSpPr>
          <p:cNvPr id="4" name="Elipse 3"/>
          <p:cNvSpPr/>
          <p:nvPr/>
        </p:nvSpPr>
        <p:spPr>
          <a:xfrm>
            <a:off x="151892" y="778504"/>
            <a:ext cx="1777981" cy="1732747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Elipse 22"/>
          <p:cNvSpPr/>
          <p:nvPr/>
        </p:nvSpPr>
        <p:spPr>
          <a:xfrm>
            <a:off x="327197" y="952782"/>
            <a:ext cx="1451102" cy="1407431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29" name="Imagen 12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4" t="12636" r="57097" b="9070"/>
          <a:stretch/>
        </p:blipFill>
        <p:spPr>
          <a:xfrm rot="20220447">
            <a:off x="561077" y="1121217"/>
            <a:ext cx="648767" cy="455986"/>
          </a:xfrm>
          <a:prstGeom prst="rect">
            <a:avLst/>
          </a:prstGeom>
        </p:spPr>
      </p:pic>
      <p:sp>
        <p:nvSpPr>
          <p:cNvPr id="12" name="Rectángulo redondeado 11"/>
          <p:cNvSpPr/>
          <p:nvPr/>
        </p:nvSpPr>
        <p:spPr>
          <a:xfrm rot="20255126">
            <a:off x="67075" y="1530574"/>
            <a:ext cx="2054139" cy="47728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spc="-15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ork Sans" panose="00000500000000000000" pitchFamily="2" charset="0"/>
              </a:rPr>
              <a:t>COMPROMETIDOS CON EL BUEN SERVICIO</a:t>
            </a:r>
            <a:endParaRPr lang="es-MX" sz="1200" b="1" spc="-1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ork Sans" panose="00000500000000000000" pitchFamily="2" charset="0"/>
            </a:endParaRPr>
          </a:p>
        </p:txBody>
      </p:sp>
      <p:sp>
        <p:nvSpPr>
          <p:cNvPr id="133" name="Elipse 132"/>
          <p:cNvSpPr/>
          <p:nvPr/>
        </p:nvSpPr>
        <p:spPr>
          <a:xfrm>
            <a:off x="5610347" y="709614"/>
            <a:ext cx="404010" cy="384878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latin typeface="Work Sans" panose="00000500000000000000" pitchFamily="2" charset="0"/>
              </a:rPr>
              <a:t>2</a:t>
            </a:r>
            <a:endParaRPr lang="es-MX" sz="2800" b="1" dirty="0">
              <a:latin typeface="Work Sans" panose="00000500000000000000" pitchFamily="2" charset="0"/>
            </a:endParaRPr>
          </a:p>
        </p:txBody>
      </p:sp>
      <p:sp>
        <p:nvSpPr>
          <p:cNvPr id="137" name="Elipse 136"/>
          <p:cNvSpPr/>
          <p:nvPr/>
        </p:nvSpPr>
        <p:spPr>
          <a:xfrm>
            <a:off x="5968261" y="2782299"/>
            <a:ext cx="404010" cy="384878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latin typeface="Work Sans" panose="00000500000000000000" pitchFamily="2" charset="0"/>
              </a:rPr>
              <a:t>5</a:t>
            </a:r>
            <a:endParaRPr lang="es-MX" sz="2800" b="1" dirty="0">
              <a:latin typeface="Work Sans" panose="00000500000000000000" pitchFamily="2" charset="0"/>
            </a:endParaRPr>
          </a:p>
        </p:txBody>
      </p:sp>
      <p:sp>
        <p:nvSpPr>
          <p:cNvPr id="138" name="Elipse 137"/>
          <p:cNvSpPr/>
          <p:nvPr/>
        </p:nvSpPr>
        <p:spPr>
          <a:xfrm>
            <a:off x="3159518" y="2778906"/>
            <a:ext cx="404010" cy="384878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latin typeface="Work Sans" panose="00000500000000000000" pitchFamily="2" charset="0"/>
              </a:rPr>
              <a:t>6</a:t>
            </a:r>
            <a:endParaRPr lang="es-MX" sz="2800" b="1" dirty="0">
              <a:latin typeface="Work Sans" panose="00000500000000000000" pitchFamily="2" charset="0"/>
            </a:endParaRPr>
          </a:p>
        </p:txBody>
      </p:sp>
      <p:sp>
        <p:nvSpPr>
          <p:cNvPr id="139" name="Elipse 138"/>
          <p:cNvSpPr/>
          <p:nvPr/>
        </p:nvSpPr>
        <p:spPr>
          <a:xfrm>
            <a:off x="9111651" y="2782299"/>
            <a:ext cx="404010" cy="384878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latin typeface="Work Sans" panose="00000500000000000000" pitchFamily="2" charset="0"/>
              </a:rPr>
              <a:t>4</a:t>
            </a:r>
            <a:endParaRPr lang="es-MX" sz="2800" b="1" dirty="0">
              <a:latin typeface="Work Sans" panose="00000500000000000000" pitchFamily="2" charset="0"/>
            </a:endParaRPr>
          </a:p>
        </p:txBody>
      </p:sp>
      <p:sp>
        <p:nvSpPr>
          <p:cNvPr id="140" name="Elipse 139"/>
          <p:cNvSpPr/>
          <p:nvPr/>
        </p:nvSpPr>
        <p:spPr>
          <a:xfrm>
            <a:off x="10913654" y="890022"/>
            <a:ext cx="404010" cy="384878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latin typeface="Work Sans" panose="00000500000000000000" pitchFamily="2" charset="0"/>
              </a:rPr>
              <a:t>3</a:t>
            </a:r>
            <a:endParaRPr lang="es-MX" sz="2800" b="1" dirty="0">
              <a:latin typeface="Work Sans" panose="00000500000000000000" pitchFamily="2" charset="0"/>
            </a:endParaRPr>
          </a:p>
        </p:txBody>
      </p:sp>
      <p:sp>
        <p:nvSpPr>
          <p:cNvPr id="141" name="Elipse 140"/>
          <p:cNvSpPr/>
          <p:nvPr/>
        </p:nvSpPr>
        <p:spPr>
          <a:xfrm>
            <a:off x="3110772" y="5007790"/>
            <a:ext cx="404010" cy="384878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latin typeface="Work Sans" panose="00000500000000000000" pitchFamily="2" charset="0"/>
              </a:rPr>
              <a:t>1</a:t>
            </a:r>
            <a:endParaRPr lang="es-MX" sz="2800" b="1" dirty="0">
              <a:latin typeface="Work Sans" panose="00000500000000000000" pitchFamily="2" charset="0"/>
            </a:endParaRPr>
          </a:p>
        </p:txBody>
      </p:sp>
      <p:sp>
        <p:nvSpPr>
          <p:cNvPr id="142" name="Elipse 141"/>
          <p:cNvSpPr/>
          <p:nvPr/>
        </p:nvSpPr>
        <p:spPr>
          <a:xfrm>
            <a:off x="6417476" y="4910562"/>
            <a:ext cx="404010" cy="384878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latin typeface="Work Sans" panose="00000500000000000000" pitchFamily="2" charset="0"/>
              </a:rPr>
              <a:t>2</a:t>
            </a:r>
            <a:endParaRPr lang="es-MX" sz="2800" b="1" dirty="0">
              <a:latin typeface="Work Sans" panose="00000500000000000000" pitchFamily="2" charset="0"/>
            </a:endParaRPr>
          </a:p>
        </p:txBody>
      </p:sp>
      <p:sp>
        <p:nvSpPr>
          <p:cNvPr id="143" name="Elipse 142"/>
          <p:cNvSpPr/>
          <p:nvPr/>
        </p:nvSpPr>
        <p:spPr>
          <a:xfrm>
            <a:off x="11610703" y="4780748"/>
            <a:ext cx="404010" cy="384878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latin typeface="Work Sans" panose="00000500000000000000" pitchFamily="2" charset="0"/>
              </a:rPr>
              <a:t>3</a:t>
            </a:r>
            <a:endParaRPr lang="es-MX" sz="2800" b="1" dirty="0">
              <a:latin typeface="Work Sans" panose="00000500000000000000" pitchFamily="2" charset="0"/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171572" y="6461751"/>
            <a:ext cx="8980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b="1" dirty="0" smtClean="0">
                <a:solidFill>
                  <a:srgbClr val="403D39"/>
                </a:solidFill>
                <a:latin typeface="Work Sans" panose="00000500000000000000" pitchFamily="2" charset="0"/>
              </a:rPr>
              <a:t>Año 2020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41904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967718" y="390380"/>
            <a:ext cx="62565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u="sng" dirty="0" smtClean="0"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Estos son los canales que la Agencia Nacional de Infraestructura pone a su disposición:</a:t>
            </a:r>
            <a:endParaRPr lang="es-MX" sz="2000" b="1" u="sng" dirty="0"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423"/>
          <a:stretch/>
        </p:blipFill>
        <p:spPr>
          <a:xfrm>
            <a:off x="1" y="89655"/>
            <a:ext cx="2445488" cy="688849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008954" y="173580"/>
            <a:ext cx="2183046" cy="520997"/>
          </a:xfrm>
          <a:prstGeom prst="rect">
            <a:avLst/>
          </a:prstGeom>
          <a:solidFill>
            <a:srgbClr val="FF66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466"/>
          <a:stretch/>
        </p:blipFill>
        <p:spPr>
          <a:xfrm>
            <a:off x="10021252" y="80626"/>
            <a:ext cx="2071387" cy="688849"/>
          </a:xfrm>
          <a:prstGeom prst="rect">
            <a:avLst/>
          </a:prstGeom>
        </p:spPr>
      </p:pic>
      <p:sp>
        <p:nvSpPr>
          <p:cNvPr id="37" name="Rectángulo 36"/>
          <p:cNvSpPr/>
          <p:nvPr/>
        </p:nvSpPr>
        <p:spPr>
          <a:xfrm>
            <a:off x="503574" y="1487373"/>
            <a:ext cx="2849526" cy="289982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Rectángulo 34"/>
          <p:cNvSpPr/>
          <p:nvPr/>
        </p:nvSpPr>
        <p:spPr>
          <a:xfrm>
            <a:off x="689644" y="1348670"/>
            <a:ext cx="2477386" cy="2738834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0" lvl="0" indent="-6350">
              <a:lnSpc>
                <a:spcPct val="107000"/>
              </a:lnSpc>
              <a:spcAft>
                <a:spcPts val="260"/>
              </a:spcAft>
            </a:pPr>
            <a:endParaRPr lang="es-MX" sz="2100" b="1" dirty="0" smtClean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marL="127000" indent="-6350" algn="ctr">
              <a:lnSpc>
                <a:spcPct val="107000"/>
              </a:lnSpc>
              <a:spcAft>
                <a:spcPts val="260"/>
              </a:spcAft>
            </a:pPr>
            <a:endParaRPr lang="es-MX" sz="2400" b="1" dirty="0" smtClean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marL="127000" indent="-6350" algn="ctr">
              <a:lnSpc>
                <a:spcPct val="107000"/>
              </a:lnSpc>
              <a:spcAft>
                <a:spcPts val="260"/>
              </a:spcAft>
            </a:pPr>
            <a:r>
              <a:rPr lang="es-MX" sz="2400" b="1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Presencial</a:t>
            </a:r>
            <a:endParaRPr lang="es-MX" sz="2400" b="1" dirty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lvl="0" algn="just"/>
            <a:r>
              <a:rPr lang="es-MX" sz="12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En nuestras oficinas ubicadas en la ciudad de Bogotá en la Calle 24ª No. 59-42 Edificio T3 Torre 4 Piso 2 – Bogotá D.C.</a:t>
            </a:r>
            <a:endParaRPr lang="es-MX" sz="1200" b="1" u="sng" dirty="0" smtClean="0">
              <a:solidFill>
                <a:prstClr val="black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marL="127000" lvl="0" indent="-6350">
              <a:lnSpc>
                <a:spcPct val="107000"/>
              </a:lnSpc>
              <a:spcAft>
                <a:spcPts val="260"/>
              </a:spcAft>
            </a:pPr>
            <a:endParaRPr lang="es-MX" sz="2100" b="1" dirty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marL="127000" lvl="0" indent="-6350">
              <a:lnSpc>
                <a:spcPct val="107000"/>
              </a:lnSpc>
              <a:spcAft>
                <a:spcPts val="260"/>
              </a:spcAft>
            </a:pPr>
            <a:endParaRPr lang="es-MX" sz="2100" b="1" dirty="0" smtClean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marL="127000" lvl="0" indent="-6350">
              <a:lnSpc>
                <a:spcPct val="107000"/>
              </a:lnSpc>
              <a:spcAft>
                <a:spcPts val="260"/>
              </a:spcAft>
            </a:pPr>
            <a:endParaRPr lang="es-MX" sz="2100" b="1" dirty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marL="127000" lvl="0" indent="-6350">
              <a:lnSpc>
                <a:spcPct val="107000"/>
              </a:lnSpc>
              <a:spcAft>
                <a:spcPts val="260"/>
              </a:spcAft>
            </a:pPr>
            <a:endParaRPr lang="es-MX" sz="2100" b="1" dirty="0" smtClean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marL="127000" lvl="0" indent="-6350">
              <a:lnSpc>
                <a:spcPct val="107000"/>
              </a:lnSpc>
              <a:spcAft>
                <a:spcPts val="260"/>
              </a:spcAft>
            </a:pPr>
            <a:endParaRPr lang="es-MX" sz="2100" b="1" dirty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</p:txBody>
      </p:sp>
      <p:grpSp>
        <p:nvGrpSpPr>
          <p:cNvPr id="38" name="Grupo 37" descr="icono de conversación">
            <a:extLst>
              <a:ext uri="{FF2B5EF4-FFF2-40B4-BE49-F238E27FC236}">
                <a16:creationId xmlns="" xmlns:a16="http://schemas.microsoft.com/office/drawing/2014/main" id="{2EC56E8E-7B65-4DFD-B74A-7744DB881AF4}"/>
              </a:ext>
            </a:extLst>
          </p:cNvPr>
          <p:cNvGrpSpPr/>
          <p:nvPr/>
        </p:nvGrpSpPr>
        <p:grpSpPr>
          <a:xfrm>
            <a:off x="1467353" y="2889212"/>
            <a:ext cx="921968" cy="909600"/>
            <a:chOff x="3517900" y="7426325"/>
            <a:chExt cx="631825" cy="628650"/>
          </a:xfrm>
        </p:grpSpPr>
        <p:sp>
          <p:nvSpPr>
            <p:cNvPr id="39" name="Elipse 178">
              <a:extLst>
                <a:ext uri="{FF2B5EF4-FFF2-40B4-BE49-F238E27FC236}">
                  <a16:creationId xmlns="" xmlns:a16="http://schemas.microsoft.com/office/drawing/2014/main" id="{3CF804A5-AC61-40E2-A73C-44F5F5D5AD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7900" y="7426325"/>
              <a:ext cx="631825" cy="628650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Times New Roman"/>
              </a:endParaRPr>
            </a:p>
          </p:txBody>
        </p:sp>
        <p:sp>
          <p:nvSpPr>
            <p:cNvPr id="40" name="Forma libre 187">
              <a:extLst>
                <a:ext uri="{FF2B5EF4-FFF2-40B4-BE49-F238E27FC236}">
                  <a16:creationId xmlns="" xmlns:a16="http://schemas.microsoft.com/office/drawing/2014/main" id="{B2C004F5-671C-4112-861D-D392688F3F0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54425" y="7496175"/>
              <a:ext cx="393700" cy="454025"/>
            </a:xfrm>
            <a:custGeom>
              <a:avLst/>
              <a:gdLst>
                <a:gd name="T0" fmla="*/ 25 w 124"/>
                <a:gd name="T1" fmla="*/ 58 h 143"/>
                <a:gd name="T2" fmla="*/ 0 w 124"/>
                <a:gd name="T3" fmla="*/ 101 h 143"/>
                <a:gd name="T4" fmla="*/ 11 w 124"/>
                <a:gd name="T5" fmla="*/ 143 h 143"/>
                <a:gd name="T6" fmla="*/ 50 w 124"/>
                <a:gd name="T7" fmla="*/ 120 h 143"/>
                <a:gd name="T8" fmla="*/ 25 w 124"/>
                <a:gd name="T9" fmla="*/ 62 h 143"/>
                <a:gd name="T10" fmla="*/ 14 w 124"/>
                <a:gd name="T11" fmla="*/ 74 h 143"/>
                <a:gd name="T12" fmla="*/ 39 w 124"/>
                <a:gd name="T13" fmla="*/ 115 h 143"/>
                <a:gd name="T14" fmla="*/ 34 w 124"/>
                <a:gd name="T15" fmla="*/ 138 h 143"/>
                <a:gd name="T16" fmla="*/ 23 w 124"/>
                <a:gd name="T17" fmla="*/ 122 h 143"/>
                <a:gd name="T18" fmla="*/ 16 w 124"/>
                <a:gd name="T19" fmla="*/ 104 h 143"/>
                <a:gd name="T20" fmla="*/ 4 w 124"/>
                <a:gd name="T21" fmla="*/ 115 h 143"/>
                <a:gd name="T22" fmla="*/ 25 w 124"/>
                <a:gd name="T23" fmla="*/ 90 h 143"/>
                <a:gd name="T24" fmla="*/ 46 w 124"/>
                <a:gd name="T25" fmla="*/ 115 h 143"/>
                <a:gd name="T26" fmla="*/ 98 w 124"/>
                <a:gd name="T27" fmla="*/ 58 h 143"/>
                <a:gd name="T28" fmla="*/ 73 w 124"/>
                <a:gd name="T29" fmla="*/ 101 h 143"/>
                <a:gd name="T30" fmla="*/ 85 w 124"/>
                <a:gd name="T31" fmla="*/ 143 h 143"/>
                <a:gd name="T32" fmla="*/ 124 w 124"/>
                <a:gd name="T33" fmla="*/ 120 h 143"/>
                <a:gd name="T34" fmla="*/ 98 w 124"/>
                <a:gd name="T35" fmla="*/ 62 h 143"/>
                <a:gd name="T36" fmla="*/ 87 w 124"/>
                <a:gd name="T37" fmla="*/ 74 h 143"/>
                <a:gd name="T38" fmla="*/ 112 w 124"/>
                <a:gd name="T39" fmla="*/ 115 h 143"/>
                <a:gd name="T40" fmla="*/ 108 w 124"/>
                <a:gd name="T41" fmla="*/ 138 h 143"/>
                <a:gd name="T42" fmla="*/ 96 w 124"/>
                <a:gd name="T43" fmla="*/ 122 h 143"/>
                <a:gd name="T44" fmla="*/ 89 w 124"/>
                <a:gd name="T45" fmla="*/ 104 h 143"/>
                <a:gd name="T46" fmla="*/ 78 w 124"/>
                <a:gd name="T47" fmla="*/ 115 h 143"/>
                <a:gd name="T48" fmla="*/ 98 w 124"/>
                <a:gd name="T49" fmla="*/ 90 h 143"/>
                <a:gd name="T50" fmla="*/ 119 w 124"/>
                <a:gd name="T51" fmla="*/ 115 h 143"/>
                <a:gd name="T52" fmla="*/ 96 w 124"/>
                <a:gd name="T53" fmla="*/ 46 h 143"/>
                <a:gd name="T54" fmla="*/ 96 w 124"/>
                <a:gd name="T55" fmla="*/ 10 h 143"/>
                <a:gd name="T56" fmla="*/ 69 w 124"/>
                <a:gd name="T57" fmla="*/ 0 h 143"/>
                <a:gd name="T58" fmla="*/ 20 w 124"/>
                <a:gd name="T59" fmla="*/ 30 h 143"/>
                <a:gd name="T60" fmla="*/ 30 w 124"/>
                <a:gd name="T61" fmla="*/ 46 h 143"/>
                <a:gd name="T62" fmla="*/ 48 w 124"/>
                <a:gd name="T63" fmla="*/ 39 h 143"/>
                <a:gd name="T64" fmla="*/ 92 w 124"/>
                <a:gd name="T65" fmla="*/ 55 h 143"/>
                <a:gd name="T66" fmla="*/ 40 w 124"/>
                <a:gd name="T67" fmla="*/ 32 h 143"/>
                <a:gd name="T68" fmla="*/ 27 w 124"/>
                <a:gd name="T69" fmla="*/ 32 h 143"/>
                <a:gd name="T70" fmla="*/ 27 w 124"/>
                <a:gd name="T71" fmla="*/ 5 h 143"/>
                <a:gd name="T72" fmla="*/ 71 w 124"/>
                <a:gd name="T73" fmla="*/ 10 h 143"/>
                <a:gd name="T74" fmla="*/ 53 w 124"/>
                <a:gd name="T75" fmla="*/ 39 h 143"/>
                <a:gd name="T76" fmla="*/ 96 w 124"/>
                <a:gd name="T77" fmla="*/ 14 h 143"/>
                <a:gd name="T78" fmla="*/ 96 w 124"/>
                <a:gd name="T79" fmla="*/ 42 h 143"/>
                <a:gd name="T80" fmla="*/ 81 w 124"/>
                <a:gd name="T81" fmla="*/ 42 h 143"/>
                <a:gd name="T82" fmla="*/ 73 w 124"/>
                <a:gd name="T83" fmla="*/ 26 h 143"/>
                <a:gd name="T84" fmla="*/ 73 w 124"/>
                <a:gd name="T85" fmla="*/ 30 h 143"/>
                <a:gd name="T86" fmla="*/ 87 w 124"/>
                <a:gd name="T87" fmla="*/ 26 h 143"/>
                <a:gd name="T88" fmla="*/ 82 w 124"/>
                <a:gd name="T89" fmla="*/ 26 h 143"/>
                <a:gd name="T90" fmla="*/ 69 w 124"/>
                <a:gd name="T91" fmla="*/ 3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4" h="143">
                  <a:moveTo>
                    <a:pt x="38" y="83"/>
                  </a:moveTo>
                  <a:cubicBezTo>
                    <a:pt x="40" y="80"/>
                    <a:pt x="41" y="77"/>
                    <a:pt x="41" y="74"/>
                  </a:cubicBezTo>
                  <a:cubicBezTo>
                    <a:pt x="41" y="65"/>
                    <a:pt x="34" y="58"/>
                    <a:pt x="25" y="58"/>
                  </a:cubicBezTo>
                  <a:cubicBezTo>
                    <a:pt x="16" y="58"/>
                    <a:pt x="9" y="65"/>
                    <a:pt x="9" y="74"/>
                  </a:cubicBezTo>
                  <a:cubicBezTo>
                    <a:pt x="9" y="77"/>
                    <a:pt x="10" y="80"/>
                    <a:pt x="12" y="83"/>
                  </a:cubicBezTo>
                  <a:cubicBezTo>
                    <a:pt x="5" y="86"/>
                    <a:pt x="0" y="93"/>
                    <a:pt x="0" y="101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1" y="120"/>
                    <a:pt x="11" y="120"/>
                    <a:pt x="11" y="120"/>
                  </a:cubicBezTo>
                  <a:cubicBezTo>
                    <a:pt x="11" y="143"/>
                    <a:pt x="11" y="143"/>
                    <a:pt x="11" y="143"/>
                  </a:cubicBezTo>
                  <a:cubicBezTo>
                    <a:pt x="39" y="143"/>
                    <a:pt x="39" y="143"/>
                    <a:pt x="39" y="143"/>
                  </a:cubicBezTo>
                  <a:cubicBezTo>
                    <a:pt x="39" y="120"/>
                    <a:pt x="39" y="120"/>
                    <a:pt x="39" y="120"/>
                  </a:cubicBezTo>
                  <a:cubicBezTo>
                    <a:pt x="50" y="120"/>
                    <a:pt x="50" y="120"/>
                    <a:pt x="50" y="120"/>
                  </a:cubicBezTo>
                  <a:cubicBezTo>
                    <a:pt x="50" y="101"/>
                    <a:pt x="50" y="101"/>
                    <a:pt x="50" y="101"/>
                  </a:cubicBezTo>
                  <a:cubicBezTo>
                    <a:pt x="50" y="93"/>
                    <a:pt x="46" y="86"/>
                    <a:pt x="38" y="83"/>
                  </a:cubicBezTo>
                  <a:close/>
                  <a:moveTo>
                    <a:pt x="25" y="62"/>
                  </a:moveTo>
                  <a:cubicBezTo>
                    <a:pt x="31" y="62"/>
                    <a:pt x="37" y="67"/>
                    <a:pt x="37" y="74"/>
                  </a:cubicBezTo>
                  <a:cubicBezTo>
                    <a:pt x="37" y="80"/>
                    <a:pt x="31" y="85"/>
                    <a:pt x="25" y="85"/>
                  </a:cubicBezTo>
                  <a:cubicBezTo>
                    <a:pt x="19" y="85"/>
                    <a:pt x="14" y="80"/>
                    <a:pt x="14" y="74"/>
                  </a:cubicBezTo>
                  <a:cubicBezTo>
                    <a:pt x="14" y="67"/>
                    <a:pt x="19" y="62"/>
                    <a:pt x="25" y="62"/>
                  </a:cubicBezTo>
                  <a:close/>
                  <a:moveTo>
                    <a:pt x="46" y="115"/>
                  </a:moveTo>
                  <a:cubicBezTo>
                    <a:pt x="39" y="115"/>
                    <a:pt x="39" y="115"/>
                    <a:pt x="39" y="115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34" y="104"/>
                    <a:pt x="34" y="104"/>
                    <a:pt x="34" y="104"/>
                  </a:cubicBezTo>
                  <a:cubicBezTo>
                    <a:pt x="34" y="138"/>
                    <a:pt x="34" y="138"/>
                    <a:pt x="34" y="138"/>
                  </a:cubicBezTo>
                  <a:cubicBezTo>
                    <a:pt x="27" y="138"/>
                    <a:pt x="27" y="138"/>
                    <a:pt x="27" y="138"/>
                  </a:cubicBezTo>
                  <a:cubicBezTo>
                    <a:pt x="27" y="122"/>
                    <a:pt x="27" y="122"/>
                    <a:pt x="27" y="122"/>
                  </a:cubicBezTo>
                  <a:cubicBezTo>
                    <a:pt x="23" y="122"/>
                    <a:pt x="23" y="122"/>
                    <a:pt x="23" y="122"/>
                  </a:cubicBezTo>
                  <a:cubicBezTo>
                    <a:pt x="23" y="138"/>
                    <a:pt x="23" y="138"/>
                    <a:pt x="23" y="138"/>
                  </a:cubicBezTo>
                  <a:cubicBezTo>
                    <a:pt x="16" y="138"/>
                    <a:pt x="16" y="138"/>
                    <a:pt x="16" y="138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11" y="104"/>
                    <a:pt x="11" y="104"/>
                    <a:pt x="11" y="104"/>
                  </a:cubicBezTo>
                  <a:cubicBezTo>
                    <a:pt x="11" y="115"/>
                    <a:pt x="11" y="115"/>
                    <a:pt x="11" y="115"/>
                  </a:cubicBezTo>
                  <a:cubicBezTo>
                    <a:pt x="4" y="115"/>
                    <a:pt x="4" y="115"/>
                    <a:pt x="4" y="115"/>
                  </a:cubicBezTo>
                  <a:cubicBezTo>
                    <a:pt x="4" y="101"/>
                    <a:pt x="4" y="101"/>
                    <a:pt x="4" y="101"/>
                  </a:cubicBezTo>
                  <a:cubicBezTo>
                    <a:pt x="4" y="95"/>
                    <a:pt x="9" y="89"/>
                    <a:pt x="15" y="86"/>
                  </a:cubicBezTo>
                  <a:cubicBezTo>
                    <a:pt x="18" y="89"/>
                    <a:pt x="21" y="90"/>
                    <a:pt x="25" y="90"/>
                  </a:cubicBezTo>
                  <a:cubicBezTo>
                    <a:pt x="29" y="90"/>
                    <a:pt x="32" y="89"/>
                    <a:pt x="35" y="86"/>
                  </a:cubicBezTo>
                  <a:cubicBezTo>
                    <a:pt x="41" y="89"/>
                    <a:pt x="46" y="95"/>
                    <a:pt x="46" y="101"/>
                  </a:cubicBezTo>
                  <a:lnTo>
                    <a:pt x="46" y="115"/>
                  </a:lnTo>
                  <a:close/>
                  <a:moveTo>
                    <a:pt x="112" y="83"/>
                  </a:moveTo>
                  <a:cubicBezTo>
                    <a:pt x="114" y="80"/>
                    <a:pt x="115" y="77"/>
                    <a:pt x="115" y="74"/>
                  </a:cubicBezTo>
                  <a:cubicBezTo>
                    <a:pt x="115" y="65"/>
                    <a:pt x="107" y="58"/>
                    <a:pt x="98" y="58"/>
                  </a:cubicBezTo>
                  <a:cubicBezTo>
                    <a:pt x="90" y="58"/>
                    <a:pt x="82" y="65"/>
                    <a:pt x="82" y="74"/>
                  </a:cubicBezTo>
                  <a:cubicBezTo>
                    <a:pt x="82" y="77"/>
                    <a:pt x="83" y="80"/>
                    <a:pt x="85" y="83"/>
                  </a:cubicBezTo>
                  <a:cubicBezTo>
                    <a:pt x="78" y="86"/>
                    <a:pt x="73" y="93"/>
                    <a:pt x="73" y="101"/>
                  </a:cubicBezTo>
                  <a:cubicBezTo>
                    <a:pt x="73" y="120"/>
                    <a:pt x="73" y="120"/>
                    <a:pt x="73" y="120"/>
                  </a:cubicBezTo>
                  <a:cubicBezTo>
                    <a:pt x="85" y="120"/>
                    <a:pt x="85" y="120"/>
                    <a:pt x="85" y="120"/>
                  </a:cubicBezTo>
                  <a:cubicBezTo>
                    <a:pt x="85" y="143"/>
                    <a:pt x="85" y="143"/>
                    <a:pt x="85" y="143"/>
                  </a:cubicBezTo>
                  <a:cubicBezTo>
                    <a:pt x="112" y="143"/>
                    <a:pt x="112" y="143"/>
                    <a:pt x="112" y="143"/>
                  </a:cubicBezTo>
                  <a:cubicBezTo>
                    <a:pt x="112" y="120"/>
                    <a:pt x="112" y="120"/>
                    <a:pt x="112" y="120"/>
                  </a:cubicBezTo>
                  <a:cubicBezTo>
                    <a:pt x="124" y="120"/>
                    <a:pt x="124" y="120"/>
                    <a:pt x="124" y="120"/>
                  </a:cubicBezTo>
                  <a:cubicBezTo>
                    <a:pt x="124" y="101"/>
                    <a:pt x="124" y="101"/>
                    <a:pt x="124" y="101"/>
                  </a:cubicBezTo>
                  <a:cubicBezTo>
                    <a:pt x="124" y="93"/>
                    <a:pt x="119" y="86"/>
                    <a:pt x="112" y="83"/>
                  </a:cubicBezTo>
                  <a:close/>
                  <a:moveTo>
                    <a:pt x="98" y="62"/>
                  </a:moveTo>
                  <a:cubicBezTo>
                    <a:pt x="105" y="62"/>
                    <a:pt x="110" y="67"/>
                    <a:pt x="110" y="74"/>
                  </a:cubicBezTo>
                  <a:cubicBezTo>
                    <a:pt x="110" y="80"/>
                    <a:pt x="105" y="85"/>
                    <a:pt x="98" y="85"/>
                  </a:cubicBezTo>
                  <a:cubicBezTo>
                    <a:pt x="92" y="85"/>
                    <a:pt x="87" y="80"/>
                    <a:pt x="87" y="74"/>
                  </a:cubicBezTo>
                  <a:cubicBezTo>
                    <a:pt x="87" y="67"/>
                    <a:pt x="92" y="62"/>
                    <a:pt x="98" y="62"/>
                  </a:cubicBezTo>
                  <a:close/>
                  <a:moveTo>
                    <a:pt x="119" y="115"/>
                  </a:moveTo>
                  <a:cubicBezTo>
                    <a:pt x="112" y="115"/>
                    <a:pt x="112" y="115"/>
                    <a:pt x="112" y="115"/>
                  </a:cubicBezTo>
                  <a:cubicBezTo>
                    <a:pt x="112" y="104"/>
                    <a:pt x="112" y="104"/>
                    <a:pt x="112" y="104"/>
                  </a:cubicBezTo>
                  <a:cubicBezTo>
                    <a:pt x="108" y="104"/>
                    <a:pt x="108" y="104"/>
                    <a:pt x="108" y="104"/>
                  </a:cubicBezTo>
                  <a:cubicBezTo>
                    <a:pt x="108" y="138"/>
                    <a:pt x="108" y="138"/>
                    <a:pt x="108" y="138"/>
                  </a:cubicBezTo>
                  <a:cubicBezTo>
                    <a:pt x="101" y="138"/>
                    <a:pt x="101" y="138"/>
                    <a:pt x="101" y="138"/>
                  </a:cubicBezTo>
                  <a:cubicBezTo>
                    <a:pt x="101" y="122"/>
                    <a:pt x="101" y="122"/>
                    <a:pt x="101" y="122"/>
                  </a:cubicBezTo>
                  <a:cubicBezTo>
                    <a:pt x="96" y="122"/>
                    <a:pt x="96" y="122"/>
                    <a:pt x="96" y="122"/>
                  </a:cubicBezTo>
                  <a:cubicBezTo>
                    <a:pt x="96" y="138"/>
                    <a:pt x="96" y="138"/>
                    <a:pt x="96" y="138"/>
                  </a:cubicBezTo>
                  <a:cubicBezTo>
                    <a:pt x="89" y="138"/>
                    <a:pt x="89" y="138"/>
                    <a:pt x="89" y="138"/>
                  </a:cubicBezTo>
                  <a:cubicBezTo>
                    <a:pt x="89" y="104"/>
                    <a:pt x="89" y="104"/>
                    <a:pt x="89" y="104"/>
                  </a:cubicBezTo>
                  <a:cubicBezTo>
                    <a:pt x="85" y="104"/>
                    <a:pt x="85" y="104"/>
                    <a:pt x="85" y="104"/>
                  </a:cubicBezTo>
                  <a:cubicBezTo>
                    <a:pt x="85" y="115"/>
                    <a:pt x="85" y="115"/>
                    <a:pt x="85" y="115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8" y="101"/>
                    <a:pt x="78" y="101"/>
                    <a:pt x="78" y="101"/>
                  </a:cubicBezTo>
                  <a:cubicBezTo>
                    <a:pt x="78" y="95"/>
                    <a:pt x="82" y="89"/>
                    <a:pt x="88" y="86"/>
                  </a:cubicBezTo>
                  <a:cubicBezTo>
                    <a:pt x="91" y="89"/>
                    <a:pt x="95" y="90"/>
                    <a:pt x="98" y="90"/>
                  </a:cubicBezTo>
                  <a:cubicBezTo>
                    <a:pt x="102" y="90"/>
                    <a:pt x="106" y="89"/>
                    <a:pt x="109" y="86"/>
                  </a:cubicBezTo>
                  <a:cubicBezTo>
                    <a:pt x="115" y="89"/>
                    <a:pt x="119" y="95"/>
                    <a:pt x="119" y="101"/>
                  </a:cubicBezTo>
                  <a:cubicBezTo>
                    <a:pt x="119" y="115"/>
                    <a:pt x="119" y="115"/>
                    <a:pt x="119" y="115"/>
                  </a:cubicBezTo>
                  <a:close/>
                  <a:moveTo>
                    <a:pt x="92" y="55"/>
                  </a:moveTo>
                  <a:cubicBezTo>
                    <a:pt x="92" y="46"/>
                    <a:pt x="92" y="46"/>
                    <a:pt x="92" y="46"/>
                  </a:cubicBezTo>
                  <a:cubicBezTo>
                    <a:pt x="96" y="46"/>
                    <a:pt x="96" y="46"/>
                    <a:pt x="96" y="46"/>
                  </a:cubicBezTo>
                  <a:cubicBezTo>
                    <a:pt x="100" y="46"/>
                    <a:pt x="103" y="43"/>
                    <a:pt x="103" y="39"/>
                  </a:cubicBezTo>
                  <a:cubicBezTo>
                    <a:pt x="103" y="16"/>
                    <a:pt x="103" y="16"/>
                    <a:pt x="103" y="16"/>
                  </a:cubicBezTo>
                  <a:cubicBezTo>
                    <a:pt x="103" y="13"/>
                    <a:pt x="100" y="10"/>
                    <a:pt x="96" y="10"/>
                  </a:cubicBezTo>
                  <a:cubicBezTo>
                    <a:pt x="76" y="10"/>
                    <a:pt x="76" y="10"/>
                    <a:pt x="76" y="10"/>
                  </a:cubicBezTo>
                  <a:cubicBezTo>
                    <a:pt x="76" y="7"/>
                    <a:pt x="76" y="7"/>
                    <a:pt x="76" y="7"/>
                  </a:cubicBezTo>
                  <a:cubicBezTo>
                    <a:pt x="76" y="3"/>
                    <a:pt x="72" y="0"/>
                    <a:pt x="6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4" y="0"/>
                    <a:pt x="20" y="3"/>
                    <a:pt x="20" y="7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4"/>
                    <a:pt x="24" y="37"/>
                    <a:pt x="27" y="37"/>
                  </a:cubicBezTo>
                  <a:cubicBezTo>
                    <a:pt x="30" y="37"/>
                    <a:pt x="30" y="37"/>
                    <a:pt x="30" y="37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48" y="39"/>
                    <a:pt x="48" y="39"/>
                    <a:pt x="48" y="39"/>
                  </a:cubicBezTo>
                  <a:cubicBezTo>
                    <a:pt x="48" y="43"/>
                    <a:pt x="51" y="46"/>
                    <a:pt x="55" y="46"/>
                  </a:cubicBezTo>
                  <a:cubicBezTo>
                    <a:pt x="79" y="46"/>
                    <a:pt x="79" y="46"/>
                    <a:pt x="79" y="46"/>
                  </a:cubicBezTo>
                  <a:lnTo>
                    <a:pt x="92" y="55"/>
                  </a:lnTo>
                  <a:close/>
                  <a:moveTo>
                    <a:pt x="48" y="16"/>
                  </a:moveTo>
                  <a:cubicBezTo>
                    <a:pt x="48" y="32"/>
                    <a:pt x="48" y="32"/>
                    <a:pt x="48" y="32"/>
                  </a:cubicBezTo>
                  <a:cubicBezTo>
                    <a:pt x="40" y="32"/>
                    <a:pt x="40" y="32"/>
                    <a:pt x="40" y="32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27" y="32"/>
                    <a:pt x="27" y="32"/>
                    <a:pt x="27" y="32"/>
                  </a:cubicBezTo>
                  <a:cubicBezTo>
                    <a:pt x="26" y="32"/>
                    <a:pt x="25" y="31"/>
                    <a:pt x="25" y="30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5" y="6"/>
                    <a:pt x="26" y="5"/>
                    <a:pt x="27" y="5"/>
                  </a:cubicBezTo>
                  <a:cubicBezTo>
                    <a:pt x="69" y="5"/>
                    <a:pt x="69" y="5"/>
                    <a:pt x="69" y="5"/>
                  </a:cubicBezTo>
                  <a:cubicBezTo>
                    <a:pt x="70" y="5"/>
                    <a:pt x="71" y="6"/>
                    <a:pt x="71" y="7"/>
                  </a:cubicBezTo>
                  <a:cubicBezTo>
                    <a:pt x="71" y="10"/>
                    <a:pt x="71" y="10"/>
                    <a:pt x="71" y="10"/>
                  </a:cubicBezTo>
                  <a:cubicBezTo>
                    <a:pt x="55" y="10"/>
                    <a:pt x="55" y="10"/>
                    <a:pt x="55" y="10"/>
                  </a:cubicBezTo>
                  <a:cubicBezTo>
                    <a:pt x="51" y="10"/>
                    <a:pt x="48" y="13"/>
                    <a:pt x="48" y="16"/>
                  </a:cubicBezTo>
                  <a:close/>
                  <a:moveTo>
                    <a:pt x="53" y="39"/>
                  </a:moveTo>
                  <a:cubicBezTo>
                    <a:pt x="53" y="16"/>
                    <a:pt x="53" y="16"/>
                    <a:pt x="53" y="16"/>
                  </a:cubicBezTo>
                  <a:cubicBezTo>
                    <a:pt x="53" y="15"/>
                    <a:pt x="54" y="14"/>
                    <a:pt x="55" y="14"/>
                  </a:cubicBezTo>
                  <a:cubicBezTo>
                    <a:pt x="96" y="14"/>
                    <a:pt x="96" y="14"/>
                    <a:pt x="96" y="14"/>
                  </a:cubicBezTo>
                  <a:cubicBezTo>
                    <a:pt x="97" y="14"/>
                    <a:pt x="98" y="15"/>
                    <a:pt x="98" y="16"/>
                  </a:cubicBezTo>
                  <a:cubicBezTo>
                    <a:pt x="98" y="39"/>
                    <a:pt x="98" y="39"/>
                    <a:pt x="98" y="39"/>
                  </a:cubicBezTo>
                  <a:cubicBezTo>
                    <a:pt x="98" y="41"/>
                    <a:pt x="97" y="42"/>
                    <a:pt x="96" y="42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7" y="46"/>
                    <a:pt x="87" y="46"/>
                    <a:pt x="87" y="46"/>
                  </a:cubicBezTo>
                  <a:cubicBezTo>
                    <a:pt x="81" y="42"/>
                    <a:pt x="81" y="42"/>
                    <a:pt x="81" y="42"/>
                  </a:cubicBezTo>
                  <a:cubicBezTo>
                    <a:pt x="55" y="42"/>
                    <a:pt x="55" y="42"/>
                    <a:pt x="55" y="42"/>
                  </a:cubicBezTo>
                  <a:cubicBezTo>
                    <a:pt x="54" y="42"/>
                    <a:pt x="53" y="41"/>
                    <a:pt x="53" y="39"/>
                  </a:cubicBezTo>
                  <a:close/>
                  <a:moveTo>
                    <a:pt x="73" y="26"/>
                  </a:moveTo>
                  <a:cubicBezTo>
                    <a:pt x="78" y="26"/>
                    <a:pt x="78" y="26"/>
                    <a:pt x="78" y="26"/>
                  </a:cubicBezTo>
                  <a:cubicBezTo>
                    <a:pt x="78" y="30"/>
                    <a:pt x="78" y="30"/>
                    <a:pt x="78" y="30"/>
                  </a:cubicBezTo>
                  <a:cubicBezTo>
                    <a:pt x="73" y="30"/>
                    <a:pt x="73" y="30"/>
                    <a:pt x="73" y="30"/>
                  </a:cubicBezTo>
                  <a:lnTo>
                    <a:pt x="73" y="26"/>
                  </a:lnTo>
                  <a:close/>
                  <a:moveTo>
                    <a:pt x="82" y="26"/>
                  </a:moveTo>
                  <a:cubicBezTo>
                    <a:pt x="87" y="26"/>
                    <a:pt x="87" y="26"/>
                    <a:pt x="87" y="26"/>
                  </a:cubicBezTo>
                  <a:cubicBezTo>
                    <a:pt x="87" y="30"/>
                    <a:pt x="87" y="30"/>
                    <a:pt x="87" y="30"/>
                  </a:cubicBezTo>
                  <a:cubicBezTo>
                    <a:pt x="82" y="30"/>
                    <a:pt x="82" y="30"/>
                    <a:pt x="82" y="30"/>
                  </a:cubicBezTo>
                  <a:lnTo>
                    <a:pt x="82" y="26"/>
                  </a:lnTo>
                  <a:close/>
                  <a:moveTo>
                    <a:pt x="64" y="26"/>
                  </a:moveTo>
                  <a:cubicBezTo>
                    <a:pt x="69" y="26"/>
                    <a:pt x="69" y="26"/>
                    <a:pt x="69" y="26"/>
                  </a:cubicBezTo>
                  <a:cubicBezTo>
                    <a:pt x="69" y="30"/>
                    <a:pt x="69" y="30"/>
                    <a:pt x="69" y="30"/>
                  </a:cubicBezTo>
                  <a:cubicBezTo>
                    <a:pt x="64" y="30"/>
                    <a:pt x="64" y="30"/>
                    <a:pt x="64" y="30"/>
                  </a:cubicBezTo>
                  <a:lnTo>
                    <a:pt x="64" y="26"/>
                  </a:lnTo>
                  <a:close/>
                </a:path>
              </a:pathLst>
            </a:custGeom>
            <a:ln>
              <a:solidFill>
                <a:srgbClr val="00206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Times New Roman"/>
              </a:endParaRPr>
            </a:p>
          </p:txBody>
        </p:sp>
      </p:grpSp>
      <p:sp>
        <p:nvSpPr>
          <p:cNvPr id="41" name="Rectángulo 40"/>
          <p:cNvSpPr/>
          <p:nvPr/>
        </p:nvSpPr>
        <p:spPr>
          <a:xfrm>
            <a:off x="4644754" y="1487373"/>
            <a:ext cx="2849526" cy="289982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2" name="Rectángulo 41"/>
          <p:cNvSpPr/>
          <p:nvPr/>
        </p:nvSpPr>
        <p:spPr>
          <a:xfrm>
            <a:off x="4830824" y="1348670"/>
            <a:ext cx="2477386" cy="2738834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0" lvl="0" indent="-6350">
              <a:lnSpc>
                <a:spcPct val="107000"/>
              </a:lnSpc>
              <a:spcAft>
                <a:spcPts val="260"/>
              </a:spcAft>
            </a:pPr>
            <a:endParaRPr lang="es-MX" sz="2100" b="1" dirty="0" smtClean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marL="127000" lvl="0" indent="-6350" algn="ctr">
              <a:lnSpc>
                <a:spcPct val="107000"/>
              </a:lnSpc>
              <a:spcAft>
                <a:spcPts val="260"/>
              </a:spcAft>
            </a:pPr>
            <a:endParaRPr lang="es-MX" sz="2400" b="1" dirty="0" smtClean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marL="127000" lvl="0" indent="-6350" algn="ctr">
              <a:lnSpc>
                <a:spcPct val="107000"/>
              </a:lnSpc>
              <a:spcAft>
                <a:spcPts val="260"/>
              </a:spcAft>
            </a:pPr>
            <a:r>
              <a:rPr lang="es-MX" sz="2400" b="1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Telefónico</a:t>
            </a:r>
            <a:endParaRPr lang="es-MX" sz="2400" b="1" dirty="0" smtClean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lvl="0" algn="just"/>
            <a:r>
              <a:rPr lang="es-MX" sz="12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A través de nuestro PBX: 4848860. Ext: </a:t>
            </a:r>
            <a:r>
              <a:rPr lang="es-MX" sz="12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1368, 1421, 1353 </a:t>
            </a:r>
            <a:r>
              <a:rPr lang="es-MX" sz="12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y en nuestra línea gratuita nacional: 018000410151.</a:t>
            </a:r>
            <a:endParaRPr lang="es-MX" sz="1200" b="1" u="sng" dirty="0">
              <a:solidFill>
                <a:prstClr val="black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marL="127000" lvl="0" indent="-6350">
              <a:lnSpc>
                <a:spcPct val="107000"/>
              </a:lnSpc>
              <a:spcAft>
                <a:spcPts val="260"/>
              </a:spcAft>
            </a:pPr>
            <a:endParaRPr lang="es-MX" sz="2100" b="1" dirty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marL="127000" lvl="0" indent="-6350">
              <a:lnSpc>
                <a:spcPct val="107000"/>
              </a:lnSpc>
              <a:spcAft>
                <a:spcPts val="260"/>
              </a:spcAft>
            </a:pPr>
            <a:endParaRPr lang="es-MX" sz="2100" b="1" dirty="0" smtClean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marL="127000" lvl="0" indent="-6350">
              <a:lnSpc>
                <a:spcPct val="107000"/>
              </a:lnSpc>
              <a:spcAft>
                <a:spcPts val="260"/>
              </a:spcAft>
            </a:pPr>
            <a:endParaRPr lang="es-MX" sz="2100" b="1" dirty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marL="127000" lvl="0" indent="-6350">
              <a:lnSpc>
                <a:spcPct val="107000"/>
              </a:lnSpc>
              <a:spcAft>
                <a:spcPts val="260"/>
              </a:spcAft>
            </a:pPr>
            <a:endParaRPr lang="es-MX" sz="2100" b="1" dirty="0" smtClean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marL="127000" lvl="0" indent="-6350">
              <a:lnSpc>
                <a:spcPct val="107000"/>
              </a:lnSpc>
              <a:spcAft>
                <a:spcPts val="260"/>
              </a:spcAft>
            </a:pPr>
            <a:endParaRPr lang="es-MX" sz="2100" b="1" dirty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</p:txBody>
      </p:sp>
      <p:sp>
        <p:nvSpPr>
          <p:cNvPr id="43" name="Shape 24666"/>
          <p:cNvSpPr/>
          <p:nvPr/>
        </p:nvSpPr>
        <p:spPr>
          <a:xfrm>
            <a:off x="6442683" y="2990279"/>
            <a:ext cx="542925" cy="859790"/>
          </a:xfrm>
          <a:custGeom>
            <a:avLst/>
            <a:gdLst/>
            <a:ahLst/>
            <a:cxnLst/>
            <a:rect l="0" t="0" r="0" b="0"/>
            <a:pathLst>
              <a:path w="543420" h="859854">
                <a:moveTo>
                  <a:pt x="0" y="0"/>
                </a:moveTo>
                <a:lnTo>
                  <a:pt x="543420" y="0"/>
                </a:lnTo>
                <a:lnTo>
                  <a:pt x="543420" y="859854"/>
                </a:lnTo>
                <a:lnTo>
                  <a:pt x="0" y="859854"/>
                </a:lnTo>
                <a:lnTo>
                  <a:pt x="0" y="0"/>
                </a:lnTo>
              </a:path>
            </a:pathLst>
          </a:custGeom>
          <a:solidFill>
            <a:srgbClr val="FFFEFD"/>
          </a:solidFill>
          <a:ln w="0" cap="flat">
            <a:solidFill>
              <a:srgbClr val="002060"/>
            </a:solidFill>
            <a:miter lim="127000"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4" name="Shape 24667"/>
          <p:cNvSpPr/>
          <p:nvPr/>
        </p:nvSpPr>
        <p:spPr>
          <a:xfrm>
            <a:off x="6521757" y="3065453"/>
            <a:ext cx="397510" cy="676260"/>
          </a:xfrm>
          <a:custGeom>
            <a:avLst/>
            <a:gdLst/>
            <a:ahLst/>
            <a:cxnLst/>
            <a:rect l="0" t="0" r="0" b="0"/>
            <a:pathLst>
              <a:path w="397649" h="629183">
                <a:moveTo>
                  <a:pt x="0" y="0"/>
                </a:moveTo>
                <a:lnTo>
                  <a:pt x="397649" y="0"/>
                </a:lnTo>
                <a:lnTo>
                  <a:pt x="397649" y="629183"/>
                </a:lnTo>
                <a:lnTo>
                  <a:pt x="0" y="629183"/>
                </a:lnTo>
                <a:lnTo>
                  <a:pt x="0" y="0"/>
                </a:lnTo>
              </a:path>
            </a:pathLst>
          </a:custGeom>
          <a:solidFill>
            <a:srgbClr val="FFFEFD"/>
          </a:solidFill>
          <a:ln w="0" cap="flat">
            <a:solidFill>
              <a:srgbClr val="002060"/>
            </a:solidFill>
            <a:miter lim="127000"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5" name="Shape 2076"/>
          <p:cNvSpPr/>
          <p:nvPr/>
        </p:nvSpPr>
        <p:spPr>
          <a:xfrm>
            <a:off x="6666527" y="3327383"/>
            <a:ext cx="152400" cy="152400"/>
          </a:xfrm>
          <a:custGeom>
            <a:avLst/>
            <a:gdLst/>
            <a:ahLst/>
            <a:cxnLst/>
            <a:rect l="0" t="0" r="0" b="0"/>
            <a:pathLst>
              <a:path w="152895" h="152895">
                <a:moveTo>
                  <a:pt x="131737" y="0"/>
                </a:moveTo>
                <a:lnTo>
                  <a:pt x="138367" y="6617"/>
                </a:lnTo>
                <a:cubicBezTo>
                  <a:pt x="152895" y="21158"/>
                  <a:pt x="152895" y="44742"/>
                  <a:pt x="138367" y="59284"/>
                </a:cubicBezTo>
                <a:lnTo>
                  <a:pt x="59296" y="138341"/>
                </a:lnTo>
                <a:cubicBezTo>
                  <a:pt x="44742" y="152895"/>
                  <a:pt x="21158" y="152895"/>
                  <a:pt x="6630" y="138341"/>
                </a:cubicBezTo>
                <a:lnTo>
                  <a:pt x="0" y="131724"/>
                </a:lnTo>
                <a:lnTo>
                  <a:pt x="26988" y="104737"/>
                </a:lnTo>
                <a:cubicBezTo>
                  <a:pt x="36093" y="113843"/>
                  <a:pt x="50838" y="113843"/>
                  <a:pt x="59944" y="104737"/>
                </a:cubicBezTo>
                <a:lnTo>
                  <a:pt x="104749" y="59931"/>
                </a:lnTo>
                <a:cubicBezTo>
                  <a:pt x="113843" y="50838"/>
                  <a:pt x="113843" y="36093"/>
                  <a:pt x="104749" y="26988"/>
                </a:cubicBezTo>
                <a:lnTo>
                  <a:pt x="131737" y="0"/>
                </a:lnTo>
                <a:close/>
              </a:path>
            </a:pathLst>
          </a:custGeom>
          <a:solidFill>
            <a:srgbClr val="373A5B"/>
          </a:solidFill>
          <a:ln w="0" cap="flat">
            <a:noFill/>
            <a:miter lim="127000"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6" name="Shape 2074"/>
          <p:cNvSpPr/>
          <p:nvPr/>
        </p:nvSpPr>
        <p:spPr>
          <a:xfrm>
            <a:off x="6743764" y="3252071"/>
            <a:ext cx="152400" cy="305435"/>
          </a:xfrm>
          <a:custGeom>
            <a:avLst/>
            <a:gdLst/>
            <a:ahLst/>
            <a:cxnLst/>
            <a:rect l="0" t="0" r="0" b="0"/>
            <a:pathLst>
              <a:path w="152749" h="305523">
                <a:moveTo>
                  <a:pt x="0" y="0"/>
                </a:moveTo>
                <a:lnTo>
                  <a:pt x="30786" y="3102"/>
                </a:lnTo>
                <a:cubicBezTo>
                  <a:pt x="100408" y="17344"/>
                  <a:pt x="152749" y="78923"/>
                  <a:pt x="152749" y="152755"/>
                </a:cubicBezTo>
                <a:cubicBezTo>
                  <a:pt x="152749" y="226575"/>
                  <a:pt x="100408" y="288164"/>
                  <a:pt x="30786" y="302416"/>
                </a:cubicBezTo>
                <a:lnTo>
                  <a:pt x="0" y="305523"/>
                </a:lnTo>
                <a:lnTo>
                  <a:pt x="0" y="280529"/>
                </a:lnTo>
                <a:lnTo>
                  <a:pt x="25752" y="277930"/>
                </a:lnTo>
                <a:cubicBezTo>
                  <a:pt x="50699" y="272826"/>
                  <a:pt x="72964" y="260457"/>
                  <a:pt x="90328" y="243103"/>
                </a:cubicBezTo>
                <a:cubicBezTo>
                  <a:pt x="113481" y="219938"/>
                  <a:pt x="127755" y="188074"/>
                  <a:pt x="127768" y="152755"/>
                </a:cubicBezTo>
                <a:cubicBezTo>
                  <a:pt x="127755" y="117436"/>
                  <a:pt x="113481" y="85572"/>
                  <a:pt x="90328" y="62420"/>
                </a:cubicBezTo>
                <a:cubicBezTo>
                  <a:pt x="72964" y="45065"/>
                  <a:pt x="50699" y="32697"/>
                  <a:pt x="25752" y="27592"/>
                </a:cubicBezTo>
                <a:lnTo>
                  <a:pt x="0" y="24994"/>
                </a:lnTo>
                <a:lnTo>
                  <a:pt x="0" y="0"/>
                </a:lnTo>
                <a:close/>
              </a:path>
            </a:pathLst>
          </a:custGeom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373A5B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es-MX"/>
          </a:p>
        </p:txBody>
      </p:sp>
      <p:sp>
        <p:nvSpPr>
          <p:cNvPr id="47" name="Shape 2073"/>
          <p:cNvSpPr/>
          <p:nvPr/>
        </p:nvSpPr>
        <p:spPr>
          <a:xfrm>
            <a:off x="6590327" y="3252071"/>
            <a:ext cx="152400" cy="305435"/>
          </a:xfrm>
          <a:custGeom>
            <a:avLst/>
            <a:gdLst/>
            <a:ahLst/>
            <a:cxnLst/>
            <a:rect l="0" t="0" r="0" b="0"/>
            <a:pathLst>
              <a:path w="152775" h="305524">
                <a:moveTo>
                  <a:pt x="152768" y="0"/>
                </a:moveTo>
                <a:lnTo>
                  <a:pt x="152775" y="1"/>
                </a:lnTo>
                <a:lnTo>
                  <a:pt x="152775" y="24994"/>
                </a:lnTo>
                <a:lnTo>
                  <a:pt x="152768" y="24994"/>
                </a:lnTo>
                <a:cubicBezTo>
                  <a:pt x="117449" y="25006"/>
                  <a:pt x="85585" y="39281"/>
                  <a:pt x="62420" y="62421"/>
                </a:cubicBezTo>
                <a:cubicBezTo>
                  <a:pt x="39294" y="85573"/>
                  <a:pt x="25006" y="117437"/>
                  <a:pt x="25006" y="152756"/>
                </a:cubicBezTo>
                <a:cubicBezTo>
                  <a:pt x="25006" y="188074"/>
                  <a:pt x="39294" y="219939"/>
                  <a:pt x="62420" y="243103"/>
                </a:cubicBezTo>
                <a:cubicBezTo>
                  <a:pt x="85585" y="266243"/>
                  <a:pt x="117449" y="280518"/>
                  <a:pt x="152768" y="280530"/>
                </a:cubicBezTo>
                <a:lnTo>
                  <a:pt x="152775" y="280530"/>
                </a:lnTo>
                <a:lnTo>
                  <a:pt x="152775" y="305523"/>
                </a:lnTo>
                <a:lnTo>
                  <a:pt x="152768" y="305524"/>
                </a:lnTo>
                <a:cubicBezTo>
                  <a:pt x="68402" y="305511"/>
                  <a:pt x="12" y="237134"/>
                  <a:pt x="0" y="152756"/>
                </a:cubicBezTo>
                <a:cubicBezTo>
                  <a:pt x="12" y="68377"/>
                  <a:pt x="68402" y="0"/>
                  <a:pt x="152768" y="0"/>
                </a:cubicBezTo>
                <a:close/>
              </a:path>
            </a:pathLst>
          </a:custGeom>
          <a:solidFill>
            <a:srgbClr val="373A5B"/>
          </a:solidFill>
          <a:ln w="0" cap="flat">
            <a:noFill/>
            <a:miter lim="127000"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48" name="Grupo 47" descr="icono de llamada bidireccional">
            <a:extLst>
              <a:ext uri="{FF2B5EF4-FFF2-40B4-BE49-F238E27FC236}">
                <a16:creationId xmlns="" xmlns:a16="http://schemas.microsoft.com/office/drawing/2014/main" id="{1B8158AB-75E8-432B-96B4-4DA360A21EAB}"/>
              </a:ext>
            </a:extLst>
          </p:cNvPr>
          <p:cNvGrpSpPr/>
          <p:nvPr/>
        </p:nvGrpSpPr>
        <p:grpSpPr>
          <a:xfrm>
            <a:off x="5219182" y="2990279"/>
            <a:ext cx="899560" cy="829021"/>
            <a:chOff x="1257300" y="8172450"/>
            <a:chExt cx="628650" cy="631825"/>
          </a:xfrm>
        </p:grpSpPr>
        <p:sp>
          <p:nvSpPr>
            <p:cNvPr id="49" name="Elipse 167">
              <a:extLst>
                <a:ext uri="{FF2B5EF4-FFF2-40B4-BE49-F238E27FC236}">
                  <a16:creationId xmlns="" xmlns:a16="http://schemas.microsoft.com/office/drawing/2014/main" id="{30F9D75D-7C5C-43C5-B52A-BB99BEC2ED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300" y="8172450"/>
              <a:ext cx="628650" cy="631825"/>
            </a:xfrm>
            <a:prstGeom prst="ellips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Times New Roman"/>
              </a:endParaRPr>
            </a:p>
          </p:txBody>
        </p:sp>
        <p:sp>
          <p:nvSpPr>
            <p:cNvPr id="50" name="Forma libre 191">
              <a:extLst>
                <a:ext uri="{FF2B5EF4-FFF2-40B4-BE49-F238E27FC236}">
                  <a16:creationId xmlns="" xmlns:a16="http://schemas.microsoft.com/office/drawing/2014/main" id="{61BF7C70-6221-41ED-A3C7-1268A29BC8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84300" y="8261350"/>
              <a:ext cx="403225" cy="454025"/>
            </a:xfrm>
            <a:custGeom>
              <a:avLst/>
              <a:gdLst>
                <a:gd name="T0" fmla="*/ 66 w 127"/>
                <a:gd name="T1" fmla="*/ 103 h 143"/>
                <a:gd name="T2" fmla="*/ 47 w 127"/>
                <a:gd name="T3" fmla="*/ 106 h 143"/>
                <a:gd name="T4" fmla="*/ 32 w 127"/>
                <a:gd name="T5" fmla="*/ 41 h 143"/>
                <a:gd name="T6" fmla="*/ 53 w 127"/>
                <a:gd name="T7" fmla="*/ 28 h 143"/>
                <a:gd name="T8" fmla="*/ 40 w 127"/>
                <a:gd name="T9" fmla="*/ 0 h 143"/>
                <a:gd name="T10" fmla="*/ 5 w 127"/>
                <a:gd name="T11" fmla="*/ 35 h 143"/>
                <a:gd name="T12" fmla="*/ 56 w 127"/>
                <a:gd name="T13" fmla="*/ 143 h 143"/>
                <a:gd name="T14" fmla="*/ 80 w 127"/>
                <a:gd name="T15" fmla="*/ 130 h 143"/>
                <a:gd name="T16" fmla="*/ 40 w 127"/>
                <a:gd name="T17" fmla="*/ 5 h 143"/>
                <a:gd name="T18" fmla="*/ 49 w 127"/>
                <a:gd name="T19" fmla="*/ 29 h 143"/>
                <a:gd name="T20" fmla="*/ 45 w 127"/>
                <a:gd name="T21" fmla="*/ 32 h 143"/>
                <a:gd name="T22" fmla="*/ 40 w 127"/>
                <a:gd name="T23" fmla="*/ 5 h 143"/>
                <a:gd name="T24" fmla="*/ 33 w 127"/>
                <a:gd name="T25" fmla="*/ 123 h 143"/>
                <a:gd name="T26" fmla="*/ 24 w 127"/>
                <a:gd name="T27" fmla="*/ 9 h 143"/>
                <a:gd name="T28" fmla="*/ 40 w 127"/>
                <a:gd name="T29" fmla="*/ 34 h 143"/>
                <a:gd name="T30" fmla="*/ 26 w 127"/>
                <a:gd name="T31" fmla="*/ 43 h 143"/>
                <a:gd name="T32" fmla="*/ 51 w 127"/>
                <a:gd name="T33" fmla="*/ 112 h 143"/>
                <a:gd name="T34" fmla="*/ 68 w 127"/>
                <a:gd name="T35" fmla="*/ 136 h 143"/>
                <a:gd name="T36" fmla="*/ 74 w 127"/>
                <a:gd name="T37" fmla="*/ 134 h 143"/>
                <a:gd name="T38" fmla="*/ 65 w 127"/>
                <a:gd name="T39" fmla="*/ 108 h 143"/>
                <a:gd name="T40" fmla="*/ 70 w 127"/>
                <a:gd name="T41" fmla="*/ 109 h 143"/>
                <a:gd name="T42" fmla="*/ 74 w 127"/>
                <a:gd name="T43" fmla="*/ 134 h 143"/>
                <a:gd name="T44" fmla="*/ 58 w 127"/>
                <a:gd name="T45" fmla="*/ 41 h 143"/>
                <a:gd name="T46" fmla="*/ 82 w 127"/>
                <a:gd name="T47" fmla="*/ 32 h 143"/>
                <a:gd name="T48" fmla="*/ 103 w 127"/>
                <a:gd name="T49" fmla="*/ 36 h 143"/>
                <a:gd name="T50" fmla="*/ 78 w 127"/>
                <a:gd name="T51" fmla="*/ 30 h 143"/>
                <a:gd name="T52" fmla="*/ 78 w 127"/>
                <a:gd name="T53" fmla="*/ 52 h 143"/>
                <a:gd name="T54" fmla="*/ 103 w 127"/>
                <a:gd name="T55" fmla="*/ 46 h 143"/>
                <a:gd name="T56" fmla="*/ 82 w 127"/>
                <a:gd name="T57" fmla="*/ 50 h 143"/>
                <a:gd name="T58" fmla="*/ 103 w 127"/>
                <a:gd name="T59" fmla="*/ 104 h 143"/>
                <a:gd name="T60" fmla="*/ 82 w 127"/>
                <a:gd name="T61" fmla="*/ 92 h 143"/>
                <a:gd name="T62" fmla="*/ 108 w 127"/>
                <a:gd name="T63" fmla="*/ 87 h 143"/>
                <a:gd name="T64" fmla="*/ 120 w 127"/>
                <a:gd name="T65" fmla="*/ 82 h 143"/>
                <a:gd name="T66" fmla="*/ 108 w 127"/>
                <a:gd name="T67" fmla="*/ 78 h 143"/>
                <a:gd name="T68" fmla="*/ 82 w 127"/>
                <a:gd name="T69" fmla="*/ 73 h 143"/>
                <a:gd name="T70" fmla="*/ 103 w 127"/>
                <a:gd name="T71" fmla="*/ 61 h 143"/>
                <a:gd name="T72" fmla="*/ 103 w 127"/>
                <a:gd name="T73" fmla="*/ 10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7" h="143">
                  <a:moveTo>
                    <a:pt x="75" y="108"/>
                  </a:moveTo>
                  <a:cubicBezTo>
                    <a:pt x="74" y="104"/>
                    <a:pt x="70" y="102"/>
                    <a:pt x="66" y="103"/>
                  </a:cubicBezTo>
                  <a:cubicBezTo>
                    <a:pt x="50" y="107"/>
                    <a:pt x="50" y="107"/>
                    <a:pt x="50" y="107"/>
                  </a:cubicBezTo>
                  <a:cubicBezTo>
                    <a:pt x="49" y="108"/>
                    <a:pt x="48" y="107"/>
                    <a:pt x="47" y="106"/>
                  </a:cubicBezTo>
                  <a:cubicBezTo>
                    <a:pt x="38" y="86"/>
                    <a:pt x="32" y="65"/>
                    <a:pt x="30" y="43"/>
                  </a:cubicBezTo>
                  <a:cubicBezTo>
                    <a:pt x="30" y="42"/>
                    <a:pt x="31" y="41"/>
                    <a:pt x="32" y="41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50" y="36"/>
                    <a:pt x="54" y="34"/>
                    <a:pt x="53" y="28"/>
                  </a:cubicBezTo>
                  <a:cubicBezTo>
                    <a:pt x="47" y="6"/>
                    <a:pt x="47" y="6"/>
                    <a:pt x="47" y="6"/>
                  </a:cubicBezTo>
                  <a:cubicBezTo>
                    <a:pt x="46" y="3"/>
                    <a:pt x="44" y="0"/>
                    <a:pt x="40" y="0"/>
                  </a:cubicBezTo>
                  <a:cubicBezTo>
                    <a:pt x="38" y="0"/>
                    <a:pt x="23" y="5"/>
                    <a:pt x="23" y="5"/>
                  </a:cubicBezTo>
                  <a:cubicBezTo>
                    <a:pt x="0" y="13"/>
                    <a:pt x="5" y="35"/>
                    <a:pt x="5" y="35"/>
                  </a:cubicBezTo>
                  <a:cubicBezTo>
                    <a:pt x="9" y="66"/>
                    <a:pt x="17" y="97"/>
                    <a:pt x="29" y="125"/>
                  </a:cubicBezTo>
                  <a:cubicBezTo>
                    <a:pt x="34" y="136"/>
                    <a:pt x="44" y="143"/>
                    <a:pt x="56" y="143"/>
                  </a:cubicBezTo>
                  <a:cubicBezTo>
                    <a:pt x="62" y="143"/>
                    <a:pt x="76" y="138"/>
                    <a:pt x="76" y="138"/>
                  </a:cubicBezTo>
                  <a:cubicBezTo>
                    <a:pt x="79" y="137"/>
                    <a:pt x="82" y="134"/>
                    <a:pt x="80" y="130"/>
                  </a:cubicBezTo>
                  <a:lnTo>
                    <a:pt x="75" y="108"/>
                  </a:lnTo>
                  <a:close/>
                  <a:moveTo>
                    <a:pt x="40" y="5"/>
                  </a:moveTo>
                  <a:cubicBezTo>
                    <a:pt x="42" y="5"/>
                    <a:pt x="42" y="6"/>
                    <a:pt x="43" y="7"/>
                  </a:cubicBezTo>
                  <a:cubicBezTo>
                    <a:pt x="49" y="29"/>
                    <a:pt x="49" y="29"/>
                    <a:pt x="49" y="29"/>
                  </a:cubicBezTo>
                  <a:cubicBezTo>
                    <a:pt x="49" y="30"/>
                    <a:pt x="49" y="31"/>
                    <a:pt x="47" y="32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38" y="6"/>
                    <a:pt x="40" y="5"/>
                    <a:pt x="40" y="5"/>
                  </a:cubicBezTo>
                  <a:close/>
                  <a:moveTo>
                    <a:pt x="56" y="138"/>
                  </a:moveTo>
                  <a:cubicBezTo>
                    <a:pt x="46" y="138"/>
                    <a:pt x="37" y="132"/>
                    <a:pt x="33" y="123"/>
                  </a:cubicBezTo>
                  <a:cubicBezTo>
                    <a:pt x="21" y="95"/>
                    <a:pt x="13" y="65"/>
                    <a:pt x="10" y="35"/>
                  </a:cubicBezTo>
                  <a:cubicBezTo>
                    <a:pt x="10" y="35"/>
                    <a:pt x="5" y="15"/>
                    <a:pt x="24" y="9"/>
                  </a:cubicBezTo>
                  <a:cubicBezTo>
                    <a:pt x="33" y="7"/>
                    <a:pt x="33" y="7"/>
                    <a:pt x="33" y="7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31" y="36"/>
                    <a:pt x="31" y="36"/>
                    <a:pt x="31" y="36"/>
                  </a:cubicBezTo>
                  <a:cubicBezTo>
                    <a:pt x="27" y="37"/>
                    <a:pt x="25" y="40"/>
                    <a:pt x="26" y="43"/>
                  </a:cubicBezTo>
                  <a:cubicBezTo>
                    <a:pt x="28" y="66"/>
                    <a:pt x="34" y="87"/>
                    <a:pt x="43" y="108"/>
                  </a:cubicBezTo>
                  <a:cubicBezTo>
                    <a:pt x="44" y="111"/>
                    <a:pt x="48" y="113"/>
                    <a:pt x="51" y="112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8" y="136"/>
                    <a:pt x="68" y="136"/>
                    <a:pt x="68" y="136"/>
                  </a:cubicBezTo>
                  <a:cubicBezTo>
                    <a:pt x="68" y="136"/>
                    <a:pt x="61" y="138"/>
                    <a:pt x="56" y="138"/>
                  </a:cubicBezTo>
                  <a:close/>
                  <a:moveTo>
                    <a:pt x="74" y="134"/>
                  </a:moveTo>
                  <a:cubicBezTo>
                    <a:pt x="72" y="135"/>
                    <a:pt x="72" y="135"/>
                    <a:pt x="72" y="135"/>
                  </a:cubicBezTo>
                  <a:cubicBezTo>
                    <a:pt x="65" y="108"/>
                    <a:pt x="65" y="108"/>
                    <a:pt x="65" y="108"/>
                  </a:cubicBezTo>
                  <a:cubicBezTo>
                    <a:pt x="67" y="107"/>
                    <a:pt x="67" y="107"/>
                    <a:pt x="67" y="107"/>
                  </a:cubicBezTo>
                  <a:cubicBezTo>
                    <a:pt x="68" y="107"/>
                    <a:pt x="70" y="108"/>
                    <a:pt x="70" y="109"/>
                  </a:cubicBezTo>
                  <a:cubicBezTo>
                    <a:pt x="76" y="131"/>
                    <a:pt x="76" y="131"/>
                    <a:pt x="76" y="131"/>
                  </a:cubicBezTo>
                  <a:cubicBezTo>
                    <a:pt x="76" y="132"/>
                    <a:pt x="76" y="134"/>
                    <a:pt x="74" y="134"/>
                  </a:cubicBezTo>
                  <a:close/>
                  <a:moveTo>
                    <a:pt x="82" y="62"/>
                  </a:moveTo>
                  <a:cubicBezTo>
                    <a:pt x="58" y="41"/>
                    <a:pt x="58" y="41"/>
                    <a:pt x="58" y="41"/>
                  </a:cubicBezTo>
                  <a:cubicBezTo>
                    <a:pt x="82" y="20"/>
                    <a:pt x="82" y="20"/>
                    <a:pt x="82" y="20"/>
                  </a:cubicBezTo>
                  <a:cubicBezTo>
                    <a:pt x="82" y="32"/>
                    <a:pt x="82" y="32"/>
                    <a:pt x="82" y="32"/>
                  </a:cubicBezTo>
                  <a:cubicBezTo>
                    <a:pt x="103" y="32"/>
                    <a:pt x="103" y="32"/>
                    <a:pt x="103" y="32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78" y="36"/>
                    <a:pt x="78" y="36"/>
                    <a:pt x="78" y="36"/>
                  </a:cubicBezTo>
                  <a:cubicBezTo>
                    <a:pt x="78" y="30"/>
                    <a:pt x="78" y="30"/>
                    <a:pt x="78" y="30"/>
                  </a:cubicBezTo>
                  <a:cubicBezTo>
                    <a:pt x="65" y="41"/>
                    <a:pt x="65" y="41"/>
                    <a:pt x="65" y="41"/>
                  </a:cubicBezTo>
                  <a:cubicBezTo>
                    <a:pt x="78" y="52"/>
                    <a:pt x="78" y="52"/>
                    <a:pt x="78" y="52"/>
                  </a:cubicBezTo>
                  <a:cubicBezTo>
                    <a:pt x="78" y="46"/>
                    <a:pt x="78" y="46"/>
                    <a:pt x="78" y="46"/>
                  </a:cubicBezTo>
                  <a:cubicBezTo>
                    <a:pt x="103" y="46"/>
                    <a:pt x="103" y="46"/>
                    <a:pt x="103" y="46"/>
                  </a:cubicBezTo>
                  <a:cubicBezTo>
                    <a:pt x="103" y="50"/>
                    <a:pt x="103" y="50"/>
                    <a:pt x="103" y="50"/>
                  </a:cubicBezTo>
                  <a:cubicBezTo>
                    <a:pt x="82" y="50"/>
                    <a:pt x="82" y="50"/>
                    <a:pt x="82" y="50"/>
                  </a:cubicBezTo>
                  <a:lnTo>
                    <a:pt x="82" y="62"/>
                  </a:lnTo>
                  <a:close/>
                  <a:moveTo>
                    <a:pt x="103" y="104"/>
                  </a:moveTo>
                  <a:cubicBezTo>
                    <a:pt x="103" y="92"/>
                    <a:pt x="103" y="92"/>
                    <a:pt x="103" y="92"/>
                  </a:cubicBezTo>
                  <a:cubicBezTo>
                    <a:pt x="82" y="92"/>
                    <a:pt x="82" y="92"/>
                    <a:pt x="82" y="92"/>
                  </a:cubicBezTo>
                  <a:cubicBezTo>
                    <a:pt x="82" y="87"/>
                    <a:pt x="82" y="87"/>
                    <a:pt x="82" y="87"/>
                  </a:cubicBezTo>
                  <a:cubicBezTo>
                    <a:pt x="108" y="87"/>
                    <a:pt x="108" y="87"/>
                    <a:pt x="108" y="87"/>
                  </a:cubicBezTo>
                  <a:cubicBezTo>
                    <a:pt x="108" y="94"/>
                    <a:pt x="108" y="94"/>
                    <a:pt x="108" y="94"/>
                  </a:cubicBezTo>
                  <a:cubicBezTo>
                    <a:pt x="120" y="82"/>
                    <a:pt x="120" y="82"/>
                    <a:pt x="120" y="82"/>
                  </a:cubicBezTo>
                  <a:cubicBezTo>
                    <a:pt x="108" y="71"/>
                    <a:pt x="108" y="71"/>
                    <a:pt x="108" y="71"/>
                  </a:cubicBezTo>
                  <a:cubicBezTo>
                    <a:pt x="108" y="78"/>
                    <a:pt x="108" y="78"/>
                    <a:pt x="108" y="78"/>
                  </a:cubicBezTo>
                  <a:cubicBezTo>
                    <a:pt x="82" y="78"/>
                    <a:pt x="82" y="78"/>
                    <a:pt x="82" y="78"/>
                  </a:cubicBezTo>
                  <a:cubicBezTo>
                    <a:pt x="82" y="73"/>
                    <a:pt x="82" y="73"/>
                    <a:pt x="82" y="73"/>
                  </a:cubicBezTo>
                  <a:cubicBezTo>
                    <a:pt x="103" y="73"/>
                    <a:pt x="103" y="73"/>
                    <a:pt x="103" y="73"/>
                  </a:cubicBezTo>
                  <a:cubicBezTo>
                    <a:pt x="103" y="61"/>
                    <a:pt x="103" y="61"/>
                    <a:pt x="103" y="61"/>
                  </a:cubicBezTo>
                  <a:cubicBezTo>
                    <a:pt x="127" y="82"/>
                    <a:pt x="127" y="82"/>
                    <a:pt x="127" y="82"/>
                  </a:cubicBezTo>
                  <a:lnTo>
                    <a:pt x="103" y="104"/>
                  </a:lnTo>
                  <a:close/>
                </a:path>
              </a:pathLst>
            </a:custGeom>
            <a:ln>
              <a:solidFill>
                <a:srgbClr val="00206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Times New Roman"/>
              </a:endParaRPr>
            </a:p>
          </p:txBody>
        </p:sp>
      </p:grpSp>
      <p:sp>
        <p:nvSpPr>
          <p:cNvPr id="51" name="Rectángulo 50"/>
          <p:cNvSpPr/>
          <p:nvPr/>
        </p:nvSpPr>
        <p:spPr>
          <a:xfrm>
            <a:off x="9037308" y="1487373"/>
            <a:ext cx="2849526" cy="289982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2" name="Rectángulo 51"/>
          <p:cNvSpPr/>
          <p:nvPr/>
        </p:nvSpPr>
        <p:spPr>
          <a:xfrm>
            <a:off x="9223378" y="1348670"/>
            <a:ext cx="2477386" cy="2738834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0" lvl="0" indent="-6350">
              <a:lnSpc>
                <a:spcPct val="107000"/>
              </a:lnSpc>
              <a:spcAft>
                <a:spcPts val="260"/>
              </a:spcAft>
            </a:pPr>
            <a:endParaRPr lang="es-MX" sz="2100" b="1" dirty="0" smtClean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marL="127000" lvl="0" indent="-6350" algn="ctr">
              <a:lnSpc>
                <a:spcPct val="107000"/>
              </a:lnSpc>
              <a:spcAft>
                <a:spcPts val="260"/>
              </a:spcAft>
            </a:pPr>
            <a:endParaRPr lang="es-MX" sz="2400" b="1" dirty="0" smtClean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marL="127000" lvl="0" indent="-6350" algn="ctr">
              <a:lnSpc>
                <a:spcPct val="107000"/>
              </a:lnSpc>
              <a:spcAft>
                <a:spcPts val="260"/>
              </a:spcAft>
            </a:pPr>
            <a:endParaRPr lang="es-MX" sz="2400" b="1" dirty="0" smtClean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marL="127000" lvl="0" indent="-6350" algn="ctr">
              <a:lnSpc>
                <a:spcPct val="107000"/>
              </a:lnSpc>
              <a:spcAft>
                <a:spcPts val="260"/>
              </a:spcAft>
            </a:pPr>
            <a:endParaRPr lang="es-MX" sz="2400" b="1" dirty="0" smtClean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marL="127000" lvl="0" indent="-6350" algn="ctr">
              <a:lnSpc>
                <a:spcPct val="107000"/>
              </a:lnSpc>
              <a:spcAft>
                <a:spcPts val="260"/>
              </a:spcAft>
            </a:pPr>
            <a:r>
              <a:rPr lang="es-MX" sz="2400" b="1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Virtual</a:t>
            </a:r>
            <a:endParaRPr lang="es-MX" sz="2400" b="1" dirty="0" smtClean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lvl="0" algn="just"/>
            <a:r>
              <a:rPr lang="es-MX" sz="12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Ingresando a nuestra página web </a:t>
            </a:r>
            <a:r>
              <a:rPr lang="es-MX" sz="12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  <a:hlinkClick r:id="rId3"/>
              </a:rPr>
              <a:t>www.ani.gov.co</a:t>
            </a:r>
            <a:r>
              <a:rPr lang="es-MX" sz="12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, opción: Servicio al Ciudadano – Ciudadano – Peticiones, Quejas, Reclamos y Denuncias (PQRD) o escribiéndonos al correo electrónico:</a:t>
            </a:r>
          </a:p>
          <a:p>
            <a:pPr lvl="0" algn="just"/>
            <a:r>
              <a:rPr lang="es-MX" sz="12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  <a:hlinkClick r:id="rId4"/>
              </a:rPr>
              <a:t>contactenos@ani.gov.co</a:t>
            </a:r>
            <a:endParaRPr lang="es-MX" sz="1200" dirty="0" smtClean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lvl="0" algn="just"/>
            <a:endParaRPr lang="es-MX" sz="1400" b="1" u="sng" dirty="0">
              <a:solidFill>
                <a:prstClr val="black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marL="127000" lvl="0" indent="-6350">
              <a:lnSpc>
                <a:spcPct val="107000"/>
              </a:lnSpc>
              <a:spcAft>
                <a:spcPts val="260"/>
              </a:spcAft>
            </a:pPr>
            <a:endParaRPr lang="es-MX" sz="2100" b="1" dirty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marL="127000" lvl="0" indent="-6350">
              <a:lnSpc>
                <a:spcPct val="107000"/>
              </a:lnSpc>
              <a:spcAft>
                <a:spcPts val="260"/>
              </a:spcAft>
            </a:pPr>
            <a:endParaRPr lang="es-MX" sz="2100" b="1" dirty="0" smtClean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marL="127000" lvl="0" indent="-6350">
              <a:lnSpc>
                <a:spcPct val="107000"/>
              </a:lnSpc>
              <a:spcAft>
                <a:spcPts val="260"/>
              </a:spcAft>
            </a:pPr>
            <a:endParaRPr lang="es-MX" sz="2100" b="1" dirty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marL="127000" lvl="0" indent="-6350">
              <a:lnSpc>
                <a:spcPct val="107000"/>
              </a:lnSpc>
              <a:spcAft>
                <a:spcPts val="260"/>
              </a:spcAft>
            </a:pPr>
            <a:endParaRPr lang="es-MX" sz="2100" b="1" dirty="0" smtClean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  <a:p>
            <a:pPr marL="127000" lvl="0" indent="-6350">
              <a:lnSpc>
                <a:spcPct val="107000"/>
              </a:lnSpc>
              <a:spcAft>
                <a:spcPts val="260"/>
              </a:spcAft>
            </a:pPr>
            <a:endParaRPr lang="es-MX" sz="2100" b="1" dirty="0">
              <a:solidFill>
                <a:srgbClr val="403D39"/>
              </a:solidFill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</p:txBody>
      </p:sp>
      <p:grpSp>
        <p:nvGrpSpPr>
          <p:cNvPr id="53" name="Google Shape;604;p40"/>
          <p:cNvGrpSpPr/>
          <p:nvPr/>
        </p:nvGrpSpPr>
        <p:grpSpPr>
          <a:xfrm>
            <a:off x="10127752" y="3519706"/>
            <a:ext cx="668637" cy="500494"/>
            <a:chOff x="2583325" y="2972875"/>
            <a:chExt cx="462850" cy="445750"/>
          </a:xfrm>
        </p:grpSpPr>
        <p:sp>
          <p:nvSpPr>
            <p:cNvPr id="54" name="Google Shape;605;p40"/>
            <p:cNvSpPr/>
            <p:nvPr/>
          </p:nvSpPr>
          <p:spPr>
            <a:xfrm>
              <a:off x="2701775" y="3323350"/>
              <a:ext cx="225950" cy="95275"/>
            </a:xfrm>
            <a:custGeom>
              <a:avLst/>
              <a:gdLst/>
              <a:ahLst/>
              <a:cxnLst/>
              <a:rect l="l" t="t" r="r" b="b"/>
              <a:pathLst>
                <a:path w="9038" h="3811" extrusionOk="0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rgbClr val="FFFFFF"/>
            </a:solidFill>
            <a:ln>
              <a:solidFill>
                <a:srgbClr val="00206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5" name="Google Shape;606;p40"/>
            <p:cNvSpPr/>
            <p:nvPr/>
          </p:nvSpPr>
          <p:spPr>
            <a:xfrm>
              <a:off x="2583325" y="2972875"/>
              <a:ext cx="462850" cy="337075"/>
            </a:xfrm>
            <a:custGeom>
              <a:avLst/>
              <a:gdLst/>
              <a:ahLst/>
              <a:cxnLst/>
              <a:rect l="l" t="t" r="r" b="b"/>
              <a:pathLst>
                <a:path w="18514" h="13483" extrusionOk="0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solidFill>
              <a:srgbClr val="FFFFFF"/>
            </a:solidFill>
            <a:ln>
              <a:solidFill>
                <a:srgbClr val="00206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58" name="Rectángulo 57"/>
          <p:cNvSpPr/>
          <p:nvPr/>
        </p:nvSpPr>
        <p:spPr>
          <a:xfrm>
            <a:off x="3135861" y="4514069"/>
            <a:ext cx="58673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u="sng" dirty="0" smtClean="0"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RESPONSABLE DE SERVICIO AL CIUDADANO:</a:t>
            </a:r>
            <a:endParaRPr lang="es-MX" sz="2000" b="1" u="sng" dirty="0"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</p:txBody>
      </p:sp>
      <p:sp>
        <p:nvSpPr>
          <p:cNvPr id="59" name="Rectángulo 58"/>
          <p:cNvSpPr/>
          <p:nvPr/>
        </p:nvSpPr>
        <p:spPr>
          <a:xfrm>
            <a:off x="4111179" y="4946665"/>
            <a:ext cx="42201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b="1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Monica Patricia Franco Toro</a:t>
            </a:r>
            <a:r>
              <a:rPr lang="es-MX" sz="1200" dirty="0" smtClean="0">
                <a:solidFill>
                  <a:srgbClr val="403D39"/>
                </a:solidFill>
                <a:latin typeface="Work Sans" panose="00000500000000000000" pitchFamily="2" charset="0"/>
                <a:ea typeface="Work Sans" panose="00000500000000000000" pitchFamily="2" charset="0"/>
                <a:cs typeface="Work Sans" panose="00000500000000000000" pitchFamily="2" charset="0"/>
              </a:rPr>
              <a:t>, Experto G3-06, es la servidora de la Agencia Nacional de Infraestructura responsable del Equipo de Servicio al Ciudadano, y quien tendrá a cargo el conocimiento de peticiones, quejas, reclamos, sugerencias, felicitaciones o denuncias.</a:t>
            </a:r>
            <a:endParaRPr lang="es-MX" sz="1200" b="1" u="sng" dirty="0">
              <a:latin typeface="Work Sans" panose="00000500000000000000" pitchFamily="2" charset="0"/>
              <a:ea typeface="Work Sans" panose="00000500000000000000" pitchFamily="2" charset="0"/>
              <a:cs typeface="Work Sans" panose="00000500000000000000" pitchFamily="2" charset="0"/>
            </a:endParaRPr>
          </a:p>
        </p:txBody>
      </p:sp>
      <p:sp>
        <p:nvSpPr>
          <p:cNvPr id="60" name="Rectángulo 59"/>
          <p:cNvSpPr/>
          <p:nvPr/>
        </p:nvSpPr>
        <p:spPr>
          <a:xfrm>
            <a:off x="1" y="6379535"/>
            <a:ext cx="12191999" cy="138223"/>
          </a:xfrm>
          <a:prstGeom prst="rect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61" name="Google Shape;586;p40"/>
          <p:cNvGrpSpPr/>
          <p:nvPr/>
        </p:nvGrpSpPr>
        <p:grpSpPr>
          <a:xfrm>
            <a:off x="3662663" y="5041051"/>
            <a:ext cx="327033" cy="828522"/>
            <a:chOff x="4076175" y="2267050"/>
            <a:chExt cx="173450" cy="504375"/>
          </a:xfrm>
        </p:grpSpPr>
        <p:sp>
          <p:nvSpPr>
            <p:cNvPr id="62" name="Google Shape;587;p40"/>
            <p:cNvSpPr/>
            <p:nvPr/>
          </p:nvSpPr>
          <p:spPr>
            <a:xfrm>
              <a:off x="4122600" y="2267050"/>
              <a:ext cx="80600" cy="91625"/>
            </a:xfrm>
            <a:custGeom>
              <a:avLst/>
              <a:gdLst/>
              <a:ahLst/>
              <a:cxnLst/>
              <a:rect l="l" t="t" r="r" b="b"/>
              <a:pathLst>
                <a:path w="3224" h="3665" extrusionOk="0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ln w="19050">
              <a:solidFill>
                <a:srgbClr val="00206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3" name="Google Shape;588;p40"/>
            <p:cNvSpPr/>
            <p:nvPr/>
          </p:nvSpPr>
          <p:spPr>
            <a:xfrm>
              <a:off x="4076175" y="2370250"/>
              <a:ext cx="173450" cy="401175"/>
            </a:xfrm>
            <a:custGeom>
              <a:avLst/>
              <a:gdLst/>
              <a:ahLst/>
              <a:cxnLst/>
              <a:rect l="l" t="t" r="r" b="b"/>
              <a:pathLst>
                <a:path w="6938" h="16047" extrusionOk="0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ln w="19050">
              <a:solidFill>
                <a:srgbClr val="00206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3" name="Rectángulo 32"/>
          <p:cNvSpPr/>
          <p:nvPr/>
        </p:nvSpPr>
        <p:spPr>
          <a:xfrm>
            <a:off x="140400" y="6102536"/>
            <a:ext cx="8980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b="1" dirty="0" smtClean="0">
                <a:solidFill>
                  <a:srgbClr val="403D39"/>
                </a:solidFill>
                <a:latin typeface="Work Sans" panose="00000500000000000000" pitchFamily="2" charset="0"/>
              </a:rPr>
              <a:t>Año 2020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89431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426</Words>
  <Application>Microsoft Office PowerPoint</Application>
  <PresentationFormat>Panorámica</PresentationFormat>
  <Paragraphs>52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Work Sans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Viviana Quinche Rozo</dc:creator>
  <cp:lastModifiedBy>Karen Viviana Quinche Rozo</cp:lastModifiedBy>
  <cp:revision>38</cp:revision>
  <dcterms:created xsi:type="dcterms:W3CDTF">2020-02-05T14:54:21Z</dcterms:created>
  <dcterms:modified xsi:type="dcterms:W3CDTF">2020-02-10T16:35:42Z</dcterms:modified>
</cp:coreProperties>
</file>