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4"/>
  </p:sldMasterIdLst>
  <p:notesMasterIdLst>
    <p:notesMasterId r:id="rId11"/>
  </p:notesMasterIdLst>
  <p:handoutMasterIdLst>
    <p:handoutMasterId r:id="rId12"/>
  </p:handoutMasterIdLst>
  <p:sldIdLst>
    <p:sldId id="259" r:id="rId5"/>
    <p:sldId id="269" r:id="rId6"/>
    <p:sldId id="283" r:id="rId7"/>
    <p:sldId id="281" r:id="rId8"/>
    <p:sldId id="280" r:id="rId9"/>
    <p:sldId id="28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05E9"/>
    <a:srgbClr val="5D9414"/>
    <a:srgbClr val="852372"/>
    <a:srgbClr val="F78609"/>
    <a:srgbClr val="66FFCC"/>
    <a:srgbClr val="DC5AB7"/>
    <a:srgbClr val="9966FF"/>
    <a:srgbClr val="F1ED55"/>
    <a:srgbClr val="9A2EB0"/>
    <a:srgbClr val="DEA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3375BF-7EAE-494C-A998-E4FA9020CAFC}" v="22" dt="2022-01-26T21:00:17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21" autoAdjust="0"/>
    <p:restoredTop sz="94249" autoAdjust="0"/>
  </p:normalViewPr>
  <p:slideViewPr>
    <p:cSldViewPr snapToGrid="0" snapToObjects="1">
      <p:cViewPr varScale="1">
        <p:scale>
          <a:sx n="92" d="100"/>
          <a:sy n="92" d="100"/>
        </p:scale>
        <p:origin x="6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22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ntina Martinez Gonzalez" userId="02768b9b-8035-4af2-953d-6e44398e0e36" providerId="ADAL" clId="{973375BF-7EAE-494C-A998-E4FA9020CAFC}"/>
    <pc:docChg chg="undo redo custSel addSld modSld">
      <pc:chgData name="Valentina Martinez Gonzalez" userId="02768b9b-8035-4af2-953d-6e44398e0e36" providerId="ADAL" clId="{973375BF-7EAE-494C-A998-E4FA9020CAFC}" dt="2022-01-26T22:05:04.554" v="621" actId="27918"/>
      <pc:docMkLst>
        <pc:docMk/>
      </pc:docMkLst>
      <pc:sldChg chg="modSp mod">
        <pc:chgData name="Valentina Martinez Gonzalez" userId="02768b9b-8035-4af2-953d-6e44398e0e36" providerId="ADAL" clId="{973375BF-7EAE-494C-A998-E4FA9020CAFC}" dt="2022-01-26T21:30:40.875" v="613" actId="20577"/>
        <pc:sldMkLst>
          <pc:docMk/>
          <pc:sldMk cId="0" sldId="259"/>
        </pc:sldMkLst>
        <pc:spChg chg="mod">
          <ac:chgData name="Valentina Martinez Gonzalez" userId="02768b9b-8035-4af2-953d-6e44398e0e36" providerId="ADAL" clId="{973375BF-7EAE-494C-A998-E4FA9020CAFC}" dt="2022-01-26T21:30:40.875" v="613" actId="20577"/>
          <ac:spMkLst>
            <pc:docMk/>
            <pc:sldMk cId="0" sldId="259"/>
            <ac:spMk id="4" creationId="{34E855DC-506E-42B6-A5C6-92DE1E89AA91}"/>
          </ac:spMkLst>
        </pc:spChg>
      </pc:sldChg>
      <pc:sldChg chg="modSp mod">
        <pc:chgData name="Valentina Martinez Gonzalez" userId="02768b9b-8035-4af2-953d-6e44398e0e36" providerId="ADAL" clId="{973375BF-7EAE-494C-A998-E4FA9020CAFC}" dt="2022-01-26T21:46:39.514" v="619" actId="20577"/>
        <pc:sldMkLst>
          <pc:docMk/>
          <pc:sldMk cId="0" sldId="269"/>
        </pc:sldMkLst>
        <pc:spChg chg="mod">
          <ac:chgData name="Valentina Martinez Gonzalez" userId="02768b9b-8035-4af2-953d-6e44398e0e36" providerId="ADAL" clId="{973375BF-7EAE-494C-A998-E4FA9020CAFC}" dt="2022-01-26T21:46:39.514" v="619" actId="20577"/>
          <ac:spMkLst>
            <pc:docMk/>
            <pc:sldMk cId="0" sldId="269"/>
            <ac:spMk id="5" creationId="{C53B79FB-82D5-45FB-976F-08D28566C88A}"/>
          </ac:spMkLst>
        </pc:spChg>
        <pc:spChg chg="mod">
          <ac:chgData name="Valentina Martinez Gonzalez" userId="02768b9b-8035-4af2-953d-6e44398e0e36" providerId="ADAL" clId="{973375BF-7EAE-494C-A998-E4FA9020CAFC}" dt="2022-01-26T20:40:20.561" v="42" actId="20577"/>
          <ac:spMkLst>
            <pc:docMk/>
            <pc:sldMk cId="0" sldId="269"/>
            <ac:spMk id="7" creationId="{B5827223-0BF9-4DE0-A608-EC4903368EDD}"/>
          </ac:spMkLst>
        </pc:spChg>
        <pc:spChg chg="mod">
          <ac:chgData name="Valentina Martinez Gonzalez" userId="02768b9b-8035-4af2-953d-6e44398e0e36" providerId="ADAL" clId="{973375BF-7EAE-494C-A998-E4FA9020CAFC}" dt="2022-01-26T20:40:26.857" v="50" actId="20577"/>
          <ac:spMkLst>
            <pc:docMk/>
            <pc:sldMk cId="0" sldId="269"/>
            <ac:spMk id="57" creationId="{AD0778D5-AF75-494F-A1AE-2D5A0751446E}"/>
          </ac:spMkLst>
        </pc:spChg>
        <pc:spChg chg="mod">
          <ac:chgData name="Valentina Martinez Gonzalez" userId="02768b9b-8035-4af2-953d-6e44398e0e36" providerId="ADAL" clId="{973375BF-7EAE-494C-A998-E4FA9020CAFC}" dt="2022-01-26T20:41:01.601" v="52" actId="20577"/>
          <ac:spMkLst>
            <pc:docMk/>
            <pc:sldMk cId="0" sldId="269"/>
            <ac:spMk id="128" creationId="{28DBF3D7-7632-4223-AA9E-3DEC0A109296}"/>
          </ac:spMkLst>
        </pc:spChg>
        <pc:spChg chg="mod">
          <ac:chgData name="Valentina Martinez Gonzalez" userId="02768b9b-8035-4af2-953d-6e44398e0e36" providerId="ADAL" clId="{973375BF-7EAE-494C-A998-E4FA9020CAFC}" dt="2022-01-26T20:30:14.007" v="15" actId="20577"/>
          <ac:spMkLst>
            <pc:docMk/>
            <pc:sldMk cId="0" sldId="269"/>
            <ac:spMk id="129" creationId="{975672A2-EB37-4CE0-82C7-89E80EA460F4}"/>
          </ac:spMkLst>
        </pc:spChg>
        <pc:spChg chg="mod">
          <ac:chgData name="Valentina Martinez Gonzalez" userId="02768b9b-8035-4af2-953d-6e44398e0e36" providerId="ADAL" clId="{973375BF-7EAE-494C-A998-E4FA9020CAFC}" dt="2022-01-26T20:29:58.869" v="13" actId="20577"/>
          <ac:spMkLst>
            <pc:docMk/>
            <pc:sldMk cId="0" sldId="269"/>
            <ac:spMk id="130" creationId="{3B97871D-64F1-4895-B1C8-24E261C3644F}"/>
          </ac:spMkLst>
        </pc:spChg>
        <pc:spChg chg="mod">
          <ac:chgData name="Valentina Martinez Gonzalez" userId="02768b9b-8035-4af2-953d-6e44398e0e36" providerId="ADAL" clId="{973375BF-7EAE-494C-A998-E4FA9020CAFC}" dt="2022-01-26T20:29:16.344" v="11" actId="20577"/>
          <ac:spMkLst>
            <pc:docMk/>
            <pc:sldMk cId="0" sldId="269"/>
            <ac:spMk id="181" creationId="{E642CC90-0890-4921-8346-207550D02BE9}"/>
          </ac:spMkLst>
        </pc:spChg>
      </pc:sldChg>
      <pc:sldChg chg="addSp delSp modSp mod">
        <pc:chgData name="Valentina Martinez Gonzalez" userId="02768b9b-8035-4af2-953d-6e44398e0e36" providerId="ADAL" clId="{973375BF-7EAE-494C-A998-E4FA9020CAFC}" dt="2022-01-26T20:59:30.032" v="344" actId="14100"/>
        <pc:sldMkLst>
          <pc:docMk/>
          <pc:sldMk cId="154532704" sldId="280"/>
        </pc:sldMkLst>
        <pc:spChg chg="del">
          <ac:chgData name="Valentina Martinez Gonzalez" userId="02768b9b-8035-4af2-953d-6e44398e0e36" providerId="ADAL" clId="{973375BF-7EAE-494C-A998-E4FA9020CAFC}" dt="2022-01-26T20:54:43.097" v="94" actId="478"/>
          <ac:spMkLst>
            <pc:docMk/>
            <pc:sldMk cId="154532704" sldId="280"/>
            <ac:spMk id="100" creationId="{7027BE7D-CA22-4A4F-96CF-DF14B83518B9}"/>
          </ac:spMkLst>
        </pc:spChg>
        <pc:spChg chg="del">
          <ac:chgData name="Valentina Martinez Gonzalez" userId="02768b9b-8035-4af2-953d-6e44398e0e36" providerId="ADAL" clId="{973375BF-7EAE-494C-A998-E4FA9020CAFC}" dt="2022-01-26T20:54:49.412" v="98" actId="478"/>
          <ac:spMkLst>
            <pc:docMk/>
            <pc:sldMk cId="154532704" sldId="280"/>
            <ac:spMk id="101" creationId="{C7157E07-3329-4C70-A5FD-127E9297488D}"/>
          </ac:spMkLst>
        </pc:spChg>
        <pc:spChg chg="del">
          <ac:chgData name="Valentina Martinez Gonzalez" userId="02768b9b-8035-4af2-953d-6e44398e0e36" providerId="ADAL" clId="{973375BF-7EAE-494C-A998-E4FA9020CAFC}" dt="2022-01-26T20:54:39.871" v="93" actId="478"/>
          <ac:spMkLst>
            <pc:docMk/>
            <pc:sldMk cId="154532704" sldId="280"/>
            <ac:spMk id="102" creationId="{1DAA8E49-E576-452D-A8A1-BF1250D790E3}"/>
          </ac:spMkLst>
        </pc:spChg>
        <pc:spChg chg="del">
          <ac:chgData name="Valentina Martinez Gonzalez" userId="02768b9b-8035-4af2-953d-6e44398e0e36" providerId="ADAL" clId="{973375BF-7EAE-494C-A998-E4FA9020CAFC}" dt="2022-01-26T20:54:48.012" v="97" actId="478"/>
          <ac:spMkLst>
            <pc:docMk/>
            <pc:sldMk cId="154532704" sldId="280"/>
            <ac:spMk id="104" creationId="{4CB67891-0B71-4423-A5ED-1F26E9087B6A}"/>
          </ac:spMkLst>
        </pc:spChg>
        <pc:spChg chg="del">
          <ac:chgData name="Valentina Martinez Gonzalez" userId="02768b9b-8035-4af2-953d-6e44398e0e36" providerId="ADAL" clId="{973375BF-7EAE-494C-A998-E4FA9020CAFC}" dt="2022-01-26T20:54:44.869" v="95" actId="478"/>
          <ac:spMkLst>
            <pc:docMk/>
            <pc:sldMk cId="154532704" sldId="280"/>
            <ac:spMk id="105" creationId="{ACE0976B-B4C5-4B5D-B2A1-AA85C2F56385}"/>
          </ac:spMkLst>
        </pc:spChg>
        <pc:spChg chg="mod">
          <ac:chgData name="Valentina Martinez Gonzalez" userId="02768b9b-8035-4af2-953d-6e44398e0e36" providerId="ADAL" clId="{973375BF-7EAE-494C-A998-E4FA9020CAFC}" dt="2022-01-26T20:57:11.120" v="330" actId="108"/>
          <ac:spMkLst>
            <pc:docMk/>
            <pc:sldMk cId="154532704" sldId="280"/>
            <ac:spMk id="836" creationId="{B19F4BF7-EA6E-4496-8479-75F0F17A27A7}"/>
          </ac:spMkLst>
        </pc:spChg>
        <pc:spChg chg="del">
          <ac:chgData name="Valentina Martinez Gonzalez" userId="02768b9b-8035-4af2-953d-6e44398e0e36" providerId="ADAL" clId="{973375BF-7EAE-494C-A998-E4FA9020CAFC}" dt="2022-01-26T20:54:49.412" v="98" actId="478"/>
          <ac:spMkLst>
            <pc:docMk/>
            <pc:sldMk cId="154532704" sldId="280"/>
            <ac:spMk id="837" creationId="{05EC57D4-E7BC-40FF-AEBC-421973BCF77D}"/>
          </ac:spMkLst>
        </pc:spChg>
        <pc:picChg chg="del">
          <ac:chgData name="Valentina Martinez Gonzalez" userId="02768b9b-8035-4af2-953d-6e44398e0e36" providerId="ADAL" clId="{973375BF-7EAE-494C-A998-E4FA9020CAFC}" dt="2022-01-26T20:54:45.982" v="96" actId="478"/>
          <ac:picMkLst>
            <pc:docMk/>
            <pc:sldMk cId="154532704" sldId="280"/>
            <ac:picMk id="3" creationId="{E4FBD606-E059-4345-A6D4-A8E98830D641}"/>
          </ac:picMkLst>
        </pc:picChg>
        <pc:picChg chg="add del mod">
          <ac:chgData name="Valentina Martinez Gonzalez" userId="02768b9b-8035-4af2-953d-6e44398e0e36" providerId="ADAL" clId="{973375BF-7EAE-494C-A998-E4FA9020CAFC}" dt="2022-01-26T20:58:30.043" v="334" actId="478"/>
          <ac:picMkLst>
            <pc:docMk/>
            <pc:sldMk cId="154532704" sldId="280"/>
            <ac:picMk id="4" creationId="{CC117F98-3A25-49EC-AD5F-65D8AF94601F}"/>
          </ac:picMkLst>
        </pc:picChg>
        <pc:picChg chg="add mod">
          <ac:chgData name="Valentina Martinez Gonzalez" userId="02768b9b-8035-4af2-953d-6e44398e0e36" providerId="ADAL" clId="{973375BF-7EAE-494C-A998-E4FA9020CAFC}" dt="2022-01-26T20:58:42.909" v="336" actId="1076"/>
          <ac:picMkLst>
            <pc:docMk/>
            <pc:sldMk cId="154532704" sldId="280"/>
            <ac:picMk id="7" creationId="{93038925-121E-4B56-B16A-734A193A78C8}"/>
          </ac:picMkLst>
        </pc:picChg>
        <pc:picChg chg="add del mod modCrop">
          <ac:chgData name="Valentina Martinez Gonzalez" userId="02768b9b-8035-4af2-953d-6e44398e0e36" providerId="ADAL" clId="{973375BF-7EAE-494C-A998-E4FA9020CAFC}" dt="2022-01-26T20:59:09.961" v="340" actId="478"/>
          <ac:picMkLst>
            <pc:docMk/>
            <pc:sldMk cId="154532704" sldId="280"/>
            <ac:picMk id="9" creationId="{2D3DD4F6-62DC-4883-9326-55D7C4BB3883}"/>
          </ac:picMkLst>
        </pc:picChg>
        <pc:picChg chg="add mod">
          <ac:chgData name="Valentina Martinez Gonzalez" userId="02768b9b-8035-4af2-953d-6e44398e0e36" providerId="ADAL" clId="{973375BF-7EAE-494C-A998-E4FA9020CAFC}" dt="2022-01-26T20:59:30.032" v="344" actId="14100"/>
          <ac:picMkLst>
            <pc:docMk/>
            <pc:sldMk cId="154532704" sldId="280"/>
            <ac:picMk id="11" creationId="{E9CFAA60-0804-40E7-BC8A-5C720A12B081}"/>
          </ac:picMkLst>
        </pc:picChg>
      </pc:sldChg>
      <pc:sldChg chg="modSp mod">
        <pc:chgData name="Valentina Martinez Gonzalez" userId="02768b9b-8035-4af2-953d-6e44398e0e36" providerId="ADAL" clId="{973375BF-7EAE-494C-A998-E4FA9020CAFC}" dt="2022-01-26T22:05:04.554" v="621" actId="27918"/>
        <pc:sldMkLst>
          <pc:docMk/>
          <pc:sldMk cId="1783994497" sldId="281"/>
        </pc:sldMkLst>
        <pc:graphicFrameChg chg="mod">
          <ac:chgData name="Valentina Martinez Gonzalez" userId="02768b9b-8035-4af2-953d-6e44398e0e36" providerId="ADAL" clId="{973375BF-7EAE-494C-A998-E4FA9020CAFC}" dt="2022-01-26T20:52:24.209" v="92" actId="207"/>
          <ac:graphicFrameMkLst>
            <pc:docMk/>
            <pc:sldMk cId="1783994497" sldId="281"/>
            <ac:graphicFrameMk id="151" creationId="{B2E1EA53-B1FA-4FCA-9CBE-F7B7649977AD}"/>
          </ac:graphicFrameMkLst>
        </pc:graphicFrameChg>
      </pc:sldChg>
      <pc:sldChg chg="modSp mod">
        <pc:chgData name="Valentina Martinez Gonzalez" userId="02768b9b-8035-4af2-953d-6e44398e0e36" providerId="ADAL" clId="{973375BF-7EAE-494C-A998-E4FA9020CAFC}" dt="2022-01-26T20:42:01.614" v="63" actId="20577"/>
        <pc:sldMkLst>
          <pc:docMk/>
          <pc:sldMk cId="1035879679" sldId="283"/>
        </pc:sldMkLst>
        <pc:spChg chg="mod">
          <ac:chgData name="Valentina Martinez Gonzalez" userId="02768b9b-8035-4af2-953d-6e44398e0e36" providerId="ADAL" clId="{973375BF-7EAE-494C-A998-E4FA9020CAFC}" dt="2022-01-26T20:41:57.034" v="61" actId="20577"/>
          <ac:spMkLst>
            <pc:docMk/>
            <pc:sldMk cId="1035879679" sldId="283"/>
            <ac:spMk id="191" creationId="{A2C3D7F6-2818-40E4-B323-BF0A518A7A6F}"/>
          </ac:spMkLst>
        </pc:spChg>
        <pc:spChg chg="mod">
          <ac:chgData name="Valentina Martinez Gonzalez" userId="02768b9b-8035-4af2-953d-6e44398e0e36" providerId="ADAL" clId="{973375BF-7EAE-494C-A998-E4FA9020CAFC}" dt="2022-01-26T20:42:01.614" v="63" actId="20577"/>
          <ac:spMkLst>
            <pc:docMk/>
            <pc:sldMk cId="1035879679" sldId="283"/>
            <ac:spMk id="193" creationId="{0CC144B0-18E0-4EE3-ADA9-13216F373356}"/>
          </ac:spMkLst>
        </pc:spChg>
        <pc:graphicFrameChg chg="modGraphic">
          <ac:chgData name="Valentina Martinez Gonzalez" userId="02768b9b-8035-4af2-953d-6e44398e0e36" providerId="ADAL" clId="{973375BF-7EAE-494C-A998-E4FA9020CAFC}" dt="2022-01-26T20:41:32.844" v="59" actId="20577"/>
          <ac:graphicFrameMkLst>
            <pc:docMk/>
            <pc:sldMk cId="1035879679" sldId="283"/>
            <ac:graphicFrameMk id="67" creationId="{971FD633-750B-42EE-BB17-F34F6BC79F9F}"/>
          </ac:graphicFrameMkLst>
        </pc:graphicFrameChg>
      </pc:sldChg>
      <pc:sldChg chg="addSp delSp modSp new mod">
        <pc:chgData name="Valentina Martinez Gonzalez" userId="02768b9b-8035-4af2-953d-6e44398e0e36" providerId="ADAL" clId="{973375BF-7EAE-494C-A998-E4FA9020CAFC}" dt="2022-01-26T21:30:12.174" v="586" actId="6549"/>
        <pc:sldMkLst>
          <pc:docMk/>
          <pc:sldMk cId="287704944" sldId="284"/>
        </pc:sldMkLst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2" creationId="{77637D03-3536-4BEF-8AA0-4AE1620F5818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3" creationId="{7CA49985-C891-4954-883D-217DEB454DF6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4" creationId="{BDBDE4F3-E4D8-4ABB-92B2-52B3C586AD72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5" creationId="{16966B06-07ED-4586-BA6C-B323D6807203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6" creationId="{2A72F4B8-D79A-4668-932D-1545CE1EBD1D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7" creationId="{33E5B5E3-6F88-46A7-A710-D27C8B81F08E}"/>
          </ac:spMkLst>
        </pc:spChg>
        <pc:spChg chg="del">
          <ac:chgData name="Valentina Martinez Gonzalez" userId="02768b9b-8035-4af2-953d-6e44398e0e36" providerId="ADAL" clId="{973375BF-7EAE-494C-A998-E4FA9020CAFC}" dt="2022-01-26T21:00:09.609" v="346" actId="478"/>
          <ac:spMkLst>
            <pc:docMk/>
            <pc:sldMk cId="287704944" sldId="284"/>
            <ac:spMk id="8" creationId="{591B5EA2-D062-45E1-A5DB-E3C119B13823}"/>
          </ac:spMkLst>
        </pc:spChg>
        <pc:spChg chg="add mod">
          <ac:chgData name="Valentina Martinez Gonzalez" userId="02768b9b-8035-4af2-953d-6e44398e0e36" providerId="ADAL" clId="{973375BF-7EAE-494C-A998-E4FA9020CAFC}" dt="2022-01-26T21:04:20.076" v="372" actId="14100"/>
          <ac:spMkLst>
            <pc:docMk/>
            <pc:sldMk cId="287704944" sldId="284"/>
            <ac:spMk id="9" creationId="{5B5CA5ED-8C2F-44CB-9516-3754C14FACBC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1" creationId="{7BAD8EEE-7365-4DB2-98CD-2BA53BE030BC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2" creationId="{2FD16BCA-B6ED-4FC7-B516-1F08EEC37A45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3" creationId="{A4972C25-AD2D-4414-94CC-5ACF107AA633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4" creationId="{A94A3AB0-E30E-4768-8867-D4CBE252E7CB}"/>
          </ac:spMkLst>
        </pc:spChg>
        <pc:spChg chg="add mod">
          <ac:chgData name="Valentina Martinez Gonzalez" userId="02768b9b-8035-4af2-953d-6e44398e0e36" providerId="ADAL" clId="{973375BF-7EAE-494C-A998-E4FA9020CAFC}" dt="2022-01-26T21:30:07.324" v="585" actId="1076"/>
          <ac:spMkLst>
            <pc:docMk/>
            <pc:sldMk cId="287704944" sldId="284"/>
            <ac:spMk id="15" creationId="{643D3AAB-692C-4DF1-A769-471B3517D9D3}"/>
          </ac:spMkLst>
        </pc:spChg>
        <pc:spChg chg="add mod">
          <ac:chgData name="Valentina Martinez Gonzalez" userId="02768b9b-8035-4af2-953d-6e44398e0e36" providerId="ADAL" clId="{973375BF-7EAE-494C-A998-E4FA9020CAFC}" dt="2022-01-26T21:29:56.438" v="584" actId="1076"/>
          <ac:spMkLst>
            <pc:docMk/>
            <pc:sldMk cId="287704944" sldId="284"/>
            <ac:spMk id="16" creationId="{E9230294-59F4-416C-9538-98A5DD979F19}"/>
          </ac:spMkLst>
        </pc:spChg>
        <pc:spChg chg="add mod">
          <ac:chgData name="Valentina Martinez Gonzalez" userId="02768b9b-8035-4af2-953d-6e44398e0e36" providerId="ADAL" clId="{973375BF-7EAE-494C-A998-E4FA9020CAFC}" dt="2022-01-26T21:30:12.174" v="586" actId="6549"/>
          <ac:spMkLst>
            <pc:docMk/>
            <pc:sldMk cId="287704944" sldId="284"/>
            <ac:spMk id="17" creationId="{6AB81047-3DD6-408A-BCEA-F0D8B6845A98}"/>
          </ac:spMkLst>
        </pc:spChg>
        <pc:picChg chg="add mod">
          <ac:chgData name="Valentina Martinez Gonzalez" userId="02768b9b-8035-4af2-953d-6e44398e0e36" providerId="ADAL" clId="{973375BF-7EAE-494C-A998-E4FA9020CAFC}" dt="2022-01-26T21:30:07.324" v="585" actId="1076"/>
          <ac:picMkLst>
            <pc:docMk/>
            <pc:sldMk cId="287704944" sldId="284"/>
            <ac:picMk id="10" creationId="{DEA998E7-AB49-4AED-B9F0-A44C6697E9BA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ofPieChart>
        <c:ofPieType val="pie"/>
        <c:varyColors val="1"/>
        <c:ser>
          <c:idx val="0"/>
          <c:order val="0"/>
          <c:tx>
            <c:strRef>
              <c:f>Hoja1!$C$3</c:f>
              <c:strCache>
                <c:ptCount val="1"/>
                <c:pt idx="0">
                  <c:v>CANTIDAD</c:v>
                </c:pt>
              </c:strCache>
            </c:strRef>
          </c:tx>
          <c:spPr>
            <a:effectLst>
              <a:outerShdw blurRad="57150" dist="76200" dir="5400000" algn="ctr" rotWithShape="0">
                <a:srgbClr val="000000">
                  <a:alpha val="63000"/>
                </a:srgbClr>
              </a:outerShdw>
            </a:effectLst>
          </c:spPr>
          <c:dPt>
            <c:idx val="0"/>
            <c:bubble3D val="0"/>
            <c:spPr>
              <a:solidFill>
                <a:srgbClr val="FC8808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AD2-4DA2-BEE7-34DC8F1C6EC7}"/>
              </c:ext>
            </c:extLst>
          </c:dPt>
          <c:dPt>
            <c:idx val="1"/>
            <c:bubble3D val="0"/>
            <c:spPr>
              <a:solidFill>
                <a:srgbClr val="8705E9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</c:spPr>
            <c:extLst>
              <c:ext xmlns:c16="http://schemas.microsoft.com/office/drawing/2014/chart" uri="{C3380CC4-5D6E-409C-BE32-E72D297353CC}">
                <c16:uniqueId val="{00000003-4AD2-4DA2-BEE7-34DC8F1C6EC7}"/>
              </c:ext>
            </c:extLst>
          </c:dPt>
          <c:dPt>
            <c:idx val="2"/>
            <c:bubble3D val="0"/>
            <c:spPr>
              <a:solidFill>
                <a:srgbClr val="E34545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AD2-4DA2-BEE7-34DC8F1C6EC7}"/>
              </c:ext>
            </c:extLst>
          </c:dPt>
          <c:dPt>
            <c:idx val="3"/>
            <c:bubble3D val="0"/>
            <c:spPr>
              <a:solidFill>
                <a:srgbClr val="A4C2F4">
                  <a:lumMod val="75000"/>
                </a:srgbClr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AD2-4DA2-BEE7-34DC8F1C6EC7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AD2-4DA2-BEE7-34DC8F1C6EC7}"/>
              </c:ext>
            </c:extLst>
          </c:dPt>
          <c:dPt>
            <c:idx val="5"/>
            <c:bubble3D val="0"/>
            <c:spPr>
              <a:solidFill>
                <a:srgbClr val="9966FF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AD2-4DA2-BEE7-34DC8F1C6EC7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AD2-4DA2-BEE7-34DC8F1C6EC7}"/>
              </c:ext>
            </c:extLst>
          </c:dPt>
          <c:dPt>
            <c:idx val="7"/>
            <c:bubble3D val="0"/>
            <c:spPr>
              <a:solidFill>
                <a:srgbClr val="66FFCC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4AD2-4DA2-BEE7-34DC8F1C6EC7}"/>
              </c:ext>
            </c:extLst>
          </c:dPt>
          <c:dPt>
            <c:idx val="8"/>
            <c:bubble3D val="0"/>
            <c:spPr>
              <a:solidFill>
                <a:srgbClr val="5D9414"/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4AD2-4DA2-BEE7-34DC8F1C6EC7}"/>
              </c:ext>
            </c:extLst>
          </c:dPt>
          <c:dPt>
            <c:idx val="9"/>
            <c:bubble3D val="0"/>
            <c:spPr>
              <a:solidFill>
                <a:srgbClr val="A4C2F4">
                  <a:lumMod val="50000"/>
                </a:srgbClr>
              </a:solidFill>
              <a:ln>
                <a:noFill/>
              </a:ln>
              <a:effectLst>
                <a:outerShdw blurRad="57150" dist="7620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0367-4BEE-A7FC-E8C96DFE6A5B}"/>
              </c:ext>
            </c:extLst>
          </c:dPt>
          <c:dLbls>
            <c:dLbl>
              <c:idx val="0"/>
              <c:layout>
                <c:manualLayout>
                  <c:x val="2.076034910843409E-3"/>
                  <c:y val="5.069249530922120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AD2-4DA2-BEE7-34DC8F1C6EC7}"/>
                </c:ext>
              </c:extLst>
            </c:dLbl>
            <c:dLbl>
              <c:idx val="1"/>
              <c:layout>
                <c:manualLayout>
                  <c:x val="7.2376736172314804E-3"/>
                  <c:y val="5.132611868027705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881342795488167E-2"/>
                      <c:h val="4.07861751442094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AD2-4DA2-BEE7-34DC8F1C6EC7}"/>
                </c:ext>
              </c:extLst>
            </c:dLbl>
            <c:dLbl>
              <c:idx val="2"/>
              <c:layout>
                <c:manualLayout>
                  <c:x val="9.1553484646074747E-3"/>
                  <c:y val="5.342679899844398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2162238633784678E-2"/>
                      <c:h val="5.821347501408313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AD2-4DA2-BEE7-34DC8F1C6EC7}"/>
                </c:ext>
              </c:extLst>
            </c:dLbl>
            <c:dLbl>
              <c:idx val="3"/>
              <c:layout>
                <c:manualLayout>
                  <c:x val="2.5620768783859778E-2"/>
                  <c:y val="-6.73676663583699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D2-4DA2-BEE7-34DC8F1C6EC7}"/>
                </c:ext>
              </c:extLst>
            </c:dLbl>
            <c:dLbl>
              <c:idx val="4"/>
              <c:layout>
                <c:manualLayout>
                  <c:x val="1.0399991988396716E-2"/>
                  <c:y val="3.644030201149726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D2-4DA2-BEE7-34DC8F1C6EC7}"/>
                </c:ext>
              </c:extLst>
            </c:dLbl>
            <c:dLbl>
              <c:idx val="5"/>
              <c:layout>
                <c:manualLayout>
                  <c:x val="-3.7046843742430196E-3"/>
                  <c:y val="1.676267329856977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617862602978371E-2"/>
                      <c:h val="4.113879337312191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4AD2-4DA2-BEE7-34DC8F1C6EC7}"/>
                </c:ext>
              </c:extLst>
            </c:dLbl>
            <c:dLbl>
              <c:idx val="6"/>
              <c:layout>
                <c:manualLayout>
                  <c:x val="1.9898333079552879E-3"/>
                  <c:y val="3.3214022751425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AD2-4DA2-BEE7-34DC8F1C6EC7}"/>
                </c:ext>
              </c:extLst>
            </c:dLbl>
            <c:dLbl>
              <c:idx val="7"/>
              <c:layout>
                <c:manualLayout>
                  <c:x val="-6.0574102313496261E-3"/>
                  <c:y val="2.41339454222095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AD2-4DA2-BEE7-34DC8F1C6EC7}"/>
                </c:ext>
              </c:extLst>
            </c:dLbl>
            <c:dLbl>
              <c:idx val="8"/>
              <c:layout>
                <c:manualLayout>
                  <c:x val="2.321492194959859E-2"/>
                  <c:y val="-1.80709890909706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AD2-4DA2-BEE7-34DC8F1C6E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Hoja1!$B$4:$B$12</c:f>
              <c:strCache>
                <c:ptCount val="9"/>
                <c:pt idx="0">
                  <c:v>OFERTAS LABORALES FALSAS</c:v>
                </c:pt>
                <c:pt idx="1">
                  <c:v>OFERTAS CONTRATO DE ALIMENTOS</c:v>
                </c:pt>
                <c:pt idx="2">
                  <c:v>OFERTAS HOTELERAS FALSAS</c:v>
                </c:pt>
                <c:pt idx="3">
                  <c:v>ADMINISTRATIVO</c:v>
                </c:pt>
                <c:pt idx="4">
                  <c:v>AMBIENTAL</c:v>
                </c:pt>
                <c:pt idx="5">
                  <c:v>CONCESIONES - INTERVENTORÍAS</c:v>
                </c:pt>
                <c:pt idx="6">
                  <c:v>MANTENIMIENTO DE VÍA</c:v>
                </c:pt>
                <c:pt idx="7">
                  <c:v>PEAJES</c:v>
                </c:pt>
                <c:pt idx="8">
                  <c:v>PREDIAL</c:v>
                </c:pt>
              </c:strCache>
            </c:strRef>
          </c:cat>
          <c:val>
            <c:numRef>
              <c:f>Hoja1!$C$4:$C$12</c:f>
              <c:numCache>
                <c:formatCode>General</c:formatCode>
                <c:ptCount val="9"/>
                <c:pt idx="0">
                  <c:v>739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4</c:v>
                </c:pt>
                <c:pt idx="6">
                  <c:v>5</c:v>
                </c:pt>
                <c:pt idx="7">
                  <c:v>1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AD2-4DA2-BEE7-34DC8F1C6EC7}"/>
            </c:ext>
          </c:extLst>
        </c:ser>
        <c:dLbls>
          <c:dLblPos val="bestFit"/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gapWidth val="100"/>
        <c:splitType val="percent"/>
        <c:splitPos val="10"/>
        <c:secondPieSize val="75"/>
        <c:serLines>
          <c:spPr>
            <a:ln w="9525" cap="flat" cmpd="sng" algn="ctr">
              <a:solidFill>
                <a:schemeClr val="lt1">
                  <a:lumMod val="95000"/>
                  <a:alpha val="54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824189136176217"/>
          <c:y val="0.79202539435361308"/>
          <c:w val="0.78542144066391772"/>
          <c:h val="0.164428560547349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  <a:scene3d>
      <a:camera prst="orthographicFront"/>
      <a:lightRig rig="threePt" dir="t"/>
    </a:scene3d>
    <a:sp3d prstMaterial="softEdge"/>
  </c:spPr>
  <c:txPr>
    <a:bodyPr/>
    <a:lstStyle/>
    <a:p>
      <a:pPr>
        <a:defRPr sz="900"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2686D-009B-4755-BF3C-B1645D0A938E}" type="datetimeFigureOut">
              <a:rPr lang="es-ES" smtClean="0"/>
              <a:t>26/01/2022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E71F-6302-4695-A732-5DA60A1BF97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6418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06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84170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495ef59f35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495ef59f35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1926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938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 1 1 1" preserve="1" userDrawn="1">
  <p:cSld name="1_Diapositiva de título 1 1 1">
    <p:bg>
      <p:bgPr>
        <a:solidFill>
          <a:srgbClr val="069169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/>
        </p:nvSpPr>
        <p:spPr>
          <a:xfrm>
            <a:off x="8336496" y="5464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1" name="Google Shape;31;p5"/>
          <p:cNvSpPr txBox="1"/>
          <p:nvPr userDrawn="1"/>
        </p:nvSpPr>
        <p:spPr>
          <a:xfrm>
            <a:off x="8336496" y="-2155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FFFFFF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32" name="Google Shape;32;p5"/>
          <p:cNvSpPr/>
          <p:nvPr/>
        </p:nvSpPr>
        <p:spPr>
          <a:xfrm>
            <a:off x="3213694" y="0"/>
            <a:ext cx="5935223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5"/>
          <p:cNvSpPr txBox="1"/>
          <p:nvPr/>
        </p:nvSpPr>
        <p:spPr>
          <a:xfrm>
            <a:off x="1098468" y="4856142"/>
            <a:ext cx="4293000" cy="3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"/>
              <a:buFont typeface="Arial"/>
              <a:buNone/>
            </a:pPr>
            <a:r>
              <a:rPr lang="es-CO" sz="600" b="0" i="0" u="none" strike="noStrike" cap="none">
                <a:solidFill>
                  <a:schemeClr val="lt1"/>
                </a:solidFill>
                <a:latin typeface="Work Sans"/>
                <a:ea typeface="Work Sans"/>
                <a:cs typeface="Work Sans"/>
                <a:sym typeface="Work Sans"/>
              </a:rPr>
              <a:t>Esta presentación es propiedad intelectual controlada y producida por la Presidencia de la República.</a:t>
            </a:r>
            <a:endParaRPr sz="600" b="0" i="0" u="none" strike="noStrike" cap="none">
              <a:solidFill>
                <a:schemeClr val="lt1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3892" y="346605"/>
            <a:ext cx="2616953" cy="746654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9EBB03E-157E-1743-86F1-8874FFB41B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61004" y="1439863"/>
            <a:ext cx="5149596" cy="1349375"/>
          </a:xfrm>
        </p:spPr>
        <p:txBody>
          <a:bodyPr/>
          <a:lstStyle>
            <a:lvl1pPr marL="95250" indent="0" algn="r">
              <a:buNone/>
              <a:defRPr sz="3000">
                <a:solidFill>
                  <a:srgbClr val="0054BC"/>
                </a:solidFill>
              </a:defRPr>
            </a:lvl1pPr>
          </a:lstStyle>
          <a:p>
            <a:r>
              <a:rPr lang="es-ES" dirty="0"/>
              <a:t>Editar los estilos de texto del patrón</a:t>
            </a:r>
            <a:endParaRPr lang="es-CO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366" y="3771884"/>
            <a:ext cx="3904083" cy="732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11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bg>
      <p:bgPr>
        <a:solidFill>
          <a:srgbClr val="DCEAFB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"/>
          <p:cNvSpPr txBox="1">
            <a:spLocks noGrp="1"/>
          </p:cNvSpPr>
          <p:nvPr>
            <p:ph type="body" idx="1"/>
          </p:nvPr>
        </p:nvSpPr>
        <p:spPr>
          <a:xfrm>
            <a:off x="6336126" y="2114592"/>
            <a:ext cx="2352000" cy="20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100"/>
              <a:buFont typeface="Work Sans Light"/>
              <a:buNone/>
              <a:defRPr sz="1000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lvl="1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100"/>
              <a:buFont typeface="Work Sans Light"/>
              <a:buChar char="•"/>
              <a:defRPr sz="1100"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 dirty="0"/>
          </a:p>
        </p:txBody>
      </p:sp>
      <p:sp>
        <p:nvSpPr>
          <p:cNvPr id="73" name="Google Shape;73;p10"/>
          <p:cNvSpPr>
            <a:spLocks noGrp="1"/>
          </p:cNvSpPr>
          <p:nvPr>
            <p:ph type="pic" idx="2"/>
          </p:nvPr>
        </p:nvSpPr>
        <p:spPr>
          <a:xfrm>
            <a:off x="-1" y="943597"/>
            <a:ext cx="5314401" cy="3557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4" name="Google Shape;74;p10"/>
          <p:cNvSpPr txBox="1"/>
          <p:nvPr/>
        </p:nvSpPr>
        <p:spPr>
          <a:xfrm>
            <a:off x="8273320" y="623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>
              <a:solidFill>
                <a:srgbClr val="0054BC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5" name="Google Shape;75;p10"/>
          <p:cNvSpPr txBox="1">
            <a:spLocks noGrp="1"/>
          </p:cNvSpPr>
          <p:nvPr>
            <p:ph type="title"/>
          </p:nvPr>
        </p:nvSpPr>
        <p:spPr>
          <a:xfrm>
            <a:off x="6336126" y="1302359"/>
            <a:ext cx="2351999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bg>
      <p:bgPr>
        <a:solidFill>
          <a:srgbClr val="DCEAFB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/>
          <p:nvPr/>
        </p:nvSpPr>
        <p:spPr>
          <a:xfrm>
            <a:off x="8299683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fras">
  <p:cSld name="CUSTOM">
    <p:bg>
      <p:bgPr>
        <a:solidFill>
          <a:srgbClr val="DCEAFB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body" idx="1"/>
          </p:nvPr>
        </p:nvSpPr>
        <p:spPr>
          <a:xfrm>
            <a:off x="6349213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2"/>
          </p:nvPr>
        </p:nvSpPr>
        <p:spPr>
          <a:xfrm>
            <a:off x="6583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3"/>
          </p:nvPr>
        </p:nvSpPr>
        <p:spPr>
          <a:xfrm>
            <a:off x="834575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15"/>
          <p:cNvSpPr txBox="1">
            <a:spLocks noGrp="1"/>
          </p:cNvSpPr>
          <p:nvPr>
            <p:ph type="title"/>
          </p:nvPr>
        </p:nvSpPr>
        <p:spPr>
          <a:xfrm>
            <a:off x="619226" y="647000"/>
            <a:ext cx="7847400" cy="6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Work Sans SemiBold"/>
              <a:buNone/>
              <a:defRPr sz="3000">
                <a:solidFill>
                  <a:srgbClr val="0066CD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15"/>
          <p:cNvSpPr txBox="1"/>
          <p:nvPr/>
        </p:nvSpPr>
        <p:spPr>
          <a:xfrm>
            <a:off x="8273320" y="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fld id="{00000000-1234-1234-1234-123412341234}" type="slidenum">
              <a:rPr lang="es-CO" sz="700" b="0" i="0" u="none" strike="noStrike" cap="none">
                <a:solidFill>
                  <a:srgbClr val="0066CD"/>
                </a:solidFill>
                <a:latin typeface="Work Sans"/>
                <a:ea typeface="Work Sans"/>
                <a:cs typeface="Work Sans"/>
                <a:sym typeface="Work Sans"/>
              </a:rPr>
              <a:t>‹Nº›</a:t>
            </a:fld>
            <a:endParaRPr sz="700" b="0" i="0" u="none" strike="noStrike" cap="none" dirty="0">
              <a:solidFill>
                <a:srgbClr val="0066CD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4"/>
          </p:nvPr>
        </p:nvSpPr>
        <p:spPr>
          <a:xfrm>
            <a:off x="3591888" y="1484455"/>
            <a:ext cx="2265000" cy="12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685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1pPr>
            <a:lvl2pPr marL="914400" lvl="1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2pPr>
            <a:lvl3pPr marL="1371600" lvl="2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3pPr>
            <a:lvl4pPr marL="1828800" lvl="3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4pPr>
            <a:lvl5pPr marL="2286000" lvl="4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5pPr>
            <a:lvl6pPr marL="2743200" lvl="5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6pPr>
            <a:lvl7pPr marL="3200400" lvl="6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7pPr>
            <a:lvl8pPr marL="3657600" lvl="7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8pPr>
            <a:lvl9pPr marL="4114800" lvl="8" indent="-6858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7200"/>
              <a:buFont typeface="Work Sans"/>
              <a:buChar char="•"/>
              <a:defRPr sz="7200" b="1">
                <a:solidFill>
                  <a:srgbClr val="0054BC"/>
                </a:solidFill>
              </a:defRPr>
            </a:lvl9pPr>
          </a:lstStyle>
          <a:p>
            <a:endParaRPr/>
          </a:p>
        </p:txBody>
      </p:sp>
      <p:sp>
        <p:nvSpPr>
          <p:cNvPr id="104" name="Google Shape;104;p15"/>
          <p:cNvSpPr txBox="1">
            <a:spLocks noGrp="1"/>
          </p:cNvSpPr>
          <p:nvPr>
            <p:ph type="body" idx="5"/>
          </p:nvPr>
        </p:nvSpPr>
        <p:spPr>
          <a:xfrm>
            <a:off x="3782838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6"/>
          </p:nvPr>
        </p:nvSpPr>
        <p:spPr>
          <a:xfrm>
            <a:off x="1025513" y="2795854"/>
            <a:ext cx="1883100" cy="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lvl="0" indent="-298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1pPr>
            <a:lvl2pPr marL="914400" lvl="1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2pPr>
            <a:lvl3pPr marL="1371600" lvl="2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3pPr>
            <a:lvl4pPr marL="1828800" lvl="3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4pPr>
            <a:lvl5pPr marL="2286000" lvl="4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5pPr>
            <a:lvl6pPr marL="2743200" lvl="5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6pPr>
            <a:lvl7pPr marL="3200400" lvl="6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7pPr>
            <a:lvl8pPr marL="3657600" lvl="7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8pPr>
            <a:lvl9pPr marL="4114800" lvl="8" indent="-2984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100"/>
              <a:buFont typeface="Work Sans Light"/>
              <a:buChar char="•"/>
              <a:defRPr sz="1100">
                <a:solidFill>
                  <a:srgbClr val="0054BC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lvl9pPr>
          </a:lstStyle>
          <a:p>
            <a:endParaRPr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2FAB7457-61BC-0144-984D-ACFC03D1D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3618" y="287254"/>
            <a:ext cx="1118402" cy="31909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06C4BAFA-CF82-7743-AB31-DAA7A61A69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3789" y="4523448"/>
            <a:ext cx="1870211" cy="35066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54BC"/>
              </a:buClr>
              <a:buSzPts val="3300"/>
              <a:buFont typeface="Work Sans"/>
              <a:buNone/>
              <a:defRPr sz="33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/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54BC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54BC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rgbClr val="0054BC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E9D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56" r:id="rId2"/>
    <p:sldLayoutId id="2147483660" r:id="rId3"/>
    <p:sldLayoutId id="214748366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texto 2">
            <a:extLst>
              <a:ext uri="{FF2B5EF4-FFF2-40B4-BE49-F238E27FC236}">
                <a16:creationId xmlns:a16="http://schemas.microsoft.com/office/drawing/2014/main" id="{34E855DC-506E-42B6-A5C6-92DE1E89AA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58081" y="1824622"/>
            <a:ext cx="5014129" cy="1494256"/>
          </a:xfrm>
        </p:spPr>
        <p:txBody>
          <a:bodyPr/>
          <a:lstStyle/>
          <a:p>
            <a:pPr algn="ctr"/>
            <a:r>
              <a:rPr lang="es-CO" b="1" dirty="0">
                <a:solidFill>
                  <a:schemeClr val="accent2">
                    <a:lumMod val="25000"/>
                  </a:schemeClr>
                </a:solidFill>
              </a:rPr>
              <a:t>INFORME DE DENUNCIAS OCTUBRE – DICIEMBRE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C53B79FB-82D5-45FB-976F-08D28566C88A}"/>
              </a:ext>
            </a:extLst>
          </p:cNvPr>
          <p:cNvSpPr txBox="1"/>
          <p:nvPr/>
        </p:nvSpPr>
        <p:spPr>
          <a:xfrm>
            <a:off x="451406" y="87774"/>
            <a:ext cx="3970980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2000" kern="1200" spc="-5" dirty="0">
                <a:solidFill>
                  <a:srgbClr val="002060"/>
                </a:solidFill>
                <a:latin typeface="Impact" panose="020B0806030902050204" pitchFamily="34" charset="0"/>
                <a:sym typeface="Work Sans Light"/>
              </a:rPr>
              <a:t>Denuncias recibidas y gestionadas en el cuarto trimestre de 2021.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7DC20C2A-5E41-4614-933E-EBA75FFAB4D8}"/>
              </a:ext>
            </a:extLst>
          </p:cNvPr>
          <p:cNvCxnSpPr>
            <a:cxnSpLocks/>
          </p:cNvCxnSpPr>
          <p:nvPr/>
        </p:nvCxnSpPr>
        <p:spPr>
          <a:xfrm flipV="1">
            <a:off x="4443659" y="435687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B5827223-0BF9-4DE0-A608-EC4903368EDD}"/>
              </a:ext>
            </a:extLst>
          </p:cNvPr>
          <p:cNvSpPr txBox="1"/>
          <p:nvPr/>
        </p:nvSpPr>
        <p:spPr>
          <a:xfrm>
            <a:off x="4875814" y="181402"/>
            <a:ext cx="610597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>
              <a:buClr>
                <a:srgbClr val="FDA909"/>
              </a:buClr>
              <a:buSzPts val="3600"/>
              <a:defRPr/>
            </a:pPr>
            <a:r>
              <a:rPr lang="es-MX" sz="2000" dirty="0">
                <a:solidFill>
                  <a:srgbClr val="F78609"/>
                </a:solidFill>
                <a:latin typeface="Impact"/>
                <a:sym typeface="Impact"/>
              </a:rPr>
              <a:t>769</a:t>
            </a:r>
            <a:endParaRPr lang="es-CO" sz="2000" dirty="0">
              <a:solidFill>
                <a:srgbClr val="F78609"/>
              </a:solidFill>
              <a:latin typeface="Impact"/>
              <a:sym typeface="Impact"/>
            </a:endParaRP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EBEE3D8B-4979-4A23-8181-71DAC3088360}"/>
              </a:ext>
            </a:extLst>
          </p:cNvPr>
          <p:cNvSpPr txBox="1"/>
          <p:nvPr/>
        </p:nvSpPr>
        <p:spPr>
          <a:xfrm>
            <a:off x="778348" y="1056636"/>
            <a:ext cx="239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1800" kern="1200" spc="-5" dirty="0">
                <a:solidFill>
                  <a:srgbClr val="6CA62C"/>
                </a:solidFill>
                <a:latin typeface="Impact" panose="020B0806030902050204" pitchFamily="34" charset="0"/>
              </a:rPr>
              <a:t>TIPO DE DENUNCIAS RECIBIDAS</a:t>
            </a:r>
          </a:p>
        </p:txBody>
      </p:sp>
      <p:sp>
        <p:nvSpPr>
          <p:cNvPr id="49" name="Google Shape;781;p30">
            <a:extLst>
              <a:ext uri="{FF2B5EF4-FFF2-40B4-BE49-F238E27FC236}">
                <a16:creationId xmlns:a16="http://schemas.microsoft.com/office/drawing/2014/main" id="{9E7B37C0-492A-42AA-AFBF-63B300134384}"/>
              </a:ext>
            </a:extLst>
          </p:cNvPr>
          <p:cNvSpPr/>
          <p:nvPr/>
        </p:nvSpPr>
        <p:spPr>
          <a:xfrm>
            <a:off x="3168221" y="1056491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783;p30">
            <a:extLst>
              <a:ext uri="{FF2B5EF4-FFF2-40B4-BE49-F238E27FC236}">
                <a16:creationId xmlns:a16="http://schemas.microsoft.com/office/drawing/2014/main" id="{3FE80F86-89BC-4E76-A2C6-B82DEA05E620}"/>
              </a:ext>
            </a:extLst>
          </p:cNvPr>
          <p:cNvSpPr/>
          <p:nvPr/>
        </p:nvSpPr>
        <p:spPr>
          <a:xfrm>
            <a:off x="3117880" y="1010299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781;p30">
            <a:extLst>
              <a:ext uri="{FF2B5EF4-FFF2-40B4-BE49-F238E27FC236}">
                <a16:creationId xmlns:a16="http://schemas.microsoft.com/office/drawing/2014/main" id="{5E418BEF-330A-40ED-BC39-B0411B5A0F56}"/>
              </a:ext>
            </a:extLst>
          </p:cNvPr>
          <p:cNvSpPr/>
          <p:nvPr/>
        </p:nvSpPr>
        <p:spPr>
          <a:xfrm>
            <a:off x="5467326" y="1062797"/>
            <a:ext cx="714411" cy="760425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783;p30">
            <a:extLst>
              <a:ext uri="{FF2B5EF4-FFF2-40B4-BE49-F238E27FC236}">
                <a16:creationId xmlns:a16="http://schemas.microsoft.com/office/drawing/2014/main" id="{3308581F-3DE4-40EA-BF85-F2DA5938A370}"/>
              </a:ext>
            </a:extLst>
          </p:cNvPr>
          <p:cNvSpPr/>
          <p:nvPr/>
        </p:nvSpPr>
        <p:spPr>
          <a:xfrm>
            <a:off x="5416985" y="1016605"/>
            <a:ext cx="714411" cy="760425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3" name="Imagen 52">
            <a:extLst>
              <a:ext uri="{FF2B5EF4-FFF2-40B4-BE49-F238E27FC236}">
                <a16:creationId xmlns:a16="http://schemas.microsoft.com/office/drawing/2014/main" id="{08338A40-523A-4CC4-B190-73F27563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3710" y="1135375"/>
            <a:ext cx="519063" cy="519063"/>
          </a:xfrm>
          <a:prstGeom prst="rect">
            <a:avLst/>
          </a:prstGeom>
        </p:spPr>
      </p:pic>
      <p:sp>
        <p:nvSpPr>
          <p:cNvPr id="54" name="Google Shape;1143;p35">
            <a:extLst>
              <a:ext uri="{FF2B5EF4-FFF2-40B4-BE49-F238E27FC236}">
                <a16:creationId xmlns:a16="http://schemas.microsoft.com/office/drawing/2014/main" id="{258CD2A2-FAB7-405E-9D5D-0D36C2ED2798}"/>
              </a:ext>
            </a:extLst>
          </p:cNvPr>
          <p:cNvSpPr txBox="1"/>
          <p:nvPr/>
        </p:nvSpPr>
        <p:spPr>
          <a:xfrm>
            <a:off x="3558665" y="941297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b="1" dirty="0">
                <a:solidFill>
                  <a:srgbClr val="FF6600"/>
                </a:solidFill>
                <a:latin typeface="+mj-lt"/>
                <a:sym typeface="Staatliches"/>
              </a:rPr>
              <a:t>Corrupción</a:t>
            </a:r>
            <a:endParaRPr sz="1600" b="1" dirty="0">
              <a:solidFill>
                <a:srgbClr val="FF6600"/>
              </a:solidFill>
              <a:latin typeface="+mj-lt"/>
              <a:sym typeface="Staatliches"/>
            </a:endParaRPr>
          </a:p>
        </p:txBody>
      </p:sp>
      <p:sp>
        <p:nvSpPr>
          <p:cNvPr id="55" name="Google Shape;1143;p35">
            <a:extLst>
              <a:ext uri="{FF2B5EF4-FFF2-40B4-BE49-F238E27FC236}">
                <a16:creationId xmlns:a16="http://schemas.microsoft.com/office/drawing/2014/main" id="{D4D3AE95-89DF-4000-9512-E14D116F8545}"/>
              </a:ext>
            </a:extLst>
          </p:cNvPr>
          <p:cNvSpPr txBox="1"/>
          <p:nvPr/>
        </p:nvSpPr>
        <p:spPr>
          <a:xfrm>
            <a:off x="6128048" y="959817"/>
            <a:ext cx="1578300" cy="32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600"/>
              </a:spcAft>
            </a:pPr>
            <a:r>
              <a:rPr lang="en" sz="1600" b="1" dirty="0">
                <a:solidFill>
                  <a:srgbClr val="F89B34"/>
                </a:solidFill>
                <a:latin typeface="+mj-lt"/>
                <a:ea typeface="Staatliches"/>
                <a:cs typeface="Staatliches"/>
                <a:sym typeface="Staatliches"/>
              </a:rPr>
              <a:t> </a:t>
            </a:r>
            <a:r>
              <a:rPr lang="es-CO" sz="1600" b="1" dirty="0">
                <a:solidFill>
                  <a:srgbClr val="FF6600"/>
                </a:solidFill>
                <a:latin typeface="+mj-lt"/>
                <a:sym typeface="Staatliches"/>
              </a:rPr>
              <a:t>Otros</a:t>
            </a:r>
            <a:endParaRPr sz="1600" b="1" dirty="0">
              <a:solidFill>
                <a:srgbClr val="FF6600"/>
              </a:solidFill>
              <a:latin typeface="+mj-lt"/>
              <a:sym typeface="Staatliches"/>
            </a:endParaRPr>
          </a:p>
        </p:txBody>
      </p:sp>
      <p:sp>
        <p:nvSpPr>
          <p:cNvPr id="56" name="Google Shape;1139;p35">
            <a:extLst>
              <a:ext uri="{FF2B5EF4-FFF2-40B4-BE49-F238E27FC236}">
                <a16:creationId xmlns:a16="http://schemas.microsoft.com/office/drawing/2014/main" id="{048269BD-378D-4823-9ECE-D2D122720FBF}"/>
              </a:ext>
            </a:extLst>
          </p:cNvPr>
          <p:cNvSpPr txBox="1"/>
          <p:nvPr/>
        </p:nvSpPr>
        <p:spPr>
          <a:xfrm>
            <a:off x="6181078" y="1226091"/>
            <a:ext cx="2377841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n" dirty="0">
                <a:sym typeface="Anaheim"/>
              </a:rPr>
              <a:t>24 </a:t>
            </a:r>
            <a:r>
              <a:rPr lang="es-CO" dirty="0">
                <a:sym typeface="Anaheim"/>
              </a:rPr>
              <a:t>corresponden a peticiones o reclamos y no a denuncias de corrupción.</a:t>
            </a:r>
            <a:endParaRPr dirty="0">
              <a:sym typeface="Anaheim"/>
            </a:endParaRPr>
          </a:p>
        </p:txBody>
      </p:sp>
      <p:sp>
        <p:nvSpPr>
          <p:cNvPr id="57" name="Google Shape;1139;p35">
            <a:extLst>
              <a:ext uri="{FF2B5EF4-FFF2-40B4-BE49-F238E27FC236}">
                <a16:creationId xmlns:a16="http://schemas.microsoft.com/office/drawing/2014/main" id="{AD0778D5-AF75-494F-A1AE-2D5A0751446E}"/>
              </a:ext>
            </a:extLst>
          </p:cNvPr>
          <p:cNvSpPr txBox="1"/>
          <p:nvPr/>
        </p:nvSpPr>
        <p:spPr>
          <a:xfrm>
            <a:off x="3874974" y="1206220"/>
            <a:ext cx="1578300" cy="3907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CO" dirty="0">
                <a:sym typeface="Anaheim"/>
              </a:rPr>
              <a:t>745 denuncias. </a:t>
            </a:r>
            <a:endParaRPr dirty="0">
              <a:sym typeface="Anaheim"/>
            </a:endParaRPr>
          </a:p>
        </p:txBody>
      </p:sp>
      <p:pic>
        <p:nvPicPr>
          <p:cNvPr id="58" name="Imagen 57" descr="Imagen que contiene plato, alimentos, dibujo&#10;&#10;Descripción generada automáticamente">
            <a:extLst>
              <a:ext uri="{FF2B5EF4-FFF2-40B4-BE49-F238E27FC236}">
                <a16:creationId xmlns:a16="http://schemas.microsoft.com/office/drawing/2014/main" id="{2C90BB7D-ED2F-4558-BD99-834548B60E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7467" y="1179226"/>
            <a:ext cx="485102" cy="485102"/>
          </a:xfrm>
          <a:prstGeom prst="rect">
            <a:avLst/>
          </a:prstGeom>
        </p:spPr>
      </p:pic>
      <p:sp>
        <p:nvSpPr>
          <p:cNvPr id="124" name="Bocadillo: rectángulo con esquinas redondeadas 5">
            <a:extLst>
              <a:ext uri="{FF2B5EF4-FFF2-40B4-BE49-F238E27FC236}">
                <a16:creationId xmlns:a16="http://schemas.microsoft.com/office/drawing/2014/main" id="{14EC29A2-4117-4FE0-97A7-A71FDFE6EC9A}"/>
              </a:ext>
            </a:extLst>
          </p:cNvPr>
          <p:cNvSpPr/>
          <p:nvPr/>
        </p:nvSpPr>
        <p:spPr>
          <a:xfrm>
            <a:off x="377901" y="2150425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92D050"/>
          </a:solidFill>
          <a:ln w="38100" cap="flat" cmpd="sng" algn="ctr">
            <a:solidFill>
              <a:srgbClr val="5F9127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125" name="Bocadillo: rectángulo con esquinas redondeadas 5">
            <a:extLst>
              <a:ext uri="{FF2B5EF4-FFF2-40B4-BE49-F238E27FC236}">
                <a16:creationId xmlns:a16="http://schemas.microsoft.com/office/drawing/2014/main" id="{6F24F346-A42E-4F99-9748-943233A7A953}"/>
              </a:ext>
            </a:extLst>
          </p:cNvPr>
          <p:cNvSpPr/>
          <p:nvPr/>
        </p:nvSpPr>
        <p:spPr>
          <a:xfrm>
            <a:off x="371745" y="3777408"/>
            <a:ext cx="1831281" cy="1141881"/>
          </a:xfrm>
          <a:custGeom>
            <a:avLst/>
            <a:gdLst>
              <a:gd name="connsiteX0" fmla="*/ 0 w 1720323"/>
              <a:gd name="connsiteY0" fmla="*/ 245777 h 1474632"/>
              <a:gd name="connsiteX1" fmla="*/ 245777 w 1720323"/>
              <a:gd name="connsiteY1" fmla="*/ 0 h 1474632"/>
              <a:gd name="connsiteX2" fmla="*/ 1003522 w 1720323"/>
              <a:gd name="connsiteY2" fmla="*/ 0 h 1474632"/>
              <a:gd name="connsiteX3" fmla="*/ 1003522 w 1720323"/>
              <a:gd name="connsiteY3" fmla="*/ 0 h 1474632"/>
              <a:gd name="connsiteX4" fmla="*/ 1433603 w 1720323"/>
              <a:gd name="connsiteY4" fmla="*/ 0 h 1474632"/>
              <a:gd name="connsiteX5" fmla="*/ 1474546 w 1720323"/>
              <a:gd name="connsiteY5" fmla="*/ 0 h 1474632"/>
              <a:gd name="connsiteX6" fmla="*/ 1720323 w 1720323"/>
              <a:gd name="connsiteY6" fmla="*/ 245777 h 1474632"/>
              <a:gd name="connsiteX7" fmla="*/ 1720323 w 1720323"/>
              <a:gd name="connsiteY7" fmla="*/ 860202 h 1474632"/>
              <a:gd name="connsiteX8" fmla="*/ 1720323 w 1720323"/>
              <a:gd name="connsiteY8" fmla="*/ 860202 h 1474632"/>
              <a:gd name="connsiteX9" fmla="*/ 1720323 w 1720323"/>
              <a:gd name="connsiteY9" fmla="*/ 1228860 h 1474632"/>
              <a:gd name="connsiteX10" fmla="*/ 1720323 w 1720323"/>
              <a:gd name="connsiteY10" fmla="*/ 1228855 h 1474632"/>
              <a:gd name="connsiteX11" fmla="*/ 1474546 w 1720323"/>
              <a:gd name="connsiteY11" fmla="*/ 1474632 h 1474632"/>
              <a:gd name="connsiteX12" fmla="*/ 1433603 w 1720323"/>
              <a:gd name="connsiteY12" fmla="*/ 1474632 h 1474632"/>
              <a:gd name="connsiteX13" fmla="*/ 863723 w 1720323"/>
              <a:gd name="connsiteY13" fmla="*/ 1687539 h 1474632"/>
              <a:gd name="connsiteX14" fmla="*/ 1003522 w 1720323"/>
              <a:gd name="connsiteY14" fmla="*/ 1474632 h 1474632"/>
              <a:gd name="connsiteX15" fmla="*/ 245777 w 1720323"/>
              <a:gd name="connsiteY15" fmla="*/ 1474632 h 1474632"/>
              <a:gd name="connsiteX16" fmla="*/ 0 w 1720323"/>
              <a:gd name="connsiteY16" fmla="*/ 1228855 h 1474632"/>
              <a:gd name="connsiteX17" fmla="*/ 0 w 1720323"/>
              <a:gd name="connsiteY17" fmla="*/ 1228860 h 1474632"/>
              <a:gd name="connsiteX18" fmla="*/ 0 w 1720323"/>
              <a:gd name="connsiteY18" fmla="*/ 860202 h 1474632"/>
              <a:gd name="connsiteX19" fmla="*/ 0 w 1720323"/>
              <a:gd name="connsiteY19" fmla="*/ 860202 h 1474632"/>
              <a:gd name="connsiteX20" fmla="*/ 0 w 1720323"/>
              <a:gd name="connsiteY20" fmla="*/ 245777 h 1474632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433603 w 1720323"/>
              <a:gd name="connsiteY12" fmla="*/ 1474632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687539"/>
              <a:gd name="connsiteX1" fmla="*/ 245777 w 1720323"/>
              <a:gd name="connsiteY1" fmla="*/ 0 h 1687539"/>
              <a:gd name="connsiteX2" fmla="*/ 1003522 w 1720323"/>
              <a:gd name="connsiteY2" fmla="*/ 0 h 1687539"/>
              <a:gd name="connsiteX3" fmla="*/ 1003522 w 1720323"/>
              <a:gd name="connsiteY3" fmla="*/ 0 h 1687539"/>
              <a:gd name="connsiteX4" fmla="*/ 1433603 w 1720323"/>
              <a:gd name="connsiteY4" fmla="*/ 0 h 1687539"/>
              <a:gd name="connsiteX5" fmla="*/ 1474546 w 1720323"/>
              <a:gd name="connsiteY5" fmla="*/ 0 h 1687539"/>
              <a:gd name="connsiteX6" fmla="*/ 1720323 w 1720323"/>
              <a:gd name="connsiteY6" fmla="*/ 245777 h 1687539"/>
              <a:gd name="connsiteX7" fmla="*/ 1720323 w 1720323"/>
              <a:gd name="connsiteY7" fmla="*/ 860202 h 1687539"/>
              <a:gd name="connsiteX8" fmla="*/ 1720323 w 1720323"/>
              <a:gd name="connsiteY8" fmla="*/ 860202 h 1687539"/>
              <a:gd name="connsiteX9" fmla="*/ 1720323 w 1720323"/>
              <a:gd name="connsiteY9" fmla="*/ 1228860 h 1687539"/>
              <a:gd name="connsiteX10" fmla="*/ 1720323 w 1720323"/>
              <a:gd name="connsiteY10" fmla="*/ 1228855 h 1687539"/>
              <a:gd name="connsiteX11" fmla="*/ 1474546 w 1720323"/>
              <a:gd name="connsiteY11" fmla="*/ 1474632 h 1687539"/>
              <a:gd name="connsiteX12" fmla="*/ 1194825 w 1720323"/>
              <a:gd name="connsiteY12" fmla="*/ 1479671 h 1687539"/>
              <a:gd name="connsiteX13" fmla="*/ 863723 w 1720323"/>
              <a:gd name="connsiteY13" fmla="*/ 1687539 h 1687539"/>
              <a:gd name="connsiteX14" fmla="*/ 737625 w 1720323"/>
              <a:gd name="connsiteY14" fmla="*/ 1489196 h 1687539"/>
              <a:gd name="connsiteX15" fmla="*/ 245777 w 1720323"/>
              <a:gd name="connsiteY15" fmla="*/ 1474632 h 1687539"/>
              <a:gd name="connsiteX16" fmla="*/ 0 w 1720323"/>
              <a:gd name="connsiteY16" fmla="*/ 1228855 h 1687539"/>
              <a:gd name="connsiteX17" fmla="*/ 0 w 1720323"/>
              <a:gd name="connsiteY17" fmla="*/ 1228860 h 1687539"/>
              <a:gd name="connsiteX18" fmla="*/ 0 w 1720323"/>
              <a:gd name="connsiteY18" fmla="*/ 860202 h 1687539"/>
              <a:gd name="connsiteX19" fmla="*/ 0 w 1720323"/>
              <a:gd name="connsiteY19" fmla="*/ 860202 h 1687539"/>
              <a:gd name="connsiteX20" fmla="*/ 0 w 1720323"/>
              <a:gd name="connsiteY20" fmla="*/ 245777 h 1687539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7376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623325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947175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45777 w 1720323"/>
              <a:gd name="connsiteY15" fmla="*/ 1474632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  <a:gd name="connsiteX0" fmla="*/ 0 w 1720323"/>
              <a:gd name="connsiteY0" fmla="*/ 245777 h 1708271"/>
              <a:gd name="connsiteX1" fmla="*/ 245777 w 1720323"/>
              <a:gd name="connsiteY1" fmla="*/ 0 h 1708271"/>
              <a:gd name="connsiteX2" fmla="*/ 1003522 w 1720323"/>
              <a:gd name="connsiteY2" fmla="*/ 0 h 1708271"/>
              <a:gd name="connsiteX3" fmla="*/ 1003522 w 1720323"/>
              <a:gd name="connsiteY3" fmla="*/ 0 h 1708271"/>
              <a:gd name="connsiteX4" fmla="*/ 1433603 w 1720323"/>
              <a:gd name="connsiteY4" fmla="*/ 0 h 1708271"/>
              <a:gd name="connsiteX5" fmla="*/ 1474546 w 1720323"/>
              <a:gd name="connsiteY5" fmla="*/ 0 h 1708271"/>
              <a:gd name="connsiteX6" fmla="*/ 1720323 w 1720323"/>
              <a:gd name="connsiteY6" fmla="*/ 245777 h 1708271"/>
              <a:gd name="connsiteX7" fmla="*/ 1720323 w 1720323"/>
              <a:gd name="connsiteY7" fmla="*/ 860202 h 1708271"/>
              <a:gd name="connsiteX8" fmla="*/ 1720323 w 1720323"/>
              <a:gd name="connsiteY8" fmla="*/ 860202 h 1708271"/>
              <a:gd name="connsiteX9" fmla="*/ 1720323 w 1720323"/>
              <a:gd name="connsiteY9" fmla="*/ 1228860 h 1708271"/>
              <a:gd name="connsiteX10" fmla="*/ 1720323 w 1720323"/>
              <a:gd name="connsiteY10" fmla="*/ 1228855 h 1708271"/>
              <a:gd name="connsiteX11" fmla="*/ 1474546 w 1720323"/>
              <a:gd name="connsiteY11" fmla="*/ 1474632 h 1708271"/>
              <a:gd name="connsiteX12" fmla="*/ 1194825 w 1720323"/>
              <a:gd name="connsiteY12" fmla="*/ 1479671 h 1708271"/>
              <a:gd name="connsiteX13" fmla="*/ 880500 w 1720323"/>
              <a:gd name="connsiteY13" fmla="*/ 1708271 h 1708271"/>
              <a:gd name="connsiteX14" fmla="*/ 556650 w 1720323"/>
              <a:gd name="connsiteY14" fmla="*/ 1489196 h 1708271"/>
              <a:gd name="connsiteX15" fmla="*/ 255302 w 1720323"/>
              <a:gd name="connsiteY15" fmla="*/ 1484157 h 1708271"/>
              <a:gd name="connsiteX16" fmla="*/ 0 w 1720323"/>
              <a:gd name="connsiteY16" fmla="*/ 1228855 h 1708271"/>
              <a:gd name="connsiteX17" fmla="*/ 0 w 1720323"/>
              <a:gd name="connsiteY17" fmla="*/ 1228860 h 1708271"/>
              <a:gd name="connsiteX18" fmla="*/ 0 w 1720323"/>
              <a:gd name="connsiteY18" fmla="*/ 860202 h 1708271"/>
              <a:gd name="connsiteX19" fmla="*/ 0 w 1720323"/>
              <a:gd name="connsiteY19" fmla="*/ 860202 h 1708271"/>
              <a:gd name="connsiteX20" fmla="*/ 0 w 1720323"/>
              <a:gd name="connsiteY20" fmla="*/ 245777 h 1708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720323" h="1708271">
                <a:moveTo>
                  <a:pt x="0" y="245777"/>
                </a:moveTo>
                <a:cubicBezTo>
                  <a:pt x="0" y="110038"/>
                  <a:pt x="110038" y="0"/>
                  <a:pt x="245777" y="0"/>
                </a:cubicBezTo>
                <a:lnTo>
                  <a:pt x="1003522" y="0"/>
                </a:lnTo>
                <a:lnTo>
                  <a:pt x="1003522" y="0"/>
                </a:lnTo>
                <a:lnTo>
                  <a:pt x="1433603" y="0"/>
                </a:lnTo>
                <a:lnTo>
                  <a:pt x="1474546" y="0"/>
                </a:lnTo>
                <a:cubicBezTo>
                  <a:pt x="1610285" y="0"/>
                  <a:pt x="1720323" y="110038"/>
                  <a:pt x="1720323" y="245777"/>
                </a:cubicBezTo>
                <a:lnTo>
                  <a:pt x="1720323" y="860202"/>
                </a:lnTo>
                <a:lnTo>
                  <a:pt x="1720323" y="860202"/>
                </a:lnTo>
                <a:lnTo>
                  <a:pt x="1720323" y="1228860"/>
                </a:lnTo>
                <a:lnTo>
                  <a:pt x="1720323" y="1228855"/>
                </a:lnTo>
                <a:cubicBezTo>
                  <a:pt x="1720323" y="1364594"/>
                  <a:pt x="1610285" y="1474632"/>
                  <a:pt x="1474546" y="1474632"/>
                </a:cubicBezTo>
                <a:lnTo>
                  <a:pt x="1194825" y="1479671"/>
                </a:lnTo>
                <a:lnTo>
                  <a:pt x="880500" y="1708271"/>
                </a:lnTo>
                <a:lnTo>
                  <a:pt x="556650" y="1489196"/>
                </a:lnTo>
                <a:cubicBezTo>
                  <a:pt x="304068" y="1489196"/>
                  <a:pt x="507884" y="1484157"/>
                  <a:pt x="255302" y="1484157"/>
                </a:cubicBezTo>
                <a:cubicBezTo>
                  <a:pt x="119563" y="1484157"/>
                  <a:pt x="0" y="1364594"/>
                  <a:pt x="0" y="1228855"/>
                </a:cubicBezTo>
                <a:lnTo>
                  <a:pt x="0" y="1228860"/>
                </a:lnTo>
                <a:lnTo>
                  <a:pt x="0" y="860202"/>
                </a:lnTo>
                <a:lnTo>
                  <a:pt x="0" y="860202"/>
                </a:lnTo>
                <a:lnTo>
                  <a:pt x="0" y="245777"/>
                </a:lnTo>
                <a:close/>
              </a:path>
            </a:pathLst>
          </a:custGeom>
          <a:solidFill>
            <a:srgbClr val="F89B34"/>
          </a:solidFill>
          <a:ln w="38100" cap="flat" cmpd="sng" algn="ctr">
            <a:solidFill>
              <a:srgbClr val="F7860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>
              <a:solidFill>
                <a:srgbClr val="F78609"/>
              </a:solidFill>
            </a:endParaRPr>
          </a:p>
        </p:txBody>
      </p:sp>
      <p:sp>
        <p:nvSpPr>
          <p:cNvPr id="126" name="Google Shape;2288;p46">
            <a:extLst>
              <a:ext uri="{FF2B5EF4-FFF2-40B4-BE49-F238E27FC236}">
                <a16:creationId xmlns:a16="http://schemas.microsoft.com/office/drawing/2014/main" id="{4D108B02-D330-40FD-ADA6-F8E0F80434C5}"/>
              </a:ext>
            </a:extLst>
          </p:cNvPr>
          <p:cNvSpPr txBox="1">
            <a:spLocks/>
          </p:cNvSpPr>
          <p:nvPr/>
        </p:nvSpPr>
        <p:spPr>
          <a:xfrm>
            <a:off x="4129699" y="2152725"/>
            <a:ext cx="4759625" cy="9782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L="0" indent="0" algn="just">
              <a:buClr>
                <a:srgbClr val="263238"/>
              </a:buClr>
              <a:buSzPts val="1100"/>
              <a:buFont typeface="Josefin Sans"/>
              <a:buNone/>
              <a:defRPr sz="1300">
                <a:solidFill>
                  <a:srgbClr val="263238"/>
                </a:solidFill>
                <a:latin typeface="+mn-lt"/>
                <a:ea typeface="Josefin Sans"/>
                <a:cs typeface="Josefin Sans"/>
              </a:defRPr>
            </a:lvl1pPr>
            <a:lvl2pPr marL="914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2pPr>
            <a:lvl3pPr marL="1371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3pPr>
            <a:lvl4pPr marL="1828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4pPr>
            <a:lvl5pPr marL="22860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5pPr>
            <a:lvl6pPr marL="27432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6pPr>
            <a:lvl7pPr marL="32004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7pPr>
            <a:lvl8pPr marL="36576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8pPr>
            <a:lvl9pPr marL="4114800" indent="-298450" algn="r">
              <a:buClr>
                <a:schemeClr val="dk2"/>
              </a:buClr>
              <a:buSzPts val="1100"/>
              <a:buFont typeface="Josefin Sans"/>
              <a:buNone/>
              <a:defRPr sz="1100">
                <a:solidFill>
                  <a:schemeClr val="dk2"/>
                </a:solidFill>
                <a:latin typeface="Josefin Sans"/>
                <a:ea typeface="Josefin Sans"/>
                <a:cs typeface="Josefin Sans"/>
              </a:defRPr>
            </a:lvl9pPr>
          </a:lstStyle>
          <a:p>
            <a:r>
              <a:rPr lang="es-MX" dirty="0">
                <a:sym typeface="Josefin Sans"/>
              </a:rPr>
              <a:t>Se agotó la debida diligencia al interior de la entidad para la atención de las denuncias presentadas, y se comunicaron a los quejosos las conclusiones de las mismas, así como el cierre del caso.</a:t>
            </a:r>
            <a:endParaRPr lang="en-US" dirty="0">
              <a:sym typeface="Josefin Sans"/>
            </a:endParaRPr>
          </a:p>
        </p:txBody>
      </p:sp>
      <p:sp>
        <p:nvSpPr>
          <p:cNvPr id="127" name="Google Shape;2290;p46">
            <a:extLst>
              <a:ext uri="{FF2B5EF4-FFF2-40B4-BE49-F238E27FC236}">
                <a16:creationId xmlns:a16="http://schemas.microsoft.com/office/drawing/2014/main" id="{1AF51315-FA34-47DB-9194-8EB72DC9ECEA}"/>
              </a:ext>
            </a:extLst>
          </p:cNvPr>
          <p:cNvSpPr txBox="1">
            <a:spLocks/>
          </p:cNvSpPr>
          <p:nvPr/>
        </p:nvSpPr>
        <p:spPr>
          <a:xfrm>
            <a:off x="4128652" y="3574336"/>
            <a:ext cx="4759625" cy="126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marL="914400" marR="0" lvl="1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marL="1371600" marR="0" lvl="2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marL="1828800" marR="0" lvl="3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marL="2286000" marR="0" lvl="4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marL="2743200" marR="0" lvl="5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marL="3200400" marR="0" lvl="6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marL="3657600" marR="0" lvl="7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marL="4114800" marR="0" lvl="8" indent="-2984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Josefin Sans"/>
              <a:buNone/>
              <a:defRPr sz="1100" b="0" i="0" u="none" strike="noStrike" cap="none">
                <a:solidFill>
                  <a:schemeClr val="dk2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pPr marL="0" lvl="0" indent="0" algn="just">
              <a:buClr>
                <a:srgbClr val="263238"/>
              </a:buClr>
            </a:pPr>
            <a:r>
              <a:rPr lang="es-MX" sz="1300" dirty="0">
                <a:solidFill>
                  <a:srgbClr val="263238"/>
                </a:solidFill>
                <a:latin typeface="+mn-lt"/>
                <a:sym typeface="Arial"/>
              </a:rPr>
              <a:t>Se adelanta la atención de éstas, con interacción de los equipos de supervisión, así como de las Concesiones e Interventorías, a fin de obtener los insumos que permitan adelantar los análisis y considerar las consecuencias y/o resolución de los casos.</a:t>
            </a:r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263238"/>
              </a:solidFill>
              <a:effectLst/>
              <a:uLnTx/>
              <a:uFillTx/>
              <a:latin typeface="+mn-lt"/>
              <a:sym typeface="Josefin Sans"/>
            </a:endParaRPr>
          </a:p>
        </p:txBody>
      </p:sp>
      <p:sp>
        <p:nvSpPr>
          <p:cNvPr id="128" name="Google Shape;1472;p47">
            <a:extLst>
              <a:ext uri="{FF2B5EF4-FFF2-40B4-BE49-F238E27FC236}">
                <a16:creationId xmlns:a16="http://schemas.microsoft.com/office/drawing/2014/main" id="{28DBF3D7-7632-4223-AA9E-3DEC0A109296}"/>
              </a:ext>
            </a:extLst>
          </p:cNvPr>
          <p:cNvSpPr txBox="1">
            <a:spLocks/>
          </p:cNvSpPr>
          <p:nvPr/>
        </p:nvSpPr>
        <p:spPr>
          <a:xfrm>
            <a:off x="2229501" y="2245257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765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denuncias</a:t>
            </a:r>
            <a:endParaRPr lang="es-CO" sz="2000" b="0" dirty="0">
              <a:solidFill>
                <a:schemeClr val="tx1"/>
              </a:solidFill>
            </a:endParaRPr>
          </a:p>
        </p:txBody>
      </p:sp>
      <p:sp>
        <p:nvSpPr>
          <p:cNvPr id="129" name="Google Shape;1473;p47">
            <a:extLst>
              <a:ext uri="{FF2B5EF4-FFF2-40B4-BE49-F238E27FC236}">
                <a16:creationId xmlns:a16="http://schemas.microsoft.com/office/drawing/2014/main" id="{975672A2-EB37-4CE0-82C7-89E80EA460F4}"/>
              </a:ext>
            </a:extLst>
          </p:cNvPr>
          <p:cNvSpPr txBox="1"/>
          <p:nvPr/>
        </p:nvSpPr>
        <p:spPr>
          <a:xfrm>
            <a:off x="680095" y="2443107"/>
            <a:ext cx="1238618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99,5%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0" name="Google Shape;1474;p47">
            <a:extLst>
              <a:ext uri="{FF2B5EF4-FFF2-40B4-BE49-F238E27FC236}">
                <a16:creationId xmlns:a16="http://schemas.microsoft.com/office/drawing/2014/main" id="{3B97871D-64F1-4895-B1C8-24E261C3644F}"/>
              </a:ext>
            </a:extLst>
          </p:cNvPr>
          <p:cNvSpPr txBox="1"/>
          <p:nvPr/>
        </p:nvSpPr>
        <p:spPr>
          <a:xfrm>
            <a:off x="701654" y="4068869"/>
            <a:ext cx="1223102" cy="39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en" sz="3300" dirty="0">
                <a:solidFill>
                  <a:schemeClr val="tx1"/>
                </a:solidFill>
                <a:latin typeface="Impact"/>
                <a:ea typeface="Impact"/>
                <a:cs typeface="Impact"/>
                <a:sym typeface="Impact"/>
              </a:rPr>
              <a:t>0,5%</a:t>
            </a:r>
            <a:endParaRPr sz="3300" dirty="0">
              <a:solidFill>
                <a:schemeClr val="tx1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grpSp>
        <p:nvGrpSpPr>
          <p:cNvPr id="132" name="Google Shape;1744;p56">
            <a:extLst>
              <a:ext uri="{FF2B5EF4-FFF2-40B4-BE49-F238E27FC236}">
                <a16:creationId xmlns:a16="http://schemas.microsoft.com/office/drawing/2014/main" id="{7A0A1099-C034-41F1-AEA0-9255B3F45BD1}"/>
              </a:ext>
            </a:extLst>
          </p:cNvPr>
          <p:cNvGrpSpPr/>
          <p:nvPr/>
        </p:nvGrpSpPr>
        <p:grpSpPr>
          <a:xfrm flipH="1">
            <a:off x="232281" y="4261765"/>
            <a:ext cx="570650" cy="713577"/>
            <a:chOff x="7206999" y="1234815"/>
            <a:chExt cx="570650" cy="713577"/>
          </a:xfrm>
        </p:grpSpPr>
        <p:sp>
          <p:nvSpPr>
            <p:cNvPr id="133" name="Google Shape;1745;p56">
              <a:extLst>
                <a:ext uri="{FF2B5EF4-FFF2-40B4-BE49-F238E27FC236}">
                  <a16:creationId xmlns:a16="http://schemas.microsoft.com/office/drawing/2014/main" id="{5BD2315A-EFFC-4A23-B201-738BF25017C2}"/>
                </a:ext>
              </a:extLst>
            </p:cNvPr>
            <p:cNvSpPr/>
            <p:nvPr/>
          </p:nvSpPr>
          <p:spPr>
            <a:xfrm>
              <a:off x="7538123" y="1318499"/>
              <a:ext cx="144544" cy="179657"/>
            </a:xfrm>
            <a:custGeom>
              <a:avLst/>
              <a:gdLst/>
              <a:ahLst/>
              <a:cxnLst/>
              <a:rect l="l" t="t" r="r" b="b"/>
              <a:pathLst>
                <a:path w="3071" h="3817" extrusionOk="0">
                  <a:moveTo>
                    <a:pt x="1402" y="0"/>
                  </a:moveTo>
                  <a:lnTo>
                    <a:pt x="0" y="798"/>
                  </a:lnTo>
                  <a:lnTo>
                    <a:pt x="1596" y="3517"/>
                  </a:lnTo>
                  <a:cubicBezTo>
                    <a:pt x="1712" y="3726"/>
                    <a:pt x="1882" y="3816"/>
                    <a:pt x="2078" y="3816"/>
                  </a:cubicBezTo>
                  <a:cubicBezTo>
                    <a:pt x="2189" y="3816"/>
                    <a:pt x="2308" y="3787"/>
                    <a:pt x="2430" y="3735"/>
                  </a:cubicBezTo>
                  <a:lnTo>
                    <a:pt x="2551" y="3675"/>
                  </a:lnTo>
                  <a:cubicBezTo>
                    <a:pt x="2937" y="3457"/>
                    <a:pt x="3070" y="2961"/>
                    <a:pt x="2853" y="2575"/>
                  </a:cubicBezTo>
                  <a:lnTo>
                    <a:pt x="1402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Google Shape;1746;p56">
              <a:extLst>
                <a:ext uri="{FF2B5EF4-FFF2-40B4-BE49-F238E27FC236}">
                  <a16:creationId xmlns:a16="http://schemas.microsoft.com/office/drawing/2014/main" id="{30729D23-74D8-4946-BB09-AD536C02E767}"/>
                </a:ext>
              </a:extLst>
            </p:cNvPr>
            <p:cNvSpPr/>
            <p:nvPr/>
          </p:nvSpPr>
          <p:spPr>
            <a:xfrm>
              <a:off x="7596723" y="1416351"/>
              <a:ext cx="27911" cy="56905"/>
            </a:xfrm>
            <a:custGeom>
              <a:avLst/>
              <a:gdLst/>
              <a:ahLst/>
              <a:cxnLst/>
              <a:rect l="l" t="t" r="r" b="b"/>
              <a:pathLst>
                <a:path w="593" h="1209" extrusionOk="0">
                  <a:moveTo>
                    <a:pt x="399" y="0"/>
                  </a:moveTo>
                  <a:lnTo>
                    <a:pt x="399" y="0"/>
                  </a:lnTo>
                  <a:cubicBezTo>
                    <a:pt x="411" y="326"/>
                    <a:pt x="266" y="641"/>
                    <a:pt x="0" y="846"/>
                  </a:cubicBezTo>
                  <a:lnTo>
                    <a:pt x="218" y="1209"/>
                  </a:lnTo>
                  <a:cubicBezTo>
                    <a:pt x="520" y="882"/>
                    <a:pt x="592" y="399"/>
                    <a:pt x="399" y="0"/>
                  </a:cubicBez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Google Shape;1747;p56">
              <a:extLst>
                <a:ext uri="{FF2B5EF4-FFF2-40B4-BE49-F238E27FC236}">
                  <a16:creationId xmlns:a16="http://schemas.microsoft.com/office/drawing/2014/main" id="{8996A8FA-8F62-4C94-A071-37B441D271A1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Google Shape;1748;p56">
              <a:extLst>
                <a:ext uri="{FF2B5EF4-FFF2-40B4-BE49-F238E27FC236}">
                  <a16:creationId xmlns:a16="http://schemas.microsoft.com/office/drawing/2014/main" id="{A65F09E5-92A5-4462-B7BA-0D5AA92C0FA6}"/>
                </a:ext>
              </a:extLst>
            </p:cNvPr>
            <p:cNvSpPr/>
            <p:nvPr/>
          </p:nvSpPr>
          <p:spPr>
            <a:xfrm>
              <a:off x="7488607" y="1336667"/>
              <a:ext cx="129765" cy="128541"/>
            </a:xfrm>
            <a:custGeom>
              <a:avLst/>
              <a:gdLst/>
              <a:ahLst/>
              <a:cxnLst/>
              <a:rect l="l" t="t" r="r" b="b"/>
              <a:pathLst>
                <a:path w="2757" h="2731" extrusionOk="0">
                  <a:moveTo>
                    <a:pt x="1717" y="1"/>
                  </a:moveTo>
                  <a:lnTo>
                    <a:pt x="1" y="968"/>
                  </a:lnTo>
                  <a:lnTo>
                    <a:pt x="678" y="2152"/>
                  </a:lnTo>
                  <a:cubicBezTo>
                    <a:pt x="883" y="2522"/>
                    <a:pt x="1273" y="2730"/>
                    <a:pt x="1673" y="2730"/>
                  </a:cubicBezTo>
                  <a:cubicBezTo>
                    <a:pt x="1861" y="2730"/>
                    <a:pt x="2051" y="2684"/>
                    <a:pt x="2225" y="2588"/>
                  </a:cubicBezTo>
                  <a:cubicBezTo>
                    <a:pt x="2624" y="2358"/>
                    <a:pt x="2756" y="1850"/>
                    <a:pt x="2539" y="1451"/>
                  </a:cubicBezTo>
                  <a:lnTo>
                    <a:pt x="171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Google Shape;1749;p56">
              <a:extLst>
                <a:ext uri="{FF2B5EF4-FFF2-40B4-BE49-F238E27FC236}">
                  <a16:creationId xmlns:a16="http://schemas.microsoft.com/office/drawing/2014/main" id="{5F971823-7256-4C4D-AE2C-06AA6A00E583}"/>
                </a:ext>
              </a:extLst>
            </p:cNvPr>
            <p:cNvSpPr/>
            <p:nvPr/>
          </p:nvSpPr>
          <p:spPr>
            <a:xfrm>
              <a:off x="7497739" y="1398136"/>
              <a:ext cx="30170" cy="38360"/>
            </a:xfrm>
            <a:custGeom>
              <a:avLst/>
              <a:gdLst/>
              <a:ahLst/>
              <a:cxnLst/>
              <a:rect l="l" t="t" r="r" b="b"/>
              <a:pathLst>
                <a:path w="641" h="815" extrusionOk="0">
                  <a:moveTo>
                    <a:pt x="60" y="0"/>
                  </a:moveTo>
                  <a:lnTo>
                    <a:pt x="0" y="677"/>
                  </a:lnTo>
                  <a:cubicBezTo>
                    <a:pt x="9" y="760"/>
                    <a:pt x="75" y="815"/>
                    <a:pt x="148" y="815"/>
                  </a:cubicBezTo>
                  <a:cubicBezTo>
                    <a:pt x="171" y="815"/>
                    <a:pt x="195" y="810"/>
                    <a:pt x="218" y="798"/>
                  </a:cubicBezTo>
                  <a:lnTo>
                    <a:pt x="641" y="641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Google Shape;1750;p56">
              <a:extLst>
                <a:ext uri="{FF2B5EF4-FFF2-40B4-BE49-F238E27FC236}">
                  <a16:creationId xmlns:a16="http://schemas.microsoft.com/office/drawing/2014/main" id="{CB7AB23A-361A-4F37-9118-B6DF70D60D1F}"/>
                </a:ext>
              </a:extLst>
            </p:cNvPr>
            <p:cNvSpPr/>
            <p:nvPr/>
          </p:nvSpPr>
          <p:spPr>
            <a:xfrm>
              <a:off x="7467003" y="1260984"/>
              <a:ext cx="188176" cy="164077"/>
            </a:xfrm>
            <a:custGeom>
              <a:avLst/>
              <a:gdLst/>
              <a:ahLst/>
              <a:cxnLst/>
              <a:rect l="l" t="t" r="r" b="b"/>
              <a:pathLst>
                <a:path w="3998" h="3486" extrusionOk="0">
                  <a:moveTo>
                    <a:pt x="1996" y="1"/>
                  </a:moveTo>
                  <a:cubicBezTo>
                    <a:pt x="1712" y="1"/>
                    <a:pt x="1419" y="72"/>
                    <a:pt x="1137" y="231"/>
                  </a:cubicBezTo>
                  <a:cubicBezTo>
                    <a:pt x="303" y="702"/>
                    <a:pt x="0" y="1766"/>
                    <a:pt x="472" y="2600"/>
                  </a:cubicBezTo>
                  <a:cubicBezTo>
                    <a:pt x="815" y="3201"/>
                    <a:pt x="1402" y="3485"/>
                    <a:pt x="1984" y="3485"/>
                  </a:cubicBezTo>
                  <a:cubicBezTo>
                    <a:pt x="2713" y="3485"/>
                    <a:pt x="3434" y="3040"/>
                    <a:pt x="3663" y="2213"/>
                  </a:cubicBezTo>
                  <a:cubicBezTo>
                    <a:pt x="3997" y="1027"/>
                    <a:pt x="3069" y="1"/>
                    <a:pt x="1996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Google Shape;1751;p56">
              <a:extLst>
                <a:ext uri="{FF2B5EF4-FFF2-40B4-BE49-F238E27FC236}">
                  <a16:creationId xmlns:a16="http://schemas.microsoft.com/office/drawing/2014/main" id="{8BC7D680-996E-43E0-867D-609751A1AC6F}"/>
                </a:ext>
              </a:extLst>
            </p:cNvPr>
            <p:cNvSpPr/>
            <p:nvPr/>
          </p:nvSpPr>
          <p:spPr>
            <a:xfrm>
              <a:off x="7452789" y="1234815"/>
              <a:ext cx="221923" cy="165066"/>
            </a:xfrm>
            <a:custGeom>
              <a:avLst/>
              <a:gdLst/>
              <a:ahLst/>
              <a:cxnLst/>
              <a:rect l="l" t="t" r="r" b="b"/>
              <a:pathLst>
                <a:path w="4715" h="3507" extrusionOk="0">
                  <a:moveTo>
                    <a:pt x="2266" y="1"/>
                  </a:moveTo>
                  <a:cubicBezTo>
                    <a:pt x="2244" y="1"/>
                    <a:pt x="2222" y="1"/>
                    <a:pt x="2200" y="1"/>
                  </a:cubicBezTo>
                  <a:cubicBezTo>
                    <a:pt x="0" y="38"/>
                    <a:pt x="290" y="2685"/>
                    <a:pt x="290" y="2685"/>
                  </a:cubicBezTo>
                  <a:cubicBezTo>
                    <a:pt x="353" y="2719"/>
                    <a:pt x="428" y="2733"/>
                    <a:pt x="509" y="2733"/>
                  </a:cubicBezTo>
                  <a:cubicBezTo>
                    <a:pt x="1003" y="2733"/>
                    <a:pt x="1753" y="2189"/>
                    <a:pt x="1753" y="2189"/>
                  </a:cubicBezTo>
                  <a:cubicBezTo>
                    <a:pt x="1889" y="2994"/>
                    <a:pt x="2359" y="3049"/>
                    <a:pt x="2484" y="3049"/>
                  </a:cubicBezTo>
                  <a:cubicBezTo>
                    <a:pt x="2503" y="3049"/>
                    <a:pt x="2514" y="3047"/>
                    <a:pt x="2514" y="3047"/>
                  </a:cubicBezTo>
                  <a:lnTo>
                    <a:pt x="3554" y="3507"/>
                  </a:lnTo>
                  <a:lnTo>
                    <a:pt x="4714" y="2322"/>
                  </a:lnTo>
                  <a:cubicBezTo>
                    <a:pt x="4714" y="2322"/>
                    <a:pt x="4406" y="1"/>
                    <a:pt x="226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0" name="Google Shape;1752;p56">
              <a:extLst>
                <a:ext uri="{FF2B5EF4-FFF2-40B4-BE49-F238E27FC236}">
                  <a16:creationId xmlns:a16="http://schemas.microsoft.com/office/drawing/2014/main" id="{4783950A-5B62-4F6A-AEF2-B82EED1F145A}"/>
                </a:ext>
              </a:extLst>
            </p:cNvPr>
            <p:cNvSpPr/>
            <p:nvPr/>
          </p:nvSpPr>
          <p:spPr>
            <a:xfrm>
              <a:off x="7560857" y="1346269"/>
              <a:ext cx="51915" cy="45373"/>
            </a:xfrm>
            <a:custGeom>
              <a:avLst/>
              <a:gdLst/>
              <a:ahLst/>
              <a:cxnLst/>
              <a:rect l="l" t="t" r="r" b="b"/>
              <a:pathLst>
                <a:path w="1103" h="964" extrusionOk="0">
                  <a:moveTo>
                    <a:pt x="551" y="1"/>
                  </a:moveTo>
                  <a:cubicBezTo>
                    <a:pt x="473" y="1"/>
                    <a:pt x="393" y="20"/>
                    <a:pt x="315" y="63"/>
                  </a:cubicBezTo>
                  <a:cubicBezTo>
                    <a:pt x="85" y="196"/>
                    <a:pt x="1" y="486"/>
                    <a:pt x="134" y="716"/>
                  </a:cubicBezTo>
                  <a:cubicBezTo>
                    <a:pt x="231" y="883"/>
                    <a:pt x="396" y="964"/>
                    <a:pt x="558" y="964"/>
                  </a:cubicBezTo>
                  <a:cubicBezTo>
                    <a:pt x="759" y="964"/>
                    <a:pt x="956" y="841"/>
                    <a:pt x="1016" y="607"/>
                  </a:cubicBezTo>
                  <a:cubicBezTo>
                    <a:pt x="1102" y="281"/>
                    <a:pt x="847" y="1"/>
                    <a:pt x="5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1" name="Google Shape;1753;p56">
              <a:extLst>
                <a:ext uri="{FF2B5EF4-FFF2-40B4-BE49-F238E27FC236}">
                  <a16:creationId xmlns:a16="http://schemas.microsoft.com/office/drawing/2014/main" id="{E2D7857E-7E2B-4875-95A0-9C88E6EAE20E}"/>
                </a:ext>
              </a:extLst>
            </p:cNvPr>
            <p:cNvSpPr/>
            <p:nvPr/>
          </p:nvSpPr>
          <p:spPr>
            <a:xfrm>
              <a:off x="7595546" y="1359447"/>
              <a:ext cx="51257" cy="46973"/>
            </a:xfrm>
            <a:custGeom>
              <a:avLst/>
              <a:gdLst/>
              <a:ahLst/>
              <a:cxnLst/>
              <a:rect l="l" t="t" r="r" b="b"/>
              <a:pathLst>
                <a:path w="1089" h="998" extrusionOk="0">
                  <a:moveTo>
                    <a:pt x="714" y="0"/>
                  </a:moveTo>
                  <a:lnTo>
                    <a:pt x="521" y="472"/>
                  </a:lnTo>
                  <a:lnTo>
                    <a:pt x="1" y="653"/>
                  </a:lnTo>
                  <a:cubicBezTo>
                    <a:pt x="152" y="914"/>
                    <a:pt x="338" y="997"/>
                    <a:pt x="514" y="997"/>
                  </a:cubicBezTo>
                  <a:cubicBezTo>
                    <a:pt x="817" y="997"/>
                    <a:pt x="1089" y="750"/>
                    <a:pt x="1089" y="750"/>
                  </a:cubicBezTo>
                  <a:lnTo>
                    <a:pt x="714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2" name="Google Shape;1754;p56">
              <a:extLst>
                <a:ext uri="{FF2B5EF4-FFF2-40B4-BE49-F238E27FC236}">
                  <a16:creationId xmlns:a16="http://schemas.microsoft.com/office/drawing/2014/main" id="{9DAAE3EB-45F9-4DCC-BE59-A9702AAFC0A7}"/>
                </a:ext>
              </a:extLst>
            </p:cNvPr>
            <p:cNvSpPr/>
            <p:nvPr/>
          </p:nvSpPr>
          <p:spPr>
            <a:xfrm>
              <a:off x="7420124" y="1280375"/>
              <a:ext cx="115739" cy="87357"/>
            </a:xfrm>
            <a:custGeom>
              <a:avLst/>
              <a:gdLst/>
              <a:ahLst/>
              <a:cxnLst/>
              <a:rect l="l" t="t" r="r" b="b"/>
              <a:pathLst>
                <a:path w="2459" h="1856" extrusionOk="0">
                  <a:moveTo>
                    <a:pt x="1867" y="0"/>
                  </a:moveTo>
                  <a:cubicBezTo>
                    <a:pt x="1653" y="169"/>
                    <a:pt x="1513" y="379"/>
                    <a:pt x="1242" y="379"/>
                  </a:cubicBezTo>
                  <a:cubicBezTo>
                    <a:pt x="1222" y="379"/>
                    <a:pt x="1200" y="378"/>
                    <a:pt x="1178" y="375"/>
                  </a:cubicBezTo>
                  <a:cubicBezTo>
                    <a:pt x="1131" y="370"/>
                    <a:pt x="1085" y="368"/>
                    <a:pt x="1040" y="368"/>
                  </a:cubicBezTo>
                  <a:cubicBezTo>
                    <a:pt x="384" y="368"/>
                    <a:pt x="1" y="856"/>
                    <a:pt x="465" y="1523"/>
                  </a:cubicBezTo>
                  <a:cubicBezTo>
                    <a:pt x="636" y="1767"/>
                    <a:pt x="861" y="1855"/>
                    <a:pt x="1099" y="1855"/>
                  </a:cubicBezTo>
                  <a:cubicBezTo>
                    <a:pt x="1735" y="1855"/>
                    <a:pt x="2459" y="1221"/>
                    <a:pt x="2459" y="1221"/>
                  </a:cubicBezTo>
                  <a:lnTo>
                    <a:pt x="1867" y="0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3" name="Google Shape;1755;p56">
              <a:extLst>
                <a:ext uri="{FF2B5EF4-FFF2-40B4-BE49-F238E27FC236}">
                  <a16:creationId xmlns:a16="http://schemas.microsoft.com/office/drawing/2014/main" id="{2DDCAACF-7849-4297-92FA-2AFF3A045158}"/>
                </a:ext>
              </a:extLst>
            </p:cNvPr>
            <p:cNvSpPr/>
            <p:nvPr/>
          </p:nvSpPr>
          <p:spPr>
            <a:xfrm>
              <a:off x="7352628" y="1882827"/>
              <a:ext cx="179845" cy="65565"/>
            </a:xfrm>
            <a:custGeom>
              <a:avLst/>
              <a:gdLst/>
              <a:ahLst/>
              <a:cxnLst/>
              <a:rect l="l" t="t" r="r" b="b"/>
              <a:pathLst>
                <a:path w="3821" h="1393" extrusionOk="0">
                  <a:moveTo>
                    <a:pt x="666" y="0"/>
                  </a:moveTo>
                  <a:cubicBezTo>
                    <a:pt x="666" y="0"/>
                    <a:pt x="1" y="363"/>
                    <a:pt x="206" y="967"/>
                  </a:cubicBezTo>
                  <a:cubicBezTo>
                    <a:pt x="333" y="1319"/>
                    <a:pt x="664" y="1392"/>
                    <a:pt x="918" y="1392"/>
                  </a:cubicBezTo>
                  <a:cubicBezTo>
                    <a:pt x="1102" y="1392"/>
                    <a:pt x="1246" y="1354"/>
                    <a:pt x="1246" y="1354"/>
                  </a:cubicBezTo>
                  <a:lnTo>
                    <a:pt x="3591" y="919"/>
                  </a:lnTo>
                  <a:cubicBezTo>
                    <a:pt x="3591" y="919"/>
                    <a:pt x="3820" y="581"/>
                    <a:pt x="3591" y="435"/>
                  </a:cubicBezTo>
                  <a:cubicBezTo>
                    <a:pt x="3349" y="278"/>
                    <a:pt x="666" y="0"/>
                    <a:pt x="666" y="0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4" name="Google Shape;1756;p56">
              <a:extLst>
                <a:ext uri="{FF2B5EF4-FFF2-40B4-BE49-F238E27FC236}">
                  <a16:creationId xmlns:a16="http://schemas.microsoft.com/office/drawing/2014/main" id="{13C808A8-42CF-424A-9798-C5805E7F2543}"/>
                </a:ext>
              </a:extLst>
            </p:cNvPr>
            <p:cNvSpPr/>
            <p:nvPr/>
          </p:nvSpPr>
          <p:spPr>
            <a:xfrm>
              <a:off x="7323634" y="1792129"/>
              <a:ext cx="430573" cy="143932"/>
            </a:xfrm>
            <a:custGeom>
              <a:avLst/>
              <a:gdLst/>
              <a:ahLst/>
              <a:cxnLst/>
              <a:rect l="l" t="t" r="r" b="b"/>
              <a:pathLst>
                <a:path w="9148" h="3058" extrusionOk="0">
                  <a:moveTo>
                    <a:pt x="6533" y="0"/>
                  </a:moveTo>
                  <a:cubicBezTo>
                    <a:pt x="5849" y="0"/>
                    <a:pt x="5282" y="90"/>
                    <a:pt x="5282" y="90"/>
                  </a:cubicBezTo>
                  <a:lnTo>
                    <a:pt x="859" y="90"/>
                  </a:lnTo>
                  <a:cubicBezTo>
                    <a:pt x="399" y="90"/>
                    <a:pt x="146" y="453"/>
                    <a:pt x="73" y="912"/>
                  </a:cubicBezTo>
                  <a:cubicBezTo>
                    <a:pt x="0" y="1383"/>
                    <a:pt x="158" y="1819"/>
                    <a:pt x="629" y="1927"/>
                  </a:cubicBezTo>
                  <a:lnTo>
                    <a:pt x="4400" y="2906"/>
                  </a:lnTo>
                  <a:cubicBezTo>
                    <a:pt x="4400" y="2906"/>
                    <a:pt x="5145" y="3058"/>
                    <a:pt x="6030" y="3058"/>
                  </a:cubicBezTo>
                  <a:cubicBezTo>
                    <a:pt x="7191" y="3058"/>
                    <a:pt x="8593" y="2797"/>
                    <a:pt x="8860" y="1589"/>
                  </a:cubicBezTo>
                  <a:cubicBezTo>
                    <a:pt x="9147" y="251"/>
                    <a:pt x="7676" y="0"/>
                    <a:pt x="6533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5" name="Google Shape;1757;p56">
              <a:extLst>
                <a:ext uri="{FF2B5EF4-FFF2-40B4-BE49-F238E27FC236}">
                  <a16:creationId xmlns:a16="http://schemas.microsoft.com/office/drawing/2014/main" id="{86810B42-9BFD-49B6-B936-28FED82B8CD7}"/>
                </a:ext>
              </a:extLst>
            </p:cNvPr>
            <p:cNvSpPr/>
            <p:nvPr/>
          </p:nvSpPr>
          <p:spPr>
            <a:xfrm>
              <a:off x="7564293" y="1448873"/>
              <a:ext cx="213357" cy="419230"/>
            </a:xfrm>
            <a:custGeom>
              <a:avLst/>
              <a:gdLst/>
              <a:ahLst/>
              <a:cxnLst/>
              <a:rect l="l" t="t" r="r" b="b"/>
              <a:pathLst>
                <a:path w="4533" h="8907" extrusionOk="0">
                  <a:moveTo>
                    <a:pt x="2337" y="1"/>
                  </a:moveTo>
                  <a:cubicBezTo>
                    <a:pt x="2311" y="1"/>
                    <a:pt x="2285" y="4"/>
                    <a:pt x="2260" y="10"/>
                  </a:cubicBezTo>
                  <a:cubicBezTo>
                    <a:pt x="1934" y="95"/>
                    <a:pt x="1294" y="578"/>
                    <a:pt x="1112" y="723"/>
                  </a:cubicBezTo>
                  <a:cubicBezTo>
                    <a:pt x="870" y="941"/>
                    <a:pt x="605" y="1702"/>
                    <a:pt x="605" y="1702"/>
                  </a:cubicBezTo>
                  <a:cubicBezTo>
                    <a:pt x="0" y="4120"/>
                    <a:pt x="592" y="4664"/>
                    <a:pt x="242" y="7286"/>
                  </a:cubicBezTo>
                  <a:lnTo>
                    <a:pt x="4134" y="8906"/>
                  </a:lnTo>
                  <a:cubicBezTo>
                    <a:pt x="4134" y="8906"/>
                    <a:pt x="4533" y="4349"/>
                    <a:pt x="4206" y="2814"/>
                  </a:cubicBezTo>
                  <a:cubicBezTo>
                    <a:pt x="3989" y="1726"/>
                    <a:pt x="3397" y="760"/>
                    <a:pt x="2551" y="71"/>
                  </a:cubicBezTo>
                  <a:cubicBezTo>
                    <a:pt x="2488" y="26"/>
                    <a:pt x="2412" y="1"/>
                    <a:pt x="2337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6" name="Google Shape;1758;p56">
              <a:extLst>
                <a:ext uri="{FF2B5EF4-FFF2-40B4-BE49-F238E27FC236}">
                  <a16:creationId xmlns:a16="http://schemas.microsoft.com/office/drawing/2014/main" id="{933266CD-108D-4402-ABF2-41281695CA12}"/>
                </a:ext>
              </a:extLst>
            </p:cNvPr>
            <p:cNvSpPr/>
            <p:nvPr/>
          </p:nvSpPr>
          <p:spPr>
            <a:xfrm>
              <a:off x="7360630" y="1715646"/>
              <a:ext cx="105855" cy="57328"/>
            </a:xfrm>
            <a:custGeom>
              <a:avLst/>
              <a:gdLst/>
              <a:ahLst/>
              <a:cxnLst/>
              <a:rect l="l" t="t" r="r" b="b"/>
              <a:pathLst>
                <a:path w="2249" h="1218" extrusionOk="0">
                  <a:moveTo>
                    <a:pt x="924" y="0"/>
                  </a:moveTo>
                  <a:cubicBezTo>
                    <a:pt x="870" y="0"/>
                    <a:pt x="818" y="15"/>
                    <a:pt x="774" y="47"/>
                  </a:cubicBezTo>
                  <a:lnTo>
                    <a:pt x="181" y="434"/>
                  </a:lnTo>
                  <a:cubicBezTo>
                    <a:pt x="0" y="543"/>
                    <a:pt x="12" y="809"/>
                    <a:pt x="194" y="905"/>
                  </a:cubicBezTo>
                  <a:cubicBezTo>
                    <a:pt x="233" y="928"/>
                    <a:pt x="282" y="940"/>
                    <a:pt x="330" y="940"/>
                  </a:cubicBezTo>
                  <a:cubicBezTo>
                    <a:pt x="384" y="940"/>
                    <a:pt x="439" y="925"/>
                    <a:pt x="484" y="893"/>
                  </a:cubicBezTo>
                  <a:lnTo>
                    <a:pt x="774" y="688"/>
                  </a:lnTo>
                  <a:cubicBezTo>
                    <a:pt x="774" y="688"/>
                    <a:pt x="1491" y="1218"/>
                    <a:pt x="1942" y="1218"/>
                  </a:cubicBezTo>
                  <a:cubicBezTo>
                    <a:pt x="1977" y="1218"/>
                    <a:pt x="2011" y="1215"/>
                    <a:pt x="2043" y="1207"/>
                  </a:cubicBezTo>
                  <a:lnTo>
                    <a:pt x="2248" y="603"/>
                  </a:lnTo>
                  <a:lnTo>
                    <a:pt x="1076" y="35"/>
                  </a:lnTo>
                  <a:cubicBezTo>
                    <a:pt x="1025" y="12"/>
                    <a:pt x="973" y="0"/>
                    <a:pt x="924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Google Shape;1759;p56">
              <a:extLst>
                <a:ext uri="{FF2B5EF4-FFF2-40B4-BE49-F238E27FC236}">
                  <a16:creationId xmlns:a16="http://schemas.microsoft.com/office/drawing/2014/main" id="{D1F757E3-4F8C-4A43-AE0E-61EE5EA38613}"/>
                </a:ext>
              </a:extLst>
            </p:cNvPr>
            <p:cNvSpPr/>
            <p:nvPr/>
          </p:nvSpPr>
          <p:spPr>
            <a:xfrm>
              <a:off x="7452789" y="1504506"/>
              <a:ext cx="281652" cy="270309"/>
            </a:xfrm>
            <a:custGeom>
              <a:avLst/>
              <a:gdLst/>
              <a:ahLst/>
              <a:cxnLst/>
              <a:rect l="l" t="t" r="r" b="b"/>
              <a:pathLst>
                <a:path w="5984" h="5743" extrusionOk="0">
                  <a:moveTo>
                    <a:pt x="4001" y="1"/>
                  </a:moveTo>
                  <a:lnTo>
                    <a:pt x="3348" y="3989"/>
                  </a:lnTo>
                  <a:lnTo>
                    <a:pt x="0" y="4473"/>
                  </a:lnTo>
                  <a:lnTo>
                    <a:pt x="0" y="5706"/>
                  </a:lnTo>
                  <a:lnTo>
                    <a:pt x="4025" y="5742"/>
                  </a:lnTo>
                  <a:cubicBezTo>
                    <a:pt x="4037" y="5742"/>
                    <a:pt x="4049" y="5742"/>
                    <a:pt x="4061" y="5742"/>
                  </a:cubicBezTo>
                  <a:cubicBezTo>
                    <a:pt x="4434" y="5742"/>
                    <a:pt x="4769" y="5563"/>
                    <a:pt x="4980" y="5258"/>
                  </a:cubicBezTo>
                  <a:lnTo>
                    <a:pt x="5983" y="955"/>
                  </a:lnTo>
                  <a:lnTo>
                    <a:pt x="4001" y="1"/>
                  </a:ln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Google Shape;1760;p56">
              <a:extLst>
                <a:ext uri="{FF2B5EF4-FFF2-40B4-BE49-F238E27FC236}">
                  <a16:creationId xmlns:a16="http://schemas.microsoft.com/office/drawing/2014/main" id="{7C018C83-479B-491B-9038-50D39F3E0C86}"/>
                </a:ext>
              </a:extLst>
            </p:cNvPr>
            <p:cNvSpPr/>
            <p:nvPr/>
          </p:nvSpPr>
          <p:spPr>
            <a:xfrm>
              <a:off x="7580767" y="1541500"/>
              <a:ext cx="54692" cy="154758"/>
            </a:xfrm>
            <a:custGeom>
              <a:avLst/>
              <a:gdLst/>
              <a:ahLst/>
              <a:cxnLst/>
              <a:rect l="l" t="t" r="r" b="b"/>
              <a:pathLst>
                <a:path w="1162" h="3288" fill="none" extrusionOk="0">
                  <a:moveTo>
                    <a:pt x="1" y="3288"/>
                  </a:moveTo>
                  <a:lnTo>
                    <a:pt x="629" y="3203"/>
                  </a:lnTo>
                  <a:lnTo>
                    <a:pt x="1161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Google Shape;1761;p56">
              <a:extLst>
                <a:ext uri="{FF2B5EF4-FFF2-40B4-BE49-F238E27FC236}">
                  <a16:creationId xmlns:a16="http://schemas.microsoft.com/office/drawing/2014/main" id="{55448254-BA41-4F31-ABBD-A9685AC6DC8F}"/>
                </a:ext>
              </a:extLst>
            </p:cNvPr>
            <p:cNvSpPr/>
            <p:nvPr/>
          </p:nvSpPr>
          <p:spPr>
            <a:xfrm>
              <a:off x="7575071" y="1607488"/>
              <a:ext cx="145721" cy="166148"/>
            </a:xfrm>
            <a:custGeom>
              <a:avLst/>
              <a:gdLst/>
              <a:ahLst/>
              <a:cxnLst/>
              <a:rect l="l" t="t" r="r" b="b"/>
              <a:pathLst>
                <a:path w="3096" h="3530" fill="none" extrusionOk="0">
                  <a:moveTo>
                    <a:pt x="1" y="3530"/>
                  </a:moveTo>
                  <a:lnTo>
                    <a:pt x="1814" y="3518"/>
                  </a:lnTo>
                  <a:cubicBezTo>
                    <a:pt x="2104" y="3518"/>
                    <a:pt x="2358" y="3324"/>
                    <a:pt x="2418" y="3034"/>
                  </a:cubicBezTo>
                  <a:lnTo>
                    <a:pt x="3095" y="0"/>
                  </a:lnTo>
                </a:path>
              </a:pathLst>
            </a:custGeom>
            <a:noFill/>
            <a:ln w="2725" cap="flat" cmpd="sng">
              <a:solidFill>
                <a:srgbClr val="07105C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Google Shape;1762;p56">
              <a:extLst>
                <a:ext uri="{FF2B5EF4-FFF2-40B4-BE49-F238E27FC236}">
                  <a16:creationId xmlns:a16="http://schemas.microsoft.com/office/drawing/2014/main" id="{49497087-6635-4E46-9C02-E0F311B4C09F}"/>
                </a:ext>
              </a:extLst>
            </p:cNvPr>
            <p:cNvSpPr/>
            <p:nvPr/>
          </p:nvSpPr>
          <p:spPr>
            <a:xfrm>
              <a:off x="7294028" y="1773020"/>
              <a:ext cx="246963" cy="24522"/>
            </a:xfrm>
            <a:custGeom>
              <a:avLst/>
              <a:gdLst/>
              <a:ahLst/>
              <a:cxnLst/>
              <a:rect l="l" t="t" r="r" b="b"/>
              <a:pathLst>
                <a:path w="5247" h="521" extrusionOk="0">
                  <a:moveTo>
                    <a:pt x="267" y="1"/>
                  </a:moveTo>
                  <a:cubicBezTo>
                    <a:pt x="122" y="1"/>
                    <a:pt x="1" y="121"/>
                    <a:pt x="1" y="266"/>
                  </a:cubicBezTo>
                  <a:cubicBezTo>
                    <a:pt x="1" y="412"/>
                    <a:pt x="122" y="520"/>
                    <a:pt x="267" y="520"/>
                  </a:cubicBezTo>
                  <a:lnTo>
                    <a:pt x="4981" y="520"/>
                  </a:lnTo>
                  <a:cubicBezTo>
                    <a:pt x="5126" y="520"/>
                    <a:pt x="5247" y="412"/>
                    <a:pt x="5247" y="266"/>
                  </a:cubicBezTo>
                  <a:cubicBezTo>
                    <a:pt x="5247" y="121"/>
                    <a:pt x="5126" y="1"/>
                    <a:pt x="4981" y="1"/>
                  </a:cubicBezTo>
                  <a:close/>
                </a:path>
              </a:pathLst>
            </a:custGeom>
            <a:solidFill>
              <a:srgbClr val="0912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1" name="Google Shape;1763;p56">
              <a:extLst>
                <a:ext uri="{FF2B5EF4-FFF2-40B4-BE49-F238E27FC236}">
                  <a16:creationId xmlns:a16="http://schemas.microsoft.com/office/drawing/2014/main" id="{DA130226-0C3E-467A-8308-A4D3CABA5501}"/>
                </a:ext>
              </a:extLst>
            </p:cNvPr>
            <p:cNvSpPr/>
            <p:nvPr/>
          </p:nvSpPr>
          <p:spPr>
            <a:xfrm>
              <a:off x="7206999" y="1612006"/>
              <a:ext cx="103596" cy="169584"/>
            </a:xfrm>
            <a:custGeom>
              <a:avLst/>
              <a:gdLst/>
              <a:ahLst/>
              <a:cxnLst/>
              <a:rect l="l" t="t" r="r" b="b"/>
              <a:pathLst>
                <a:path w="2201" h="3603" fill="none" extrusionOk="0">
                  <a:moveTo>
                    <a:pt x="1" y="1"/>
                  </a:moveTo>
                  <a:lnTo>
                    <a:pt x="2200" y="3603"/>
                  </a:lnTo>
                </a:path>
              </a:pathLst>
            </a:custGeom>
            <a:noFill/>
            <a:ln w="4825" cap="rnd" cmpd="sng">
              <a:solidFill>
                <a:srgbClr val="09123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52" name="Google Shape;1669;p56">
            <a:extLst>
              <a:ext uri="{FF2B5EF4-FFF2-40B4-BE49-F238E27FC236}">
                <a16:creationId xmlns:a16="http://schemas.microsoft.com/office/drawing/2014/main" id="{83D67A6E-FF1B-4408-BEED-273DDA4E8872}"/>
              </a:ext>
            </a:extLst>
          </p:cNvPr>
          <p:cNvGrpSpPr/>
          <p:nvPr/>
        </p:nvGrpSpPr>
        <p:grpSpPr>
          <a:xfrm>
            <a:off x="179228" y="1591936"/>
            <a:ext cx="732659" cy="1082519"/>
            <a:chOff x="3526213" y="1467477"/>
            <a:chExt cx="732659" cy="1082519"/>
          </a:xfrm>
        </p:grpSpPr>
        <p:sp>
          <p:nvSpPr>
            <p:cNvPr id="153" name="Google Shape;1670;p56">
              <a:extLst>
                <a:ext uri="{FF2B5EF4-FFF2-40B4-BE49-F238E27FC236}">
                  <a16:creationId xmlns:a16="http://schemas.microsoft.com/office/drawing/2014/main" id="{A4F0F1FA-753B-4CD4-BFB9-6E31F696654A}"/>
                </a:ext>
              </a:extLst>
            </p:cNvPr>
            <p:cNvSpPr/>
            <p:nvPr/>
          </p:nvSpPr>
          <p:spPr>
            <a:xfrm>
              <a:off x="3806077" y="1920484"/>
              <a:ext cx="147107" cy="107782"/>
            </a:xfrm>
            <a:custGeom>
              <a:avLst/>
              <a:gdLst/>
              <a:ahLst/>
              <a:cxnLst/>
              <a:rect l="l" t="t" r="r" b="b"/>
              <a:pathLst>
                <a:path w="2757" h="2020" extrusionOk="0">
                  <a:moveTo>
                    <a:pt x="2757" y="1"/>
                  </a:moveTo>
                  <a:lnTo>
                    <a:pt x="1" y="653"/>
                  </a:lnTo>
                  <a:lnTo>
                    <a:pt x="158" y="2019"/>
                  </a:lnTo>
                  <a:lnTo>
                    <a:pt x="2648" y="750"/>
                  </a:lnTo>
                  <a:lnTo>
                    <a:pt x="2757" y="1"/>
                  </a:ln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Google Shape;1671;p56">
              <a:extLst>
                <a:ext uri="{FF2B5EF4-FFF2-40B4-BE49-F238E27FC236}">
                  <a16:creationId xmlns:a16="http://schemas.microsoft.com/office/drawing/2014/main" id="{2892F6DE-A552-47A3-9391-609CAD160ECE}"/>
                </a:ext>
              </a:extLst>
            </p:cNvPr>
            <p:cNvSpPr/>
            <p:nvPr/>
          </p:nvSpPr>
          <p:spPr>
            <a:xfrm>
              <a:off x="3754479" y="1760571"/>
              <a:ext cx="78115" cy="305098"/>
            </a:xfrm>
            <a:custGeom>
              <a:avLst/>
              <a:gdLst/>
              <a:ahLst/>
              <a:cxnLst/>
              <a:rect l="l" t="t" r="r" b="b"/>
              <a:pathLst>
                <a:path w="1464" h="5718" extrusionOk="0">
                  <a:moveTo>
                    <a:pt x="230" y="0"/>
                  </a:moveTo>
                  <a:lnTo>
                    <a:pt x="1" y="5717"/>
                  </a:lnTo>
                  <a:lnTo>
                    <a:pt x="1463" y="5052"/>
                  </a:lnTo>
                  <a:cubicBezTo>
                    <a:pt x="1463" y="5052"/>
                    <a:pt x="1113" y="2188"/>
                    <a:pt x="919" y="1269"/>
                  </a:cubicBezTo>
                  <a:cubicBezTo>
                    <a:pt x="738" y="363"/>
                    <a:pt x="230" y="0"/>
                    <a:pt x="230" y="0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Google Shape;1672;p56">
              <a:extLst>
                <a:ext uri="{FF2B5EF4-FFF2-40B4-BE49-F238E27FC236}">
                  <a16:creationId xmlns:a16="http://schemas.microsoft.com/office/drawing/2014/main" id="{4333B63A-26A2-439B-BCA0-CA813166E58B}"/>
                </a:ext>
              </a:extLst>
            </p:cNvPr>
            <p:cNvSpPr/>
            <p:nvPr/>
          </p:nvSpPr>
          <p:spPr>
            <a:xfrm>
              <a:off x="3710619" y="1846797"/>
              <a:ext cx="338020" cy="295601"/>
            </a:xfrm>
            <a:custGeom>
              <a:avLst/>
              <a:gdLst/>
              <a:ahLst/>
              <a:cxnLst/>
              <a:rect l="l" t="t" r="r" b="b"/>
              <a:pathLst>
                <a:path w="6335" h="5540" extrusionOk="0">
                  <a:moveTo>
                    <a:pt x="5380" y="1"/>
                  </a:moveTo>
                  <a:cubicBezTo>
                    <a:pt x="5159" y="1"/>
                    <a:pt x="4941" y="73"/>
                    <a:pt x="4763" y="221"/>
                  </a:cubicBezTo>
                  <a:lnTo>
                    <a:pt x="2346" y="2191"/>
                  </a:lnTo>
                  <a:lnTo>
                    <a:pt x="1" y="4778"/>
                  </a:lnTo>
                  <a:cubicBezTo>
                    <a:pt x="146" y="5044"/>
                    <a:pt x="376" y="5249"/>
                    <a:pt x="654" y="5370"/>
                  </a:cubicBezTo>
                  <a:cubicBezTo>
                    <a:pt x="907" y="5484"/>
                    <a:pt x="1175" y="5539"/>
                    <a:pt x="1441" y="5539"/>
                  </a:cubicBezTo>
                  <a:cubicBezTo>
                    <a:pt x="1909" y="5539"/>
                    <a:pt x="2370" y="5368"/>
                    <a:pt x="2733" y="5044"/>
                  </a:cubicBezTo>
                  <a:lnTo>
                    <a:pt x="5452" y="2542"/>
                  </a:lnTo>
                  <a:lnTo>
                    <a:pt x="6322" y="511"/>
                  </a:lnTo>
                  <a:lnTo>
                    <a:pt x="6334" y="523"/>
                  </a:lnTo>
                  <a:cubicBezTo>
                    <a:pt x="6238" y="415"/>
                    <a:pt x="6129" y="318"/>
                    <a:pt x="6032" y="233"/>
                  </a:cubicBezTo>
                  <a:cubicBezTo>
                    <a:pt x="5841" y="79"/>
                    <a:pt x="5609" y="1"/>
                    <a:pt x="5380" y="1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Google Shape;1673;p56">
              <a:extLst>
                <a:ext uri="{FF2B5EF4-FFF2-40B4-BE49-F238E27FC236}">
                  <a16:creationId xmlns:a16="http://schemas.microsoft.com/office/drawing/2014/main" id="{56922BA5-FB5D-4312-A4A7-1A8EBD22A496}"/>
                </a:ext>
              </a:extLst>
            </p:cNvPr>
            <p:cNvSpPr/>
            <p:nvPr/>
          </p:nvSpPr>
          <p:spPr>
            <a:xfrm>
              <a:off x="4075696" y="2084932"/>
              <a:ext cx="74220" cy="63282"/>
            </a:xfrm>
            <a:custGeom>
              <a:avLst/>
              <a:gdLst/>
              <a:ahLst/>
              <a:cxnLst/>
              <a:rect l="l" t="t" r="r" b="b"/>
              <a:pathLst>
                <a:path w="1391" h="1186" extrusionOk="0">
                  <a:moveTo>
                    <a:pt x="907" y="1"/>
                  </a:moveTo>
                  <a:lnTo>
                    <a:pt x="0" y="110"/>
                  </a:lnTo>
                  <a:lnTo>
                    <a:pt x="471" y="1185"/>
                  </a:lnTo>
                  <a:lnTo>
                    <a:pt x="1390" y="1064"/>
                  </a:lnTo>
                  <a:lnTo>
                    <a:pt x="907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Google Shape;1674;p56">
              <a:extLst>
                <a:ext uri="{FF2B5EF4-FFF2-40B4-BE49-F238E27FC236}">
                  <a16:creationId xmlns:a16="http://schemas.microsoft.com/office/drawing/2014/main" id="{2E6D8B19-767C-4496-80A8-E4EC1F13E55D}"/>
                </a:ext>
              </a:extLst>
            </p:cNvPr>
            <p:cNvSpPr/>
            <p:nvPr/>
          </p:nvSpPr>
          <p:spPr>
            <a:xfrm>
              <a:off x="4096292" y="2133967"/>
              <a:ext cx="161940" cy="67764"/>
            </a:xfrm>
            <a:custGeom>
              <a:avLst/>
              <a:gdLst/>
              <a:ahLst/>
              <a:cxnLst/>
              <a:rect l="l" t="t" r="r" b="b"/>
              <a:pathLst>
                <a:path w="3035" h="1270" extrusionOk="0">
                  <a:moveTo>
                    <a:pt x="1077" y="0"/>
                  </a:moveTo>
                  <a:lnTo>
                    <a:pt x="1" y="25"/>
                  </a:lnTo>
                  <a:lnTo>
                    <a:pt x="85" y="1269"/>
                  </a:lnTo>
                  <a:lnTo>
                    <a:pt x="3035" y="1173"/>
                  </a:lnTo>
                  <a:lnTo>
                    <a:pt x="3023" y="1052"/>
                  </a:lnTo>
                  <a:cubicBezTo>
                    <a:pt x="2998" y="798"/>
                    <a:pt x="2793" y="593"/>
                    <a:pt x="2539" y="544"/>
                  </a:cubicBezTo>
                  <a:lnTo>
                    <a:pt x="1983" y="448"/>
                  </a:lnTo>
                  <a:lnTo>
                    <a:pt x="1077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Google Shape;1675;p56">
              <a:extLst>
                <a:ext uri="{FF2B5EF4-FFF2-40B4-BE49-F238E27FC236}">
                  <a16:creationId xmlns:a16="http://schemas.microsoft.com/office/drawing/2014/main" id="{51054553-5736-4430-A982-7A6051A3F00B}"/>
                </a:ext>
              </a:extLst>
            </p:cNvPr>
            <p:cNvSpPr/>
            <p:nvPr/>
          </p:nvSpPr>
          <p:spPr>
            <a:xfrm>
              <a:off x="4100187" y="2183643"/>
              <a:ext cx="158685" cy="19369"/>
            </a:xfrm>
            <a:custGeom>
              <a:avLst/>
              <a:gdLst/>
              <a:ahLst/>
              <a:cxnLst/>
              <a:rect l="l" t="t" r="r" b="b"/>
              <a:pathLst>
                <a:path w="2974" h="363" extrusionOk="0">
                  <a:moveTo>
                    <a:pt x="2901" y="0"/>
                  </a:moveTo>
                  <a:lnTo>
                    <a:pt x="0" y="97"/>
                  </a:lnTo>
                  <a:lnTo>
                    <a:pt x="0" y="363"/>
                  </a:lnTo>
                  <a:lnTo>
                    <a:pt x="2974" y="266"/>
                  </a:lnTo>
                  <a:lnTo>
                    <a:pt x="2974" y="73"/>
                  </a:lnTo>
                  <a:cubicBezTo>
                    <a:pt x="2974" y="24"/>
                    <a:pt x="2950" y="0"/>
                    <a:pt x="2901" y="0"/>
                  </a:cubicBez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676;p56">
              <a:extLst>
                <a:ext uri="{FF2B5EF4-FFF2-40B4-BE49-F238E27FC236}">
                  <a16:creationId xmlns:a16="http://schemas.microsoft.com/office/drawing/2014/main" id="{1F5F4265-192B-474A-B883-9182CB4AA602}"/>
                </a:ext>
              </a:extLst>
            </p:cNvPr>
            <p:cNvSpPr/>
            <p:nvPr/>
          </p:nvSpPr>
          <p:spPr>
            <a:xfrm>
              <a:off x="3937018" y="1845196"/>
              <a:ext cx="224475" cy="271376"/>
            </a:xfrm>
            <a:custGeom>
              <a:avLst/>
              <a:gdLst/>
              <a:ahLst/>
              <a:cxnLst/>
              <a:rect l="l" t="t" r="r" b="b"/>
              <a:pathLst>
                <a:path w="4207" h="5086" extrusionOk="0">
                  <a:moveTo>
                    <a:pt x="1267" y="0"/>
                  </a:moveTo>
                  <a:cubicBezTo>
                    <a:pt x="1152" y="0"/>
                    <a:pt x="1034" y="19"/>
                    <a:pt x="919" y="58"/>
                  </a:cubicBezTo>
                  <a:cubicBezTo>
                    <a:pt x="327" y="251"/>
                    <a:pt x="0" y="892"/>
                    <a:pt x="206" y="1484"/>
                  </a:cubicBezTo>
                  <a:lnTo>
                    <a:pt x="2490" y="5086"/>
                  </a:lnTo>
                  <a:lnTo>
                    <a:pt x="4207" y="4651"/>
                  </a:lnTo>
                  <a:lnTo>
                    <a:pt x="2333" y="831"/>
                  </a:lnTo>
                  <a:cubicBezTo>
                    <a:pt x="2206" y="333"/>
                    <a:pt x="1755" y="0"/>
                    <a:pt x="1267" y="0"/>
                  </a:cubicBezTo>
                  <a:close/>
                </a:path>
              </a:pathLst>
            </a:custGeom>
            <a:solidFill>
              <a:srgbClr val="5664E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677;p56">
              <a:extLst>
                <a:ext uri="{FF2B5EF4-FFF2-40B4-BE49-F238E27FC236}">
                  <a16:creationId xmlns:a16="http://schemas.microsoft.com/office/drawing/2014/main" id="{6023DD83-056F-4322-814E-8F7113ECCB69}"/>
                </a:ext>
              </a:extLst>
            </p:cNvPr>
            <p:cNvSpPr/>
            <p:nvPr/>
          </p:nvSpPr>
          <p:spPr>
            <a:xfrm>
              <a:off x="3584907" y="1748939"/>
              <a:ext cx="218659" cy="336686"/>
            </a:xfrm>
            <a:custGeom>
              <a:avLst/>
              <a:gdLst/>
              <a:ahLst/>
              <a:cxnLst/>
              <a:rect l="l" t="t" r="r" b="b"/>
              <a:pathLst>
                <a:path w="4098" h="6310" extrusionOk="0">
                  <a:moveTo>
                    <a:pt x="2901" y="0"/>
                  </a:moveTo>
                  <a:lnTo>
                    <a:pt x="1076" y="146"/>
                  </a:lnTo>
                  <a:cubicBezTo>
                    <a:pt x="1015" y="146"/>
                    <a:pt x="955" y="158"/>
                    <a:pt x="894" y="182"/>
                  </a:cubicBezTo>
                  <a:lnTo>
                    <a:pt x="870" y="194"/>
                  </a:lnTo>
                  <a:cubicBezTo>
                    <a:pt x="363" y="411"/>
                    <a:pt x="24" y="895"/>
                    <a:pt x="0" y="1439"/>
                  </a:cubicBezTo>
                  <a:lnTo>
                    <a:pt x="290" y="6310"/>
                  </a:lnTo>
                  <a:cubicBezTo>
                    <a:pt x="3336" y="6286"/>
                    <a:pt x="4097" y="5887"/>
                    <a:pt x="4097" y="5887"/>
                  </a:cubicBezTo>
                  <a:lnTo>
                    <a:pt x="3686" y="955"/>
                  </a:lnTo>
                  <a:cubicBezTo>
                    <a:pt x="3650" y="484"/>
                    <a:pt x="3433" y="49"/>
                    <a:pt x="2901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678;p56">
              <a:extLst>
                <a:ext uri="{FF2B5EF4-FFF2-40B4-BE49-F238E27FC236}">
                  <a16:creationId xmlns:a16="http://schemas.microsoft.com/office/drawing/2014/main" id="{68F78236-E7EE-4744-8119-AB813869F398}"/>
                </a:ext>
              </a:extLst>
            </p:cNvPr>
            <p:cNvSpPr/>
            <p:nvPr/>
          </p:nvSpPr>
          <p:spPr>
            <a:xfrm>
              <a:off x="3837024" y="1683202"/>
              <a:ext cx="116159" cy="123523"/>
            </a:xfrm>
            <a:custGeom>
              <a:avLst/>
              <a:gdLst/>
              <a:ahLst/>
              <a:cxnLst/>
              <a:rect l="l" t="t" r="r" b="b"/>
              <a:pathLst>
                <a:path w="2177" h="2315" extrusionOk="0">
                  <a:moveTo>
                    <a:pt x="1158" y="0"/>
                  </a:moveTo>
                  <a:cubicBezTo>
                    <a:pt x="1053" y="0"/>
                    <a:pt x="945" y="56"/>
                    <a:pt x="883" y="145"/>
                  </a:cubicBezTo>
                  <a:lnTo>
                    <a:pt x="61" y="1716"/>
                  </a:lnTo>
                  <a:cubicBezTo>
                    <a:pt x="1" y="1849"/>
                    <a:pt x="73" y="2006"/>
                    <a:pt x="219" y="2042"/>
                  </a:cubicBezTo>
                  <a:lnTo>
                    <a:pt x="895" y="2296"/>
                  </a:lnTo>
                  <a:cubicBezTo>
                    <a:pt x="932" y="2308"/>
                    <a:pt x="971" y="2314"/>
                    <a:pt x="1009" y="2314"/>
                  </a:cubicBezTo>
                  <a:cubicBezTo>
                    <a:pt x="1121" y="2314"/>
                    <a:pt x="1231" y="2262"/>
                    <a:pt x="1294" y="2163"/>
                  </a:cubicBezTo>
                  <a:lnTo>
                    <a:pt x="2104" y="592"/>
                  </a:lnTo>
                  <a:cubicBezTo>
                    <a:pt x="2177" y="459"/>
                    <a:pt x="2104" y="302"/>
                    <a:pt x="1959" y="266"/>
                  </a:cubicBezTo>
                  <a:lnTo>
                    <a:pt x="1270" y="24"/>
                  </a:lnTo>
                  <a:cubicBezTo>
                    <a:pt x="1234" y="8"/>
                    <a:pt x="1196" y="0"/>
                    <a:pt x="1158" y="0"/>
                  </a:cubicBezTo>
                  <a:close/>
                </a:path>
              </a:pathLst>
            </a:custGeom>
            <a:solidFill>
              <a:srgbClr val="1E1E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679;p56">
              <a:extLst>
                <a:ext uri="{FF2B5EF4-FFF2-40B4-BE49-F238E27FC236}">
                  <a16:creationId xmlns:a16="http://schemas.microsoft.com/office/drawing/2014/main" id="{DEAC6337-5715-431E-92FD-066AEF465E77}"/>
                </a:ext>
              </a:extLst>
            </p:cNvPr>
            <p:cNvSpPr/>
            <p:nvPr/>
          </p:nvSpPr>
          <p:spPr>
            <a:xfrm>
              <a:off x="3843321" y="1759397"/>
              <a:ext cx="87933" cy="69098"/>
            </a:xfrm>
            <a:custGeom>
              <a:avLst/>
              <a:gdLst/>
              <a:ahLst/>
              <a:cxnLst/>
              <a:rect l="l" t="t" r="r" b="b"/>
              <a:pathLst>
                <a:path w="1648" h="1295" extrusionOk="0">
                  <a:moveTo>
                    <a:pt x="951" y="1"/>
                  </a:moveTo>
                  <a:cubicBezTo>
                    <a:pt x="422" y="1"/>
                    <a:pt x="1" y="736"/>
                    <a:pt x="548" y="1158"/>
                  </a:cubicBezTo>
                  <a:cubicBezTo>
                    <a:pt x="661" y="1252"/>
                    <a:pt x="778" y="1295"/>
                    <a:pt x="891" y="1295"/>
                  </a:cubicBezTo>
                  <a:cubicBezTo>
                    <a:pt x="1057" y="1295"/>
                    <a:pt x="1216" y="1202"/>
                    <a:pt x="1345" y="1037"/>
                  </a:cubicBezTo>
                  <a:cubicBezTo>
                    <a:pt x="1575" y="759"/>
                    <a:pt x="1648" y="397"/>
                    <a:pt x="1370" y="167"/>
                  </a:cubicBezTo>
                  <a:cubicBezTo>
                    <a:pt x="1233" y="50"/>
                    <a:pt x="1088" y="1"/>
                    <a:pt x="951" y="1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680;p56">
              <a:extLst>
                <a:ext uri="{FF2B5EF4-FFF2-40B4-BE49-F238E27FC236}">
                  <a16:creationId xmlns:a16="http://schemas.microsoft.com/office/drawing/2014/main" id="{12867E9D-BBCC-473F-8B43-15C7A3DEE897}"/>
                </a:ext>
              </a:extLst>
            </p:cNvPr>
            <p:cNvSpPr/>
            <p:nvPr/>
          </p:nvSpPr>
          <p:spPr>
            <a:xfrm>
              <a:off x="3837024" y="1791038"/>
              <a:ext cx="67124" cy="68084"/>
            </a:xfrm>
            <a:custGeom>
              <a:avLst/>
              <a:gdLst/>
              <a:ahLst/>
              <a:cxnLst/>
              <a:rect l="l" t="t" r="r" b="b"/>
              <a:pathLst>
                <a:path w="1258" h="1276" extrusionOk="0">
                  <a:moveTo>
                    <a:pt x="862" y="0"/>
                  </a:moveTo>
                  <a:cubicBezTo>
                    <a:pt x="761" y="0"/>
                    <a:pt x="660" y="43"/>
                    <a:pt x="593" y="130"/>
                  </a:cubicBezTo>
                  <a:lnTo>
                    <a:pt x="122" y="698"/>
                  </a:lnTo>
                  <a:cubicBezTo>
                    <a:pt x="1" y="855"/>
                    <a:pt x="25" y="1073"/>
                    <a:pt x="170" y="1194"/>
                  </a:cubicBezTo>
                  <a:cubicBezTo>
                    <a:pt x="235" y="1248"/>
                    <a:pt x="316" y="1275"/>
                    <a:pt x="397" y="1275"/>
                  </a:cubicBezTo>
                  <a:cubicBezTo>
                    <a:pt x="498" y="1275"/>
                    <a:pt x="599" y="1233"/>
                    <a:pt x="666" y="1145"/>
                  </a:cubicBezTo>
                  <a:lnTo>
                    <a:pt x="1137" y="577"/>
                  </a:lnTo>
                  <a:cubicBezTo>
                    <a:pt x="1258" y="420"/>
                    <a:pt x="1246" y="203"/>
                    <a:pt x="1089" y="82"/>
                  </a:cubicBezTo>
                  <a:cubicBezTo>
                    <a:pt x="1024" y="28"/>
                    <a:pt x="943" y="0"/>
                    <a:pt x="862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681;p56">
              <a:extLst>
                <a:ext uri="{FF2B5EF4-FFF2-40B4-BE49-F238E27FC236}">
                  <a16:creationId xmlns:a16="http://schemas.microsoft.com/office/drawing/2014/main" id="{72DCE127-4FD2-4212-ADB8-7087B6E2E2F9}"/>
                </a:ext>
              </a:extLst>
            </p:cNvPr>
            <p:cNvSpPr/>
            <p:nvPr/>
          </p:nvSpPr>
          <p:spPr>
            <a:xfrm>
              <a:off x="3586188" y="1777592"/>
              <a:ext cx="307659" cy="220260"/>
            </a:xfrm>
            <a:custGeom>
              <a:avLst/>
              <a:gdLst/>
              <a:ahLst/>
              <a:cxnLst/>
              <a:rect l="l" t="t" r="r" b="b"/>
              <a:pathLst>
                <a:path w="5766" h="4128" extrusionOk="0">
                  <a:moveTo>
                    <a:pt x="896" y="0"/>
                  </a:moveTo>
                  <a:cubicBezTo>
                    <a:pt x="601" y="0"/>
                    <a:pt x="336" y="238"/>
                    <a:pt x="194" y="406"/>
                  </a:cubicBezTo>
                  <a:cubicBezTo>
                    <a:pt x="0" y="660"/>
                    <a:pt x="24" y="1119"/>
                    <a:pt x="266" y="1313"/>
                  </a:cubicBezTo>
                  <a:lnTo>
                    <a:pt x="2780" y="4008"/>
                  </a:lnTo>
                  <a:cubicBezTo>
                    <a:pt x="2887" y="4087"/>
                    <a:pt x="3016" y="4127"/>
                    <a:pt x="3143" y="4127"/>
                  </a:cubicBezTo>
                  <a:cubicBezTo>
                    <a:pt x="3231" y="4127"/>
                    <a:pt x="3318" y="4108"/>
                    <a:pt x="3397" y="4069"/>
                  </a:cubicBezTo>
                  <a:lnTo>
                    <a:pt x="5766" y="1506"/>
                  </a:lnTo>
                  <a:lnTo>
                    <a:pt x="4883" y="600"/>
                  </a:lnTo>
                  <a:lnTo>
                    <a:pt x="3288" y="2389"/>
                  </a:lnTo>
                  <a:lnTo>
                    <a:pt x="1293" y="165"/>
                  </a:lnTo>
                  <a:cubicBezTo>
                    <a:pt x="1161" y="46"/>
                    <a:pt x="1025" y="0"/>
                    <a:pt x="896" y="0"/>
                  </a:cubicBezTo>
                  <a:close/>
                </a:path>
              </a:pathLst>
            </a:custGeom>
            <a:solidFill>
              <a:srgbClr val="FDE5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682;p56">
              <a:extLst>
                <a:ext uri="{FF2B5EF4-FFF2-40B4-BE49-F238E27FC236}">
                  <a16:creationId xmlns:a16="http://schemas.microsoft.com/office/drawing/2014/main" id="{DB874FC7-A599-409C-8398-5DA2976CC0E5}"/>
                </a:ext>
              </a:extLst>
            </p:cNvPr>
            <p:cNvSpPr/>
            <p:nvPr/>
          </p:nvSpPr>
          <p:spPr>
            <a:xfrm>
              <a:off x="3690023" y="1823106"/>
              <a:ext cx="101913" cy="76781"/>
            </a:xfrm>
            <a:custGeom>
              <a:avLst/>
              <a:gdLst/>
              <a:ahLst/>
              <a:cxnLst/>
              <a:rect l="l" t="t" r="r" b="b"/>
              <a:pathLst>
                <a:path w="1910" h="1439" fill="none" extrusionOk="0">
                  <a:moveTo>
                    <a:pt x="0" y="0"/>
                  </a:moveTo>
                  <a:lnTo>
                    <a:pt x="1330" y="1439"/>
                  </a:lnTo>
                  <a:lnTo>
                    <a:pt x="1910" y="798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Google Shape;1683;p56">
              <a:extLst>
                <a:ext uri="{FF2B5EF4-FFF2-40B4-BE49-F238E27FC236}">
                  <a16:creationId xmlns:a16="http://schemas.microsoft.com/office/drawing/2014/main" id="{9B6E6665-0FE9-485F-AE80-A1980697716C}"/>
                </a:ext>
              </a:extLst>
            </p:cNvPr>
            <p:cNvSpPr/>
            <p:nvPr/>
          </p:nvSpPr>
          <p:spPr>
            <a:xfrm>
              <a:off x="3603582" y="1881159"/>
              <a:ext cx="205160" cy="121922"/>
            </a:xfrm>
            <a:custGeom>
              <a:avLst/>
              <a:gdLst/>
              <a:ahLst/>
              <a:cxnLst/>
              <a:rect l="l" t="t" r="r" b="b"/>
              <a:pathLst>
                <a:path w="3845" h="2285" fill="none" extrusionOk="0">
                  <a:moveTo>
                    <a:pt x="3844" y="1402"/>
                  </a:moveTo>
                  <a:lnTo>
                    <a:pt x="3240" y="2007"/>
                  </a:lnTo>
                  <a:cubicBezTo>
                    <a:pt x="3022" y="2273"/>
                    <a:pt x="2611" y="2285"/>
                    <a:pt x="2382" y="2031"/>
                  </a:cubicBezTo>
                  <a:lnTo>
                    <a:pt x="1" y="0"/>
                  </a:lnTo>
                </a:path>
              </a:pathLst>
            </a:custGeom>
            <a:noFill/>
            <a:ln w="2725" cap="flat" cmpd="sng">
              <a:solidFill>
                <a:srgbClr val="FFB127"/>
              </a:solidFill>
              <a:prstDash val="solid"/>
              <a:miter lim="1208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Google Shape;1684;p56">
              <a:extLst>
                <a:ext uri="{FF2B5EF4-FFF2-40B4-BE49-F238E27FC236}">
                  <a16:creationId xmlns:a16="http://schemas.microsoft.com/office/drawing/2014/main" id="{0B706CA4-0D7C-46A4-A3A2-C68E8BFA35AE}"/>
                </a:ext>
              </a:extLst>
            </p:cNvPr>
            <p:cNvSpPr/>
            <p:nvPr/>
          </p:nvSpPr>
          <p:spPr>
            <a:xfrm>
              <a:off x="3909271" y="2413188"/>
              <a:ext cx="52290" cy="58747"/>
            </a:xfrm>
            <a:custGeom>
              <a:avLst/>
              <a:gdLst/>
              <a:ahLst/>
              <a:cxnLst/>
              <a:rect l="l" t="t" r="r" b="b"/>
              <a:pathLst>
                <a:path w="980" h="1101" extrusionOk="0">
                  <a:moveTo>
                    <a:pt x="61" y="1"/>
                  </a:moveTo>
                  <a:lnTo>
                    <a:pt x="1" y="1028"/>
                  </a:lnTo>
                  <a:lnTo>
                    <a:pt x="931" y="1101"/>
                  </a:lnTo>
                  <a:lnTo>
                    <a:pt x="980" y="86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Google Shape;1685;p56">
              <a:extLst>
                <a:ext uri="{FF2B5EF4-FFF2-40B4-BE49-F238E27FC236}">
                  <a16:creationId xmlns:a16="http://schemas.microsoft.com/office/drawing/2014/main" id="{E53E2B1D-73F1-4D1A-898F-DD3ABCA8A9C4}"/>
                </a:ext>
              </a:extLst>
            </p:cNvPr>
            <p:cNvSpPr/>
            <p:nvPr/>
          </p:nvSpPr>
          <p:spPr>
            <a:xfrm>
              <a:off x="3891236" y="2455127"/>
              <a:ext cx="163861" cy="93589"/>
            </a:xfrm>
            <a:custGeom>
              <a:avLst/>
              <a:gdLst/>
              <a:ahLst/>
              <a:cxnLst/>
              <a:rect l="l" t="t" r="r" b="b"/>
              <a:pathLst>
                <a:path w="3071" h="1754" extrusionOk="0">
                  <a:moveTo>
                    <a:pt x="302" y="1"/>
                  </a:moveTo>
                  <a:lnTo>
                    <a:pt x="0" y="1197"/>
                  </a:lnTo>
                  <a:lnTo>
                    <a:pt x="3034" y="1753"/>
                  </a:lnTo>
                  <a:lnTo>
                    <a:pt x="3046" y="1632"/>
                  </a:lnTo>
                  <a:cubicBezTo>
                    <a:pt x="3070" y="1366"/>
                    <a:pt x="2925" y="1125"/>
                    <a:pt x="2684" y="1028"/>
                  </a:cubicBezTo>
                  <a:lnTo>
                    <a:pt x="2152" y="823"/>
                  </a:lnTo>
                  <a:lnTo>
                    <a:pt x="1366" y="182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Google Shape;1686;p56">
              <a:extLst>
                <a:ext uri="{FF2B5EF4-FFF2-40B4-BE49-F238E27FC236}">
                  <a16:creationId xmlns:a16="http://schemas.microsoft.com/office/drawing/2014/main" id="{79B727F0-8C97-4ED5-8DD2-86EF5407BE37}"/>
                </a:ext>
              </a:extLst>
            </p:cNvPr>
            <p:cNvSpPr/>
            <p:nvPr/>
          </p:nvSpPr>
          <p:spPr>
            <a:xfrm>
              <a:off x="3889956" y="2506083"/>
              <a:ext cx="166422" cy="43913"/>
            </a:xfrm>
            <a:custGeom>
              <a:avLst/>
              <a:gdLst/>
              <a:ahLst/>
              <a:cxnLst/>
              <a:rect l="l" t="t" r="r" b="b"/>
              <a:pathLst>
                <a:path w="3119" h="823" extrusionOk="0">
                  <a:moveTo>
                    <a:pt x="48" y="0"/>
                  </a:moveTo>
                  <a:lnTo>
                    <a:pt x="0" y="254"/>
                  </a:lnTo>
                  <a:lnTo>
                    <a:pt x="3070" y="822"/>
                  </a:lnTo>
                  <a:lnTo>
                    <a:pt x="3106" y="629"/>
                  </a:lnTo>
                  <a:cubicBezTo>
                    <a:pt x="3118" y="593"/>
                    <a:pt x="3094" y="556"/>
                    <a:pt x="3058" y="544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0100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Google Shape;1687;p56">
              <a:extLst>
                <a:ext uri="{FF2B5EF4-FFF2-40B4-BE49-F238E27FC236}">
                  <a16:creationId xmlns:a16="http://schemas.microsoft.com/office/drawing/2014/main" id="{B3FB20AD-4E80-401B-882B-2570CE110680}"/>
                </a:ext>
              </a:extLst>
            </p:cNvPr>
            <p:cNvSpPr/>
            <p:nvPr/>
          </p:nvSpPr>
          <p:spPr>
            <a:xfrm>
              <a:off x="3601661" y="2065616"/>
              <a:ext cx="408932" cy="372169"/>
            </a:xfrm>
            <a:custGeom>
              <a:avLst/>
              <a:gdLst/>
              <a:ahLst/>
              <a:cxnLst/>
              <a:rect l="l" t="t" r="r" b="b"/>
              <a:pathLst>
                <a:path w="7664" h="6975" extrusionOk="0">
                  <a:moveTo>
                    <a:pt x="3542" y="0"/>
                  </a:moveTo>
                  <a:lnTo>
                    <a:pt x="73" y="375"/>
                  </a:lnTo>
                  <a:cubicBezTo>
                    <a:pt x="0" y="677"/>
                    <a:pt x="37" y="979"/>
                    <a:pt x="169" y="1257"/>
                  </a:cubicBezTo>
                  <a:cubicBezTo>
                    <a:pt x="484" y="1958"/>
                    <a:pt x="1173" y="2405"/>
                    <a:pt x="1934" y="2405"/>
                  </a:cubicBezTo>
                  <a:lnTo>
                    <a:pt x="5536" y="2442"/>
                  </a:lnTo>
                  <a:lnTo>
                    <a:pt x="5451" y="6660"/>
                  </a:lnTo>
                  <a:lnTo>
                    <a:pt x="7252" y="6974"/>
                  </a:lnTo>
                  <a:cubicBezTo>
                    <a:pt x="7252" y="6974"/>
                    <a:pt x="7663" y="2357"/>
                    <a:pt x="7627" y="1402"/>
                  </a:cubicBezTo>
                  <a:cubicBezTo>
                    <a:pt x="7627" y="1269"/>
                    <a:pt x="7615" y="1124"/>
                    <a:pt x="7591" y="991"/>
                  </a:cubicBezTo>
                  <a:cubicBezTo>
                    <a:pt x="7530" y="520"/>
                    <a:pt x="7131" y="157"/>
                    <a:pt x="6660" y="145"/>
                  </a:cubicBezTo>
                  <a:lnTo>
                    <a:pt x="3542" y="0"/>
                  </a:lnTo>
                  <a:close/>
                </a:path>
              </a:pathLst>
            </a:custGeom>
            <a:solidFill>
              <a:srgbClr val="1226D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Google Shape;1688;p56">
              <a:extLst>
                <a:ext uri="{FF2B5EF4-FFF2-40B4-BE49-F238E27FC236}">
                  <a16:creationId xmlns:a16="http://schemas.microsoft.com/office/drawing/2014/main" id="{E55504F1-89B0-4C97-AD79-4E1D6378D978}"/>
                </a:ext>
              </a:extLst>
            </p:cNvPr>
            <p:cNvSpPr/>
            <p:nvPr/>
          </p:nvSpPr>
          <p:spPr>
            <a:xfrm>
              <a:off x="3666118" y="1667035"/>
              <a:ext cx="70379" cy="113705"/>
            </a:xfrm>
            <a:custGeom>
              <a:avLst/>
              <a:gdLst/>
              <a:ahLst/>
              <a:cxnLst/>
              <a:rect l="l" t="t" r="r" b="b"/>
              <a:pathLst>
                <a:path w="1319" h="2131" extrusionOk="0">
                  <a:moveTo>
                    <a:pt x="146" y="0"/>
                  </a:moveTo>
                  <a:lnTo>
                    <a:pt x="37" y="1596"/>
                  </a:lnTo>
                  <a:cubicBezTo>
                    <a:pt x="1" y="1934"/>
                    <a:pt x="255" y="2104"/>
                    <a:pt x="581" y="2128"/>
                  </a:cubicBezTo>
                  <a:cubicBezTo>
                    <a:pt x="605" y="2130"/>
                    <a:pt x="629" y="2131"/>
                    <a:pt x="652" y="2131"/>
                  </a:cubicBezTo>
                  <a:cubicBezTo>
                    <a:pt x="936" y="2131"/>
                    <a:pt x="1175" y="1993"/>
                    <a:pt x="1198" y="1681"/>
                  </a:cubicBezTo>
                  <a:lnTo>
                    <a:pt x="1318" y="85"/>
                  </a:lnTo>
                  <a:lnTo>
                    <a:pt x="146" y="0"/>
                  </a:ln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Google Shape;1689;p56">
              <a:extLst>
                <a:ext uri="{FF2B5EF4-FFF2-40B4-BE49-F238E27FC236}">
                  <a16:creationId xmlns:a16="http://schemas.microsoft.com/office/drawing/2014/main" id="{662777CB-8E8C-4F55-A891-5EDEEA1F9D7C}"/>
                </a:ext>
              </a:extLst>
            </p:cNvPr>
            <p:cNvSpPr/>
            <p:nvPr/>
          </p:nvSpPr>
          <p:spPr>
            <a:xfrm>
              <a:off x="3669373" y="1650281"/>
              <a:ext cx="65843" cy="79343"/>
            </a:xfrm>
            <a:custGeom>
              <a:avLst/>
              <a:gdLst/>
              <a:ahLst/>
              <a:cxnLst/>
              <a:rect l="l" t="t" r="r" b="b"/>
              <a:pathLst>
                <a:path w="1234" h="1487" extrusionOk="0">
                  <a:moveTo>
                    <a:pt x="0" y="0"/>
                  </a:moveTo>
                  <a:cubicBezTo>
                    <a:pt x="0" y="0"/>
                    <a:pt x="25" y="1487"/>
                    <a:pt x="1173" y="1487"/>
                  </a:cubicBezTo>
                  <a:lnTo>
                    <a:pt x="1233" y="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F93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Google Shape;1690;p56">
              <a:extLst>
                <a:ext uri="{FF2B5EF4-FFF2-40B4-BE49-F238E27FC236}">
                  <a16:creationId xmlns:a16="http://schemas.microsoft.com/office/drawing/2014/main" id="{9ACBC848-8C36-4954-B660-58881749157B}"/>
                </a:ext>
              </a:extLst>
            </p:cNvPr>
            <p:cNvSpPr/>
            <p:nvPr/>
          </p:nvSpPr>
          <p:spPr>
            <a:xfrm>
              <a:off x="3526213" y="1467477"/>
              <a:ext cx="139957" cy="109330"/>
            </a:xfrm>
            <a:custGeom>
              <a:avLst/>
              <a:gdLst/>
              <a:ahLst/>
              <a:cxnLst/>
              <a:rect l="l" t="t" r="r" b="b"/>
              <a:pathLst>
                <a:path w="2623" h="2049" extrusionOk="0">
                  <a:moveTo>
                    <a:pt x="1496" y="0"/>
                  </a:moveTo>
                  <a:cubicBezTo>
                    <a:pt x="1333" y="0"/>
                    <a:pt x="1149" y="44"/>
                    <a:pt x="943" y="151"/>
                  </a:cubicBezTo>
                  <a:cubicBezTo>
                    <a:pt x="0" y="634"/>
                    <a:pt x="302" y="1903"/>
                    <a:pt x="1849" y="2048"/>
                  </a:cubicBezTo>
                  <a:lnTo>
                    <a:pt x="2623" y="1178"/>
                  </a:lnTo>
                  <a:cubicBezTo>
                    <a:pt x="2623" y="1178"/>
                    <a:pt x="2335" y="0"/>
                    <a:pt x="1496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Google Shape;1691;p56">
              <a:extLst>
                <a:ext uri="{FF2B5EF4-FFF2-40B4-BE49-F238E27FC236}">
                  <a16:creationId xmlns:a16="http://schemas.microsoft.com/office/drawing/2014/main" id="{68635E89-C5AC-416B-80FA-F80FC3FD7435}"/>
                </a:ext>
              </a:extLst>
            </p:cNvPr>
            <p:cNvSpPr/>
            <p:nvPr/>
          </p:nvSpPr>
          <p:spPr>
            <a:xfrm>
              <a:off x="3605503" y="1522649"/>
              <a:ext cx="77475" cy="69632"/>
            </a:xfrm>
            <a:custGeom>
              <a:avLst/>
              <a:gdLst/>
              <a:ahLst/>
              <a:cxnLst/>
              <a:rect l="l" t="t" r="r" b="b"/>
              <a:pathLst>
                <a:path w="1452" h="1305" extrusionOk="0">
                  <a:moveTo>
                    <a:pt x="946" y="1"/>
                  </a:moveTo>
                  <a:cubicBezTo>
                    <a:pt x="793" y="1"/>
                    <a:pt x="622" y="68"/>
                    <a:pt x="460" y="277"/>
                  </a:cubicBezTo>
                  <a:cubicBezTo>
                    <a:pt x="1" y="869"/>
                    <a:pt x="496" y="1304"/>
                    <a:pt x="496" y="1304"/>
                  </a:cubicBezTo>
                  <a:lnTo>
                    <a:pt x="1451" y="229"/>
                  </a:lnTo>
                  <a:cubicBezTo>
                    <a:pt x="1451" y="229"/>
                    <a:pt x="1228" y="1"/>
                    <a:pt x="946" y="1"/>
                  </a:cubicBezTo>
                  <a:close/>
                </a:path>
              </a:pathLst>
            </a:custGeom>
            <a:solidFill>
              <a:srgbClr val="FFB12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Google Shape;1692;p56">
              <a:extLst>
                <a:ext uri="{FF2B5EF4-FFF2-40B4-BE49-F238E27FC236}">
                  <a16:creationId xmlns:a16="http://schemas.microsoft.com/office/drawing/2014/main" id="{FAFFC2D6-2585-4977-994A-E932934BBBA2}"/>
                </a:ext>
              </a:extLst>
            </p:cNvPr>
            <p:cNvSpPr/>
            <p:nvPr/>
          </p:nvSpPr>
          <p:spPr>
            <a:xfrm>
              <a:off x="3591737" y="1514485"/>
              <a:ext cx="206654" cy="175173"/>
            </a:xfrm>
            <a:custGeom>
              <a:avLst/>
              <a:gdLst/>
              <a:ahLst/>
              <a:cxnLst/>
              <a:rect l="l" t="t" r="r" b="b"/>
              <a:pathLst>
                <a:path w="3873" h="3283" extrusionOk="0">
                  <a:moveTo>
                    <a:pt x="2144" y="1"/>
                  </a:moveTo>
                  <a:cubicBezTo>
                    <a:pt x="771" y="1"/>
                    <a:pt x="0" y="1640"/>
                    <a:pt x="911" y="2714"/>
                  </a:cubicBezTo>
                  <a:cubicBezTo>
                    <a:pt x="1251" y="3106"/>
                    <a:pt x="1701" y="3283"/>
                    <a:pt x="2144" y="3283"/>
                  </a:cubicBezTo>
                  <a:cubicBezTo>
                    <a:pt x="2948" y="3283"/>
                    <a:pt x="3730" y="2702"/>
                    <a:pt x="3800" y="1760"/>
                  </a:cubicBezTo>
                  <a:cubicBezTo>
                    <a:pt x="3873" y="865"/>
                    <a:pt x="3196" y="67"/>
                    <a:pt x="2289" y="7"/>
                  </a:cubicBezTo>
                  <a:cubicBezTo>
                    <a:pt x="2240" y="3"/>
                    <a:pt x="2192" y="1"/>
                    <a:pt x="2144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Google Shape;1693;p56">
              <a:extLst>
                <a:ext uri="{FF2B5EF4-FFF2-40B4-BE49-F238E27FC236}">
                  <a16:creationId xmlns:a16="http://schemas.microsoft.com/office/drawing/2014/main" id="{67A1DB53-EEE3-436C-938B-0DA2219E403E}"/>
                </a:ext>
              </a:extLst>
            </p:cNvPr>
            <p:cNvSpPr/>
            <p:nvPr/>
          </p:nvSpPr>
          <p:spPr>
            <a:xfrm>
              <a:off x="3659021" y="1559946"/>
              <a:ext cx="134247" cy="152389"/>
            </a:xfrm>
            <a:custGeom>
              <a:avLst/>
              <a:gdLst/>
              <a:ahLst/>
              <a:cxnLst/>
              <a:rect l="l" t="t" r="r" b="b"/>
              <a:pathLst>
                <a:path w="2516" h="2856" extrusionOk="0">
                  <a:moveTo>
                    <a:pt x="425" y="0"/>
                  </a:moveTo>
                  <a:cubicBezTo>
                    <a:pt x="266" y="0"/>
                    <a:pt x="133" y="118"/>
                    <a:pt x="122" y="279"/>
                  </a:cubicBezTo>
                  <a:lnTo>
                    <a:pt x="37" y="1609"/>
                  </a:lnTo>
                  <a:cubicBezTo>
                    <a:pt x="1" y="2249"/>
                    <a:pt x="484" y="2805"/>
                    <a:pt x="1137" y="2854"/>
                  </a:cubicBezTo>
                  <a:lnTo>
                    <a:pt x="1173" y="2854"/>
                  </a:lnTo>
                  <a:cubicBezTo>
                    <a:pt x="1196" y="2855"/>
                    <a:pt x="1219" y="2855"/>
                    <a:pt x="1242" y="2855"/>
                  </a:cubicBezTo>
                  <a:cubicBezTo>
                    <a:pt x="1865" y="2855"/>
                    <a:pt x="2383" y="2383"/>
                    <a:pt x="2418" y="1754"/>
                  </a:cubicBezTo>
                  <a:lnTo>
                    <a:pt x="2491" y="678"/>
                  </a:lnTo>
                  <a:cubicBezTo>
                    <a:pt x="2515" y="376"/>
                    <a:pt x="2285" y="122"/>
                    <a:pt x="1983" y="98"/>
                  </a:cubicBezTo>
                  <a:lnTo>
                    <a:pt x="448" y="1"/>
                  </a:lnTo>
                  <a:cubicBezTo>
                    <a:pt x="440" y="0"/>
                    <a:pt x="433" y="0"/>
                    <a:pt x="425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Google Shape;1694;p56">
              <a:extLst>
                <a:ext uri="{FF2B5EF4-FFF2-40B4-BE49-F238E27FC236}">
                  <a16:creationId xmlns:a16="http://schemas.microsoft.com/office/drawing/2014/main" id="{EB4FE5BE-45F2-447E-9D5F-20A3BE399EC1}"/>
                </a:ext>
              </a:extLst>
            </p:cNvPr>
            <p:cNvSpPr/>
            <p:nvPr/>
          </p:nvSpPr>
          <p:spPr>
            <a:xfrm>
              <a:off x="3649684" y="1588332"/>
              <a:ext cx="48769" cy="40178"/>
            </a:xfrm>
            <a:custGeom>
              <a:avLst/>
              <a:gdLst/>
              <a:ahLst/>
              <a:cxnLst/>
              <a:rect l="l" t="t" r="r" b="b"/>
              <a:pathLst>
                <a:path w="914" h="753" extrusionOk="0">
                  <a:moveTo>
                    <a:pt x="285" y="1"/>
                  </a:moveTo>
                  <a:cubicBezTo>
                    <a:pt x="285" y="1"/>
                    <a:pt x="0" y="752"/>
                    <a:pt x="392" y="752"/>
                  </a:cubicBezTo>
                  <a:cubicBezTo>
                    <a:pt x="404" y="752"/>
                    <a:pt x="417" y="752"/>
                    <a:pt x="430" y="750"/>
                  </a:cubicBezTo>
                  <a:cubicBezTo>
                    <a:pt x="877" y="714"/>
                    <a:pt x="913" y="49"/>
                    <a:pt x="913" y="49"/>
                  </a:cubicBezTo>
                  <a:lnTo>
                    <a:pt x="28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Google Shape;1695;p56">
              <a:extLst>
                <a:ext uri="{FF2B5EF4-FFF2-40B4-BE49-F238E27FC236}">
                  <a16:creationId xmlns:a16="http://schemas.microsoft.com/office/drawing/2014/main" id="{245FE0C8-9344-48A7-B969-7985A60DAF8E}"/>
                </a:ext>
              </a:extLst>
            </p:cNvPr>
            <p:cNvSpPr/>
            <p:nvPr/>
          </p:nvSpPr>
          <p:spPr>
            <a:xfrm>
              <a:off x="3630368" y="1607648"/>
              <a:ext cx="49996" cy="42259"/>
            </a:xfrm>
            <a:custGeom>
              <a:avLst/>
              <a:gdLst/>
              <a:ahLst/>
              <a:cxnLst/>
              <a:rect l="l" t="t" r="r" b="b"/>
              <a:pathLst>
                <a:path w="937" h="792" extrusionOk="0">
                  <a:moveTo>
                    <a:pt x="521" y="0"/>
                  </a:moveTo>
                  <a:cubicBezTo>
                    <a:pt x="188" y="0"/>
                    <a:pt x="1" y="396"/>
                    <a:pt x="224" y="654"/>
                  </a:cubicBezTo>
                  <a:cubicBezTo>
                    <a:pt x="305" y="749"/>
                    <a:pt x="414" y="791"/>
                    <a:pt x="521" y="791"/>
                  </a:cubicBezTo>
                  <a:cubicBezTo>
                    <a:pt x="716" y="791"/>
                    <a:pt x="905" y="651"/>
                    <a:pt x="913" y="424"/>
                  </a:cubicBezTo>
                  <a:cubicBezTo>
                    <a:pt x="937" y="207"/>
                    <a:pt x="768" y="14"/>
                    <a:pt x="550" y="1"/>
                  </a:cubicBezTo>
                  <a:cubicBezTo>
                    <a:pt x="540" y="1"/>
                    <a:pt x="530" y="0"/>
                    <a:pt x="521" y="0"/>
                  </a:cubicBezTo>
                  <a:close/>
                </a:path>
              </a:pathLst>
            </a:custGeom>
            <a:solidFill>
              <a:srgbClr val="E3AC9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Google Shape;1696;p56">
              <a:extLst>
                <a:ext uri="{FF2B5EF4-FFF2-40B4-BE49-F238E27FC236}">
                  <a16:creationId xmlns:a16="http://schemas.microsoft.com/office/drawing/2014/main" id="{3D36F466-CA8E-43BA-9FD2-88700C67C8E8}"/>
                </a:ext>
              </a:extLst>
            </p:cNvPr>
            <p:cNvSpPr/>
            <p:nvPr/>
          </p:nvSpPr>
          <p:spPr>
            <a:xfrm>
              <a:off x="3651285" y="1535668"/>
              <a:ext cx="132273" cy="70859"/>
            </a:xfrm>
            <a:custGeom>
              <a:avLst/>
              <a:gdLst/>
              <a:ahLst/>
              <a:cxnLst/>
              <a:rect l="l" t="t" r="r" b="b"/>
              <a:pathLst>
                <a:path w="2479" h="1328" extrusionOk="0">
                  <a:moveTo>
                    <a:pt x="1219" y="0"/>
                  </a:moveTo>
                  <a:cubicBezTo>
                    <a:pt x="762" y="0"/>
                    <a:pt x="333" y="156"/>
                    <a:pt x="231" y="468"/>
                  </a:cubicBezTo>
                  <a:cubicBezTo>
                    <a:pt x="1" y="1157"/>
                    <a:pt x="448" y="1230"/>
                    <a:pt x="448" y="1230"/>
                  </a:cubicBezTo>
                  <a:cubicBezTo>
                    <a:pt x="661" y="1299"/>
                    <a:pt x="863" y="1328"/>
                    <a:pt x="1051" y="1328"/>
                  </a:cubicBezTo>
                  <a:cubicBezTo>
                    <a:pt x="1910" y="1328"/>
                    <a:pt x="2479" y="734"/>
                    <a:pt x="2479" y="734"/>
                  </a:cubicBezTo>
                  <a:cubicBezTo>
                    <a:pt x="2405" y="244"/>
                    <a:pt x="1791" y="0"/>
                    <a:pt x="1219" y="0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Google Shape;1697;p56">
              <a:extLst>
                <a:ext uri="{FF2B5EF4-FFF2-40B4-BE49-F238E27FC236}">
                  <a16:creationId xmlns:a16="http://schemas.microsoft.com/office/drawing/2014/main" id="{22AB4D96-8C0B-43EB-9751-DF5BB81A0FD3}"/>
                </a:ext>
              </a:extLst>
            </p:cNvPr>
            <p:cNvSpPr/>
            <p:nvPr/>
          </p:nvSpPr>
          <p:spPr>
            <a:xfrm>
              <a:off x="3742260" y="1534014"/>
              <a:ext cx="79343" cy="89214"/>
            </a:xfrm>
            <a:custGeom>
              <a:avLst/>
              <a:gdLst/>
              <a:ahLst/>
              <a:cxnLst/>
              <a:rect l="l" t="t" r="r" b="b"/>
              <a:pathLst>
                <a:path w="1487" h="1672" extrusionOk="0">
                  <a:moveTo>
                    <a:pt x="586" y="1"/>
                  </a:moveTo>
                  <a:cubicBezTo>
                    <a:pt x="276" y="1"/>
                    <a:pt x="0" y="149"/>
                    <a:pt x="0" y="149"/>
                  </a:cubicBezTo>
                  <a:lnTo>
                    <a:pt x="641" y="705"/>
                  </a:lnTo>
                  <a:cubicBezTo>
                    <a:pt x="641" y="705"/>
                    <a:pt x="1052" y="825"/>
                    <a:pt x="919" y="1672"/>
                  </a:cubicBezTo>
                  <a:cubicBezTo>
                    <a:pt x="919" y="1672"/>
                    <a:pt x="1487" y="838"/>
                    <a:pt x="1245" y="390"/>
                  </a:cubicBezTo>
                  <a:cubicBezTo>
                    <a:pt x="1078" y="87"/>
                    <a:pt x="822" y="1"/>
                    <a:pt x="586" y="1"/>
                  </a:cubicBez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81" name="Google Shape;1472;p47">
            <a:extLst>
              <a:ext uri="{FF2B5EF4-FFF2-40B4-BE49-F238E27FC236}">
                <a16:creationId xmlns:a16="http://schemas.microsoft.com/office/drawing/2014/main" id="{E642CC90-0890-4921-8346-207550D02BE9}"/>
              </a:ext>
            </a:extLst>
          </p:cNvPr>
          <p:cNvSpPr txBox="1">
            <a:spLocks/>
          </p:cNvSpPr>
          <p:nvPr/>
        </p:nvSpPr>
        <p:spPr>
          <a:xfrm>
            <a:off x="2232257" y="3862582"/>
            <a:ext cx="157830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Impact"/>
              <a:buNone/>
              <a:defRPr sz="3600" b="1" i="0" u="none" strike="noStrike" cap="none">
                <a:solidFill>
                  <a:schemeClr val="lt1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4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DA909"/>
              </a:buClr>
              <a:buSzPts val="3600"/>
              <a:buFont typeface="Impact"/>
              <a:buNone/>
              <a:tabLst/>
              <a:defRPr/>
            </a:pPr>
            <a:r>
              <a:rPr lang="es-CO" sz="2000" b="0" dirty="0">
                <a:solidFill>
                  <a:schemeClr val="tx1"/>
                </a:solidFill>
                <a:sym typeface="Arial"/>
              </a:rPr>
              <a:t>denuncias</a:t>
            </a:r>
            <a:endParaRPr lang="es-CO" sz="2000" b="0" dirty="0">
              <a:solidFill>
                <a:schemeClr val="tx1"/>
              </a:solidFill>
            </a:endParaRPr>
          </a:p>
        </p:txBody>
      </p: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C781F3AA-801D-425F-AB8D-D617428E87D0}"/>
              </a:ext>
            </a:extLst>
          </p:cNvPr>
          <p:cNvCxnSpPr>
            <a:cxnSpLocks/>
          </p:cNvCxnSpPr>
          <p:nvPr/>
        </p:nvCxnSpPr>
        <p:spPr>
          <a:xfrm flipV="1">
            <a:off x="3633789" y="2626379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7ABA6D56-6F83-4F67-889A-84515741CDF7}"/>
              </a:ext>
            </a:extLst>
          </p:cNvPr>
          <p:cNvCxnSpPr>
            <a:cxnSpLocks/>
          </p:cNvCxnSpPr>
          <p:nvPr/>
        </p:nvCxnSpPr>
        <p:spPr>
          <a:xfrm flipV="1">
            <a:off x="3633788" y="4179265"/>
            <a:ext cx="410881" cy="1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Tabla 67">
            <a:extLst>
              <a:ext uri="{FF2B5EF4-FFF2-40B4-BE49-F238E27FC236}">
                <a16:creationId xmlns:a16="http://schemas.microsoft.com/office/drawing/2014/main" id="{971FD633-750B-42EE-BB17-F34F6BC79F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580042"/>
              </p:ext>
            </p:extLst>
          </p:nvPr>
        </p:nvGraphicFramePr>
        <p:xfrm>
          <a:off x="620761" y="890591"/>
          <a:ext cx="7795876" cy="135753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{E8B1032C-EA38-4F05-BA0D-38AFFFC7BED3}</a:tableStyleId>
              </a:tblPr>
              <a:tblGrid>
                <a:gridCol w="1059783">
                  <a:extLst>
                    <a:ext uri="{9D8B030D-6E8A-4147-A177-3AD203B41FA5}">
                      <a16:colId xmlns:a16="http://schemas.microsoft.com/office/drawing/2014/main" val="3891703700"/>
                    </a:ext>
                  </a:extLst>
                </a:gridCol>
                <a:gridCol w="1288663">
                  <a:extLst>
                    <a:ext uri="{9D8B030D-6E8A-4147-A177-3AD203B41FA5}">
                      <a16:colId xmlns:a16="http://schemas.microsoft.com/office/drawing/2014/main" val="1773844772"/>
                    </a:ext>
                  </a:extLst>
                </a:gridCol>
                <a:gridCol w="1190715">
                  <a:extLst>
                    <a:ext uri="{9D8B030D-6E8A-4147-A177-3AD203B41FA5}">
                      <a16:colId xmlns:a16="http://schemas.microsoft.com/office/drawing/2014/main" val="4191566495"/>
                    </a:ext>
                  </a:extLst>
                </a:gridCol>
                <a:gridCol w="1222569">
                  <a:extLst>
                    <a:ext uri="{9D8B030D-6E8A-4147-A177-3AD203B41FA5}">
                      <a16:colId xmlns:a16="http://schemas.microsoft.com/office/drawing/2014/main" val="1467365789"/>
                    </a:ext>
                  </a:extLst>
                </a:gridCol>
                <a:gridCol w="786576">
                  <a:extLst>
                    <a:ext uri="{9D8B030D-6E8A-4147-A177-3AD203B41FA5}">
                      <a16:colId xmlns:a16="http://schemas.microsoft.com/office/drawing/2014/main" val="874839811"/>
                    </a:ext>
                  </a:extLst>
                </a:gridCol>
                <a:gridCol w="1125351">
                  <a:extLst>
                    <a:ext uri="{9D8B030D-6E8A-4147-A177-3AD203B41FA5}">
                      <a16:colId xmlns:a16="http://schemas.microsoft.com/office/drawing/2014/main" val="1899772511"/>
                    </a:ext>
                  </a:extLst>
                </a:gridCol>
                <a:gridCol w="1122219">
                  <a:extLst>
                    <a:ext uri="{9D8B030D-6E8A-4147-A177-3AD203B41FA5}">
                      <a16:colId xmlns:a16="http://schemas.microsoft.com/office/drawing/2014/main" val="346163018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MX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Línea telefónica PBX</a:t>
                      </a: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s-MX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Correo institucional contáctenos</a:t>
                      </a: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rgbClr val="F78609"/>
                          </a:solidFill>
                          <a:sym typeface="Oswald Regular"/>
                        </a:rPr>
                        <a:t>Correo de denuncias corrupción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Formulario Web de PQRS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Línea Ética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Oswald Regular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Denuncias en línea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O" sz="1400" b="1" i="0" u="none" strike="noStrike" cap="none" dirty="0">
                          <a:solidFill>
                            <a:srgbClr val="F78609"/>
                          </a:solidFill>
                          <a:latin typeface="+mn-lt"/>
                          <a:ea typeface="+mn-ea"/>
                          <a:cs typeface="+mn-cs"/>
                          <a:sym typeface="Oswald Regular"/>
                        </a:rPr>
                        <a:t>Atención directa al público</a:t>
                      </a:r>
                    </a:p>
                    <a:p>
                      <a:pPr algn="ctr"/>
                      <a:endParaRPr lang="es-CO" sz="1400" b="1" i="0" u="none" strike="noStrike" cap="none" dirty="0">
                        <a:solidFill>
                          <a:srgbClr val="F78609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041833"/>
                  </a:ext>
                </a:extLst>
              </a:tr>
              <a:tr h="412650">
                <a:tc>
                  <a:txBody>
                    <a:bodyPr/>
                    <a:lstStyle/>
                    <a:p>
                      <a:pPr algn="ctr"/>
                      <a:r>
                        <a:rPr lang="es-MX" b="1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364</a:t>
                      </a:r>
                      <a:endParaRPr lang="es-CO" b="1" u="sng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276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85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18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13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10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>
                          <a:effectLst/>
                        </a:rPr>
                        <a:t>3</a:t>
                      </a:r>
                      <a:endParaRPr lang="es-CO" b="1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179938"/>
                  </a:ext>
                </a:extLst>
              </a:tr>
            </a:tbl>
          </a:graphicData>
        </a:graphic>
      </p:graphicFrame>
      <p:sp>
        <p:nvSpPr>
          <p:cNvPr id="68" name="CuadroTexto 67">
            <a:extLst>
              <a:ext uri="{FF2B5EF4-FFF2-40B4-BE49-F238E27FC236}">
                <a16:creationId xmlns:a16="http://schemas.microsoft.com/office/drawing/2014/main" id="{78B42888-A683-4475-9188-03F7201F23E5}"/>
              </a:ext>
            </a:extLst>
          </p:cNvPr>
          <p:cNvSpPr txBox="1"/>
          <p:nvPr/>
        </p:nvSpPr>
        <p:spPr>
          <a:xfrm>
            <a:off x="1951214" y="223204"/>
            <a:ext cx="4790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FDA909"/>
              </a:buClr>
              <a:buSzPts val="3600"/>
              <a:defRPr/>
            </a:pPr>
            <a:r>
              <a:rPr lang="es-CO" sz="2400" kern="1200" spc="-5" dirty="0">
                <a:solidFill>
                  <a:srgbClr val="002060"/>
                </a:solidFill>
                <a:latin typeface="Impact" panose="020B0806030902050204" pitchFamily="34" charset="0"/>
              </a:rPr>
              <a:t>CANAL DE RECEPCIÓN DE DENUNCIAS</a:t>
            </a:r>
          </a:p>
        </p:txBody>
      </p:sp>
      <p:pic>
        <p:nvPicPr>
          <p:cNvPr id="179" name="Imagen 178" descr="Icono&#10;&#10;Descripción generada automáticamente">
            <a:extLst>
              <a:ext uri="{FF2B5EF4-FFF2-40B4-BE49-F238E27FC236}">
                <a16:creationId xmlns:a16="http://schemas.microsoft.com/office/drawing/2014/main" id="{6977A19C-7A5F-443B-B89B-4858A3C74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682" y="3742789"/>
            <a:ext cx="703588" cy="703588"/>
          </a:xfrm>
          <a:prstGeom prst="rect">
            <a:avLst/>
          </a:prstGeom>
        </p:spPr>
      </p:pic>
      <p:pic>
        <p:nvPicPr>
          <p:cNvPr id="189" name="Imagen 188" descr="Forma, Icono&#10;&#10;Descripción generada automáticamente">
            <a:extLst>
              <a:ext uri="{FF2B5EF4-FFF2-40B4-BE49-F238E27FC236}">
                <a16:creationId xmlns:a16="http://schemas.microsoft.com/office/drawing/2014/main" id="{D3E143E7-8DE4-421E-9390-22CBBCE187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91" y="2582190"/>
            <a:ext cx="613170" cy="613170"/>
          </a:xfrm>
          <a:prstGeom prst="rect">
            <a:avLst/>
          </a:prstGeom>
        </p:spPr>
      </p:pic>
      <p:sp>
        <p:nvSpPr>
          <p:cNvPr id="191" name="CuadroTexto 190">
            <a:extLst>
              <a:ext uri="{FF2B5EF4-FFF2-40B4-BE49-F238E27FC236}">
                <a16:creationId xmlns:a16="http://schemas.microsoft.com/office/drawing/2014/main" id="{A2C3D7F6-2818-40E4-B323-BF0A518A7A6F}"/>
              </a:ext>
            </a:extLst>
          </p:cNvPr>
          <p:cNvSpPr txBox="1"/>
          <p:nvPr/>
        </p:nvSpPr>
        <p:spPr>
          <a:xfrm>
            <a:off x="1516396" y="2568003"/>
            <a:ext cx="3217029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dirty="0">
                <a:solidFill>
                  <a:srgbClr val="263238"/>
                </a:solidFill>
                <a:latin typeface="+mn-lt"/>
              </a:rPr>
              <a:t>De las </a:t>
            </a:r>
            <a:r>
              <a:rPr lang="es-MX" sz="1300" dirty="0">
                <a:solidFill>
                  <a:srgbClr val="F78609"/>
                </a:solidFill>
                <a:latin typeface="Impact"/>
              </a:rPr>
              <a:t>769</a:t>
            </a:r>
            <a:r>
              <a:rPr lang="es-MX" sz="2000" dirty="0">
                <a:solidFill>
                  <a:srgbClr val="F78609"/>
                </a:solidFill>
                <a:latin typeface="Impact"/>
              </a:rPr>
              <a:t>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denuncias, los ciudadanos decidieron presentarlas bajo las siguientes modalidades:</a:t>
            </a:r>
          </a:p>
        </p:txBody>
      </p:sp>
      <p:sp>
        <p:nvSpPr>
          <p:cNvPr id="192" name="Abrir llave 191">
            <a:extLst>
              <a:ext uri="{FF2B5EF4-FFF2-40B4-BE49-F238E27FC236}">
                <a16:creationId xmlns:a16="http://schemas.microsoft.com/office/drawing/2014/main" id="{923BC02B-EDC4-420C-957B-C653DEA243F3}"/>
              </a:ext>
            </a:extLst>
          </p:cNvPr>
          <p:cNvSpPr/>
          <p:nvPr/>
        </p:nvSpPr>
        <p:spPr>
          <a:xfrm>
            <a:off x="4733425" y="2568003"/>
            <a:ext cx="352997" cy="840594"/>
          </a:xfrm>
          <a:prstGeom prst="leftBrace">
            <a:avLst>
              <a:gd name="adj1" fmla="val 52544"/>
              <a:gd name="adj2" fmla="val 50000"/>
            </a:avLst>
          </a:prstGeom>
          <a:ln w="19050">
            <a:solidFill>
              <a:srgbClr val="F78609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3" name="CuadroTexto 192">
            <a:extLst>
              <a:ext uri="{FF2B5EF4-FFF2-40B4-BE49-F238E27FC236}">
                <a16:creationId xmlns:a16="http://schemas.microsoft.com/office/drawing/2014/main" id="{0CC144B0-18E0-4EE3-ADA9-13216F373356}"/>
              </a:ext>
            </a:extLst>
          </p:cNvPr>
          <p:cNvSpPr txBox="1"/>
          <p:nvPr/>
        </p:nvSpPr>
        <p:spPr>
          <a:xfrm>
            <a:off x="4959297" y="2696121"/>
            <a:ext cx="345734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b="1" dirty="0">
                <a:solidFill>
                  <a:srgbClr val="263238"/>
                </a:solidFill>
                <a:latin typeface="+mn-lt"/>
              </a:rPr>
              <a:t>Denuncia anónima: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2 denuncias.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b="1" dirty="0">
                <a:solidFill>
                  <a:srgbClr val="263238"/>
                </a:solidFill>
                <a:latin typeface="+mn-lt"/>
              </a:rPr>
              <a:t>Denuncia identificada: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767 denuncias.</a:t>
            </a:r>
          </a:p>
        </p:txBody>
      </p:sp>
      <p:sp>
        <p:nvSpPr>
          <p:cNvPr id="196" name="CuadroTexto 195">
            <a:extLst>
              <a:ext uri="{FF2B5EF4-FFF2-40B4-BE49-F238E27FC236}">
                <a16:creationId xmlns:a16="http://schemas.microsoft.com/office/drawing/2014/main" id="{0C4CE72F-6132-49EB-BA47-D4286666CE6F}"/>
              </a:ext>
            </a:extLst>
          </p:cNvPr>
          <p:cNvSpPr txBox="1"/>
          <p:nvPr/>
        </p:nvSpPr>
        <p:spPr>
          <a:xfrm>
            <a:off x="1516396" y="3418297"/>
            <a:ext cx="7347050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300" b="1" dirty="0">
                <a:solidFill>
                  <a:srgbClr val="263238"/>
                </a:solidFill>
                <a:latin typeface="+mn-lt"/>
              </a:rPr>
              <a:t>PARA EL CUARTO TRIMESTRE DE 2021:</a:t>
            </a:r>
          </a:p>
          <a:p>
            <a:pPr algn="just"/>
            <a:endParaRPr lang="es-MX" sz="1300" dirty="0">
              <a:solidFill>
                <a:srgbClr val="263238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La Agencia recibió dos (2) denuncias de corrupción que impactaron a colaborador de la entidad.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Como parte del respeto y la protección a los denunciantes, no se presentaron denuncias por represalias o tratos discriminatorios hacia estos.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No se materializaron riesgos de soborno.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MX" sz="1300" dirty="0">
                <a:solidFill>
                  <a:srgbClr val="263238"/>
                </a:solidFill>
                <a:latin typeface="+mn-lt"/>
              </a:rPr>
              <a:t>Se efectuaron traslados a entidades públicas pero no a los entes de control. </a:t>
            </a:r>
          </a:p>
        </p:txBody>
      </p:sp>
    </p:spTree>
    <p:extLst>
      <p:ext uri="{BB962C8B-B14F-4D97-AF65-F5344CB8AC3E}">
        <p14:creationId xmlns:p14="http://schemas.microsoft.com/office/powerpoint/2010/main" val="103587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adroTexto 149">
            <a:extLst>
              <a:ext uri="{FF2B5EF4-FFF2-40B4-BE49-F238E27FC236}">
                <a16:creationId xmlns:a16="http://schemas.microsoft.com/office/drawing/2014/main" id="{C34AE9F5-1997-4DCE-8DDC-D65E3E756C27}"/>
              </a:ext>
            </a:extLst>
          </p:cNvPr>
          <p:cNvSpPr txBox="1"/>
          <p:nvPr/>
        </p:nvSpPr>
        <p:spPr>
          <a:xfrm>
            <a:off x="654236" y="222276"/>
            <a:ext cx="6540384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TEMAS SOBRE LOS CUALES RECAYERON LAS DENUNCIAS</a:t>
            </a:r>
          </a:p>
        </p:txBody>
      </p:sp>
      <p:graphicFrame>
        <p:nvGraphicFramePr>
          <p:cNvPr id="151" name="Gráfico 150">
            <a:extLst>
              <a:ext uri="{FF2B5EF4-FFF2-40B4-BE49-F238E27FC236}">
                <a16:creationId xmlns:a16="http://schemas.microsoft.com/office/drawing/2014/main" id="{B2E1EA53-B1FA-4FCA-9CBE-F7B7649977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493027"/>
              </p:ext>
            </p:extLst>
          </p:nvPr>
        </p:nvGraphicFramePr>
        <p:xfrm>
          <a:off x="1527792" y="1146409"/>
          <a:ext cx="6665885" cy="33084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2" name="Google Shape;2982;p66">
            <a:extLst>
              <a:ext uri="{FF2B5EF4-FFF2-40B4-BE49-F238E27FC236}">
                <a16:creationId xmlns:a16="http://schemas.microsoft.com/office/drawing/2014/main" id="{CCD6851A-26B9-4C8D-AB1F-8FE9D1FD25C3}"/>
              </a:ext>
            </a:extLst>
          </p:cNvPr>
          <p:cNvSpPr/>
          <p:nvPr/>
        </p:nvSpPr>
        <p:spPr>
          <a:xfrm rot="20320603">
            <a:off x="8468955" y="1774543"/>
            <a:ext cx="297776" cy="580913"/>
          </a:xfrm>
          <a:custGeom>
            <a:avLst/>
            <a:gdLst/>
            <a:ahLst/>
            <a:cxnLst/>
            <a:rect l="l" t="t" r="r" b="b"/>
            <a:pathLst>
              <a:path w="3138" h="6203" extrusionOk="0">
                <a:moveTo>
                  <a:pt x="831" y="0"/>
                </a:moveTo>
                <a:lnTo>
                  <a:pt x="1" y="328"/>
                </a:lnTo>
                <a:lnTo>
                  <a:pt x="2307" y="6202"/>
                </a:lnTo>
                <a:lnTo>
                  <a:pt x="3138" y="5874"/>
                </a:lnTo>
                <a:lnTo>
                  <a:pt x="831" y="0"/>
                </a:lnTo>
                <a:close/>
              </a:path>
            </a:pathLst>
          </a:custGeom>
          <a:solidFill>
            <a:srgbClr val="8FCEF9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3" name="Google Shape;2983;p66">
            <a:extLst>
              <a:ext uri="{FF2B5EF4-FFF2-40B4-BE49-F238E27FC236}">
                <a16:creationId xmlns:a16="http://schemas.microsoft.com/office/drawing/2014/main" id="{F43F5882-E53F-4719-B69A-041E161B4452}"/>
              </a:ext>
            </a:extLst>
          </p:cNvPr>
          <p:cNvSpPr/>
          <p:nvPr/>
        </p:nvSpPr>
        <p:spPr>
          <a:xfrm rot="20320603">
            <a:off x="8566880" y="1847320"/>
            <a:ext cx="451408" cy="854465"/>
          </a:xfrm>
          <a:custGeom>
            <a:avLst/>
            <a:gdLst/>
            <a:ahLst/>
            <a:cxnLst/>
            <a:rect l="l" t="t" r="r" b="b"/>
            <a:pathLst>
              <a:path w="4757" h="9124" extrusionOk="0">
                <a:moveTo>
                  <a:pt x="1085" y="1"/>
                </a:moveTo>
                <a:cubicBezTo>
                  <a:pt x="1017" y="1"/>
                  <a:pt x="948" y="13"/>
                  <a:pt x="882" y="39"/>
                </a:cubicBezTo>
                <a:lnTo>
                  <a:pt x="441" y="213"/>
                </a:lnTo>
                <a:cubicBezTo>
                  <a:pt x="144" y="336"/>
                  <a:pt x="0" y="665"/>
                  <a:pt x="113" y="962"/>
                </a:cubicBezTo>
                <a:lnTo>
                  <a:pt x="3137" y="8763"/>
                </a:lnTo>
                <a:cubicBezTo>
                  <a:pt x="3223" y="8982"/>
                  <a:pt x="3441" y="9124"/>
                  <a:pt x="3671" y="9124"/>
                </a:cubicBezTo>
                <a:cubicBezTo>
                  <a:pt x="3742" y="9124"/>
                  <a:pt x="3815" y="9110"/>
                  <a:pt x="3885" y="9081"/>
                </a:cubicBezTo>
                <a:lnTo>
                  <a:pt x="4316" y="8907"/>
                </a:lnTo>
                <a:cubicBezTo>
                  <a:pt x="4613" y="8794"/>
                  <a:pt x="4757" y="8466"/>
                  <a:pt x="4644" y="8169"/>
                </a:cubicBezTo>
                <a:lnTo>
                  <a:pt x="1620" y="367"/>
                </a:lnTo>
                <a:cubicBezTo>
                  <a:pt x="1533" y="139"/>
                  <a:pt x="1313" y="1"/>
                  <a:pt x="1085" y="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highlight>
                <a:srgbClr val="FFFF00"/>
              </a:highlight>
              <a:uLnTx/>
              <a:uFillTx/>
            </a:endParaRPr>
          </a:p>
        </p:txBody>
      </p:sp>
      <p:sp>
        <p:nvSpPr>
          <p:cNvPr id="154" name="Google Shape;2984;p66">
            <a:extLst>
              <a:ext uri="{FF2B5EF4-FFF2-40B4-BE49-F238E27FC236}">
                <a16:creationId xmlns:a16="http://schemas.microsoft.com/office/drawing/2014/main" id="{F9D48433-B167-4645-8C37-655DA83A62E9}"/>
              </a:ext>
            </a:extLst>
          </p:cNvPr>
          <p:cNvSpPr/>
          <p:nvPr/>
        </p:nvSpPr>
        <p:spPr>
          <a:xfrm rot="20320603">
            <a:off x="8298591" y="1757617"/>
            <a:ext cx="180961" cy="151807"/>
          </a:xfrm>
          <a:custGeom>
            <a:avLst/>
            <a:gdLst/>
            <a:ahLst/>
            <a:cxnLst/>
            <a:rect l="l" t="t" r="r" b="b"/>
            <a:pathLst>
              <a:path w="1907" h="1621" extrusionOk="0">
                <a:moveTo>
                  <a:pt x="1507" y="1"/>
                </a:moveTo>
                <a:lnTo>
                  <a:pt x="0" y="595"/>
                </a:lnTo>
                <a:lnTo>
                  <a:pt x="400" y="1620"/>
                </a:lnTo>
                <a:lnTo>
                  <a:pt x="1907" y="1026"/>
                </a:lnTo>
                <a:lnTo>
                  <a:pt x="1507" y="1"/>
                </a:lnTo>
                <a:close/>
              </a:path>
            </a:pathLst>
          </a:custGeom>
          <a:solidFill>
            <a:srgbClr val="DEA900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5" name="Google Shape;2985;p66">
            <a:extLst>
              <a:ext uri="{FF2B5EF4-FFF2-40B4-BE49-F238E27FC236}">
                <a16:creationId xmlns:a16="http://schemas.microsoft.com/office/drawing/2014/main" id="{355304C2-4AD2-4A04-9004-1865E09FD47F}"/>
              </a:ext>
            </a:extLst>
          </p:cNvPr>
          <p:cNvSpPr/>
          <p:nvPr/>
        </p:nvSpPr>
        <p:spPr>
          <a:xfrm rot="19070931">
            <a:off x="7215918" y="631059"/>
            <a:ext cx="1506053" cy="1344444"/>
          </a:xfrm>
          <a:custGeom>
            <a:avLst/>
            <a:gdLst/>
            <a:ahLst/>
            <a:cxnLst/>
            <a:rect l="l" t="t" r="r" b="b"/>
            <a:pathLst>
              <a:path w="15871" h="14356" extrusionOk="0">
                <a:moveTo>
                  <a:pt x="7756" y="1651"/>
                </a:moveTo>
                <a:cubicBezTo>
                  <a:pt x="7781" y="1651"/>
                  <a:pt x="7807" y="1651"/>
                  <a:pt x="7833" y="1652"/>
                </a:cubicBezTo>
                <a:cubicBezTo>
                  <a:pt x="10068" y="1693"/>
                  <a:pt x="12057" y="3077"/>
                  <a:pt x="12877" y="5158"/>
                </a:cubicBezTo>
                <a:cubicBezTo>
                  <a:pt x="13994" y="7987"/>
                  <a:pt x="12600" y="11196"/>
                  <a:pt x="9760" y="12323"/>
                </a:cubicBezTo>
                <a:cubicBezTo>
                  <a:pt x="9105" y="12578"/>
                  <a:pt x="8422" y="12702"/>
                  <a:pt x="7745" y="12702"/>
                </a:cubicBezTo>
                <a:cubicBezTo>
                  <a:pt x="6270" y="12702"/>
                  <a:pt x="4824" y="12114"/>
                  <a:pt x="3763" y="11011"/>
                </a:cubicBezTo>
                <a:cubicBezTo>
                  <a:pt x="2215" y="9412"/>
                  <a:pt x="1785" y="7023"/>
                  <a:pt x="2666" y="4973"/>
                </a:cubicBezTo>
                <a:cubicBezTo>
                  <a:pt x="3548" y="2947"/>
                  <a:pt x="5551" y="1651"/>
                  <a:pt x="7756" y="1651"/>
                </a:cubicBezTo>
                <a:close/>
                <a:moveTo>
                  <a:pt x="7737" y="0"/>
                </a:moveTo>
                <a:cubicBezTo>
                  <a:pt x="4886" y="0"/>
                  <a:pt x="2301" y="1701"/>
                  <a:pt x="1159" y="4317"/>
                </a:cubicBezTo>
                <a:cubicBezTo>
                  <a:pt x="1" y="6982"/>
                  <a:pt x="565" y="10078"/>
                  <a:pt x="2574" y="12159"/>
                </a:cubicBezTo>
                <a:cubicBezTo>
                  <a:pt x="3957" y="13592"/>
                  <a:pt x="5836" y="14356"/>
                  <a:pt x="7748" y="14356"/>
                </a:cubicBezTo>
                <a:cubicBezTo>
                  <a:pt x="8628" y="14356"/>
                  <a:pt x="9516" y="14194"/>
                  <a:pt x="10365" y="13861"/>
                </a:cubicBezTo>
                <a:cubicBezTo>
                  <a:pt x="14056" y="12406"/>
                  <a:pt x="15870" y="8233"/>
                  <a:pt x="14414" y="4543"/>
                </a:cubicBezTo>
                <a:cubicBezTo>
                  <a:pt x="13348" y="1847"/>
                  <a:pt x="10765" y="53"/>
                  <a:pt x="7864" y="1"/>
                </a:cubicBezTo>
                <a:cubicBezTo>
                  <a:pt x="7821" y="1"/>
                  <a:pt x="7779" y="0"/>
                  <a:pt x="7737" y="0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6" name="Google Shape;2986;p66">
            <a:extLst>
              <a:ext uri="{FF2B5EF4-FFF2-40B4-BE49-F238E27FC236}">
                <a16:creationId xmlns:a16="http://schemas.microsoft.com/office/drawing/2014/main" id="{22D26E81-C5F6-4E70-AFF0-7E6D53DE27DA}"/>
              </a:ext>
            </a:extLst>
          </p:cNvPr>
          <p:cNvSpPr/>
          <p:nvPr/>
        </p:nvSpPr>
        <p:spPr>
          <a:xfrm rot="19070931">
            <a:off x="7388149" y="795201"/>
            <a:ext cx="1123632" cy="1035023"/>
          </a:xfrm>
          <a:custGeom>
            <a:avLst/>
            <a:gdLst/>
            <a:ahLst/>
            <a:cxnLst/>
            <a:rect l="l" t="t" r="r" b="b"/>
            <a:pathLst>
              <a:path w="11841" h="11052" extrusionOk="0">
                <a:moveTo>
                  <a:pt x="5918" y="1"/>
                </a:moveTo>
                <a:cubicBezTo>
                  <a:pt x="3224" y="1"/>
                  <a:pt x="871" y="1960"/>
                  <a:pt x="462" y="4706"/>
                </a:cubicBezTo>
                <a:cubicBezTo>
                  <a:pt x="0" y="7720"/>
                  <a:pt x="2081" y="10529"/>
                  <a:pt x="5095" y="10990"/>
                </a:cubicBezTo>
                <a:cubicBezTo>
                  <a:pt x="5373" y="11032"/>
                  <a:pt x="5648" y="11052"/>
                  <a:pt x="5920" y="11052"/>
                </a:cubicBezTo>
                <a:cubicBezTo>
                  <a:pt x="8615" y="11052"/>
                  <a:pt x="10970" y="9084"/>
                  <a:pt x="11380" y="6346"/>
                </a:cubicBezTo>
                <a:cubicBezTo>
                  <a:pt x="11841" y="3332"/>
                  <a:pt x="9760" y="513"/>
                  <a:pt x="6746" y="62"/>
                </a:cubicBezTo>
                <a:cubicBezTo>
                  <a:pt x="6467" y="21"/>
                  <a:pt x="6191" y="1"/>
                  <a:pt x="5918" y="1"/>
                </a:cubicBezTo>
                <a:close/>
              </a:path>
            </a:pathLst>
          </a:custGeom>
          <a:solidFill>
            <a:srgbClr val="D0EAFC"/>
          </a:solidFill>
          <a:ln>
            <a:noFill/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57" name="Google Shape;1791;p57">
            <a:extLst>
              <a:ext uri="{FF2B5EF4-FFF2-40B4-BE49-F238E27FC236}">
                <a16:creationId xmlns:a16="http://schemas.microsoft.com/office/drawing/2014/main" id="{DAD1C3B0-A7A0-43BF-B315-F0EEC7324635}"/>
              </a:ext>
            </a:extLst>
          </p:cNvPr>
          <p:cNvGrpSpPr/>
          <p:nvPr/>
        </p:nvGrpSpPr>
        <p:grpSpPr>
          <a:xfrm>
            <a:off x="44155" y="1799553"/>
            <a:ext cx="1733013" cy="3316169"/>
            <a:chOff x="3570840" y="1166608"/>
            <a:chExt cx="1733013" cy="3316169"/>
          </a:xfrm>
        </p:grpSpPr>
        <p:sp>
          <p:nvSpPr>
            <p:cNvPr id="158" name="Google Shape;1792;p57">
              <a:extLst>
                <a:ext uri="{FF2B5EF4-FFF2-40B4-BE49-F238E27FC236}">
                  <a16:creationId xmlns:a16="http://schemas.microsoft.com/office/drawing/2014/main" id="{F81C68D7-C352-4540-95B9-306C20987A57}"/>
                </a:ext>
              </a:extLst>
            </p:cNvPr>
            <p:cNvSpPr/>
            <p:nvPr/>
          </p:nvSpPr>
          <p:spPr>
            <a:xfrm>
              <a:off x="3742097" y="4025522"/>
              <a:ext cx="323862" cy="454281"/>
            </a:xfrm>
            <a:custGeom>
              <a:avLst/>
              <a:gdLst/>
              <a:ahLst/>
              <a:cxnLst/>
              <a:rect l="l" t="t" r="r" b="b"/>
              <a:pathLst>
                <a:path w="2612" h="3664" extrusionOk="0">
                  <a:moveTo>
                    <a:pt x="1125" y="1"/>
                  </a:moveTo>
                  <a:lnTo>
                    <a:pt x="1" y="932"/>
                  </a:lnTo>
                  <a:lnTo>
                    <a:pt x="2237" y="3663"/>
                  </a:lnTo>
                  <a:lnTo>
                    <a:pt x="2346" y="3566"/>
                  </a:lnTo>
                  <a:cubicBezTo>
                    <a:pt x="2563" y="3349"/>
                    <a:pt x="2612" y="3010"/>
                    <a:pt x="2479" y="2745"/>
                  </a:cubicBezTo>
                  <a:lnTo>
                    <a:pt x="2152" y="2152"/>
                  </a:lnTo>
                  <a:lnTo>
                    <a:pt x="2056" y="1137"/>
                  </a:lnTo>
                  <a:lnTo>
                    <a:pt x="1125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Google Shape;1793;p57">
              <a:extLst>
                <a:ext uri="{FF2B5EF4-FFF2-40B4-BE49-F238E27FC236}">
                  <a16:creationId xmlns:a16="http://schemas.microsoft.com/office/drawing/2014/main" id="{7D886C72-2E6B-4609-A57A-473A2FC90427}"/>
                </a:ext>
              </a:extLst>
            </p:cNvPr>
            <p:cNvSpPr/>
            <p:nvPr/>
          </p:nvSpPr>
          <p:spPr>
            <a:xfrm>
              <a:off x="3737633" y="4115534"/>
              <a:ext cx="311835" cy="367244"/>
            </a:xfrm>
            <a:custGeom>
              <a:avLst/>
              <a:gdLst/>
              <a:ahLst/>
              <a:cxnLst/>
              <a:rect l="l" t="t" r="r" b="b"/>
              <a:pathLst>
                <a:path w="2515" h="2962" extrusionOk="0">
                  <a:moveTo>
                    <a:pt x="255" y="0"/>
                  </a:moveTo>
                  <a:lnTo>
                    <a:pt x="1" y="206"/>
                  </a:lnTo>
                  <a:lnTo>
                    <a:pt x="2273" y="2961"/>
                  </a:lnTo>
                  <a:lnTo>
                    <a:pt x="2515" y="2768"/>
                  </a:lnTo>
                  <a:lnTo>
                    <a:pt x="2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Google Shape;1794;p57">
              <a:extLst>
                <a:ext uri="{FF2B5EF4-FFF2-40B4-BE49-F238E27FC236}">
                  <a16:creationId xmlns:a16="http://schemas.microsoft.com/office/drawing/2014/main" id="{C87BA232-2A80-44D2-9BB6-5C8466F16962}"/>
                </a:ext>
              </a:extLst>
            </p:cNvPr>
            <p:cNvSpPr/>
            <p:nvPr/>
          </p:nvSpPr>
          <p:spPr>
            <a:xfrm>
              <a:off x="4837650" y="4265307"/>
              <a:ext cx="464715" cy="213006"/>
            </a:xfrm>
            <a:custGeom>
              <a:avLst/>
              <a:gdLst/>
              <a:ahLst/>
              <a:cxnLst/>
              <a:rect l="l" t="t" r="r" b="b"/>
              <a:pathLst>
                <a:path w="3748" h="1718" extrusionOk="0">
                  <a:moveTo>
                    <a:pt x="1451" y="1"/>
                  </a:moveTo>
                  <a:lnTo>
                    <a:pt x="0" y="279"/>
                  </a:lnTo>
                  <a:lnTo>
                    <a:pt x="254" y="1717"/>
                  </a:lnTo>
                  <a:lnTo>
                    <a:pt x="3747" y="1064"/>
                  </a:lnTo>
                  <a:lnTo>
                    <a:pt x="3711" y="931"/>
                  </a:lnTo>
                  <a:cubicBezTo>
                    <a:pt x="3626" y="629"/>
                    <a:pt x="3361" y="424"/>
                    <a:pt x="3046" y="424"/>
                  </a:cubicBezTo>
                  <a:lnTo>
                    <a:pt x="2382" y="412"/>
                  </a:lnTo>
                  <a:lnTo>
                    <a:pt x="145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Google Shape;1795;p57">
              <a:extLst>
                <a:ext uri="{FF2B5EF4-FFF2-40B4-BE49-F238E27FC236}">
                  <a16:creationId xmlns:a16="http://schemas.microsoft.com/office/drawing/2014/main" id="{C217AB23-137F-4EBC-9A38-E8B397C6A84D}"/>
                </a:ext>
              </a:extLst>
            </p:cNvPr>
            <p:cNvSpPr/>
            <p:nvPr/>
          </p:nvSpPr>
          <p:spPr>
            <a:xfrm>
              <a:off x="4861580" y="4361271"/>
              <a:ext cx="442272" cy="118530"/>
            </a:xfrm>
            <a:custGeom>
              <a:avLst/>
              <a:gdLst/>
              <a:ahLst/>
              <a:cxnLst/>
              <a:rect l="l" t="t" r="r" b="b"/>
              <a:pathLst>
                <a:path w="3567" h="956" extrusionOk="0">
                  <a:moveTo>
                    <a:pt x="3518" y="0"/>
                  </a:moveTo>
                  <a:lnTo>
                    <a:pt x="1" y="653"/>
                  </a:lnTo>
                  <a:lnTo>
                    <a:pt x="61" y="955"/>
                  </a:lnTo>
                  <a:lnTo>
                    <a:pt x="3566" y="315"/>
                  </a:lnTo>
                  <a:lnTo>
                    <a:pt x="35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2" name="Google Shape;1796;p57">
              <a:extLst>
                <a:ext uri="{FF2B5EF4-FFF2-40B4-BE49-F238E27FC236}">
                  <a16:creationId xmlns:a16="http://schemas.microsoft.com/office/drawing/2014/main" id="{75449252-67BF-4E06-91A5-608FBB4517CE}"/>
                </a:ext>
              </a:extLst>
            </p:cNvPr>
            <p:cNvSpPr/>
            <p:nvPr/>
          </p:nvSpPr>
          <p:spPr>
            <a:xfrm>
              <a:off x="4797231" y="4072016"/>
              <a:ext cx="220330" cy="227884"/>
            </a:xfrm>
            <a:custGeom>
              <a:avLst/>
              <a:gdLst/>
              <a:ahLst/>
              <a:cxnLst/>
              <a:rect l="l" t="t" r="r" b="b"/>
              <a:pathLst>
                <a:path w="1777" h="1838" extrusionOk="0">
                  <a:moveTo>
                    <a:pt x="1390" y="1"/>
                  </a:moveTo>
                  <a:lnTo>
                    <a:pt x="0" y="266"/>
                  </a:lnTo>
                  <a:lnTo>
                    <a:pt x="326" y="1838"/>
                  </a:lnTo>
                  <a:lnTo>
                    <a:pt x="1777" y="1560"/>
                  </a:lnTo>
                  <a:lnTo>
                    <a:pt x="13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Google Shape;1797;p57">
              <a:extLst>
                <a:ext uri="{FF2B5EF4-FFF2-40B4-BE49-F238E27FC236}">
                  <a16:creationId xmlns:a16="http://schemas.microsoft.com/office/drawing/2014/main" id="{1F554414-45FB-4AAF-8D5F-BAE516D532DE}"/>
                </a:ext>
              </a:extLst>
            </p:cNvPr>
            <p:cNvSpPr/>
            <p:nvPr/>
          </p:nvSpPr>
          <p:spPr>
            <a:xfrm>
              <a:off x="3881583" y="3896702"/>
              <a:ext cx="262363" cy="269915"/>
            </a:xfrm>
            <a:custGeom>
              <a:avLst/>
              <a:gdLst/>
              <a:ahLst/>
              <a:cxnLst/>
              <a:rect l="l" t="t" r="r" b="b"/>
              <a:pathLst>
                <a:path w="2116" h="2177" extrusionOk="0">
                  <a:moveTo>
                    <a:pt x="1209" y="0"/>
                  </a:moveTo>
                  <a:lnTo>
                    <a:pt x="0" y="1040"/>
                  </a:lnTo>
                  <a:lnTo>
                    <a:pt x="931" y="2176"/>
                  </a:lnTo>
                  <a:lnTo>
                    <a:pt x="2115" y="1088"/>
                  </a:lnTo>
                  <a:lnTo>
                    <a:pt x="120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Google Shape;1798;p57">
              <a:extLst>
                <a:ext uri="{FF2B5EF4-FFF2-40B4-BE49-F238E27FC236}">
                  <a16:creationId xmlns:a16="http://schemas.microsoft.com/office/drawing/2014/main" id="{7D9D7BC4-C23E-4D3B-A9FB-E5AF2AF484FC}"/>
                </a:ext>
              </a:extLst>
            </p:cNvPr>
            <p:cNvSpPr/>
            <p:nvPr/>
          </p:nvSpPr>
          <p:spPr>
            <a:xfrm>
              <a:off x="3937005" y="2997569"/>
              <a:ext cx="707487" cy="1134587"/>
            </a:xfrm>
            <a:custGeom>
              <a:avLst/>
              <a:gdLst/>
              <a:ahLst/>
              <a:cxnLst/>
              <a:rect l="l" t="t" r="r" b="b"/>
              <a:pathLst>
                <a:path w="5706" h="9151" extrusionOk="0">
                  <a:moveTo>
                    <a:pt x="4001" y="0"/>
                  </a:moveTo>
                  <a:lnTo>
                    <a:pt x="3022" y="568"/>
                  </a:lnTo>
                  <a:lnTo>
                    <a:pt x="3445" y="4086"/>
                  </a:lnTo>
                  <a:lnTo>
                    <a:pt x="0" y="7530"/>
                  </a:lnTo>
                  <a:lnTo>
                    <a:pt x="1427" y="9150"/>
                  </a:lnTo>
                  <a:lnTo>
                    <a:pt x="5705" y="5464"/>
                  </a:lnTo>
                  <a:lnTo>
                    <a:pt x="4001" y="0"/>
                  </a:lnTo>
                  <a:close/>
                </a:path>
              </a:pathLst>
            </a:custGeom>
            <a:solidFill>
              <a:srgbClr val="0710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Google Shape;1799;p57">
              <a:extLst>
                <a:ext uri="{FF2B5EF4-FFF2-40B4-BE49-F238E27FC236}">
                  <a16:creationId xmlns:a16="http://schemas.microsoft.com/office/drawing/2014/main" id="{ED01086D-BF4A-4BD4-8F19-23E53A0CEC38}"/>
                </a:ext>
              </a:extLst>
            </p:cNvPr>
            <p:cNvSpPr/>
            <p:nvPr/>
          </p:nvSpPr>
          <p:spPr>
            <a:xfrm>
              <a:off x="4269664" y="2870113"/>
              <a:ext cx="785477" cy="1363835"/>
            </a:xfrm>
            <a:custGeom>
              <a:avLst/>
              <a:gdLst/>
              <a:ahLst/>
              <a:cxnLst/>
              <a:rect l="l" t="t" r="r" b="b"/>
              <a:pathLst>
                <a:path w="6335" h="11000" extrusionOk="0">
                  <a:moveTo>
                    <a:pt x="1" y="1"/>
                  </a:moveTo>
                  <a:cubicBezTo>
                    <a:pt x="182" y="1270"/>
                    <a:pt x="2212" y="4969"/>
                    <a:pt x="2212" y="4969"/>
                  </a:cubicBezTo>
                  <a:lnTo>
                    <a:pt x="3989" y="11000"/>
                  </a:lnTo>
                  <a:lnTo>
                    <a:pt x="6334" y="10553"/>
                  </a:lnTo>
                  <a:lnTo>
                    <a:pt x="3602" y="21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2329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66" name="Google Shape;1800;p57">
              <a:extLst>
                <a:ext uri="{FF2B5EF4-FFF2-40B4-BE49-F238E27FC236}">
                  <a16:creationId xmlns:a16="http://schemas.microsoft.com/office/drawing/2014/main" id="{425DAAA5-A2F7-4959-B8F7-97743B47666A}"/>
                </a:ext>
              </a:extLst>
            </p:cNvPr>
            <p:cNvGrpSpPr/>
            <p:nvPr/>
          </p:nvGrpSpPr>
          <p:grpSpPr>
            <a:xfrm>
              <a:off x="3570840" y="1166608"/>
              <a:ext cx="1727695" cy="1968456"/>
              <a:chOff x="3552575" y="1381425"/>
              <a:chExt cx="1636850" cy="1864952"/>
            </a:xfrm>
          </p:grpSpPr>
          <p:sp>
            <p:nvSpPr>
              <p:cNvPr id="167" name="Google Shape;1801;p57">
                <a:extLst>
                  <a:ext uri="{FF2B5EF4-FFF2-40B4-BE49-F238E27FC236}">
                    <a16:creationId xmlns:a16="http://schemas.microsoft.com/office/drawing/2014/main" id="{28020D4E-6BE3-479E-B91B-7A1AC14508C7}"/>
                  </a:ext>
                </a:extLst>
              </p:cNvPr>
              <p:cNvSpPr/>
              <p:nvPr/>
            </p:nvSpPr>
            <p:spPr>
              <a:xfrm>
                <a:off x="4927511" y="1866260"/>
                <a:ext cx="259561" cy="194702"/>
              </a:xfrm>
              <a:custGeom>
                <a:avLst/>
                <a:gdLst/>
                <a:ahLst/>
                <a:cxnLst/>
                <a:rect l="l" t="t" r="r" b="b"/>
                <a:pathLst>
                  <a:path w="2097" h="1573" extrusionOk="0">
                    <a:moveTo>
                      <a:pt x="1045" y="0"/>
                    </a:moveTo>
                    <a:cubicBezTo>
                      <a:pt x="852" y="0"/>
                      <a:pt x="659" y="73"/>
                      <a:pt x="508" y="218"/>
                    </a:cubicBezTo>
                    <a:cubicBezTo>
                      <a:pt x="0" y="702"/>
                      <a:pt x="327" y="1560"/>
                      <a:pt x="1028" y="1572"/>
                    </a:cubicBezTo>
                    <a:cubicBezTo>
                      <a:pt x="1038" y="1572"/>
                      <a:pt x="1048" y="1572"/>
                      <a:pt x="1057" y="1572"/>
                    </a:cubicBezTo>
                    <a:cubicBezTo>
                      <a:pt x="1739" y="1572"/>
                      <a:pt x="2097" y="755"/>
                      <a:pt x="1620" y="254"/>
                    </a:cubicBezTo>
                    <a:cubicBezTo>
                      <a:pt x="1463" y="85"/>
                      <a:pt x="1254" y="0"/>
                      <a:pt x="1045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8" name="Google Shape;1802;p57">
                <a:extLst>
                  <a:ext uri="{FF2B5EF4-FFF2-40B4-BE49-F238E27FC236}">
                    <a16:creationId xmlns:a16="http://schemas.microsoft.com/office/drawing/2014/main" id="{3D49BA03-80AA-4F81-AC52-F373D64B2F4D}"/>
                  </a:ext>
                </a:extLst>
              </p:cNvPr>
              <p:cNvSpPr/>
              <p:nvPr/>
            </p:nvSpPr>
            <p:spPr>
              <a:xfrm>
                <a:off x="4993361" y="1685174"/>
                <a:ext cx="196064" cy="288030"/>
              </a:xfrm>
              <a:custGeom>
                <a:avLst/>
                <a:gdLst/>
                <a:ahLst/>
                <a:cxnLst/>
                <a:rect l="l" t="t" r="r" b="b"/>
                <a:pathLst>
                  <a:path w="1584" h="2327" extrusionOk="0">
                    <a:moveTo>
                      <a:pt x="1404" y="0"/>
                    </a:moveTo>
                    <a:cubicBezTo>
                      <a:pt x="1353" y="0"/>
                      <a:pt x="1305" y="27"/>
                      <a:pt x="1281" y="74"/>
                    </a:cubicBezTo>
                    <a:lnTo>
                      <a:pt x="49" y="2104"/>
                    </a:lnTo>
                    <a:cubicBezTo>
                      <a:pt x="0" y="2165"/>
                      <a:pt x="24" y="2261"/>
                      <a:pt x="97" y="2310"/>
                    </a:cubicBezTo>
                    <a:cubicBezTo>
                      <a:pt x="120" y="2321"/>
                      <a:pt x="145" y="2327"/>
                      <a:pt x="169" y="2327"/>
                    </a:cubicBezTo>
                    <a:cubicBezTo>
                      <a:pt x="220" y="2327"/>
                      <a:pt x="270" y="2302"/>
                      <a:pt x="302" y="2261"/>
                    </a:cubicBezTo>
                    <a:lnTo>
                      <a:pt x="1535" y="231"/>
                    </a:lnTo>
                    <a:cubicBezTo>
                      <a:pt x="1584" y="158"/>
                      <a:pt x="1559" y="61"/>
                      <a:pt x="1487" y="25"/>
                    </a:cubicBezTo>
                    <a:cubicBezTo>
                      <a:pt x="1461" y="8"/>
                      <a:pt x="1432" y="0"/>
                      <a:pt x="1404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9" name="Google Shape;1803;p57">
                <a:extLst>
                  <a:ext uri="{FF2B5EF4-FFF2-40B4-BE49-F238E27FC236}">
                    <a16:creationId xmlns:a16="http://schemas.microsoft.com/office/drawing/2014/main" id="{78CD32D5-41E1-4F32-A474-23E1A91E27D4}"/>
                  </a:ext>
                </a:extLst>
              </p:cNvPr>
              <p:cNvSpPr/>
              <p:nvPr/>
            </p:nvSpPr>
            <p:spPr>
              <a:xfrm>
                <a:off x="4914019" y="2003901"/>
                <a:ext cx="191608" cy="240995"/>
              </a:xfrm>
              <a:custGeom>
                <a:avLst/>
                <a:gdLst/>
                <a:ahLst/>
                <a:cxnLst/>
                <a:rect l="l" t="t" r="r" b="b"/>
                <a:pathLst>
                  <a:path w="1548" h="1947" extrusionOk="0">
                    <a:moveTo>
                      <a:pt x="774" y="1"/>
                    </a:moveTo>
                    <a:lnTo>
                      <a:pt x="1" y="1560"/>
                    </a:lnTo>
                    <a:lnTo>
                      <a:pt x="907" y="1947"/>
                    </a:lnTo>
                    <a:lnTo>
                      <a:pt x="1548" y="363"/>
                    </a:lnTo>
                    <a:lnTo>
                      <a:pt x="774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0" name="Google Shape;1804;p57">
                <a:extLst>
                  <a:ext uri="{FF2B5EF4-FFF2-40B4-BE49-F238E27FC236}">
                    <a16:creationId xmlns:a16="http://schemas.microsoft.com/office/drawing/2014/main" id="{10AA5688-0362-434B-99C0-5C7E4011243D}"/>
                  </a:ext>
                </a:extLst>
              </p:cNvPr>
              <p:cNvSpPr/>
              <p:nvPr/>
            </p:nvSpPr>
            <p:spPr>
              <a:xfrm>
                <a:off x="4505549" y="1972461"/>
                <a:ext cx="615050" cy="648347"/>
              </a:xfrm>
              <a:custGeom>
                <a:avLst/>
                <a:gdLst/>
                <a:ahLst/>
                <a:cxnLst/>
                <a:rect l="l" t="t" r="r" b="b"/>
                <a:pathLst>
                  <a:path w="4969" h="5238" extrusionOk="0">
                    <a:moveTo>
                      <a:pt x="1" y="1"/>
                    </a:moveTo>
                    <a:lnTo>
                      <a:pt x="1185" y="4328"/>
                    </a:lnTo>
                    <a:lnTo>
                      <a:pt x="1935" y="4981"/>
                    </a:lnTo>
                    <a:cubicBezTo>
                      <a:pt x="2128" y="5155"/>
                      <a:pt x="2365" y="5237"/>
                      <a:pt x="2599" y="5237"/>
                    </a:cubicBezTo>
                    <a:cubicBezTo>
                      <a:pt x="2981" y="5237"/>
                      <a:pt x="3358" y="5019"/>
                      <a:pt x="3530" y="4630"/>
                    </a:cubicBezTo>
                    <a:lnTo>
                      <a:pt x="4969" y="1415"/>
                    </a:lnTo>
                    <a:lnTo>
                      <a:pt x="3409" y="919"/>
                    </a:lnTo>
                    <a:lnTo>
                      <a:pt x="2479" y="3010"/>
                    </a:lnTo>
                    <a:lnTo>
                      <a:pt x="1778" y="1910"/>
                    </a:lnTo>
                    <a:cubicBezTo>
                      <a:pt x="775" y="255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1226D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1" name="Google Shape;1805;p57">
                <a:extLst>
                  <a:ext uri="{FF2B5EF4-FFF2-40B4-BE49-F238E27FC236}">
                    <a16:creationId xmlns:a16="http://schemas.microsoft.com/office/drawing/2014/main" id="{A731A568-C4F7-4130-950F-691B50BFCCBD}"/>
                  </a:ext>
                </a:extLst>
              </p:cNvPr>
              <p:cNvSpPr/>
              <p:nvPr/>
            </p:nvSpPr>
            <p:spPr>
              <a:xfrm>
                <a:off x="4444278" y="1955999"/>
                <a:ext cx="291867" cy="1210544"/>
              </a:xfrm>
              <a:custGeom>
                <a:avLst/>
                <a:gdLst/>
                <a:ahLst/>
                <a:cxnLst/>
                <a:rect l="l" t="t" r="r" b="b"/>
                <a:pathLst>
                  <a:path w="2358" h="9780" extrusionOk="0">
                    <a:moveTo>
                      <a:pt x="49" y="1"/>
                    </a:moveTo>
                    <a:lnTo>
                      <a:pt x="0" y="1161"/>
                    </a:lnTo>
                    <a:lnTo>
                      <a:pt x="907" y="9779"/>
                    </a:lnTo>
                    <a:lnTo>
                      <a:pt x="2357" y="9441"/>
                    </a:lnTo>
                    <a:cubicBezTo>
                      <a:pt x="2357" y="9441"/>
                      <a:pt x="1825" y="4533"/>
                      <a:pt x="1572" y="2261"/>
                    </a:cubicBezTo>
                    <a:cubicBezTo>
                      <a:pt x="1330" y="1"/>
                      <a:pt x="49" y="1"/>
                      <a:pt x="49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2" name="Google Shape;1806;p57">
                <a:extLst>
                  <a:ext uri="{FF2B5EF4-FFF2-40B4-BE49-F238E27FC236}">
                    <a16:creationId xmlns:a16="http://schemas.microsoft.com/office/drawing/2014/main" id="{53D5875D-47CE-4902-AABC-5BB70F650DAA}"/>
                  </a:ext>
                </a:extLst>
              </p:cNvPr>
              <p:cNvSpPr/>
              <p:nvPr/>
            </p:nvSpPr>
            <p:spPr>
              <a:xfrm>
                <a:off x="4227300" y="1940525"/>
                <a:ext cx="369723" cy="1110403"/>
              </a:xfrm>
              <a:custGeom>
                <a:avLst/>
                <a:gdLst/>
                <a:ahLst/>
                <a:cxnLst/>
                <a:rect l="l" t="t" r="r" b="b"/>
                <a:pathLst>
                  <a:path w="2987" h="8200" extrusionOk="0">
                    <a:moveTo>
                      <a:pt x="955" y="1"/>
                    </a:moveTo>
                    <a:cubicBezTo>
                      <a:pt x="367" y="1"/>
                      <a:pt x="37" y="162"/>
                      <a:pt x="37" y="162"/>
                    </a:cubicBezTo>
                    <a:lnTo>
                      <a:pt x="1" y="8188"/>
                    </a:lnTo>
                    <a:lnTo>
                      <a:pt x="2986" y="8200"/>
                    </a:lnTo>
                    <a:cubicBezTo>
                      <a:pt x="2986" y="8200"/>
                      <a:pt x="2757" y="2664"/>
                      <a:pt x="2696" y="1927"/>
                    </a:cubicBezTo>
                    <a:cubicBezTo>
                      <a:pt x="2636" y="1201"/>
                      <a:pt x="2261" y="138"/>
                      <a:pt x="1391" y="29"/>
                    </a:cubicBezTo>
                    <a:cubicBezTo>
                      <a:pt x="1233" y="9"/>
                      <a:pt x="1088" y="1"/>
                      <a:pt x="95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3" name="Google Shape;1807;p57">
                <a:extLst>
                  <a:ext uri="{FF2B5EF4-FFF2-40B4-BE49-F238E27FC236}">
                    <a16:creationId xmlns:a16="http://schemas.microsoft.com/office/drawing/2014/main" id="{934D8F53-2437-4662-A440-5D8F7D6FBCDB}"/>
                  </a:ext>
                </a:extLst>
              </p:cNvPr>
              <p:cNvSpPr/>
              <p:nvPr/>
            </p:nvSpPr>
            <p:spPr>
              <a:xfrm>
                <a:off x="4076160" y="1943993"/>
                <a:ext cx="390642" cy="1280107"/>
              </a:xfrm>
              <a:custGeom>
                <a:avLst/>
                <a:gdLst/>
                <a:ahLst/>
                <a:cxnLst/>
                <a:rect l="l" t="t" r="r" b="b"/>
                <a:pathLst>
                  <a:path w="3156" h="10342" extrusionOk="0">
                    <a:moveTo>
                      <a:pt x="1744" y="1"/>
                    </a:moveTo>
                    <a:cubicBezTo>
                      <a:pt x="1660" y="1"/>
                      <a:pt x="1033" y="32"/>
                      <a:pt x="146" y="920"/>
                    </a:cubicBezTo>
                    <a:cubicBezTo>
                      <a:pt x="86" y="992"/>
                      <a:pt x="49" y="1077"/>
                      <a:pt x="49" y="1173"/>
                    </a:cubicBezTo>
                    <a:lnTo>
                      <a:pt x="1" y="10323"/>
                    </a:lnTo>
                    <a:cubicBezTo>
                      <a:pt x="179" y="10335"/>
                      <a:pt x="358" y="10341"/>
                      <a:pt x="536" y="10341"/>
                    </a:cubicBezTo>
                    <a:cubicBezTo>
                      <a:pt x="1432" y="10341"/>
                      <a:pt x="2319" y="10189"/>
                      <a:pt x="3156" y="9876"/>
                    </a:cubicBezTo>
                    <a:lnTo>
                      <a:pt x="1754" y="1"/>
                    </a:lnTo>
                    <a:cubicBezTo>
                      <a:pt x="1754" y="1"/>
                      <a:pt x="1750" y="1"/>
                      <a:pt x="1744" y="1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4" name="Google Shape;1808;p57">
                <a:extLst>
                  <a:ext uri="{FF2B5EF4-FFF2-40B4-BE49-F238E27FC236}">
                    <a16:creationId xmlns:a16="http://schemas.microsoft.com/office/drawing/2014/main" id="{C0BD6A76-CFED-4C57-BEEC-480AFC85EB7E}"/>
                  </a:ext>
                </a:extLst>
              </p:cNvPr>
              <p:cNvSpPr/>
              <p:nvPr/>
            </p:nvSpPr>
            <p:spPr>
              <a:xfrm>
                <a:off x="3552575" y="3050932"/>
                <a:ext cx="257333" cy="195445"/>
              </a:xfrm>
              <a:custGeom>
                <a:avLst/>
                <a:gdLst/>
                <a:ahLst/>
                <a:cxnLst/>
                <a:rect l="l" t="t" r="r" b="b"/>
                <a:pathLst>
                  <a:path w="2079" h="1579" extrusionOk="0">
                    <a:moveTo>
                      <a:pt x="1038" y="0"/>
                    </a:moveTo>
                    <a:cubicBezTo>
                      <a:pt x="1019" y="0"/>
                      <a:pt x="999" y="1"/>
                      <a:pt x="980" y="2"/>
                    </a:cubicBezTo>
                    <a:cubicBezTo>
                      <a:pt x="291" y="63"/>
                      <a:pt x="1" y="933"/>
                      <a:pt x="532" y="1392"/>
                    </a:cubicBezTo>
                    <a:cubicBezTo>
                      <a:pt x="679" y="1517"/>
                      <a:pt x="860" y="1579"/>
                      <a:pt x="1042" y="1579"/>
                    </a:cubicBezTo>
                    <a:cubicBezTo>
                      <a:pt x="1263" y="1579"/>
                      <a:pt x="1485" y="1487"/>
                      <a:pt x="1644" y="1308"/>
                    </a:cubicBezTo>
                    <a:cubicBezTo>
                      <a:pt x="2079" y="791"/>
                      <a:pt x="1703" y="0"/>
                      <a:pt x="103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5" name="Google Shape;1809;p57">
                <a:extLst>
                  <a:ext uri="{FF2B5EF4-FFF2-40B4-BE49-F238E27FC236}">
                    <a16:creationId xmlns:a16="http://schemas.microsoft.com/office/drawing/2014/main" id="{329B8874-3F2F-4CBB-B4AD-44AD9FA6FBA9}"/>
                  </a:ext>
                </a:extLst>
              </p:cNvPr>
              <p:cNvSpPr/>
              <p:nvPr/>
            </p:nvSpPr>
            <p:spPr>
              <a:xfrm>
                <a:off x="3625852" y="2867123"/>
                <a:ext cx="193217" cy="223047"/>
              </a:xfrm>
              <a:custGeom>
                <a:avLst/>
                <a:gdLst/>
                <a:ahLst/>
                <a:cxnLst/>
                <a:rect l="l" t="t" r="r" b="b"/>
                <a:pathLst>
                  <a:path w="1561" h="1802" extrusionOk="0">
                    <a:moveTo>
                      <a:pt x="472" y="1"/>
                    </a:moveTo>
                    <a:lnTo>
                      <a:pt x="1" y="1632"/>
                    </a:lnTo>
                    <a:lnTo>
                      <a:pt x="847" y="1802"/>
                    </a:lnTo>
                    <a:lnTo>
                      <a:pt x="1560" y="134"/>
                    </a:lnTo>
                    <a:lnTo>
                      <a:pt x="472" y="1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6" name="Google Shape;1810;p57">
                <a:extLst>
                  <a:ext uri="{FF2B5EF4-FFF2-40B4-BE49-F238E27FC236}">
                    <a16:creationId xmlns:a16="http://schemas.microsoft.com/office/drawing/2014/main" id="{560C6307-B61D-47A4-8AE6-E2F747884C82}"/>
                  </a:ext>
                </a:extLst>
              </p:cNvPr>
              <p:cNvSpPr/>
              <p:nvPr/>
            </p:nvSpPr>
            <p:spPr>
              <a:xfrm>
                <a:off x="3591442" y="1978526"/>
                <a:ext cx="730287" cy="1044311"/>
              </a:xfrm>
              <a:custGeom>
                <a:avLst/>
                <a:gdLst/>
                <a:ahLst/>
                <a:cxnLst/>
                <a:rect l="l" t="t" r="r" b="b"/>
                <a:pathLst>
                  <a:path w="5900" h="8437" extrusionOk="0">
                    <a:moveTo>
                      <a:pt x="4872" y="0"/>
                    </a:moveTo>
                    <a:cubicBezTo>
                      <a:pt x="4872" y="0"/>
                      <a:pt x="1451" y="2006"/>
                      <a:pt x="1" y="8159"/>
                    </a:cubicBezTo>
                    <a:lnTo>
                      <a:pt x="2044" y="8437"/>
                    </a:lnTo>
                    <a:cubicBezTo>
                      <a:pt x="2044" y="8437"/>
                      <a:pt x="3107" y="4267"/>
                      <a:pt x="5174" y="2562"/>
                    </a:cubicBezTo>
                    <a:cubicBezTo>
                      <a:pt x="5174" y="2562"/>
                      <a:pt x="5899" y="1100"/>
                      <a:pt x="4872" y="0"/>
                    </a:cubicBezTo>
                    <a:close/>
                  </a:path>
                </a:pathLst>
              </a:custGeom>
              <a:solidFill>
                <a:srgbClr val="5664E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7" name="Google Shape;1811;p57">
                <a:extLst>
                  <a:ext uri="{FF2B5EF4-FFF2-40B4-BE49-F238E27FC236}">
                    <a16:creationId xmlns:a16="http://schemas.microsoft.com/office/drawing/2014/main" id="{813B3894-E4C4-4DF6-82FE-1C658C0A68E2}"/>
                  </a:ext>
                </a:extLst>
              </p:cNvPr>
              <p:cNvSpPr/>
              <p:nvPr/>
            </p:nvSpPr>
            <p:spPr>
              <a:xfrm>
                <a:off x="4079254" y="2295644"/>
                <a:ext cx="152618" cy="178116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439" fill="none" extrusionOk="0">
                    <a:moveTo>
                      <a:pt x="0" y="1439"/>
                    </a:moveTo>
                    <a:cubicBezTo>
                      <a:pt x="0" y="1439"/>
                      <a:pt x="665" y="327"/>
                      <a:pt x="1233" y="0"/>
                    </a:cubicBezTo>
                  </a:path>
                </a:pathLst>
              </a:custGeom>
              <a:noFill/>
              <a:ln w="2725" cap="flat" cmpd="sng">
                <a:solidFill>
                  <a:srgbClr val="4A24B6"/>
                </a:solidFill>
                <a:prstDash val="solid"/>
                <a:miter lim="12086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8" name="Google Shape;1812;p57">
                <a:extLst>
                  <a:ext uri="{FF2B5EF4-FFF2-40B4-BE49-F238E27FC236}">
                    <a16:creationId xmlns:a16="http://schemas.microsoft.com/office/drawing/2014/main" id="{0FEFFABC-4E82-4CCA-A6C8-277EB79AC7DA}"/>
                  </a:ext>
                </a:extLst>
              </p:cNvPr>
              <p:cNvSpPr/>
              <p:nvPr/>
            </p:nvSpPr>
            <p:spPr>
              <a:xfrm>
                <a:off x="4302180" y="1722679"/>
                <a:ext cx="158683" cy="299294"/>
              </a:xfrm>
              <a:custGeom>
                <a:avLst/>
                <a:gdLst/>
                <a:ahLst/>
                <a:cxnLst/>
                <a:rect l="l" t="t" r="r" b="b"/>
                <a:pathLst>
                  <a:path w="1282" h="2418" extrusionOk="0">
                    <a:moveTo>
                      <a:pt x="0" y="0"/>
                    </a:moveTo>
                    <a:lnTo>
                      <a:pt x="0" y="1777"/>
                    </a:lnTo>
                    <a:cubicBezTo>
                      <a:pt x="0" y="2127"/>
                      <a:pt x="278" y="2418"/>
                      <a:pt x="629" y="2418"/>
                    </a:cubicBezTo>
                    <a:cubicBezTo>
                      <a:pt x="991" y="2418"/>
                      <a:pt x="1269" y="2140"/>
                      <a:pt x="1281" y="1777"/>
                    </a:cubicBezTo>
                    <a:lnTo>
                      <a:pt x="1281" y="0"/>
                    </a:ln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79" name="Google Shape;1813;p57">
                <a:extLst>
                  <a:ext uri="{FF2B5EF4-FFF2-40B4-BE49-F238E27FC236}">
                    <a16:creationId xmlns:a16="http://schemas.microsoft.com/office/drawing/2014/main" id="{8F138529-D834-4F0A-9363-320DB534623A}"/>
                  </a:ext>
                </a:extLst>
              </p:cNvPr>
              <p:cNvSpPr/>
              <p:nvPr/>
            </p:nvSpPr>
            <p:spPr>
              <a:xfrm>
                <a:off x="4296115" y="1734561"/>
                <a:ext cx="163263" cy="205223"/>
              </a:xfrm>
              <a:custGeom>
                <a:avLst/>
                <a:gdLst/>
                <a:ahLst/>
                <a:cxnLst/>
                <a:rect l="l" t="t" r="r" b="b"/>
                <a:pathLst>
                  <a:path w="1319" h="1658" extrusionOk="0">
                    <a:moveTo>
                      <a:pt x="1" y="1"/>
                    </a:moveTo>
                    <a:cubicBezTo>
                      <a:pt x="1" y="1"/>
                      <a:pt x="144" y="1657"/>
                      <a:pt x="1293" y="1657"/>
                    </a:cubicBezTo>
                    <a:cubicBezTo>
                      <a:pt x="1302" y="1657"/>
                      <a:pt x="1310" y="1657"/>
                      <a:pt x="1318" y="1657"/>
                    </a:cubicBezTo>
                    <a:lnTo>
                      <a:pt x="1318" y="738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B168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0" name="Google Shape;1814;p57">
                <a:extLst>
                  <a:ext uri="{FF2B5EF4-FFF2-40B4-BE49-F238E27FC236}">
                    <a16:creationId xmlns:a16="http://schemas.microsoft.com/office/drawing/2014/main" id="{2E77059E-3E86-4BB8-95B1-8432FCB1395D}"/>
                  </a:ext>
                </a:extLst>
              </p:cNvPr>
              <p:cNvSpPr/>
              <p:nvPr/>
            </p:nvSpPr>
            <p:spPr>
              <a:xfrm>
                <a:off x="4546024" y="1489235"/>
                <a:ext cx="151132" cy="179725"/>
              </a:xfrm>
              <a:custGeom>
                <a:avLst/>
                <a:gdLst/>
                <a:ahLst/>
                <a:cxnLst/>
                <a:rect l="l" t="t" r="r" b="b"/>
                <a:pathLst>
                  <a:path w="1221" h="1452" extrusionOk="0">
                    <a:moveTo>
                      <a:pt x="0" y="1"/>
                    </a:moveTo>
                    <a:lnTo>
                      <a:pt x="0" y="690"/>
                    </a:lnTo>
                    <a:lnTo>
                      <a:pt x="218" y="1451"/>
                    </a:lnTo>
                    <a:cubicBezTo>
                      <a:pt x="1221" y="206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1" name="Google Shape;1815;p57">
                <a:extLst>
                  <a:ext uri="{FF2B5EF4-FFF2-40B4-BE49-F238E27FC236}">
                    <a16:creationId xmlns:a16="http://schemas.microsoft.com/office/drawing/2014/main" id="{8CAAA1C0-57AB-4E0B-BCC0-58129FD2416A}"/>
                  </a:ext>
                </a:extLst>
              </p:cNvPr>
              <p:cNvSpPr/>
              <p:nvPr/>
            </p:nvSpPr>
            <p:spPr>
              <a:xfrm>
                <a:off x="4278167" y="1516219"/>
                <a:ext cx="308330" cy="371085"/>
              </a:xfrm>
              <a:custGeom>
                <a:avLst/>
                <a:gdLst/>
                <a:ahLst/>
                <a:cxnLst/>
                <a:rect l="l" t="t" r="r" b="b"/>
                <a:pathLst>
                  <a:path w="2491" h="2998" extrusionOk="0">
                    <a:moveTo>
                      <a:pt x="545" y="0"/>
                    </a:moveTo>
                    <a:cubicBezTo>
                      <a:pt x="242" y="0"/>
                      <a:pt x="1" y="242"/>
                      <a:pt x="1" y="544"/>
                    </a:cubicBezTo>
                    <a:lnTo>
                      <a:pt x="1" y="1717"/>
                    </a:lnTo>
                    <a:cubicBezTo>
                      <a:pt x="1" y="2393"/>
                      <a:pt x="665" y="2998"/>
                      <a:pt x="1246" y="2998"/>
                    </a:cubicBezTo>
                    <a:cubicBezTo>
                      <a:pt x="1935" y="2998"/>
                      <a:pt x="2491" y="2587"/>
                      <a:pt x="2491" y="1910"/>
                    </a:cubicBezTo>
                    <a:lnTo>
                      <a:pt x="2491" y="544"/>
                    </a:lnTo>
                    <a:cubicBezTo>
                      <a:pt x="2491" y="242"/>
                      <a:pt x="2249" y="0"/>
                      <a:pt x="1947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2" name="Google Shape;1816;p57">
                <a:extLst>
                  <a:ext uri="{FF2B5EF4-FFF2-40B4-BE49-F238E27FC236}">
                    <a16:creationId xmlns:a16="http://schemas.microsoft.com/office/drawing/2014/main" id="{F755720A-1B3A-4ED7-A2B2-33B02D8B0B19}"/>
                  </a:ext>
                </a:extLst>
              </p:cNvPr>
              <p:cNvSpPr/>
              <p:nvPr/>
            </p:nvSpPr>
            <p:spPr>
              <a:xfrm>
                <a:off x="4197463" y="1515476"/>
                <a:ext cx="179601" cy="154969"/>
              </a:xfrm>
              <a:custGeom>
                <a:avLst/>
                <a:gdLst/>
                <a:ahLst/>
                <a:cxnLst/>
                <a:rect l="l" t="t" r="r" b="b"/>
                <a:pathLst>
                  <a:path w="1451" h="1252" extrusionOk="0">
                    <a:moveTo>
                      <a:pt x="432" y="1"/>
                    </a:moveTo>
                    <a:cubicBezTo>
                      <a:pt x="313" y="1"/>
                      <a:pt x="207" y="59"/>
                      <a:pt x="145" y="151"/>
                    </a:cubicBezTo>
                    <a:cubicBezTo>
                      <a:pt x="0" y="357"/>
                      <a:pt x="363" y="1251"/>
                      <a:pt x="363" y="1251"/>
                    </a:cubicBezTo>
                    <a:lnTo>
                      <a:pt x="858" y="1251"/>
                    </a:lnTo>
                    <a:cubicBezTo>
                      <a:pt x="1293" y="1009"/>
                      <a:pt x="1450" y="441"/>
                      <a:pt x="1197" y="6"/>
                    </a:cubicBezTo>
                    <a:lnTo>
                      <a:pt x="496" y="6"/>
                    </a:lnTo>
                    <a:cubicBezTo>
                      <a:pt x="474" y="3"/>
                      <a:pt x="453" y="1"/>
                      <a:pt x="432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3" name="Google Shape;1817;p57">
                <a:extLst>
                  <a:ext uri="{FF2B5EF4-FFF2-40B4-BE49-F238E27FC236}">
                    <a16:creationId xmlns:a16="http://schemas.microsoft.com/office/drawing/2014/main" id="{56933642-B349-4416-BDD9-0D49C94F15CB}"/>
                  </a:ext>
                </a:extLst>
              </p:cNvPr>
              <p:cNvSpPr/>
              <p:nvPr/>
            </p:nvSpPr>
            <p:spPr>
              <a:xfrm>
                <a:off x="4209346" y="1634426"/>
                <a:ext cx="110905" cy="110781"/>
              </a:xfrm>
              <a:custGeom>
                <a:avLst/>
                <a:gdLst/>
                <a:ahLst/>
                <a:cxnLst/>
                <a:rect l="l" t="t" r="r" b="b"/>
                <a:pathLst>
                  <a:path w="896" h="895" extrusionOk="0">
                    <a:moveTo>
                      <a:pt x="448" y="0"/>
                    </a:moveTo>
                    <a:cubicBezTo>
                      <a:pt x="206" y="0"/>
                      <a:pt x="1" y="206"/>
                      <a:pt x="1" y="447"/>
                    </a:cubicBezTo>
                    <a:cubicBezTo>
                      <a:pt x="1" y="689"/>
                      <a:pt x="206" y="895"/>
                      <a:pt x="448" y="895"/>
                    </a:cubicBezTo>
                    <a:cubicBezTo>
                      <a:pt x="702" y="895"/>
                      <a:pt x="895" y="689"/>
                      <a:pt x="895" y="447"/>
                    </a:cubicBezTo>
                    <a:cubicBezTo>
                      <a:pt x="895" y="206"/>
                      <a:pt x="702" y="0"/>
                      <a:pt x="448" y="0"/>
                    </a:cubicBezTo>
                    <a:close/>
                  </a:path>
                </a:pathLst>
              </a:custGeom>
              <a:solidFill>
                <a:srgbClr val="C880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4" name="Google Shape;1818;p57">
                <a:extLst>
                  <a:ext uri="{FF2B5EF4-FFF2-40B4-BE49-F238E27FC236}">
                    <a16:creationId xmlns:a16="http://schemas.microsoft.com/office/drawing/2014/main" id="{1F26ED4E-6736-485C-A4E0-F11BB6EC5952}"/>
                  </a:ext>
                </a:extLst>
              </p:cNvPr>
              <p:cNvSpPr/>
              <p:nvPr/>
            </p:nvSpPr>
            <p:spPr>
              <a:xfrm>
                <a:off x="4168994" y="1381425"/>
                <a:ext cx="458719" cy="190246"/>
              </a:xfrm>
              <a:custGeom>
                <a:avLst/>
                <a:gdLst/>
                <a:ahLst/>
                <a:cxnLst/>
                <a:rect l="l" t="t" r="r" b="b"/>
                <a:pathLst>
                  <a:path w="3706" h="1537" extrusionOk="0">
                    <a:moveTo>
                      <a:pt x="1257" y="1"/>
                    </a:moveTo>
                    <a:cubicBezTo>
                      <a:pt x="929" y="1"/>
                      <a:pt x="639" y="239"/>
                      <a:pt x="568" y="569"/>
                    </a:cubicBezTo>
                    <a:cubicBezTo>
                      <a:pt x="0" y="654"/>
                      <a:pt x="37" y="1488"/>
                      <a:pt x="617" y="1536"/>
                    </a:cubicBezTo>
                    <a:cubicBezTo>
                      <a:pt x="798" y="1524"/>
                      <a:pt x="955" y="1416"/>
                      <a:pt x="1028" y="1246"/>
                    </a:cubicBezTo>
                    <a:cubicBezTo>
                      <a:pt x="1112" y="1283"/>
                      <a:pt x="1197" y="1295"/>
                      <a:pt x="1282" y="1295"/>
                    </a:cubicBezTo>
                    <a:cubicBezTo>
                      <a:pt x="1366" y="1295"/>
                      <a:pt x="1463" y="1283"/>
                      <a:pt x="1547" y="1246"/>
                    </a:cubicBezTo>
                    <a:cubicBezTo>
                      <a:pt x="1720" y="1262"/>
                      <a:pt x="1993" y="1278"/>
                      <a:pt x="2286" y="1278"/>
                    </a:cubicBezTo>
                    <a:cubicBezTo>
                      <a:pt x="2916" y="1278"/>
                      <a:pt x="3642" y="1202"/>
                      <a:pt x="3675" y="872"/>
                    </a:cubicBezTo>
                    <a:cubicBezTo>
                      <a:pt x="3705" y="424"/>
                      <a:pt x="3342" y="71"/>
                      <a:pt x="2931" y="71"/>
                    </a:cubicBezTo>
                    <a:cubicBezTo>
                      <a:pt x="2853" y="71"/>
                      <a:pt x="2774" y="83"/>
                      <a:pt x="2696" y="110"/>
                    </a:cubicBezTo>
                    <a:cubicBezTo>
                      <a:pt x="2519" y="151"/>
                      <a:pt x="2339" y="171"/>
                      <a:pt x="2159" y="171"/>
                    </a:cubicBezTo>
                    <a:cubicBezTo>
                      <a:pt x="1859" y="171"/>
                      <a:pt x="1561" y="115"/>
                      <a:pt x="1282" y="1"/>
                    </a:cubicBezTo>
                    <a:cubicBezTo>
                      <a:pt x="1273" y="1"/>
                      <a:pt x="1265" y="1"/>
                      <a:pt x="1257" y="1"/>
                    </a:cubicBez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5" name="Google Shape;1819;p57">
                <a:extLst>
                  <a:ext uri="{FF2B5EF4-FFF2-40B4-BE49-F238E27FC236}">
                    <a16:creationId xmlns:a16="http://schemas.microsoft.com/office/drawing/2014/main" id="{846E43F2-72AC-492F-A1FE-CC058067CA03}"/>
                  </a:ext>
                </a:extLst>
              </p:cNvPr>
              <p:cNvSpPr/>
              <p:nvPr/>
            </p:nvSpPr>
            <p:spPr>
              <a:xfrm>
                <a:off x="4258734" y="1516219"/>
                <a:ext cx="332219" cy="377150"/>
              </a:xfrm>
              <a:custGeom>
                <a:avLst/>
                <a:gdLst/>
                <a:ahLst/>
                <a:cxnLst/>
                <a:rect l="l" t="t" r="r" b="b"/>
                <a:pathLst>
                  <a:path w="2684" h="3047" extrusionOk="0">
                    <a:moveTo>
                      <a:pt x="1" y="0"/>
                    </a:moveTo>
                    <a:lnTo>
                      <a:pt x="115" y="139"/>
                    </a:lnTo>
                    <a:lnTo>
                      <a:pt x="115" y="139"/>
                    </a:lnTo>
                    <a:cubicBezTo>
                      <a:pt x="51" y="45"/>
                      <a:pt x="1" y="0"/>
                      <a:pt x="1" y="0"/>
                    </a:cubicBezTo>
                    <a:close/>
                    <a:moveTo>
                      <a:pt x="115" y="139"/>
                    </a:moveTo>
                    <a:cubicBezTo>
                      <a:pt x="266" y="359"/>
                      <a:pt x="495" y="848"/>
                      <a:pt x="351" y="1668"/>
                    </a:cubicBezTo>
                    <a:cubicBezTo>
                      <a:pt x="158" y="2841"/>
                      <a:pt x="895" y="3046"/>
                      <a:pt x="1632" y="3046"/>
                    </a:cubicBezTo>
                    <a:cubicBezTo>
                      <a:pt x="2575" y="3046"/>
                      <a:pt x="2684" y="2079"/>
                      <a:pt x="2684" y="2079"/>
                    </a:cubicBezTo>
                    <a:cubicBezTo>
                      <a:pt x="2684" y="2079"/>
                      <a:pt x="2606" y="1815"/>
                      <a:pt x="2052" y="1815"/>
                    </a:cubicBezTo>
                    <a:cubicBezTo>
                      <a:pt x="1991" y="1815"/>
                      <a:pt x="1924" y="1818"/>
                      <a:pt x="1850" y="1825"/>
                    </a:cubicBezTo>
                    <a:cubicBezTo>
                      <a:pt x="1344" y="1884"/>
                      <a:pt x="1091" y="2049"/>
                      <a:pt x="919" y="2049"/>
                    </a:cubicBezTo>
                    <a:cubicBezTo>
                      <a:pt x="844" y="2049"/>
                      <a:pt x="784" y="2018"/>
                      <a:pt x="726" y="1934"/>
                    </a:cubicBezTo>
                    <a:cubicBezTo>
                      <a:pt x="544" y="1668"/>
                      <a:pt x="629" y="762"/>
                      <a:pt x="629" y="762"/>
                    </a:cubicBezTo>
                    <a:lnTo>
                      <a:pt x="115" y="139"/>
                    </a:lnTo>
                    <a:close/>
                  </a:path>
                </a:pathLst>
              </a:custGeom>
              <a:solidFill>
                <a:srgbClr val="23295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83994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CuadroTexto 835">
            <a:extLst>
              <a:ext uri="{FF2B5EF4-FFF2-40B4-BE49-F238E27FC236}">
                <a16:creationId xmlns:a16="http://schemas.microsoft.com/office/drawing/2014/main" id="{B19F4BF7-EA6E-4496-8479-75F0F17A27A7}"/>
              </a:ext>
            </a:extLst>
          </p:cNvPr>
          <p:cNvSpPr txBox="1"/>
          <p:nvPr/>
        </p:nvSpPr>
        <p:spPr>
          <a:xfrm>
            <a:off x="688736" y="839576"/>
            <a:ext cx="8004759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50000"/>
              </a:lnSpc>
            </a:pPr>
            <a:r>
              <a:rPr lang="es-MX" sz="1300" dirty="0">
                <a:solidFill>
                  <a:srgbClr val="263238"/>
                </a:solidFill>
                <a:latin typeface="+mn-lt"/>
                <a:sym typeface="Impact"/>
              </a:rPr>
              <a:t>El 7 de octubre, colaboradores de la Agencia asistieron al Conversatorio </a:t>
            </a:r>
            <a:r>
              <a:rPr lang="es-MX" sz="1300" i="1" dirty="0">
                <a:solidFill>
                  <a:srgbClr val="263238"/>
                </a:solidFill>
                <a:latin typeface="+mn-lt"/>
                <a:sym typeface="Impact"/>
              </a:rPr>
              <a:t>“</a:t>
            </a:r>
            <a:r>
              <a:rPr lang="es-MX" sz="1300" i="1" dirty="0">
                <a:solidFill>
                  <a:srgbClr val="263238"/>
                </a:solidFill>
                <a:latin typeface="+mn-lt"/>
              </a:rPr>
              <a:t>desde los principios hasta el Final: Estado del Arte” </a:t>
            </a:r>
            <a:r>
              <a:rPr lang="es-MX" sz="1300" dirty="0">
                <a:solidFill>
                  <a:srgbClr val="263238"/>
                </a:solidFill>
                <a:latin typeface="+mn-lt"/>
              </a:rPr>
              <a:t>liderado por la Escuela de Ética Pública de la Universidad Javeriana </a:t>
            </a:r>
            <a:r>
              <a:rPr lang="es-CO" sz="1300" dirty="0">
                <a:solidFill>
                  <a:srgbClr val="263238"/>
                </a:solidFill>
                <a:latin typeface="+mn-lt"/>
              </a:rPr>
              <a:t>en donde se plantearon temas pertinentes al Código de Ética  y la Transparencia en la Entidad a partir del análisis, la discusión y el diálogo sobre el sentido que poseen los colaboradores de la ANI para sí mismos y para la organización de apropiarse de la razón de ser de la organización, su sentido para la sociedad y la importancia que tiene la integridad para su cumplimiento.</a:t>
            </a:r>
          </a:p>
          <a:p>
            <a:pPr algn="just">
              <a:buClr>
                <a:srgbClr val="FDA909"/>
              </a:buClr>
              <a:buSzPts val="3600"/>
              <a:defRPr/>
            </a:pPr>
            <a:endParaRPr lang="es-MX" sz="1300" i="1" dirty="0">
              <a:solidFill>
                <a:srgbClr val="263238"/>
              </a:solidFill>
              <a:latin typeface="+mn-lt"/>
              <a:sym typeface="Impact"/>
            </a:endParaRP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D127C459-7B57-445A-BA5B-30C5C985B47D}"/>
              </a:ext>
            </a:extLst>
          </p:cNvPr>
          <p:cNvSpPr/>
          <p:nvPr/>
        </p:nvSpPr>
        <p:spPr>
          <a:xfrm>
            <a:off x="237915" y="943484"/>
            <a:ext cx="424260" cy="403800"/>
          </a:xfrm>
          <a:prstGeom prst="flowChartConnector">
            <a:avLst/>
          </a:prstGeom>
          <a:noFill/>
          <a:ln w="28575" cap="flat" cmpd="sng" algn="ctr">
            <a:solidFill>
              <a:srgbClr val="FC8808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  <a:cs typeface="Arial"/>
                <a:sym typeface="Work Sans Light"/>
              </a:rPr>
              <a:t>1</a:t>
            </a:r>
            <a:endParaRPr lang="es-CO" sz="1600" dirty="0">
              <a:solidFill>
                <a:schemeClr val="tx1">
                  <a:lumMod val="75000"/>
                </a:schemeClr>
              </a:solidFill>
              <a:latin typeface="Impact" panose="020B0806030902050204" pitchFamily="34" charset="0"/>
              <a:cs typeface="Arial"/>
              <a:sym typeface="Work Sans Light"/>
            </a:endParaRPr>
          </a:p>
        </p:txBody>
      </p:sp>
      <p:sp>
        <p:nvSpPr>
          <p:cNvPr id="103" name="CuadroTexto 102">
            <a:extLst>
              <a:ext uri="{FF2B5EF4-FFF2-40B4-BE49-F238E27FC236}">
                <a16:creationId xmlns:a16="http://schemas.microsoft.com/office/drawing/2014/main" id="{5510F173-0ECE-4BB2-83B5-95C29FDBEB05}"/>
              </a:ext>
            </a:extLst>
          </p:cNvPr>
          <p:cNvSpPr txBox="1"/>
          <p:nvPr/>
        </p:nvSpPr>
        <p:spPr>
          <a:xfrm>
            <a:off x="654236" y="210719"/>
            <a:ext cx="571631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algn="just">
              <a:buSzPts val="1400"/>
              <a:buNone/>
              <a:defRPr sz="2400" kern="1200" spc="-5">
                <a:solidFill>
                  <a:srgbClr val="002060"/>
                </a:solidFill>
                <a:latin typeface="Impact" panose="020B0806030902050204" pitchFamily="34" charset="0"/>
                <a:ea typeface="Work Sans Light"/>
              </a:defRPr>
            </a:lvl1pPr>
            <a:lvl2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5pPr>
            <a:lvl6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6pPr>
            <a:lvl7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7pPr>
            <a:lvl8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8pPr>
            <a:lvl9pPr>
              <a:buClr>
                <a:srgbClr val="FFFFFF"/>
              </a:buClr>
              <a:buSzPts val="1100"/>
              <a:buNone/>
              <a:defRPr>
                <a:solidFill>
                  <a:srgbClr val="FFFFFF"/>
                </a:solidFill>
              </a:defRPr>
            </a:lvl9pPr>
          </a:lstStyle>
          <a:p>
            <a:r>
              <a:rPr lang="es-CO" dirty="0">
                <a:sym typeface="Work Sans Light"/>
              </a:rPr>
              <a:t>ACCIONES ADELANTADAS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93038925-121E-4B56-B16A-734A193A78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871" y="2810741"/>
            <a:ext cx="2724150" cy="137160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9CFAA60-0804-40E7-BC8A-5C720A12B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470" y="2810741"/>
            <a:ext cx="275292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32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>
            <a:extLst>
              <a:ext uri="{FF2B5EF4-FFF2-40B4-BE49-F238E27FC236}">
                <a16:creationId xmlns:a16="http://schemas.microsoft.com/office/drawing/2014/main" id="{5B5CA5ED-8C2F-44CB-9516-3754C14FACBC}"/>
              </a:ext>
            </a:extLst>
          </p:cNvPr>
          <p:cNvSpPr txBox="1"/>
          <p:nvPr/>
        </p:nvSpPr>
        <p:spPr>
          <a:xfrm>
            <a:off x="654236" y="210719"/>
            <a:ext cx="5715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MANEJO DEL CANAL DE DENUNCIAS CORRUPCIÓN EN LA VIGENCIA 2021</a:t>
            </a:r>
          </a:p>
        </p:txBody>
      </p:sp>
      <p:pic>
        <p:nvPicPr>
          <p:cNvPr id="10" name="Imagen 9" descr="Icono&#10;&#10;Descripción generada automáticamente">
            <a:extLst>
              <a:ext uri="{FF2B5EF4-FFF2-40B4-BE49-F238E27FC236}">
                <a16:creationId xmlns:a16="http://schemas.microsoft.com/office/drawing/2014/main" id="{DEA998E7-AB49-4AED-B9F0-A44C6697E9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724" y="1420269"/>
            <a:ext cx="891277" cy="891277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7BAD8EEE-7365-4DB2-98CD-2BA53BE030BC}"/>
              </a:ext>
            </a:extLst>
          </p:cNvPr>
          <p:cNvSpPr txBox="1"/>
          <p:nvPr/>
        </p:nvSpPr>
        <p:spPr>
          <a:xfrm>
            <a:off x="1671002" y="1498184"/>
            <a:ext cx="268228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Número de denuncias recibidas: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FD16BCA-B6ED-4FC7-B516-1F08EEC37A45}"/>
              </a:ext>
            </a:extLst>
          </p:cNvPr>
          <p:cNvSpPr txBox="1"/>
          <p:nvPr/>
        </p:nvSpPr>
        <p:spPr>
          <a:xfrm>
            <a:off x="2706844" y="2025199"/>
            <a:ext cx="7637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r>
              <a:rPr lang="es-CO" sz="1800" b="1" u="sng" dirty="0">
                <a:solidFill>
                  <a:srgbClr val="FF6600"/>
                </a:solidFill>
                <a:latin typeface="+mn-lt"/>
              </a:rPr>
              <a:t>2.840</a:t>
            </a:r>
          </a:p>
        </p:txBody>
      </p:sp>
      <p:sp>
        <p:nvSpPr>
          <p:cNvPr id="13" name="Abrir llave 12">
            <a:extLst>
              <a:ext uri="{FF2B5EF4-FFF2-40B4-BE49-F238E27FC236}">
                <a16:creationId xmlns:a16="http://schemas.microsoft.com/office/drawing/2014/main" id="{A4972C25-AD2D-4414-94CC-5ACF107AA633}"/>
              </a:ext>
            </a:extLst>
          </p:cNvPr>
          <p:cNvSpPr/>
          <p:nvPr/>
        </p:nvSpPr>
        <p:spPr>
          <a:xfrm>
            <a:off x="4218807" y="1049100"/>
            <a:ext cx="472273" cy="2066317"/>
          </a:xfrm>
          <a:prstGeom prst="leftBrace">
            <a:avLst>
              <a:gd name="adj1" fmla="val 31737"/>
              <a:gd name="adj2" fmla="val 50550"/>
            </a:avLst>
          </a:prstGeom>
          <a:ln>
            <a:solidFill>
              <a:srgbClr val="E77F29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94A3AB0-E30E-4768-8867-D4CBE252E7CB}"/>
              </a:ext>
            </a:extLst>
          </p:cNvPr>
          <p:cNvSpPr txBox="1"/>
          <p:nvPr/>
        </p:nvSpPr>
        <p:spPr>
          <a:xfrm>
            <a:off x="4539496" y="1049100"/>
            <a:ext cx="400820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Tramitadas conjuntamente a las áreas: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43D3AAB-692C-4DF1-A769-471B3517D9D3}"/>
              </a:ext>
            </a:extLst>
          </p:cNvPr>
          <p:cNvSpPr txBox="1"/>
          <p:nvPr/>
        </p:nvSpPr>
        <p:spPr>
          <a:xfrm>
            <a:off x="4666504" y="1432987"/>
            <a:ext cx="4008204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52%</a:t>
            </a:r>
            <a:r>
              <a:rPr lang="es-CO" sz="1600" b="1" kern="1200" spc="-5" dirty="0">
                <a:solidFill>
                  <a:srgbClr val="E17319"/>
                </a:solidFill>
                <a:latin typeface="+mn-lt"/>
                <a:sym typeface="Work Sans Light"/>
              </a:rPr>
              <a:t> 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Vicepresidencia Ejecutiva.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31%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Vicepresidencia de Gestión Contractual.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14%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Vicepresidencia de Planeación, Riesgos y Entorno.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3%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Vicepresidencia Jurídica.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E9230294-59F4-416C-9538-98A5DD979F19}"/>
              </a:ext>
            </a:extLst>
          </p:cNvPr>
          <p:cNvSpPr txBox="1"/>
          <p:nvPr/>
        </p:nvSpPr>
        <p:spPr>
          <a:xfrm>
            <a:off x="358982" y="3208508"/>
            <a:ext cx="4628654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algn="ctr"/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Entidades Públicas puestas en conocimiento: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AB81047-3DD6-408A-BCEA-F0D8B6845A98}"/>
              </a:ext>
            </a:extLst>
          </p:cNvPr>
          <p:cNvSpPr txBox="1"/>
          <p:nvPr/>
        </p:nvSpPr>
        <p:spPr>
          <a:xfrm>
            <a:off x="543783" y="3554446"/>
            <a:ext cx="5455083" cy="1569660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just"/>
          </a:lstStyle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40%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Ministerio de Trabajo.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20%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 Fiscalía General de la Nación.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1%</a:t>
            </a:r>
            <a:r>
              <a:rPr lang="es-CO" sz="1600" b="1" dirty="0">
                <a:solidFill>
                  <a:srgbClr val="FF6600"/>
                </a:solidFill>
                <a:latin typeface="+mn-lt"/>
                <a:sym typeface="Work Sans Light"/>
              </a:rPr>
              <a:t> 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Instituto Nacional de Vías – INVIAS.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1%</a:t>
            </a:r>
            <a:r>
              <a:rPr lang="es-CO" sz="1600" b="1" dirty="0">
                <a:solidFill>
                  <a:srgbClr val="FF6600"/>
                </a:solidFill>
                <a:latin typeface="+mn-lt"/>
                <a:sym typeface="Work Sans Light"/>
              </a:rPr>
              <a:t> 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Alcaldías Municipales.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1% 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Corporaciones Autónomas.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s-CO" sz="1600" b="1" u="sng" dirty="0">
                <a:solidFill>
                  <a:srgbClr val="FF6600"/>
                </a:solidFill>
                <a:latin typeface="+mn-lt"/>
                <a:sym typeface="Work Sans Light"/>
              </a:rPr>
              <a:t>1%</a:t>
            </a:r>
            <a:r>
              <a:rPr lang="es-CO" sz="1600" b="1" dirty="0">
                <a:solidFill>
                  <a:srgbClr val="FF6600"/>
                </a:solidFill>
                <a:latin typeface="+mn-lt"/>
                <a:sym typeface="Work Sans Light"/>
              </a:rPr>
              <a:t> </a:t>
            </a:r>
            <a:r>
              <a:rPr lang="es-CO" sz="1600" b="1" kern="1200" spc="-5" dirty="0">
                <a:solidFill>
                  <a:srgbClr val="002060"/>
                </a:solidFill>
                <a:latin typeface="+mn-lt"/>
                <a:sym typeface="Work Sans Light"/>
              </a:rPr>
              <a:t>Personerías Municipales.</a:t>
            </a:r>
            <a:endParaRPr lang="es-CO" sz="1600" b="1" u="sng" dirty="0">
              <a:solidFill>
                <a:srgbClr val="FF6600"/>
              </a:solidFill>
              <a:latin typeface="+mn-lt"/>
              <a:sym typeface="Work Sans Light"/>
            </a:endParaRPr>
          </a:p>
        </p:txBody>
      </p:sp>
    </p:spTree>
    <p:extLst>
      <p:ext uri="{BB962C8B-B14F-4D97-AF65-F5344CB8AC3E}">
        <p14:creationId xmlns:p14="http://schemas.microsoft.com/office/powerpoint/2010/main" val="287704944"/>
      </p:ext>
    </p:extLst>
  </p:cSld>
  <p:clrMapOvr>
    <a:masterClrMapping/>
  </p:clrMapOvr>
</p:sld>
</file>

<file path=ppt/theme/theme1.xml><?xml version="1.0" encoding="utf-8"?>
<a:theme xmlns:a="http://schemas.openxmlformats.org/drawingml/2006/main" name="Presidencia de Colomba">
  <a:themeElements>
    <a:clrScheme name="Presidencia">
      <a:dk1>
        <a:srgbClr val="073763"/>
      </a:dk1>
      <a:lt1>
        <a:srgbClr val="FFFFFF"/>
      </a:lt1>
      <a:dk2>
        <a:srgbClr val="3C78D8"/>
      </a:dk2>
      <a:lt2>
        <a:srgbClr val="A4C2F4"/>
      </a:lt2>
      <a:accent1>
        <a:srgbClr val="E4EDFE"/>
      </a:accent1>
      <a:accent2>
        <a:srgbClr val="B7CFFF"/>
      </a:accent2>
      <a:accent3>
        <a:srgbClr val="88ACF8"/>
      </a:accent3>
      <a:accent4>
        <a:srgbClr val="5B8BFF"/>
      </a:accent4>
      <a:accent5>
        <a:srgbClr val="6D98FF"/>
      </a:accent5>
      <a:accent6>
        <a:srgbClr val="2A54A7"/>
      </a:accent6>
      <a:hlink>
        <a:srgbClr val="F45721"/>
      </a:hlink>
      <a:folHlink>
        <a:srgbClr val="FFA06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A17EFDC8ADC18479F1E23265A55E695" ma:contentTypeVersion="10" ma:contentTypeDescription="Crear nuevo documento." ma:contentTypeScope="" ma:versionID="ed3d7294cb2a793548b951775f5a59d8">
  <xsd:schema xmlns:xsd="http://www.w3.org/2001/XMLSchema" xmlns:xs="http://www.w3.org/2001/XMLSchema" xmlns:p="http://schemas.microsoft.com/office/2006/metadata/properties" xmlns:ns3="61047874-b5bc-4ced-8cb7-83911ffe0d4e" xmlns:ns4="59ff0512-c29c-4d04-8e6d-31a8faaed61e" targetNamespace="http://schemas.microsoft.com/office/2006/metadata/properties" ma:root="true" ma:fieldsID="6d6e4462411c1f4e6922063e301a31db" ns3:_="" ns4:_="">
    <xsd:import namespace="61047874-b5bc-4ced-8cb7-83911ffe0d4e"/>
    <xsd:import namespace="59ff0512-c29c-4d04-8e6d-31a8faaed6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47874-b5bc-4ced-8cb7-83911ffe0d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ff0512-c29c-4d04-8e6d-31a8faaed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13F49E-EFB5-4F03-8B05-E34328EA45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B64043-B1C2-431F-8C5A-93320533218F}">
  <ds:schemaRefs>
    <ds:schemaRef ds:uri="http://schemas.microsoft.com/office/infopath/2007/PartnerControls"/>
    <ds:schemaRef ds:uri="http://schemas.microsoft.com/office/2006/metadata/properties"/>
    <ds:schemaRef ds:uri="http://www.w3.org/XML/1998/namespace"/>
    <ds:schemaRef ds:uri="59ff0512-c29c-4d04-8e6d-31a8faaed61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61047874-b5bc-4ced-8cb7-83911ffe0d4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F591900-DFEF-4FA2-BBF8-BA9E81C75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47874-b5bc-4ced-8cb7-83911ffe0d4e"/>
    <ds:schemaRef ds:uri="59ff0512-c29c-4d04-8e6d-31a8faaed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2942</TotalTime>
  <Words>481</Words>
  <Application>Microsoft Office PowerPoint</Application>
  <PresentationFormat>Presentación en pantalla (16:9)</PresentationFormat>
  <Paragraphs>68</Paragraphs>
  <Slides>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6" baseType="lpstr">
      <vt:lpstr>Arial</vt:lpstr>
      <vt:lpstr>Calibri</vt:lpstr>
      <vt:lpstr>Impact</vt:lpstr>
      <vt:lpstr>Josefin Sans</vt:lpstr>
      <vt:lpstr>Oswald Regular</vt:lpstr>
      <vt:lpstr>Wingdings</vt:lpstr>
      <vt:lpstr>Work Sans</vt:lpstr>
      <vt:lpstr>Work Sans Light</vt:lpstr>
      <vt:lpstr>Work Sans SemiBold</vt:lpstr>
      <vt:lpstr>Presidencia de Colomba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Valentina</dc:creator>
  <cp:lastModifiedBy>Valentina Martinez Gonzalez</cp:lastModifiedBy>
  <cp:revision>50</cp:revision>
  <dcterms:modified xsi:type="dcterms:W3CDTF">2022-01-26T22:05:30Z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0x0101002A17EFDC8ADC18479F1E23265A55E695</vt:lpwstr>
  </property>
</Properties>
</file>