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2"/>
  </p:notesMasterIdLst>
  <p:handoutMasterIdLst>
    <p:handoutMasterId r:id="rId13"/>
  </p:handoutMasterIdLst>
  <p:sldIdLst>
    <p:sldId id="259" r:id="rId5"/>
    <p:sldId id="269" r:id="rId6"/>
    <p:sldId id="277" r:id="rId7"/>
    <p:sldId id="278" r:id="rId8"/>
    <p:sldId id="279" r:id="rId9"/>
    <p:sldId id="281" r:id="rId10"/>
    <p:sldId id="28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4508"/>
    <a:srgbClr val="E17319"/>
    <a:srgbClr val="E77F29"/>
    <a:srgbClr val="5C350E"/>
    <a:srgbClr val="2D6DF4"/>
    <a:srgbClr val="0054BC"/>
    <a:srgbClr val="069169"/>
    <a:srgbClr val="DC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B358F-62AB-486C-8975-26541507751E}" v="911" dt="2020-12-30T00:55:01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02"/>
    <p:restoredTop sz="94249" autoAdjust="0"/>
  </p:normalViewPr>
  <p:slideViewPr>
    <p:cSldViewPr snapToGrid="0" snapToObjects="1">
      <p:cViewPr varScale="1">
        <p:scale>
          <a:sx n="95" d="100"/>
          <a:sy n="95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" userId="02768b9b-8035-4af2-953d-6e44398e0e36" providerId="ADAL" clId="{5D1B358F-62AB-486C-8975-26541507751E}"/>
    <pc:docChg chg="undo custSel addSld delSld modSld">
      <pc:chgData name="Valentina" userId="02768b9b-8035-4af2-953d-6e44398e0e36" providerId="ADAL" clId="{5D1B358F-62AB-486C-8975-26541507751E}" dt="2020-12-30T01:02:04.792" v="3665" actId="1036"/>
      <pc:docMkLst>
        <pc:docMk/>
      </pc:docMkLst>
      <pc:sldChg chg="addSp delSp modSp">
        <pc:chgData name="Valentina" userId="02768b9b-8035-4af2-953d-6e44398e0e36" providerId="ADAL" clId="{5D1B358F-62AB-486C-8975-26541507751E}" dt="2020-12-30T01:01:40.711" v="3653" actId="6549"/>
        <pc:sldMkLst>
          <pc:docMk/>
          <pc:sldMk cId="0" sldId="269"/>
        </pc:sldMkLst>
        <pc:spChg chg="mod">
          <ac:chgData name="Valentina" userId="02768b9b-8035-4af2-953d-6e44398e0e36" providerId="ADAL" clId="{5D1B358F-62AB-486C-8975-26541507751E}" dt="2020-12-30T01:01:40.711" v="3653" actId="6549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" userId="02768b9b-8035-4af2-953d-6e44398e0e36" providerId="ADAL" clId="{5D1B358F-62AB-486C-8975-26541507751E}" dt="2020-12-30T00:20:43.820" v="3492" actId="20577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" userId="02768b9b-8035-4af2-953d-6e44398e0e36" providerId="ADAL" clId="{5D1B358F-62AB-486C-8975-26541507751E}" dt="2020-12-18T18:19:53.368" v="3443" actId="1076"/>
          <ac:spMkLst>
            <pc:docMk/>
            <pc:sldMk cId="0" sldId="269"/>
            <ac:spMk id="28" creationId="{1492B4A4-82F9-4A48-A0A0-CBA4A6721AC7}"/>
          </ac:spMkLst>
        </pc:spChg>
        <pc:spChg chg="mod">
          <ac:chgData name="Valentina" userId="02768b9b-8035-4af2-953d-6e44398e0e36" providerId="ADAL" clId="{5D1B358F-62AB-486C-8975-26541507751E}" dt="2020-12-30T00:25:12.475" v="3514" actId="20577"/>
          <ac:spMkLst>
            <pc:docMk/>
            <pc:sldMk cId="0" sldId="269"/>
            <ac:spMk id="29" creationId="{7FF84DAD-5DD3-424D-8895-A764320740D1}"/>
          </ac:spMkLst>
        </pc:spChg>
        <pc:spChg chg="mod">
          <ac:chgData name="Valentina" userId="02768b9b-8035-4af2-953d-6e44398e0e36" providerId="ADAL" clId="{5D1B358F-62AB-486C-8975-26541507751E}" dt="2020-12-18T18:19:47.221" v="3441" actId="1076"/>
          <ac:spMkLst>
            <pc:docMk/>
            <pc:sldMk cId="0" sldId="269"/>
            <ac:spMk id="30" creationId="{8CBFF4BE-5335-4B61-992F-EF4308318636}"/>
          </ac:spMkLst>
        </pc:spChg>
        <pc:spChg chg="mod">
          <ac:chgData name="Valentina" userId="02768b9b-8035-4af2-953d-6e44398e0e36" providerId="ADAL" clId="{5D1B358F-62AB-486C-8975-26541507751E}" dt="2020-12-18T18:20:02.850" v="3445" actId="1076"/>
          <ac:spMkLst>
            <pc:docMk/>
            <pc:sldMk cId="0" sldId="269"/>
            <ac:spMk id="31" creationId="{57686FEC-DD91-4503-9F24-1258721D9F12}"/>
          </ac:spMkLst>
        </pc:spChg>
        <pc:spChg chg="mod">
          <ac:chgData name="Valentina" userId="02768b9b-8035-4af2-953d-6e44398e0e36" providerId="ADAL" clId="{5D1B358F-62AB-486C-8975-26541507751E}" dt="2020-12-30T00:24:01.969" v="3508" actId="20577"/>
          <ac:spMkLst>
            <pc:docMk/>
            <pc:sldMk cId="0" sldId="269"/>
            <ac:spMk id="32" creationId="{D3519419-6A37-4F1F-AD5C-4C91047C4BCB}"/>
          </ac:spMkLst>
        </pc:spChg>
        <pc:spChg chg="mod">
          <ac:chgData name="Valentina" userId="02768b9b-8035-4af2-953d-6e44398e0e36" providerId="ADAL" clId="{5D1B358F-62AB-486C-8975-26541507751E}" dt="2020-12-30T00:24:45.076" v="3512" actId="20577"/>
          <ac:spMkLst>
            <pc:docMk/>
            <pc:sldMk cId="0" sldId="269"/>
            <ac:spMk id="33" creationId="{D37CF9E9-57F3-489A-A4F0-00886FA9DA87}"/>
          </ac:spMkLst>
        </pc:spChg>
        <pc:spChg chg="mod">
          <ac:chgData name="Valentina" userId="02768b9b-8035-4af2-953d-6e44398e0e36" providerId="ADAL" clId="{5D1B358F-62AB-486C-8975-26541507751E}" dt="2020-12-18T18:19:57.895" v="3444" actId="1076"/>
          <ac:spMkLst>
            <pc:docMk/>
            <pc:sldMk cId="0" sldId="269"/>
            <ac:spMk id="41" creationId="{C8AF9929-A217-4C38-9FB4-919ABE182FA6}"/>
          </ac:spMkLst>
        </pc:spChg>
        <pc:spChg chg="mod">
          <ac:chgData name="Valentina" userId="02768b9b-8035-4af2-953d-6e44398e0e36" providerId="ADAL" clId="{5D1B358F-62AB-486C-8975-26541507751E}" dt="2020-12-30T00:24:27.660" v="3510" actId="20577"/>
          <ac:spMkLst>
            <pc:docMk/>
            <pc:sldMk cId="0" sldId="269"/>
            <ac:spMk id="42" creationId="{4EE3DE3F-5C4C-4FA5-B63B-B279E934CC38}"/>
          </ac:spMkLst>
        </pc:spChg>
        <pc:spChg chg="mod">
          <ac:chgData name="Valentina" userId="02768b9b-8035-4af2-953d-6e44398e0e36" providerId="ADAL" clId="{5D1B358F-62AB-486C-8975-26541507751E}" dt="2020-12-18T18:20:23.674" v="3457" actId="1076"/>
          <ac:spMkLst>
            <pc:docMk/>
            <pc:sldMk cId="0" sldId="269"/>
            <ac:spMk id="43" creationId="{D48177F6-DB36-48A7-9EBE-81BB16C3BB80}"/>
          </ac:spMkLst>
        </pc:spChg>
        <pc:spChg chg="mod">
          <ac:chgData name="Valentina" userId="02768b9b-8035-4af2-953d-6e44398e0e36" providerId="ADAL" clId="{5D1B358F-62AB-486C-8975-26541507751E}" dt="2020-12-18T18:35:27.974" v="3486" actId="1035"/>
          <ac:spMkLst>
            <pc:docMk/>
            <pc:sldMk cId="0" sldId="269"/>
            <ac:spMk id="48" creationId="{EBEE3D8B-4979-4A23-8181-71DAC3088360}"/>
          </ac:spMkLst>
        </pc:spChg>
        <pc:spChg chg="mod">
          <ac:chgData name="Valentina" userId="02768b9b-8035-4af2-953d-6e44398e0e36" providerId="ADAL" clId="{5D1B358F-62AB-486C-8975-26541507751E}" dt="2020-12-18T18:35:27.974" v="3486" actId="1035"/>
          <ac:spMkLst>
            <pc:docMk/>
            <pc:sldMk cId="0" sldId="269"/>
            <ac:spMk id="49" creationId="{9E7B37C0-492A-42AA-AFBF-63B300134384}"/>
          </ac:spMkLst>
        </pc:spChg>
        <pc:spChg chg="mod">
          <ac:chgData name="Valentina" userId="02768b9b-8035-4af2-953d-6e44398e0e36" providerId="ADAL" clId="{5D1B358F-62AB-486C-8975-26541507751E}" dt="2020-12-18T18:35:27.974" v="3486" actId="1035"/>
          <ac:spMkLst>
            <pc:docMk/>
            <pc:sldMk cId="0" sldId="269"/>
            <ac:spMk id="50" creationId="{3FE80F86-89BC-4E76-A2C6-B82DEA05E620}"/>
          </ac:spMkLst>
        </pc:spChg>
        <pc:spChg chg="mod">
          <ac:chgData name="Valentina" userId="02768b9b-8035-4af2-953d-6e44398e0e36" providerId="ADAL" clId="{5D1B358F-62AB-486C-8975-26541507751E}" dt="2020-12-18T18:35:27.974" v="3486" actId="1035"/>
          <ac:spMkLst>
            <pc:docMk/>
            <pc:sldMk cId="0" sldId="269"/>
            <ac:spMk id="51" creationId="{5E418BEF-330A-40ED-BC39-B0411B5A0F56}"/>
          </ac:spMkLst>
        </pc:spChg>
        <pc:spChg chg="mod">
          <ac:chgData name="Valentina" userId="02768b9b-8035-4af2-953d-6e44398e0e36" providerId="ADAL" clId="{5D1B358F-62AB-486C-8975-26541507751E}" dt="2020-12-18T18:35:27.974" v="3486" actId="1035"/>
          <ac:spMkLst>
            <pc:docMk/>
            <pc:sldMk cId="0" sldId="269"/>
            <ac:spMk id="52" creationId="{3308581F-3DE4-40EA-BF85-F2DA5938A370}"/>
          </ac:spMkLst>
        </pc:spChg>
        <pc:spChg chg="mod">
          <ac:chgData name="Valentina" userId="02768b9b-8035-4af2-953d-6e44398e0e36" providerId="ADAL" clId="{5D1B358F-62AB-486C-8975-26541507751E}" dt="2020-12-18T18:35:27.974" v="3486" actId="1035"/>
          <ac:spMkLst>
            <pc:docMk/>
            <pc:sldMk cId="0" sldId="269"/>
            <ac:spMk id="54" creationId="{258CD2A2-FAB7-405E-9D5D-0D36C2ED2798}"/>
          </ac:spMkLst>
        </pc:spChg>
        <pc:spChg chg="mod">
          <ac:chgData name="Valentina" userId="02768b9b-8035-4af2-953d-6e44398e0e36" providerId="ADAL" clId="{5D1B358F-62AB-486C-8975-26541507751E}" dt="2020-12-18T18:35:27.974" v="3486" actId="1035"/>
          <ac:spMkLst>
            <pc:docMk/>
            <pc:sldMk cId="0" sldId="269"/>
            <ac:spMk id="55" creationId="{D4D3AE95-89DF-4000-9512-E14D116F8545}"/>
          </ac:spMkLst>
        </pc:spChg>
        <pc:spChg chg="mod">
          <ac:chgData name="Valentina" userId="02768b9b-8035-4af2-953d-6e44398e0e36" providerId="ADAL" clId="{5D1B358F-62AB-486C-8975-26541507751E}" dt="2020-12-30T01:01:26.472" v="3652" actId="14100"/>
          <ac:spMkLst>
            <pc:docMk/>
            <pc:sldMk cId="0" sldId="269"/>
            <ac:spMk id="56" creationId="{048269BD-378D-4823-9ECE-D2D122720FBF}"/>
          </ac:spMkLst>
        </pc:spChg>
        <pc:spChg chg="mod">
          <ac:chgData name="Valentina" userId="02768b9b-8035-4af2-953d-6e44398e0e36" providerId="ADAL" clId="{5D1B358F-62AB-486C-8975-26541507751E}" dt="2020-12-30T01:01:20.925" v="3651" actId="255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" userId="02768b9b-8035-4af2-953d-6e44398e0e36" providerId="ADAL" clId="{5D1B358F-62AB-486C-8975-26541507751E}" dt="2020-12-18T18:19:25.841" v="3435" actId="1076"/>
          <ac:spMkLst>
            <pc:docMk/>
            <pc:sldMk cId="0" sldId="269"/>
            <ac:spMk id="65" creationId="{1D7BC039-BE93-4718-9B6E-619F41C1DA09}"/>
          </ac:spMkLst>
        </pc:spChg>
        <pc:spChg chg="mod">
          <ac:chgData name="Valentina" userId="02768b9b-8035-4af2-953d-6e44398e0e36" providerId="ADAL" clId="{5D1B358F-62AB-486C-8975-26541507751E}" dt="2020-12-18T18:20:42.941" v="3480" actId="1076"/>
          <ac:spMkLst>
            <pc:docMk/>
            <pc:sldMk cId="0" sldId="269"/>
            <ac:spMk id="66" creationId="{5ABC6D33-07AA-4072-BB7C-3137E99180F9}"/>
          </ac:spMkLst>
        </pc:spChg>
        <pc:spChg chg="add mod">
          <ac:chgData name="Valentina" userId="02768b9b-8035-4af2-953d-6e44398e0e36" providerId="ADAL" clId="{5D1B358F-62AB-486C-8975-26541507751E}" dt="2020-12-18T18:19:04.504" v="3415" actId="1037"/>
          <ac:spMkLst>
            <pc:docMk/>
            <pc:sldMk cId="0" sldId="269"/>
            <ac:spMk id="77" creationId="{B1778322-3F3D-43E7-89A2-980341CFA165}"/>
          </ac:spMkLst>
        </pc:spChg>
        <pc:spChg chg="add mod">
          <ac:chgData name="Valentina" userId="02768b9b-8035-4af2-953d-6e44398e0e36" providerId="ADAL" clId="{5D1B358F-62AB-486C-8975-26541507751E}" dt="2020-12-18T18:20:39.032" v="3479" actId="20577"/>
          <ac:spMkLst>
            <pc:docMk/>
            <pc:sldMk cId="0" sldId="269"/>
            <ac:spMk id="85" creationId="{8CCA60C6-177F-4EF4-A184-E9304E7E0C3A}"/>
          </ac:spMkLst>
        </pc:spChg>
        <pc:grpChg chg="mod">
          <ac:chgData name="Valentina" userId="02768b9b-8035-4af2-953d-6e44398e0e36" providerId="ADAL" clId="{5D1B358F-62AB-486C-8975-26541507751E}" dt="2020-12-18T18:17:23.561" v="3360" actId="1038"/>
          <ac:grpSpMkLst>
            <pc:docMk/>
            <pc:sldMk cId="0" sldId="269"/>
            <ac:grpSpMk id="8" creationId="{377116F0-8FE8-4659-8847-6C64C1CFF8C1}"/>
          </ac:grpSpMkLst>
        </pc:grpChg>
        <pc:grpChg chg="mod">
          <ac:chgData name="Valentina" userId="02768b9b-8035-4af2-953d-6e44398e0e36" providerId="ADAL" clId="{5D1B358F-62AB-486C-8975-26541507751E}" dt="2020-12-18T18:17:32.831" v="3367" actId="1038"/>
          <ac:grpSpMkLst>
            <pc:docMk/>
            <pc:sldMk cId="0" sldId="269"/>
            <ac:grpSpMk id="14" creationId="{2E172809-DA28-46EA-B469-E28D27ABA072}"/>
          </ac:grpSpMkLst>
        </pc:grpChg>
        <pc:grpChg chg="mod">
          <ac:chgData name="Valentina" userId="02768b9b-8035-4af2-953d-6e44398e0e36" providerId="ADAL" clId="{5D1B358F-62AB-486C-8975-26541507751E}" dt="2020-12-18T18:18:24.429" v="3380" actId="1038"/>
          <ac:grpSpMkLst>
            <pc:docMk/>
            <pc:sldMk cId="0" sldId="269"/>
            <ac:grpSpMk id="20" creationId="{2DF048C9-490D-4E91-8327-4828D90FC17D}"/>
          </ac:grpSpMkLst>
        </pc:grpChg>
        <pc:grpChg chg="mod">
          <ac:chgData name="Valentina" userId="02768b9b-8035-4af2-953d-6e44398e0e36" providerId="ADAL" clId="{5D1B358F-62AB-486C-8975-26541507751E}" dt="2020-12-18T18:19:17.606" v="3434" actId="1037"/>
          <ac:grpSpMkLst>
            <pc:docMk/>
            <pc:sldMk cId="0" sldId="269"/>
            <ac:grpSpMk id="34" creationId="{B5C6ACC7-5E3C-4893-A8AB-77258F6BEA0B}"/>
          </ac:grpSpMkLst>
        </pc:grpChg>
        <pc:grpChg chg="mod">
          <ac:chgData name="Valentina" userId="02768b9b-8035-4af2-953d-6e44398e0e36" providerId="ADAL" clId="{5D1B358F-62AB-486C-8975-26541507751E}" dt="2020-12-18T18:03:42.960" v="3125" actId="1038"/>
          <ac:grpSpMkLst>
            <pc:docMk/>
            <pc:sldMk cId="0" sldId="269"/>
            <ac:grpSpMk id="59" creationId="{3D971DBE-F1E5-44F5-B2CD-87ACFF3A550F}"/>
          </ac:grpSpMkLst>
        </pc:grpChg>
        <pc:grpChg chg="add mod">
          <ac:chgData name="Valentina" userId="02768b9b-8035-4af2-953d-6e44398e0e36" providerId="ADAL" clId="{5D1B358F-62AB-486C-8975-26541507751E}" dt="2020-12-18T18:19:04.504" v="3415" actId="1037"/>
          <ac:grpSpMkLst>
            <pc:docMk/>
            <pc:sldMk cId="0" sldId="269"/>
            <ac:grpSpMk id="69" creationId="{B87059FD-0128-4DF2-9ADA-E855AB32BE0F}"/>
          </ac:grpSpMkLst>
        </pc:grpChg>
        <pc:grpChg chg="mod">
          <ac:chgData name="Valentina" userId="02768b9b-8035-4af2-953d-6e44398e0e36" providerId="ADAL" clId="{5D1B358F-62AB-486C-8975-26541507751E}" dt="2020-12-18T18:03:08.070" v="3054"/>
          <ac:grpSpMkLst>
            <pc:docMk/>
            <pc:sldMk cId="0" sldId="269"/>
            <ac:grpSpMk id="73" creationId="{479AE9F1-C751-4760-9B77-443CE1A24A7F}"/>
          </ac:grpSpMkLst>
        </pc:grpChg>
        <pc:picChg chg="mod">
          <ac:chgData name="Valentina" userId="02768b9b-8035-4af2-953d-6e44398e0e36" providerId="ADAL" clId="{5D1B358F-62AB-486C-8975-26541507751E}" dt="2020-12-18T18:17:32.831" v="3367" actId="1038"/>
          <ac:picMkLst>
            <pc:docMk/>
            <pc:sldMk cId="0" sldId="269"/>
            <ac:picMk id="3" creationId="{848DAC7C-9EA8-4829-9C49-ED00075FB72C}"/>
          </ac:picMkLst>
        </pc:picChg>
        <pc:picChg chg="add mod">
          <ac:chgData name="Valentina" userId="02768b9b-8035-4af2-953d-6e44398e0e36" providerId="ADAL" clId="{5D1B358F-62AB-486C-8975-26541507751E}" dt="2020-12-18T18:19:04.504" v="3415" actId="1037"/>
          <ac:picMkLst>
            <pc:docMk/>
            <pc:sldMk cId="0" sldId="269"/>
            <ac:picMk id="4" creationId="{E6D5E09A-5389-45DB-B1F1-E26D3C13BA33}"/>
          </ac:picMkLst>
        </pc:picChg>
        <pc:picChg chg="mod">
          <ac:chgData name="Valentina" userId="02768b9b-8035-4af2-953d-6e44398e0e36" providerId="ADAL" clId="{5D1B358F-62AB-486C-8975-26541507751E}" dt="2020-12-18T18:18:24.429" v="3380" actId="1038"/>
          <ac:picMkLst>
            <pc:docMk/>
            <pc:sldMk cId="0" sldId="269"/>
            <ac:picMk id="46" creationId="{AEF679B8-6AA3-48B8-BFC7-6875CCD64965}"/>
          </ac:picMkLst>
        </pc:picChg>
        <pc:picChg chg="mod">
          <ac:chgData name="Valentina" userId="02768b9b-8035-4af2-953d-6e44398e0e36" providerId="ADAL" clId="{5D1B358F-62AB-486C-8975-26541507751E}" dt="2020-12-18T18:35:27.974" v="3486" actId="1035"/>
          <ac:picMkLst>
            <pc:docMk/>
            <pc:sldMk cId="0" sldId="269"/>
            <ac:picMk id="53" creationId="{08338A40-523A-4CC4-B190-73F2756345C8}"/>
          </ac:picMkLst>
        </pc:picChg>
        <pc:picChg chg="mod">
          <ac:chgData name="Valentina" userId="02768b9b-8035-4af2-953d-6e44398e0e36" providerId="ADAL" clId="{5D1B358F-62AB-486C-8975-26541507751E}" dt="2020-12-18T18:35:27.974" v="3486" actId="1035"/>
          <ac:picMkLst>
            <pc:docMk/>
            <pc:sldMk cId="0" sldId="269"/>
            <ac:picMk id="58" creationId="{2C90BB7D-ED2F-4558-BD99-834548B60EAB}"/>
          </ac:picMkLst>
        </pc:picChg>
        <pc:picChg chg="mod">
          <ac:chgData name="Valentina" userId="02768b9b-8035-4af2-953d-6e44398e0e36" providerId="ADAL" clId="{5D1B358F-62AB-486C-8975-26541507751E}" dt="2020-12-18T18:19:17.606" v="3434" actId="1037"/>
          <ac:picMkLst>
            <pc:docMk/>
            <pc:sldMk cId="0" sldId="269"/>
            <ac:picMk id="68" creationId="{BA5D34C0-1D65-41A1-8B1A-12161B57D067}"/>
          </ac:picMkLst>
        </pc:picChg>
        <pc:picChg chg="mod">
          <ac:chgData name="Valentina" userId="02768b9b-8035-4af2-953d-6e44398e0e36" providerId="ADAL" clId="{5D1B358F-62AB-486C-8975-26541507751E}" dt="2020-12-18T18:17:23.561" v="3360" actId="1038"/>
          <ac:picMkLst>
            <pc:docMk/>
            <pc:sldMk cId="0" sldId="269"/>
            <ac:picMk id="71" creationId="{571B709B-CF04-4539-864E-2BD696BFD5D9}"/>
          </ac:picMkLst>
        </pc:picChg>
        <pc:picChg chg="mod">
          <ac:chgData name="Valentina" userId="02768b9b-8035-4af2-953d-6e44398e0e36" providerId="ADAL" clId="{5D1B358F-62AB-486C-8975-26541507751E}" dt="2020-12-18T18:03:42.960" v="3125" actId="1038"/>
          <ac:picMkLst>
            <pc:docMk/>
            <pc:sldMk cId="0" sldId="269"/>
            <ac:picMk id="75" creationId="{13F9908C-B402-4592-BF6E-989F0AABFA2C}"/>
          </ac:picMkLst>
        </pc:picChg>
        <pc:cxnChg chg="mod">
          <ac:chgData name="Valentina" userId="02768b9b-8035-4af2-953d-6e44398e0e36" providerId="ADAL" clId="{5D1B358F-62AB-486C-8975-26541507751E}" dt="2020-12-17T13:53:25.647" v="2770" actId="1037"/>
          <ac:cxnSpMkLst>
            <pc:docMk/>
            <pc:sldMk cId="0" sldId="269"/>
            <ac:cxnSpMk id="6" creationId="{7DC20C2A-5E41-4614-933E-EBA75FFAB4D8}"/>
          </ac:cxnSpMkLst>
        </pc:cxnChg>
        <pc:cxnChg chg="mod">
          <ac:chgData name="Valentina" userId="02768b9b-8035-4af2-953d-6e44398e0e36" providerId="ADAL" clId="{5D1B358F-62AB-486C-8975-26541507751E}" dt="2020-12-18T18:17:32.831" v="3367" actId="1038"/>
          <ac:cxnSpMkLst>
            <pc:docMk/>
            <pc:sldMk cId="0" sldId="269"/>
            <ac:cxnSpMk id="26" creationId="{6501D0FD-63BE-40A7-8300-DDDFC2B5D13F}"/>
          </ac:cxnSpMkLst>
        </pc:cxnChg>
        <pc:cxnChg chg="mod">
          <ac:chgData name="Valentina" userId="02768b9b-8035-4af2-953d-6e44398e0e36" providerId="ADAL" clId="{5D1B358F-62AB-486C-8975-26541507751E}" dt="2020-12-18T18:18:24.429" v="3380" actId="1038"/>
          <ac:cxnSpMkLst>
            <pc:docMk/>
            <pc:sldMk cId="0" sldId="269"/>
            <ac:cxnSpMk id="27" creationId="{1EF4AAB3-80A0-473D-8D61-E533BEFB9A57}"/>
          </ac:cxnSpMkLst>
        </pc:cxnChg>
        <pc:cxnChg chg="del mod">
          <ac:chgData name="Valentina" userId="02768b9b-8035-4af2-953d-6e44398e0e36" providerId="ADAL" clId="{5D1B358F-62AB-486C-8975-26541507751E}" dt="2020-12-18T18:18:51.717" v="3396" actId="478"/>
          <ac:cxnSpMkLst>
            <pc:docMk/>
            <pc:sldMk cId="0" sldId="269"/>
            <ac:cxnSpMk id="40" creationId="{594C6E1F-6D30-45DC-8534-067CCAECCC8F}"/>
          </ac:cxnSpMkLst>
        </pc:cxnChg>
        <pc:cxnChg chg="mod">
          <ac:chgData name="Valentina" userId="02768b9b-8035-4af2-953d-6e44398e0e36" providerId="ADAL" clId="{5D1B358F-62AB-486C-8975-26541507751E}" dt="2020-12-18T18:17:23.561" v="3360" actId="1038"/>
          <ac:cxnSpMkLst>
            <pc:docMk/>
            <pc:sldMk cId="0" sldId="269"/>
            <ac:cxnSpMk id="67" creationId="{89E0969B-633F-48E3-A154-E88F7106BDAA}"/>
          </ac:cxnSpMkLst>
        </pc:cxnChg>
        <pc:cxnChg chg="add mod">
          <ac:chgData name="Valentina" userId="02768b9b-8035-4af2-953d-6e44398e0e36" providerId="ADAL" clId="{5D1B358F-62AB-486C-8975-26541507751E}" dt="2020-12-18T18:18:58.749" v="3409" actId="1076"/>
          <ac:cxnSpMkLst>
            <pc:docMk/>
            <pc:sldMk cId="0" sldId="269"/>
            <ac:cxnSpMk id="83" creationId="{37B2CD70-8DF5-48AF-966B-C7AB499C6FAE}"/>
          </ac:cxnSpMkLst>
        </pc:cxnChg>
        <pc:cxnChg chg="add mod">
          <ac:chgData name="Valentina" userId="02768b9b-8035-4af2-953d-6e44398e0e36" providerId="ADAL" clId="{5D1B358F-62AB-486C-8975-26541507751E}" dt="2020-12-18T18:19:11.156" v="3417" actId="1076"/>
          <ac:cxnSpMkLst>
            <pc:docMk/>
            <pc:sldMk cId="0" sldId="269"/>
            <ac:cxnSpMk id="84" creationId="{7A9EB7DF-E059-4E1F-8DA3-DA04DB01D8AF}"/>
          </ac:cxnSpMkLst>
        </pc:cxnChg>
      </pc:sldChg>
      <pc:sldChg chg="addSp delSp modSp mod">
        <pc:chgData name="Valentina" userId="02768b9b-8035-4af2-953d-6e44398e0e36" providerId="ADAL" clId="{5D1B358F-62AB-486C-8975-26541507751E}" dt="2020-12-30T01:01:43.887" v="3654" actId="20577"/>
        <pc:sldMkLst>
          <pc:docMk/>
          <pc:sldMk cId="0" sldId="277"/>
        </pc:sldMkLst>
        <pc:spChg chg="mod">
          <ac:chgData name="Valentina" userId="02768b9b-8035-4af2-953d-6e44398e0e36" providerId="ADAL" clId="{5D1B358F-62AB-486C-8975-26541507751E}" dt="2020-12-30T01:01:43.887" v="3654" actId="20577"/>
          <ac:spMkLst>
            <pc:docMk/>
            <pc:sldMk cId="0" sldId="277"/>
            <ac:spMk id="77" creationId="{7551123F-3DFA-47FC-8FBD-E3E0583F0994}"/>
          </ac:spMkLst>
        </pc:spChg>
        <pc:graphicFrameChg chg="add">
          <ac:chgData name="Valentina" userId="02768b9b-8035-4af2-953d-6e44398e0e36" providerId="ADAL" clId="{5D1B358F-62AB-486C-8975-26541507751E}" dt="2020-12-16T14:55:09.182" v="7"/>
          <ac:graphicFrameMkLst>
            <pc:docMk/>
            <pc:sldMk cId="0" sldId="277"/>
            <ac:graphicFrameMk id="65" creationId="{0B77BD3E-DF49-43E0-B95A-7C21AD030033}"/>
          </ac:graphicFrameMkLst>
        </pc:graphicFrameChg>
        <pc:graphicFrameChg chg="add mod">
          <ac:chgData name="Valentina" userId="02768b9b-8035-4af2-953d-6e44398e0e36" providerId="ADAL" clId="{5D1B358F-62AB-486C-8975-26541507751E}" dt="2020-12-16T14:55:30.190" v="14" actId="14100"/>
          <ac:graphicFrameMkLst>
            <pc:docMk/>
            <pc:sldMk cId="0" sldId="277"/>
            <ac:graphicFrameMk id="66" creationId="{0B77BD3E-DF49-43E0-B95A-7C21AD030033}"/>
          </ac:graphicFrameMkLst>
        </pc:graphicFrameChg>
        <pc:graphicFrameChg chg="del">
          <ac:chgData name="Valentina" userId="02768b9b-8035-4af2-953d-6e44398e0e36" providerId="ADAL" clId="{5D1B358F-62AB-486C-8975-26541507751E}" dt="2020-12-16T14:43:26.083" v="5" actId="478"/>
          <ac:graphicFrameMkLst>
            <pc:docMk/>
            <pc:sldMk cId="0" sldId="277"/>
            <ac:graphicFrameMk id="81" creationId="{F00CE1B0-7CDA-44F0-AA21-A77AC9C0877A}"/>
          </ac:graphicFrameMkLst>
        </pc:graphicFrameChg>
      </pc:sldChg>
      <pc:sldChg chg="modSp">
        <pc:chgData name="Valentina" userId="02768b9b-8035-4af2-953d-6e44398e0e36" providerId="ADAL" clId="{5D1B358F-62AB-486C-8975-26541507751E}" dt="2020-12-30T01:01:46.793" v="3655" actId="20577"/>
        <pc:sldMkLst>
          <pc:docMk/>
          <pc:sldMk cId="2594904790" sldId="278"/>
        </pc:sldMkLst>
        <pc:spChg chg="mod">
          <ac:chgData name="Valentina" userId="02768b9b-8035-4af2-953d-6e44398e0e36" providerId="ADAL" clId="{5D1B358F-62AB-486C-8975-26541507751E}" dt="2020-12-30T01:01:46.793" v="3655" actId="20577"/>
          <ac:spMkLst>
            <pc:docMk/>
            <pc:sldMk cId="2594904790" sldId="278"/>
            <ac:spMk id="11" creationId="{6280BF24-E265-4A0D-86E2-265FE609FDF1}"/>
          </ac:spMkLst>
        </pc:spChg>
        <pc:spChg chg="mod">
          <ac:chgData name="Valentina" userId="02768b9b-8035-4af2-953d-6e44398e0e36" providerId="ADAL" clId="{5D1B358F-62AB-486C-8975-26541507751E}" dt="2020-12-30T00:39:12.716" v="3528" actId="20577"/>
          <ac:spMkLst>
            <pc:docMk/>
            <pc:sldMk cId="2594904790" sldId="278"/>
            <ac:spMk id="12" creationId="{9684722E-9637-47D3-AAF3-7FF228922B21}"/>
          </ac:spMkLst>
        </pc:spChg>
        <pc:spChg chg="mod">
          <ac:chgData name="Valentina" userId="02768b9b-8035-4af2-953d-6e44398e0e36" providerId="ADAL" clId="{5D1B358F-62AB-486C-8975-26541507751E}" dt="2020-12-30T01:00:48.511" v="3647" actId="108"/>
          <ac:spMkLst>
            <pc:docMk/>
            <pc:sldMk cId="2594904790" sldId="278"/>
            <ac:spMk id="13" creationId="{C4D9BC4C-A804-4863-9866-A50293AA8746}"/>
          </ac:spMkLst>
        </pc:spChg>
        <pc:spChg chg="mod">
          <ac:chgData name="Valentina" userId="02768b9b-8035-4af2-953d-6e44398e0e36" providerId="ADAL" clId="{5D1B358F-62AB-486C-8975-26541507751E}" dt="2020-12-30T00:38:49.648" v="3526" actId="20577"/>
          <ac:spMkLst>
            <pc:docMk/>
            <pc:sldMk cId="2594904790" sldId="278"/>
            <ac:spMk id="14" creationId="{6B97511B-AE3F-4B72-98F4-781FDF5D5D00}"/>
          </ac:spMkLst>
        </pc:spChg>
        <pc:spChg chg="mod">
          <ac:chgData name="Valentina" userId="02768b9b-8035-4af2-953d-6e44398e0e36" providerId="ADAL" clId="{5D1B358F-62AB-486C-8975-26541507751E}" dt="2020-12-30T01:00:40.728" v="3646" actId="108"/>
          <ac:spMkLst>
            <pc:docMk/>
            <pc:sldMk cId="2594904790" sldId="278"/>
            <ac:spMk id="15" creationId="{6DA67F19-F090-4E29-95AA-D179AA1E6506}"/>
          </ac:spMkLst>
        </pc:spChg>
        <pc:spChg chg="mod">
          <ac:chgData name="Valentina" userId="02768b9b-8035-4af2-953d-6e44398e0e36" providerId="ADAL" clId="{5D1B358F-62AB-486C-8975-26541507751E}" dt="2020-12-30T00:39:41.357" v="3532" actId="20577"/>
          <ac:spMkLst>
            <pc:docMk/>
            <pc:sldMk cId="2594904790" sldId="278"/>
            <ac:spMk id="16" creationId="{3C4509C6-BCF3-4EEB-94AC-DEAFE7153125}"/>
          </ac:spMkLst>
        </pc:spChg>
        <pc:spChg chg="mod">
          <ac:chgData name="Valentina" userId="02768b9b-8035-4af2-953d-6e44398e0e36" providerId="ADAL" clId="{5D1B358F-62AB-486C-8975-26541507751E}" dt="2020-12-16T16:33:04.480" v="260" actId="1036"/>
          <ac:spMkLst>
            <pc:docMk/>
            <pc:sldMk cId="2594904790" sldId="278"/>
            <ac:spMk id="17" creationId="{CD9F66A7-757C-4429-B293-FA11FAECA3F3}"/>
          </ac:spMkLst>
        </pc:spChg>
        <pc:spChg chg="mod">
          <ac:chgData name="Valentina" userId="02768b9b-8035-4af2-953d-6e44398e0e36" providerId="ADAL" clId="{5D1B358F-62AB-486C-8975-26541507751E}" dt="2020-12-30T00:39:54.399" v="3536" actId="20577"/>
          <ac:spMkLst>
            <pc:docMk/>
            <pc:sldMk cId="2594904790" sldId="278"/>
            <ac:spMk id="18" creationId="{C5F17F78-685C-4BE1-9E50-9920373D1C57}"/>
          </ac:spMkLst>
        </pc:spChg>
        <pc:spChg chg="mod">
          <ac:chgData name="Valentina" userId="02768b9b-8035-4af2-953d-6e44398e0e36" providerId="ADAL" clId="{5D1B358F-62AB-486C-8975-26541507751E}" dt="2020-12-16T15:50:40.756" v="31" actId="14100"/>
          <ac:spMkLst>
            <pc:docMk/>
            <pc:sldMk cId="2594904790" sldId="278"/>
            <ac:spMk id="19" creationId="{DF012BF4-99EC-4407-A8C4-EDAA998158A2}"/>
          </ac:spMkLst>
        </pc:spChg>
      </pc:sldChg>
      <pc:sldChg chg="addSp delSp modSp">
        <pc:chgData name="Valentina" userId="02768b9b-8035-4af2-953d-6e44398e0e36" providerId="ADAL" clId="{5D1B358F-62AB-486C-8975-26541507751E}" dt="2020-12-30T01:01:49.907" v="3656" actId="6549"/>
        <pc:sldMkLst>
          <pc:docMk/>
          <pc:sldMk cId="2554893987" sldId="279"/>
        </pc:sldMkLst>
        <pc:spChg chg="mod">
          <ac:chgData name="Valentina" userId="02768b9b-8035-4af2-953d-6e44398e0e36" providerId="ADAL" clId="{5D1B358F-62AB-486C-8975-26541507751E}" dt="2020-12-30T01:01:49.907" v="3656" actId="6549"/>
          <ac:spMkLst>
            <pc:docMk/>
            <pc:sldMk cId="2554893987" sldId="279"/>
            <ac:spMk id="11" creationId="{6280BF24-E265-4A0D-86E2-265FE609FDF1}"/>
          </ac:spMkLst>
        </pc:spChg>
        <pc:spChg chg="mod">
          <ac:chgData name="Valentina" userId="02768b9b-8035-4af2-953d-6e44398e0e36" providerId="ADAL" clId="{5D1B358F-62AB-486C-8975-26541507751E}" dt="2020-12-30T00:40:21.406" v="3539" actId="20577"/>
          <ac:spMkLst>
            <pc:docMk/>
            <pc:sldMk cId="2554893987" sldId="279"/>
            <ac:spMk id="18" creationId="{53A8C12D-176D-4D7F-818A-56D3B14B536F}"/>
          </ac:spMkLst>
        </pc:spChg>
        <pc:spChg chg="del mod">
          <ac:chgData name="Valentina" userId="02768b9b-8035-4af2-953d-6e44398e0e36" providerId="ADAL" clId="{5D1B358F-62AB-486C-8975-26541507751E}" dt="2020-12-16T16:57:01.279" v="973" actId="478"/>
          <ac:spMkLst>
            <pc:docMk/>
            <pc:sldMk cId="2554893987" sldId="279"/>
            <ac:spMk id="19" creationId="{2F61EEC6-59BB-4644-AE8B-572E963308D6}"/>
          </ac:spMkLst>
        </pc:spChg>
        <pc:spChg chg="add del mod">
          <ac:chgData name="Valentina" userId="02768b9b-8035-4af2-953d-6e44398e0e36" providerId="ADAL" clId="{5D1B358F-62AB-486C-8975-26541507751E}" dt="2020-12-16T17:15:52.956" v="1267"/>
          <ac:spMkLst>
            <pc:docMk/>
            <pc:sldMk cId="2554893987" sldId="279"/>
            <ac:spMk id="24" creationId="{0A678934-B646-461B-828A-ACFA7482B9A3}"/>
          </ac:spMkLst>
        </pc:spChg>
        <pc:spChg chg="add del mod">
          <ac:chgData name="Valentina" userId="02768b9b-8035-4af2-953d-6e44398e0e36" providerId="ADAL" clId="{5D1B358F-62AB-486C-8975-26541507751E}" dt="2020-12-16T17:15:52.956" v="1267"/>
          <ac:spMkLst>
            <pc:docMk/>
            <pc:sldMk cId="2554893987" sldId="279"/>
            <ac:spMk id="25" creationId="{715F15A7-C2F2-4BE2-83BE-07F8C532A175}"/>
          </ac:spMkLst>
        </pc:spChg>
        <pc:spChg chg="add mod">
          <ac:chgData name="Valentina" userId="02768b9b-8035-4af2-953d-6e44398e0e36" providerId="ADAL" clId="{5D1B358F-62AB-486C-8975-26541507751E}" dt="2020-12-30T00:41:39.624" v="3609" actId="20577"/>
          <ac:spMkLst>
            <pc:docMk/>
            <pc:sldMk cId="2554893987" sldId="279"/>
            <ac:spMk id="27" creationId="{16E65C91-A32C-4776-98AE-69ED576E8F35}"/>
          </ac:spMkLst>
        </pc:spChg>
        <pc:spChg chg="add mod">
          <ac:chgData name="Valentina" userId="02768b9b-8035-4af2-953d-6e44398e0e36" providerId="ADAL" clId="{5D1B358F-62AB-486C-8975-26541507751E}" dt="2020-12-16T17:35:56.149" v="1937" actId="20577"/>
          <ac:spMkLst>
            <pc:docMk/>
            <pc:sldMk cId="2554893987" sldId="279"/>
            <ac:spMk id="28" creationId="{696D0F35-085F-4B7D-8E19-DAEC9E6ECA60}"/>
          </ac:spMkLst>
        </pc:spChg>
        <pc:spChg chg="mod">
          <ac:chgData name="Valentina" userId="02768b9b-8035-4af2-953d-6e44398e0e36" providerId="ADAL" clId="{5D1B358F-62AB-486C-8975-26541507751E}" dt="2020-12-16T17:35:54.621" v="1936" actId="14100"/>
          <ac:spMkLst>
            <pc:docMk/>
            <pc:sldMk cId="2554893987" sldId="279"/>
            <ac:spMk id="168" creationId="{13D801CF-F152-4278-B9FB-7EC4437F65FB}"/>
          </ac:spMkLst>
        </pc:spChg>
        <pc:spChg chg="del">
          <ac:chgData name="Valentina" userId="02768b9b-8035-4af2-953d-6e44398e0e36" providerId="ADAL" clId="{5D1B358F-62AB-486C-8975-26541507751E}" dt="2020-12-16T16:34:38.647" v="270" actId="478"/>
          <ac:spMkLst>
            <pc:docMk/>
            <pc:sldMk cId="2554893987" sldId="279"/>
            <ac:spMk id="169" creationId="{C6F3E271-61BD-4281-B771-D12042FE7C83}"/>
          </ac:spMkLst>
        </pc:spChg>
        <pc:grpChg chg="del mod">
          <ac:chgData name="Valentina" userId="02768b9b-8035-4af2-953d-6e44398e0e36" providerId="ADAL" clId="{5D1B358F-62AB-486C-8975-26541507751E}" dt="2020-12-16T16:57:03.726" v="975" actId="478"/>
          <ac:grpSpMkLst>
            <pc:docMk/>
            <pc:sldMk cId="2554893987" sldId="279"/>
            <ac:grpSpMk id="20" creationId="{AD41479B-BAE8-48F3-88CB-2DC179FAFC75}"/>
          </ac:grpSpMkLst>
        </pc:grpChg>
        <pc:grpChg chg="del mod">
          <ac:chgData name="Valentina" userId="02768b9b-8035-4af2-953d-6e44398e0e36" providerId="ADAL" clId="{5D1B358F-62AB-486C-8975-26541507751E}" dt="2020-12-16T16:34:30.291" v="268" actId="478"/>
          <ac:grpSpMkLst>
            <pc:docMk/>
            <pc:sldMk cId="2554893987" sldId="279"/>
            <ac:grpSpMk id="170" creationId="{BC8BBB00-50AB-4157-80BF-ADC319ABF402}"/>
          </ac:grpSpMkLst>
        </pc:grpChg>
        <pc:grpChg chg="del">
          <ac:chgData name="Valentina" userId="02768b9b-8035-4af2-953d-6e44398e0e36" providerId="ADAL" clId="{5D1B358F-62AB-486C-8975-26541507751E}" dt="2020-12-16T16:34:32.659" v="269" actId="478"/>
          <ac:grpSpMkLst>
            <pc:docMk/>
            <pc:sldMk cId="2554893987" sldId="279"/>
            <ac:grpSpMk id="174" creationId="{ADE99EB5-7364-46A6-8A23-6325288202BC}"/>
          </ac:grpSpMkLst>
        </pc:grpChg>
        <pc:picChg chg="del mod">
          <ac:chgData name="Valentina" userId="02768b9b-8035-4af2-953d-6e44398e0e36" providerId="ADAL" clId="{5D1B358F-62AB-486C-8975-26541507751E}" dt="2020-12-16T16:45:08.611" v="291" actId="478"/>
          <ac:picMkLst>
            <pc:docMk/>
            <pc:sldMk cId="2554893987" sldId="279"/>
            <ac:picMk id="2" creationId="{18ACED06-7ABC-4FCB-8171-B2A3EB4EAB28}"/>
          </ac:picMkLst>
        </pc:picChg>
        <pc:picChg chg="add del mod">
          <ac:chgData name="Valentina" userId="02768b9b-8035-4af2-953d-6e44398e0e36" providerId="ADAL" clId="{5D1B358F-62AB-486C-8975-26541507751E}" dt="2020-12-16T16:34:26.854" v="266" actId="478"/>
          <ac:picMkLst>
            <pc:docMk/>
            <pc:sldMk cId="2554893987" sldId="279"/>
            <ac:picMk id="3" creationId="{17FDD59D-4050-4123-BF79-7772ED666352}"/>
          </ac:picMkLst>
        </pc:picChg>
        <pc:picChg chg="mod ord">
          <ac:chgData name="Valentina" userId="02768b9b-8035-4af2-953d-6e44398e0e36" providerId="ADAL" clId="{5D1B358F-62AB-486C-8975-26541507751E}" dt="2020-12-16T17:22:50.753" v="1881" actId="1038"/>
          <ac:picMkLst>
            <pc:docMk/>
            <pc:sldMk cId="2554893987" sldId="279"/>
            <ac:picMk id="4" creationId="{9A810545-124E-43F0-8A7C-95AD6EB9C78E}"/>
          </ac:picMkLst>
        </pc:picChg>
        <pc:picChg chg="add mod">
          <ac:chgData name="Valentina" userId="02768b9b-8035-4af2-953d-6e44398e0e36" providerId="ADAL" clId="{5D1B358F-62AB-486C-8975-26541507751E}" dt="2020-12-16T17:22:50.753" v="1881" actId="1038"/>
          <ac:picMkLst>
            <pc:docMk/>
            <pc:sldMk cId="2554893987" sldId="279"/>
            <ac:picMk id="5" creationId="{C9A48F09-4738-4209-BE7B-5EFEF15A44F8}"/>
          </ac:picMkLst>
        </pc:picChg>
        <pc:picChg chg="add del mod modCrop">
          <ac:chgData name="Valentina" userId="02768b9b-8035-4af2-953d-6e44398e0e36" providerId="ADAL" clId="{5D1B358F-62AB-486C-8975-26541507751E}" dt="2020-12-16T17:15:52.956" v="1267"/>
          <ac:picMkLst>
            <pc:docMk/>
            <pc:sldMk cId="2554893987" sldId="279"/>
            <ac:picMk id="6" creationId="{DB551610-8686-4BCF-B2D4-31464FA5A5C7}"/>
          </ac:picMkLst>
        </pc:picChg>
        <pc:picChg chg="add del mod">
          <ac:chgData name="Valentina" userId="02768b9b-8035-4af2-953d-6e44398e0e36" providerId="ADAL" clId="{5D1B358F-62AB-486C-8975-26541507751E}" dt="2020-12-16T17:15:52.956" v="1267"/>
          <ac:picMkLst>
            <pc:docMk/>
            <pc:sldMk cId="2554893987" sldId="279"/>
            <ac:picMk id="26" creationId="{A8DE3077-2F7C-4503-B81B-EA08D865D3D5}"/>
          </ac:picMkLst>
        </pc:picChg>
        <pc:picChg chg="del">
          <ac:chgData name="Valentina" userId="02768b9b-8035-4af2-953d-6e44398e0e36" providerId="ADAL" clId="{5D1B358F-62AB-486C-8975-26541507751E}" dt="2020-12-16T16:34:16.104" v="261" actId="478"/>
          <ac:picMkLst>
            <pc:docMk/>
            <pc:sldMk cId="2554893987" sldId="279"/>
            <ac:picMk id="177" creationId="{64FDFA73-49B5-4C16-97AE-AFFBD21454F1}"/>
          </ac:picMkLst>
        </pc:picChg>
      </pc:sldChg>
      <pc:sldChg chg="addSp delSp modSp">
        <pc:chgData name="Valentina" userId="02768b9b-8035-4af2-953d-6e44398e0e36" providerId="ADAL" clId="{5D1B358F-62AB-486C-8975-26541507751E}" dt="2020-12-30T01:01:52.719" v="3657" actId="6549"/>
        <pc:sldMkLst>
          <pc:docMk/>
          <pc:sldMk cId="2194800221" sldId="281"/>
        </pc:sldMkLst>
        <pc:spChg chg="add mod">
          <ac:chgData name="Valentina" userId="02768b9b-8035-4af2-953d-6e44398e0e36" providerId="ADAL" clId="{5D1B358F-62AB-486C-8975-26541507751E}" dt="2020-12-16T17:36:02.473" v="1940" actId="20577"/>
          <ac:spMkLst>
            <pc:docMk/>
            <pc:sldMk cId="2194800221" sldId="281"/>
            <ac:spMk id="7" creationId="{058A1757-3CC4-4BCA-BD45-C84C4B2B98F9}"/>
          </ac:spMkLst>
        </pc:spChg>
        <pc:spChg chg="add mod">
          <ac:chgData name="Valentina" userId="02768b9b-8035-4af2-953d-6e44398e0e36" providerId="ADAL" clId="{5D1B358F-62AB-486C-8975-26541507751E}" dt="2020-12-16T17:17:24.501" v="1289" actId="14100"/>
          <ac:spMkLst>
            <pc:docMk/>
            <pc:sldMk cId="2194800221" sldId="281"/>
            <ac:spMk id="8" creationId="{4A4BD67C-6E64-4F39-A052-B9A3D48FD755}"/>
          </ac:spMkLst>
        </pc:spChg>
        <pc:spChg chg="mod">
          <ac:chgData name="Valentina" userId="02768b9b-8035-4af2-953d-6e44398e0e36" providerId="ADAL" clId="{5D1B358F-62AB-486C-8975-26541507751E}" dt="2020-12-30T01:01:52.719" v="3657" actId="6549"/>
          <ac:spMkLst>
            <pc:docMk/>
            <pc:sldMk cId="2194800221" sldId="281"/>
            <ac:spMk id="11" creationId="{6280BF24-E265-4A0D-86E2-265FE609FDF1}"/>
          </ac:spMkLst>
        </pc:spChg>
        <pc:spChg chg="add mod">
          <ac:chgData name="Valentina" userId="02768b9b-8035-4af2-953d-6e44398e0e36" providerId="ADAL" clId="{5D1B358F-62AB-486C-8975-26541507751E}" dt="2020-12-16T17:36:06.925" v="1942" actId="14100"/>
          <ac:spMkLst>
            <pc:docMk/>
            <pc:sldMk cId="2194800221" sldId="281"/>
            <ac:spMk id="12" creationId="{99C53239-64AD-42FB-B6CF-9C31199EC4ED}"/>
          </ac:spMkLst>
        </pc:spChg>
        <pc:spChg chg="add mod">
          <ac:chgData name="Valentina" userId="02768b9b-8035-4af2-953d-6e44398e0e36" providerId="ADAL" clId="{5D1B358F-62AB-486C-8975-26541507751E}" dt="2020-12-16T17:18:35.141" v="1295" actId="14100"/>
          <ac:spMkLst>
            <pc:docMk/>
            <pc:sldMk cId="2194800221" sldId="281"/>
            <ac:spMk id="13" creationId="{3DA82FDB-697E-41C9-94E4-EEDA798A5E3E}"/>
          </ac:spMkLst>
        </pc:spChg>
        <pc:spChg chg="del mod">
          <ac:chgData name="Valentina" userId="02768b9b-8035-4af2-953d-6e44398e0e36" providerId="ADAL" clId="{5D1B358F-62AB-486C-8975-26541507751E}" dt="2020-12-16T17:16:15.428" v="1271"/>
          <ac:spMkLst>
            <pc:docMk/>
            <pc:sldMk cId="2194800221" sldId="281"/>
            <ac:spMk id="181" creationId="{40C96438-80B9-4EEE-8682-CF952BEAA86D}"/>
          </ac:spMkLst>
        </pc:spChg>
        <pc:spChg chg="del mod">
          <ac:chgData name="Valentina" userId="02768b9b-8035-4af2-953d-6e44398e0e36" providerId="ADAL" clId="{5D1B358F-62AB-486C-8975-26541507751E}" dt="2020-12-16T17:16:15.428" v="1271"/>
          <ac:spMkLst>
            <pc:docMk/>
            <pc:sldMk cId="2194800221" sldId="281"/>
            <ac:spMk id="182" creationId="{C2B6E055-DE60-4F86-8E0C-2BD9F07FF465}"/>
          </ac:spMkLst>
        </pc:spChg>
        <pc:spChg chg="del mod">
          <ac:chgData name="Valentina" userId="02768b9b-8035-4af2-953d-6e44398e0e36" providerId="ADAL" clId="{5D1B358F-62AB-486C-8975-26541507751E}" dt="2020-12-16T16:59:28.754" v="1016" actId="478"/>
          <ac:spMkLst>
            <pc:docMk/>
            <pc:sldMk cId="2194800221" sldId="281"/>
            <ac:spMk id="187" creationId="{16F7F694-6C85-4E17-960B-40A93973DB10}"/>
          </ac:spMkLst>
        </pc:spChg>
        <pc:spChg chg="del">
          <ac:chgData name="Valentina" userId="02768b9b-8035-4af2-953d-6e44398e0e36" providerId="ADAL" clId="{5D1B358F-62AB-486C-8975-26541507751E}" dt="2020-12-16T16:59:23.890" v="1014" actId="478"/>
          <ac:spMkLst>
            <pc:docMk/>
            <pc:sldMk cId="2194800221" sldId="281"/>
            <ac:spMk id="188" creationId="{29796138-A9DB-4999-ADB9-DBFFCF40582D}"/>
          </ac:spMkLst>
        </pc:spChg>
        <pc:picChg chg="add mod">
          <ac:chgData name="Valentina" userId="02768b9b-8035-4af2-953d-6e44398e0e36" providerId="ADAL" clId="{5D1B358F-62AB-486C-8975-26541507751E}" dt="2020-12-16T17:17:35.357" v="1293" actId="14100"/>
          <ac:picMkLst>
            <pc:docMk/>
            <pc:sldMk cId="2194800221" sldId="281"/>
            <ac:picMk id="9" creationId="{651E2C69-0D03-40E7-AAAA-0433B3B5B1B0}"/>
          </ac:picMkLst>
        </pc:picChg>
        <pc:picChg chg="add mod">
          <ac:chgData name="Valentina" userId="02768b9b-8035-4af2-953d-6e44398e0e36" providerId="ADAL" clId="{5D1B358F-62AB-486C-8975-26541507751E}" dt="2020-12-16T17:17:37.540" v="1294" actId="1076"/>
          <ac:picMkLst>
            <pc:docMk/>
            <pc:sldMk cId="2194800221" sldId="281"/>
            <ac:picMk id="10" creationId="{A74FF93A-30BB-48A0-AB5E-5586727AEC34}"/>
          </ac:picMkLst>
        </pc:picChg>
      </pc:sldChg>
      <pc:sldChg chg="delSp add del">
        <pc:chgData name="Valentina" userId="02768b9b-8035-4af2-953d-6e44398e0e36" providerId="ADAL" clId="{5D1B358F-62AB-486C-8975-26541507751E}" dt="2020-12-16T17:09:59.675" v="1132" actId="2696"/>
        <pc:sldMkLst>
          <pc:docMk/>
          <pc:sldMk cId="2772932365" sldId="282"/>
        </pc:sldMkLst>
        <pc:spChg chg="del">
          <ac:chgData name="Valentina" userId="02768b9b-8035-4af2-953d-6e44398e0e36" providerId="ADAL" clId="{5D1B358F-62AB-486C-8975-26541507751E}" dt="2020-12-16T17:07:09.447" v="1130" actId="478"/>
          <ac:spMkLst>
            <pc:docMk/>
            <pc:sldMk cId="2772932365" sldId="282"/>
            <ac:spMk id="2" creationId="{3368FD0C-636B-49A6-9ABA-6A390565B331}"/>
          </ac:spMkLst>
        </pc:spChg>
        <pc:spChg chg="del">
          <ac:chgData name="Valentina" userId="02768b9b-8035-4af2-953d-6e44398e0e36" providerId="ADAL" clId="{5D1B358F-62AB-486C-8975-26541507751E}" dt="2020-12-16T17:07:09.447" v="1130" actId="478"/>
          <ac:spMkLst>
            <pc:docMk/>
            <pc:sldMk cId="2772932365" sldId="282"/>
            <ac:spMk id="3" creationId="{4E91A084-4FDA-40C7-9990-62EEA89517B2}"/>
          </ac:spMkLst>
        </pc:spChg>
        <pc:spChg chg="del">
          <ac:chgData name="Valentina" userId="02768b9b-8035-4af2-953d-6e44398e0e36" providerId="ADAL" clId="{5D1B358F-62AB-486C-8975-26541507751E}" dt="2020-12-16T17:07:09.447" v="1130" actId="478"/>
          <ac:spMkLst>
            <pc:docMk/>
            <pc:sldMk cId="2772932365" sldId="282"/>
            <ac:spMk id="4" creationId="{8825EC16-686C-4B7D-BEB1-8C433E4F7E28}"/>
          </ac:spMkLst>
        </pc:spChg>
        <pc:spChg chg="del">
          <ac:chgData name="Valentina" userId="02768b9b-8035-4af2-953d-6e44398e0e36" providerId="ADAL" clId="{5D1B358F-62AB-486C-8975-26541507751E}" dt="2020-12-16T17:07:09.447" v="1130" actId="478"/>
          <ac:spMkLst>
            <pc:docMk/>
            <pc:sldMk cId="2772932365" sldId="282"/>
            <ac:spMk id="5" creationId="{2127116D-B62F-4ECF-AF25-80776FBF15E5}"/>
          </ac:spMkLst>
        </pc:spChg>
        <pc:spChg chg="del">
          <ac:chgData name="Valentina" userId="02768b9b-8035-4af2-953d-6e44398e0e36" providerId="ADAL" clId="{5D1B358F-62AB-486C-8975-26541507751E}" dt="2020-12-16T17:07:09.447" v="1130" actId="478"/>
          <ac:spMkLst>
            <pc:docMk/>
            <pc:sldMk cId="2772932365" sldId="282"/>
            <ac:spMk id="6" creationId="{B65D3ABF-7271-4605-8E13-CB837462097E}"/>
          </ac:spMkLst>
        </pc:spChg>
        <pc:spChg chg="del">
          <ac:chgData name="Valentina" userId="02768b9b-8035-4af2-953d-6e44398e0e36" providerId="ADAL" clId="{5D1B358F-62AB-486C-8975-26541507751E}" dt="2020-12-16T17:07:09.447" v="1130" actId="478"/>
          <ac:spMkLst>
            <pc:docMk/>
            <pc:sldMk cId="2772932365" sldId="282"/>
            <ac:spMk id="7" creationId="{30641789-299B-402E-8EA8-4416A98A3ACB}"/>
          </ac:spMkLst>
        </pc:spChg>
        <pc:spChg chg="del">
          <ac:chgData name="Valentina" userId="02768b9b-8035-4af2-953d-6e44398e0e36" providerId="ADAL" clId="{5D1B358F-62AB-486C-8975-26541507751E}" dt="2020-12-16T17:07:09.447" v="1130" actId="478"/>
          <ac:spMkLst>
            <pc:docMk/>
            <pc:sldMk cId="2772932365" sldId="282"/>
            <ac:spMk id="8" creationId="{A96C0F80-9B56-42A3-BA9E-6F9938A3BD1A}"/>
          </ac:spMkLst>
        </pc:spChg>
      </pc:sldChg>
      <pc:sldChg chg="addSp delSp modSp add">
        <pc:chgData name="Valentina" userId="02768b9b-8035-4af2-953d-6e44398e0e36" providerId="ADAL" clId="{5D1B358F-62AB-486C-8975-26541507751E}" dt="2020-12-30T01:02:04.792" v="3665" actId="1036"/>
        <pc:sldMkLst>
          <pc:docMk/>
          <pc:sldMk cId="1935008466" sldId="283"/>
        </pc:sldMkLst>
        <pc:spChg chg="add mod">
          <ac:chgData name="Valentina" userId="02768b9b-8035-4af2-953d-6e44398e0e36" providerId="ADAL" clId="{5D1B358F-62AB-486C-8975-26541507751E}" dt="2020-12-17T13:57:51.624" v="2879" actId="1035"/>
          <ac:spMkLst>
            <pc:docMk/>
            <pc:sldMk cId="1935008466" sldId="283"/>
            <ac:spMk id="4" creationId="{DEDBE1EA-2A6C-40C2-8E8F-7ECE285C8181}"/>
          </ac:spMkLst>
        </pc:spChg>
        <pc:spChg chg="add mod">
          <ac:chgData name="Valentina" userId="02768b9b-8035-4af2-953d-6e44398e0e36" providerId="ADAL" clId="{5D1B358F-62AB-486C-8975-26541507751E}" dt="2020-12-17T13:57:51.624" v="2879" actId="1035"/>
          <ac:spMkLst>
            <pc:docMk/>
            <pc:sldMk cId="1935008466" sldId="283"/>
            <ac:spMk id="7" creationId="{8D33BDFC-5DE6-4E13-829E-6279542CF7D1}"/>
          </ac:spMkLst>
        </pc:spChg>
        <pc:spChg chg="add mod">
          <ac:chgData name="Valentina" userId="02768b9b-8035-4af2-953d-6e44398e0e36" providerId="ADAL" clId="{5D1B358F-62AB-486C-8975-26541507751E}" dt="2020-12-30T00:43:47.881" v="3615" actId="20577"/>
          <ac:spMkLst>
            <pc:docMk/>
            <pc:sldMk cId="1935008466" sldId="283"/>
            <ac:spMk id="9" creationId="{489CEB44-5F33-44EB-BBCC-E5B16C9D7A05}"/>
          </ac:spMkLst>
        </pc:spChg>
        <pc:spChg chg="mod">
          <ac:chgData name="Valentina" userId="02768b9b-8035-4af2-953d-6e44398e0e36" providerId="ADAL" clId="{5D1B358F-62AB-486C-8975-26541507751E}" dt="2020-12-30T01:01:56.704" v="3658" actId="6549"/>
          <ac:spMkLst>
            <pc:docMk/>
            <pc:sldMk cId="1935008466" sldId="283"/>
            <ac:spMk id="11" creationId="{6280BF24-E265-4A0D-86E2-265FE609FDF1}"/>
          </ac:spMkLst>
        </pc:spChg>
        <pc:spChg chg="add mod">
          <ac:chgData name="Valentina" userId="02768b9b-8035-4af2-953d-6e44398e0e36" providerId="ADAL" clId="{5D1B358F-62AB-486C-8975-26541507751E}" dt="2020-12-17T13:57:51.624" v="2879" actId="1035"/>
          <ac:spMkLst>
            <pc:docMk/>
            <pc:sldMk cId="1935008466" sldId="283"/>
            <ac:spMk id="12" creationId="{0D129154-6D74-445C-9B0A-93C5D6EF0850}"/>
          </ac:spMkLst>
        </pc:spChg>
        <pc:spChg chg="add mod">
          <ac:chgData name="Valentina" userId="02768b9b-8035-4af2-953d-6e44398e0e36" providerId="ADAL" clId="{5D1B358F-62AB-486C-8975-26541507751E}" dt="2020-12-17T13:57:51.624" v="2879" actId="1035"/>
          <ac:spMkLst>
            <pc:docMk/>
            <pc:sldMk cId="1935008466" sldId="283"/>
            <ac:spMk id="13" creationId="{2ABCE3D8-9D75-4B7E-9960-B522C4D168EE}"/>
          </ac:spMkLst>
        </pc:spChg>
        <pc:spChg chg="add mod">
          <ac:chgData name="Valentina" userId="02768b9b-8035-4af2-953d-6e44398e0e36" providerId="ADAL" clId="{5D1B358F-62AB-486C-8975-26541507751E}" dt="2020-12-16T19:59:24.549" v="2579" actId="1036"/>
          <ac:spMkLst>
            <pc:docMk/>
            <pc:sldMk cId="1935008466" sldId="283"/>
            <ac:spMk id="14" creationId="{633BD11E-F968-44F4-A9D5-8F248565203B}"/>
          </ac:spMkLst>
        </pc:spChg>
        <pc:spChg chg="add del mod">
          <ac:chgData name="Valentina" userId="02768b9b-8035-4af2-953d-6e44398e0e36" providerId="ADAL" clId="{5D1B358F-62AB-486C-8975-26541507751E}" dt="2020-12-30T01:02:04.792" v="3665" actId="1036"/>
          <ac:spMkLst>
            <pc:docMk/>
            <pc:sldMk cId="1935008466" sldId="283"/>
            <ac:spMk id="15" creationId="{FC273136-EEC6-4D3A-958B-E36D13339D7F}"/>
          </ac:spMkLst>
        </pc:spChg>
        <pc:spChg chg="del">
          <ac:chgData name="Valentina" userId="02768b9b-8035-4af2-953d-6e44398e0e36" providerId="ADAL" clId="{5D1B358F-62AB-486C-8975-26541507751E}" dt="2020-12-16T17:11:41.559" v="1265" actId="478"/>
          <ac:spMkLst>
            <pc:docMk/>
            <pc:sldMk cId="1935008466" sldId="283"/>
            <ac:spMk id="181" creationId="{40C96438-80B9-4EEE-8682-CF952BEAA86D}"/>
          </ac:spMkLst>
        </pc:spChg>
        <pc:spChg chg="del">
          <ac:chgData name="Valentina" userId="02768b9b-8035-4af2-953d-6e44398e0e36" providerId="ADAL" clId="{5D1B358F-62AB-486C-8975-26541507751E}" dt="2020-12-16T17:11:43.540" v="1266" actId="478"/>
          <ac:spMkLst>
            <pc:docMk/>
            <pc:sldMk cId="1935008466" sldId="283"/>
            <ac:spMk id="182" creationId="{C2B6E055-DE60-4F86-8E0C-2BD9F07FF465}"/>
          </ac:spMkLst>
        </pc:spChg>
        <pc:picChg chg="add mod">
          <ac:chgData name="Valentina" userId="02768b9b-8035-4af2-953d-6e44398e0e36" providerId="ADAL" clId="{5D1B358F-62AB-486C-8975-26541507751E}" dt="2020-12-17T13:57:51.624" v="2879" actId="1035"/>
          <ac:picMkLst>
            <pc:docMk/>
            <pc:sldMk cId="1935008466" sldId="283"/>
            <ac:picMk id="3" creationId="{1E1F228D-F3FD-45AD-8D3E-93AB46D83DEA}"/>
          </ac:picMkLst>
        </pc:picChg>
        <pc:cxnChg chg="add del mod">
          <ac:chgData name="Valentina" userId="02768b9b-8035-4af2-953d-6e44398e0e36" providerId="ADAL" clId="{5D1B358F-62AB-486C-8975-26541507751E}" dt="2020-12-16T19:47:17.900" v="2029" actId="478"/>
          <ac:cxnSpMkLst>
            <pc:docMk/>
            <pc:sldMk cId="1935008466" sldId="283"/>
            <ac:cxnSpMk id="8" creationId="{AF9AD35F-DB91-455E-BE16-FFA211B9B19C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1DF-4284-AFF5-3DF34B8773E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1DF-4284-AFF5-3DF34B8773E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DF-4284-AFF5-3DF34B8773E6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DF-4284-AFF5-3DF34B8773E6}"/>
              </c:ext>
            </c:extLst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1DF-4284-AFF5-3DF34B8773E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DF-4284-AFF5-3DF34B8773E6}"/>
              </c:ext>
            </c:extLst>
          </c:dPt>
          <c:cat>
            <c:strRef>
              <c:f>Hoja1!$B$5:$B$10</c:f>
              <c:strCache>
                <c:ptCount val="6"/>
                <c:pt idx="0">
                  <c:v>ADMINISTRATIVO</c:v>
                </c:pt>
                <c:pt idx="1">
                  <c:v>AMBIENTAL </c:v>
                </c:pt>
                <c:pt idx="2">
                  <c:v>CONCESIONES - INTERVENTORÍAS </c:v>
                </c:pt>
                <c:pt idx="3">
                  <c:v>MANTENIMIENTO DE LA VÍA</c:v>
                </c:pt>
                <c:pt idx="4">
                  <c:v>OFERTAS LABORALES FALSAS</c:v>
                </c:pt>
                <c:pt idx="5">
                  <c:v>PREDIAL</c:v>
                </c:pt>
              </c:strCache>
            </c:strRef>
          </c:cat>
          <c:val>
            <c:numRef>
              <c:f>Hoja1!$C$5:$C$10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8</c:v>
                </c:pt>
                <c:pt idx="4">
                  <c:v>264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1DF-4284-AFF5-3DF34B877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29/12/2020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38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461050eefc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461050eefc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411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bg>
      <p:bgPr>
        <a:solidFill>
          <a:srgbClr val="DCEAFB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336126" y="2114592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-1" y="943597"/>
            <a:ext cx="5314401" cy="355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8273320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336126" y="1302359"/>
            <a:ext cx="2351999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273320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6" r:id="rId2"/>
    <p:sldLayoutId id="2147483660" r:id="rId3"/>
    <p:sldLayoutId id="214748366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ani.gov.co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4E855DC-506E-42B6-A5C6-92DE1E89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89194" y="1439863"/>
            <a:ext cx="4772967" cy="1494256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2">
                    <a:lumMod val="25000"/>
                  </a:schemeClr>
                </a:solidFill>
              </a:rPr>
              <a:t>INFORME DE DENUNCIAS NOVIEMBRE – DICIEMBRE DE 2020.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53B79FB-82D5-45FB-976F-08D28566C88A}"/>
              </a:ext>
            </a:extLst>
          </p:cNvPr>
          <p:cNvSpPr txBox="1"/>
          <p:nvPr/>
        </p:nvSpPr>
        <p:spPr>
          <a:xfrm>
            <a:off x="261176" y="87774"/>
            <a:ext cx="524532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18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Número de denuncias recibidas y gestionadas en noviembre y diciembre 2020  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DC20C2A-5E41-4614-933E-EBA75FFAB4D8}"/>
              </a:ext>
            </a:extLst>
          </p:cNvPr>
          <p:cNvCxnSpPr>
            <a:cxnSpLocks/>
          </p:cNvCxnSpPr>
          <p:nvPr/>
        </p:nvCxnSpPr>
        <p:spPr>
          <a:xfrm flipV="1">
            <a:off x="5523170" y="398307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B5827223-0BF9-4DE0-A608-EC4903368EDD}"/>
              </a:ext>
            </a:extLst>
          </p:cNvPr>
          <p:cNvSpPr txBox="1"/>
          <p:nvPr/>
        </p:nvSpPr>
        <p:spPr>
          <a:xfrm>
            <a:off x="5976598" y="188838"/>
            <a:ext cx="610597" cy="38472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1900" b="1" u="sng" dirty="0">
                <a:solidFill>
                  <a:srgbClr val="FF6600"/>
                </a:solidFill>
                <a:latin typeface="+mn-lt"/>
              </a:rPr>
              <a:t>300</a:t>
            </a:r>
          </a:p>
        </p:txBody>
      </p:sp>
      <p:grpSp>
        <p:nvGrpSpPr>
          <p:cNvPr id="8" name="Google Shape;1367;p41">
            <a:extLst>
              <a:ext uri="{FF2B5EF4-FFF2-40B4-BE49-F238E27FC236}">
                <a16:creationId xmlns:a16="http://schemas.microsoft.com/office/drawing/2014/main" id="{377116F0-8FE8-4659-8847-6C64C1CFF8C1}"/>
              </a:ext>
            </a:extLst>
          </p:cNvPr>
          <p:cNvGrpSpPr/>
          <p:nvPr/>
        </p:nvGrpSpPr>
        <p:grpSpPr>
          <a:xfrm>
            <a:off x="1806087" y="2853549"/>
            <a:ext cx="825300" cy="1400100"/>
            <a:chOff x="2349225" y="2351450"/>
            <a:chExt cx="825300" cy="1400100"/>
          </a:xfrm>
        </p:grpSpPr>
        <p:sp>
          <p:nvSpPr>
            <p:cNvPr id="9" name="Google Shape;1368;p41">
              <a:extLst>
                <a:ext uri="{FF2B5EF4-FFF2-40B4-BE49-F238E27FC236}">
                  <a16:creationId xmlns:a16="http://schemas.microsoft.com/office/drawing/2014/main" id="{2CD07C93-129E-411D-AF63-0283DF2688AD}"/>
                </a:ext>
              </a:extLst>
            </p:cNvPr>
            <p:cNvSpPr/>
            <p:nvPr/>
          </p:nvSpPr>
          <p:spPr>
            <a:xfrm>
              <a:off x="2349225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10" name="Google Shape;1369;p41">
              <a:extLst>
                <a:ext uri="{FF2B5EF4-FFF2-40B4-BE49-F238E27FC236}">
                  <a16:creationId xmlns:a16="http://schemas.microsoft.com/office/drawing/2014/main" id="{99D1BE7F-4635-4452-B862-298A698A0E92}"/>
                </a:ext>
              </a:extLst>
            </p:cNvPr>
            <p:cNvCxnSpPr>
              <a:stCxn id="9" idx="0"/>
            </p:cNvCxnSpPr>
            <p:nvPr/>
          </p:nvCxnSpPr>
          <p:spPr>
            <a:xfrm rot="10800000">
              <a:off x="27618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11" name="Google Shape;1370;p41">
              <a:extLst>
                <a:ext uri="{FF2B5EF4-FFF2-40B4-BE49-F238E27FC236}">
                  <a16:creationId xmlns:a16="http://schemas.microsoft.com/office/drawing/2014/main" id="{C18C9D15-9CFA-4B6C-B20A-0CE884206953}"/>
                </a:ext>
              </a:extLst>
            </p:cNvPr>
            <p:cNvGrpSpPr/>
            <p:nvPr/>
          </p:nvGrpSpPr>
          <p:grpSpPr>
            <a:xfrm>
              <a:off x="24818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12" name="Google Shape;1371;p41">
                <a:extLst>
                  <a:ext uri="{FF2B5EF4-FFF2-40B4-BE49-F238E27FC236}">
                    <a16:creationId xmlns:a16="http://schemas.microsoft.com/office/drawing/2014/main" id="{8DC568E2-4084-472D-BA41-9494E6942FB1}"/>
                  </a:ext>
                </a:extLst>
              </p:cNvPr>
              <p:cNvCxnSpPr>
                <a:stCxn id="9" idx="2"/>
              </p:cNvCxnSpPr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72;p41">
                <a:extLst>
                  <a:ext uri="{FF2B5EF4-FFF2-40B4-BE49-F238E27FC236}">
                    <a16:creationId xmlns:a16="http://schemas.microsoft.com/office/drawing/2014/main" id="{0C0EB70C-3ED4-42C7-B4F5-C35AB0D2661A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4" name="Google Shape;1373;p41">
            <a:extLst>
              <a:ext uri="{FF2B5EF4-FFF2-40B4-BE49-F238E27FC236}">
                <a16:creationId xmlns:a16="http://schemas.microsoft.com/office/drawing/2014/main" id="{2E172809-DA28-46EA-B469-E28D27ABA072}"/>
              </a:ext>
            </a:extLst>
          </p:cNvPr>
          <p:cNvGrpSpPr/>
          <p:nvPr/>
        </p:nvGrpSpPr>
        <p:grpSpPr>
          <a:xfrm>
            <a:off x="3315851" y="2858075"/>
            <a:ext cx="825300" cy="1400100"/>
            <a:chOff x="4223663" y="2351450"/>
            <a:chExt cx="825300" cy="1400100"/>
          </a:xfrm>
        </p:grpSpPr>
        <p:sp>
          <p:nvSpPr>
            <p:cNvPr id="15" name="Google Shape;1374;p41">
              <a:extLst>
                <a:ext uri="{FF2B5EF4-FFF2-40B4-BE49-F238E27FC236}">
                  <a16:creationId xmlns:a16="http://schemas.microsoft.com/office/drawing/2014/main" id="{4C161EF8-D11A-4E1A-A9D9-035BE8FF00E5}"/>
                </a:ext>
              </a:extLst>
            </p:cNvPr>
            <p:cNvSpPr/>
            <p:nvPr/>
          </p:nvSpPr>
          <p:spPr>
            <a:xfrm>
              <a:off x="422366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16" name="Google Shape;1375;p41">
              <a:extLst>
                <a:ext uri="{FF2B5EF4-FFF2-40B4-BE49-F238E27FC236}">
                  <a16:creationId xmlns:a16="http://schemas.microsoft.com/office/drawing/2014/main" id="{38DA50B4-E5D9-494C-A4E4-D2422FF1CF99}"/>
                </a:ext>
              </a:extLst>
            </p:cNvPr>
            <p:cNvCxnSpPr/>
            <p:nvPr/>
          </p:nvCxnSpPr>
          <p:spPr>
            <a:xfrm rot="10800000">
              <a:off x="463632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17" name="Google Shape;1376;p41">
              <a:extLst>
                <a:ext uri="{FF2B5EF4-FFF2-40B4-BE49-F238E27FC236}">
                  <a16:creationId xmlns:a16="http://schemas.microsoft.com/office/drawing/2014/main" id="{39FB3D58-E123-4DDD-86AE-8A5FDD5FEA81}"/>
                </a:ext>
              </a:extLst>
            </p:cNvPr>
            <p:cNvGrpSpPr/>
            <p:nvPr/>
          </p:nvGrpSpPr>
          <p:grpSpPr>
            <a:xfrm>
              <a:off x="435627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18" name="Google Shape;1377;p41">
                <a:extLst>
                  <a:ext uri="{FF2B5EF4-FFF2-40B4-BE49-F238E27FC236}">
                    <a16:creationId xmlns:a16="http://schemas.microsoft.com/office/drawing/2014/main" id="{D9E84F3C-7CAE-4296-A606-B1045EFA1EAC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378;p41">
                <a:extLst>
                  <a:ext uri="{FF2B5EF4-FFF2-40B4-BE49-F238E27FC236}">
                    <a16:creationId xmlns:a16="http://schemas.microsoft.com/office/drawing/2014/main" id="{ABDED8A9-B1F3-43DE-A617-EA06E08A2475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0" name="Google Shape;1379;p41">
            <a:extLst>
              <a:ext uri="{FF2B5EF4-FFF2-40B4-BE49-F238E27FC236}">
                <a16:creationId xmlns:a16="http://schemas.microsoft.com/office/drawing/2014/main" id="{2DF048C9-490D-4E91-8327-4828D90FC17D}"/>
              </a:ext>
            </a:extLst>
          </p:cNvPr>
          <p:cNvGrpSpPr/>
          <p:nvPr/>
        </p:nvGrpSpPr>
        <p:grpSpPr>
          <a:xfrm>
            <a:off x="4803034" y="2853549"/>
            <a:ext cx="825300" cy="1400100"/>
            <a:chOff x="6098113" y="2351450"/>
            <a:chExt cx="825300" cy="1400100"/>
          </a:xfrm>
        </p:grpSpPr>
        <p:sp>
          <p:nvSpPr>
            <p:cNvPr id="21" name="Google Shape;1380;p41">
              <a:extLst>
                <a:ext uri="{FF2B5EF4-FFF2-40B4-BE49-F238E27FC236}">
                  <a16:creationId xmlns:a16="http://schemas.microsoft.com/office/drawing/2014/main" id="{CCF9E94B-32ED-405A-AA41-76B90CC142EB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22" name="Google Shape;1381;p41">
              <a:extLst>
                <a:ext uri="{FF2B5EF4-FFF2-40B4-BE49-F238E27FC236}">
                  <a16:creationId xmlns:a16="http://schemas.microsoft.com/office/drawing/2014/main" id="{883B45AD-BE12-41F9-BE6E-B12098757D9E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23" name="Google Shape;1382;p41">
              <a:extLst>
                <a:ext uri="{FF2B5EF4-FFF2-40B4-BE49-F238E27FC236}">
                  <a16:creationId xmlns:a16="http://schemas.microsoft.com/office/drawing/2014/main" id="{59FD914B-2966-4E20-9BCB-6C6ADBBEE1E9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24" name="Google Shape;1383;p41">
                <a:extLst>
                  <a:ext uri="{FF2B5EF4-FFF2-40B4-BE49-F238E27FC236}">
                    <a16:creationId xmlns:a16="http://schemas.microsoft.com/office/drawing/2014/main" id="{650A16AC-9B19-4C75-8FB4-7DD7627F965D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1384;p41">
                <a:extLst>
                  <a:ext uri="{FF2B5EF4-FFF2-40B4-BE49-F238E27FC236}">
                    <a16:creationId xmlns:a16="http://schemas.microsoft.com/office/drawing/2014/main" id="{5B96BA92-6BC9-4CE2-988D-10B94D8C133E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cxnSp>
        <p:nvCxnSpPr>
          <p:cNvPr id="26" name="Google Shape;1427;p41">
            <a:extLst>
              <a:ext uri="{FF2B5EF4-FFF2-40B4-BE49-F238E27FC236}">
                <a16:creationId xmlns:a16="http://schemas.microsoft.com/office/drawing/2014/main" id="{6501D0FD-63BE-40A7-8300-DDDFC2B5D13F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2631387" y="3676599"/>
            <a:ext cx="684464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1428;p41">
            <a:extLst>
              <a:ext uri="{FF2B5EF4-FFF2-40B4-BE49-F238E27FC236}">
                <a16:creationId xmlns:a16="http://schemas.microsoft.com/office/drawing/2014/main" id="{1EF4AAB3-80A0-473D-8D61-E533BEFB9A57}"/>
              </a:ext>
            </a:extLst>
          </p:cNvPr>
          <p:cNvCxnSpPr>
            <a:stCxn id="15" idx="3"/>
            <a:endCxn id="21" idx="1"/>
          </p:cNvCxnSpPr>
          <p:nvPr/>
        </p:nvCxnSpPr>
        <p:spPr>
          <a:xfrm flipV="1">
            <a:off x="4141151" y="3676599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1429;p41">
            <a:extLst>
              <a:ext uri="{FF2B5EF4-FFF2-40B4-BE49-F238E27FC236}">
                <a16:creationId xmlns:a16="http://schemas.microsoft.com/office/drawing/2014/main" id="{1492B4A4-82F9-4A48-A0A0-CBA4A6721AC7}"/>
              </a:ext>
            </a:extLst>
          </p:cNvPr>
          <p:cNvSpPr txBox="1"/>
          <p:nvPr/>
        </p:nvSpPr>
        <p:spPr>
          <a:xfrm>
            <a:off x="1538176" y="2313325"/>
            <a:ext cx="1364058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Correo de denuncias corrupción 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29" name="Google Shape;1430;p41">
            <a:extLst>
              <a:ext uri="{FF2B5EF4-FFF2-40B4-BE49-F238E27FC236}">
                <a16:creationId xmlns:a16="http://schemas.microsoft.com/office/drawing/2014/main" id="{7FF84DAD-5DD3-424D-8895-A764320740D1}"/>
              </a:ext>
            </a:extLst>
          </p:cNvPr>
          <p:cNvSpPr txBox="1"/>
          <p:nvPr/>
        </p:nvSpPr>
        <p:spPr>
          <a:xfrm>
            <a:off x="1396444" y="4280493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15000"/>
              </a:lnSpc>
              <a:spcAft>
                <a:spcPts val="1600"/>
              </a:spcAft>
              <a:defRPr sz="1200" b="1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</a:defRPr>
            </a:lvl1pPr>
          </a:lstStyle>
          <a:p>
            <a:r>
              <a:rPr lang="es-CO" dirty="0">
                <a:sym typeface="Roboto Condensed Light"/>
              </a:rPr>
              <a:t>72 denuncias.</a:t>
            </a:r>
            <a:endParaRPr dirty="0">
              <a:sym typeface="Roboto Condensed Light"/>
            </a:endParaRPr>
          </a:p>
        </p:txBody>
      </p:sp>
      <p:sp>
        <p:nvSpPr>
          <p:cNvPr id="30" name="Google Shape;1432;p41">
            <a:extLst>
              <a:ext uri="{FF2B5EF4-FFF2-40B4-BE49-F238E27FC236}">
                <a16:creationId xmlns:a16="http://schemas.microsoft.com/office/drawing/2014/main" id="{8CBFF4BE-5335-4B61-992F-EF4308318636}"/>
              </a:ext>
            </a:extLst>
          </p:cNvPr>
          <p:cNvSpPr txBox="1"/>
          <p:nvPr/>
        </p:nvSpPr>
        <p:spPr>
          <a:xfrm>
            <a:off x="180433" y="2290101"/>
            <a:ext cx="1267947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Correo institucional contáctenos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31" name="Google Shape;1433;p41">
            <a:extLst>
              <a:ext uri="{FF2B5EF4-FFF2-40B4-BE49-F238E27FC236}">
                <a16:creationId xmlns:a16="http://schemas.microsoft.com/office/drawing/2014/main" id="{57686FEC-DD91-4503-9F24-1258721D9F12}"/>
              </a:ext>
            </a:extLst>
          </p:cNvPr>
          <p:cNvSpPr txBox="1"/>
          <p:nvPr/>
        </p:nvSpPr>
        <p:spPr>
          <a:xfrm>
            <a:off x="4637542" y="2395685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Formulario Web de PQRS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32" name="Google Shape;1434;p41">
            <a:extLst>
              <a:ext uri="{FF2B5EF4-FFF2-40B4-BE49-F238E27FC236}">
                <a16:creationId xmlns:a16="http://schemas.microsoft.com/office/drawing/2014/main" id="{D3519419-6A37-4F1F-AD5C-4C91047C4BCB}"/>
              </a:ext>
            </a:extLst>
          </p:cNvPr>
          <p:cNvSpPr txBox="1"/>
          <p:nvPr/>
        </p:nvSpPr>
        <p:spPr>
          <a:xfrm>
            <a:off x="160695" y="4282282"/>
            <a:ext cx="1575660" cy="289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just"/>
            <a:r>
              <a:rPr lang="en" b="1" u="sng" dirty="0">
                <a:solidFill>
                  <a:srgbClr val="FF6600"/>
                </a:solidFill>
                <a:latin typeface="+mn-lt"/>
                <a:sym typeface="Roboto Condensed Light"/>
              </a:rPr>
              <a:t>203 </a:t>
            </a:r>
            <a:r>
              <a:rPr lang="es-CO" b="1" u="sng" dirty="0">
                <a:solidFill>
                  <a:srgbClr val="FF6600"/>
                </a:solidFill>
                <a:latin typeface="+mn-lt"/>
                <a:sym typeface="Roboto Condensed Light"/>
              </a:rPr>
              <a:t>denuncias. </a:t>
            </a:r>
            <a:endParaRPr b="1" u="sng" dirty="0">
              <a:solidFill>
                <a:srgbClr val="FF6600"/>
              </a:solidFill>
              <a:latin typeface="+mn-lt"/>
              <a:sym typeface="Roboto Condensed Light"/>
            </a:endParaRPr>
          </a:p>
        </p:txBody>
      </p:sp>
      <p:sp>
        <p:nvSpPr>
          <p:cNvPr id="33" name="Google Shape;1435;p41">
            <a:extLst>
              <a:ext uri="{FF2B5EF4-FFF2-40B4-BE49-F238E27FC236}">
                <a16:creationId xmlns:a16="http://schemas.microsoft.com/office/drawing/2014/main" id="{D37CF9E9-57F3-489A-A4F0-00886FA9DA87}"/>
              </a:ext>
            </a:extLst>
          </p:cNvPr>
          <p:cNvSpPr txBox="1"/>
          <p:nvPr/>
        </p:nvSpPr>
        <p:spPr>
          <a:xfrm>
            <a:off x="4473498" y="4285843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6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denuncias.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grpSp>
        <p:nvGrpSpPr>
          <p:cNvPr id="34" name="Google Shape;1436;p41">
            <a:extLst>
              <a:ext uri="{FF2B5EF4-FFF2-40B4-BE49-F238E27FC236}">
                <a16:creationId xmlns:a16="http://schemas.microsoft.com/office/drawing/2014/main" id="{B5C6ACC7-5E3C-4893-A8AB-77258F6BEA0B}"/>
              </a:ext>
            </a:extLst>
          </p:cNvPr>
          <p:cNvGrpSpPr/>
          <p:nvPr/>
        </p:nvGrpSpPr>
        <p:grpSpPr>
          <a:xfrm>
            <a:off x="7808853" y="2853549"/>
            <a:ext cx="825300" cy="1400100"/>
            <a:chOff x="6098113" y="2351450"/>
            <a:chExt cx="825300" cy="1400100"/>
          </a:xfrm>
        </p:grpSpPr>
        <p:sp>
          <p:nvSpPr>
            <p:cNvPr id="35" name="Google Shape;1437;p41">
              <a:extLst>
                <a:ext uri="{FF2B5EF4-FFF2-40B4-BE49-F238E27FC236}">
                  <a16:creationId xmlns:a16="http://schemas.microsoft.com/office/drawing/2014/main" id="{142E7C0D-DB72-4B2A-9D9E-FD5AC3DAB8F4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36" name="Google Shape;1438;p41">
              <a:extLst>
                <a:ext uri="{FF2B5EF4-FFF2-40B4-BE49-F238E27FC236}">
                  <a16:creationId xmlns:a16="http://schemas.microsoft.com/office/drawing/2014/main" id="{98B638F0-E422-41AF-9F85-146C3453913C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37" name="Google Shape;1439;p41">
              <a:extLst>
                <a:ext uri="{FF2B5EF4-FFF2-40B4-BE49-F238E27FC236}">
                  <a16:creationId xmlns:a16="http://schemas.microsoft.com/office/drawing/2014/main" id="{9B4667C2-D748-4930-8543-59CF16AAF381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38" name="Google Shape;1440;p41">
                <a:extLst>
                  <a:ext uri="{FF2B5EF4-FFF2-40B4-BE49-F238E27FC236}">
                    <a16:creationId xmlns:a16="http://schemas.microsoft.com/office/drawing/2014/main" id="{147CF13D-037C-4544-ABDE-960AA5CE6C18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1441;p41">
                <a:extLst>
                  <a:ext uri="{FF2B5EF4-FFF2-40B4-BE49-F238E27FC236}">
                    <a16:creationId xmlns:a16="http://schemas.microsoft.com/office/drawing/2014/main" id="{DE5EC433-EAA8-4047-8F14-3E9093D57945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41" name="Google Shape;1443;p41">
            <a:extLst>
              <a:ext uri="{FF2B5EF4-FFF2-40B4-BE49-F238E27FC236}">
                <a16:creationId xmlns:a16="http://schemas.microsoft.com/office/drawing/2014/main" id="{C8AF9929-A217-4C38-9FB4-919ABE182FA6}"/>
              </a:ext>
            </a:extLst>
          </p:cNvPr>
          <p:cNvSpPr txBox="1"/>
          <p:nvPr/>
        </p:nvSpPr>
        <p:spPr>
          <a:xfrm>
            <a:off x="3081490" y="2416807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Línea telefónica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42" name="Google Shape;1444;p41">
            <a:extLst>
              <a:ext uri="{FF2B5EF4-FFF2-40B4-BE49-F238E27FC236}">
                <a16:creationId xmlns:a16="http://schemas.microsoft.com/office/drawing/2014/main" id="{4EE3DE3F-5C4C-4FA5-B63B-B279E934CC38}"/>
              </a:ext>
            </a:extLst>
          </p:cNvPr>
          <p:cNvSpPr txBox="1"/>
          <p:nvPr/>
        </p:nvSpPr>
        <p:spPr>
          <a:xfrm>
            <a:off x="2913563" y="4285019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15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denuncias.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48177F6-DB36-48A7-9EBE-81BB16C3BB80}"/>
              </a:ext>
            </a:extLst>
          </p:cNvPr>
          <p:cNvSpPr txBox="1"/>
          <p:nvPr/>
        </p:nvSpPr>
        <p:spPr>
          <a:xfrm>
            <a:off x="2823811" y="1867939"/>
            <a:ext cx="2579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u="sng" dirty="0">
                <a:solidFill>
                  <a:srgbClr val="00B050"/>
                </a:solidFill>
                <a:latin typeface="+mn-lt"/>
              </a:rPr>
              <a:t>CANAL DE RECEPCIÓN</a:t>
            </a:r>
          </a:p>
        </p:txBody>
      </p:sp>
      <p:pic>
        <p:nvPicPr>
          <p:cNvPr id="46" name="Imagen 45" descr="Imagen que contiene ventana&#10;&#10;Descripción generada automáticamente">
            <a:extLst>
              <a:ext uri="{FF2B5EF4-FFF2-40B4-BE49-F238E27FC236}">
                <a16:creationId xmlns:a16="http://schemas.microsoft.com/office/drawing/2014/main" id="{AEF679B8-6AA3-48B8-BFC7-6875CCD64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973" y="3362874"/>
            <a:ext cx="670211" cy="670211"/>
          </a:xfrm>
          <a:prstGeom prst="rect">
            <a:avLst/>
          </a:prstGeom>
        </p:spPr>
      </p:pic>
      <p:sp>
        <p:nvSpPr>
          <p:cNvPr id="48" name="CuadroTexto 47">
            <a:extLst>
              <a:ext uri="{FF2B5EF4-FFF2-40B4-BE49-F238E27FC236}">
                <a16:creationId xmlns:a16="http://schemas.microsoft.com/office/drawing/2014/main" id="{EBEE3D8B-4979-4A23-8181-71DAC3088360}"/>
              </a:ext>
            </a:extLst>
          </p:cNvPr>
          <p:cNvSpPr txBox="1"/>
          <p:nvPr/>
        </p:nvSpPr>
        <p:spPr>
          <a:xfrm>
            <a:off x="91006" y="918825"/>
            <a:ext cx="2353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u="sng" dirty="0">
                <a:solidFill>
                  <a:srgbClr val="00B050"/>
                </a:solidFill>
                <a:latin typeface="+mn-lt"/>
              </a:rPr>
              <a:t>TIPO DE DENUNCIAS RECIBIDAS</a:t>
            </a:r>
          </a:p>
        </p:txBody>
      </p:sp>
      <p:sp>
        <p:nvSpPr>
          <p:cNvPr id="49" name="Google Shape;781;p30">
            <a:extLst>
              <a:ext uri="{FF2B5EF4-FFF2-40B4-BE49-F238E27FC236}">
                <a16:creationId xmlns:a16="http://schemas.microsoft.com/office/drawing/2014/main" id="{9E7B37C0-492A-42AA-AFBF-63B300134384}"/>
              </a:ext>
            </a:extLst>
          </p:cNvPr>
          <p:cNvSpPr/>
          <p:nvPr/>
        </p:nvSpPr>
        <p:spPr>
          <a:xfrm>
            <a:off x="2617838" y="943689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783;p30">
            <a:extLst>
              <a:ext uri="{FF2B5EF4-FFF2-40B4-BE49-F238E27FC236}">
                <a16:creationId xmlns:a16="http://schemas.microsoft.com/office/drawing/2014/main" id="{3FE80F86-89BC-4E76-A2C6-B82DEA05E620}"/>
              </a:ext>
            </a:extLst>
          </p:cNvPr>
          <p:cNvSpPr/>
          <p:nvPr/>
        </p:nvSpPr>
        <p:spPr>
          <a:xfrm>
            <a:off x="2567497" y="897497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781;p30">
            <a:extLst>
              <a:ext uri="{FF2B5EF4-FFF2-40B4-BE49-F238E27FC236}">
                <a16:creationId xmlns:a16="http://schemas.microsoft.com/office/drawing/2014/main" id="{5E418BEF-330A-40ED-BC39-B0411B5A0F56}"/>
              </a:ext>
            </a:extLst>
          </p:cNvPr>
          <p:cNvSpPr/>
          <p:nvPr/>
        </p:nvSpPr>
        <p:spPr>
          <a:xfrm>
            <a:off x="4916943" y="949995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783;p30">
            <a:extLst>
              <a:ext uri="{FF2B5EF4-FFF2-40B4-BE49-F238E27FC236}">
                <a16:creationId xmlns:a16="http://schemas.microsoft.com/office/drawing/2014/main" id="{3308581F-3DE4-40EA-BF85-F2DA5938A370}"/>
              </a:ext>
            </a:extLst>
          </p:cNvPr>
          <p:cNvSpPr/>
          <p:nvPr/>
        </p:nvSpPr>
        <p:spPr>
          <a:xfrm>
            <a:off x="4866602" y="903803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8338A40-523A-4CC4-B190-73F2756345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3327" y="1022573"/>
            <a:ext cx="519063" cy="519063"/>
          </a:xfrm>
          <a:prstGeom prst="rect">
            <a:avLst/>
          </a:prstGeom>
        </p:spPr>
      </p:pic>
      <p:sp>
        <p:nvSpPr>
          <p:cNvPr id="54" name="Google Shape;1143;p35">
            <a:extLst>
              <a:ext uri="{FF2B5EF4-FFF2-40B4-BE49-F238E27FC236}">
                <a16:creationId xmlns:a16="http://schemas.microsoft.com/office/drawing/2014/main" id="{258CD2A2-FAB7-405E-9D5D-0D36C2ED2798}"/>
              </a:ext>
            </a:extLst>
          </p:cNvPr>
          <p:cNvSpPr txBox="1"/>
          <p:nvPr/>
        </p:nvSpPr>
        <p:spPr>
          <a:xfrm>
            <a:off x="2847273" y="840709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spcAft>
                <a:spcPts val="1600"/>
              </a:spcAft>
            </a:pPr>
            <a:r>
              <a:rPr lang="en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Corrupción</a:t>
            </a:r>
            <a:endParaRPr b="1" dirty="0">
              <a:solidFill>
                <a:srgbClr val="434343"/>
              </a:solidFill>
              <a:latin typeface="+mj-lt"/>
              <a:ea typeface="Staatliches"/>
              <a:cs typeface="Staatliches"/>
              <a:sym typeface="Staatliches"/>
            </a:endParaRPr>
          </a:p>
        </p:txBody>
      </p:sp>
      <p:sp>
        <p:nvSpPr>
          <p:cNvPr id="55" name="Google Shape;1143;p35">
            <a:extLst>
              <a:ext uri="{FF2B5EF4-FFF2-40B4-BE49-F238E27FC236}">
                <a16:creationId xmlns:a16="http://schemas.microsoft.com/office/drawing/2014/main" id="{D4D3AE95-89DF-4000-9512-E14D116F8545}"/>
              </a:ext>
            </a:extLst>
          </p:cNvPr>
          <p:cNvSpPr txBox="1"/>
          <p:nvPr/>
        </p:nvSpPr>
        <p:spPr>
          <a:xfrm>
            <a:off x="5577665" y="847015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Otros</a:t>
            </a:r>
            <a:endParaRPr b="1" dirty="0">
              <a:solidFill>
                <a:srgbClr val="434343"/>
              </a:solidFill>
              <a:latin typeface="+mj-lt"/>
              <a:ea typeface="Staatliches"/>
              <a:cs typeface="Staatliches"/>
              <a:sym typeface="Staatliches"/>
            </a:endParaRPr>
          </a:p>
        </p:txBody>
      </p:sp>
      <p:sp>
        <p:nvSpPr>
          <p:cNvPr id="56" name="Google Shape;1139;p35">
            <a:extLst>
              <a:ext uri="{FF2B5EF4-FFF2-40B4-BE49-F238E27FC236}">
                <a16:creationId xmlns:a16="http://schemas.microsoft.com/office/drawing/2014/main" id="{048269BD-378D-4823-9ECE-D2D122720FBF}"/>
              </a:ext>
            </a:extLst>
          </p:cNvPr>
          <p:cNvSpPr txBox="1"/>
          <p:nvPr/>
        </p:nvSpPr>
        <p:spPr>
          <a:xfrm>
            <a:off x="5630695" y="1091971"/>
            <a:ext cx="2076392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spcAft>
                <a:spcPts val="1600"/>
              </a:spcAft>
            </a:pPr>
            <a:r>
              <a:rPr lang="en" sz="1200" dirty="0">
                <a:solidFill>
                  <a:srgbClr val="263238"/>
                </a:solidFill>
                <a:latin typeface="+mn-lt"/>
                <a:sym typeface="Anaheim"/>
              </a:rPr>
              <a:t>34 – </a:t>
            </a:r>
            <a:r>
              <a:rPr lang="es-CO" sz="1200" dirty="0">
                <a:solidFill>
                  <a:srgbClr val="263238"/>
                </a:solidFill>
                <a:latin typeface="+mn-lt"/>
                <a:sym typeface="Anaheim"/>
              </a:rPr>
              <a:t>corresponden a peticiones o reclamos y no a denuncias de corrupción.</a:t>
            </a:r>
            <a:endParaRPr sz="1200" dirty="0">
              <a:solidFill>
                <a:srgbClr val="263238"/>
              </a:solidFill>
              <a:latin typeface="+mn-lt"/>
              <a:sym typeface="Anaheim"/>
            </a:endParaRPr>
          </a:p>
        </p:txBody>
      </p:sp>
      <p:sp>
        <p:nvSpPr>
          <p:cNvPr id="57" name="Google Shape;1139;p35">
            <a:extLst>
              <a:ext uri="{FF2B5EF4-FFF2-40B4-BE49-F238E27FC236}">
                <a16:creationId xmlns:a16="http://schemas.microsoft.com/office/drawing/2014/main" id="{AD0778D5-AF75-494F-A1AE-2D5A0751446E}"/>
              </a:ext>
            </a:extLst>
          </p:cNvPr>
          <p:cNvSpPr txBox="1"/>
          <p:nvPr/>
        </p:nvSpPr>
        <p:spPr>
          <a:xfrm>
            <a:off x="3324591" y="1093418"/>
            <a:ext cx="1578300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spcAft>
                <a:spcPts val="1600"/>
              </a:spcAft>
            </a:pPr>
            <a:r>
              <a:rPr lang="es-CO" sz="1200" dirty="0">
                <a:solidFill>
                  <a:srgbClr val="263238"/>
                </a:solidFill>
                <a:latin typeface="+mn-lt"/>
                <a:sym typeface="Anaheim"/>
              </a:rPr>
              <a:t>266 denuncias</a:t>
            </a:r>
            <a:r>
              <a:rPr lang="es-CO" sz="1200" dirty="0">
                <a:solidFill>
                  <a:srgbClr val="434343"/>
                </a:solidFill>
                <a:latin typeface="+mn-lt"/>
                <a:ea typeface="Anaheim"/>
                <a:cs typeface="Anaheim"/>
                <a:sym typeface="Anaheim"/>
              </a:rPr>
              <a:t>. </a:t>
            </a:r>
            <a:endParaRPr sz="1200" dirty="0">
              <a:solidFill>
                <a:srgbClr val="434343"/>
              </a:solidFill>
              <a:latin typeface="+mn-lt"/>
              <a:ea typeface="Anaheim"/>
              <a:cs typeface="Anaheim"/>
              <a:sym typeface="Anaheim"/>
            </a:endParaRPr>
          </a:p>
        </p:txBody>
      </p:sp>
      <p:pic>
        <p:nvPicPr>
          <p:cNvPr id="58" name="Imagen 57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C90BB7D-ED2F-4558-BD99-834548B60E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7084" y="1066424"/>
            <a:ext cx="485102" cy="485102"/>
          </a:xfrm>
          <a:prstGeom prst="rect">
            <a:avLst/>
          </a:prstGeom>
        </p:spPr>
      </p:pic>
      <p:grpSp>
        <p:nvGrpSpPr>
          <p:cNvPr id="59" name="Google Shape;1367;p41">
            <a:extLst>
              <a:ext uri="{FF2B5EF4-FFF2-40B4-BE49-F238E27FC236}">
                <a16:creationId xmlns:a16="http://schemas.microsoft.com/office/drawing/2014/main" id="{3D971DBE-F1E5-44F5-B2CD-87ACFF3A550F}"/>
              </a:ext>
            </a:extLst>
          </p:cNvPr>
          <p:cNvGrpSpPr/>
          <p:nvPr/>
        </p:nvGrpSpPr>
        <p:grpSpPr>
          <a:xfrm>
            <a:off x="401756" y="2856201"/>
            <a:ext cx="825300" cy="1400100"/>
            <a:chOff x="2349225" y="2351450"/>
            <a:chExt cx="825300" cy="1400100"/>
          </a:xfrm>
        </p:grpSpPr>
        <p:sp>
          <p:nvSpPr>
            <p:cNvPr id="60" name="Google Shape;1368;p41">
              <a:extLst>
                <a:ext uri="{FF2B5EF4-FFF2-40B4-BE49-F238E27FC236}">
                  <a16:creationId xmlns:a16="http://schemas.microsoft.com/office/drawing/2014/main" id="{834C7286-99AC-4C5B-9EF9-7FB43B6133EE}"/>
                </a:ext>
              </a:extLst>
            </p:cNvPr>
            <p:cNvSpPr/>
            <p:nvPr/>
          </p:nvSpPr>
          <p:spPr>
            <a:xfrm>
              <a:off x="2349225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61" name="Google Shape;1369;p41">
              <a:extLst>
                <a:ext uri="{FF2B5EF4-FFF2-40B4-BE49-F238E27FC236}">
                  <a16:creationId xmlns:a16="http://schemas.microsoft.com/office/drawing/2014/main" id="{68882789-94C9-4D3E-B7BD-018F479261D6}"/>
                </a:ext>
              </a:extLst>
            </p:cNvPr>
            <p:cNvCxnSpPr>
              <a:stCxn id="60" idx="0"/>
            </p:cNvCxnSpPr>
            <p:nvPr/>
          </p:nvCxnSpPr>
          <p:spPr>
            <a:xfrm rot="10800000">
              <a:off x="27618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62" name="Google Shape;1370;p41">
              <a:extLst>
                <a:ext uri="{FF2B5EF4-FFF2-40B4-BE49-F238E27FC236}">
                  <a16:creationId xmlns:a16="http://schemas.microsoft.com/office/drawing/2014/main" id="{6A2F1596-0ADC-4E95-B594-7C185368C7A4}"/>
                </a:ext>
              </a:extLst>
            </p:cNvPr>
            <p:cNvGrpSpPr/>
            <p:nvPr/>
          </p:nvGrpSpPr>
          <p:grpSpPr>
            <a:xfrm>
              <a:off x="24818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63" name="Google Shape;1371;p41">
                <a:extLst>
                  <a:ext uri="{FF2B5EF4-FFF2-40B4-BE49-F238E27FC236}">
                    <a16:creationId xmlns:a16="http://schemas.microsoft.com/office/drawing/2014/main" id="{11EB368C-CF42-4B0D-A737-3A4BEEC4A40E}"/>
                  </a:ext>
                </a:extLst>
              </p:cNvPr>
              <p:cNvCxnSpPr>
                <a:stCxn id="60" idx="2"/>
              </p:cNvCxnSpPr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" name="Google Shape;1372;p41">
                <a:extLst>
                  <a:ext uri="{FF2B5EF4-FFF2-40B4-BE49-F238E27FC236}">
                    <a16:creationId xmlns:a16="http://schemas.microsoft.com/office/drawing/2014/main" id="{75C0BA1C-B828-4AAA-A219-A99F0339813C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65" name="Google Shape;1435;p41">
            <a:extLst>
              <a:ext uri="{FF2B5EF4-FFF2-40B4-BE49-F238E27FC236}">
                <a16:creationId xmlns:a16="http://schemas.microsoft.com/office/drawing/2014/main" id="{1D7BC039-BE93-4718-9B6E-619F41C1DA09}"/>
              </a:ext>
            </a:extLst>
          </p:cNvPr>
          <p:cNvSpPr txBox="1"/>
          <p:nvPr/>
        </p:nvSpPr>
        <p:spPr>
          <a:xfrm>
            <a:off x="7418779" y="4286176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1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66" name="Google Shape;1429;p41">
            <a:extLst>
              <a:ext uri="{FF2B5EF4-FFF2-40B4-BE49-F238E27FC236}">
                <a16:creationId xmlns:a16="http://schemas.microsoft.com/office/drawing/2014/main" id="{5ABC6D33-07AA-4072-BB7C-3137E99180F9}"/>
              </a:ext>
            </a:extLst>
          </p:cNvPr>
          <p:cNvSpPr txBox="1"/>
          <p:nvPr/>
        </p:nvSpPr>
        <p:spPr>
          <a:xfrm>
            <a:off x="7619140" y="2390605"/>
            <a:ext cx="1194595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Atención directa al público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67" name="Google Shape;1427;p41">
            <a:extLst>
              <a:ext uri="{FF2B5EF4-FFF2-40B4-BE49-F238E27FC236}">
                <a16:creationId xmlns:a16="http://schemas.microsoft.com/office/drawing/2014/main" id="{89E0969B-633F-48E3-A154-E88F7106BDAA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223955" y="3676599"/>
            <a:ext cx="582132" cy="0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8" name="Imagen 67" descr="Imagen que contiene señal&#10;&#10;Descripción generada automáticamente">
            <a:extLst>
              <a:ext uri="{FF2B5EF4-FFF2-40B4-BE49-F238E27FC236}">
                <a16:creationId xmlns:a16="http://schemas.microsoft.com/office/drawing/2014/main" id="{BA5D34C0-1D65-41A1-8B1A-12161B57D0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080" y="3337350"/>
            <a:ext cx="655298" cy="655298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848DAC7C-9EA8-4829-9C49-ED00075FB7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52097" y="3364264"/>
            <a:ext cx="652136" cy="652136"/>
          </a:xfrm>
          <a:prstGeom prst="rect">
            <a:avLst/>
          </a:prstGeom>
        </p:spPr>
      </p:pic>
      <p:pic>
        <p:nvPicPr>
          <p:cNvPr id="71" name="Imagen 70" descr="Icono&#10;&#10;Descripción generada automáticamente">
            <a:extLst>
              <a:ext uri="{FF2B5EF4-FFF2-40B4-BE49-F238E27FC236}">
                <a16:creationId xmlns:a16="http://schemas.microsoft.com/office/drawing/2014/main" id="{571B709B-CF04-4539-864E-2BD696BFD5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4816" y="3359738"/>
            <a:ext cx="613156" cy="613156"/>
          </a:xfrm>
          <a:prstGeom prst="rect">
            <a:avLst/>
          </a:prstGeom>
        </p:spPr>
      </p:pic>
      <p:pic>
        <p:nvPicPr>
          <p:cNvPr id="75" name="Imagen 74" descr="Icono&#10;&#10;Descripción generada automáticamente">
            <a:extLst>
              <a:ext uri="{FF2B5EF4-FFF2-40B4-BE49-F238E27FC236}">
                <a16:creationId xmlns:a16="http://schemas.microsoft.com/office/drawing/2014/main" id="{13F9908C-B402-4592-BF6E-989F0AABFA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6306" y="3359981"/>
            <a:ext cx="690942" cy="665412"/>
          </a:xfrm>
          <a:prstGeom prst="rect">
            <a:avLst/>
          </a:prstGeom>
        </p:spPr>
      </p:pic>
      <p:grpSp>
        <p:nvGrpSpPr>
          <p:cNvPr id="69" name="Google Shape;1379;p41">
            <a:extLst>
              <a:ext uri="{FF2B5EF4-FFF2-40B4-BE49-F238E27FC236}">
                <a16:creationId xmlns:a16="http://schemas.microsoft.com/office/drawing/2014/main" id="{B87059FD-0128-4DF2-9ADA-E855AB32BE0F}"/>
              </a:ext>
            </a:extLst>
          </p:cNvPr>
          <p:cNvGrpSpPr/>
          <p:nvPr/>
        </p:nvGrpSpPr>
        <p:grpSpPr>
          <a:xfrm>
            <a:off x="6305059" y="2841549"/>
            <a:ext cx="825300" cy="1400100"/>
            <a:chOff x="6098113" y="2351450"/>
            <a:chExt cx="825300" cy="1400100"/>
          </a:xfrm>
        </p:grpSpPr>
        <p:sp>
          <p:nvSpPr>
            <p:cNvPr id="70" name="Google Shape;1380;p41">
              <a:extLst>
                <a:ext uri="{FF2B5EF4-FFF2-40B4-BE49-F238E27FC236}">
                  <a16:creationId xmlns:a16="http://schemas.microsoft.com/office/drawing/2014/main" id="{DD76F9CF-D7B9-4F60-98D1-F18C14EC6BD3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72" name="Google Shape;1381;p41">
              <a:extLst>
                <a:ext uri="{FF2B5EF4-FFF2-40B4-BE49-F238E27FC236}">
                  <a16:creationId xmlns:a16="http://schemas.microsoft.com/office/drawing/2014/main" id="{0C335001-433C-468B-8CEF-B2AF760ED3FD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73" name="Google Shape;1382;p41">
              <a:extLst>
                <a:ext uri="{FF2B5EF4-FFF2-40B4-BE49-F238E27FC236}">
                  <a16:creationId xmlns:a16="http://schemas.microsoft.com/office/drawing/2014/main" id="{479AE9F1-C751-4760-9B77-443CE1A24A7F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74" name="Google Shape;1383;p41">
                <a:extLst>
                  <a:ext uri="{FF2B5EF4-FFF2-40B4-BE49-F238E27FC236}">
                    <a16:creationId xmlns:a16="http://schemas.microsoft.com/office/drawing/2014/main" id="{CA5FBF8C-DCE0-4D19-A9A3-2079EC87743B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1384;p41">
                <a:extLst>
                  <a:ext uri="{FF2B5EF4-FFF2-40B4-BE49-F238E27FC236}">
                    <a16:creationId xmlns:a16="http://schemas.microsoft.com/office/drawing/2014/main" id="{B16A5982-4C75-4709-A564-56839E913E8B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E6D5E09A-5389-45DB-B1F1-E26D3C13BA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82060" y="3337350"/>
            <a:ext cx="671271" cy="671271"/>
          </a:xfrm>
          <a:prstGeom prst="rect">
            <a:avLst/>
          </a:prstGeom>
        </p:spPr>
      </p:pic>
      <p:sp>
        <p:nvSpPr>
          <p:cNvPr id="77" name="Google Shape;1435;p41">
            <a:extLst>
              <a:ext uri="{FF2B5EF4-FFF2-40B4-BE49-F238E27FC236}">
                <a16:creationId xmlns:a16="http://schemas.microsoft.com/office/drawing/2014/main" id="{B1778322-3F3D-43E7-89A2-980341CFA165}"/>
              </a:ext>
            </a:extLst>
          </p:cNvPr>
          <p:cNvSpPr txBox="1"/>
          <p:nvPr/>
        </p:nvSpPr>
        <p:spPr>
          <a:xfrm>
            <a:off x="5958910" y="4288494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3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denuncias.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83" name="Google Shape;1428;p41">
            <a:extLst>
              <a:ext uri="{FF2B5EF4-FFF2-40B4-BE49-F238E27FC236}">
                <a16:creationId xmlns:a16="http://schemas.microsoft.com/office/drawing/2014/main" id="{37B2CD70-8DF5-48AF-966B-C7AB499C6FAE}"/>
              </a:ext>
            </a:extLst>
          </p:cNvPr>
          <p:cNvCxnSpPr/>
          <p:nvPr/>
        </p:nvCxnSpPr>
        <p:spPr>
          <a:xfrm flipV="1">
            <a:off x="5630695" y="3688069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1428;p41">
            <a:extLst>
              <a:ext uri="{FF2B5EF4-FFF2-40B4-BE49-F238E27FC236}">
                <a16:creationId xmlns:a16="http://schemas.microsoft.com/office/drawing/2014/main" id="{7A9EB7DF-E059-4E1F-8DA3-DA04DB01D8AF}"/>
              </a:ext>
            </a:extLst>
          </p:cNvPr>
          <p:cNvCxnSpPr/>
          <p:nvPr/>
        </p:nvCxnSpPr>
        <p:spPr>
          <a:xfrm flipV="1">
            <a:off x="7129600" y="3679508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" name="Google Shape;1433;p41">
            <a:extLst>
              <a:ext uri="{FF2B5EF4-FFF2-40B4-BE49-F238E27FC236}">
                <a16:creationId xmlns:a16="http://schemas.microsoft.com/office/drawing/2014/main" id="{8CCA60C6-177F-4EF4-A184-E9304E7E0C3A}"/>
              </a:ext>
            </a:extLst>
          </p:cNvPr>
          <p:cNvSpPr txBox="1"/>
          <p:nvPr/>
        </p:nvSpPr>
        <p:spPr>
          <a:xfrm>
            <a:off x="6139579" y="2395685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Denuncias en línea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231;p30">
            <a:extLst>
              <a:ext uri="{FF2B5EF4-FFF2-40B4-BE49-F238E27FC236}">
                <a16:creationId xmlns:a16="http://schemas.microsoft.com/office/drawing/2014/main" id="{7551123F-3DFA-47FC-8FBD-E3E0583F09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177" y="44471"/>
            <a:ext cx="6437340" cy="114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Work Sans SemiBold"/>
              <a:buNone/>
            </a:pPr>
            <a:r>
              <a:rPr lang="es-CO" sz="2400" b="1" kern="1200" spc="-5" dirty="0">
                <a:solidFill>
                  <a:srgbClr val="002060"/>
                </a:solidFill>
                <a:latin typeface="+mn-lt"/>
                <a:cs typeface="Arial"/>
                <a:sym typeface="Arial"/>
              </a:rPr>
              <a:t>TEMAS SOBRE LOS CUALES RECAYERON LAS DENUNCIAS</a:t>
            </a:r>
            <a:endParaRPr sz="2400" b="1" kern="1200" spc="-5" dirty="0">
              <a:solidFill>
                <a:srgbClr val="002060"/>
              </a:solidFill>
              <a:latin typeface="+mn-lt"/>
              <a:cs typeface="Arial"/>
              <a:sym typeface="Arial"/>
            </a:endParaRPr>
          </a:p>
        </p:txBody>
      </p:sp>
      <p:grpSp>
        <p:nvGrpSpPr>
          <p:cNvPr id="270" name="Google Shape;728;p31">
            <a:extLst>
              <a:ext uri="{FF2B5EF4-FFF2-40B4-BE49-F238E27FC236}">
                <a16:creationId xmlns:a16="http://schemas.microsoft.com/office/drawing/2014/main" id="{A583EEB2-45A0-49B6-89A8-ECBE90ED7DAD}"/>
              </a:ext>
            </a:extLst>
          </p:cNvPr>
          <p:cNvGrpSpPr/>
          <p:nvPr/>
        </p:nvGrpSpPr>
        <p:grpSpPr>
          <a:xfrm>
            <a:off x="2071082" y="2345560"/>
            <a:ext cx="1054922" cy="2623643"/>
            <a:chOff x="5262046" y="2234728"/>
            <a:chExt cx="1054922" cy="2623643"/>
          </a:xfrm>
        </p:grpSpPr>
        <p:sp>
          <p:nvSpPr>
            <p:cNvPr id="271" name="Google Shape;729;p31">
              <a:extLst>
                <a:ext uri="{FF2B5EF4-FFF2-40B4-BE49-F238E27FC236}">
                  <a16:creationId xmlns:a16="http://schemas.microsoft.com/office/drawing/2014/main" id="{08F796DB-756B-4793-8FA8-45807D2B000A}"/>
                </a:ext>
              </a:extLst>
            </p:cNvPr>
            <p:cNvSpPr/>
            <p:nvPr/>
          </p:nvSpPr>
          <p:spPr>
            <a:xfrm>
              <a:off x="6104070" y="2510819"/>
              <a:ext cx="54895" cy="4008"/>
            </a:xfrm>
            <a:custGeom>
              <a:avLst/>
              <a:gdLst/>
              <a:ahLst/>
              <a:cxnLst/>
              <a:rect l="l" t="t" r="r" b="b"/>
              <a:pathLst>
                <a:path w="1397" h="102" extrusionOk="0">
                  <a:moveTo>
                    <a:pt x="529" y="0"/>
                  </a:moveTo>
                  <a:cubicBezTo>
                    <a:pt x="353" y="0"/>
                    <a:pt x="177" y="15"/>
                    <a:pt x="1" y="36"/>
                  </a:cubicBezTo>
                  <a:cubicBezTo>
                    <a:pt x="134" y="40"/>
                    <a:pt x="263" y="43"/>
                    <a:pt x="393" y="47"/>
                  </a:cubicBezTo>
                  <a:cubicBezTo>
                    <a:pt x="729" y="58"/>
                    <a:pt x="1064" y="76"/>
                    <a:pt x="1397" y="101"/>
                  </a:cubicBezTo>
                  <a:cubicBezTo>
                    <a:pt x="1107" y="33"/>
                    <a:pt x="819" y="0"/>
                    <a:pt x="529" y="0"/>
                  </a:cubicBezTo>
                  <a:close/>
                </a:path>
              </a:pathLst>
            </a:custGeom>
            <a:solidFill>
              <a:srgbClr val="C2D6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730;p31">
              <a:extLst>
                <a:ext uri="{FF2B5EF4-FFF2-40B4-BE49-F238E27FC236}">
                  <a16:creationId xmlns:a16="http://schemas.microsoft.com/office/drawing/2014/main" id="{C1DAE3D8-F98F-4ADB-8D92-08F543112A2C}"/>
                </a:ext>
              </a:extLst>
            </p:cNvPr>
            <p:cNvSpPr/>
            <p:nvPr/>
          </p:nvSpPr>
          <p:spPr>
            <a:xfrm>
              <a:off x="6266871" y="2618410"/>
              <a:ext cx="157" cy="236"/>
            </a:xfrm>
            <a:custGeom>
              <a:avLst/>
              <a:gdLst/>
              <a:ahLst/>
              <a:cxnLst/>
              <a:rect l="l" t="t" r="r" b="b"/>
              <a:pathLst>
                <a:path w="4" h="6" extrusionOk="0">
                  <a:moveTo>
                    <a:pt x="0" y="1"/>
                  </a:moveTo>
                  <a:cubicBezTo>
                    <a:pt x="0" y="5"/>
                    <a:pt x="4" y="5"/>
                    <a:pt x="4" y="5"/>
                  </a:cubicBezTo>
                  <a:cubicBezTo>
                    <a:pt x="4" y="5"/>
                    <a:pt x="0" y="5"/>
                    <a:pt x="0" y="1"/>
                  </a:cubicBezTo>
                  <a:close/>
                </a:path>
              </a:pathLst>
            </a:custGeom>
            <a:solidFill>
              <a:srgbClr val="99BD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731;p31">
              <a:extLst>
                <a:ext uri="{FF2B5EF4-FFF2-40B4-BE49-F238E27FC236}">
                  <a16:creationId xmlns:a16="http://schemas.microsoft.com/office/drawing/2014/main" id="{69784F33-666B-46E0-87C9-302D0EC46419}"/>
                </a:ext>
              </a:extLst>
            </p:cNvPr>
            <p:cNvSpPr/>
            <p:nvPr/>
          </p:nvSpPr>
          <p:spPr>
            <a:xfrm>
              <a:off x="5977067" y="2638333"/>
              <a:ext cx="3340" cy="49826"/>
            </a:xfrm>
            <a:custGeom>
              <a:avLst/>
              <a:gdLst/>
              <a:ahLst/>
              <a:cxnLst/>
              <a:rect l="l" t="t" r="r" b="b"/>
              <a:pathLst>
                <a:path w="85" h="1268" extrusionOk="0">
                  <a:moveTo>
                    <a:pt x="42" y="0"/>
                  </a:moveTo>
                  <a:cubicBezTo>
                    <a:pt x="9" y="244"/>
                    <a:pt x="1" y="487"/>
                    <a:pt x="15" y="728"/>
                  </a:cubicBezTo>
                  <a:lnTo>
                    <a:pt x="15" y="728"/>
                  </a:lnTo>
                  <a:cubicBezTo>
                    <a:pt x="2" y="487"/>
                    <a:pt x="11" y="243"/>
                    <a:pt x="45" y="0"/>
                  </a:cubicBezTo>
                  <a:close/>
                  <a:moveTo>
                    <a:pt x="15" y="728"/>
                  </a:moveTo>
                  <a:lnTo>
                    <a:pt x="15" y="728"/>
                  </a:lnTo>
                  <a:cubicBezTo>
                    <a:pt x="26" y="910"/>
                    <a:pt x="49" y="1091"/>
                    <a:pt x="85" y="1267"/>
                  </a:cubicBezTo>
                  <a:cubicBezTo>
                    <a:pt x="75" y="1213"/>
                    <a:pt x="63" y="1156"/>
                    <a:pt x="56" y="1099"/>
                  </a:cubicBezTo>
                  <a:cubicBezTo>
                    <a:pt x="37" y="976"/>
                    <a:pt x="23" y="852"/>
                    <a:pt x="15" y="728"/>
                  </a:cubicBezTo>
                  <a:close/>
                </a:path>
              </a:pathLst>
            </a:custGeom>
            <a:solidFill>
              <a:srgbClr val="E6EF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732;p31">
              <a:extLst>
                <a:ext uri="{FF2B5EF4-FFF2-40B4-BE49-F238E27FC236}">
                  <a16:creationId xmlns:a16="http://schemas.microsoft.com/office/drawing/2014/main" id="{755D9045-66CB-429B-970E-CF7FC5062A77}"/>
                </a:ext>
              </a:extLst>
            </p:cNvPr>
            <p:cNvSpPr/>
            <p:nvPr/>
          </p:nvSpPr>
          <p:spPr>
            <a:xfrm>
              <a:off x="5988698" y="2715077"/>
              <a:ext cx="39099" cy="54306"/>
            </a:xfrm>
            <a:custGeom>
              <a:avLst/>
              <a:gdLst/>
              <a:ahLst/>
              <a:cxnLst/>
              <a:rect l="l" t="t" r="r" b="b"/>
              <a:pathLst>
                <a:path w="995" h="1382" extrusionOk="0">
                  <a:moveTo>
                    <a:pt x="1" y="0"/>
                  </a:moveTo>
                  <a:lnTo>
                    <a:pt x="1" y="0"/>
                  </a:lnTo>
                  <a:cubicBezTo>
                    <a:pt x="220" y="527"/>
                    <a:pt x="557" y="1001"/>
                    <a:pt x="995" y="1382"/>
                  </a:cubicBezTo>
                  <a:cubicBezTo>
                    <a:pt x="561" y="1001"/>
                    <a:pt x="220" y="524"/>
                    <a:pt x="1" y="0"/>
                  </a:cubicBezTo>
                  <a:close/>
                </a:path>
              </a:pathLst>
            </a:custGeom>
            <a:solidFill>
              <a:srgbClr val="E6EF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733;p31">
              <a:extLst>
                <a:ext uri="{FF2B5EF4-FFF2-40B4-BE49-F238E27FC236}">
                  <a16:creationId xmlns:a16="http://schemas.microsoft.com/office/drawing/2014/main" id="{B775BD16-570E-4079-BB58-B828BBCC52F9}"/>
                </a:ext>
              </a:extLst>
            </p:cNvPr>
            <p:cNvSpPr/>
            <p:nvPr/>
          </p:nvSpPr>
          <p:spPr>
            <a:xfrm>
              <a:off x="5965592" y="2784355"/>
              <a:ext cx="125548" cy="256714"/>
            </a:xfrm>
            <a:custGeom>
              <a:avLst/>
              <a:gdLst/>
              <a:ahLst/>
              <a:cxnLst/>
              <a:rect l="l" t="t" r="r" b="b"/>
              <a:pathLst>
                <a:path w="3195" h="6533" extrusionOk="0">
                  <a:moveTo>
                    <a:pt x="2729" y="0"/>
                  </a:moveTo>
                  <a:cubicBezTo>
                    <a:pt x="2573" y="0"/>
                    <a:pt x="2423" y="83"/>
                    <a:pt x="2344" y="229"/>
                  </a:cubicBezTo>
                  <a:cubicBezTo>
                    <a:pt x="1838" y="1169"/>
                    <a:pt x="1414" y="2139"/>
                    <a:pt x="1001" y="3115"/>
                  </a:cubicBezTo>
                  <a:cubicBezTo>
                    <a:pt x="804" y="3606"/>
                    <a:pt x="600" y="4091"/>
                    <a:pt x="417" y="4590"/>
                  </a:cubicBezTo>
                  <a:lnTo>
                    <a:pt x="137" y="5329"/>
                  </a:lnTo>
                  <a:cubicBezTo>
                    <a:pt x="44" y="5577"/>
                    <a:pt x="0" y="5843"/>
                    <a:pt x="173" y="6187"/>
                  </a:cubicBezTo>
                  <a:cubicBezTo>
                    <a:pt x="284" y="6404"/>
                    <a:pt x="505" y="6533"/>
                    <a:pt x="736" y="6533"/>
                  </a:cubicBezTo>
                  <a:cubicBezTo>
                    <a:pt x="819" y="6533"/>
                    <a:pt x="903" y="6516"/>
                    <a:pt x="983" y="6481"/>
                  </a:cubicBezTo>
                  <a:cubicBezTo>
                    <a:pt x="1339" y="6330"/>
                    <a:pt x="1475" y="6101"/>
                    <a:pt x="1561" y="5850"/>
                  </a:cubicBezTo>
                  <a:lnTo>
                    <a:pt x="1823" y="5103"/>
                  </a:lnTo>
                  <a:cubicBezTo>
                    <a:pt x="2007" y="4604"/>
                    <a:pt x="2161" y="4098"/>
                    <a:pt x="2326" y="3595"/>
                  </a:cubicBezTo>
                  <a:cubicBezTo>
                    <a:pt x="2638" y="2587"/>
                    <a:pt x="2936" y="1571"/>
                    <a:pt x="3155" y="523"/>
                  </a:cubicBezTo>
                  <a:cubicBezTo>
                    <a:pt x="3195" y="340"/>
                    <a:pt x="3108" y="146"/>
                    <a:pt x="2936" y="53"/>
                  </a:cubicBezTo>
                  <a:cubicBezTo>
                    <a:pt x="2870" y="17"/>
                    <a:pt x="2799" y="0"/>
                    <a:pt x="2729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734;p31">
              <a:extLst>
                <a:ext uri="{FF2B5EF4-FFF2-40B4-BE49-F238E27FC236}">
                  <a16:creationId xmlns:a16="http://schemas.microsoft.com/office/drawing/2014/main" id="{DA76BDD1-3F46-4DB6-93E4-FFBEC606433E}"/>
                </a:ext>
              </a:extLst>
            </p:cNvPr>
            <p:cNvSpPr/>
            <p:nvPr/>
          </p:nvSpPr>
          <p:spPr>
            <a:xfrm>
              <a:off x="5288021" y="2719557"/>
              <a:ext cx="227950" cy="308348"/>
            </a:xfrm>
            <a:custGeom>
              <a:avLst/>
              <a:gdLst/>
              <a:ahLst/>
              <a:cxnLst/>
              <a:rect l="l" t="t" r="r" b="b"/>
              <a:pathLst>
                <a:path w="5801" h="7847" extrusionOk="0">
                  <a:moveTo>
                    <a:pt x="2024" y="1"/>
                  </a:moveTo>
                  <a:cubicBezTo>
                    <a:pt x="1928" y="130"/>
                    <a:pt x="1863" y="223"/>
                    <a:pt x="1788" y="331"/>
                  </a:cubicBezTo>
                  <a:cubicBezTo>
                    <a:pt x="1716" y="438"/>
                    <a:pt x="1648" y="543"/>
                    <a:pt x="1579" y="650"/>
                  </a:cubicBezTo>
                  <a:cubicBezTo>
                    <a:pt x="1446" y="866"/>
                    <a:pt x="1321" y="1081"/>
                    <a:pt x="1203" y="1303"/>
                  </a:cubicBezTo>
                  <a:cubicBezTo>
                    <a:pt x="966" y="1745"/>
                    <a:pt x="761" y="2204"/>
                    <a:pt x="582" y="2678"/>
                  </a:cubicBezTo>
                  <a:cubicBezTo>
                    <a:pt x="227" y="3626"/>
                    <a:pt x="0" y="4652"/>
                    <a:pt x="15" y="5718"/>
                  </a:cubicBezTo>
                  <a:cubicBezTo>
                    <a:pt x="15" y="5822"/>
                    <a:pt x="18" y="6049"/>
                    <a:pt x="68" y="6256"/>
                  </a:cubicBezTo>
                  <a:cubicBezTo>
                    <a:pt x="115" y="6465"/>
                    <a:pt x="205" y="6680"/>
                    <a:pt x="330" y="6864"/>
                  </a:cubicBezTo>
                  <a:cubicBezTo>
                    <a:pt x="585" y="7240"/>
                    <a:pt x="933" y="7452"/>
                    <a:pt x="1235" y="7578"/>
                  </a:cubicBezTo>
                  <a:cubicBezTo>
                    <a:pt x="1544" y="7707"/>
                    <a:pt x="1831" y="7768"/>
                    <a:pt x="2104" y="7804"/>
                  </a:cubicBezTo>
                  <a:cubicBezTo>
                    <a:pt x="2380" y="7840"/>
                    <a:pt x="2642" y="7847"/>
                    <a:pt x="2901" y="7847"/>
                  </a:cubicBezTo>
                  <a:cubicBezTo>
                    <a:pt x="3927" y="7822"/>
                    <a:pt x="4860" y="7628"/>
                    <a:pt x="5800" y="7341"/>
                  </a:cubicBezTo>
                  <a:lnTo>
                    <a:pt x="5603" y="6397"/>
                  </a:lnTo>
                  <a:cubicBezTo>
                    <a:pt x="5166" y="6423"/>
                    <a:pt x="4720" y="6442"/>
                    <a:pt x="4281" y="6442"/>
                  </a:cubicBezTo>
                  <a:cubicBezTo>
                    <a:pt x="3831" y="6442"/>
                    <a:pt x="3389" y="6422"/>
                    <a:pt x="2972" y="6372"/>
                  </a:cubicBezTo>
                  <a:cubicBezTo>
                    <a:pt x="2563" y="6325"/>
                    <a:pt x="2161" y="6225"/>
                    <a:pt x="1928" y="6092"/>
                  </a:cubicBezTo>
                  <a:cubicBezTo>
                    <a:pt x="1809" y="6024"/>
                    <a:pt x="1763" y="5959"/>
                    <a:pt x="1769" y="5938"/>
                  </a:cubicBezTo>
                  <a:lnTo>
                    <a:pt x="1773" y="5905"/>
                  </a:lnTo>
                  <a:lnTo>
                    <a:pt x="1784" y="5754"/>
                  </a:lnTo>
                  <a:cubicBezTo>
                    <a:pt x="1834" y="4961"/>
                    <a:pt x="2061" y="4157"/>
                    <a:pt x="2376" y="3382"/>
                  </a:cubicBezTo>
                  <a:cubicBezTo>
                    <a:pt x="2538" y="2991"/>
                    <a:pt x="2728" y="2610"/>
                    <a:pt x="2929" y="2237"/>
                  </a:cubicBezTo>
                  <a:cubicBezTo>
                    <a:pt x="3030" y="2050"/>
                    <a:pt x="3137" y="1863"/>
                    <a:pt x="3249" y="1684"/>
                  </a:cubicBezTo>
                  <a:lnTo>
                    <a:pt x="3417" y="1419"/>
                  </a:lnTo>
                  <a:cubicBezTo>
                    <a:pt x="3471" y="1336"/>
                    <a:pt x="3539" y="1235"/>
                    <a:pt x="3578" y="1178"/>
                  </a:cubicBezTo>
                  <a:lnTo>
                    <a:pt x="2024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735;p31">
              <a:extLst>
                <a:ext uri="{FF2B5EF4-FFF2-40B4-BE49-F238E27FC236}">
                  <a16:creationId xmlns:a16="http://schemas.microsoft.com/office/drawing/2014/main" id="{79719C76-F1EB-4F26-BF4B-E9FFB4F8006E}"/>
                </a:ext>
              </a:extLst>
            </p:cNvPr>
            <p:cNvSpPr/>
            <p:nvPr/>
          </p:nvSpPr>
          <p:spPr>
            <a:xfrm>
              <a:off x="5297766" y="2639787"/>
              <a:ext cx="193528" cy="199147"/>
            </a:xfrm>
            <a:custGeom>
              <a:avLst/>
              <a:gdLst/>
              <a:ahLst/>
              <a:cxnLst/>
              <a:rect l="l" t="t" r="r" b="b"/>
              <a:pathLst>
                <a:path w="4925" h="5068" extrusionOk="0">
                  <a:moveTo>
                    <a:pt x="2971" y="1"/>
                  </a:moveTo>
                  <a:cubicBezTo>
                    <a:pt x="2873" y="1"/>
                    <a:pt x="2766" y="14"/>
                    <a:pt x="2649" y="43"/>
                  </a:cubicBezTo>
                  <a:cubicBezTo>
                    <a:pt x="1863" y="236"/>
                    <a:pt x="0" y="3338"/>
                    <a:pt x="0" y="3338"/>
                  </a:cubicBezTo>
                  <a:lnTo>
                    <a:pt x="4174" y="5067"/>
                  </a:lnTo>
                  <a:cubicBezTo>
                    <a:pt x="4174" y="5067"/>
                    <a:pt x="4924" y="2705"/>
                    <a:pt x="4454" y="1761"/>
                  </a:cubicBezTo>
                  <a:cubicBezTo>
                    <a:pt x="4017" y="883"/>
                    <a:pt x="3772" y="1"/>
                    <a:pt x="2971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736;p31">
              <a:extLst>
                <a:ext uri="{FF2B5EF4-FFF2-40B4-BE49-F238E27FC236}">
                  <a16:creationId xmlns:a16="http://schemas.microsoft.com/office/drawing/2014/main" id="{C8DC55A4-F144-4420-8245-964E8B3A9631}"/>
                </a:ext>
              </a:extLst>
            </p:cNvPr>
            <p:cNvSpPr/>
            <p:nvPr/>
          </p:nvSpPr>
          <p:spPr>
            <a:xfrm>
              <a:off x="5488310" y="2958906"/>
              <a:ext cx="102442" cy="63068"/>
            </a:xfrm>
            <a:custGeom>
              <a:avLst/>
              <a:gdLst/>
              <a:ahLst/>
              <a:cxnLst/>
              <a:rect l="l" t="t" r="r" b="b"/>
              <a:pathLst>
                <a:path w="2607" h="1605" extrusionOk="0">
                  <a:moveTo>
                    <a:pt x="2606" y="1"/>
                  </a:moveTo>
                  <a:lnTo>
                    <a:pt x="696" y="202"/>
                  </a:lnTo>
                  <a:lnTo>
                    <a:pt x="0" y="765"/>
                  </a:lnTo>
                  <a:cubicBezTo>
                    <a:pt x="312" y="1494"/>
                    <a:pt x="1533" y="1605"/>
                    <a:pt x="1533" y="1605"/>
                  </a:cubicBezTo>
                  <a:lnTo>
                    <a:pt x="2606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737;p31">
              <a:extLst>
                <a:ext uri="{FF2B5EF4-FFF2-40B4-BE49-F238E27FC236}">
                  <a16:creationId xmlns:a16="http://schemas.microsoft.com/office/drawing/2014/main" id="{C4F8475E-89F0-44C1-8EC7-FEC11A961A95}"/>
                </a:ext>
              </a:extLst>
            </p:cNvPr>
            <p:cNvSpPr/>
            <p:nvPr/>
          </p:nvSpPr>
          <p:spPr>
            <a:xfrm>
              <a:off x="5548510" y="2958906"/>
              <a:ext cx="95801" cy="96076"/>
            </a:xfrm>
            <a:custGeom>
              <a:avLst/>
              <a:gdLst/>
              <a:ahLst/>
              <a:cxnLst/>
              <a:rect l="l" t="t" r="r" b="b"/>
              <a:pathLst>
                <a:path w="2438" h="2445" extrusionOk="0">
                  <a:moveTo>
                    <a:pt x="1074" y="1"/>
                  </a:moveTo>
                  <a:lnTo>
                    <a:pt x="1" y="1605"/>
                  </a:lnTo>
                  <a:lnTo>
                    <a:pt x="970" y="2445"/>
                  </a:lnTo>
                  <a:lnTo>
                    <a:pt x="2438" y="851"/>
                  </a:lnTo>
                  <a:lnTo>
                    <a:pt x="1074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738;p31">
              <a:extLst>
                <a:ext uri="{FF2B5EF4-FFF2-40B4-BE49-F238E27FC236}">
                  <a16:creationId xmlns:a16="http://schemas.microsoft.com/office/drawing/2014/main" id="{BD9271B2-2477-4F10-A8E6-9EA6C848BFB3}"/>
                </a:ext>
              </a:extLst>
            </p:cNvPr>
            <p:cNvSpPr/>
            <p:nvPr/>
          </p:nvSpPr>
          <p:spPr>
            <a:xfrm>
              <a:off x="5395494" y="4767365"/>
              <a:ext cx="39099" cy="18940"/>
            </a:xfrm>
            <a:custGeom>
              <a:avLst/>
              <a:gdLst/>
              <a:ahLst/>
              <a:cxnLst/>
              <a:rect l="l" t="t" r="r" b="b"/>
              <a:pathLst>
                <a:path w="995" h="482" extrusionOk="0">
                  <a:moveTo>
                    <a:pt x="796" y="88"/>
                  </a:moveTo>
                  <a:cubicBezTo>
                    <a:pt x="818" y="88"/>
                    <a:pt x="836" y="91"/>
                    <a:pt x="851" y="98"/>
                  </a:cubicBezTo>
                  <a:cubicBezTo>
                    <a:pt x="865" y="105"/>
                    <a:pt x="883" y="119"/>
                    <a:pt x="890" y="159"/>
                  </a:cubicBezTo>
                  <a:cubicBezTo>
                    <a:pt x="901" y="227"/>
                    <a:pt x="887" y="281"/>
                    <a:pt x="843" y="316"/>
                  </a:cubicBezTo>
                  <a:cubicBezTo>
                    <a:pt x="789" y="368"/>
                    <a:pt x="685" y="393"/>
                    <a:pt x="545" y="393"/>
                  </a:cubicBezTo>
                  <a:cubicBezTo>
                    <a:pt x="438" y="393"/>
                    <a:pt x="310" y="378"/>
                    <a:pt x="166" y="349"/>
                  </a:cubicBezTo>
                  <a:cubicBezTo>
                    <a:pt x="372" y="227"/>
                    <a:pt x="650" y="88"/>
                    <a:pt x="796" y="88"/>
                  </a:cubicBezTo>
                  <a:close/>
                  <a:moveTo>
                    <a:pt x="792" y="1"/>
                  </a:moveTo>
                  <a:cubicBezTo>
                    <a:pt x="533" y="1"/>
                    <a:pt x="82" y="297"/>
                    <a:pt x="25" y="334"/>
                  </a:cubicBezTo>
                  <a:cubicBezTo>
                    <a:pt x="11" y="342"/>
                    <a:pt x="0" y="359"/>
                    <a:pt x="4" y="378"/>
                  </a:cubicBezTo>
                  <a:cubicBezTo>
                    <a:pt x="7" y="396"/>
                    <a:pt x="22" y="410"/>
                    <a:pt x="40" y="414"/>
                  </a:cubicBezTo>
                  <a:cubicBezTo>
                    <a:pt x="172" y="446"/>
                    <a:pt x="366" y="482"/>
                    <a:pt x="542" y="482"/>
                  </a:cubicBezTo>
                  <a:cubicBezTo>
                    <a:pt x="689" y="482"/>
                    <a:pt x="825" y="457"/>
                    <a:pt x="905" y="385"/>
                  </a:cubicBezTo>
                  <a:cubicBezTo>
                    <a:pt x="969" y="328"/>
                    <a:pt x="994" y="245"/>
                    <a:pt x="980" y="144"/>
                  </a:cubicBezTo>
                  <a:cubicBezTo>
                    <a:pt x="969" y="69"/>
                    <a:pt x="923" y="33"/>
                    <a:pt x="887" y="19"/>
                  </a:cubicBezTo>
                  <a:cubicBezTo>
                    <a:pt x="860" y="7"/>
                    <a:pt x="828" y="1"/>
                    <a:pt x="7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739;p31">
              <a:extLst>
                <a:ext uri="{FF2B5EF4-FFF2-40B4-BE49-F238E27FC236}">
                  <a16:creationId xmlns:a16="http://schemas.microsoft.com/office/drawing/2014/main" id="{3FCCD758-1151-4C1A-BFF2-E58D3497AB32}"/>
                </a:ext>
              </a:extLst>
            </p:cNvPr>
            <p:cNvSpPr/>
            <p:nvPr/>
          </p:nvSpPr>
          <p:spPr>
            <a:xfrm>
              <a:off x="5395612" y="4749799"/>
              <a:ext cx="23341" cy="33990"/>
            </a:xfrm>
            <a:custGeom>
              <a:avLst/>
              <a:gdLst/>
              <a:ahLst/>
              <a:cxnLst/>
              <a:rect l="l" t="t" r="r" b="b"/>
              <a:pathLst>
                <a:path w="594" h="865" extrusionOk="0">
                  <a:moveTo>
                    <a:pt x="385" y="92"/>
                  </a:moveTo>
                  <a:cubicBezTo>
                    <a:pt x="446" y="100"/>
                    <a:pt x="456" y="125"/>
                    <a:pt x="461" y="147"/>
                  </a:cubicBezTo>
                  <a:cubicBezTo>
                    <a:pt x="489" y="279"/>
                    <a:pt x="274" y="588"/>
                    <a:pt x="94" y="731"/>
                  </a:cubicBezTo>
                  <a:cubicBezTo>
                    <a:pt x="101" y="548"/>
                    <a:pt x="144" y="240"/>
                    <a:pt x="267" y="132"/>
                  </a:cubicBezTo>
                  <a:cubicBezTo>
                    <a:pt x="295" y="103"/>
                    <a:pt x="327" y="92"/>
                    <a:pt x="367" y="92"/>
                  </a:cubicBezTo>
                  <a:close/>
                  <a:moveTo>
                    <a:pt x="361" y="0"/>
                  </a:moveTo>
                  <a:cubicBezTo>
                    <a:pt x="303" y="0"/>
                    <a:pt x="250" y="22"/>
                    <a:pt x="206" y="64"/>
                  </a:cubicBezTo>
                  <a:cubicBezTo>
                    <a:pt x="1" y="246"/>
                    <a:pt x="1" y="796"/>
                    <a:pt x="1" y="818"/>
                  </a:cubicBezTo>
                  <a:cubicBezTo>
                    <a:pt x="1" y="836"/>
                    <a:pt x="12" y="849"/>
                    <a:pt x="22" y="857"/>
                  </a:cubicBezTo>
                  <a:cubicBezTo>
                    <a:pt x="30" y="861"/>
                    <a:pt x="37" y="864"/>
                    <a:pt x="47" y="864"/>
                  </a:cubicBezTo>
                  <a:cubicBezTo>
                    <a:pt x="55" y="864"/>
                    <a:pt x="62" y="861"/>
                    <a:pt x="69" y="857"/>
                  </a:cubicBezTo>
                  <a:cubicBezTo>
                    <a:pt x="249" y="756"/>
                    <a:pt x="593" y="344"/>
                    <a:pt x="550" y="128"/>
                  </a:cubicBezTo>
                  <a:cubicBezTo>
                    <a:pt x="542" y="89"/>
                    <a:pt x="511" y="17"/>
                    <a:pt x="396" y="3"/>
                  </a:cubicBezTo>
                  <a:cubicBezTo>
                    <a:pt x="384" y="1"/>
                    <a:pt x="373" y="0"/>
                    <a:pt x="3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740;p31">
              <a:extLst>
                <a:ext uri="{FF2B5EF4-FFF2-40B4-BE49-F238E27FC236}">
                  <a16:creationId xmlns:a16="http://schemas.microsoft.com/office/drawing/2014/main" id="{F222773D-BCC9-474B-87B8-0D291B191135}"/>
                </a:ext>
              </a:extLst>
            </p:cNvPr>
            <p:cNvSpPr/>
            <p:nvPr/>
          </p:nvSpPr>
          <p:spPr>
            <a:xfrm>
              <a:off x="5732413" y="4767404"/>
              <a:ext cx="46722" cy="19058"/>
            </a:xfrm>
            <a:custGeom>
              <a:avLst/>
              <a:gdLst/>
              <a:ahLst/>
              <a:cxnLst/>
              <a:rect l="l" t="t" r="r" b="b"/>
              <a:pathLst>
                <a:path w="1189" h="485" extrusionOk="0">
                  <a:moveTo>
                    <a:pt x="977" y="88"/>
                  </a:moveTo>
                  <a:cubicBezTo>
                    <a:pt x="1011" y="88"/>
                    <a:pt x="1039" y="93"/>
                    <a:pt x="1060" y="104"/>
                  </a:cubicBezTo>
                  <a:cubicBezTo>
                    <a:pt x="1081" y="115"/>
                    <a:pt x="1089" y="129"/>
                    <a:pt x="1092" y="154"/>
                  </a:cubicBezTo>
                  <a:cubicBezTo>
                    <a:pt x="1099" y="215"/>
                    <a:pt x="1081" y="262"/>
                    <a:pt x="1042" y="298"/>
                  </a:cubicBezTo>
                  <a:cubicBezTo>
                    <a:pt x="973" y="361"/>
                    <a:pt x="830" y="392"/>
                    <a:pt x="634" y="392"/>
                  </a:cubicBezTo>
                  <a:cubicBezTo>
                    <a:pt x="506" y="392"/>
                    <a:pt x="356" y="378"/>
                    <a:pt x="188" y="352"/>
                  </a:cubicBezTo>
                  <a:cubicBezTo>
                    <a:pt x="449" y="225"/>
                    <a:pt x="798" y="88"/>
                    <a:pt x="977" y="88"/>
                  </a:cubicBezTo>
                  <a:close/>
                  <a:moveTo>
                    <a:pt x="979" y="0"/>
                  </a:moveTo>
                  <a:cubicBezTo>
                    <a:pt x="673" y="0"/>
                    <a:pt x="100" y="293"/>
                    <a:pt x="26" y="330"/>
                  </a:cubicBezTo>
                  <a:cubicBezTo>
                    <a:pt x="12" y="341"/>
                    <a:pt x="1" y="358"/>
                    <a:pt x="4" y="377"/>
                  </a:cubicBezTo>
                  <a:cubicBezTo>
                    <a:pt x="4" y="395"/>
                    <a:pt x="19" y="409"/>
                    <a:pt x="40" y="416"/>
                  </a:cubicBezTo>
                  <a:cubicBezTo>
                    <a:pt x="202" y="449"/>
                    <a:pt x="428" y="484"/>
                    <a:pt x="640" y="484"/>
                  </a:cubicBezTo>
                  <a:cubicBezTo>
                    <a:pt x="830" y="484"/>
                    <a:pt x="1003" y="452"/>
                    <a:pt x="1103" y="366"/>
                  </a:cubicBezTo>
                  <a:cubicBezTo>
                    <a:pt x="1164" y="308"/>
                    <a:pt x="1189" y="237"/>
                    <a:pt x="1182" y="143"/>
                  </a:cubicBezTo>
                  <a:cubicBezTo>
                    <a:pt x="1175" y="93"/>
                    <a:pt x="1150" y="50"/>
                    <a:pt x="1103" y="25"/>
                  </a:cubicBezTo>
                  <a:cubicBezTo>
                    <a:pt x="1070" y="8"/>
                    <a:pt x="1028" y="0"/>
                    <a:pt x="9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741;p31">
              <a:extLst>
                <a:ext uri="{FF2B5EF4-FFF2-40B4-BE49-F238E27FC236}">
                  <a16:creationId xmlns:a16="http://schemas.microsoft.com/office/drawing/2014/main" id="{B97DCEDF-88E8-47A8-9A5B-528D8D6D3C7E}"/>
                </a:ext>
              </a:extLst>
            </p:cNvPr>
            <p:cNvSpPr/>
            <p:nvPr/>
          </p:nvSpPr>
          <p:spPr>
            <a:xfrm>
              <a:off x="5732413" y="4749799"/>
              <a:ext cx="29118" cy="33990"/>
            </a:xfrm>
            <a:custGeom>
              <a:avLst/>
              <a:gdLst/>
              <a:ahLst/>
              <a:cxnLst/>
              <a:rect l="l" t="t" r="r" b="b"/>
              <a:pathLst>
                <a:path w="741" h="865" extrusionOk="0">
                  <a:moveTo>
                    <a:pt x="525" y="92"/>
                  </a:moveTo>
                  <a:cubicBezTo>
                    <a:pt x="607" y="100"/>
                    <a:pt x="612" y="135"/>
                    <a:pt x="615" y="147"/>
                  </a:cubicBezTo>
                  <a:cubicBezTo>
                    <a:pt x="637" y="276"/>
                    <a:pt x="332" y="599"/>
                    <a:pt x="102" y="738"/>
                  </a:cubicBezTo>
                  <a:cubicBezTo>
                    <a:pt x="123" y="588"/>
                    <a:pt x="184" y="279"/>
                    <a:pt x="342" y="150"/>
                  </a:cubicBezTo>
                  <a:cubicBezTo>
                    <a:pt x="389" y="110"/>
                    <a:pt x="439" y="92"/>
                    <a:pt x="496" y="92"/>
                  </a:cubicBezTo>
                  <a:close/>
                  <a:moveTo>
                    <a:pt x="496" y="1"/>
                  </a:moveTo>
                  <a:cubicBezTo>
                    <a:pt x="420" y="1"/>
                    <a:pt x="347" y="29"/>
                    <a:pt x="284" y="82"/>
                  </a:cubicBezTo>
                  <a:cubicBezTo>
                    <a:pt x="44" y="279"/>
                    <a:pt x="4" y="793"/>
                    <a:pt x="4" y="814"/>
                  </a:cubicBezTo>
                  <a:cubicBezTo>
                    <a:pt x="1" y="832"/>
                    <a:pt x="9" y="846"/>
                    <a:pt x="22" y="857"/>
                  </a:cubicBezTo>
                  <a:cubicBezTo>
                    <a:pt x="30" y="861"/>
                    <a:pt x="40" y="864"/>
                    <a:pt x="47" y="864"/>
                  </a:cubicBezTo>
                  <a:cubicBezTo>
                    <a:pt x="55" y="864"/>
                    <a:pt x="62" y="861"/>
                    <a:pt x="65" y="861"/>
                  </a:cubicBezTo>
                  <a:cubicBezTo>
                    <a:pt x="299" y="753"/>
                    <a:pt x="741" y="351"/>
                    <a:pt x="705" y="132"/>
                  </a:cubicBezTo>
                  <a:cubicBezTo>
                    <a:pt x="693" y="78"/>
                    <a:pt x="658" y="14"/>
                    <a:pt x="532" y="3"/>
                  </a:cubicBezTo>
                  <a:cubicBezTo>
                    <a:pt x="520" y="1"/>
                    <a:pt x="508" y="1"/>
                    <a:pt x="4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742;p31">
              <a:extLst>
                <a:ext uri="{FF2B5EF4-FFF2-40B4-BE49-F238E27FC236}">
                  <a16:creationId xmlns:a16="http://schemas.microsoft.com/office/drawing/2014/main" id="{07149927-9953-465F-8090-8BFDF522E095}"/>
                </a:ext>
              </a:extLst>
            </p:cNvPr>
            <p:cNvSpPr/>
            <p:nvPr/>
          </p:nvSpPr>
          <p:spPr>
            <a:xfrm>
              <a:off x="5530867" y="2460324"/>
              <a:ext cx="185944" cy="209207"/>
            </a:xfrm>
            <a:custGeom>
              <a:avLst/>
              <a:gdLst/>
              <a:ahLst/>
              <a:cxnLst/>
              <a:rect l="l" t="t" r="r" b="b"/>
              <a:pathLst>
                <a:path w="4732" h="5324" extrusionOk="0">
                  <a:moveTo>
                    <a:pt x="44" y="1"/>
                  </a:moveTo>
                  <a:lnTo>
                    <a:pt x="44" y="1"/>
                  </a:lnTo>
                  <a:cubicBezTo>
                    <a:pt x="274" y="1131"/>
                    <a:pt x="787" y="3421"/>
                    <a:pt x="1" y="4179"/>
                  </a:cubicBezTo>
                  <a:cubicBezTo>
                    <a:pt x="1" y="4179"/>
                    <a:pt x="320" y="5324"/>
                    <a:pt x="2420" y="5324"/>
                  </a:cubicBezTo>
                  <a:cubicBezTo>
                    <a:pt x="4732" y="5324"/>
                    <a:pt x="3518" y="4179"/>
                    <a:pt x="3518" y="4179"/>
                  </a:cubicBezTo>
                  <a:cubicBezTo>
                    <a:pt x="2255" y="3877"/>
                    <a:pt x="2280" y="2940"/>
                    <a:pt x="2496" y="2061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743;p31">
              <a:extLst>
                <a:ext uri="{FF2B5EF4-FFF2-40B4-BE49-F238E27FC236}">
                  <a16:creationId xmlns:a16="http://schemas.microsoft.com/office/drawing/2014/main" id="{112EF7E7-90A5-4AE0-91B8-B3FFEEECF761}"/>
                </a:ext>
              </a:extLst>
            </p:cNvPr>
            <p:cNvSpPr/>
            <p:nvPr/>
          </p:nvSpPr>
          <p:spPr>
            <a:xfrm>
              <a:off x="5716066" y="2364954"/>
              <a:ext cx="35444" cy="16268"/>
            </a:xfrm>
            <a:custGeom>
              <a:avLst/>
              <a:gdLst/>
              <a:ahLst/>
              <a:cxnLst/>
              <a:rect l="l" t="t" r="r" b="b"/>
              <a:pathLst>
                <a:path w="902" h="414" extrusionOk="0">
                  <a:moveTo>
                    <a:pt x="668" y="0"/>
                  </a:moveTo>
                  <a:cubicBezTo>
                    <a:pt x="514" y="0"/>
                    <a:pt x="268" y="41"/>
                    <a:pt x="37" y="256"/>
                  </a:cubicBezTo>
                  <a:cubicBezTo>
                    <a:pt x="1" y="291"/>
                    <a:pt x="1" y="349"/>
                    <a:pt x="33" y="385"/>
                  </a:cubicBezTo>
                  <a:cubicBezTo>
                    <a:pt x="51" y="403"/>
                    <a:pt x="76" y="414"/>
                    <a:pt x="102" y="414"/>
                  </a:cubicBezTo>
                  <a:cubicBezTo>
                    <a:pt x="123" y="414"/>
                    <a:pt x="145" y="407"/>
                    <a:pt x="162" y="389"/>
                  </a:cubicBezTo>
                  <a:cubicBezTo>
                    <a:pt x="349" y="213"/>
                    <a:pt x="548" y="181"/>
                    <a:pt x="669" y="181"/>
                  </a:cubicBezTo>
                  <a:cubicBezTo>
                    <a:pt x="733" y="181"/>
                    <a:pt x="774" y="190"/>
                    <a:pt x="780" y="192"/>
                  </a:cubicBezTo>
                  <a:cubicBezTo>
                    <a:pt x="786" y="193"/>
                    <a:pt x="793" y="194"/>
                    <a:pt x="800" y="194"/>
                  </a:cubicBezTo>
                  <a:cubicBezTo>
                    <a:pt x="842" y="194"/>
                    <a:pt x="879" y="167"/>
                    <a:pt x="891" y="127"/>
                  </a:cubicBezTo>
                  <a:cubicBezTo>
                    <a:pt x="902" y="76"/>
                    <a:pt x="873" y="26"/>
                    <a:pt x="823" y="16"/>
                  </a:cubicBezTo>
                  <a:cubicBezTo>
                    <a:pt x="817" y="14"/>
                    <a:pt x="758" y="0"/>
                    <a:pt x="668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744;p31">
              <a:extLst>
                <a:ext uri="{FF2B5EF4-FFF2-40B4-BE49-F238E27FC236}">
                  <a16:creationId xmlns:a16="http://schemas.microsoft.com/office/drawing/2014/main" id="{68CC7A54-A406-4247-8F92-AACF158CF106}"/>
                </a:ext>
              </a:extLst>
            </p:cNvPr>
            <p:cNvSpPr/>
            <p:nvPr/>
          </p:nvSpPr>
          <p:spPr>
            <a:xfrm>
              <a:off x="5721292" y="2426884"/>
              <a:ext cx="21887" cy="44757"/>
            </a:xfrm>
            <a:custGeom>
              <a:avLst/>
              <a:gdLst/>
              <a:ahLst/>
              <a:cxnLst/>
              <a:rect l="l" t="t" r="r" b="b"/>
              <a:pathLst>
                <a:path w="557" h="1139" extrusionOk="0">
                  <a:moveTo>
                    <a:pt x="244" y="1"/>
                  </a:moveTo>
                  <a:lnTo>
                    <a:pt x="0" y="1056"/>
                  </a:lnTo>
                  <a:cubicBezTo>
                    <a:pt x="0" y="1056"/>
                    <a:pt x="159" y="1139"/>
                    <a:pt x="336" y="1139"/>
                  </a:cubicBezTo>
                  <a:cubicBezTo>
                    <a:pt x="410" y="1139"/>
                    <a:pt x="487" y="1125"/>
                    <a:pt x="557" y="1084"/>
                  </a:cubicBezTo>
                  <a:cubicBezTo>
                    <a:pt x="348" y="705"/>
                    <a:pt x="244" y="1"/>
                    <a:pt x="244" y="1"/>
                  </a:cubicBezTo>
                  <a:close/>
                </a:path>
              </a:pathLst>
            </a:custGeom>
            <a:solidFill>
              <a:srgbClr val="DE57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745;p31">
              <a:extLst>
                <a:ext uri="{FF2B5EF4-FFF2-40B4-BE49-F238E27FC236}">
                  <a16:creationId xmlns:a16="http://schemas.microsoft.com/office/drawing/2014/main" id="{738D3D88-96F0-426E-B140-D23D6523B2F9}"/>
                </a:ext>
              </a:extLst>
            </p:cNvPr>
            <p:cNvSpPr/>
            <p:nvPr/>
          </p:nvSpPr>
          <p:spPr>
            <a:xfrm>
              <a:off x="5726637" y="2406332"/>
              <a:ext cx="16543" cy="21691"/>
            </a:xfrm>
            <a:custGeom>
              <a:avLst/>
              <a:gdLst/>
              <a:ahLst/>
              <a:cxnLst/>
              <a:rect l="l" t="t" r="r" b="b"/>
              <a:pathLst>
                <a:path w="421" h="552" extrusionOk="0">
                  <a:moveTo>
                    <a:pt x="248" y="1"/>
                  </a:moveTo>
                  <a:cubicBezTo>
                    <a:pt x="159" y="1"/>
                    <a:pt x="66" y="99"/>
                    <a:pt x="33" y="233"/>
                  </a:cubicBezTo>
                  <a:cubicBezTo>
                    <a:pt x="1" y="384"/>
                    <a:pt x="51" y="524"/>
                    <a:pt x="148" y="549"/>
                  </a:cubicBezTo>
                  <a:cubicBezTo>
                    <a:pt x="156" y="551"/>
                    <a:pt x="165" y="552"/>
                    <a:pt x="174" y="552"/>
                  </a:cubicBezTo>
                  <a:cubicBezTo>
                    <a:pt x="264" y="552"/>
                    <a:pt x="356" y="453"/>
                    <a:pt x="388" y="320"/>
                  </a:cubicBezTo>
                  <a:cubicBezTo>
                    <a:pt x="421" y="169"/>
                    <a:pt x="371" y="28"/>
                    <a:pt x="274" y="3"/>
                  </a:cubicBezTo>
                  <a:cubicBezTo>
                    <a:pt x="265" y="2"/>
                    <a:pt x="257" y="1"/>
                    <a:pt x="24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746;p31">
              <a:extLst>
                <a:ext uri="{FF2B5EF4-FFF2-40B4-BE49-F238E27FC236}">
                  <a16:creationId xmlns:a16="http://schemas.microsoft.com/office/drawing/2014/main" id="{8AA2ECD0-F309-4CEE-9787-BBEAB5417149}"/>
                </a:ext>
              </a:extLst>
            </p:cNvPr>
            <p:cNvSpPr/>
            <p:nvPr/>
          </p:nvSpPr>
          <p:spPr>
            <a:xfrm>
              <a:off x="5735557" y="2405743"/>
              <a:ext cx="15129" cy="4401"/>
            </a:xfrm>
            <a:custGeom>
              <a:avLst/>
              <a:gdLst/>
              <a:ahLst/>
              <a:cxnLst/>
              <a:rect l="l" t="t" r="r" b="b"/>
              <a:pathLst>
                <a:path w="385" h="112" extrusionOk="0">
                  <a:moveTo>
                    <a:pt x="384" y="0"/>
                  </a:moveTo>
                  <a:lnTo>
                    <a:pt x="0" y="18"/>
                  </a:lnTo>
                  <a:cubicBezTo>
                    <a:pt x="43" y="88"/>
                    <a:pt x="97" y="111"/>
                    <a:pt x="151" y="111"/>
                  </a:cubicBezTo>
                  <a:cubicBezTo>
                    <a:pt x="268" y="111"/>
                    <a:pt x="384" y="0"/>
                    <a:pt x="38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747;p31">
              <a:extLst>
                <a:ext uri="{FF2B5EF4-FFF2-40B4-BE49-F238E27FC236}">
                  <a16:creationId xmlns:a16="http://schemas.microsoft.com/office/drawing/2014/main" id="{4D871989-518A-49E2-B584-289B6B7E7AA9}"/>
                </a:ext>
              </a:extLst>
            </p:cNvPr>
            <p:cNvSpPr/>
            <p:nvPr/>
          </p:nvSpPr>
          <p:spPr>
            <a:xfrm>
              <a:off x="5651897" y="4608414"/>
              <a:ext cx="78865" cy="173527"/>
            </a:xfrm>
            <a:custGeom>
              <a:avLst/>
              <a:gdLst/>
              <a:ahLst/>
              <a:cxnLst/>
              <a:rect l="l" t="t" r="r" b="b"/>
              <a:pathLst>
                <a:path w="2007" h="4416" extrusionOk="0">
                  <a:moveTo>
                    <a:pt x="101" y="1"/>
                  </a:moveTo>
                  <a:lnTo>
                    <a:pt x="1" y="4416"/>
                  </a:lnTo>
                  <a:lnTo>
                    <a:pt x="1907" y="4416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748;p31">
              <a:extLst>
                <a:ext uri="{FF2B5EF4-FFF2-40B4-BE49-F238E27FC236}">
                  <a16:creationId xmlns:a16="http://schemas.microsoft.com/office/drawing/2014/main" id="{962F6D01-CCA8-4A28-A38D-1C728D92E131}"/>
                </a:ext>
              </a:extLst>
            </p:cNvPr>
            <p:cNvSpPr/>
            <p:nvPr/>
          </p:nvSpPr>
          <p:spPr>
            <a:xfrm>
              <a:off x="5311559" y="4608414"/>
              <a:ext cx="97923" cy="173527"/>
            </a:xfrm>
            <a:custGeom>
              <a:avLst/>
              <a:gdLst/>
              <a:ahLst/>
              <a:cxnLst/>
              <a:rect l="l" t="t" r="r" b="b"/>
              <a:pathLst>
                <a:path w="2492" h="4416" extrusionOk="0">
                  <a:moveTo>
                    <a:pt x="586" y="1"/>
                  </a:moveTo>
                  <a:lnTo>
                    <a:pt x="1" y="4416"/>
                  </a:lnTo>
                  <a:lnTo>
                    <a:pt x="1906" y="4416"/>
                  </a:lnTo>
                  <a:lnTo>
                    <a:pt x="2492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749;p31">
              <a:extLst>
                <a:ext uri="{FF2B5EF4-FFF2-40B4-BE49-F238E27FC236}">
                  <a16:creationId xmlns:a16="http://schemas.microsoft.com/office/drawing/2014/main" id="{97895182-F73A-4967-B778-FB7E6B9DEC58}"/>
                </a:ext>
              </a:extLst>
            </p:cNvPr>
            <p:cNvSpPr/>
            <p:nvPr/>
          </p:nvSpPr>
          <p:spPr>
            <a:xfrm>
              <a:off x="5290811" y="4773298"/>
              <a:ext cx="214001" cy="85074"/>
            </a:xfrm>
            <a:custGeom>
              <a:avLst/>
              <a:gdLst/>
              <a:ahLst/>
              <a:cxnLst/>
              <a:rect l="l" t="t" r="r" b="b"/>
              <a:pathLst>
                <a:path w="5446" h="2165" extrusionOk="0">
                  <a:moveTo>
                    <a:pt x="410" y="1"/>
                  </a:moveTo>
                  <a:cubicBezTo>
                    <a:pt x="331" y="1"/>
                    <a:pt x="270" y="54"/>
                    <a:pt x="259" y="130"/>
                  </a:cubicBezTo>
                  <a:lnTo>
                    <a:pt x="26" y="1824"/>
                  </a:lnTo>
                  <a:cubicBezTo>
                    <a:pt x="1" y="1998"/>
                    <a:pt x="152" y="2161"/>
                    <a:pt x="329" y="2161"/>
                  </a:cubicBezTo>
                  <a:cubicBezTo>
                    <a:pt x="331" y="2161"/>
                    <a:pt x="333" y="2161"/>
                    <a:pt x="335" y="2161"/>
                  </a:cubicBezTo>
                  <a:cubicBezTo>
                    <a:pt x="1082" y="2151"/>
                    <a:pt x="1440" y="2108"/>
                    <a:pt x="2381" y="2108"/>
                  </a:cubicBezTo>
                  <a:cubicBezTo>
                    <a:pt x="2962" y="2108"/>
                    <a:pt x="3809" y="2165"/>
                    <a:pt x="4609" y="2165"/>
                  </a:cubicBezTo>
                  <a:cubicBezTo>
                    <a:pt x="5392" y="2165"/>
                    <a:pt x="5446" y="1376"/>
                    <a:pt x="5112" y="1303"/>
                  </a:cubicBezTo>
                  <a:cubicBezTo>
                    <a:pt x="3615" y="984"/>
                    <a:pt x="3378" y="539"/>
                    <a:pt x="2873" y="115"/>
                  </a:cubicBezTo>
                  <a:cubicBezTo>
                    <a:pt x="2779" y="40"/>
                    <a:pt x="2668" y="1"/>
                    <a:pt x="2553" y="1"/>
                  </a:cubicBez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750;p31">
              <a:extLst>
                <a:ext uri="{FF2B5EF4-FFF2-40B4-BE49-F238E27FC236}">
                  <a16:creationId xmlns:a16="http://schemas.microsoft.com/office/drawing/2014/main" id="{0C3A789D-2B54-4EC1-A624-F6FDC3ABBB10}"/>
                </a:ext>
              </a:extLst>
            </p:cNvPr>
            <p:cNvSpPr/>
            <p:nvPr/>
          </p:nvSpPr>
          <p:spPr>
            <a:xfrm>
              <a:off x="5629184" y="4773298"/>
              <a:ext cx="227675" cy="85074"/>
            </a:xfrm>
            <a:custGeom>
              <a:avLst/>
              <a:gdLst/>
              <a:ahLst/>
              <a:cxnLst/>
              <a:rect l="l" t="t" r="r" b="b"/>
              <a:pathLst>
                <a:path w="5794" h="2165" extrusionOk="0">
                  <a:moveTo>
                    <a:pt x="406" y="1"/>
                  </a:moveTo>
                  <a:cubicBezTo>
                    <a:pt x="331" y="1"/>
                    <a:pt x="267" y="54"/>
                    <a:pt x="255" y="130"/>
                  </a:cubicBezTo>
                  <a:lnTo>
                    <a:pt x="22" y="1824"/>
                  </a:lnTo>
                  <a:cubicBezTo>
                    <a:pt x="1" y="1998"/>
                    <a:pt x="148" y="2161"/>
                    <a:pt x="326" y="2161"/>
                  </a:cubicBezTo>
                  <a:cubicBezTo>
                    <a:pt x="328" y="2161"/>
                    <a:pt x="329" y="2161"/>
                    <a:pt x="331" y="2161"/>
                  </a:cubicBezTo>
                  <a:cubicBezTo>
                    <a:pt x="1077" y="2151"/>
                    <a:pt x="1437" y="2108"/>
                    <a:pt x="2381" y="2108"/>
                  </a:cubicBezTo>
                  <a:cubicBezTo>
                    <a:pt x="2959" y="2108"/>
                    <a:pt x="4157" y="2165"/>
                    <a:pt x="4957" y="2165"/>
                  </a:cubicBezTo>
                  <a:cubicBezTo>
                    <a:pt x="5740" y="2165"/>
                    <a:pt x="5794" y="1376"/>
                    <a:pt x="5460" y="1303"/>
                  </a:cubicBezTo>
                  <a:cubicBezTo>
                    <a:pt x="3967" y="984"/>
                    <a:pt x="3375" y="539"/>
                    <a:pt x="2868" y="115"/>
                  </a:cubicBezTo>
                  <a:cubicBezTo>
                    <a:pt x="2779" y="40"/>
                    <a:pt x="2664" y="1"/>
                    <a:pt x="2549" y="1"/>
                  </a:cubicBez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751;p31">
              <a:extLst>
                <a:ext uri="{FF2B5EF4-FFF2-40B4-BE49-F238E27FC236}">
                  <a16:creationId xmlns:a16="http://schemas.microsoft.com/office/drawing/2014/main" id="{9125F435-654E-493A-BDD6-60B5D7144508}"/>
                </a:ext>
              </a:extLst>
            </p:cNvPr>
            <p:cNvSpPr/>
            <p:nvPr/>
          </p:nvSpPr>
          <p:spPr>
            <a:xfrm>
              <a:off x="5653744" y="4608571"/>
              <a:ext cx="77018" cy="89475"/>
            </a:xfrm>
            <a:custGeom>
              <a:avLst/>
              <a:gdLst/>
              <a:ahLst/>
              <a:cxnLst/>
              <a:rect l="l" t="t" r="r" b="b"/>
              <a:pathLst>
                <a:path w="1960" h="2277" extrusionOk="0">
                  <a:moveTo>
                    <a:pt x="51" y="0"/>
                  </a:moveTo>
                  <a:lnTo>
                    <a:pt x="0" y="2276"/>
                  </a:lnTo>
                  <a:lnTo>
                    <a:pt x="1910" y="2276"/>
                  </a:lnTo>
                  <a:lnTo>
                    <a:pt x="1960" y="0"/>
                  </a:lnTo>
                  <a:close/>
                </a:path>
              </a:pathLst>
            </a:custGeom>
            <a:solidFill>
              <a:srgbClr val="CE6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752;p31">
              <a:extLst>
                <a:ext uri="{FF2B5EF4-FFF2-40B4-BE49-F238E27FC236}">
                  <a16:creationId xmlns:a16="http://schemas.microsoft.com/office/drawing/2014/main" id="{6327CF8C-0B49-4F58-8C30-681AF99D32BD}"/>
                </a:ext>
              </a:extLst>
            </p:cNvPr>
            <p:cNvSpPr/>
            <p:nvPr/>
          </p:nvSpPr>
          <p:spPr>
            <a:xfrm>
              <a:off x="5322718" y="4608571"/>
              <a:ext cx="86763" cy="89475"/>
            </a:xfrm>
            <a:custGeom>
              <a:avLst/>
              <a:gdLst/>
              <a:ahLst/>
              <a:cxnLst/>
              <a:rect l="l" t="t" r="r" b="b"/>
              <a:pathLst>
                <a:path w="2208" h="2277" extrusionOk="0">
                  <a:moveTo>
                    <a:pt x="302" y="0"/>
                  </a:moveTo>
                  <a:lnTo>
                    <a:pt x="0" y="2276"/>
                  </a:lnTo>
                  <a:lnTo>
                    <a:pt x="1906" y="2276"/>
                  </a:lnTo>
                  <a:lnTo>
                    <a:pt x="2208" y="0"/>
                  </a:lnTo>
                  <a:close/>
                </a:path>
              </a:pathLst>
            </a:custGeom>
            <a:solidFill>
              <a:srgbClr val="CE6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753;p31">
              <a:extLst>
                <a:ext uri="{FF2B5EF4-FFF2-40B4-BE49-F238E27FC236}">
                  <a16:creationId xmlns:a16="http://schemas.microsoft.com/office/drawing/2014/main" id="{78D3B09C-FCC2-41D8-93AA-E0E248C17E61}"/>
                </a:ext>
              </a:extLst>
            </p:cNvPr>
            <p:cNvSpPr/>
            <p:nvPr/>
          </p:nvSpPr>
          <p:spPr>
            <a:xfrm>
              <a:off x="5401860" y="2621986"/>
              <a:ext cx="429730" cy="473741"/>
            </a:xfrm>
            <a:custGeom>
              <a:avLst/>
              <a:gdLst/>
              <a:ahLst/>
              <a:cxnLst/>
              <a:rect l="l" t="t" r="r" b="b"/>
              <a:pathLst>
                <a:path w="10936" h="12056" extrusionOk="0">
                  <a:moveTo>
                    <a:pt x="5294" y="1"/>
                  </a:moveTo>
                  <a:cubicBezTo>
                    <a:pt x="4661" y="1"/>
                    <a:pt x="4009" y="29"/>
                    <a:pt x="3284" y="65"/>
                  </a:cubicBezTo>
                  <a:cubicBezTo>
                    <a:pt x="1622" y="143"/>
                    <a:pt x="0" y="496"/>
                    <a:pt x="0" y="496"/>
                  </a:cubicBezTo>
                  <a:cubicBezTo>
                    <a:pt x="1551" y="6963"/>
                    <a:pt x="1558" y="8905"/>
                    <a:pt x="1450" y="12056"/>
                  </a:cubicBezTo>
                  <a:lnTo>
                    <a:pt x="9188" y="12056"/>
                  </a:lnTo>
                  <a:cubicBezTo>
                    <a:pt x="10936" y="872"/>
                    <a:pt x="10025" y="552"/>
                    <a:pt x="10025" y="552"/>
                  </a:cubicBezTo>
                  <a:cubicBezTo>
                    <a:pt x="10025" y="552"/>
                    <a:pt x="8313" y="201"/>
                    <a:pt x="6801" y="65"/>
                  </a:cubicBezTo>
                  <a:cubicBezTo>
                    <a:pt x="6292" y="19"/>
                    <a:pt x="5799" y="1"/>
                    <a:pt x="5294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754;p31">
              <a:extLst>
                <a:ext uri="{FF2B5EF4-FFF2-40B4-BE49-F238E27FC236}">
                  <a16:creationId xmlns:a16="http://schemas.microsoft.com/office/drawing/2014/main" id="{AD52F82F-6EC9-48B1-AB0C-5B057441578A}"/>
                </a:ext>
              </a:extLst>
            </p:cNvPr>
            <p:cNvSpPr/>
            <p:nvPr/>
          </p:nvSpPr>
          <p:spPr>
            <a:xfrm>
              <a:off x="5744595" y="2726905"/>
              <a:ext cx="303515" cy="331846"/>
            </a:xfrm>
            <a:custGeom>
              <a:avLst/>
              <a:gdLst/>
              <a:ahLst/>
              <a:cxnLst/>
              <a:rect l="l" t="t" r="r" b="b"/>
              <a:pathLst>
                <a:path w="7724" h="8445" extrusionOk="0">
                  <a:moveTo>
                    <a:pt x="1927" y="1"/>
                  </a:moveTo>
                  <a:lnTo>
                    <a:pt x="0" y="284"/>
                  </a:lnTo>
                  <a:cubicBezTo>
                    <a:pt x="79" y="844"/>
                    <a:pt x="179" y="1364"/>
                    <a:pt x="290" y="1896"/>
                  </a:cubicBezTo>
                  <a:cubicBezTo>
                    <a:pt x="398" y="2426"/>
                    <a:pt x="534" y="2954"/>
                    <a:pt x="682" y="3478"/>
                  </a:cubicBezTo>
                  <a:cubicBezTo>
                    <a:pt x="980" y="4530"/>
                    <a:pt x="1331" y="5578"/>
                    <a:pt x="1895" y="6608"/>
                  </a:cubicBezTo>
                  <a:cubicBezTo>
                    <a:pt x="2038" y="6866"/>
                    <a:pt x="2200" y="7121"/>
                    <a:pt x="2391" y="7376"/>
                  </a:cubicBezTo>
                  <a:cubicBezTo>
                    <a:pt x="2484" y="7502"/>
                    <a:pt x="2595" y="7628"/>
                    <a:pt x="2706" y="7749"/>
                  </a:cubicBezTo>
                  <a:cubicBezTo>
                    <a:pt x="2839" y="7890"/>
                    <a:pt x="2997" y="8026"/>
                    <a:pt x="3180" y="8141"/>
                  </a:cubicBezTo>
                  <a:cubicBezTo>
                    <a:pt x="3481" y="8337"/>
                    <a:pt x="3873" y="8445"/>
                    <a:pt x="4235" y="8445"/>
                  </a:cubicBezTo>
                  <a:cubicBezTo>
                    <a:pt x="4317" y="8445"/>
                    <a:pt x="4398" y="8439"/>
                    <a:pt x="4475" y="8428"/>
                  </a:cubicBezTo>
                  <a:cubicBezTo>
                    <a:pt x="4903" y="8374"/>
                    <a:pt x="5240" y="8213"/>
                    <a:pt x="5524" y="8037"/>
                  </a:cubicBezTo>
                  <a:cubicBezTo>
                    <a:pt x="6087" y="7678"/>
                    <a:pt x="6475" y="7237"/>
                    <a:pt x="6830" y="6791"/>
                  </a:cubicBezTo>
                  <a:cubicBezTo>
                    <a:pt x="7006" y="6569"/>
                    <a:pt x="7167" y="6339"/>
                    <a:pt x="7311" y="6102"/>
                  </a:cubicBezTo>
                  <a:cubicBezTo>
                    <a:pt x="7462" y="5862"/>
                    <a:pt x="7595" y="5632"/>
                    <a:pt x="7724" y="5367"/>
                  </a:cubicBezTo>
                  <a:lnTo>
                    <a:pt x="6909" y="4850"/>
                  </a:lnTo>
                  <a:cubicBezTo>
                    <a:pt x="6755" y="5025"/>
                    <a:pt x="6579" y="5219"/>
                    <a:pt x="6407" y="5398"/>
                  </a:cubicBezTo>
                  <a:cubicBezTo>
                    <a:pt x="6231" y="5574"/>
                    <a:pt x="6052" y="5746"/>
                    <a:pt x="5872" y="5912"/>
                  </a:cubicBezTo>
                  <a:cubicBezTo>
                    <a:pt x="5517" y="6238"/>
                    <a:pt x="5121" y="6522"/>
                    <a:pt x="4770" y="6684"/>
                  </a:cubicBezTo>
                  <a:cubicBezTo>
                    <a:pt x="4608" y="6756"/>
                    <a:pt x="4459" y="6792"/>
                    <a:pt x="4358" y="6792"/>
                  </a:cubicBezTo>
                  <a:cubicBezTo>
                    <a:pt x="4349" y="6792"/>
                    <a:pt x="4340" y="6792"/>
                    <a:pt x="4332" y="6791"/>
                  </a:cubicBezTo>
                  <a:cubicBezTo>
                    <a:pt x="4231" y="6784"/>
                    <a:pt x="4200" y="6755"/>
                    <a:pt x="4131" y="6702"/>
                  </a:cubicBezTo>
                  <a:cubicBezTo>
                    <a:pt x="4095" y="6672"/>
                    <a:pt x="4056" y="6629"/>
                    <a:pt x="4013" y="6576"/>
                  </a:cubicBezTo>
                  <a:cubicBezTo>
                    <a:pt x="3955" y="6497"/>
                    <a:pt x="3894" y="6422"/>
                    <a:pt x="3837" y="6332"/>
                  </a:cubicBezTo>
                  <a:cubicBezTo>
                    <a:pt x="3722" y="6160"/>
                    <a:pt x="3610" y="5966"/>
                    <a:pt x="3514" y="5754"/>
                  </a:cubicBezTo>
                  <a:cubicBezTo>
                    <a:pt x="3305" y="5342"/>
                    <a:pt x="3133" y="4882"/>
                    <a:pt x="2979" y="4415"/>
                  </a:cubicBezTo>
                  <a:cubicBezTo>
                    <a:pt x="2821" y="3949"/>
                    <a:pt x="2681" y="3464"/>
                    <a:pt x="2555" y="2976"/>
                  </a:cubicBezTo>
                  <a:cubicBezTo>
                    <a:pt x="2311" y="1999"/>
                    <a:pt x="2096" y="980"/>
                    <a:pt x="1927" y="1"/>
                  </a:cubicBez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755;p31">
              <a:extLst>
                <a:ext uri="{FF2B5EF4-FFF2-40B4-BE49-F238E27FC236}">
                  <a16:creationId xmlns:a16="http://schemas.microsoft.com/office/drawing/2014/main" id="{56C0505B-21FF-48B1-9275-124A9CC3D75F}"/>
                </a:ext>
              </a:extLst>
            </p:cNvPr>
            <p:cNvSpPr/>
            <p:nvPr/>
          </p:nvSpPr>
          <p:spPr>
            <a:xfrm>
              <a:off x="5682076" y="2638490"/>
              <a:ext cx="167161" cy="221034"/>
            </a:xfrm>
            <a:custGeom>
              <a:avLst/>
              <a:gdLst/>
              <a:ahLst/>
              <a:cxnLst/>
              <a:rect l="l" t="t" r="r" b="b"/>
              <a:pathLst>
                <a:path w="4254" h="5625" extrusionOk="0">
                  <a:moveTo>
                    <a:pt x="2031" y="1"/>
                  </a:moveTo>
                  <a:cubicBezTo>
                    <a:pt x="1432" y="1"/>
                    <a:pt x="1040" y="273"/>
                    <a:pt x="600" y="911"/>
                  </a:cubicBezTo>
                  <a:cubicBezTo>
                    <a:pt x="1" y="1777"/>
                    <a:pt x="1235" y="5624"/>
                    <a:pt x="1235" y="5624"/>
                  </a:cubicBezTo>
                  <a:lnTo>
                    <a:pt x="4254" y="3564"/>
                  </a:lnTo>
                  <a:cubicBezTo>
                    <a:pt x="4254" y="3564"/>
                    <a:pt x="3684" y="330"/>
                    <a:pt x="2894" y="132"/>
                  </a:cubicBezTo>
                  <a:cubicBezTo>
                    <a:pt x="2559" y="47"/>
                    <a:pt x="2278" y="1"/>
                    <a:pt x="2031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756;p31">
              <a:extLst>
                <a:ext uri="{FF2B5EF4-FFF2-40B4-BE49-F238E27FC236}">
                  <a16:creationId xmlns:a16="http://schemas.microsoft.com/office/drawing/2014/main" id="{18D0E140-7F6D-4E38-A8FC-DBE608BE6607}"/>
                </a:ext>
              </a:extLst>
            </p:cNvPr>
            <p:cNvSpPr/>
            <p:nvPr/>
          </p:nvSpPr>
          <p:spPr>
            <a:xfrm>
              <a:off x="5997618" y="2884126"/>
              <a:ext cx="87038" cy="62676"/>
            </a:xfrm>
            <a:custGeom>
              <a:avLst/>
              <a:gdLst/>
              <a:ahLst/>
              <a:cxnLst/>
              <a:rect l="l" t="t" r="r" b="b"/>
              <a:pathLst>
                <a:path w="2215" h="1595" extrusionOk="0">
                  <a:moveTo>
                    <a:pt x="423" y="1"/>
                  </a:moveTo>
                  <a:cubicBezTo>
                    <a:pt x="423" y="1"/>
                    <a:pt x="0" y="856"/>
                    <a:pt x="287" y="1595"/>
                  </a:cubicBezTo>
                  <a:lnTo>
                    <a:pt x="1181" y="1513"/>
                  </a:lnTo>
                  <a:lnTo>
                    <a:pt x="2214" y="37"/>
                  </a:lnTo>
                  <a:lnTo>
                    <a:pt x="423" y="1"/>
                  </a:ln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6" name="Google Shape;757;p31">
              <a:extLst>
                <a:ext uri="{FF2B5EF4-FFF2-40B4-BE49-F238E27FC236}">
                  <a16:creationId xmlns:a16="http://schemas.microsoft.com/office/drawing/2014/main" id="{F2671343-CD5A-4DB9-8803-BCF69DF79E90}"/>
                </a:ext>
              </a:extLst>
            </p:cNvPr>
            <p:cNvGrpSpPr/>
            <p:nvPr/>
          </p:nvGrpSpPr>
          <p:grpSpPr>
            <a:xfrm>
              <a:off x="5932859" y="2488224"/>
              <a:ext cx="384109" cy="413192"/>
              <a:chOff x="5932859" y="2488224"/>
              <a:chExt cx="384109" cy="413192"/>
            </a:xfrm>
          </p:grpSpPr>
          <p:sp>
            <p:nvSpPr>
              <p:cNvPr id="319" name="Google Shape;758;p31">
                <a:extLst>
                  <a:ext uri="{FF2B5EF4-FFF2-40B4-BE49-F238E27FC236}">
                    <a16:creationId xmlns:a16="http://schemas.microsoft.com/office/drawing/2014/main" id="{938569E3-A40B-4C4A-8025-195313FAA588}"/>
                  </a:ext>
                </a:extLst>
              </p:cNvPr>
              <p:cNvSpPr/>
              <p:nvPr/>
            </p:nvSpPr>
            <p:spPr>
              <a:xfrm>
                <a:off x="5978835" y="2512234"/>
                <a:ext cx="274515" cy="202880"/>
              </a:xfrm>
              <a:custGeom>
                <a:avLst/>
                <a:gdLst/>
                <a:ahLst/>
                <a:cxnLst/>
                <a:rect l="l" t="t" r="r" b="b"/>
                <a:pathLst>
                  <a:path w="6986" h="5163" extrusionOk="0">
                    <a:moveTo>
                      <a:pt x="3188" y="0"/>
                    </a:moveTo>
                    <a:cubicBezTo>
                      <a:pt x="1864" y="191"/>
                      <a:pt x="683" y="1088"/>
                      <a:pt x="191" y="2434"/>
                    </a:cubicBezTo>
                    <a:cubicBezTo>
                      <a:pt x="98" y="2689"/>
                      <a:pt x="36" y="2947"/>
                      <a:pt x="0" y="3209"/>
                    </a:cubicBezTo>
                    <a:lnTo>
                      <a:pt x="5718" y="542"/>
                    </a:lnTo>
                    <a:cubicBezTo>
                      <a:pt x="6085" y="772"/>
                      <a:pt x="6404" y="1063"/>
                      <a:pt x="6663" y="1393"/>
                    </a:cubicBezTo>
                    <a:lnTo>
                      <a:pt x="5632" y="1871"/>
                    </a:lnTo>
                    <a:lnTo>
                      <a:pt x="6986" y="1871"/>
                    </a:lnTo>
                    <a:cubicBezTo>
                      <a:pt x="6562" y="1120"/>
                      <a:pt x="5880" y="510"/>
                      <a:pt x="5004" y="194"/>
                    </a:cubicBezTo>
                    <a:cubicBezTo>
                      <a:pt x="4864" y="140"/>
                      <a:pt x="4724" y="101"/>
                      <a:pt x="4584" y="65"/>
                    </a:cubicBezTo>
                    <a:cubicBezTo>
                      <a:pt x="4251" y="40"/>
                      <a:pt x="3916" y="22"/>
                      <a:pt x="3580" y="11"/>
                    </a:cubicBezTo>
                    <a:cubicBezTo>
                      <a:pt x="3450" y="7"/>
                      <a:pt x="3321" y="4"/>
                      <a:pt x="3188" y="0"/>
                    </a:cubicBezTo>
                    <a:close/>
                    <a:moveTo>
                      <a:pt x="3623" y="2810"/>
                    </a:moveTo>
                    <a:lnTo>
                      <a:pt x="40" y="4476"/>
                    </a:lnTo>
                    <a:cubicBezTo>
                      <a:pt x="91" y="4713"/>
                      <a:pt x="162" y="4942"/>
                      <a:pt x="252" y="5162"/>
                    </a:cubicBezTo>
                    <a:lnTo>
                      <a:pt x="3623" y="3593"/>
                    </a:lnTo>
                    <a:lnTo>
                      <a:pt x="3623" y="281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759;p31">
                <a:extLst>
                  <a:ext uri="{FF2B5EF4-FFF2-40B4-BE49-F238E27FC236}">
                    <a16:creationId xmlns:a16="http://schemas.microsoft.com/office/drawing/2014/main" id="{AE00FBCE-B942-40F1-9AE8-1514AF03B21D}"/>
                  </a:ext>
                </a:extLst>
              </p:cNvPr>
              <p:cNvSpPr/>
              <p:nvPr/>
            </p:nvSpPr>
            <p:spPr>
              <a:xfrm>
                <a:off x="6121163" y="2585716"/>
                <a:ext cx="134743" cy="67745"/>
              </a:xfrm>
              <a:custGeom>
                <a:avLst/>
                <a:gdLst/>
                <a:ahLst/>
                <a:cxnLst/>
                <a:rect l="l" t="t" r="r" b="b"/>
                <a:pathLst>
                  <a:path w="3429" h="1724" extrusionOk="0">
                    <a:moveTo>
                      <a:pt x="2010" y="1"/>
                    </a:moveTo>
                    <a:lnTo>
                      <a:pt x="1" y="940"/>
                    </a:lnTo>
                    <a:lnTo>
                      <a:pt x="1" y="1723"/>
                    </a:lnTo>
                    <a:lnTo>
                      <a:pt x="3428" y="126"/>
                    </a:lnTo>
                    <a:cubicBezTo>
                      <a:pt x="3407" y="83"/>
                      <a:pt x="3385" y="44"/>
                      <a:pt x="3364" y="1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760;p31">
                <a:extLst>
                  <a:ext uri="{FF2B5EF4-FFF2-40B4-BE49-F238E27FC236}">
                    <a16:creationId xmlns:a16="http://schemas.microsoft.com/office/drawing/2014/main" id="{C7B089CC-C2F5-434A-B867-BFDDC66BEEF3}"/>
                  </a:ext>
                </a:extLst>
              </p:cNvPr>
              <p:cNvSpPr/>
              <p:nvPr/>
            </p:nvSpPr>
            <p:spPr>
              <a:xfrm>
                <a:off x="6121163" y="2618607"/>
                <a:ext cx="151364" cy="187319"/>
              </a:xfrm>
              <a:custGeom>
                <a:avLst/>
                <a:gdLst/>
                <a:ahLst/>
                <a:cxnLst/>
                <a:rect l="l" t="t" r="r" b="b"/>
                <a:pathLst>
                  <a:path w="3852" h="4767" extrusionOk="0">
                    <a:moveTo>
                      <a:pt x="3712" y="0"/>
                    </a:moveTo>
                    <a:cubicBezTo>
                      <a:pt x="3731" y="72"/>
                      <a:pt x="3749" y="145"/>
                      <a:pt x="3765" y="218"/>
                    </a:cubicBezTo>
                    <a:lnTo>
                      <a:pt x="3765" y="218"/>
                    </a:lnTo>
                    <a:cubicBezTo>
                      <a:pt x="3749" y="145"/>
                      <a:pt x="3731" y="72"/>
                      <a:pt x="3712" y="0"/>
                    </a:cubicBezTo>
                    <a:close/>
                    <a:moveTo>
                      <a:pt x="3765" y="218"/>
                    </a:moveTo>
                    <a:lnTo>
                      <a:pt x="3765" y="218"/>
                    </a:lnTo>
                    <a:cubicBezTo>
                      <a:pt x="3779" y="286"/>
                      <a:pt x="3792" y="355"/>
                      <a:pt x="3804" y="425"/>
                    </a:cubicBezTo>
                    <a:lnTo>
                      <a:pt x="3804" y="425"/>
                    </a:lnTo>
                    <a:cubicBezTo>
                      <a:pt x="3792" y="355"/>
                      <a:pt x="3779" y="286"/>
                      <a:pt x="3765" y="218"/>
                    </a:cubicBezTo>
                    <a:close/>
                    <a:moveTo>
                      <a:pt x="3804" y="425"/>
                    </a:moveTo>
                    <a:cubicBezTo>
                      <a:pt x="3830" y="593"/>
                      <a:pt x="3846" y="764"/>
                      <a:pt x="3848" y="936"/>
                    </a:cubicBezTo>
                    <a:lnTo>
                      <a:pt x="1" y="2731"/>
                    </a:lnTo>
                    <a:lnTo>
                      <a:pt x="1" y="4763"/>
                    </a:lnTo>
                    <a:cubicBezTo>
                      <a:pt x="32" y="4763"/>
                      <a:pt x="69" y="4766"/>
                      <a:pt x="101" y="4766"/>
                    </a:cubicBezTo>
                    <a:cubicBezTo>
                      <a:pt x="1633" y="4766"/>
                      <a:pt x="3069" y="3819"/>
                      <a:pt x="3622" y="2297"/>
                    </a:cubicBezTo>
                    <a:cubicBezTo>
                      <a:pt x="3776" y="1874"/>
                      <a:pt x="3851" y="1439"/>
                      <a:pt x="3851" y="1012"/>
                    </a:cubicBezTo>
                    <a:cubicBezTo>
                      <a:pt x="3851" y="857"/>
                      <a:pt x="3841" y="706"/>
                      <a:pt x="3823" y="556"/>
                    </a:cubicBezTo>
                    <a:cubicBezTo>
                      <a:pt x="3817" y="512"/>
                      <a:pt x="3811" y="468"/>
                      <a:pt x="3804" y="425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761;p31">
                <a:extLst>
                  <a:ext uri="{FF2B5EF4-FFF2-40B4-BE49-F238E27FC236}">
                    <a16:creationId xmlns:a16="http://schemas.microsoft.com/office/drawing/2014/main" id="{D139C262-9028-4C16-8035-72F2DC13F22C}"/>
                  </a:ext>
                </a:extLst>
              </p:cNvPr>
              <p:cNvSpPr/>
              <p:nvPr/>
            </p:nvSpPr>
            <p:spPr>
              <a:xfrm>
                <a:off x="6121163" y="2585716"/>
                <a:ext cx="79022" cy="36977"/>
              </a:xfrm>
              <a:custGeom>
                <a:avLst/>
                <a:gdLst/>
                <a:ahLst/>
                <a:cxnLst/>
                <a:rect l="l" t="t" r="r" b="b"/>
                <a:pathLst>
                  <a:path w="2011" h="941" extrusionOk="0">
                    <a:moveTo>
                      <a:pt x="1" y="1"/>
                    </a:moveTo>
                    <a:lnTo>
                      <a:pt x="1" y="940"/>
                    </a:lnTo>
                    <a:lnTo>
                      <a:pt x="2010" y="1"/>
                    </a:ln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762;p31">
                <a:extLst>
                  <a:ext uri="{FF2B5EF4-FFF2-40B4-BE49-F238E27FC236}">
                    <a16:creationId xmlns:a16="http://schemas.microsoft.com/office/drawing/2014/main" id="{D88E171D-C31A-4A68-9D98-07AE8F8E1C76}"/>
                  </a:ext>
                </a:extLst>
              </p:cNvPr>
              <p:cNvSpPr/>
              <p:nvPr/>
            </p:nvSpPr>
            <p:spPr>
              <a:xfrm>
                <a:off x="6121163" y="2590667"/>
                <a:ext cx="151207" cy="135253"/>
              </a:xfrm>
              <a:custGeom>
                <a:avLst/>
                <a:gdLst/>
                <a:ahLst/>
                <a:cxnLst/>
                <a:rect l="l" t="t" r="r" b="b"/>
                <a:pathLst>
                  <a:path w="3848" h="3442" extrusionOk="0">
                    <a:moveTo>
                      <a:pt x="3428" y="0"/>
                    </a:moveTo>
                    <a:lnTo>
                      <a:pt x="1" y="1597"/>
                    </a:lnTo>
                    <a:lnTo>
                      <a:pt x="1" y="3442"/>
                    </a:lnTo>
                    <a:lnTo>
                      <a:pt x="3848" y="1647"/>
                    </a:lnTo>
                    <a:cubicBezTo>
                      <a:pt x="3844" y="1328"/>
                      <a:pt x="3794" y="1016"/>
                      <a:pt x="3712" y="711"/>
                    </a:cubicBezTo>
                    <a:cubicBezTo>
                      <a:pt x="3712" y="711"/>
                      <a:pt x="3708" y="711"/>
                      <a:pt x="3708" y="707"/>
                    </a:cubicBezTo>
                    <a:cubicBezTo>
                      <a:pt x="3640" y="463"/>
                      <a:pt x="3546" y="226"/>
                      <a:pt x="3428" y="0"/>
                    </a:cubicBez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763;p31">
                <a:extLst>
                  <a:ext uri="{FF2B5EF4-FFF2-40B4-BE49-F238E27FC236}">
                    <a16:creationId xmlns:a16="http://schemas.microsoft.com/office/drawing/2014/main" id="{D4AF1248-6F2E-45D5-80CE-5A5EEA844EB5}"/>
                  </a:ext>
                </a:extLst>
              </p:cNvPr>
              <p:cNvSpPr/>
              <p:nvPr/>
            </p:nvSpPr>
            <p:spPr>
              <a:xfrm>
                <a:off x="6027758" y="2725883"/>
                <a:ext cx="93444" cy="79887"/>
              </a:xfrm>
              <a:custGeom>
                <a:avLst/>
                <a:gdLst/>
                <a:ahLst/>
                <a:cxnLst/>
                <a:rect l="l" t="t" r="r" b="b"/>
                <a:pathLst>
                  <a:path w="2378" h="2033" extrusionOk="0">
                    <a:moveTo>
                      <a:pt x="2378" y="1"/>
                    </a:moveTo>
                    <a:lnTo>
                      <a:pt x="1" y="1107"/>
                    </a:lnTo>
                    <a:cubicBezTo>
                      <a:pt x="342" y="1405"/>
                      <a:pt x="741" y="1645"/>
                      <a:pt x="1189" y="1806"/>
                    </a:cubicBezTo>
                    <a:cubicBezTo>
                      <a:pt x="1581" y="1950"/>
                      <a:pt x="1979" y="2025"/>
                      <a:pt x="2378" y="2033"/>
                    </a:cubicBezTo>
                    <a:lnTo>
                      <a:pt x="2378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764;p31">
                <a:extLst>
                  <a:ext uri="{FF2B5EF4-FFF2-40B4-BE49-F238E27FC236}">
                    <a16:creationId xmlns:a16="http://schemas.microsoft.com/office/drawing/2014/main" id="{36356F87-2EAB-4AFF-80BA-376EBA755EFF}"/>
                  </a:ext>
                </a:extLst>
              </p:cNvPr>
              <p:cNvSpPr/>
              <p:nvPr/>
            </p:nvSpPr>
            <p:spPr>
              <a:xfrm>
                <a:off x="5976438" y="2533532"/>
                <a:ext cx="264220" cy="154626"/>
              </a:xfrm>
              <a:custGeom>
                <a:avLst/>
                <a:gdLst/>
                <a:ahLst/>
                <a:cxnLst/>
                <a:rect l="l" t="t" r="r" b="b"/>
                <a:pathLst>
                  <a:path w="6724" h="3935" extrusionOk="0">
                    <a:moveTo>
                      <a:pt x="5779" y="0"/>
                    </a:moveTo>
                    <a:lnTo>
                      <a:pt x="61" y="2667"/>
                    </a:lnTo>
                    <a:cubicBezTo>
                      <a:pt x="1" y="3095"/>
                      <a:pt x="18" y="3525"/>
                      <a:pt x="101" y="3934"/>
                    </a:cubicBezTo>
                    <a:lnTo>
                      <a:pt x="3684" y="2268"/>
                    </a:lnTo>
                    <a:lnTo>
                      <a:pt x="3684" y="1329"/>
                    </a:lnTo>
                    <a:lnTo>
                      <a:pt x="5693" y="1329"/>
                    </a:lnTo>
                    <a:lnTo>
                      <a:pt x="6724" y="851"/>
                    </a:lnTo>
                    <a:cubicBezTo>
                      <a:pt x="6465" y="521"/>
                      <a:pt x="6146" y="230"/>
                      <a:pt x="5779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765;p31">
                <a:extLst>
                  <a:ext uri="{FF2B5EF4-FFF2-40B4-BE49-F238E27FC236}">
                    <a16:creationId xmlns:a16="http://schemas.microsoft.com/office/drawing/2014/main" id="{C8E7FA6D-1E13-4C9C-9395-713FEC132CA0}"/>
                  </a:ext>
                </a:extLst>
              </p:cNvPr>
              <p:cNvSpPr/>
              <p:nvPr/>
            </p:nvSpPr>
            <p:spPr>
              <a:xfrm>
                <a:off x="5988698" y="2653422"/>
                <a:ext cx="132503" cy="115960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2951" extrusionOk="0">
                    <a:moveTo>
                      <a:pt x="3372" y="0"/>
                    </a:moveTo>
                    <a:lnTo>
                      <a:pt x="1" y="1569"/>
                    </a:lnTo>
                    <a:cubicBezTo>
                      <a:pt x="220" y="2093"/>
                      <a:pt x="561" y="2570"/>
                      <a:pt x="995" y="2951"/>
                    </a:cubicBezTo>
                    <a:lnTo>
                      <a:pt x="3372" y="1845"/>
                    </a:lnTo>
                    <a:lnTo>
                      <a:pt x="3372" y="0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766;p31">
                <a:extLst>
                  <a:ext uri="{FF2B5EF4-FFF2-40B4-BE49-F238E27FC236}">
                    <a16:creationId xmlns:a16="http://schemas.microsoft.com/office/drawing/2014/main" id="{EEDFCDAC-1BF1-4348-AC22-F43E04FD3878}"/>
                  </a:ext>
                </a:extLst>
              </p:cNvPr>
              <p:cNvSpPr/>
              <p:nvPr/>
            </p:nvSpPr>
            <p:spPr>
              <a:xfrm>
                <a:off x="5932859" y="2488224"/>
                <a:ext cx="384109" cy="340295"/>
              </a:xfrm>
              <a:custGeom>
                <a:avLst/>
                <a:gdLst/>
                <a:ahLst/>
                <a:cxnLst/>
                <a:rect l="l" t="t" r="r" b="b"/>
                <a:pathLst>
                  <a:path w="9775" h="8660" extrusionOk="0">
                    <a:moveTo>
                      <a:pt x="4886" y="914"/>
                    </a:moveTo>
                    <a:cubicBezTo>
                      <a:pt x="5275" y="914"/>
                      <a:pt x="5670" y="981"/>
                      <a:pt x="6055" y="1121"/>
                    </a:cubicBezTo>
                    <a:cubicBezTo>
                      <a:pt x="7829" y="1767"/>
                      <a:pt x="8744" y="3727"/>
                      <a:pt x="8098" y="5500"/>
                    </a:cubicBezTo>
                    <a:cubicBezTo>
                      <a:pt x="7593" y="6887"/>
                      <a:pt x="6284" y="7747"/>
                      <a:pt x="4889" y="7747"/>
                    </a:cubicBezTo>
                    <a:cubicBezTo>
                      <a:pt x="4501" y="7747"/>
                      <a:pt x="4106" y="7680"/>
                      <a:pt x="3719" y="7539"/>
                    </a:cubicBezTo>
                    <a:cubicBezTo>
                      <a:pt x="1946" y="6893"/>
                      <a:pt x="1034" y="4933"/>
                      <a:pt x="1677" y="3160"/>
                    </a:cubicBezTo>
                    <a:cubicBezTo>
                      <a:pt x="2182" y="1773"/>
                      <a:pt x="3493" y="914"/>
                      <a:pt x="4886" y="914"/>
                    </a:cubicBezTo>
                    <a:close/>
                    <a:moveTo>
                      <a:pt x="4886" y="0"/>
                    </a:moveTo>
                    <a:cubicBezTo>
                      <a:pt x="3120" y="0"/>
                      <a:pt x="1459" y="1090"/>
                      <a:pt x="819" y="2848"/>
                    </a:cubicBezTo>
                    <a:cubicBezTo>
                      <a:pt x="0" y="5094"/>
                      <a:pt x="1160" y="7578"/>
                      <a:pt x="3407" y="8396"/>
                    </a:cubicBezTo>
                    <a:cubicBezTo>
                      <a:pt x="3896" y="8575"/>
                      <a:pt x="4397" y="8659"/>
                      <a:pt x="4890" y="8659"/>
                    </a:cubicBezTo>
                    <a:cubicBezTo>
                      <a:pt x="6657" y="8659"/>
                      <a:pt x="8316" y="7570"/>
                      <a:pt x="8956" y="5812"/>
                    </a:cubicBezTo>
                    <a:cubicBezTo>
                      <a:pt x="9774" y="3565"/>
                      <a:pt x="8615" y="1082"/>
                      <a:pt x="6368" y="263"/>
                    </a:cubicBezTo>
                    <a:cubicBezTo>
                      <a:pt x="5879" y="85"/>
                      <a:pt x="5379" y="0"/>
                      <a:pt x="4886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767;p31">
                <a:extLst>
                  <a:ext uri="{FF2B5EF4-FFF2-40B4-BE49-F238E27FC236}">
                    <a16:creationId xmlns:a16="http://schemas.microsoft.com/office/drawing/2014/main" id="{4D4A633F-1504-4DB1-AB2B-AB8BD96ED221}"/>
                  </a:ext>
                </a:extLst>
              </p:cNvPr>
              <p:cNvSpPr/>
              <p:nvPr/>
            </p:nvSpPr>
            <p:spPr>
              <a:xfrm>
                <a:off x="6008032" y="2844399"/>
                <a:ext cx="85231" cy="57017"/>
              </a:xfrm>
              <a:custGeom>
                <a:avLst/>
                <a:gdLst/>
                <a:ahLst/>
                <a:cxnLst/>
                <a:rect l="l" t="t" r="r" b="b"/>
                <a:pathLst>
                  <a:path w="2169" h="1451" extrusionOk="0">
                    <a:moveTo>
                      <a:pt x="1854" y="1"/>
                    </a:moveTo>
                    <a:cubicBezTo>
                      <a:pt x="1808" y="1"/>
                      <a:pt x="1763" y="15"/>
                      <a:pt x="1724" y="47"/>
                    </a:cubicBezTo>
                    <a:lnTo>
                      <a:pt x="1217" y="452"/>
                    </a:lnTo>
                    <a:cubicBezTo>
                      <a:pt x="1134" y="519"/>
                      <a:pt x="1033" y="553"/>
                      <a:pt x="932" y="553"/>
                    </a:cubicBezTo>
                    <a:cubicBezTo>
                      <a:pt x="848" y="553"/>
                      <a:pt x="764" y="530"/>
                      <a:pt x="690" y="485"/>
                    </a:cubicBezTo>
                    <a:lnTo>
                      <a:pt x="532" y="309"/>
                    </a:lnTo>
                    <a:cubicBezTo>
                      <a:pt x="498" y="270"/>
                      <a:pt x="453" y="251"/>
                      <a:pt x="408" y="251"/>
                    </a:cubicBezTo>
                    <a:cubicBezTo>
                      <a:pt x="361" y="251"/>
                      <a:pt x="314" y="272"/>
                      <a:pt x="281" y="313"/>
                    </a:cubicBezTo>
                    <a:lnTo>
                      <a:pt x="241" y="359"/>
                    </a:lnTo>
                    <a:cubicBezTo>
                      <a:pt x="158" y="460"/>
                      <a:pt x="108" y="578"/>
                      <a:pt x="90" y="707"/>
                    </a:cubicBezTo>
                    <a:lnTo>
                      <a:pt x="1" y="1450"/>
                    </a:lnTo>
                    <a:lnTo>
                      <a:pt x="381" y="1152"/>
                    </a:lnTo>
                    <a:lnTo>
                      <a:pt x="1949" y="1048"/>
                    </a:lnTo>
                    <a:lnTo>
                      <a:pt x="2097" y="736"/>
                    </a:lnTo>
                    <a:cubicBezTo>
                      <a:pt x="2161" y="592"/>
                      <a:pt x="2169" y="427"/>
                      <a:pt x="2111" y="280"/>
                    </a:cubicBezTo>
                    <a:lnTo>
                      <a:pt x="2053" y="137"/>
                    </a:lnTo>
                    <a:cubicBezTo>
                      <a:pt x="2019" y="51"/>
                      <a:pt x="1937" y="1"/>
                      <a:pt x="1854" y="1"/>
                    </a:cubicBezTo>
                    <a:close/>
                  </a:path>
                </a:pathLst>
              </a:custGeom>
              <a:solidFill>
                <a:srgbClr val="E489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7" name="Google Shape;768;p31">
              <a:extLst>
                <a:ext uri="{FF2B5EF4-FFF2-40B4-BE49-F238E27FC236}">
                  <a16:creationId xmlns:a16="http://schemas.microsoft.com/office/drawing/2014/main" id="{CDE94FCD-4371-4D18-9BD5-A6DBCA0FF1DB}"/>
                </a:ext>
              </a:extLst>
            </p:cNvPr>
            <p:cNvSpPr/>
            <p:nvPr/>
          </p:nvSpPr>
          <p:spPr>
            <a:xfrm>
              <a:off x="5515934" y="2262864"/>
              <a:ext cx="241782" cy="287011"/>
            </a:xfrm>
            <a:custGeom>
              <a:avLst/>
              <a:gdLst/>
              <a:ahLst/>
              <a:cxnLst/>
              <a:rect l="l" t="t" r="r" b="b"/>
              <a:pathLst>
                <a:path w="6153" h="7304" extrusionOk="0">
                  <a:moveTo>
                    <a:pt x="3019" y="0"/>
                  </a:moveTo>
                  <a:cubicBezTo>
                    <a:pt x="1817" y="0"/>
                    <a:pt x="702" y="866"/>
                    <a:pt x="485" y="2179"/>
                  </a:cubicBezTo>
                  <a:cubicBezTo>
                    <a:pt x="172" y="4046"/>
                    <a:pt x="0" y="4828"/>
                    <a:pt x="711" y="5995"/>
                  </a:cubicBezTo>
                  <a:cubicBezTo>
                    <a:pt x="1245" y="6869"/>
                    <a:pt x="2100" y="7303"/>
                    <a:pt x="2930" y="7303"/>
                  </a:cubicBezTo>
                  <a:cubicBezTo>
                    <a:pt x="3762" y="7303"/>
                    <a:pt x="4569" y="6866"/>
                    <a:pt x="5001" y="5998"/>
                  </a:cubicBezTo>
                  <a:cubicBezTo>
                    <a:pt x="5776" y="4440"/>
                    <a:pt x="6152" y="1648"/>
                    <a:pt x="4523" y="492"/>
                  </a:cubicBezTo>
                  <a:cubicBezTo>
                    <a:pt x="4046" y="154"/>
                    <a:pt x="3525" y="0"/>
                    <a:pt x="3019" y="0"/>
                  </a:cubicBez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769;p31">
              <a:extLst>
                <a:ext uri="{FF2B5EF4-FFF2-40B4-BE49-F238E27FC236}">
                  <a16:creationId xmlns:a16="http://schemas.microsoft.com/office/drawing/2014/main" id="{20957E73-B9AE-4B41-A168-6CB6A88ACDC3}"/>
                </a:ext>
              </a:extLst>
            </p:cNvPr>
            <p:cNvSpPr/>
            <p:nvPr/>
          </p:nvSpPr>
          <p:spPr>
            <a:xfrm>
              <a:off x="5262046" y="2236615"/>
              <a:ext cx="531583" cy="693989"/>
            </a:xfrm>
            <a:custGeom>
              <a:avLst/>
              <a:gdLst/>
              <a:ahLst/>
              <a:cxnLst/>
              <a:rect l="l" t="t" r="r" b="b"/>
              <a:pathLst>
                <a:path w="13528" h="17661" extrusionOk="0">
                  <a:moveTo>
                    <a:pt x="8819" y="1"/>
                  </a:moveTo>
                  <a:cubicBezTo>
                    <a:pt x="7000" y="1"/>
                    <a:pt x="5307" y="902"/>
                    <a:pt x="5374" y="2937"/>
                  </a:cubicBezTo>
                  <a:cubicBezTo>
                    <a:pt x="5464" y="5665"/>
                    <a:pt x="5374" y="5708"/>
                    <a:pt x="4143" y="7129"/>
                  </a:cubicBezTo>
                  <a:cubicBezTo>
                    <a:pt x="2908" y="8550"/>
                    <a:pt x="1128" y="9746"/>
                    <a:pt x="3156" y="11663"/>
                  </a:cubicBezTo>
                  <a:cubicBezTo>
                    <a:pt x="5184" y="13576"/>
                    <a:pt x="0" y="16217"/>
                    <a:pt x="6088" y="17491"/>
                  </a:cubicBezTo>
                  <a:cubicBezTo>
                    <a:pt x="6643" y="17607"/>
                    <a:pt x="7183" y="17661"/>
                    <a:pt x="7700" y="17661"/>
                  </a:cubicBezTo>
                  <a:cubicBezTo>
                    <a:pt x="11143" y="17661"/>
                    <a:pt x="13527" y="15291"/>
                    <a:pt x="11936" y="13349"/>
                  </a:cubicBezTo>
                  <a:cubicBezTo>
                    <a:pt x="10226" y="11264"/>
                    <a:pt x="11917" y="10578"/>
                    <a:pt x="12093" y="8759"/>
                  </a:cubicBezTo>
                  <a:cubicBezTo>
                    <a:pt x="12269" y="6939"/>
                    <a:pt x="9623" y="6125"/>
                    <a:pt x="10586" y="4793"/>
                  </a:cubicBezTo>
                  <a:cubicBezTo>
                    <a:pt x="11548" y="3461"/>
                    <a:pt x="12315" y="870"/>
                    <a:pt x="10647" y="302"/>
                  </a:cubicBezTo>
                  <a:cubicBezTo>
                    <a:pt x="10065" y="104"/>
                    <a:pt x="9435" y="1"/>
                    <a:pt x="8819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770;p31">
              <a:extLst>
                <a:ext uri="{FF2B5EF4-FFF2-40B4-BE49-F238E27FC236}">
                  <a16:creationId xmlns:a16="http://schemas.microsoft.com/office/drawing/2014/main" id="{AFF361DD-58E8-47AF-86F0-8DB5E0C7A97D}"/>
                </a:ext>
              </a:extLst>
            </p:cNvPr>
            <p:cNvSpPr/>
            <p:nvPr/>
          </p:nvSpPr>
          <p:spPr>
            <a:xfrm>
              <a:off x="5622425" y="2234728"/>
              <a:ext cx="139969" cy="168772"/>
            </a:xfrm>
            <a:custGeom>
              <a:avLst/>
              <a:gdLst/>
              <a:ahLst/>
              <a:cxnLst/>
              <a:rect l="l" t="t" r="r" b="b"/>
              <a:pathLst>
                <a:path w="3562" h="4295" extrusionOk="0">
                  <a:moveTo>
                    <a:pt x="1043" y="0"/>
                  </a:moveTo>
                  <a:cubicBezTo>
                    <a:pt x="721" y="0"/>
                    <a:pt x="372" y="24"/>
                    <a:pt x="0" y="63"/>
                  </a:cubicBezTo>
                  <a:lnTo>
                    <a:pt x="1167" y="4295"/>
                  </a:lnTo>
                  <a:cubicBezTo>
                    <a:pt x="1167" y="4295"/>
                    <a:pt x="3561" y="3347"/>
                    <a:pt x="3411" y="1728"/>
                  </a:cubicBezTo>
                  <a:cubicBezTo>
                    <a:pt x="3285" y="416"/>
                    <a:pt x="2408" y="0"/>
                    <a:pt x="104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771;p31">
              <a:extLst>
                <a:ext uri="{FF2B5EF4-FFF2-40B4-BE49-F238E27FC236}">
                  <a16:creationId xmlns:a16="http://schemas.microsoft.com/office/drawing/2014/main" id="{95DCFCD5-9BA5-45DA-921D-D63BECE6A011}"/>
                </a:ext>
              </a:extLst>
            </p:cNvPr>
            <p:cNvSpPr/>
            <p:nvPr/>
          </p:nvSpPr>
          <p:spPr>
            <a:xfrm>
              <a:off x="5652761" y="2389278"/>
              <a:ext cx="53756" cy="71281"/>
            </a:xfrm>
            <a:custGeom>
              <a:avLst/>
              <a:gdLst/>
              <a:ahLst/>
              <a:cxnLst/>
              <a:rect l="l" t="t" r="r" b="b"/>
              <a:pathLst>
                <a:path w="1368" h="1814" extrusionOk="0">
                  <a:moveTo>
                    <a:pt x="664" y="0"/>
                  </a:moveTo>
                  <a:cubicBezTo>
                    <a:pt x="357" y="0"/>
                    <a:pt x="94" y="250"/>
                    <a:pt x="50" y="592"/>
                  </a:cubicBezTo>
                  <a:cubicBezTo>
                    <a:pt x="0" y="979"/>
                    <a:pt x="133" y="1357"/>
                    <a:pt x="334" y="1611"/>
                  </a:cubicBezTo>
                  <a:cubicBezTo>
                    <a:pt x="446" y="1751"/>
                    <a:pt x="575" y="1813"/>
                    <a:pt x="702" y="1813"/>
                  </a:cubicBezTo>
                  <a:cubicBezTo>
                    <a:pt x="918" y="1813"/>
                    <a:pt x="1126" y="1634"/>
                    <a:pt x="1221" y="1360"/>
                  </a:cubicBezTo>
                  <a:cubicBezTo>
                    <a:pt x="1360" y="969"/>
                    <a:pt x="1368" y="301"/>
                    <a:pt x="951" y="75"/>
                  </a:cubicBezTo>
                  <a:cubicBezTo>
                    <a:pt x="855" y="24"/>
                    <a:pt x="757" y="0"/>
                    <a:pt x="664" y="0"/>
                  </a:cubicBezTo>
                  <a:close/>
                </a:path>
              </a:pathLst>
            </a:custGeom>
            <a:solidFill>
              <a:srgbClr val="E489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772;p31">
              <a:extLst>
                <a:ext uri="{FF2B5EF4-FFF2-40B4-BE49-F238E27FC236}">
                  <a16:creationId xmlns:a16="http://schemas.microsoft.com/office/drawing/2014/main" id="{60072910-D818-4046-97D5-5DEE59F0571A}"/>
                </a:ext>
              </a:extLst>
            </p:cNvPr>
            <p:cNvSpPr/>
            <p:nvPr/>
          </p:nvSpPr>
          <p:spPr>
            <a:xfrm>
              <a:off x="5313405" y="3095694"/>
              <a:ext cx="369137" cy="1584964"/>
            </a:xfrm>
            <a:custGeom>
              <a:avLst/>
              <a:gdLst/>
              <a:ahLst/>
              <a:cxnLst/>
              <a:rect l="l" t="t" r="r" b="b"/>
              <a:pathLst>
                <a:path w="9394" h="40335" extrusionOk="0">
                  <a:moveTo>
                    <a:pt x="3701" y="1"/>
                  </a:moveTo>
                  <a:cubicBezTo>
                    <a:pt x="1242" y="3458"/>
                    <a:pt x="2979" y="5726"/>
                    <a:pt x="1885" y="20632"/>
                  </a:cubicBezTo>
                  <a:cubicBezTo>
                    <a:pt x="1454" y="26523"/>
                    <a:pt x="0" y="40334"/>
                    <a:pt x="0" y="40334"/>
                  </a:cubicBezTo>
                  <a:lnTo>
                    <a:pt x="2599" y="40334"/>
                  </a:lnTo>
                  <a:cubicBezTo>
                    <a:pt x="2599" y="40334"/>
                    <a:pt x="6020" y="26046"/>
                    <a:pt x="6910" y="20090"/>
                  </a:cubicBezTo>
                  <a:cubicBezTo>
                    <a:pt x="7006" y="19426"/>
                    <a:pt x="7107" y="18723"/>
                    <a:pt x="7208" y="17991"/>
                  </a:cubicBezTo>
                  <a:cubicBezTo>
                    <a:pt x="7614" y="15087"/>
                    <a:pt x="8033" y="11716"/>
                    <a:pt x="8399" y="8684"/>
                  </a:cubicBezTo>
                  <a:cubicBezTo>
                    <a:pt x="8966" y="3932"/>
                    <a:pt x="9393" y="1"/>
                    <a:pt x="9393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773;p31">
              <a:extLst>
                <a:ext uri="{FF2B5EF4-FFF2-40B4-BE49-F238E27FC236}">
                  <a16:creationId xmlns:a16="http://schemas.microsoft.com/office/drawing/2014/main" id="{5C299E66-C022-4C1B-B0EA-960C505D547B}"/>
                </a:ext>
              </a:extLst>
            </p:cNvPr>
            <p:cNvSpPr/>
            <p:nvPr/>
          </p:nvSpPr>
          <p:spPr>
            <a:xfrm>
              <a:off x="5296587" y="4630420"/>
              <a:ext cx="147042" cy="51948"/>
            </a:xfrm>
            <a:custGeom>
              <a:avLst/>
              <a:gdLst/>
              <a:ahLst/>
              <a:cxnLst/>
              <a:rect l="l" t="t" r="r" b="b"/>
              <a:pathLst>
                <a:path w="3742" h="1322" extrusionOk="0">
                  <a:moveTo>
                    <a:pt x="3741" y="1"/>
                  </a:moveTo>
                  <a:lnTo>
                    <a:pt x="62" y="94"/>
                  </a:lnTo>
                  <a:lnTo>
                    <a:pt x="1" y="1321"/>
                  </a:lnTo>
                  <a:lnTo>
                    <a:pt x="3454" y="1321"/>
                  </a:lnTo>
                  <a:lnTo>
                    <a:pt x="3741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774;p31">
              <a:extLst>
                <a:ext uri="{FF2B5EF4-FFF2-40B4-BE49-F238E27FC236}">
                  <a16:creationId xmlns:a16="http://schemas.microsoft.com/office/drawing/2014/main" id="{75315F33-BBF7-454F-AEA7-2E83CDA35AFD}"/>
                </a:ext>
              </a:extLst>
            </p:cNvPr>
            <p:cNvSpPr/>
            <p:nvPr/>
          </p:nvSpPr>
          <p:spPr>
            <a:xfrm>
              <a:off x="5519157" y="3329738"/>
              <a:ext cx="124329" cy="472955"/>
            </a:xfrm>
            <a:custGeom>
              <a:avLst/>
              <a:gdLst/>
              <a:ahLst/>
              <a:cxnLst/>
              <a:rect l="l" t="t" r="r" b="b"/>
              <a:pathLst>
                <a:path w="3164" h="12036" extrusionOk="0">
                  <a:moveTo>
                    <a:pt x="2148" y="0"/>
                  </a:moveTo>
                  <a:cubicBezTo>
                    <a:pt x="1" y="1328"/>
                    <a:pt x="1365" y="8952"/>
                    <a:pt x="1972" y="12035"/>
                  </a:cubicBezTo>
                  <a:cubicBezTo>
                    <a:pt x="2378" y="9131"/>
                    <a:pt x="2797" y="5760"/>
                    <a:pt x="3163" y="2728"/>
                  </a:cubicBezTo>
                  <a:cubicBezTo>
                    <a:pt x="2984" y="1637"/>
                    <a:pt x="2664" y="682"/>
                    <a:pt x="21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775;p31">
              <a:extLst>
                <a:ext uri="{FF2B5EF4-FFF2-40B4-BE49-F238E27FC236}">
                  <a16:creationId xmlns:a16="http://schemas.microsoft.com/office/drawing/2014/main" id="{D5263DC2-F7F3-4671-BAE4-407E3B4BF8FB}"/>
                </a:ext>
              </a:extLst>
            </p:cNvPr>
            <p:cNvSpPr/>
            <p:nvPr/>
          </p:nvSpPr>
          <p:spPr>
            <a:xfrm>
              <a:off x="5540180" y="3095694"/>
              <a:ext cx="271293" cy="1584964"/>
            </a:xfrm>
            <a:custGeom>
              <a:avLst/>
              <a:gdLst/>
              <a:ahLst/>
              <a:cxnLst/>
              <a:rect l="l" t="t" r="r" b="b"/>
              <a:pathLst>
                <a:path w="6904" h="40335" extrusionOk="0">
                  <a:moveTo>
                    <a:pt x="1" y="1"/>
                  </a:moveTo>
                  <a:cubicBezTo>
                    <a:pt x="1" y="1"/>
                    <a:pt x="1785" y="14118"/>
                    <a:pt x="2075" y="20594"/>
                  </a:cubicBezTo>
                  <a:cubicBezTo>
                    <a:pt x="2341" y="26530"/>
                    <a:pt x="2621" y="40334"/>
                    <a:pt x="2621" y="40334"/>
                  </a:cubicBezTo>
                  <a:lnTo>
                    <a:pt x="5202" y="40334"/>
                  </a:lnTo>
                  <a:cubicBezTo>
                    <a:pt x="5202" y="40334"/>
                    <a:pt x="6723" y="26178"/>
                    <a:pt x="6813" y="20130"/>
                  </a:cubicBezTo>
                  <a:cubicBezTo>
                    <a:pt x="6903" y="14319"/>
                    <a:pt x="5668" y="1"/>
                    <a:pt x="5668" y="1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776;p31">
              <a:extLst>
                <a:ext uri="{FF2B5EF4-FFF2-40B4-BE49-F238E27FC236}">
                  <a16:creationId xmlns:a16="http://schemas.microsoft.com/office/drawing/2014/main" id="{56804F90-F7C2-4753-94A9-D4D77D3265D5}"/>
                </a:ext>
              </a:extLst>
            </p:cNvPr>
            <p:cNvSpPr/>
            <p:nvPr/>
          </p:nvSpPr>
          <p:spPr>
            <a:xfrm>
              <a:off x="5624115" y="4630420"/>
              <a:ext cx="146885" cy="51948"/>
            </a:xfrm>
            <a:custGeom>
              <a:avLst/>
              <a:gdLst/>
              <a:ahLst/>
              <a:cxnLst/>
              <a:rect l="l" t="t" r="r" b="b"/>
              <a:pathLst>
                <a:path w="3738" h="1322" extrusionOk="0">
                  <a:moveTo>
                    <a:pt x="3737" y="1"/>
                  </a:moveTo>
                  <a:lnTo>
                    <a:pt x="0" y="94"/>
                  </a:lnTo>
                  <a:lnTo>
                    <a:pt x="61" y="1321"/>
                  </a:lnTo>
                  <a:lnTo>
                    <a:pt x="3449" y="1321"/>
                  </a:lnTo>
                  <a:lnTo>
                    <a:pt x="3737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777;p31">
              <a:extLst>
                <a:ext uri="{FF2B5EF4-FFF2-40B4-BE49-F238E27FC236}">
                  <a16:creationId xmlns:a16="http://schemas.microsoft.com/office/drawing/2014/main" id="{AEE048E9-C18C-4478-A9FB-1F7BB1866649}"/>
                </a:ext>
              </a:extLst>
            </p:cNvPr>
            <p:cNvSpPr/>
            <p:nvPr/>
          </p:nvSpPr>
          <p:spPr>
            <a:xfrm>
              <a:off x="5439505" y="3075574"/>
              <a:ext cx="333025" cy="33872"/>
            </a:xfrm>
            <a:custGeom>
              <a:avLst/>
              <a:gdLst/>
              <a:ahLst/>
              <a:cxnLst/>
              <a:rect l="l" t="t" r="r" b="b"/>
              <a:pathLst>
                <a:path w="8475" h="862" extrusionOk="0">
                  <a:moveTo>
                    <a:pt x="495" y="0"/>
                  </a:moveTo>
                  <a:cubicBezTo>
                    <a:pt x="438" y="0"/>
                    <a:pt x="388" y="25"/>
                    <a:pt x="370" y="57"/>
                  </a:cubicBezTo>
                  <a:lnTo>
                    <a:pt x="25" y="750"/>
                  </a:lnTo>
                  <a:cubicBezTo>
                    <a:pt x="0" y="804"/>
                    <a:pt x="65" y="862"/>
                    <a:pt x="154" y="862"/>
                  </a:cubicBezTo>
                  <a:lnTo>
                    <a:pt x="8273" y="862"/>
                  </a:lnTo>
                  <a:cubicBezTo>
                    <a:pt x="8341" y="862"/>
                    <a:pt x="8399" y="826"/>
                    <a:pt x="8402" y="783"/>
                  </a:cubicBezTo>
                  <a:lnTo>
                    <a:pt x="8470" y="90"/>
                  </a:lnTo>
                  <a:cubicBezTo>
                    <a:pt x="8475" y="39"/>
                    <a:pt x="8414" y="0"/>
                    <a:pt x="8338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778;p31">
              <a:extLst>
                <a:ext uri="{FF2B5EF4-FFF2-40B4-BE49-F238E27FC236}">
                  <a16:creationId xmlns:a16="http://schemas.microsoft.com/office/drawing/2014/main" id="{CE445BE7-ADA7-4E32-A07E-6979445A636A}"/>
                </a:ext>
              </a:extLst>
            </p:cNvPr>
            <p:cNvSpPr/>
            <p:nvPr/>
          </p:nvSpPr>
          <p:spPr>
            <a:xfrm>
              <a:off x="5484459" y="3073177"/>
              <a:ext cx="18115" cy="39216"/>
            </a:xfrm>
            <a:custGeom>
              <a:avLst/>
              <a:gdLst/>
              <a:ahLst/>
              <a:cxnLst/>
              <a:rect l="l" t="t" r="r" b="b"/>
              <a:pathLst>
                <a:path w="461" h="998" extrusionOk="0">
                  <a:moveTo>
                    <a:pt x="177" y="0"/>
                  </a:moveTo>
                  <a:cubicBezTo>
                    <a:pt x="138" y="0"/>
                    <a:pt x="102" y="22"/>
                    <a:pt x="98" y="47"/>
                  </a:cubicBezTo>
                  <a:lnTo>
                    <a:pt x="4" y="948"/>
                  </a:lnTo>
                  <a:cubicBezTo>
                    <a:pt x="1" y="976"/>
                    <a:pt x="34" y="998"/>
                    <a:pt x="77" y="998"/>
                  </a:cubicBezTo>
                  <a:lnTo>
                    <a:pt x="284" y="998"/>
                  </a:lnTo>
                  <a:cubicBezTo>
                    <a:pt x="327" y="998"/>
                    <a:pt x="364" y="976"/>
                    <a:pt x="367" y="948"/>
                  </a:cubicBezTo>
                  <a:lnTo>
                    <a:pt x="461" y="47"/>
                  </a:lnTo>
                  <a:cubicBezTo>
                    <a:pt x="461" y="22"/>
                    <a:pt x="432" y="0"/>
                    <a:pt x="389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779;p31">
              <a:extLst>
                <a:ext uri="{FF2B5EF4-FFF2-40B4-BE49-F238E27FC236}">
                  <a16:creationId xmlns:a16="http://schemas.microsoft.com/office/drawing/2014/main" id="{DE97848D-C1E6-4803-B65D-B0F1DE6F1748}"/>
                </a:ext>
              </a:extLst>
            </p:cNvPr>
            <p:cNvSpPr/>
            <p:nvPr/>
          </p:nvSpPr>
          <p:spPr>
            <a:xfrm>
              <a:off x="5684512" y="3073177"/>
              <a:ext cx="18076" cy="39216"/>
            </a:xfrm>
            <a:custGeom>
              <a:avLst/>
              <a:gdLst/>
              <a:ahLst/>
              <a:cxnLst/>
              <a:rect l="l" t="t" r="r" b="b"/>
              <a:pathLst>
                <a:path w="460" h="998" extrusionOk="0">
                  <a:moveTo>
                    <a:pt x="176" y="0"/>
                  </a:moveTo>
                  <a:cubicBezTo>
                    <a:pt x="136" y="0"/>
                    <a:pt x="97" y="22"/>
                    <a:pt x="97" y="47"/>
                  </a:cubicBezTo>
                  <a:lnTo>
                    <a:pt x="4" y="948"/>
                  </a:lnTo>
                  <a:cubicBezTo>
                    <a:pt x="0" y="976"/>
                    <a:pt x="32" y="998"/>
                    <a:pt x="75" y="998"/>
                  </a:cubicBezTo>
                  <a:lnTo>
                    <a:pt x="283" y="998"/>
                  </a:lnTo>
                  <a:cubicBezTo>
                    <a:pt x="327" y="998"/>
                    <a:pt x="362" y="976"/>
                    <a:pt x="366" y="948"/>
                  </a:cubicBezTo>
                  <a:lnTo>
                    <a:pt x="459" y="47"/>
                  </a:lnTo>
                  <a:cubicBezTo>
                    <a:pt x="459" y="22"/>
                    <a:pt x="426" y="0"/>
                    <a:pt x="388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3" name="Google Shape;517;p29">
            <a:extLst>
              <a:ext uri="{FF2B5EF4-FFF2-40B4-BE49-F238E27FC236}">
                <a16:creationId xmlns:a16="http://schemas.microsoft.com/office/drawing/2014/main" id="{D743F3E5-8A65-4765-87A6-91995CA0B890}"/>
              </a:ext>
            </a:extLst>
          </p:cNvPr>
          <p:cNvGrpSpPr/>
          <p:nvPr/>
        </p:nvGrpSpPr>
        <p:grpSpPr>
          <a:xfrm>
            <a:off x="43127" y="3505260"/>
            <a:ext cx="2126258" cy="1507092"/>
            <a:chOff x="4857224" y="3518946"/>
            <a:chExt cx="2371910" cy="1507092"/>
          </a:xfrm>
        </p:grpSpPr>
        <p:sp>
          <p:nvSpPr>
            <p:cNvPr id="344" name="Google Shape;518;p29">
              <a:extLst>
                <a:ext uri="{FF2B5EF4-FFF2-40B4-BE49-F238E27FC236}">
                  <a16:creationId xmlns:a16="http://schemas.microsoft.com/office/drawing/2014/main" id="{46E7A848-A872-41C8-B390-88B23753B9A0}"/>
                </a:ext>
              </a:extLst>
            </p:cNvPr>
            <p:cNvSpPr/>
            <p:nvPr/>
          </p:nvSpPr>
          <p:spPr>
            <a:xfrm flipH="1">
              <a:off x="6620122" y="4175756"/>
              <a:ext cx="454956" cy="850283"/>
            </a:xfrm>
            <a:custGeom>
              <a:avLst/>
              <a:gdLst/>
              <a:ahLst/>
              <a:cxnLst/>
              <a:rect l="l" t="t" r="r" b="b"/>
              <a:pathLst>
                <a:path w="9415" h="17596" extrusionOk="0">
                  <a:moveTo>
                    <a:pt x="0" y="1"/>
                  </a:moveTo>
                  <a:lnTo>
                    <a:pt x="0" y="15912"/>
                  </a:lnTo>
                  <a:cubicBezTo>
                    <a:pt x="0" y="16842"/>
                    <a:pt x="620" y="17595"/>
                    <a:pt x="1382" y="17595"/>
                  </a:cubicBezTo>
                  <a:lnTo>
                    <a:pt x="8029" y="17595"/>
                  </a:lnTo>
                  <a:cubicBezTo>
                    <a:pt x="8794" y="17595"/>
                    <a:pt x="9415" y="16842"/>
                    <a:pt x="9415" y="15912"/>
                  </a:cubicBezTo>
                  <a:lnTo>
                    <a:pt x="9415" y="1"/>
                  </a:lnTo>
                  <a:lnTo>
                    <a:pt x="9228" y="1"/>
                  </a:lnTo>
                  <a:lnTo>
                    <a:pt x="9228" y="15912"/>
                  </a:lnTo>
                  <a:cubicBezTo>
                    <a:pt x="9228" y="16737"/>
                    <a:pt x="8693" y="17413"/>
                    <a:pt x="8029" y="17413"/>
                  </a:cubicBezTo>
                  <a:lnTo>
                    <a:pt x="1382" y="17413"/>
                  </a:lnTo>
                  <a:cubicBezTo>
                    <a:pt x="721" y="17413"/>
                    <a:pt x="183" y="16737"/>
                    <a:pt x="183" y="15912"/>
                  </a:cubicBezTo>
                  <a:lnTo>
                    <a:pt x="18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519;p29">
              <a:extLst>
                <a:ext uri="{FF2B5EF4-FFF2-40B4-BE49-F238E27FC236}">
                  <a16:creationId xmlns:a16="http://schemas.microsoft.com/office/drawing/2014/main" id="{FF5FD907-CB87-424D-B0A6-CA6DF8594307}"/>
                </a:ext>
              </a:extLst>
            </p:cNvPr>
            <p:cNvSpPr/>
            <p:nvPr/>
          </p:nvSpPr>
          <p:spPr>
            <a:xfrm flipH="1">
              <a:off x="4865016" y="4175756"/>
              <a:ext cx="455005" cy="850283"/>
            </a:xfrm>
            <a:custGeom>
              <a:avLst/>
              <a:gdLst/>
              <a:ahLst/>
              <a:cxnLst/>
              <a:rect l="l" t="t" r="r" b="b"/>
              <a:pathLst>
                <a:path w="9416" h="17596" extrusionOk="0">
                  <a:moveTo>
                    <a:pt x="1" y="1"/>
                  </a:moveTo>
                  <a:lnTo>
                    <a:pt x="1" y="15912"/>
                  </a:lnTo>
                  <a:cubicBezTo>
                    <a:pt x="1" y="16842"/>
                    <a:pt x="622" y="17595"/>
                    <a:pt x="1383" y="17595"/>
                  </a:cubicBezTo>
                  <a:lnTo>
                    <a:pt x="8030" y="17595"/>
                  </a:lnTo>
                  <a:cubicBezTo>
                    <a:pt x="8794" y="17595"/>
                    <a:pt x="9415" y="16842"/>
                    <a:pt x="9415" y="15912"/>
                  </a:cubicBezTo>
                  <a:lnTo>
                    <a:pt x="9415" y="1"/>
                  </a:lnTo>
                  <a:lnTo>
                    <a:pt x="9229" y="1"/>
                  </a:lnTo>
                  <a:lnTo>
                    <a:pt x="9229" y="15912"/>
                  </a:lnTo>
                  <a:cubicBezTo>
                    <a:pt x="9229" y="16737"/>
                    <a:pt x="8694" y="17413"/>
                    <a:pt x="8030" y="17413"/>
                  </a:cubicBezTo>
                  <a:lnTo>
                    <a:pt x="1383" y="17413"/>
                  </a:lnTo>
                  <a:cubicBezTo>
                    <a:pt x="723" y="17413"/>
                    <a:pt x="184" y="16737"/>
                    <a:pt x="184" y="15912"/>
                  </a:cubicBezTo>
                  <a:lnTo>
                    <a:pt x="18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520;p29">
              <a:extLst>
                <a:ext uri="{FF2B5EF4-FFF2-40B4-BE49-F238E27FC236}">
                  <a16:creationId xmlns:a16="http://schemas.microsoft.com/office/drawing/2014/main" id="{59D74A51-3EFB-42B1-B9B8-B33902029130}"/>
                </a:ext>
              </a:extLst>
            </p:cNvPr>
            <p:cNvSpPr/>
            <p:nvPr/>
          </p:nvSpPr>
          <p:spPr>
            <a:xfrm flipH="1">
              <a:off x="4857224" y="3925297"/>
              <a:ext cx="2371910" cy="250504"/>
            </a:xfrm>
            <a:custGeom>
              <a:avLst/>
              <a:gdLst/>
              <a:ahLst/>
              <a:cxnLst/>
              <a:rect l="l" t="t" r="r" b="b"/>
              <a:pathLst>
                <a:path w="49085" h="5184" extrusionOk="0">
                  <a:moveTo>
                    <a:pt x="1" y="0"/>
                  </a:moveTo>
                  <a:lnTo>
                    <a:pt x="1" y="5184"/>
                  </a:lnTo>
                  <a:lnTo>
                    <a:pt x="49084" y="5184"/>
                  </a:lnTo>
                  <a:lnTo>
                    <a:pt x="49084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521;p29">
              <a:extLst>
                <a:ext uri="{FF2B5EF4-FFF2-40B4-BE49-F238E27FC236}">
                  <a16:creationId xmlns:a16="http://schemas.microsoft.com/office/drawing/2014/main" id="{7425F72A-3DA9-4949-B77B-41E229E901D6}"/>
                </a:ext>
              </a:extLst>
            </p:cNvPr>
            <p:cNvSpPr/>
            <p:nvPr/>
          </p:nvSpPr>
          <p:spPr>
            <a:xfrm flipH="1">
              <a:off x="6769635" y="4175756"/>
              <a:ext cx="455005" cy="850283"/>
            </a:xfrm>
            <a:custGeom>
              <a:avLst/>
              <a:gdLst/>
              <a:ahLst/>
              <a:cxnLst/>
              <a:rect l="l" t="t" r="r" b="b"/>
              <a:pathLst>
                <a:path w="9416" h="17596" extrusionOk="0">
                  <a:moveTo>
                    <a:pt x="1" y="1"/>
                  </a:moveTo>
                  <a:lnTo>
                    <a:pt x="1" y="15912"/>
                  </a:lnTo>
                  <a:cubicBezTo>
                    <a:pt x="1" y="16842"/>
                    <a:pt x="622" y="17595"/>
                    <a:pt x="1386" y="17595"/>
                  </a:cubicBezTo>
                  <a:lnTo>
                    <a:pt x="8034" y="17595"/>
                  </a:lnTo>
                  <a:cubicBezTo>
                    <a:pt x="8794" y="17595"/>
                    <a:pt x="9415" y="16842"/>
                    <a:pt x="9415" y="15912"/>
                  </a:cubicBezTo>
                  <a:lnTo>
                    <a:pt x="9415" y="1"/>
                  </a:lnTo>
                  <a:lnTo>
                    <a:pt x="9233" y="1"/>
                  </a:lnTo>
                  <a:lnTo>
                    <a:pt x="9233" y="15912"/>
                  </a:lnTo>
                  <a:cubicBezTo>
                    <a:pt x="9233" y="16737"/>
                    <a:pt x="8694" y="17413"/>
                    <a:pt x="8034" y="17413"/>
                  </a:cubicBezTo>
                  <a:lnTo>
                    <a:pt x="1386" y="17413"/>
                  </a:lnTo>
                  <a:cubicBezTo>
                    <a:pt x="722" y="17413"/>
                    <a:pt x="188" y="16737"/>
                    <a:pt x="188" y="15912"/>
                  </a:cubicBezTo>
                  <a:lnTo>
                    <a:pt x="188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522;p29">
              <a:extLst>
                <a:ext uri="{FF2B5EF4-FFF2-40B4-BE49-F238E27FC236}">
                  <a16:creationId xmlns:a16="http://schemas.microsoft.com/office/drawing/2014/main" id="{77996586-ABBE-48B5-A82E-FC9FBDE5C887}"/>
                </a:ext>
              </a:extLst>
            </p:cNvPr>
            <p:cNvSpPr/>
            <p:nvPr/>
          </p:nvSpPr>
          <p:spPr>
            <a:xfrm flipH="1">
              <a:off x="5039125" y="4175756"/>
              <a:ext cx="455005" cy="850283"/>
            </a:xfrm>
            <a:custGeom>
              <a:avLst/>
              <a:gdLst/>
              <a:ahLst/>
              <a:cxnLst/>
              <a:rect l="l" t="t" r="r" b="b"/>
              <a:pathLst>
                <a:path w="9416" h="17596" extrusionOk="0">
                  <a:moveTo>
                    <a:pt x="0" y="1"/>
                  </a:moveTo>
                  <a:lnTo>
                    <a:pt x="0" y="15912"/>
                  </a:lnTo>
                  <a:cubicBezTo>
                    <a:pt x="0" y="16842"/>
                    <a:pt x="622" y="17595"/>
                    <a:pt x="1382" y="17595"/>
                  </a:cubicBezTo>
                  <a:lnTo>
                    <a:pt x="8033" y="17595"/>
                  </a:lnTo>
                  <a:cubicBezTo>
                    <a:pt x="8794" y="17595"/>
                    <a:pt x="9415" y="16842"/>
                    <a:pt x="9415" y="15912"/>
                  </a:cubicBezTo>
                  <a:lnTo>
                    <a:pt x="9415" y="1"/>
                  </a:lnTo>
                  <a:lnTo>
                    <a:pt x="9232" y="1"/>
                  </a:lnTo>
                  <a:lnTo>
                    <a:pt x="9232" y="15912"/>
                  </a:lnTo>
                  <a:cubicBezTo>
                    <a:pt x="9232" y="16737"/>
                    <a:pt x="8693" y="17413"/>
                    <a:pt x="8033" y="17413"/>
                  </a:cubicBezTo>
                  <a:lnTo>
                    <a:pt x="1382" y="17413"/>
                  </a:lnTo>
                  <a:cubicBezTo>
                    <a:pt x="721" y="17413"/>
                    <a:pt x="183" y="16737"/>
                    <a:pt x="183" y="15912"/>
                  </a:cubicBezTo>
                  <a:lnTo>
                    <a:pt x="183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523;p29">
              <a:extLst>
                <a:ext uri="{FF2B5EF4-FFF2-40B4-BE49-F238E27FC236}">
                  <a16:creationId xmlns:a16="http://schemas.microsoft.com/office/drawing/2014/main" id="{6C094C24-FB9F-48CB-A33B-A6FF539756FF}"/>
                </a:ext>
              </a:extLst>
            </p:cNvPr>
            <p:cNvSpPr/>
            <p:nvPr/>
          </p:nvSpPr>
          <p:spPr>
            <a:xfrm flipH="1">
              <a:off x="5686280" y="3518946"/>
              <a:ext cx="881692" cy="406392"/>
            </a:xfrm>
            <a:custGeom>
              <a:avLst/>
              <a:gdLst/>
              <a:ahLst/>
              <a:cxnLst/>
              <a:rect l="l" t="t" r="r" b="b"/>
              <a:pathLst>
                <a:path w="18246" h="8410" extrusionOk="0">
                  <a:moveTo>
                    <a:pt x="6106" y="0"/>
                  </a:moveTo>
                  <a:lnTo>
                    <a:pt x="4096" y="8004"/>
                  </a:lnTo>
                  <a:lnTo>
                    <a:pt x="1" y="8004"/>
                  </a:lnTo>
                  <a:lnTo>
                    <a:pt x="1" y="8409"/>
                  </a:lnTo>
                  <a:lnTo>
                    <a:pt x="16490" y="8409"/>
                  </a:lnTo>
                  <a:lnTo>
                    <a:pt x="18245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524;p29">
              <a:extLst>
                <a:ext uri="{FF2B5EF4-FFF2-40B4-BE49-F238E27FC236}">
                  <a16:creationId xmlns:a16="http://schemas.microsoft.com/office/drawing/2014/main" id="{0BA4C001-6093-4B55-8D9D-30715C79892C}"/>
                </a:ext>
              </a:extLst>
            </p:cNvPr>
            <p:cNvSpPr/>
            <p:nvPr/>
          </p:nvSpPr>
          <p:spPr>
            <a:xfrm flipH="1">
              <a:off x="5968474" y="3699820"/>
              <a:ext cx="57455" cy="57455"/>
            </a:xfrm>
            <a:custGeom>
              <a:avLst/>
              <a:gdLst/>
              <a:ahLst/>
              <a:cxnLst/>
              <a:rect l="l" t="t" r="r" b="b"/>
              <a:pathLst>
                <a:path w="1189" h="1189" extrusionOk="0">
                  <a:moveTo>
                    <a:pt x="592" y="1"/>
                  </a:moveTo>
                  <a:cubicBezTo>
                    <a:pt x="266" y="1"/>
                    <a:pt x="1" y="266"/>
                    <a:pt x="1" y="593"/>
                  </a:cubicBezTo>
                  <a:cubicBezTo>
                    <a:pt x="1" y="923"/>
                    <a:pt x="266" y="1189"/>
                    <a:pt x="592" y="1189"/>
                  </a:cubicBezTo>
                  <a:cubicBezTo>
                    <a:pt x="923" y="1189"/>
                    <a:pt x="1189" y="923"/>
                    <a:pt x="1189" y="593"/>
                  </a:cubicBezTo>
                  <a:cubicBezTo>
                    <a:pt x="1189" y="266"/>
                    <a:pt x="923" y="1"/>
                    <a:pt x="592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525;p29">
              <a:extLst>
                <a:ext uri="{FF2B5EF4-FFF2-40B4-BE49-F238E27FC236}">
                  <a16:creationId xmlns:a16="http://schemas.microsoft.com/office/drawing/2014/main" id="{7C4F35AA-9149-4C23-AA74-B62C24EC47BF}"/>
                </a:ext>
              </a:extLst>
            </p:cNvPr>
            <p:cNvSpPr/>
            <p:nvPr/>
          </p:nvSpPr>
          <p:spPr>
            <a:xfrm flipH="1">
              <a:off x="5488240" y="3848994"/>
              <a:ext cx="284136" cy="169805"/>
            </a:xfrm>
            <a:custGeom>
              <a:avLst/>
              <a:gdLst/>
              <a:ahLst/>
              <a:cxnLst/>
              <a:rect l="l" t="t" r="r" b="b"/>
              <a:pathLst>
                <a:path w="5880" h="3514" extrusionOk="0">
                  <a:moveTo>
                    <a:pt x="2620" y="1414"/>
                  </a:moveTo>
                  <a:cubicBezTo>
                    <a:pt x="2664" y="1527"/>
                    <a:pt x="2706" y="1643"/>
                    <a:pt x="2747" y="1763"/>
                  </a:cubicBezTo>
                  <a:cubicBezTo>
                    <a:pt x="2865" y="2104"/>
                    <a:pt x="2998" y="2484"/>
                    <a:pt x="2905" y="2861"/>
                  </a:cubicBezTo>
                  <a:cubicBezTo>
                    <a:pt x="2858" y="3044"/>
                    <a:pt x="2754" y="3224"/>
                    <a:pt x="2593" y="3328"/>
                  </a:cubicBezTo>
                  <a:cubicBezTo>
                    <a:pt x="2503" y="3388"/>
                    <a:pt x="2397" y="3417"/>
                    <a:pt x="2289" y="3417"/>
                  </a:cubicBezTo>
                  <a:cubicBezTo>
                    <a:pt x="2204" y="3417"/>
                    <a:pt x="2117" y="3398"/>
                    <a:pt x="2036" y="3363"/>
                  </a:cubicBezTo>
                  <a:cubicBezTo>
                    <a:pt x="1853" y="3288"/>
                    <a:pt x="1699" y="3141"/>
                    <a:pt x="1616" y="2965"/>
                  </a:cubicBezTo>
                  <a:cubicBezTo>
                    <a:pt x="1537" y="2790"/>
                    <a:pt x="1530" y="2585"/>
                    <a:pt x="1577" y="2402"/>
                  </a:cubicBezTo>
                  <a:cubicBezTo>
                    <a:pt x="1674" y="2025"/>
                    <a:pt x="1954" y="1734"/>
                    <a:pt x="2270" y="1566"/>
                  </a:cubicBezTo>
                  <a:cubicBezTo>
                    <a:pt x="2384" y="1503"/>
                    <a:pt x="2501" y="1454"/>
                    <a:pt x="2620" y="1414"/>
                  </a:cubicBezTo>
                  <a:close/>
                  <a:moveTo>
                    <a:pt x="999" y="0"/>
                  </a:moveTo>
                  <a:cubicBezTo>
                    <a:pt x="776" y="4"/>
                    <a:pt x="586" y="40"/>
                    <a:pt x="436" y="83"/>
                  </a:cubicBezTo>
                  <a:cubicBezTo>
                    <a:pt x="285" y="126"/>
                    <a:pt x="173" y="184"/>
                    <a:pt x="101" y="227"/>
                  </a:cubicBezTo>
                  <a:cubicBezTo>
                    <a:pt x="33" y="270"/>
                    <a:pt x="1" y="298"/>
                    <a:pt x="1" y="298"/>
                  </a:cubicBezTo>
                  <a:cubicBezTo>
                    <a:pt x="1" y="299"/>
                    <a:pt x="2" y="299"/>
                    <a:pt x="2" y="299"/>
                  </a:cubicBezTo>
                  <a:cubicBezTo>
                    <a:pt x="21" y="299"/>
                    <a:pt x="158" y="194"/>
                    <a:pt x="446" y="119"/>
                  </a:cubicBezTo>
                  <a:cubicBezTo>
                    <a:pt x="593" y="83"/>
                    <a:pt x="780" y="55"/>
                    <a:pt x="999" y="55"/>
                  </a:cubicBezTo>
                  <a:cubicBezTo>
                    <a:pt x="1218" y="58"/>
                    <a:pt x="1469" y="83"/>
                    <a:pt x="1717" y="194"/>
                  </a:cubicBezTo>
                  <a:cubicBezTo>
                    <a:pt x="1842" y="248"/>
                    <a:pt x="1950" y="338"/>
                    <a:pt x="2051" y="446"/>
                  </a:cubicBezTo>
                  <a:cubicBezTo>
                    <a:pt x="2154" y="557"/>
                    <a:pt x="2248" y="679"/>
                    <a:pt x="2331" y="815"/>
                  </a:cubicBezTo>
                  <a:cubicBezTo>
                    <a:pt x="2428" y="975"/>
                    <a:pt x="2511" y="1149"/>
                    <a:pt x="2588" y="1335"/>
                  </a:cubicBezTo>
                  <a:lnTo>
                    <a:pt x="2588" y="1335"/>
                  </a:lnTo>
                  <a:cubicBezTo>
                    <a:pt x="2467" y="1376"/>
                    <a:pt x="2345" y="1426"/>
                    <a:pt x="2227" y="1490"/>
                  </a:cubicBezTo>
                  <a:cubicBezTo>
                    <a:pt x="1892" y="1659"/>
                    <a:pt x="1591" y="1971"/>
                    <a:pt x="1487" y="2376"/>
                  </a:cubicBezTo>
                  <a:cubicBezTo>
                    <a:pt x="1433" y="2578"/>
                    <a:pt x="1437" y="2803"/>
                    <a:pt x="1530" y="3005"/>
                  </a:cubicBezTo>
                  <a:cubicBezTo>
                    <a:pt x="1624" y="3206"/>
                    <a:pt x="1792" y="3367"/>
                    <a:pt x="2000" y="3453"/>
                  </a:cubicBezTo>
                  <a:cubicBezTo>
                    <a:pt x="2090" y="3493"/>
                    <a:pt x="2189" y="3513"/>
                    <a:pt x="2288" y="3513"/>
                  </a:cubicBezTo>
                  <a:cubicBezTo>
                    <a:pt x="2415" y="3513"/>
                    <a:pt x="2541" y="3479"/>
                    <a:pt x="2646" y="3406"/>
                  </a:cubicBezTo>
                  <a:cubicBezTo>
                    <a:pt x="2833" y="3285"/>
                    <a:pt x="2944" y="3083"/>
                    <a:pt x="2994" y="2883"/>
                  </a:cubicBezTo>
                  <a:cubicBezTo>
                    <a:pt x="3048" y="2678"/>
                    <a:pt x="3034" y="2470"/>
                    <a:pt x="2994" y="2280"/>
                  </a:cubicBezTo>
                  <a:cubicBezTo>
                    <a:pt x="2955" y="2086"/>
                    <a:pt x="2894" y="1907"/>
                    <a:pt x="2833" y="1730"/>
                  </a:cubicBezTo>
                  <a:cubicBezTo>
                    <a:pt x="2792" y="1614"/>
                    <a:pt x="2749" y="1499"/>
                    <a:pt x="2703" y="1387"/>
                  </a:cubicBezTo>
                  <a:lnTo>
                    <a:pt x="2703" y="1387"/>
                  </a:lnTo>
                  <a:cubicBezTo>
                    <a:pt x="2885" y="1332"/>
                    <a:pt x="3069" y="1297"/>
                    <a:pt x="3246" y="1267"/>
                  </a:cubicBezTo>
                  <a:cubicBezTo>
                    <a:pt x="3547" y="1221"/>
                    <a:pt x="3829" y="1199"/>
                    <a:pt x="4089" y="1199"/>
                  </a:cubicBezTo>
                  <a:cubicBezTo>
                    <a:pt x="4109" y="1199"/>
                    <a:pt x="4128" y="1199"/>
                    <a:pt x="4147" y="1199"/>
                  </a:cubicBezTo>
                  <a:cubicBezTo>
                    <a:pt x="4700" y="1203"/>
                    <a:pt x="5141" y="1304"/>
                    <a:pt x="5432" y="1404"/>
                  </a:cubicBezTo>
                  <a:cubicBezTo>
                    <a:pt x="5713" y="1497"/>
                    <a:pt x="5864" y="1580"/>
                    <a:pt x="5879" y="1580"/>
                  </a:cubicBezTo>
                  <a:cubicBezTo>
                    <a:pt x="5879" y="1580"/>
                    <a:pt x="5880" y="1580"/>
                    <a:pt x="5880" y="1579"/>
                  </a:cubicBezTo>
                  <a:cubicBezTo>
                    <a:pt x="5880" y="1576"/>
                    <a:pt x="5845" y="1554"/>
                    <a:pt x="5772" y="1515"/>
                  </a:cubicBezTo>
                  <a:cubicBezTo>
                    <a:pt x="5701" y="1476"/>
                    <a:pt x="5590" y="1422"/>
                    <a:pt x="5446" y="1368"/>
                  </a:cubicBezTo>
                  <a:cubicBezTo>
                    <a:pt x="5152" y="1256"/>
                    <a:pt x="4707" y="1145"/>
                    <a:pt x="4147" y="1131"/>
                  </a:cubicBezTo>
                  <a:cubicBezTo>
                    <a:pt x="4105" y="1130"/>
                    <a:pt x="4063" y="1130"/>
                    <a:pt x="4020" y="1130"/>
                  </a:cubicBezTo>
                  <a:cubicBezTo>
                    <a:pt x="3775" y="1130"/>
                    <a:pt x="3513" y="1149"/>
                    <a:pt x="3235" y="1188"/>
                  </a:cubicBezTo>
                  <a:cubicBezTo>
                    <a:pt x="3054" y="1217"/>
                    <a:pt x="2863" y="1252"/>
                    <a:pt x="2671" y="1309"/>
                  </a:cubicBezTo>
                  <a:lnTo>
                    <a:pt x="2671" y="1309"/>
                  </a:lnTo>
                  <a:cubicBezTo>
                    <a:pt x="2590" y="1119"/>
                    <a:pt x="2501" y="939"/>
                    <a:pt x="2399" y="776"/>
                  </a:cubicBezTo>
                  <a:cubicBezTo>
                    <a:pt x="2313" y="636"/>
                    <a:pt x="2212" y="507"/>
                    <a:pt x="2104" y="395"/>
                  </a:cubicBezTo>
                  <a:cubicBezTo>
                    <a:pt x="2000" y="284"/>
                    <a:pt x="1879" y="187"/>
                    <a:pt x="1745" y="133"/>
                  </a:cubicBezTo>
                  <a:cubicBezTo>
                    <a:pt x="1483" y="18"/>
                    <a:pt x="1221" y="0"/>
                    <a:pt x="99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66" name="Gráfico 65">
            <a:extLst>
              <a:ext uri="{FF2B5EF4-FFF2-40B4-BE49-F238E27FC236}">
                <a16:creationId xmlns:a16="http://schemas.microsoft.com/office/drawing/2014/main" id="{0B77BD3E-DF49-43E0-B95A-7C21AD0300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342733"/>
              </p:ext>
            </p:extLst>
          </p:nvPr>
        </p:nvGraphicFramePr>
        <p:xfrm>
          <a:off x="3829805" y="1304159"/>
          <a:ext cx="4932358" cy="2956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7EFB1AC2-8AB4-4655-9A47-03CA18D406D9}"/>
              </a:ext>
            </a:extLst>
          </p:cNvPr>
          <p:cNvSpPr/>
          <p:nvPr/>
        </p:nvSpPr>
        <p:spPr>
          <a:xfrm>
            <a:off x="3947494" y="784276"/>
            <a:ext cx="1771022" cy="176339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0BBDDC29-C406-4285-8E71-2B3E490ADB3A}"/>
              </a:ext>
            </a:extLst>
          </p:cNvPr>
          <p:cNvSpPr/>
          <p:nvPr/>
        </p:nvSpPr>
        <p:spPr>
          <a:xfrm>
            <a:off x="2379242" y="2067841"/>
            <a:ext cx="1636948" cy="16613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ESTADO DE LA GESTIÓN</a:t>
            </a:r>
          </a:p>
        </p:txBody>
      </p:sp>
      <p:sp>
        <p:nvSpPr>
          <p:cNvPr id="12" name="Google Shape;2287;p46">
            <a:extLst>
              <a:ext uri="{FF2B5EF4-FFF2-40B4-BE49-F238E27FC236}">
                <a16:creationId xmlns:a16="http://schemas.microsoft.com/office/drawing/2014/main" id="{9684722E-9637-47D3-AAF3-7FF228922B21}"/>
              </a:ext>
            </a:extLst>
          </p:cNvPr>
          <p:cNvSpPr txBox="1">
            <a:spLocks/>
          </p:cNvSpPr>
          <p:nvPr/>
        </p:nvSpPr>
        <p:spPr>
          <a:xfrm>
            <a:off x="5955021" y="1174313"/>
            <a:ext cx="2089859" cy="2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16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2100"/>
              <a:buFont typeface="Josefin Sans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E38B15"/>
                </a:solidFill>
                <a:effectLst/>
                <a:uLnTx/>
                <a:uFillTx/>
                <a:latin typeface="Lilita One"/>
                <a:sym typeface="Lilita One"/>
              </a:rPr>
              <a:t>285 DENUNCIAS</a:t>
            </a:r>
          </a:p>
        </p:txBody>
      </p:sp>
      <p:sp>
        <p:nvSpPr>
          <p:cNvPr id="13" name="Google Shape;2288;p46">
            <a:extLst>
              <a:ext uri="{FF2B5EF4-FFF2-40B4-BE49-F238E27FC236}">
                <a16:creationId xmlns:a16="http://schemas.microsoft.com/office/drawing/2014/main" id="{C4D9BC4C-A804-4863-9866-A50293AA8746}"/>
              </a:ext>
            </a:extLst>
          </p:cNvPr>
          <p:cNvSpPr txBox="1">
            <a:spLocks/>
          </p:cNvSpPr>
          <p:nvPr/>
        </p:nvSpPr>
        <p:spPr>
          <a:xfrm>
            <a:off x="5894732" y="1447357"/>
            <a:ext cx="2495642" cy="7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Mediante oficio y correo electrónico, se envío respuesta a los denunciantes informando las gestiones adelantadas por la Agencia y el motivo del archivo del trámite.</a:t>
            </a:r>
            <a:endParaRPr lang="en-US" sz="1300" dirty="0">
              <a:solidFill>
                <a:srgbClr val="263238"/>
              </a:solidFill>
              <a:latin typeface="+mn-lt"/>
            </a:endParaRPr>
          </a:p>
        </p:txBody>
      </p:sp>
      <p:sp>
        <p:nvSpPr>
          <p:cNvPr id="14" name="Google Shape;2289;p46">
            <a:extLst>
              <a:ext uri="{FF2B5EF4-FFF2-40B4-BE49-F238E27FC236}">
                <a16:creationId xmlns:a16="http://schemas.microsoft.com/office/drawing/2014/main" id="{6B97511B-AE3F-4B72-98F4-781FDF5D5D00}"/>
              </a:ext>
            </a:extLst>
          </p:cNvPr>
          <p:cNvSpPr txBox="1">
            <a:spLocks/>
          </p:cNvSpPr>
          <p:nvPr/>
        </p:nvSpPr>
        <p:spPr>
          <a:xfrm>
            <a:off x="462026" y="2272195"/>
            <a:ext cx="1603800" cy="2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16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2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2100"/>
              <a:buFont typeface="Josefin Sans"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rgbClr val="E38B15"/>
                </a:solidFill>
                <a:effectLst/>
                <a:uLnTx/>
                <a:uFillTx/>
                <a:latin typeface="Lilita One"/>
                <a:sym typeface="Lilita One"/>
              </a:rPr>
              <a:t>15 DENUNCIAS</a:t>
            </a:r>
          </a:p>
        </p:txBody>
      </p:sp>
      <p:sp>
        <p:nvSpPr>
          <p:cNvPr id="15" name="Google Shape;2290;p46">
            <a:extLst>
              <a:ext uri="{FF2B5EF4-FFF2-40B4-BE49-F238E27FC236}">
                <a16:creationId xmlns:a16="http://schemas.microsoft.com/office/drawing/2014/main" id="{6DA67F19-F090-4E29-95AA-D179AA1E6506}"/>
              </a:ext>
            </a:extLst>
          </p:cNvPr>
          <p:cNvSpPr txBox="1">
            <a:spLocks/>
          </p:cNvSpPr>
          <p:nvPr/>
        </p:nvSpPr>
        <p:spPr>
          <a:xfrm>
            <a:off x="341644" y="2548794"/>
            <a:ext cx="1988109" cy="178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  <a:sym typeface="Arial"/>
              </a:rPr>
              <a:t>Se encuentran en desarrollo, a la espera de una respuesta de las áreas a las cuales se elevaron requerimientos de información sobre las gestiones y desarrollos que la Agencia ha emprendido para los casos particulares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. 
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+mn-lt"/>
              <a:sym typeface="Josefin Sans"/>
            </a:endParaRPr>
          </a:p>
        </p:txBody>
      </p:sp>
      <p:sp>
        <p:nvSpPr>
          <p:cNvPr id="16" name="Google Shape;2293;p46">
            <a:extLst>
              <a:ext uri="{FF2B5EF4-FFF2-40B4-BE49-F238E27FC236}">
                <a16:creationId xmlns:a16="http://schemas.microsoft.com/office/drawing/2014/main" id="{3C4509C6-BCF3-4EEB-94AC-DEAFE7153125}"/>
              </a:ext>
            </a:extLst>
          </p:cNvPr>
          <p:cNvSpPr txBox="1">
            <a:spLocks/>
          </p:cNvSpPr>
          <p:nvPr/>
        </p:nvSpPr>
        <p:spPr>
          <a:xfrm>
            <a:off x="2797793" y="2564752"/>
            <a:ext cx="714600" cy="5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16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2100"/>
              <a:buFont typeface="Josefin Sans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EB9F09"/>
                </a:solidFill>
                <a:effectLst/>
                <a:uLnTx/>
                <a:uFillTx/>
                <a:latin typeface="Lilita One"/>
                <a:sym typeface="Lilita One"/>
              </a:rPr>
              <a:t>5%</a:t>
            </a:r>
          </a:p>
        </p:txBody>
      </p:sp>
      <p:sp>
        <p:nvSpPr>
          <p:cNvPr id="17" name="Google Shape;2294;p46">
            <a:extLst>
              <a:ext uri="{FF2B5EF4-FFF2-40B4-BE49-F238E27FC236}">
                <a16:creationId xmlns:a16="http://schemas.microsoft.com/office/drawing/2014/main" id="{CD9F66A7-757C-4429-B293-FA11FAECA3F3}"/>
              </a:ext>
            </a:extLst>
          </p:cNvPr>
          <p:cNvSpPr/>
          <p:nvPr/>
        </p:nvSpPr>
        <p:spPr>
          <a:xfrm rot="5400000">
            <a:off x="2371459" y="2133876"/>
            <a:ext cx="1674900" cy="1638314"/>
          </a:xfrm>
          <a:prstGeom prst="blockArc">
            <a:avLst>
              <a:gd name="adj1" fmla="val 7981811"/>
              <a:gd name="adj2" fmla="val 12236047"/>
              <a:gd name="adj3" fmla="val 26127"/>
            </a:avLst>
          </a:prstGeom>
          <a:solidFill>
            <a:srgbClr val="FFB6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Google Shape;2297;p46">
            <a:extLst>
              <a:ext uri="{FF2B5EF4-FFF2-40B4-BE49-F238E27FC236}">
                <a16:creationId xmlns:a16="http://schemas.microsoft.com/office/drawing/2014/main" id="{C5F17F78-685C-4BE1-9E50-9920373D1C57}"/>
              </a:ext>
            </a:extLst>
          </p:cNvPr>
          <p:cNvSpPr txBox="1">
            <a:spLocks/>
          </p:cNvSpPr>
          <p:nvPr/>
        </p:nvSpPr>
        <p:spPr>
          <a:xfrm>
            <a:off x="4505776" y="1439445"/>
            <a:ext cx="714600" cy="5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Josefin Sans"/>
              <a:buNone/>
              <a:defRPr sz="16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Lilita One"/>
              <a:buNone/>
              <a:defRPr sz="12000" b="0" i="0" u="none" strike="noStrike" cap="none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2100"/>
              <a:buFont typeface="Josefin Sans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 dirty="0">
                <a:ln>
                  <a:noFill/>
                </a:ln>
                <a:solidFill>
                  <a:srgbClr val="EB9F09"/>
                </a:solidFill>
                <a:effectLst/>
                <a:uLnTx/>
                <a:uFillTx/>
                <a:latin typeface="Lilita One"/>
                <a:sym typeface="Lilita One"/>
              </a:rPr>
              <a:t>95%</a:t>
            </a:r>
          </a:p>
        </p:txBody>
      </p:sp>
      <p:sp>
        <p:nvSpPr>
          <p:cNvPr id="19" name="Google Shape;2298;p46">
            <a:extLst>
              <a:ext uri="{FF2B5EF4-FFF2-40B4-BE49-F238E27FC236}">
                <a16:creationId xmlns:a16="http://schemas.microsoft.com/office/drawing/2014/main" id="{DF012BF4-99EC-4407-A8C4-EDAA998158A2}"/>
              </a:ext>
            </a:extLst>
          </p:cNvPr>
          <p:cNvSpPr/>
          <p:nvPr/>
        </p:nvSpPr>
        <p:spPr>
          <a:xfrm rot="-5400000" flipH="1">
            <a:off x="4008129" y="857497"/>
            <a:ext cx="1674900" cy="1675200"/>
          </a:xfrm>
          <a:prstGeom prst="blockArc">
            <a:avLst>
              <a:gd name="adj1" fmla="val 13491389"/>
              <a:gd name="adj2" fmla="val 9355346"/>
              <a:gd name="adj3" fmla="val 28701"/>
            </a:avLst>
          </a:prstGeom>
          <a:solidFill>
            <a:srgbClr val="FFAC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Tx/>
            </a:pPr>
            <a:endParaRPr sz="1800">
              <a:solidFill>
                <a:sysClr val="windowText" lastClr="000000"/>
              </a:solidFill>
            </a:endParaRPr>
          </a:p>
        </p:txBody>
      </p:sp>
      <p:grpSp>
        <p:nvGrpSpPr>
          <p:cNvPr id="20" name="Google Shape;2301;p46">
            <a:extLst>
              <a:ext uri="{FF2B5EF4-FFF2-40B4-BE49-F238E27FC236}">
                <a16:creationId xmlns:a16="http://schemas.microsoft.com/office/drawing/2014/main" id="{7DC86894-8214-4624-83EF-94D942683B26}"/>
              </a:ext>
            </a:extLst>
          </p:cNvPr>
          <p:cNvGrpSpPr/>
          <p:nvPr/>
        </p:nvGrpSpPr>
        <p:grpSpPr>
          <a:xfrm>
            <a:off x="3378117" y="2260686"/>
            <a:ext cx="2576904" cy="1962927"/>
            <a:chOff x="303700" y="238475"/>
            <a:chExt cx="6849825" cy="5217775"/>
          </a:xfrm>
        </p:grpSpPr>
        <p:sp>
          <p:nvSpPr>
            <p:cNvPr id="21" name="Google Shape;2302;p46">
              <a:extLst>
                <a:ext uri="{FF2B5EF4-FFF2-40B4-BE49-F238E27FC236}">
                  <a16:creationId xmlns:a16="http://schemas.microsoft.com/office/drawing/2014/main" id="{9C79AEDF-28A5-401E-B5F9-30B8CF08A9F8}"/>
                </a:ext>
              </a:extLst>
            </p:cNvPr>
            <p:cNvSpPr/>
            <p:nvPr/>
          </p:nvSpPr>
          <p:spPr>
            <a:xfrm>
              <a:off x="1082925" y="2507525"/>
              <a:ext cx="2946975" cy="2948725"/>
            </a:xfrm>
            <a:custGeom>
              <a:avLst/>
              <a:gdLst/>
              <a:ahLst/>
              <a:cxnLst/>
              <a:rect l="l" t="t" r="r" b="b"/>
              <a:pathLst>
                <a:path w="117879" h="117949" extrusionOk="0">
                  <a:moveTo>
                    <a:pt x="63315" y="1"/>
                  </a:moveTo>
                  <a:cubicBezTo>
                    <a:pt x="59699" y="1"/>
                    <a:pt x="56080" y="128"/>
                    <a:pt x="52465" y="380"/>
                  </a:cubicBezTo>
                  <a:cubicBezTo>
                    <a:pt x="52465" y="380"/>
                    <a:pt x="52094" y="365"/>
                    <a:pt x="51417" y="365"/>
                  </a:cubicBezTo>
                  <a:cubicBezTo>
                    <a:pt x="46330" y="365"/>
                    <a:pt x="23990" y="1209"/>
                    <a:pt x="12742" y="15598"/>
                  </a:cubicBezTo>
                  <a:lnTo>
                    <a:pt x="0" y="39019"/>
                  </a:lnTo>
                  <a:lnTo>
                    <a:pt x="25381" y="64452"/>
                  </a:lnTo>
                  <a:lnTo>
                    <a:pt x="38846" y="117949"/>
                  </a:lnTo>
                  <a:lnTo>
                    <a:pt x="117878" y="116349"/>
                  </a:lnTo>
                  <a:lnTo>
                    <a:pt x="114783" y="73583"/>
                  </a:lnTo>
                  <a:lnTo>
                    <a:pt x="111894" y="21118"/>
                  </a:lnTo>
                  <a:cubicBezTo>
                    <a:pt x="111894" y="21118"/>
                    <a:pt x="113648" y="6931"/>
                    <a:pt x="92239" y="2753"/>
                  </a:cubicBezTo>
                  <a:cubicBezTo>
                    <a:pt x="82695" y="912"/>
                    <a:pt x="73014" y="1"/>
                    <a:pt x="63315" y="1"/>
                  </a:cubicBezTo>
                  <a:close/>
                </a:path>
              </a:pathLst>
            </a:custGeom>
            <a:solidFill>
              <a:srgbClr val="EB9F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2303;p46">
              <a:extLst>
                <a:ext uri="{FF2B5EF4-FFF2-40B4-BE49-F238E27FC236}">
                  <a16:creationId xmlns:a16="http://schemas.microsoft.com/office/drawing/2014/main" id="{520C8AA8-2513-47C3-B53C-E7E50191B69A}"/>
                </a:ext>
              </a:extLst>
            </p:cNvPr>
            <p:cNvSpPr/>
            <p:nvPr/>
          </p:nvSpPr>
          <p:spPr>
            <a:xfrm>
              <a:off x="303700" y="3192800"/>
              <a:ext cx="2588675" cy="2223525"/>
            </a:xfrm>
            <a:custGeom>
              <a:avLst/>
              <a:gdLst/>
              <a:ahLst/>
              <a:cxnLst/>
              <a:rect l="l" t="t" r="r" b="b"/>
              <a:pathLst>
                <a:path w="103547" h="88941" extrusionOk="0">
                  <a:moveTo>
                    <a:pt x="37514" y="1"/>
                  </a:moveTo>
                  <a:lnTo>
                    <a:pt x="7232" y="56077"/>
                  </a:lnTo>
                  <a:cubicBezTo>
                    <a:pt x="0" y="71361"/>
                    <a:pt x="11177" y="88940"/>
                    <a:pt x="28037" y="88940"/>
                  </a:cubicBezTo>
                  <a:cubicBezTo>
                    <a:pt x="28135" y="88940"/>
                    <a:pt x="28233" y="88940"/>
                    <a:pt x="28332" y="88938"/>
                  </a:cubicBezTo>
                  <a:lnTo>
                    <a:pt x="99059" y="88061"/>
                  </a:lnTo>
                  <a:lnTo>
                    <a:pt x="103547" y="58656"/>
                  </a:lnTo>
                  <a:lnTo>
                    <a:pt x="46284" y="57625"/>
                  </a:lnTo>
                  <a:lnTo>
                    <a:pt x="65062" y="18624"/>
                  </a:lnTo>
                  <a:lnTo>
                    <a:pt x="37514" y="1"/>
                  </a:lnTo>
                  <a:close/>
                </a:path>
              </a:pathLst>
            </a:custGeom>
            <a:solidFill>
              <a:srgbClr val="EB9F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Google Shape;2304;p46">
              <a:extLst>
                <a:ext uri="{FF2B5EF4-FFF2-40B4-BE49-F238E27FC236}">
                  <a16:creationId xmlns:a16="http://schemas.microsoft.com/office/drawing/2014/main" id="{DF9D429D-76B2-4333-B726-B4A23FA7DC75}"/>
                </a:ext>
              </a:extLst>
            </p:cNvPr>
            <p:cNvSpPr/>
            <p:nvPr/>
          </p:nvSpPr>
          <p:spPr>
            <a:xfrm>
              <a:off x="3817075" y="2821375"/>
              <a:ext cx="1419975" cy="2246675"/>
            </a:xfrm>
            <a:custGeom>
              <a:avLst/>
              <a:gdLst/>
              <a:ahLst/>
              <a:cxnLst/>
              <a:rect l="l" t="t" r="r" b="b"/>
              <a:pathLst>
                <a:path w="56799" h="8986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2"/>
                    <a:pt x="5059" y="59344"/>
                    <a:pt x="4356" y="59344"/>
                  </a:cubicBezTo>
                  <a:cubicBezTo>
                    <a:pt x="4349" y="59344"/>
                    <a:pt x="4342" y="59338"/>
                    <a:pt x="4334" y="59327"/>
                  </a:cubicBezTo>
                  <a:cubicBezTo>
                    <a:pt x="4329" y="59319"/>
                    <a:pt x="4326" y="59316"/>
                    <a:pt x="4326" y="59316"/>
                  </a:cubicBezTo>
                  <a:lnTo>
                    <a:pt x="4326" y="59316"/>
                  </a:lnTo>
                  <a:cubicBezTo>
                    <a:pt x="4288" y="59316"/>
                    <a:pt x="23679" y="89867"/>
                    <a:pt x="23679" y="89867"/>
                  </a:cubicBezTo>
                  <a:lnTo>
                    <a:pt x="56798" y="8770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B9F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Google Shape;2305;p46">
              <a:extLst>
                <a:ext uri="{FF2B5EF4-FFF2-40B4-BE49-F238E27FC236}">
                  <a16:creationId xmlns:a16="http://schemas.microsoft.com/office/drawing/2014/main" id="{D671711A-C4B9-4727-94A4-321DB2FDF36A}"/>
                </a:ext>
              </a:extLst>
            </p:cNvPr>
            <p:cNvSpPr/>
            <p:nvPr/>
          </p:nvSpPr>
          <p:spPr>
            <a:xfrm>
              <a:off x="1660700" y="2777525"/>
              <a:ext cx="317275" cy="1007275"/>
            </a:xfrm>
            <a:custGeom>
              <a:avLst/>
              <a:gdLst/>
              <a:ahLst/>
              <a:cxnLst/>
              <a:rect l="l" t="t" r="r" b="b"/>
              <a:pathLst>
                <a:path w="12691" h="40291" extrusionOk="0">
                  <a:moveTo>
                    <a:pt x="0" y="1"/>
                  </a:moveTo>
                  <a:cubicBezTo>
                    <a:pt x="413" y="413"/>
                    <a:pt x="877" y="774"/>
                    <a:pt x="1342" y="1135"/>
                  </a:cubicBezTo>
                  <a:cubicBezTo>
                    <a:pt x="2580" y="2167"/>
                    <a:pt x="3715" y="3302"/>
                    <a:pt x="4798" y="4489"/>
                  </a:cubicBezTo>
                  <a:cubicBezTo>
                    <a:pt x="6397" y="6191"/>
                    <a:pt x="7790" y="8100"/>
                    <a:pt x="8977" y="10163"/>
                  </a:cubicBezTo>
                  <a:cubicBezTo>
                    <a:pt x="10473" y="12640"/>
                    <a:pt x="11453" y="15374"/>
                    <a:pt x="11917" y="18211"/>
                  </a:cubicBezTo>
                  <a:cubicBezTo>
                    <a:pt x="12278" y="21100"/>
                    <a:pt x="12227" y="23989"/>
                    <a:pt x="11917" y="26878"/>
                  </a:cubicBezTo>
                  <a:cubicBezTo>
                    <a:pt x="11608" y="29509"/>
                    <a:pt x="11195" y="31882"/>
                    <a:pt x="10782" y="33842"/>
                  </a:cubicBezTo>
                  <a:cubicBezTo>
                    <a:pt x="10370" y="35854"/>
                    <a:pt x="10008" y="37453"/>
                    <a:pt x="9750" y="38537"/>
                  </a:cubicBezTo>
                  <a:cubicBezTo>
                    <a:pt x="9596" y="39053"/>
                    <a:pt x="9544" y="39465"/>
                    <a:pt x="9441" y="39826"/>
                  </a:cubicBezTo>
                  <a:cubicBezTo>
                    <a:pt x="9389" y="39981"/>
                    <a:pt x="9389" y="40136"/>
                    <a:pt x="9338" y="40291"/>
                  </a:cubicBezTo>
                  <a:cubicBezTo>
                    <a:pt x="9441" y="40136"/>
                    <a:pt x="9493" y="39981"/>
                    <a:pt x="9544" y="39826"/>
                  </a:cubicBezTo>
                  <a:cubicBezTo>
                    <a:pt x="9596" y="39568"/>
                    <a:pt x="9750" y="39156"/>
                    <a:pt x="9905" y="38588"/>
                  </a:cubicBezTo>
                  <a:cubicBezTo>
                    <a:pt x="10215" y="37505"/>
                    <a:pt x="10627" y="35906"/>
                    <a:pt x="11092" y="33945"/>
                  </a:cubicBezTo>
                  <a:cubicBezTo>
                    <a:pt x="11608" y="31624"/>
                    <a:pt x="12020" y="29251"/>
                    <a:pt x="12278" y="26878"/>
                  </a:cubicBezTo>
                  <a:cubicBezTo>
                    <a:pt x="12691" y="23989"/>
                    <a:pt x="12691" y="21048"/>
                    <a:pt x="12381" y="18159"/>
                  </a:cubicBezTo>
                  <a:cubicBezTo>
                    <a:pt x="11917" y="15219"/>
                    <a:pt x="10885" y="12433"/>
                    <a:pt x="9338" y="9957"/>
                  </a:cubicBezTo>
                  <a:cubicBezTo>
                    <a:pt x="8100" y="7894"/>
                    <a:pt x="6655" y="5985"/>
                    <a:pt x="5004" y="4231"/>
                  </a:cubicBezTo>
                  <a:cubicBezTo>
                    <a:pt x="3921" y="3096"/>
                    <a:pt x="2735" y="2012"/>
                    <a:pt x="1445" y="981"/>
                  </a:cubicBezTo>
                  <a:cubicBezTo>
                    <a:pt x="1032" y="620"/>
                    <a:pt x="619" y="413"/>
                    <a:pt x="413" y="207"/>
                  </a:cubicBezTo>
                  <a:cubicBezTo>
                    <a:pt x="310" y="104"/>
                    <a:pt x="155" y="52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Google Shape;2306;p46">
              <a:extLst>
                <a:ext uri="{FF2B5EF4-FFF2-40B4-BE49-F238E27FC236}">
                  <a16:creationId xmlns:a16="http://schemas.microsoft.com/office/drawing/2014/main" id="{A4797723-C852-41DC-97BB-9F7C1F652FC3}"/>
                </a:ext>
              </a:extLst>
            </p:cNvPr>
            <p:cNvSpPr/>
            <p:nvPr/>
          </p:nvSpPr>
          <p:spPr>
            <a:xfrm>
              <a:off x="1458225" y="3859575"/>
              <a:ext cx="379175" cy="773850"/>
            </a:xfrm>
            <a:custGeom>
              <a:avLst/>
              <a:gdLst/>
              <a:ahLst/>
              <a:cxnLst/>
              <a:rect l="l" t="t" r="r" b="b"/>
              <a:pathLst>
                <a:path w="15167" h="30954" extrusionOk="0">
                  <a:moveTo>
                    <a:pt x="15167" y="1"/>
                  </a:moveTo>
                  <a:cubicBezTo>
                    <a:pt x="14961" y="413"/>
                    <a:pt x="14703" y="775"/>
                    <a:pt x="14548" y="1187"/>
                  </a:cubicBezTo>
                  <a:cubicBezTo>
                    <a:pt x="14135" y="2064"/>
                    <a:pt x="13568" y="3199"/>
                    <a:pt x="12949" y="4541"/>
                  </a:cubicBezTo>
                  <a:cubicBezTo>
                    <a:pt x="11556" y="7429"/>
                    <a:pt x="9647" y="11247"/>
                    <a:pt x="7635" y="15529"/>
                  </a:cubicBezTo>
                  <a:lnTo>
                    <a:pt x="2167" y="26414"/>
                  </a:lnTo>
                  <a:lnTo>
                    <a:pt x="516" y="29715"/>
                  </a:lnTo>
                  <a:cubicBezTo>
                    <a:pt x="310" y="30128"/>
                    <a:pt x="155" y="30541"/>
                    <a:pt x="0" y="30954"/>
                  </a:cubicBezTo>
                  <a:cubicBezTo>
                    <a:pt x="258" y="30592"/>
                    <a:pt x="464" y="30231"/>
                    <a:pt x="671" y="29819"/>
                  </a:cubicBezTo>
                  <a:cubicBezTo>
                    <a:pt x="1135" y="29045"/>
                    <a:pt x="1702" y="27961"/>
                    <a:pt x="2476" y="26569"/>
                  </a:cubicBezTo>
                  <a:cubicBezTo>
                    <a:pt x="3921" y="23834"/>
                    <a:pt x="5881" y="19965"/>
                    <a:pt x="7996" y="15684"/>
                  </a:cubicBezTo>
                  <a:cubicBezTo>
                    <a:pt x="10111" y="11402"/>
                    <a:pt x="11917" y="7533"/>
                    <a:pt x="13207" y="4644"/>
                  </a:cubicBezTo>
                  <a:cubicBezTo>
                    <a:pt x="13826" y="3251"/>
                    <a:pt x="14342" y="2064"/>
                    <a:pt x="14703" y="1290"/>
                  </a:cubicBezTo>
                  <a:cubicBezTo>
                    <a:pt x="14909" y="878"/>
                    <a:pt x="15064" y="465"/>
                    <a:pt x="1516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Google Shape;2307;p46">
              <a:extLst>
                <a:ext uri="{FF2B5EF4-FFF2-40B4-BE49-F238E27FC236}">
                  <a16:creationId xmlns:a16="http://schemas.microsoft.com/office/drawing/2014/main" id="{43614937-9649-499E-AE70-625838EC21EE}"/>
                </a:ext>
              </a:extLst>
            </p:cNvPr>
            <p:cNvSpPr/>
            <p:nvPr/>
          </p:nvSpPr>
          <p:spPr>
            <a:xfrm>
              <a:off x="1057125" y="4624375"/>
              <a:ext cx="1819775" cy="769975"/>
            </a:xfrm>
            <a:custGeom>
              <a:avLst/>
              <a:gdLst/>
              <a:ahLst/>
              <a:cxnLst/>
              <a:rect l="l" t="t" r="r" b="b"/>
              <a:pathLst>
                <a:path w="72791" h="30799" extrusionOk="0">
                  <a:moveTo>
                    <a:pt x="51691" y="0"/>
                  </a:moveTo>
                  <a:lnTo>
                    <a:pt x="15116" y="52"/>
                  </a:lnTo>
                  <a:cubicBezTo>
                    <a:pt x="10473" y="104"/>
                    <a:pt x="6707" y="104"/>
                    <a:pt x="4024" y="155"/>
                  </a:cubicBezTo>
                  <a:lnTo>
                    <a:pt x="1032" y="155"/>
                  </a:lnTo>
                  <a:lnTo>
                    <a:pt x="258" y="207"/>
                  </a:lnTo>
                  <a:lnTo>
                    <a:pt x="0" y="207"/>
                  </a:lnTo>
                  <a:cubicBezTo>
                    <a:pt x="52" y="258"/>
                    <a:pt x="155" y="258"/>
                    <a:pt x="258" y="258"/>
                  </a:cubicBezTo>
                  <a:lnTo>
                    <a:pt x="1032" y="258"/>
                  </a:lnTo>
                  <a:cubicBezTo>
                    <a:pt x="1754" y="258"/>
                    <a:pt x="2734" y="310"/>
                    <a:pt x="4024" y="310"/>
                  </a:cubicBezTo>
                  <a:cubicBezTo>
                    <a:pt x="6707" y="310"/>
                    <a:pt x="10473" y="362"/>
                    <a:pt x="15116" y="362"/>
                  </a:cubicBezTo>
                  <a:cubicBezTo>
                    <a:pt x="24504" y="413"/>
                    <a:pt x="37401" y="413"/>
                    <a:pt x="51691" y="413"/>
                  </a:cubicBezTo>
                  <a:lnTo>
                    <a:pt x="72354" y="413"/>
                  </a:lnTo>
                  <a:cubicBezTo>
                    <a:pt x="71333" y="9300"/>
                    <a:pt x="70465" y="16860"/>
                    <a:pt x="69850" y="22286"/>
                  </a:cubicBezTo>
                  <a:cubicBezTo>
                    <a:pt x="69541" y="24917"/>
                    <a:pt x="69283" y="27084"/>
                    <a:pt x="69128" y="28580"/>
                  </a:cubicBezTo>
                  <a:cubicBezTo>
                    <a:pt x="69076" y="29251"/>
                    <a:pt x="69025" y="29818"/>
                    <a:pt x="68973" y="30231"/>
                  </a:cubicBezTo>
                  <a:cubicBezTo>
                    <a:pt x="68973" y="30386"/>
                    <a:pt x="68973" y="30540"/>
                    <a:pt x="68922" y="30644"/>
                  </a:cubicBezTo>
                  <a:cubicBezTo>
                    <a:pt x="68922" y="30695"/>
                    <a:pt x="68922" y="30747"/>
                    <a:pt x="68922" y="30798"/>
                  </a:cubicBezTo>
                  <a:cubicBezTo>
                    <a:pt x="68973" y="30747"/>
                    <a:pt x="68973" y="30695"/>
                    <a:pt x="68973" y="30644"/>
                  </a:cubicBezTo>
                  <a:cubicBezTo>
                    <a:pt x="68973" y="30540"/>
                    <a:pt x="69025" y="30386"/>
                    <a:pt x="69025" y="30231"/>
                  </a:cubicBezTo>
                  <a:cubicBezTo>
                    <a:pt x="69076" y="29818"/>
                    <a:pt x="69180" y="29302"/>
                    <a:pt x="69283" y="28580"/>
                  </a:cubicBezTo>
                  <a:cubicBezTo>
                    <a:pt x="69437" y="27084"/>
                    <a:pt x="69747" y="24969"/>
                    <a:pt x="70057" y="22286"/>
                  </a:cubicBezTo>
                  <a:cubicBezTo>
                    <a:pt x="70727" y="16870"/>
                    <a:pt x="71656" y="9235"/>
                    <a:pt x="72791" y="258"/>
                  </a:cubicBezTo>
                  <a:lnTo>
                    <a:pt x="7279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Google Shape;2308;p46">
              <a:extLst>
                <a:ext uri="{FF2B5EF4-FFF2-40B4-BE49-F238E27FC236}">
                  <a16:creationId xmlns:a16="http://schemas.microsoft.com/office/drawing/2014/main" id="{4E6B48EF-712B-40D3-AFFD-85CA9E9F7149}"/>
                </a:ext>
              </a:extLst>
            </p:cNvPr>
            <p:cNvSpPr/>
            <p:nvPr/>
          </p:nvSpPr>
          <p:spPr>
            <a:xfrm>
              <a:off x="1182225" y="4402550"/>
              <a:ext cx="290200" cy="246350"/>
            </a:xfrm>
            <a:custGeom>
              <a:avLst/>
              <a:gdLst/>
              <a:ahLst/>
              <a:cxnLst/>
              <a:rect l="l" t="t" r="r" b="b"/>
              <a:pathLst>
                <a:path w="11608" h="9854" extrusionOk="0">
                  <a:moveTo>
                    <a:pt x="0" y="0"/>
                  </a:moveTo>
                  <a:cubicBezTo>
                    <a:pt x="619" y="413"/>
                    <a:pt x="1290" y="774"/>
                    <a:pt x="1961" y="1135"/>
                  </a:cubicBezTo>
                  <a:cubicBezTo>
                    <a:pt x="3560" y="2012"/>
                    <a:pt x="5056" y="3044"/>
                    <a:pt x="6449" y="4179"/>
                  </a:cubicBezTo>
                  <a:cubicBezTo>
                    <a:pt x="7790" y="5365"/>
                    <a:pt x="9080" y="6655"/>
                    <a:pt x="10215" y="8048"/>
                  </a:cubicBezTo>
                  <a:cubicBezTo>
                    <a:pt x="10627" y="8667"/>
                    <a:pt x="11143" y="9286"/>
                    <a:pt x="11608" y="9854"/>
                  </a:cubicBezTo>
                  <a:cubicBezTo>
                    <a:pt x="11350" y="9131"/>
                    <a:pt x="10937" y="8461"/>
                    <a:pt x="10473" y="7893"/>
                  </a:cubicBezTo>
                  <a:cubicBezTo>
                    <a:pt x="8306" y="4901"/>
                    <a:pt x="5417" y="2477"/>
                    <a:pt x="2115" y="826"/>
                  </a:cubicBezTo>
                  <a:cubicBezTo>
                    <a:pt x="1445" y="465"/>
                    <a:pt x="723" y="207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Google Shape;2309;p46">
              <a:extLst>
                <a:ext uri="{FF2B5EF4-FFF2-40B4-BE49-F238E27FC236}">
                  <a16:creationId xmlns:a16="http://schemas.microsoft.com/office/drawing/2014/main" id="{3A1CCA92-3EF7-4A7C-9DBF-97486F0213D5}"/>
                </a:ext>
              </a:extLst>
            </p:cNvPr>
            <p:cNvSpPr/>
            <p:nvPr/>
          </p:nvSpPr>
          <p:spPr>
            <a:xfrm>
              <a:off x="3871225" y="2989025"/>
              <a:ext cx="110950" cy="1797875"/>
            </a:xfrm>
            <a:custGeom>
              <a:avLst/>
              <a:gdLst/>
              <a:ahLst/>
              <a:cxnLst/>
              <a:rect l="l" t="t" r="r" b="b"/>
              <a:pathLst>
                <a:path w="4438" h="71915" extrusionOk="0">
                  <a:moveTo>
                    <a:pt x="53" y="1"/>
                  </a:moveTo>
                  <a:cubicBezTo>
                    <a:pt x="1" y="207"/>
                    <a:pt x="1" y="465"/>
                    <a:pt x="1" y="723"/>
                  </a:cubicBezTo>
                  <a:cubicBezTo>
                    <a:pt x="1" y="1239"/>
                    <a:pt x="53" y="1910"/>
                    <a:pt x="53" y="2787"/>
                  </a:cubicBezTo>
                  <a:cubicBezTo>
                    <a:pt x="104" y="4644"/>
                    <a:pt x="156" y="7275"/>
                    <a:pt x="259" y="10525"/>
                  </a:cubicBezTo>
                  <a:cubicBezTo>
                    <a:pt x="517" y="17077"/>
                    <a:pt x="930" y="26053"/>
                    <a:pt x="1497" y="36009"/>
                  </a:cubicBezTo>
                  <a:cubicBezTo>
                    <a:pt x="2116" y="45914"/>
                    <a:pt x="2787" y="54942"/>
                    <a:pt x="3354" y="61442"/>
                  </a:cubicBezTo>
                  <a:cubicBezTo>
                    <a:pt x="3612" y="64692"/>
                    <a:pt x="3870" y="67323"/>
                    <a:pt x="4076" y="69129"/>
                  </a:cubicBezTo>
                  <a:cubicBezTo>
                    <a:pt x="4180" y="70006"/>
                    <a:pt x="4231" y="70676"/>
                    <a:pt x="4334" y="71192"/>
                  </a:cubicBezTo>
                  <a:cubicBezTo>
                    <a:pt x="4334" y="71450"/>
                    <a:pt x="4386" y="71708"/>
                    <a:pt x="4437" y="71914"/>
                  </a:cubicBezTo>
                  <a:cubicBezTo>
                    <a:pt x="4437" y="71708"/>
                    <a:pt x="4437" y="71450"/>
                    <a:pt x="4386" y="71192"/>
                  </a:cubicBezTo>
                  <a:cubicBezTo>
                    <a:pt x="4386" y="70676"/>
                    <a:pt x="4334" y="70006"/>
                    <a:pt x="4231" y="69129"/>
                  </a:cubicBezTo>
                  <a:cubicBezTo>
                    <a:pt x="4128" y="67220"/>
                    <a:pt x="3922" y="64641"/>
                    <a:pt x="3664" y="61391"/>
                  </a:cubicBezTo>
                  <a:cubicBezTo>
                    <a:pt x="3148" y="54890"/>
                    <a:pt x="2529" y="45914"/>
                    <a:pt x="1961" y="35958"/>
                  </a:cubicBezTo>
                  <a:cubicBezTo>
                    <a:pt x="1342" y="26053"/>
                    <a:pt x="930" y="17025"/>
                    <a:pt x="568" y="10525"/>
                  </a:cubicBezTo>
                  <a:cubicBezTo>
                    <a:pt x="414" y="7275"/>
                    <a:pt x="310" y="4644"/>
                    <a:pt x="207" y="2787"/>
                  </a:cubicBezTo>
                  <a:cubicBezTo>
                    <a:pt x="156" y="1910"/>
                    <a:pt x="104" y="1239"/>
                    <a:pt x="104" y="723"/>
                  </a:cubicBezTo>
                  <a:cubicBezTo>
                    <a:pt x="104" y="465"/>
                    <a:pt x="53" y="207"/>
                    <a:pt x="5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Google Shape;2310;p46">
              <a:extLst>
                <a:ext uri="{FF2B5EF4-FFF2-40B4-BE49-F238E27FC236}">
                  <a16:creationId xmlns:a16="http://schemas.microsoft.com/office/drawing/2014/main" id="{8718980F-8001-40A4-9311-383496092404}"/>
                </a:ext>
              </a:extLst>
            </p:cNvPr>
            <p:cNvSpPr/>
            <p:nvPr/>
          </p:nvSpPr>
          <p:spPr>
            <a:xfrm>
              <a:off x="2175275" y="3026450"/>
              <a:ext cx="287650" cy="568775"/>
            </a:xfrm>
            <a:custGeom>
              <a:avLst/>
              <a:gdLst/>
              <a:ahLst/>
              <a:cxnLst/>
              <a:rect l="l" t="t" r="r" b="b"/>
              <a:pathLst>
                <a:path w="11506" h="22751" extrusionOk="0">
                  <a:moveTo>
                    <a:pt x="2477" y="0"/>
                  </a:moveTo>
                  <a:lnTo>
                    <a:pt x="2477" y="0"/>
                  </a:lnTo>
                  <a:cubicBezTo>
                    <a:pt x="2374" y="361"/>
                    <a:pt x="2322" y="722"/>
                    <a:pt x="2271" y="1135"/>
                  </a:cubicBezTo>
                  <a:cubicBezTo>
                    <a:pt x="2116" y="1909"/>
                    <a:pt x="1961" y="2941"/>
                    <a:pt x="1755" y="4230"/>
                  </a:cubicBezTo>
                  <a:cubicBezTo>
                    <a:pt x="1342" y="6964"/>
                    <a:pt x="775" y="10730"/>
                    <a:pt x="104" y="15115"/>
                  </a:cubicBezTo>
                  <a:lnTo>
                    <a:pt x="1" y="15580"/>
                  </a:lnTo>
                  <a:lnTo>
                    <a:pt x="414" y="15322"/>
                  </a:lnTo>
                  <a:cubicBezTo>
                    <a:pt x="2116" y="14084"/>
                    <a:pt x="3973" y="12794"/>
                    <a:pt x="5934" y="11453"/>
                  </a:cubicBezTo>
                  <a:cubicBezTo>
                    <a:pt x="7705" y="10208"/>
                    <a:pt x="9388" y="9007"/>
                    <a:pt x="10982" y="7933"/>
                  </a:cubicBezTo>
                  <a:lnTo>
                    <a:pt x="10982" y="7933"/>
                  </a:lnTo>
                  <a:cubicBezTo>
                    <a:pt x="10438" y="12125"/>
                    <a:pt x="9945" y="15728"/>
                    <a:pt x="9596" y="18417"/>
                  </a:cubicBezTo>
                  <a:cubicBezTo>
                    <a:pt x="9442" y="19707"/>
                    <a:pt x="9287" y="20790"/>
                    <a:pt x="9184" y="21615"/>
                  </a:cubicBezTo>
                  <a:cubicBezTo>
                    <a:pt x="9132" y="21976"/>
                    <a:pt x="9080" y="22338"/>
                    <a:pt x="9132" y="22750"/>
                  </a:cubicBezTo>
                  <a:cubicBezTo>
                    <a:pt x="9235" y="22389"/>
                    <a:pt x="9287" y="21976"/>
                    <a:pt x="9338" y="21615"/>
                  </a:cubicBezTo>
                  <a:cubicBezTo>
                    <a:pt x="9442" y="20790"/>
                    <a:pt x="9648" y="19758"/>
                    <a:pt x="9854" y="18468"/>
                  </a:cubicBezTo>
                  <a:cubicBezTo>
                    <a:pt x="10267" y="15683"/>
                    <a:pt x="10783" y="11917"/>
                    <a:pt x="11453" y="7532"/>
                  </a:cubicBezTo>
                  <a:lnTo>
                    <a:pt x="11505" y="7068"/>
                  </a:lnTo>
                  <a:lnTo>
                    <a:pt x="11505" y="7068"/>
                  </a:lnTo>
                  <a:lnTo>
                    <a:pt x="11144" y="7325"/>
                  </a:lnTo>
                  <a:cubicBezTo>
                    <a:pt x="9442" y="8512"/>
                    <a:pt x="7584" y="9802"/>
                    <a:pt x="5676" y="11091"/>
                  </a:cubicBezTo>
                  <a:lnTo>
                    <a:pt x="582" y="14661"/>
                  </a:lnTo>
                  <a:lnTo>
                    <a:pt x="582" y="14661"/>
                  </a:lnTo>
                  <a:cubicBezTo>
                    <a:pt x="1124" y="10492"/>
                    <a:pt x="1616" y="6910"/>
                    <a:pt x="2013" y="4282"/>
                  </a:cubicBezTo>
                  <a:cubicBezTo>
                    <a:pt x="2168" y="2992"/>
                    <a:pt x="2322" y="1909"/>
                    <a:pt x="2426" y="1135"/>
                  </a:cubicBezTo>
                  <a:cubicBezTo>
                    <a:pt x="2477" y="774"/>
                    <a:pt x="2477" y="361"/>
                    <a:pt x="2477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Google Shape;2311;p46">
              <a:extLst>
                <a:ext uri="{FF2B5EF4-FFF2-40B4-BE49-F238E27FC236}">
                  <a16:creationId xmlns:a16="http://schemas.microsoft.com/office/drawing/2014/main" id="{7CD961B8-D434-494E-A88C-5BB27FCD70AE}"/>
                </a:ext>
              </a:extLst>
            </p:cNvPr>
            <p:cNvSpPr/>
            <p:nvPr/>
          </p:nvSpPr>
          <p:spPr>
            <a:xfrm>
              <a:off x="2649900" y="3382400"/>
              <a:ext cx="542975" cy="358550"/>
            </a:xfrm>
            <a:custGeom>
              <a:avLst/>
              <a:gdLst/>
              <a:ahLst/>
              <a:cxnLst/>
              <a:rect l="l" t="t" r="r" b="b"/>
              <a:pathLst>
                <a:path w="21719" h="14342" extrusionOk="0">
                  <a:moveTo>
                    <a:pt x="11195" y="0"/>
                  </a:moveTo>
                  <a:lnTo>
                    <a:pt x="11143" y="516"/>
                  </a:lnTo>
                  <a:cubicBezTo>
                    <a:pt x="10937" y="2580"/>
                    <a:pt x="10782" y="4798"/>
                    <a:pt x="10576" y="7119"/>
                  </a:cubicBezTo>
                  <a:cubicBezTo>
                    <a:pt x="10386" y="9257"/>
                    <a:pt x="10196" y="11350"/>
                    <a:pt x="10046" y="13320"/>
                  </a:cubicBezTo>
                  <a:lnTo>
                    <a:pt x="10046" y="13320"/>
                  </a:lnTo>
                  <a:cubicBezTo>
                    <a:pt x="7195" y="10220"/>
                    <a:pt x="4780" y="7561"/>
                    <a:pt x="2941" y="5572"/>
                  </a:cubicBezTo>
                  <a:cubicBezTo>
                    <a:pt x="2064" y="4592"/>
                    <a:pt x="1342" y="3818"/>
                    <a:pt x="774" y="3250"/>
                  </a:cubicBezTo>
                  <a:cubicBezTo>
                    <a:pt x="568" y="2941"/>
                    <a:pt x="258" y="2683"/>
                    <a:pt x="0" y="2425"/>
                  </a:cubicBezTo>
                  <a:lnTo>
                    <a:pt x="0" y="2425"/>
                  </a:lnTo>
                  <a:cubicBezTo>
                    <a:pt x="207" y="2786"/>
                    <a:pt x="413" y="3044"/>
                    <a:pt x="671" y="3353"/>
                  </a:cubicBezTo>
                  <a:cubicBezTo>
                    <a:pt x="1238" y="3973"/>
                    <a:pt x="1909" y="4746"/>
                    <a:pt x="2786" y="5727"/>
                  </a:cubicBezTo>
                  <a:cubicBezTo>
                    <a:pt x="4592" y="7842"/>
                    <a:pt x="7119" y="10679"/>
                    <a:pt x="10060" y="13981"/>
                  </a:cubicBezTo>
                  <a:lnTo>
                    <a:pt x="10369" y="14342"/>
                  </a:lnTo>
                  <a:lnTo>
                    <a:pt x="10421" y="13826"/>
                  </a:lnTo>
                  <a:cubicBezTo>
                    <a:pt x="10627" y="11762"/>
                    <a:pt x="10782" y="9492"/>
                    <a:pt x="10988" y="7119"/>
                  </a:cubicBezTo>
                  <a:cubicBezTo>
                    <a:pt x="11178" y="4986"/>
                    <a:pt x="11368" y="2939"/>
                    <a:pt x="11517" y="1020"/>
                  </a:cubicBezTo>
                  <a:lnTo>
                    <a:pt x="11517" y="1020"/>
                  </a:lnTo>
                  <a:lnTo>
                    <a:pt x="18675" y="8770"/>
                  </a:lnTo>
                  <a:cubicBezTo>
                    <a:pt x="19604" y="9750"/>
                    <a:pt x="20326" y="10524"/>
                    <a:pt x="20893" y="11092"/>
                  </a:cubicBezTo>
                  <a:cubicBezTo>
                    <a:pt x="21151" y="11401"/>
                    <a:pt x="21409" y="11659"/>
                    <a:pt x="21719" y="11917"/>
                  </a:cubicBezTo>
                  <a:cubicBezTo>
                    <a:pt x="21512" y="11608"/>
                    <a:pt x="21254" y="11298"/>
                    <a:pt x="20996" y="10988"/>
                  </a:cubicBezTo>
                  <a:cubicBezTo>
                    <a:pt x="20429" y="10421"/>
                    <a:pt x="19758" y="9596"/>
                    <a:pt x="18881" y="8615"/>
                  </a:cubicBezTo>
                  <a:cubicBezTo>
                    <a:pt x="17024" y="6500"/>
                    <a:pt x="14445" y="3663"/>
                    <a:pt x="11504" y="361"/>
                  </a:cubicBezTo>
                  <a:lnTo>
                    <a:pt x="11195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Google Shape;2312;p46">
              <a:extLst>
                <a:ext uri="{FF2B5EF4-FFF2-40B4-BE49-F238E27FC236}">
                  <a16:creationId xmlns:a16="http://schemas.microsoft.com/office/drawing/2014/main" id="{74601E3C-6611-42C9-A601-7C5F05F40618}"/>
                </a:ext>
              </a:extLst>
            </p:cNvPr>
            <p:cNvSpPr/>
            <p:nvPr/>
          </p:nvSpPr>
          <p:spPr>
            <a:xfrm>
              <a:off x="3368250" y="3651950"/>
              <a:ext cx="350825" cy="584250"/>
            </a:xfrm>
            <a:custGeom>
              <a:avLst/>
              <a:gdLst/>
              <a:ahLst/>
              <a:cxnLst/>
              <a:rect l="l" t="t" r="r" b="b"/>
              <a:pathLst>
                <a:path w="14033" h="23370" extrusionOk="0">
                  <a:moveTo>
                    <a:pt x="8874" y="0"/>
                  </a:moveTo>
                  <a:lnTo>
                    <a:pt x="8874" y="0"/>
                  </a:lnTo>
                  <a:cubicBezTo>
                    <a:pt x="8616" y="258"/>
                    <a:pt x="8358" y="568"/>
                    <a:pt x="8152" y="929"/>
                  </a:cubicBezTo>
                  <a:lnTo>
                    <a:pt x="6398" y="3560"/>
                  </a:lnTo>
                  <a:cubicBezTo>
                    <a:pt x="4850" y="5881"/>
                    <a:pt x="2735" y="9080"/>
                    <a:pt x="259" y="12794"/>
                  </a:cubicBezTo>
                  <a:lnTo>
                    <a:pt x="1" y="13155"/>
                  </a:lnTo>
                  <a:lnTo>
                    <a:pt x="465" y="13103"/>
                  </a:lnTo>
                  <a:lnTo>
                    <a:pt x="7017" y="11969"/>
                  </a:lnTo>
                  <a:lnTo>
                    <a:pt x="13160" y="10913"/>
                  </a:lnTo>
                  <a:lnTo>
                    <a:pt x="13160" y="10913"/>
                  </a:lnTo>
                  <a:lnTo>
                    <a:pt x="7429" y="19707"/>
                  </a:lnTo>
                  <a:lnTo>
                    <a:pt x="5727" y="22389"/>
                  </a:lnTo>
                  <a:cubicBezTo>
                    <a:pt x="5521" y="22699"/>
                    <a:pt x="5314" y="23060"/>
                    <a:pt x="5159" y="23369"/>
                  </a:cubicBezTo>
                  <a:cubicBezTo>
                    <a:pt x="5417" y="23112"/>
                    <a:pt x="5624" y="22802"/>
                    <a:pt x="5830" y="22492"/>
                  </a:cubicBezTo>
                  <a:cubicBezTo>
                    <a:pt x="6294" y="21822"/>
                    <a:pt x="6913" y="20945"/>
                    <a:pt x="7636" y="19861"/>
                  </a:cubicBezTo>
                  <a:lnTo>
                    <a:pt x="13775" y="10730"/>
                  </a:lnTo>
                  <a:lnTo>
                    <a:pt x="14033" y="10369"/>
                  </a:lnTo>
                  <a:lnTo>
                    <a:pt x="13568" y="10421"/>
                  </a:lnTo>
                  <a:lnTo>
                    <a:pt x="6913" y="11556"/>
                  </a:lnTo>
                  <a:lnTo>
                    <a:pt x="868" y="12611"/>
                  </a:lnTo>
                  <a:lnTo>
                    <a:pt x="868" y="12611"/>
                  </a:lnTo>
                  <a:cubicBezTo>
                    <a:pt x="3137" y="9059"/>
                    <a:pt x="5111" y="5955"/>
                    <a:pt x="6604" y="3714"/>
                  </a:cubicBezTo>
                  <a:lnTo>
                    <a:pt x="8306" y="980"/>
                  </a:lnTo>
                  <a:cubicBezTo>
                    <a:pt x="8513" y="671"/>
                    <a:pt x="8719" y="361"/>
                    <a:pt x="8874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Google Shape;2313;p46">
              <a:extLst>
                <a:ext uri="{FF2B5EF4-FFF2-40B4-BE49-F238E27FC236}">
                  <a16:creationId xmlns:a16="http://schemas.microsoft.com/office/drawing/2014/main" id="{C4BAD580-8CE8-49FE-A65A-0D6BD4B54466}"/>
                </a:ext>
              </a:extLst>
            </p:cNvPr>
            <p:cNvSpPr/>
            <p:nvPr/>
          </p:nvSpPr>
          <p:spPr>
            <a:xfrm>
              <a:off x="2839475" y="4058200"/>
              <a:ext cx="350825" cy="585550"/>
            </a:xfrm>
            <a:custGeom>
              <a:avLst/>
              <a:gdLst/>
              <a:ahLst/>
              <a:cxnLst/>
              <a:rect l="l" t="t" r="r" b="b"/>
              <a:pathLst>
                <a:path w="14033" h="23422" extrusionOk="0">
                  <a:moveTo>
                    <a:pt x="8874" y="0"/>
                  </a:moveTo>
                  <a:cubicBezTo>
                    <a:pt x="8616" y="310"/>
                    <a:pt x="8409" y="619"/>
                    <a:pt x="8203" y="929"/>
                  </a:cubicBezTo>
                  <a:lnTo>
                    <a:pt x="6398" y="3560"/>
                  </a:lnTo>
                  <a:cubicBezTo>
                    <a:pt x="4850" y="5881"/>
                    <a:pt x="2735" y="9080"/>
                    <a:pt x="259" y="12794"/>
                  </a:cubicBezTo>
                  <a:lnTo>
                    <a:pt x="1" y="13155"/>
                  </a:lnTo>
                  <a:lnTo>
                    <a:pt x="465" y="13104"/>
                  </a:lnTo>
                  <a:lnTo>
                    <a:pt x="7017" y="11969"/>
                  </a:lnTo>
                  <a:lnTo>
                    <a:pt x="13210" y="10913"/>
                  </a:lnTo>
                  <a:lnTo>
                    <a:pt x="13210" y="10913"/>
                  </a:lnTo>
                  <a:lnTo>
                    <a:pt x="7429" y="19707"/>
                  </a:lnTo>
                  <a:cubicBezTo>
                    <a:pt x="6759" y="20842"/>
                    <a:pt x="6191" y="21719"/>
                    <a:pt x="5727" y="22389"/>
                  </a:cubicBezTo>
                  <a:cubicBezTo>
                    <a:pt x="5521" y="22699"/>
                    <a:pt x="5314" y="23060"/>
                    <a:pt x="5159" y="23421"/>
                  </a:cubicBezTo>
                  <a:cubicBezTo>
                    <a:pt x="5417" y="23112"/>
                    <a:pt x="5675" y="22802"/>
                    <a:pt x="5882" y="22493"/>
                  </a:cubicBezTo>
                  <a:cubicBezTo>
                    <a:pt x="6294" y="21822"/>
                    <a:pt x="6913" y="20945"/>
                    <a:pt x="7636" y="19862"/>
                  </a:cubicBezTo>
                  <a:lnTo>
                    <a:pt x="13775" y="10731"/>
                  </a:lnTo>
                  <a:lnTo>
                    <a:pt x="14033" y="10369"/>
                  </a:lnTo>
                  <a:lnTo>
                    <a:pt x="13568" y="10421"/>
                  </a:lnTo>
                  <a:lnTo>
                    <a:pt x="6965" y="11556"/>
                  </a:lnTo>
                  <a:lnTo>
                    <a:pt x="874" y="12611"/>
                  </a:lnTo>
                  <a:lnTo>
                    <a:pt x="874" y="12611"/>
                  </a:lnTo>
                  <a:cubicBezTo>
                    <a:pt x="3189" y="9063"/>
                    <a:pt x="5160" y="6004"/>
                    <a:pt x="6604" y="3715"/>
                  </a:cubicBezTo>
                  <a:lnTo>
                    <a:pt x="8306" y="981"/>
                  </a:lnTo>
                  <a:cubicBezTo>
                    <a:pt x="8513" y="671"/>
                    <a:pt x="8719" y="361"/>
                    <a:pt x="8874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Google Shape;2314;p46">
              <a:extLst>
                <a:ext uri="{FF2B5EF4-FFF2-40B4-BE49-F238E27FC236}">
                  <a16:creationId xmlns:a16="http://schemas.microsoft.com/office/drawing/2014/main" id="{749E7D0F-4880-49AE-9111-D02B67725F95}"/>
                </a:ext>
              </a:extLst>
            </p:cNvPr>
            <p:cNvSpPr/>
            <p:nvPr/>
          </p:nvSpPr>
          <p:spPr>
            <a:xfrm>
              <a:off x="3980850" y="3646775"/>
              <a:ext cx="352125" cy="584275"/>
            </a:xfrm>
            <a:custGeom>
              <a:avLst/>
              <a:gdLst/>
              <a:ahLst/>
              <a:cxnLst/>
              <a:rect l="l" t="t" r="r" b="b"/>
              <a:pathLst>
                <a:path w="14085" h="23371" extrusionOk="0">
                  <a:moveTo>
                    <a:pt x="8874" y="1"/>
                  </a:moveTo>
                  <a:cubicBezTo>
                    <a:pt x="8616" y="259"/>
                    <a:pt x="8410" y="568"/>
                    <a:pt x="8203" y="878"/>
                  </a:cubicBezTo>
                  <a:cubicBezTo>
                    <a:pt x="7739" y="1548"/>
                    <a:pt x="7120" y="2477"/>
                    <a:pt x="6398" y="3560"/>
                  </a:cubicBezTo>
                  <a:lnTo>
                    <a:pt x="259" y="12743"/>
                  </a:lnTo>
                  <a:lnTo>
                    <a:pt x="1" y="13156"/>
                  </a:lnTo>
                  <a:lnTo>
                    <a:pt x="1" y="13156"/>
                  </a:lnTo>
                  <a:lnTo>
                    <a:pt x="517" y="13053"/>
                  </a:lnTo>
                  <a:cubicBezTo>
                    <a:pt x="2529" y="12743"/>
                    <a:pt x="4747" y="12330"/>
                    <a:pt x="7017" y="11969"/>
                  </a:cubicBezTo>
                  <a:cubicBezTo>
                    <a:pt x="9153" y="11589"/>
                    <a:pt x="11245" y="11253"/>
                    <a:pt x="13173" y="10921"/>
                  </a:cubicBezTo>
                  <a:lnTo>
                    <a:pt x="13173" y="10921"/>
                  </a:lnTo>
                  <a:lnTo>
                    <a:pt x="7430" y="19707"/>
                  </a:lnTo>
                  <a:cubicBezTo>
                    <a:pt x="6759" y="20791"/>
                    <a:pt x="6191" y="21719"/>
                    <a:pt x="5727" y="22390"/>
                  </a:cubicBezTo>
                  <a:cubicBezTo>
                    <a:pt x="5521" y="22699"/>
                    <a:pt x="5366" y="23009"/>
                    <a:pt x="5160" y="23370"/>
                  </a:cubicBezTo>
                  <a:cubicBezTo>
                    <a:pt x="5418" y="23061"/>
                    <a:pt x="5676" y="22803"/>
                    <a:pt x="5882" y="22442"/>
                  </a:cubicBezTo>
                  <a:lnTo>
                    <a:pt x="7687" y="19862"/>
                  </a:lnTo>
                  <a:cubicBezTo>
                    <a:pt x="9235" y="17541"/>
                    <a:pt x="11350" y="14394"/>
                    <a:pt x="13775" y="10731"/>
                  </a:cubicBezTo>
                  <a:lnTo>
                    <a:pt x="14084" y="10318"/>
                  </a:lnTo>
                  <a:lnTo>
                    <a:pt x="13568" y="10422"/>
                  </a:lnTo>
                  <a:lnTo>
                    <a:pt x="6965" y="11505"/>
                  </a:lnTo>
                  <a:cubicBezTo>
                    <a:pt x="4816" y="11887"/>
                    <a:pt x="2799" y="12225"/>
                    <a:pt x="874" y="12559"/>
                  </a:cubicBezTo>
                  <a:lnTo>
                    <a:pt x="874" y="12559"/>
                  </a:lnTo>
                  <a:cubicBezTo>
                    <a:pt x="3189" y="9011"/>
                    <a:pt x="5161" y="5953"/>
                    <a:pt x="6604" y="3664"/>
                  </a:cubicBezTo>
                  <a:lnTo>
                    <a:pt x="8307" y="981"/>
                  </a:lnTo>
                  <a:cubicBezTo>
                    <a:pt x="8513" y="671"/>
                    <a:pt x="8719" y="310"/>
                    <a:pt x="8874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Google Shape;2315;p46">
              <a:extLst>
                <a:ext uri="{FF2B5EF4-FFF2-40B4-BE49-F238E27FC236}">
                  <a16:creationId xmlns:a16="http://schemas.microsoft.com/office/drawing/2014/main" id="{C0E21D9E-651A-4459-A457-0E59144CF6D3}"/>
                </a:ext>
              </a:extLst>
            </p:cNvPr>
            <p:cNvSpPr/>
            <p:nvPr/>
          </p:nvSpPr>
          <p:spPr>
            <a:xfrm>
              <a:off x="1307325" y="3310175"/>
              <a:ext cx="352100" cy="585550"/>
            </a:xfrm>
            <a:custGeom>
              <a:avLst/>
              <a:gdLst/>
              <a:ahLst/>
              <a:cxnLst/>
              <a:rect l="l" t="t" r="r" b="b"/>
              <a:pathLst>
                <a:path w="14084" h="23422" extrusionOk="0">
                  <a:moveTo>
                    <a:pt x="8873" y="0"/>
                  </a:moveTo>
                  <a:cubicBezTo>
                    <a:pt x="8615" y="310"/>
                    <a:pt x="8409" y="619"/>
                    <a:pt x="8203" y="929"/>
                  </a:cubicBezTo>
                  <a:lnTo>
                    <a:pt x="6397" y="3560"/>
                  </a:lnTo>
                  <a:cubicBezTo>
                    <a:pt x="4850" y="5881"/>
                    <a:pt x="2734" y="9080"/>
                    <a:pt x="310" y="12794"/>
                  </a:cubicBezTo>
                  <a:lnTo>
                    <a:pt x="0" y="13155"/>
                  </a:lnTo>
                  <a:lnTo>
                    <a:pt x="516" y="13104"/>
                  </a:lnTo>
                  <a:lnTo>
                    <a:pt x="7016" y="11969"/>
                  </a:lnTo>
                  <a:lnTo>
                    <a:pt x="13212" y="10912"/>
                  </a:lnTo>
                  <a:lnTo>
                    <a:pt x="13212" y="10912"/>
                  </a:lnTo>
                  <a:lnTo>
                    <a:pt x="7481" y="19707"/>
                  </a:lnTo>
                  <a:cubicBezTo>
                    <a:pt x="6758" y="20842"/>
                    <a:pt x="6191" y="21719"/>
                    <a:pt x="5778" y="22389"/>
                  </a:cubicBezTo>
                  <a:cubicBezTo>
                    <a:pt x="5520" y="22699"/>
                    <a:pt x="5365" y="23060"/>
                    <a:pt x="5159" y="23421"/>
                  </a:cubicBezTo>
                  <a:cubicBezTo>
                    <a:pt x="5417" y="23112"/>
                    <a:pt x="5675" y="22802"/>
                    <a:pt x="5881" y="22493"/>
                  </a:cubicBezTo>
                  <a:cubicBezTo>
                    <a:pt x="6346" y="21822"/>
                    <a:pt x="6913" y="20945"/>
                    <a:pt x="7687" y="19862"/>
                  </a:cubicBezTo>
                  <a:cubicBezTo>
                    <a:pt x="9235" y="17592"/>
                    <a:pt x="11350" y="14393"/>
                    <a:pt x="13774" y="10782"/>
                  </a:cubicBezTo>
                  <a:lnTo>
                    <a:pt x="14084" y="10370"/>
                  </a:lnTo>
                  <a:lnTo>
                    <a:pt x="13568" y="10421"/>
                  </a:lnTo>
                  <a:lnTo>
                    <a:pt x="6965" y="11556"/>
                  </a:lnTo>
                  <a:lnTo>
                    <a:pt x="873" y="12611"/>
                  </a:lnTo>
                  <a:lnTo>
                    <a:pt x="873" y="12611"/>
                  </a:lnTo>
                  <a:cubicBezTo>
                    <a:pt x="3188" y="9063"/>
                    <a:pt x="5160" y="6004"/>
                    <a:pt x="6604" y="3715"/>
                  </a:cubicBezTo>
                  <a:cubicBezTo>
                    <a:pt x="7326" y="2580"/>
                    <a:pt x="7893" y="1703"/>
                    <a:pt x="8306" y="1032"/>
                  </a:cubicBezTo>
                  <a:cubicBezTo>
                    <a:pt x="8512" y="671"/>
                    <a:pt x="8719" y="361"/>
                    <a:pt x="8873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Google Shape;2316;p46">
              <a:extLst>
                <a:ext uri="{FF2B5EF4-FFF2-40B4-BE49-F238E27FC236}">
                  <a16:creationId xmlns:a16="http://schemas.microsoft.com/office/drawing/2014/main" id="{C62AC111-89DF-44F2-8244-C8D051069E89}"/>
                </a:ext>
              </a:extLst>
            </p:cNvPr>
            <p:cNvSpPr/>
            <p:nvPr/>
          </p:nvSpPr>
          <p:spPr>
            <a:xfrm>
              <a:off x="699875" y="4835875"/>
              <a:ext cx="527500" cy="356000"/>
            </a:xfrm>
            <a:custGeom>
              <a:avLst/>
              <a:gdLst/>
              <a:ahLst/>
              <a:cxnLst/>
              <a:rect l="l" t="t" r="r" b="b"/>
              <a:pathLst>
                <a:path w="21100" h="14240" extrusionOk="0">
                  <a:moveTo>
                    <a:pt x="11453" y="1"/>
                  </a:moveTo>
                  <a:lnTo>
                    <a:pt x="11401" y="465"/>
                  </a:lnTo>
                  <a:cubicBezTo>
                    <a:pt x="11092" y="2580"/>
                    <a:pt x="10731" y="4799"/>
                    <a:pt x="10421" y="7120"/>
                  </a:cubicBezTo>
                  <a:cubicBezTo>
                    <a:pt x="10087" y="9268"/>
                    <a:pt x="9797" y="11328"/>
                    <a:pt x="9510" y="13258"/>
                  </a:cubicBezTo>
                  <a:lnTo>
                    <a:pt x="9510" y="13258"/>
                  </a:lnTo>
                  <a:cubicBezTo>
                    <a:pt x="6847" y="9955"/>
                    <a:pt x="4530" y="7096"/>
                    <a:pt x="2838" y="5005"/>
                  </a:cubicBezTo>
                  <a:cubicBezTo>
                    <a:pt x="2012" y="4025"/>
                    <a:pt x="1290" y="3199"/>
                    <a:pt x="774" y="2580"/>
                  </a:cubicBezTo>
                  <a:cubicBezTo>
                    <a:pt x="568" y="2271"/>
                    <a:pt x="310" y="1961"/>
                    <a:pt x="0" y="1703"/>
                  </a:cubicBezTo>
                  <a:lnTo>
                    <a:pt x="0" y="1703"/>
                  </a:lnTo>
                  <a:cubicBezTo>
                    <a:pt x="207" y="2064"/>
                    <a:pt x="413" y="2374"/>
                    <a:pt x="671" y="2683"/>
                  </a:cubicBezTo>
                  <a:lnTo>
                    <a:pt x="2631" y="5211"/>
                  </a:lnTo>
                  <a:cubicBezTo>
                    <a:pt x="4385" y="7378"/>
                    <a:pt x="6758" y="10370"/>
                    <a:pt x="9493" y="13878"/>
                  </a:cubicBezTo>
                  <a:lnTo>
                    <a:pt x="9802" y="14239"/>
                  </a:lnTo>
                  <a:lnTo>
                    <a:pt x="9854" y="13775"/>
                  </a:lnTo>
                  <a:lnTo>
                    <a:pt x="10834" y="7223"/>
                  </a:lnTo>
                  <a:lnTo>
                    <a:pt x="11745" y="1036"/>
                  </a:lnTo>
                  <a:lnTo>
                    <a:pt x="18314" y="9235"/>
                  </a:lnTo>
                  <a:cubicBezTo>
                    <a:pt x="19140" y="10215"/>
                    <a:pt x="19810" y="11041"/>
                    <a:pt x="20326" y="11660"/>
                  </a:cubicBezTo>
                  <a:cubicBezTo>
                    <a:pt x="20584" y="11969"/>
                    <a:pt x="20842" y="12227"/>
                    <a:pt x="21100" y="12537"/>
                  </a:cubicBezTo>
                  <a:cubicBezTo>
                    <a:pt x="20894" y="12176"/>
                    <a:pt x="20687" y="11866"/>
                    <a:pt x="20429" y="11557"/>
                  </a:cubicBezTo>
                  <a:lnTo>
                    <a:pt x="18520" y="9029"/>
                  </a:lnTo>
                  <a:lnTo>
                    <a:pt x="11762" y="414"/>
                  </a:lnTo>
                  <a:lnTo>
                    <a:pt x="11453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Google Shape;2317;p46">
              <a:extLst>
                <a:ext uri="{FF2B5EF4-FFF2-40B4-BE49-F238E27FC236}">
                  <a16:creationId xmlns:a16="http://schemas.microsoft.com/office/drawing/2014/main" id="{CAB608D3-6EA1-45B4-B2EC-CF5982FCABC8}"/>
                </a:ext>
              </a:extLst>
            </p:cNvPr>
            <p:cNvSpPr/>
            <p:nvPr/>
          </p:nvSpPr>
          <p:spPr>
            <a:xfrm>
              <a:off x="2072100" y="3862475"/>
              <a:ext cx="522350" cy="279575"/>
            </a:xfrm>
            <a:custGeom>
              <a:avLst/>
              <a:gdLst/>
              <a:ahLst/>
              <a:cxnLst/>
              <a:rect l="l" t="t" r="r" b="b"/>
              <a:pathLst>
                <a:path w="20894" h="11183" extrusionOk="0">
                  <a:moveTo>
                    <a:pt x="20327" y="1"/>
                  </a:moveTo>
                  <a:cubicBezTo>
                    <a:pt x="20133" y="1"/>
                    <a:pt x="19940" y="14"/>
                    <a:pt x="19759" y="40"/>
                  </a:cubicBezTo>
                  <a:lnTo>
                    <a:pt x="16561" y="194"/>
                  </a:lnTo>
                  <a:cubicBezTo>
                    <a:pt x="13775" y="349"/>
                    <a:pt x="9957" y="607"/>
                    <a:pt x="5521" y="865"/>
                  </a:cubicBezTo>
                  <a:lnTo>
                    <a:pt x="5057" y="865"/>
                  </a:lnTo>
                  <a:lnTo>
                    <a:pt x="5366" y="1226"/>
                  </a:lnTo>
                  <a:lnTo>
                    <a:pt x="10215" y="5766"/>
                  </a:lnTo>
                  <a:lnTo>
                    <a:pt x="14765" y="10028"/>
                  </a:lnTo>
                  <a:lnTo>
                    <a:pt x="14765" y="10028"/>
                  </a:lnTo>
                  <a:cubicBezTo>
                    <a:pt x="10574" y="10323"/>
                    <a:pt x="6972" y="10571"/>
                    <a:pt x="4283" y="10770"/>
                  </a:cubicBezTo>
                  <a:cubicBezTo>
                    <a:pt x="2993" y="10873"/>
                    <a:pt x="1910" y="10976"/>
                    <a:pt x="1136" y="11028"/>
                  </a:cubicBezTo>
                  <a:cubicBezTo>
                    <a:pt x="723" y="11028"/>
                    <a:pt x="362" y="11079"/>
                    <a:pt x="1" y="11183"/>
                  </a:cubicBezTo>
                  <a:lnTo>
                    <a:pt x="1136" y="11183"/>
                  </a:lnTo>
                  <a:cubicBezTo>
                    <a:pt x="1910" y="11131"/>
                    <a:pt x="2993" y="11079"/>
                    <a:pt x="4283" y="11028"/>
                  </a:cubicBezTo>
                  <a:cubicBezTo>
                    <a:pt x="7068" y="10873"/>
                    <a:pt x="10886" y="10667"/>
                    <a:pt x="15271" y="10409"/>
                  </a:cubicBezTo>
                  <a:lnTo>
                    <a:pt x="15735" y="10409"/>
                  </a:lnTo>
                  <a:lnTo>
                    <a:pt x="15374" y="10048"/>
                  </a:lnTo>
                  <a:cubicBezTo>
                    <a:pt x="13878" y="8655"/>
                    <a:pt x="12227" y="7056"/>
                    <a:pt x="10525" y="5456"/>
                  </a:cubicBezTo>
                  <a:lnTo>
                    <a:pt x="6021" y="1240"/>
                  </a:lnTo>
                  <a:lnTo>
                    <a:pt x="6021" y="1240"/>
                  </a:lnTo>
                  <a:lnTo>
                    <a:pt x="16561" y="452"/>
                  </a:lnTo>
                  <a:lnTo>
                    <a:pt x="19759" y="194"/>
                  </a:lnTo>
                  <a:cubicBezTo>
                    <a:pt x="20120" y="143"/>
                    <a:pt x="20533" y="91"/>
                    <a:pt x="20894" y="40"/>
                  </a:cubicBezTo>
                  <a:cubicBezTo>
                    <a:pt x="20713" y="14"/>
                    <a:pt x="20520" y="1"/>
                    <a:pt x="20327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Google Shape;2318;p46">
              <a:extLst>
                <a:ext uri="{FF2B5EF4-FFF2-40B4-BE49-F238E27FC236}">
                  <a16:creationId xmlns:a16="http://schemas.microsoft.com/office/drawing/2014/main" id="{BBB2393A-E51D-4EC2-AE17-B994308BC92E}"/>
                </a:ext>
              </a:extLst>
            </p:cNvPr>
            <p:cNvSpPr/>
            <p:nvPr/>
          </p:nvSpPr>
          <p:spPr>
            <a:xfrm>
              <a:off x="2128850" y="4872000"/>
              <a:ext cx="532675" cy="357275"/>
            </a:xfrm>
            <a:custGeom>
              <a:avLst/>
              <a:gdLst/>
              <a:ahLst/>
              <a:cxnLst/>
              <a:rect l="l" t="t" r="r" b="b"/>
              <a:pathLst>
                <a:path w="21307" h="14291" extrusionOk="0">
                  <a:moveTo>
                    <a:pt x="1" y="1961"/>
                  </a:moveTo>
                  <a:cubicBezTo>
                    <a:pt x="32" y="1987"/>
                    <a:pt x="63" y="2013"/>
                    <a:pt x="94" y="2040"/>
                  </a:cubicBezTo>
                  <a:lnTo>
                    <a:pt x="94" y="2040"/>
                  </a:lnTo>
                  <a:cubicBezTo>
                    <a:pt x="79" y="2013"/>
                    <a:pt x="66" y="1987"/>
                    <a:pt x="52" y="1961"/>
                  </a:cubicBezTo>
                  <a:close/>
                  <a:moveTo>
                    <a:pt x="11453" y="0"/>
                  </a:moveTo>
                  <a:lnTo>
                    <a:pt x="11350" y="516"/>
                  </a:lnTo>
                  <a:cubicBezTo>
                    <a:pt x="11092" y="2580"/>
                    <a:pt x="10834" y="4798"/>
                    <a:pt x="10525" y="7171"/>
                  </a:cubicBezTo>
                  <a:cubicBezTo>
                    <a:pt x="10238" y="9318"/>
                    <a:pt x="9996" y="11376"/>
                    <a:pt x="9758" y="13264"/>
                  </a:cubicBezTo>
                  <a:lnTo>
                    <a:pt x="9758" y="13264"/>
                  </a:lnTo>
                  <a:lnTo>
                    <a:pt x="2890" y="5211"/>
                  </a:lnTo>
                  <a:cubicBezTo>
                    <a:pt x="2064" y="4179"/>
                    <a:pt x="1342" y="3405"/>
                    <a:pt x="826" y="2786"/>
                  </a:cubicBezTo>
                  <a:cubicBezTo>
                    <a:pt x="595" y="2508"/>
                    <a:pt x="363" y="2272"/>
                    <a:pt x="94" y="2040"/>
                  </a:cubicBezTo>
                  <a:lnTo>
                    <a:pt x="94" y="2040"/>
                  </a:lnTo>
                  <a:cubicBezTo>
                    <a:pt x="251" y="2323"/>
                    <a:pt x="487" y="2606"/>
                    <a:pt x="723" y="2889"/>
                  </a:cubicBezTo>
                  <a:cubicBezTo>
                    <a:pt x="1239" y="3508"/>
                    <a:pt x="1910" y="4334"/>
                    <a:pt x="2735" y="5365"/>
                  </a:cubicBezTo>
                  <a:cubicBezTo>
                    <a:pt x="4489" y="7532"/>
                    <a:pt x="6914" y="10473"/>
                    <a:pt x="9751" y="13877"/>
                  </a:cubicBezTo>
                  <a:lnTo>
                    <a:pt x="10009" y="14290"/>
                  </a:lnTo>
                  <a:lnTo>
                    <a:pt x="10112" y="13774"/>
                  </a:lnTo>
                  <a:cubicBezTo>
                    <a:pt x="10370" y="11762"/>
                    <a:pt x="10628" y="9544"/>
                    <a:pt x="10937" y="7223"/>
                  </a:cubicBezTo>
                  <a:cubicBezTo>
                    <a:pt x="11222" y="5041"/>
                    <a:pt x="11463" y="2991"/>
                    <a:pt x="11740" y="1071"/>
                  </a:cubicBezTo>
                  <a:lnTo>
                    <a:pt x="11740" y="1071"/>
                  </a:lnTo>
                  <a:cubicBezTo>
                    <a:pt x="14436" y="4258"/>
                    <a:pt x="16785" y="7049"/>
                    <a:pt x="18469" y="9080"/>
                  </a:cubicBezTo>
                  <a:lnTo>
                    <a:pt x="20533" y="11504"/>
                  </a:lnTo>
                  <a:cubicBezTo>
                    <a:pt x="20791" y="11762"/>
                    <a:pt x="21049" y="12072"/>
                    <a:pt x="21307" y="12330"/>
                  </a:cubicBezTo>
                  <a:cubicBezTo>
                    <a:pt x="21100" y="11969"/>
                    <a:pt x="20894" y="11711"/>
                    <a:pt x="20636" y="11401"/>
                  </a:cubicBezTo>
                  <a:lnTo>
                    <a:pt x="18676" y="8925"/>
                  </a:lnTo>
                  <a:cubicBezTo>
                    <a:pt x="16922" y="6758"/>
                    <a:pt x="14497" y="3818"/>
                    <a:pt x="11763" y="361"/>
                  </a:cubicBezTo>
                  <a:lnTo>
                    <a:pt x="11453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Google Shape;2319;p46">
              <a:extLst>
                <a:ext uri="{FF2B5EF4-FFF2-40B4-BE49-F238E27FC236}">
                  <a16:creationId xmlns:a16="http://schemas.microsoft.com/office/drawing/2014/main" id="{028F211B-59BE-4FF9-AFE3-5DF41B653548}"/>
                </a:ext>
              </a:extLst>
            </p:cNvPr>
            <p:cNvSpPr/>
            <p:nvPr/>
          </p:nvSpPr>
          <p:spPr>
            <a:xfrm>
              <a:off x="775975" y="4144600"/>
              <a:ext cx="522350" cy="279575"/>
            </a:xfrm>
            <a:custGeom>
              <a:avLst/>
              <a:gdLst/>
              <a:ahLst/>
              <a:cxnLst/>
              <a:rect l="l" t="t" r="r" b="b"/>
              <a:pathLst>
                <a:path w="20894" h="11183" extrusionOk="0">
                  <a:moveTo>
                    <a:pt x="20893" y="1"/>
                  </a:moveTo>
                  <a:cubicBezTo>
                    <a:pt x="20532" y="1"/>
                    <a:pt x="20171" y="1"/>
                    <a:pt x="19758" y="52"/>
                  </a:cubicBezTo>
                  <a:lnTo>
                    <a:pt x="16560" y="207"/>
                  </a:lnTo>
                  <a:lnTo>
                    <a:pt x="5520" y="826"/>
                  </a:lnTo>
                  <a:lnTo>
                    <a:pt x="5056" y="878"/>
                  </a:lnTo>
                  <a:lnTo>
                    <a:pt x="5417" y="1187"/>
                  </a:lnTo>
                  <a:cubicBezTo>
                    <a:pt x="6913" y="2632"/>
                    <a:pt x="8564" y="4179"/>
                    <a:pt x="10215" y="5779"/>
                  </a:cubicBezTo>
                  <a:lnTo>
                    <a:pt x="14768" y="10044"/>
                  </a:lnTo>
                  <a:lnTo>
                    <a:pt x="14768" y="10044"/>
                  </a:lnTo>
                  <a:lnTo>
                    <a:pt x="4282" y="10783"/>
                  </a:lnTo>
                  <a:cubicBezTo>
                    <a:pt x="2992" y="10886"/>
                    <a:pt x="1960" y="10937"/>
                    <a:pt x="1135" y="11041"/>
                  </a:cubicBezTo>
                  <a:cubicBezTo>
                    <a:pt x="774" y="11041"/>
                    <a:pt x="361" y="11092"/>
                    <a:pt x="0" y="11144"/>
                  </a:cubicBezTo>
                  <a:cubicBezTo>
                    <a:pt x="206" y="11169"/>
                    <a:pt x="400" y="11182"/>
                    <a:pt x="587" y="11182"/>
                  </a:cubicBezTo>
                  <a:cubicBezTo>
                    <a:pt x="774" y="11182"/>
                    <a:pt x="955" y="11169"/>
                    <a:pt x="1135" y="11144"/>
                  </a:cubicBezTo>
                  <a:lnTo>
                    <a:pt x="4334" y="11041"/>
                  </a:lnTo>
                  <a:lnTo>
                    <a:pt x="15270" y="10421"/>
                  </a:lnTo>
                  <a:lnTo>
                    <a:pt x="15786" y="10370"/>
                  </a:lnTo>
                  <a:lnTo>
                    <a:pt x="15425" y="10060"/>
                  </a:lnTo>
                  <a:cubicBezTo>
                    <a:pt x="13877" y="8616"/>
                    <a:pt x="12226" y="7068"/>
                    <a:pt x="10524" y="5417"/>
                  </a:cubicBezTo>
                  <a:lnTo>
                    <a:pt x="6028" y="1256"/>
                  </a:lnTo>
                  <a:lnTo>
                    <a:pt x="6028" y="1256"/>
                  </a:lnTo>
                  <a:lnTo>
                    <a:pt x="16611" y="465"/>
                  </a:lnTo>
                  <a:lnTo>
                    <a:pt x="19758" y="155"/>
                  </a:lnTo>
                  <a:cubicBezTo>
                    <a:pt x="20171" y="155"/>
                    <a:pt x="20532" y="104"/>
                    <a:pt x="20893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Google Shape;2320;p46">
              <a:extLst>
                <a:ext uri="{FF2B5EF4-FFF2-40B4-BE49-F238E27FC236}">
                  <a16:creationId xmlns:a16="http://schemas.microsoft.com/office/drawing/2014/main" id="{057DDF02-462B-4BD9-9A09-8320BC42A10E}"/>
                </a:ext>
              </a:extLst>
            </p:cNvPr>
            <p:cNvSpPr/>
            <p:nvPr/>
          </p:nvSpPr>
          <p:spPr>
            <a:xfrm>
              <a:off x="1490450" y="4896500"/>
              <a:ext cx="522350" cy="279575"/>
            </a:xfrm>
            <a:custGeom>
              <a:avLst/>
              <a:gdLst/>
              <a:ahLst/>
              <a:cxnLst/>
              <a:rect l="l" t="t" r="r" b="b"/>
              <a:pathLst>
                <a:path w="20894" h="11183" extrusionOk="0">
                  <a:moveTo>
                    <a:pt x="19759" y="0"/>
                  </a:moveTo>
                  <a:lnTo>
                    <a:pt x="16560" y="155"/>
                  </a:lnTo>
                  <a:cubicBezTo>
                    <a:pt x="13775" y="362"/>
                    <a:pt x="9957" y="568"/>
                    <a:pt x="5521" y="826"/>
                  </a:cubicBezTo>
                  <a:lnTo>
                    <a:pt x="5056" y="877"/>
                  </a:lnTo>
                  <a:lnTo>
                    <a:pt x="5366" y="1187"/>
                  </a:lnTo>
                  <a:lnTo>
                    <a:pt x="10215" y="5727"/>
                  </a:lnTo>
                  <a:lnTo>
                    <a:pt x="14763" y="10035"/>
                  </a:lnTo>
                  <a:lnTo>
                    <a:pt x="14763" y="10035"/>
                  </a:lnTo>
                  <a:cubicBezTo>
                    <a:pt x="10573" y="10284"/>
                    <a:pt x="6971" y="10532"/>
                    <a:pt x="4283" y="10731"/>
                  </a:cubicBezTo>
                  <a:cubicBezTo>
                    <a:pt x="2993" y="10834"/>
                    <a:pt x="1910" y="10937"/>
                    <a:pt x="1136" y="10989"/>
                  </a:cubicBezTo>
                  <a:cubicBezTo>
                    <a:pt x="723" y="11040"/>
                    <a:pt x="362" y="11040"/>
                    <a:pt x="1" y="11143"/>
                  </a:cubicBezTo>
                  <a:cubicBezTo>
                    <a:pt x="181" y="11169"/>
                    <a:pt x="362" y="11182"/>
                    <a:pt x="549" y="11182"/>
                  </a:cubicBezTo>
                  <a:cubicBezTo>
                    <a:pt x="736" y="11182"/>
                    <a:pt x="929" y="11169"/>
                    <a:pt x="1136" y="11143"/>
                  </a:cubicBezTo>
                  <a:cubicBezTo>
                    <a:pt x="1910" y="11092"/>
                    <a:pt x="2993" y="11040"/>
                    <a:pt x="4283" y="10989"/>
                  </a:cubicBezTo>
                  <a:cubicBezTo>
                    <a:pt x="7068" y="10834"/>
                    <a:pt x="10834" y="10628"/>
                    <a:pt x="15271" y="10421"/>
                  </a:cubicBezTo>
                  <a:lnTo>
                    <a:pt x="15735" y="10370"/>
                  </a:lnTo>
                  <a:lnTo>
                    <a:pt x="15374" y="10060"/>
                  </a:lnTo>
                  <a:cubicBezTo>
                    <a:pt x="13878" y="8616"/>
                    <a:pt x="12227" y="7068"/>
                    <a:pt x="10473" y="5417"/>
                  </a:cubicBezTo>
                  <a:cubicBezTo>
                    <a:pt x="8946" y="3937"/>
                    <a:pt x="7418" y="2546"/>
                    <a:pt x="6013" y="1202"/>
                  </a:cubicBezTo>
                  <a:lnTo>
                    <a:pt x="6013" y="1202"/>
                  </a:lnTo>
                  <a:lnTo>
                    <a:pt x="16560" y="413"/>
                  </a:lnTo>
                  <a:lnTo>
                    <a:pt x="19759" y="155"/>
                  </a:lnTo>
                  <a:cubicBezTo>
                    <a:pt x="20120" y="155"/>
                    <a:pt x="20481" y="104"/>
                    <a:pt x="20894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Google Shape;2321;p46">
              <a:extLst>
                <a:ext uri="{FF2B5EF4-FFF2-40B4-BE49-F238E27FC236}">
                  <a16:creationId xmlns:a16="http://schemas.microsoft.com/office/drawing/2014/main" id="{2671C393-9AFE-4795-B9BA-42B11FBFA672}"/>
                </a:ext>
              </a:extLst>
            </p:cNvPr>
            <p:cNvSpPr/>
            <p:nvPr/>
          </p:nvSpPr>
          <p:spPr>
            <a:xfrm>
              <a:off x="3101275" y="2983875"/>
              <a:ext cx="522375" cy="279575"/>
            </a:xfrm>
            <a:custGeom>
              <a:avLst/>
              <a:gdLst/>
              <a:ahLst/>
              <a:cxnLst/>
              <a:rect l="l" t="t" r="r" b="b"/>
              <a:pathLst>
                <a:path w="20895" h="11183" extrusionOk="0">
                  <a:moveTo>
                    <a:pt x="20894" y="1"/>
                  </a:moveTo>
                  <a:cubicBezTo>
                    <a:pt x="20533" y="1"/>
                    <a:pt x="20120" y="1"/>
                    <a:pt x="19759" y="52"/>
                  </a:cubicBezTo>
                  <a:lnTo>
                    <a:pt x="16561" y="207"/>
                  </a:lnTo>
                  <a:cubicBezTo>
                    <a:pt x="13775" y="362"/>
                    <a:pt x="9957" y="568"/>
                    <a:pt x="5521" y="878"/>
                  </a:cubicBezTo>
                  <a:lnTo>
                    <a:pt x="5057" y="878"/>
                  </a:lnTo>
                  <a:lnTo>
                    <a:pt x="5418" y="1187"/>
                  </a:lnTo>
                  <a:lnTo>
                    <a:pt x="10215" y="5778"/>
                  </a:lnTo>
                  <a:lnTo>
                    <a:pt x="14768" y="10044"/>
                  </a:lnTo>
                  <a:lnTo>
                    <a:pt x="14768" y="10044"/>
                  </a:lnTo>
                  <a:cubicBezTo>
                    <a:pt x="10550" y="10338"/>
                    <a:pt x="6963" y="10584"/>
                    <a:pt x="4283" y="10782"/>
                  </a:cubicBezTo>
                  <a:cubicBezTo>
                    <a:pt x="2993" y="10886"/>
                    <a:pt x="1910" y="10937"/>
                    <a:pt x="1136" y="11040"/>
                  </a:cubicBezTo>
                  <a:cubicBezTo>
                    <a:pt x="723" y="11040"/>
                    <a:pt x="362" y="11092"/>
                    <a:pt x="1" y="11144"/>
                  </a:cubicBezTo>
                  <a:cubicBezTo>
                    <a:pt x="182" y="11169"/>
                    <a:pt x="375" y="11182"/>
                    <a:pt x="568" y="11182"/>
                  </a:cubicBezTo>
                  <a:cubicBezTo>
                    <a:pt x="762" y="11182"/>
                    <a:pt x="955" y="11169"/>
                    <a:pt x="1136" y="11144"/>
                  </a:cubicBezTo>
                  <a:cubicBezTo>
                    <a:pt x="1910" y="11144"/>
                    <a:pt x="2993" y="11092"/>
                    <a:pt x="4283" y="11040"/>
                  </a:cubicBezTo>
                  <a:cubicBezTo>
                    <a:pt x="7069" y="10886"/>
                    <a:pt x="10886" y="10679"/>
                    <a:pt x="15271" y="10421"/>
                  </a:cubicBezTo>
                  <a:lnTo>
                    <a:pt x="15735" y="10370"/>
                  </a:lnTo>
                  <a:lnTo>
                    <a:pt x="15426" y="10060"/>
                  </a:lnTo>
                  <a:cubicBezTo>
                    <a:pt x="13878" y="8616"/>
                    <a:pt x="12227" y="7068"/>
                    <a:pt x="10525" y="5469"/>
                  </a:cubicBezTo>
                  <a:lnTo>
                    <a:pt x="6025" y="1256"/>
                  </a:lnTo>
                  <a:lnTo>
                    <a:pt x="6025" y="1256"/>
                  </a:lnTo>
                  <a:lnTo>
                    <a:pt x="16561" y="465"/>
                  </a:lnTo>
                  <a:lnTo>
                    <a:pt x="19759" y="155"/>
                  </a:lnTo>
                  <a:cubicBezTo>
                    <a:pt x="20120" y="155"/>
                    <a:pt x="20533" y="104"/>
                    <a:pt x="20894" y="52"/>
                  </a:cubicBezTo>
                  <a:lnTo>
                    <a:pt x="20894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Google Shape;2322;p46">
              <a:extLst>
                <a:ext uri="{FF2B5EF4-FFF2-40B4-BE49-F238E27FC236}">
                  <a16:creationId xmlns:a16="http://schemas.microsoft.com/office/drawing/2014/main" id="{91ECD9EC-ED97-428D-B792-421CBC4B1DDB}"/>
                </a:ext>
              </a:extLst>
            </p:cNvPr>
            <p:cNvSpPr/>
            <p:nvPr/>
          </p:nvSpPr>
          <p:spPr>
            <a:xfrm>
              <a:off x="2791750" y="4764050"/>
              <a:ext cx="1078225" cy="567300"/>
            </a:xfrm>
            <a:custGeom>
              <a:avLst/>
              <a:gdLst/>
              <a:ahLst/>
              <a:cxnLst/>
              <a:rect l="l" t="t" r="r" b="b"/>
              <a:pathLst>
                <a:path w="43129" h="22692" extrusionOk="0">
                  <a:moveTo>
                    <a:pt x="21069" y="1"/>
                  </a:moveTo>
                  <a:cubicBezTo>
                    <a:pt x="20944" y="1"/>
                    <a:pt x="20833" y="12"/>
                    <a:pt x="20739" y="36"/>
                  </a:cubicBezTo>
                  <a:cubicBezTo>
                    <a:pt x="16045" y="1223"/>
                    <a:pt x="1910" y="5298"/>
                    <a:pt x="1910" y="5298"/>
                  </a:cubicBezTo>
                  <a:lnTo>
                    <a:pt x="1" y="22168"/>
                  </a:lnTo>
                  <a:cubicBezTo>
                    <a:pt x="1" y="22168"/>
                    <a:pt x="4560" y="22691"/>
                    <a:pt x="8155" y="22691"/>
                  </a:cubicBezTo>
                  <a:cubicBezTo>
                    <a:pt x="9213" y="22691"/>
                    <a:pt x="10187" y="22646"/>
                    <a:pt x="10938" y="22529"/>
                  </a:cubicBezTo>
                  <a:cubicBezTo>
                    <a:pt x="14239" y="22065"/>
                    <a:pt x="18469" y="14997"/>
                    <a:pt x="18469" y="14997"/>
                  </a:cubicBezTo>
                  <a:cubicBezTo>
                    <a:pt x="18469" y="14997"/>
                    <a:pt x="23577" y="15358"/>
                    <a:pt x="26053" y="15668"/>
                  </a:cubicBezTo>
                  <a:cubicBezTo>
                    <a:pt x="28429" y="15965"/>
                    <a:pt x="29143" y="21631"/>
                    <a:pt x="31659" y="21631"/>
                  </a:cubicBezTo>
                  <a:cubicBezTo>
                    <a:pt x="31764" y="21631"/>
                    <a:pt x="31873" y="21621"/>
                    <a:pt x="31985" y="21600"/>
                  </a:cubicBezTo>
                  <a:cubicBezTo>
                    <a:pt x="34823" y="21084"/>
                    <a:pt x="33327" y="16338"/>
                    <a:pt x="33327" y="16338"/>
                  </a:cubicBezTo>
                  <a:lnTo>
                    <a:pt x="33327" y="16338"/>
                  </a:lnTo>
                  <a:cubicBezTo>
                    <a:pt x="33361" y="16339"/>
                    <a:pt x="33395" y="16340"/>
                    <a:pt x="33428" y="16340"/>
                  </a:cubicBezTo>
                  <a:cubicBezTo>
                    <a:pt x="36283" y="16340"/>
                    <a:pt x="34771" y="12005"/>
                    <a:pt x="34771" y="12005"/>
                  </a:cubicBezTo>
                  <a:lnTo>
                    <a:pt x="34771" y="12005"/>
                  </a:lnTo>
                  <a:cubicBezTo>
                    <a:pt x="37329" y="13208"/>
                    <a:pt x="39324" y="13815"/>
                    <a:pt x="40677" y="13815"/>
                  </a:cubicBezTo>
                  <a:cubicBezTo>
                    <a:pt x="41643" y="13815"/>
                    <a:pt x="42281" y="13505"/>
                    <a:pt x="42561" y="12882"/>
                  </a:cubicBezTo>
                  <a:cubicBezTo>
                    <a:pt x="43128" y="11489"/>
                    <a:pt x="35700" y="7104"/>
                    <a:pt x="35700" y="7104"/>
                  </a:cubicBezTo>
                  <a:cubicBezTo>
                    <a:pt x="30614" y="3877"/>
                    <a:pt x="23350" y="1"/>
                    <a:pt x="21069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Google Shape;2323;p46">
              <a:extLst>
                <a:ext uri="{FF2B5EF4-FFF2-40B4-BE49-F238E27FC236}">
                  <a16:creationId xmlns:a16="http://schemas.microsoft.com/office/drawing/2014/main" id="{1EAAF148-2DBC-48FD-97AC-A995AC755F0A}"/>
                </a:ext>
              </a:extLst>
            </p:cNvPr>
            <p:cNvSpPr/>
            <p:nvPr/>
          </p:nvSpPr>
          <p:spPr>
            <a:xfrm>
              <a:off x="3440475" y="4920825"/>
              <a:ext cx="194775" cy="121600"/>
            </a:xfrm>
            <a:custGeom>
              <a:avLst/>
              <a:gdLst/>
              <a:ahLst/>
              <a:cxnLst/>
              <a:rect l="l" t="t" r="r" b="b"/>
              <a:pathLst>
                <a:path w="7791" h="4864" extrusionOk="0">
                  <a:moveTo>
                    <a:pt x="79" y="0"/>
                  </a:moveTo>
                  <a:cubicBezTo>
                    <a:pt x="66" y="0"/>
                    <a:pt x="57" y="3"/>
                    <a:pt x="52" y="8"/>
                  </a:cubicBezTo>
                  <a:cubicBezTo>
                    <a:pt x="1" y="111"/>
                    <a:pt x="1651" y="1297"/>
                    <a:pt x="3767" y="2587"/>
                  </a:cubicBezTo>
                  <a:cubicBezTo>
                    <a:pt x="5784" y="3866"/>
                    <a:pt x="7473" y="4864"/>
                    <a:pt x="7714" y="4864"/>
                  </a:cubicBezTo>
                  <a:cubicBezTo>
                    <a:pt x="7726" y="4864"/>
                    <a:pt x="7734" y="4862"/>
                    <a:pt x="7739" y="4857"/>
                  </a:cubicBezTo>
                  <a:cubicBezTo>
                    <a:pt x="7790" y="4754"/>
                    <a:pt x="6140" y="3567"/>
                    <a:pt x="4024" y="2226"/>
                  </a:cubicBezTo>
                  <a:cubicBezTo>
                    <a:pt x="2012" y="950"/>
                    <a:pt x="326" y="0"/>
                    <a:pt x="79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Google Shape;2324;p46">
              <a:extLst>
                <a:ext uri="{FF2B5EF4-FFF2-40B4-BE49-F238E27FC236}">
                  <a16:creationId xmlns:a16="http://schemas.microsoft.com/office/drawing/2014/main" id="{925C527A-B7A2-4CE9-ACE8-2A5611AAF1AB}"/>
                </a:ext>
              </a:extLst>
            </p:cNvPr>
            <p:cNvSpPr/>
            <p:nvPr/>
          </p:nvSpPr>
          <p:spPr>
            <a:xfrm>
              <a:off x="3419850" y="4989150"/>
              <a:ext cx="232150" cy="106200"/>
            </a:xfrm>
            <a:custGeom>
              <a:avLst/>
              <a:gdLst/>
              <a:ahLst/>
              <a:cxnLst/>
              <a:rect l="l" t="t" r="r" b="b"/>
              <a:pathLst>
                <a:path w="9286" h="4248" extrusionOk="0">
                  <a:moveTo>
                    <a:pt x="80" y="0"/>
                  </a:moveTo>
                  <a:cubicBezTo>
                    <a:pt x="64" y="0"/>
                    <a:pt x="55" y="3"/>
                    <a:pt x="52" y="9"/>
                  </a:cubicBezTo>
                  <a:cubicBezTo>
                    <a:pt x="0" y="112"/>
                    <a:pt x="2012" y="1144"/>
                    <a:pt x="4540" y="2330"/>
                  </a:cubicBezTo>
                  <a:cubicBezTo>
                    <a:pt x="6981" y="3404"/>
                    <a:pt x="8960" y="4247"/>
                    <a:pt x="9209" y="4247"/>
                  </a:cubicBezTo>
                  <a:cubicBezTo>
                    <a:pt x="9223" y="4247"/>
                    <a:pt x="9232" y="4245"/>
                    <a:pt x="9234" y="4239"/>
                  </a:cubicBezTo>
                  <a:cubicBezTo>
                    <a:pt x="9286" y="4136"/>
                    <a:pt x="7274" y="3104"/>
                    <a:pt x="4746" y="1918"/>
                  </a:cubicBezTo>
                  <a:cubicBezTo>
                    <a:pt x="2361" y="798"/>
                    <a:pt x="344" y="0"/>
                    <a:pt x="80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Google Shape;2325;p46">
              <a:extLst>
                <a:ext uri="{FF2B5EF4-FFF2-40B4-BE49-F238E27FC236}">
                  <a16:creationId xmlns:a16="http://schemas.microsoft.com/office/drawing/2014/main" id="{B643A19C-4A0A-47C0-B198-D2690151D830}"/>
                </a:ext>
              </a:extLst>
            </p:cNvPr>
            <p:cNvSpPr/>
            <p:nvPr/>
          </p:nvSpPr>
          <p:spPr>
            <a:xfrm>
              <a:off x="3458525" y="5152125"/>
              <a:ext cx="158675" cy="23975"/>
            </a:xfrm>
            <a:custGeom>
              <a:avLst/>
              <a:gdLst/>
              <a:ahLst/>
              <a:cxnLst/>
              <a:rect l="l" t="t" r="r" b="b"/>
              <a:pathLst>
                <a:path w="6347" h="959" extrusionOk="0">
                  <a:moveTo>
                    <a:pt x="333" y="1"/>
                  </a:moveTo>
                  <a:cubicBezTo>
                    <a:pt x="152" y="1"/>
                    <a:pt x="52" y="14"/>
                    <a:pt x="52" y="41"/>
                  </a:cubicBezTo>
                  <a:cubicBezTo>
                    <a:pt x="1" y="196"/>
                    <a:pt x="1394" y="454"/>
                    <a:pt x="3148" y="712"/>
                  </a:cubicBezTo>
                  <a:cubicBezTo>
                    <a:pt x="4432" y="863"/>
                    <a:pt x="5550" y="959"/>
                    <a:pt x="6057" y="959"/>
                  </a:cubicBezTo>
                  <a:cubicBezTo>
                    <a:pt x="6242" y="959"/>
                    <a:pt x="6346" y="946"/>
                    <a:pt x="6346" y="918"/>
                  </a:cubicBezTo>
                  <a:cubicBezTo>
                    <a:pt x="6346" y="815"/>
                    <a:pt x="4953" y="506"/>
                    <a:pt x="3199" y="248"/>
                  </a:cubicBezTo>
                  <a:cubicBezTo>
                    <a:pt x="1915" y="97"/>
                    <a:pt x="825" y="1"/>
                    <a:pt x="333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Google Shape;2326;p46">
              <a:extLst>
                <a:ext uri="{FF2B5EF4-FFF2-40B4-BE49-F238E27FC236}">
                  <a16:creationId xmlns:a16="http://schemas.microsoft.com/office/drawing/2014/main" id="{3FAF6373-60CD-402D-962B-A097BE2978ED}"/>
                </a:ext>
              </a:extLst>
            </p:cNvPr>
            <p:cNvSpPr/>
            <p:nvPr/>
          </p:nvSpPr>
          <p:spPr>
            <a:xfrm>
              <a:off x="2082425" y="238475"/>
              <a:ext cx="1609575" cy="1111500"/>
            </a:xfrm>
            <a:custGeom>
              <a:avLst/>
              <a:gdLst/>
              <a:ahLst/>
              <a:cxnLst/>
              <a:rect l="l" t="t" r="r" b="b"/>
              <a:pathLst>
                <a:path w="64383" h="44460" extrusionOk="0">
                  <a:moveTo>
                    <a:pt x="48824" y="1"/>
                  </a:moveTo>
                  <a:cubicBezTo>
                    <a:pt x="46836" y="1"/>
                    <a:pt x="44828" y="402"/>
                    <a:pt x="42922" y="1224"/>
                  </a:cubicBezTo>
                  <a:cubicBezTo>
                    <a:pt x="40445" y="2359"/>
                    <a:pt x="38279" y="4216"/>
                    <a:pt x="35596" y="4887"/>
                  </a:cubicBezTo>
                  <a:cubicBezTo>
                    <a:pt x="34771" y="5087"/>
                    <a:pt x="33939" y="5166"/>
                    <a:pt x="33102" y="5166"/>
                  </a:cubicBezTo>
                  <a:cubicBezTo>
                    <a:pt x="30697" y="5166"/>
                    <a:pt x="28257" y="4509"/>
                    <a:pt x="25846" y="4165"/>
                  </a:cubicBezTo>
                  <a:cubicBezTo>
                    <a:pt x="25164" y="4078"/>
                    <a:pt x="24454" y="4028"/>
                    <a:pt x="23741" y="4028"/>
                  </a:cubicBezTo>
                  <a:cubicBezTo>
                    <a:pt x="21062" y="4028"/>
                    <a:pt x="18348" y="4739"/>
                    <a:pt x="16921" y="6899"/>
                  </a:cubicBezTo>
                  <a:cubicBezTo>
                    <a:pt x="15735" y="8653"/>
                    <a:pt x="15632" y="11077"/>
                    <a:pt x="14136" y="12573"/>
                  </a:cubicBezTo>
                  <a:cubicBezTo>
                    <a:pt x="12021" y="14585"/>
                    <a:pt x="8564" y="13708"/>
                    <a:pt x="5778" y="14534"/>
                  </a:cubicBezTo>
                  <a:cubicBezTo>
                    <a:pt x="2993" y="15359"/>
                    <a:pt x="929" y="17732"/>
                    <a:pt x="413" y="20621"/>
                  </a:cubicBezTo>
                  <a:cubicBezTo>
                    <a:pt x="1" y="23510"/>
                    <a:pt x="929" y="26399"/>
                    <a:pt x="2993" y="28463"/>
                  </a:cubicBezTo>
                  <a:cubicBezTo>
                    <a:pt x="4128" y="29649"/>
                    <a:pt x="5624" y="30629"/>
                    <a:pt x="6294" y="32125"/>
                  </a:cubicBezTo>
                  <a:cubicBezTo>
                    <a:pt x="7171" y="34034"/>
                    <a:pt x="6449" y="36304"/>
                    <a:pt x="6088" y="38419"/>
                  </a:cubicBezTo>
                  <a:cubicBezTo>
                    <a:pt x="5675" y="40534"/>
                    <a:pt x="5933" y="43165"/>
                    <a:pt x="7842" y="44145"/>
                  </a:cubicBezTo>
                  <a:cubicBezTo>
                    <a:pt x="8275" y="44362"/>
                    <a:pt x="8719" y="44460"/>
                    <a:pt x="9149" y="44460"/>
                  </a:cubicBezTo>
                  <a:cubicBezTo>
                    <a:pt x="10974" y="44460"/>
                    <a:pt x="12544" y="42693"/>
                    <a:pt x="11917" y="40689"/>
                  </a:cubicBezTo>
                  <a:lnTo>
                    <a:pt x="57212" y="25367"/>
                  </a:lnTo>
                  <a:cubicBezTo>
                    <a:pt x="59172" y="24439"/>
                    <a:pt x="60719" y="22891"/>
                    <a:pt x="61648" y="20931"/>
                  </a:cubicBezTo>
                  <a:cubicBezTo>
                    <a:pt x="64382" y="15462"/>
                    <a:pt x="63454" y="8911"/>
                    <a:pt x="59327" y="4423"/>
                  </a:cubicBezTo>
                  <a:cubicBezTo>
                    <a:pt x="56497" y="1524"/>
                    <a:pt x="52698" y="1"/>
                    <a:pt x="4882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Google Shape;2327;p46">
              <a:extLst>
                <a:ext uri="{FF2B5EF4-FFF2-40B4-BE49-F238E27FC236}">
                  <a16:creationId xmlns:a16="http://schemas.microsoft.com/office/drawing/2014/main" id="{058D27EF-09D4-4546-8227-7A32AAED4A2B}"/>
                </a:ext>
              </a:extLst>
            </p:cNvPr>
            <p:cNvSpPr/>
            <p:nvPr/>
          </p:nvSpPr>
          <p:spPr>
            <a:xfrm>
              <a:off x="2357125" y="661875"/>
              <a:ext cx="1194300" cy="2327175"/>
            </a:xfrm>
            <a:custGeom>
              <a:avLst/>
              <a:gdLst/>
              <a:ahLst/>
              <a:cxnLst/>
              <a:rect l="l" t="t" r="r" b="b"/>
              <a:pathLst>
                <a:path w="47772" h="93087" extrusionOk="0">
                  <a:moveTo>
                    <a:pt x="27279" y="0"/>
                  </a:moveTo>
                  <a:cubicBezTo>
                    <a:pt x="18388" y="0"/>
                    <a:pt x="9543" y="2653"/>
                    <a:pt x="1961" y="7864"/>
                  </a:cubicBezTo>
                  <a:lnTo>
                    <a:pt x="1" y="9205"/>
                  </a:lnTo>
                  <a:lnTo>
                    <a:pt x="929" y="77146"/>
                  </a:lnTo>
                  <a:cubicBezTo>
                    <a:pt x="1084" y="85968"/>
                    <a:pt x="8306" y="93087"/>
                    <a:pt x="17128" y="93087"/>
                  </a:cubicBezTo>
                  <a:cubicBezTo>
                    <a:pt x="26156" y="93087"/>
                    <a:pt x="33430" y="85710"/>
                    <a:pt x="33275" y="76682"/>
                  </a:cubicBezTo>
                  <a:lnTo>
                    <a:pt x="33069" y="61257"/>
                  </a:lnTo>
                  <a:cubicBezTo>
                    <a:pt x="33069" y="61257"/>
                    <a:pt x="46069" y="59968"/>
                    <a:pt x="46894" y="47122"/>
                  </a:cubicBezTo>
                  <a:cubicBezTo>
                    <a:pt x="47771" y="34277"/>
                    <a:pt x="47152" y="4665"/>
                    <a:pt x="47152" y="4665"/>
                  </a:cubicBezTo>
                  <a:cubicBezTo>
                    <a:pt x="40860" y="1541"/>
                    <a:pt x="34056" y="0"/>
                    <a:pt x="27279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Google Shape;2328;p46">
              <a:extLst>
                <a:ext uri="{FF2B5EF4-FFF2-40B4-BE49-F238E27FC236}">
                  <a16:creationId xmlns:a16="http://schemas.microsoft.com/office/drawing/2014/main" id="{724C3920-7254-4CC7-AE1B-172BDCF6CEF3}"/>
                </a:ext>
              </a:extLst>
            </p:cNvPr>
            <p:cNvSpPr/>
            <p:nvPr/>
          </p:nvSpPr>
          <p:spPr>
            <a:xfrm>
              <a:off x="3394050" y="1263750"/>
              <a:ext cx="121250" cy="96425"/>
            </a:xfrm>
            <a:custGeom>
              <a:avLst/>
              <a:gdLst/>
              <a:ahLst/>
              <a:cxnLst/>
              <a:rect l="l" t="t" r="r" b="b"/>
              <a:pathLst>
                <a:path w="4850" h="3857" extrusionOk="0">
                  <a:moveTo>
                    <a:pt x="2425" y="0"/>
                  </a:moveTo>
                  <a:cubicBezTo>
                    <a:pt x="2373" y="0"/>
                    <a:pt x="2322" y="13"/>
                    <a:pt x="2270" y="39"/>
                  </a:cubicBezTo>
                  <a:cubicBezTo>
                    <a:pt x="0" y="245"/>
                    <a:pt x="0" y="3547"/>
                    <a:pt x="2270" y="3856"/>
                  </a:cubicBezTo>
                  <a:lnTo>
                    <a:pt x="2580" y="3856"/>
                  </a:lnTo>
                  <a:cubicBezTo>
                    <a:pt x="4850" y="3599"/>
                    <a:pt x="4850" y="297"/>
                    <a:pt x="2580" y="39"/>
                  </a:cubicBezTo>
                  <a:cubicBezTo>
                    <a:pt x="2528" y="13"/>
                    <a:pt x="2477" y="0"/>
                    <a:pt x="242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Google Shape;2329;p46">
              <a:extLst>
                <a:ext uri="{FF2B5EF4-FFF2-40B4-BE49-F238E27FC236}">
                  <a16:creationId xmlns:a16="http://schemas.microsoft.com/office/drawing/2014/main" id="{91D1654D-01F4-4555-B01A-CCB8405DF3A7}"/>
                </a:ext>
              </a:extLst>
            </p:cNvPr>
            <p:cNvSpPr/>
            <p:nvPr/>
          </p:nvSpPr>
          <p:spPr>
            <a:xfrm>
              <a:off x="3348900" y="1207150"/>
              <a:ext cx="167700" cy="50525"/>
            </a:xfrm>
            <a:custGeom>
              <a:avLst/>
              <a:gdLst/>
              <a:ahLst/>
              <a:cxnLst/>
              <a:rect l="l" t="t" r="r" b="b"/>
              <a:pathLst>
                <a:path w="6708" h="2021" extrusionOk="0">
                  <a:moveTo>
                    <a:pt x="3215" y="0"/>
                  </a:moveTo>
                  <a:cubicBezTo>
                    <a:pt x="2387" y="0"/>
                    <a:pt x="1553" y="235"/>
                    <a:pt x="826" y="704"/>
                  </a:cubicBezTo>
                  <a:cubicBezTo>
                    <a:pt x="207" y="1065"/>
                    <a:pt x="1" y="1478"/>
                    <a:pt x="104" y="1581"/>
                  </a:cubicBezTo>
                  <a:cubicBezTo>
                    <a:pt x="127" y="1604"/>
                    <a:pt x="164" y="1614"/>
                    <a:pt x="213" y="1614"/>
                  </a:cubicBezTo>
                  <a:cubicBezTo>
                    <a:pt x="579" y="1614"/>
                    <a:pt x="1646" y="1056"/>
                    <a:pt x="3090" y="1056"/>
                  </a:cubicBezTo>
                  <a:cubicBezTo>
                    <a:pt x="3193" y="1056"/>
                    <a:pt x="3299" y="1059"/>
                    <a:pt x="3406" y="1065"/>
                  </a:cubicBezTo>
                  <a:cubicBezTo>
                    <a:pt x="5001" y="1159"/>
                    <a:pt x="6127" y="2021"/>
                    <a:pt x="6512" y="2021"/>
                  </a:cubicBezTo>
                  <a:cubicBezTo>
                    <a:pt x="6550" y="2021"/>
                    <a:pt x="6581" y="2012"/>
                    <a:pt x="6604" y="1993"/>
                  </a:cubicBezTo>
                  <a:cubicBezTo>
                    <a:pt x="6707" y="1890"/>
                    <a:pt x="6501" y="1478"/>
                    <a:pt x="5985" y="1013"/>
                  </a:cubicBezTo>
                  <a:cubicBezTo>
                    <a:pt x="5197" y="338"/>
                    <a:pt x="4210" y="0"/>
                    <a:pt x="321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Google Shape;2330;p46">
              <a:extLst>
                <a:ext uri="{FF2B5EF4-FFF2-40B4-BE49-F238E27FC236}">
                  <a16:creationId xmlns:a16="http://schemas.microsoft.com/office/drawing/2014/main" id="{0CFA2646-E53E-4E5B-B236-7260B0868C08}"/>
                </a:ext>
              </a:extLst>
            </p:cNvPr>
            <p:cNvSpPr/>
            <p:nvPr/>
          </p:nvSpPr>
          <p:spPr>
            <a:xfrm>
              <a:off x="2914725" y="1259650"/>
              <a:ext cx="120825" cy="93650"/>
            </a:xfrm>
            <a:custGeom>
              <a:avLst/>
              <a:gdLst/>
              <a:ahLst/>
              <a:cxnLst/>
              <a:rect l="l" t="t" r="r" b="b"/>
              <a:pathLst>
                <a:path w="4833" h="3746" extrusionOk="0">
                  <a:moveTo>
                    <a:pt x="2395" y="1"/>
                  </a:moveTo>
                  <a:cubicBezTo>
                    <a:pt x="1808" y="1"/>
                    <a:pt x="1238" y="286"/>
                    <a:pt x="860" y="822"/>
                  </a:cubicBezTo>
                  <a:cubicBezTo>
                    <a:pt x="1" y="2063"/>
                    <a:pt x="952" y="3745"/>
                    <a:pt x="2406" y="3745"/>
                  </a:cubicBezTo>
                  <a:cubicBezTo>
                    <a:pt x="2524" y="3745"/>
                    <a:pt x="2645" y="3734"/>
                    <a:pt x="2768" y="3711"/>
                  </a:cubicBezTo>
                  <a:cubicBezTo>
                    <a:pt x="4368" y="3401"/>
                    <a:pt x="4832" y="1286"/>
                    <a:pt x="3491" y="358"/>
                  </a:cubicBezTo>
                  <a:cubicBezTo>
                    <a:pt x="3149" y="117"/>
                    <a:pt x="2769" y="1"/>
                    <a:pt x="239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Google Shape;2331;p46">
              <a:extLst>
                <a:ext uri="{FF2B5EF4-FFF2-40B4-BE49-F238E27FC236}">
                  <a16:creationId xmlns:a16="http://schemas.microsoft.com/office/drawing/2014/main" id="{48002E0F-6386-4E9D-B66F-0988E6DFF37E}"/>
                </a:ext>
              </a:extLst>
            </p:cNvPr>
            <p:cNvSpPr/>
            <p:nvPr/>
          </p:nvSpPr>
          <p:spPr>
            <a:xfrm>
              <a:off x="2866575" y="1219300"/>
              <a:ext cx="166375" cy="51275"/>
            </a:xfrm>
            <a:custGeom>
              <a:avLst/>
              <a:gdLst/>
              <a:ahLst/>
              <a:cxnLst/>
              <a:rect l="l" t="t" r="r" b="b"/>
              <a:pathLst>
                <a:path w="6655" h="2051" extrusionOk="0">
                  <a:moveTo>
                    <a:pt x="3153" y="0"/>
                  </a:moveTo>
                  <a:cubicBezTo>
                    <a:pt x="2345" y="0"/>
                    <a:pt x="1534" y="225"/>
                    <a:pt x="825" y="682"/>
                  </a:cubicBezTo>
                  <a:cubicBezTo>
                    <a:pt x="206" y="1095"/>
                    <a:pt x="0" y="1507"/>
                    <a:pt x="103" y="1611"/>
                  </a:cubicBezTo>
                  <a:cubicBezTo>
                    <a:pt x="120" y="1634"/>
                    <a:pt x="153" y="1644"/>
                    <a:pt x="199" y="1644"/>
                  </a:cubicBezTo>
                  <a:cubicBezTo>
                    <a:pt x="540" y="1644"/>
                    <a:pt x="1640" y="1086"/>
                    <a:pt x="3089" y="1086"/>
                  </a:cubicBezTo>
                  <a:cubicBezTo>
                    <a:pt x="3192" y="1086"/>
                    <a:pt x="3298" y="1089"/>
                    <a:pt x="3405" y="1095"/>
                  </a:cubicBezTo>
                  <a:cubicBezTo>
                    <a:pt x="5000" y="1189"/>
                    <a:pt x="6126" y="2051"/>
                    <a:pt x="6472" y="2051"/>
                  </a:cubicBezTo>
                  <a:cubicBezTo>
                    <a:pt x="6506" y="2051"/>
                    <a:pt x="6533" y="2042"/>
                    <a:pt x="6552" y="2023"/>
                  </a:cubicBezTo>
                  <a:cubicBezTo>
                    <a:pt x="6655" y="1920"/>
                    <a:pt x="6500" y="1507"/>
                    <a:pt x="5984" y="1043"/>
                  </a:cubicBezTo>
                  <a:cubicBezTo>
                    <a:pt x="5180" y="354"/>
                    <a:pt x="4168" y="0"/>
                    <a:pt x="315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Google Shape;2332;p46">
              <a:extLst>
                <a:ext uri="{FF2B5EF4-FFF2-40B4-BE49-F238E27FC236}">
                  <a16:creationId xmlns:a16="http://schemas.microsoft.com/office/drawing/2014/main" id="{9A11F5E6-B48B-46C4-8373-806D9C702D11}"/>
                </a:ext>
              </a:extLst>
            </p:cNvPr>
            <p:cNvSpPr/>
            <p:nvPr/>
          </p:nvSpPr>
          <p:spPr>
            <a:xfrm>
              <a:off x="3176100" y="1258250"/>
              <a:ext cx="130275" cy="393400"/>
            </a:xfrm>
            <a:custGeom>
              <a:avLst/>
              <a:gdLst/>
              <a:ahLst/>
              <a:cxnLst/>
              <a:rect l="l" t="t" r="r" b="b"/>
              <a:pathLst>
                <a:path w="5211" h="15736" extrusionOk="0">
                  <a:moveTo>
                    <a:pt x="464" y="15426"/>
                  </a:moveTo>
                  <a:lnTo>
                    <a:pt x="464" y="15477"/>
                  </a:lnTo>
                  <a:cubicBezTo>
                    <a:pt x="464" y="15467"/>
                    <a:pt x="469" y="15457"/>
                    <a:pt x="479" y="15447"/>
                  </a:cubicBezTo>
                  <a:lnTo>
                    <a:pt x="479" y="15447"/>
                  </a:lnTo>
                  <a:cubicBezTo>
                    <a:pt x="472" y="15440"/>
                    <a:pt x="467" y="15433"/>
                    <a:pt x="464" y="15426"/>
                  </a:cubicBezTo>
                  <a:close/>
                  <a:moveTo>
                    <a:pt x="315" y="1"/>
                  </a:moveTo>
                  <a:cubicBezTo>
                    <a:pt x="313" y="1"/>
                    <a:pt x="311" y="1"/>
                    <a:pt x="310" y="1"/>
                  </a:cubicBezTo>
                  <a:cubicBezTo>
                    <a:pt x="0" y="104"/>
                    <a:pt x="1135" y="4386"/>
                    <a:pt x="2786" y="9648"/>
                  </a:cubicBezTo>
                  <a:cubicBezTo>
                    <a:pt x="3199" y="10886"/>
                    <a:pt x="3611" y="12124"/>
                    <a:pt x="4024" y="13311"/>
                  </a:cubicBezTo>
                  <a:cubicBezTo>
                    <a:pt x="4230" y="13723"/>
                    <a:pt x="4282" y="14188"/>
                    <a:pt x="4282" y="14652"/>
                  </a:cubicBezTo>
                  <a:cubicBezTo>
                    <a:pt x="4230" y="14910"/>
                    <a:pt x="3869" y="14962"/>
                    <a:pt x="3405" y="15013"/>
                  </a:cubicBezTo>
                  <a:cubicBezTo>
                    <a:pt x="1716" y="15158"/>
                    <a:pt x="614" y="15303"/>
                    <a:pt x="479" y="15447"/>
                  </a:cubicBezTo>
                  <a:lnTo>
                    <a:pt x="479" y="15447"/>
                  </a:lnTo>
                  <a:cubicBezTo>
                    <a:pt x="620" y="15590"/>
                    <a:pt x="1684" y="15686"/>
                    <a:pt x="3405" y="15735"/>
                  </a:cubicBezTo>
                  <a:cubicBezTo>
                    <a:pt x="3663" y="15735"/>
                    <a:pt x="3921" y="15684"/>
                    <a:pt x="4179" y="15632"/>
                  </a:cubicBezTo>
                  <a:cubicBezTo>
                    <a:pt x="4591" y="15581"/>
                    <a:pt x="4901" y="15323"/>
                    <a:pt x="5056" y="14962"/>
                  </a:cubicBezTo>
                  <a:cubicBezTo>
                    <a:pt x="5210" y="14291"/>
                    <a:pt x="5159" y="13620"/>
                    <a:pt x="4901" y="13001"/>
                  </a:cubicBezTo>
                  <a:cubicBezTo>
                    <a:pt x="4540" y="11815"/>
                    <a:pt x="4127" y="10577"/>
                    <a:pt x="3766" y="9338"/>
                  </a:cubicBezTo>
                  <a:cubicBezTo>
                    <a:pt x="2125" y="4109"/>
                    <a:pt x="587" y="1"/>
                    <a:pt x="31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Google Shape;2333;p46">
              <a:extLst>
                <a:ext uri="{FF2B5EF4-FFF2-40B4-BE49-F238E27FC236}">
                  <a16:creationId xmlns:a16="http://schemas.microsoft.com/office/drawing/2014/main" id="{E0F367C9-7BF4-47F1-98C3-601B924A6490}"/>
                </a:ext>
              </a:extLst>
            </p:cNvPr>
            <p:cNvSpPr/>
            <p:nvPr/>
          </p:nvSpPr>
          <p:spPr>
            <a:xfrm>
              <a:off x="3014875" y="1685150"/>
              <a:ext cx="241200" cy="126675"/>
            </a:xfrm>
            <a:custGeom>
              <a:avLst/>
              <a:gdLst/>
              <a:ahLst/>
              <a:cxnLst/>
              <a:rect l="l" t="t" r="r" b="b"/>
              <a:pathLst>
                <a:path w="9648" h="5067" extrusionOk="0">
                  <a:moveTo>
                    <a:pt x="1084" y="1"/>
                  </a:moveTo>
                  <a:cubicBezTo>
                    <a:pt x="1084" y="1"/>
                    <a:pt x="1" y="3044"/>
                    <a:pt x="3767" y="4644"/>
                  </a:cubicBezTo>
                  <a:cubicBezTo>
                    <a:pt x="4470" y="4945"/>
                    <a:pt x="5123" y="5066"/>
                    <a:pt x="5717" y="5066"/>
                  </a:cubicBezTo>
                  <a:cubicBezTo>
                    <a:pt x="8176" y="5066"/>
                    <a:pt x="9648" y="2993"/>
                    <a:pt x="9648" y="2993"/>
                  </a:cubicBezTo>
                  <a:cubicBezTo>
                    <a:pt x="6655" y="2425"/>
                    <a:pt x="3767" y="1393"/>
                    <a:pt x="10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Google Shape;2334;p46">
              <a:extLst>
                <a:ext uri="{FF2B5EF4-FFF2-40B4-BE49-F238E27FC236}">
                  <a16:creationId xmlns:a16="http://schemas.microsoft.com/office/drawing/2014/main" id="{EB50112E-50FE-4F31-BCC1-1D6B9EAD764E}"/>
                </a:ext>
              </a:extLst>
            </p:cNvPr>
            <p:cNvSpPr/>
            <p:nvPr/>
          </p:nvSpPr>
          <p:spPr>
            <a:xfrm>
              <a:off x="2772425" y="2046275"/>
              <a:ext cx="412725" cy="226125"/>
            </a:xfrm>
            <a:custGeom>
              <a:avLst/>
              <a:gdLst/>
              <a:ahLst/>
              <a:cxnLst/>
              <a:rect l="l" t="t" r="r" b="b"/>
              <a:pathLst>
                <a:path w="16509" h="9045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3294" y="9045"/>
                    <a:pt x="15446" y="9045"/>
                  </a:cubicBezTo>
                  <a:cubicBezTo>
                    <a:pt x="15743" y="9045"/>
                    <a:pt x="16046" y="9039"/>
                    <a:pt x="16353" y="9028"/>
                  </a:cubicBezTo>
                  <a:lnTo>
                    <a:pt x="16508" y="5675"/>
                  </a:lnTo>
                  <a:lnTo>
                    <a:pt x="16508" y="5675"/>
                  </a:lnTo>
                  <a:cubicBezTo>
                    <a:pt x="16508" y="5675"/>
                    <a:pt x="16456" y="5677"/>
                    <a:pt x="16356" y="5677"/>
                  </a:cubicBezTo>
                  <a:cubicBezTo>
                    <a:pt x="15203" y="5677"/>
                    <a:pt x="7689" y="5458"/>
                    <a:pt x="0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Google Shape;2335;p46">
              <a:extLst>
                <a:ext uri="{FF2B5EF4-FFF2-40B4-BE49-F238E27FC236}">
                  <a16:creationId xmlns:a16="http://schemas.microsoft.com/office/drawing/2014/main" id="{EC9FB2A6-F300-4C33-AE03-270F987252F7}"/>
                </a:ext>
              </a:extLst>
            </p:cNvPr>
            <p:cNvSpPr/>
            <p:nvPr/>
          </p:nvSpPr>
          <p:spPr>
            <a:xfrm>
              <a:off x="2223000" y="577300"/>
              <a:ext cx="1324550" cy="755975"/>
            </a:xfrm>
            <a:custGeom>
              <a:avLst/>
              <a:gdLst/>
              <a:ahLst/>
              <a:cxnLst/>
              <a:rect l="l" t="t" r="r" b="b"/>
              <a:pathLst>
                <a:path w="52982" h="30239" extrusionOk="0">
                  <a:moveTo>
                    <a:pt x="29509" y="1"/>
                  </a:moveTo>
                  <a:lnTo>
                    <a:pt x="15580" y="2941"/>
                  </a:lnTo>
                  <a:lnTo>
                    <a:pt x="2890" y="9441"/>
                  </a:lnTo>
                  <a:cubicBezTo>
                    <a:pt x="2890" y="9441"/>
                    <a:pt x="1" y="29870"/>
                    <a:pt x="5263" y="30231"/>
                  </a:cubicBezTo>
                  <a:cubicBezTo>
                    <a:pt x="5333" y="30236"/>
                    <a:pt x="5403" y="30238"/>
                    <a:pt x="5471" y="30238"/>
                  </a:cubicBezTo>
                  <a:cubicBezTo>
                    <a:pt x="10455" y="30238"/>
                    <a:pt x="9802" y="17437"/>
                    <a:pt x="9802" y="17437"/>
                  </a:cubicBezTo>
                  <a:cubicBezTo>
                    <a:pt x="16354" y="15322"/>
                    <a:pt x="16612" y="8409"/>
                    <a:pt x="18314" y="7017"/>
                  </a:cubicBezTo>
                  <a:cubicBezTo>
                    <a:pt x="18730" y="6679"/>
                    <a:pt x="19539" y="6518"/>
                    <a:pt x="20624" y="6518"/>
                  </a:cubicBezTo>
                  <a:cubicBezTo>
                    <a:pt x="23847" y="6518"/>
                    <a:pt x="29509" y="7938"/>
                    <a:pt x="34565" y="10370"/>
                  </a:cubicBezTo>
                  <a:cubicBezTo>
                    <a:pt x="38487" y="12223"/>
                    <a:pt x="42041" y="12795"/>
                    <a:pt x="44935" y="12795"/>
                  </a:cubicBezTo>
                  <a:cubicBezTo>
                    <a:pt x="49614" y="12795"/>
                    <a:pt x="52569" y="11298"/>
                    <a:pt x="52569" y="11298"/>
                  </a:cubicBezTo>
                  <a:lnTo>
                    <a:pt x="52981" y="4231"/>
                  </a:lnTo>
                  <a:lnTo>
                    <a:pt x="42715" y="1600"/>
                  </a:lnTo>
                  <a:lnTo>
                    <a:pt x="2950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Google Shape;2336;p46">
              <a:extLst>
                <a:ext uri="{FF2B5EF4-FFF2-40B4-BE49-F238E27FC236}">
                  <a16:creationId xmlns:a16="http://schemas.microsoft.com/office/drawing/2014/main" id="{EE910FC8-563D-4B17-90E8-A9144DF7DEDD}"/>
                </a:ext>
              </a:extLst>
            </p:cNvPr>
            <p:cNvSpPr/>
            <p:nvPr/>
          </p:nvSpPr>
          <p:spPr>
            <a:xfrm>
              <a:off x="2152325" y="1212950"/>
              <a:ext cx="225475" cy="337275"/>
            </a:xfrm>
            <a:custGeom>
              <a:avLst/>
              <a:gdLst/>
              <a:ahLst/>
              <a:cxnLst/>
              <a:rect l="l" t="t" r="r" b="b"/>
              <a:pathLst>
                <a:path w="9019" h="13491" extrusionOk="0">
                  <a:moveTo>
                    <a:pt x="5721" y="1"/>
                  </a:moveTo>
                  <a:cubicBezTo>
                    <a:pt x="3247" y="1"/>
                    <a:pt x="267" y="1088"/>
                    <a:pt x="145" y="6250"/>
                  </a:cubicBezTo>
                  <a:cubicBezTo>
                    <a:pt x="1" y="12416"/>
                    <a:pt x="4294" y="13491"/>
                    <a:pt x="6908" y="13491"/>
                  </a:cubicBezTo>
                  <a:cubicBezTo>
                    <a:pt x="8033" y="13491"/>
                    <a:pt x="8848" y="13292"/>
                    <a:pt x="8863" y="13214"/>
                  </a:cubicBezTo>
                  <a:cubicBezTo>
                    <a:pt x="8863" y="12956"/>
                    <a:pt x="9018" y="575"/>
                    <a:pt x="9018" y="575"/>
                  </a:cubicBezTo>
                  <a:cubicBezTo>
                    <a:pt x="8933" y="532"/>
                    <a:pt x="7451" y="1"/>
                    <a:pt x="5721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Google Shape;2337;p46">
              <a:extLst>
                <a:ext uri="{FF2B5EF4-FFF2-40B4-BE49-F238E27FC236}">
                  <a16:creationId xmlns:a16="http://schemas.microsoft.com/office/drawing/2014/main" id="{DB042588-DD87-43CE-B7C9-507767718070}"/>
                </a:ext>
              </a:extLst>
            </p:cNvPr>
            <p:cNvSpPr/>
            <p:nvPr/>
          </p:nvSpPr>
          <p:spPr>
            <a:xfrm>
              <a:off x="2211400" y="1282775"/>
              <a:ext cx="98050" cy="193000"/>
            </a:xfrm>
            <a:custGeom>
              <a:avLst/>
              <a:gdLst/>
              <a:ahLst/>
              <a:cxnLst/>
              <a:rect l="l" t="t" r="r" b="b"/>
              <a:pathLst>
                <a:path w="3922" h="7720" extrusionOk="0">
                  <a:moveTo>
                    <a:pt x="2219" y="0"/>
                  </a:moveTo>
                  <a:cubicBezTo>
                    <a:pt x="1496" y="155"/>
                    <a:pt x="877" y="671"/>
                    <a:pt x="619" y="1341"/>
                  </a:cubicBezTo>
                  <a:cubicBezTo>
                    <a:pt x="207" y="2115"/>
                    <a:pt x="0" y="2941"/>
                    <a:pt x="0" y="3818"/>
                  </a:cubicBezTo>
                  <a:cubicBezTo>
                    <a:pt x="52" y="5572"/>
                    <a:pt x="929" y="7222"/>
                    <a:pt x="2167" y="7635"/>
                  </a:cubicBezTo>
                  <a:cubicBezTo>
                    <a:pt x="2334" y="7691"/>
                    <a:pt x="2507" y="7720"/>
                    <a:pt x="2680" y="7720"/>
                  </a:cubicBezTo>
                  <a:cubicBezTo>
                    <a:pt x="2988" y="7720"/>
                    <a:pt x="3295" y="7627"/>
                    <a:pt x="3560" y="7429"/>
                  </a:cubicBezTo>
                  <a:cubicBezTo>
                    <a:pt x="3869" y="7222"/>
                    <a:pt x="3921" y="7016"/>
                    <a:pt x="3869" y="7016"/>
                  </a:cubicBezTo>
                  <a:cubicBezTo>
                    <a:pt x="3862" y="7009"/>
                    <a:pt x="3854" y="7006"/>
                    <a:pt x="3845" y="7006"/>
                  </a:cubicBezTo>
                  <a:cubicBezTo>
                    <a:pt x="3787" y="7006"/>
                    <a:pt x="3679" y="7133"/>
                    <a:pt x="3457" y="7222"/>
                  </a:cubicBezTo>
                  <a:cubicBezTo>
                    <a:pt x="3276" y="7300"/>
                    <a:pt x="3083" y="7339"/>
                    <a:pt x="2889" y="7339"/>
                  </a:cubicBezTo>
                  <a:cubicBezTo>
                    <a:pt x="2696" y="7339"/>
                    <a:pt x="2502" y="7300"/>
                    <a:pt x="2322" y="7222"/>
                  </a:cubicBezTo>
                  <a:cubicBezTo>
                    <a:pt x="1393" y="6861"/>
                    <a:pt x="619" y="5365"/>
                    <a:pt x="619" y="3818"/>
                  </a:cubicBezTo>
                  <a:cubicBezTo>
                    <a:pt x="619" y="3044"/>
                    <a:pt x="774" y="2270"/>
                    <a:pt x="1135" y="1599"/>
                  </a:cubicBezTo>
                  <a:cubicBezTo>
                    <a:pt x="1290" y="1032"/>
                    <a:pt x="1754" y="619"/>
                    <a:pt x="2270" y="464"/>
                  </a:cubicBezTo>
                  <a:cubicBezTo>
                    <a:pt x="2334" y="446"/>
                    <a:pt x="2400" y="438"/>
                    <a:pt x="2465" y="438"/>
                  </a:cubicBezTo>
                  <a:cubicBezTo>
                    <a:pt x="2769" y="438"/>
                    <a:pt x="3071" y="622"/>
                    <a:pt x="3199" y="877"/>
                  </a:cubicBezTo>
                  <a:cubicBezTo>
                    <a:pt x="3302" y="1135"/>
                    <a:pt x="3250" y="1341"/>
                    <a:pt x="3302" y="1341"/>
                  </a:cubicBezTo>
                  <a:cubicBezTo>
                    <a:pt x="3302" y="1341"/>
                    <a:pt x="3457" y="1187"/>
                    <a:pt x="3405" y="826"/>
                  </a:cubicBezTo>
                  <a:cubicBezTo>
                    <a:pt x="3354" y="619"/>
                    <a:pt x="3250" y="413"/>
                    <a:pt x="3096" y="258"/>
                  </a:cubicBezTo>
                  <a:cubicBezTo>
                    <a:pt x="2838" y="103"/>
                    <a:pt x="2528" y="0"/>
                    <a:pt x="2219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Google Shape;2338;p46">
              <a:extLst>
                <a:ext uri="{FF2B5EF4-FFF2-40B4-BE49-F238E27FC236}">
                  <a16:creationId xmlns:a16="http://schemas.microsoft.com/office/drawing/2014/main" id="{A7A67F6A-13B4-4A4B-B0C2-99E1570F1220}"/>
                </a:ext>
              </a:extLst>
            </p:cNvPr>
            <p:cNvSpPr/>
            <p:nvPr/>
          </p:nvSpPr>
          <p:spPr>
            <a:xfrm>
              <a:off x="2265575" y="532850"/>
              <a:ext cx="139300" cy="56275"/>
            </a:xfrm>
            <a:custGeom>
              <a:avLst/>
              <a:gdLst/>
              <a:ahLst/>
              <a:cxnLst/>
              <a:rect l="l" t="t" r="r" b="b"/>
              <a:pathLst>
                <a:path w="5572" h="2251" extrusionOk="0">
                  <a:moveTo>
                    <a:pt x="1260" y="1"/>
                  </a:moveTo>
                  <a:cubicBezTo>
                    <a:pt x="506" y="1"/>
                    <a:pt x="0" y="170"/>
                    <a:pt x="0" y="231"/>
                  </a:cubicBezTo>
                  <a:cubicBezTo>
                    <a:pt x="52" y="334"/>
                    <a:pt x="1393" y="179"/>
                    <a:pt x="2941" y="747"/>
                  </a:cubicBezTo>
                  <a:cubicBezTo>
                    <a:pt x="4366" y="1288"/>
                    <a:pt x="5277" y="2250"/>
                    <a:pt x="5448" y="2250"/>
                  </a:cubicBezTo>
                  <a:cubicBezTo>
                    <a:pt x="5457" y="2250"/>
                    <a:pt x="5464" y="2248"/>
                    <a:pt x="5468" y="2243"/>
                  </a:cubicBezTo>
                  <a:cubicBezTo>
                    <a:pt x="5572" y="2191"/>
                    <a:pt x="4746" y="953"/>
                    <a:pt x="3095" y="334"/>
                  </a:cubicBezTo>
                  <a:cubicBezTo>
                    <a:pt x="2421" y="81"/>
                    <a:pt x="1781" y="1"/>
                    <a:pt x="126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Google Shape;2339;p46">
              <a:extLst>
                <a:ext uri="{FF2B5EF4-FFF2-40B4-BE49-F238E27FC236}">
                  <a16:creationId xmlns:a16="http://schemas.microsoft.com/office/drawing/2014/main" id="{F5BE2074-4BCE-4BD0-B8F3-F145194DBE51}"/>
                </a:ext>
              </a:extLst>
            </p:cNvPr>
            <p:cNvSpPr/>
            <p:nvPr/>
          </p:nvSpPr>
          <p:spPr>
            <a:xfrm>
              <a:off x="2386800" y="407075"/>
              <a:ext cx="50325" cy="197325"/>
            </a:xfrm>
            <a:custGeom>
              <a:avLst/>
              <a:gdLst/>
              <a:ahLst/>
              <a:cxnLst/>
              <a:rect l="l" t="t" r="r" b="b"/>
              <a:pathLst>
                <a:path w="2013" h="7893" extrusionOk="0">
                  <a:moveTo>
                    <a:pt x="465" y="0"/>
                  </a:moveTo>
                  <a:cubicBezTo>
                    <a:pt x="104" y="1341"/>
                    <a:pt x="0" y="2734"/>
                    <a:pt x="258" y="4127"/>
                  </a:cubicBezTo>
                  <a:cubicBezTo>
                    <a:pt x="413" y="5107"/>
                    <a:pt x="723" y="6036"/>
                    <a:pt x="1187" y="6913"/>
                  </a:cubicBezTo>
                  <a:cubicBezTo>
                    <a:pt x="1548" y="7583"/>
                    <a:pt x="1857" y="7893"/>
                    <a:pt x="1909" y="7893"/>
                  </a:cubicBezTo>
                  <a:cubicBezTo>
                    <a:pt x="2012" y="7790"/>
                    <a:pt x="981" y="6242"/>
                    <a:pt x="671" y="4024"/>
                  </a:cubicBezTo>
                  <a:cubicBezTo>
                    <a:pt x="361" y="1857"/>
                    <a:pt x="619" y="0"/>
                    <a:pt x="46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Google Shape;2340;p46">
              <a:extLst>
                <a:ext uri="{FF2B5EF4-FFF2-40B4-BE49-F238E27FC236}">
                  <a16:creationId xmlns:a16="http://schemas.microsoft.com/office/drawing/2014/main" id="{7FDEB265-9526-4346-93E0-5842062B0A4D}"/>
                </a:ext>
              </a:extLst>
            </p:cNvPr>
            <p:cNvSpPr/>
            <p:nvPr/>
          </p:nvSpPr>
          <p:spPr>
            <a:xfrm>
              <a:off x="3301200" y="1121075"/>
              <a:ext cx="201200" cy="33800"/>
            </a:xfrm>
            <a:custGeom>
              <a:avLst/>
              <a:gdLst/>
              <a:ahLst/>
              <a:cxnLst/>
              <a:rect l="l" t="t" r="r" b="b"/>
              <a:pathLst>
                <a:path w="8048" h="1352" extrusionOk="0">
                  <a:moveTo>
                    <a:pt x="3992" y="0"/>
                  </a:moveTo>
                  <a:cubicBezTo>
                    <a:pt x="3009" y="0"/>
                    <a:pt x="2021" y="181"/>
                    <a:pt x="1083" y="536"/>
                  </a:cubicBezTo>
                  <a:cubicBezTo>
                    <a:pt x="361" y="794"/>
                    <a:pt x="0" y="1103"/>
                    <a:pt x="52" y="1206"/>
                  </a:cubicBezTo>
                  <a:cubicBezTo>
                    <a:pt x="69" y="1251"/>
                    <a:pt x="135" y="1269"/>
                    <a:pt x="242" y="1269"/>
                  </a:cubicBezTo>
                  <a:cubicBezTo>
                    <a:pt x="756" y="1269"/>
                    <a:pt x="2231" y="845"/>
                    <a:pt x="4024" y="845"/>
                  </a:cubicBezTo>
                  <a:cubicBezTo>
                    <a:pt x="5883" y="889"/>
                    <a:pt x="7400" y="1351"/>
                    <a:pt x="7859" y="1351"/>
                  </a:cubicBezTo>
                  <a:cubicBezTo>
                    <a:pt x="7935" y="1351"/>
                    <a:pt x="7982" y="1339"/>
                    <a:pt x="7996" y="1309"/>
                  </a:cubicBezTo>
                  <a:cubicBezTo>
                    <a:pt x="8048" y="1206"/>
                    <a:pt x="7687" y="897"/>
                    <a:pt x="6964" y="587"/>
                  </a:cubicBezTo>
                  <a:cubicBezTo>
                    <a:pt x="6020" y="194"/>
                    <a:pt x="5009" y="0"/>
                    <a:pt x="399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Google Shape;2341;p46">
              <a:extLst>
                <a:ext uri="{FF2B5EF4-FFF2-40B4-BE49-F238E27FC236}">
                  <a16:creationId xmlns:a16="http://schemas.microsoft.com/office/drawing/2014/main" id="{B4121E77-FF88-456E-B0B3-38FB3CDC893A}"/>
                </a:ext>
              </a:extLst>
            </p:cNvPr>
            <p:cNvSpPr/>
            <p:nvPr/>
          </p:nvSpPr>
          <p:spPr>
            <a:xfrm>
              <a:off x="2811100" y="1074650"/>
              <a:ext cx="201225" cy="33800"/>
            </a:xfrm>
            <a:custGeom>
              <a:avLst/>
              <a:gdLst/>
              <a:ahLst/>
              <a:cxnLst/>
              <a:rect l="l" t="t" r="r" b="b"/>
              <a:pathLst>
                <a:path w="8049" h="1352" extrusionOk="0">
                  <a:moveTo>
                    <a:pt x="3973" y="0"/>
                  </a:moveTo>
                  <a:cubicBezTo>
                    <a:pt x="2997" y="0"/>
                    <a:pt x="2022" y="181"/>
                    <a:pt x="1084" y="535"/>
                  </a:cubicBezTo>
                  <a:cubicBezTo>
                    <a:pt x="362" y="845"/>
                    <a:pt x="1" y="1103"/>
                    <a:pt x="52" y="1206"/>
                  </a:cubicBezTo>
                  <a:cubicBezTo>
                    <a:pt x="70" y="1251"/>
                    <a:pt x="136" y="1269"/>
                    <a:pt x="245" y="1269"/>
                  </a:cubicBezTo>
                  <a:cubicBezTo>
                    <a:pt x="736" y="1269"/>
                    <a:pt x="2093" y="893"/>
                    <a:pt x="3765" y="893"/>
                  </a:cubicBezTo>
                  <a:cubicBezTo>
                    <a:pt x="3851" y="893"/>
                    <a:pt x="3937" y="894"/>
                    <a:pt x="4025" y="897"/>
                  </a:cubicBezTo>
                  <a:cubicBezTo>
                    <a:pt x="5882" y="897"/>
                    <a:pt x="7398" y="1351"/>
                    <a:pt x="7858" y="1351"/>
                  </a:cubicBezTo>
                  <a:cubicBezTo>
                    <a:pt x="7935" y="1351"/>
                    <a:pt x="7982" y="1339"/>
                    <a:pt x="7997" y="1309"/>
                  </a:cubicBezTo>
                  <a:cubicBezTo>
                    <a:pt x="8048" y="1206"/>
                    <a:pt x="7687" y="897"/>
                    <a:pt x="6965" y="587"/>
                  </a:cubicBezTo>
                  <a:cubicBezTo>
                    <a:pt x="5994" y="193"/>
                    <a:pt x="4983" y="0"/>
                    <a:pt x="397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Google Shape;2342;p46">
              <a:extLst>
                <a:ext uri="{FF2B5EF4-FFF2-40B4-BE49-F238E27FC236}">
                  <a16:creationId xmlns:a16="http://schemas.microsoft.com/office/drawing/2014/main" id="{1AA5A946-3AB3-432B-9DF9-3E07ED613E57}"/>
                </a:ext>
              </a:extLst>
            </p:cNvPr>
            <p:cNvSpPr/>
            <p:nvPr/>
          </p:nvSpPr>
          <p:spPr>
            <a:xfrm>
              <a:off x="3259925" y="1180875"/>
              <a:ext cx="392075" cy="316475"/>
            </a:xfrm>
            <a:custGeom>
              <a:avLst/>
              <a:gdLst/>
              <a:ahLst/>
              <a:cxnLst/>
              <a:rect l="l" t="t" r="r" b="b"/>
              <a:pathLst>
                <a:path w="15683" h="12659" extrusionOk="0">
                  <a:moveTo>
                    <a:pt x="15373" y="1"/>
                  </a:moveTo>
                  <a:lnTo>
                    <a:pt x="4385" y="104"/>
                  </a:lnTo>
                  <a:lnTo>
                    <a:pt x="1238" y="156"/>
                  </a:lnTo>
                  <a:cubicBezTo>
                    <a:pt x="877" y="156"/>
                    <a:pt x="516" y="156"/>
                    <a:pt x="207" y="207"/>
                  </a:cubicBezTo>
                  <a:cubicBezTo>
                    <a:pt x="310" y="207"/>
                    <a:pt x="413" y="259"/>
                    <a:pt x="516" y="259"/>
                  </a:cubicBezTo>
                  <a:lnTo>
                    <a:pt x="1342" y="259"/>
                  </a:lnTo>
                  <a:lnTo>
                    <a:pt x="4488" y="310"/>
                  </a:lnTo>
                  <a:lnTo>
                    <a:pt x="15212" y="412"/>
                  </a:lnTo>
                  <a:lnTo>
                    <a:pt x="15212" y="412"/>
                  </a:lnTo>
                  <a:cubicBezTo>
                    <a:pt x="15167" y="1741"/>
                    <a:pt x="15167" y="3118"/>
                    <a:pt x="15167" y="4540"/>
                  </a:cubicBezTo>
                  <a:cubicBezTo>
                    <a:pt x="15219" y="6088"/>
                    <a:pt x="14806" y="7584"/>
                    <a:pt x="13981" y="8822"/>
                  </a:cubicBezTo>
                  <a:cubicBezTo>
                    <a:pt x="13155" y="10164"/>
                    <a:pt x="11865" y="11195"/>
                    <a:pt x="10369" y="11763"/>
                  </a:cubicBezTo>
                  <a:cubicBezTo>
                    <a:pt x="9699" y="12021"/>
                    <a:pt x="8925" y="12175"/>
                    <a:pt x="8203" y="12227"/>
                  </a:cubicBezTo>
                  <a:cubicBezTo>
                    <a:pt x="8032" y="12239"/>
                    <a:pt x="7862" y="12246"/>
                    <a:pt x="7691" y="12246"/>
                  </a:cubicBezTo>
                  <a:cubicBezTo>
                    <a:pt x="7140" y="12246"/>
                    <a:pt x="6588" y="12178"/>
                    <a:pt x="6036" y="12021"/>
                  </a:cubicBezTo>
                  <a:cubicBezTo>
                    <a:pt x="4746" y="11711"/>
                    <a:pt x="3560" y="11092"/>
                    <a:pt x="2580" y="10164"/>
                  </a:cubicBezTo>
                  <a:cubicBezTo>
                    <a:pt x="1754" y="9338"/>
                    <a:pt x="1084" y="8306"/>
                    <a:pt x="723" y="7223"/>
                  </a:cubicBezTo>
                  <a:cubicBezTo>
                    <a:pt x="413" y="6294"/>
                    <a:pt x="258" y="5314"/>
                    <a:pt x="310" y="4334"/>
                  </a:cubicBezTo>
                  <a:cubicBezTo>
                    <a:pt x="258" y="3509"/>
                    <a:pt x="258" y="2786"/>
                    <a:pt x="258" y="2167"/>
                  </a:cubicBezTo>
                  <a:cubicBezTo>
                    <a:pt x="258" y="1600"/>
                    <a:pt x="207" y="1084"/>
                    <a:pt x="207" y="723"/>
                  </a:cubicBezTo>
                  <a:cubicBezTo>
                    <a:pt x="207" y="568"/>
                    <a:pt x="207" y="362"/>
                    <a:pt x="155" y="207"/>
                  </a:cubicBezTo>
                  <a:cubicBezTo>
                    <a:pt x="155" y="362"/>
                    <a:pt x="155" y="517"/>
                    <a:pt x="155" y="671"/>
                  </a:cubicBezTo>
                  <a:cubicBezTo>
                    <a:pt x="155" y="1033"/>
                    <a:pt x="103" y="1497"/>
                    <a:pt x="103" y="2064"/>
                  </a:cubicBezTo>
                  <a:cubicBezTo>
                    <a:pt x="103" y="2735"/>
                    <a:pt x="52" y="3457"/>
                    <a:pt x="52" y="4334"/>
                  </a:cubicBezTo>
                  <a:cubicBezTo>
                    <a:pt x="0" y="5314"/>
                    <a:pt x="103" y="6346"/>
                    <a:pt x="413" y="7326"/>
                  </a:cubicBezTo>
                  <a:cubicBezTo>
                    <a:pt x="826" y="8461"/>
                    <a:pt x="1445" y="9545"/>
                    <a:pt x="2322" y="10370"/>
                  </a:cubicBezTo>
                  <a:cubicBezTo>
                    <a:pt x="3302" y="11402"/>
                    <a:pt x="4592" y="12072"/>
                    <a:pt x="5933" y="12433"/>
                  </a:cubicBezTo>
                  <a:cubicBezTo>
                    <a:pt x="6524" y="12591"/>
                    <a:pt x="7085" y="12658"/>
                    <a:pt x="7662" y="12658"/>
                  </a:cubicBezTo>
                  <a:cubicBezTo>
                    <a:pt x="7840" y="12658"/>
                    <a:pt x="8020" y="12652"/>
                    <a:pt x="8203" y="12640"/>
                  </a:cubicBezTo>
                  <a:cubicBezTo>
                    <a:pt x="9028" y="12640"/>
                    <a:pt x="9802" y="12433"/>
                    <a:pt x="10524" y="12175"/>
                  </a:cubicBezTo>
                  <a:cubicBezTo>
                    <a:pt x="12123" y="11556"/>
                    <a:pt x="13465" y="10473"/>
                    <a:pt x="14393" y="9080"/>
                  </a:cubicBezTo>
                  <a:cubicBezTo>
                    <a:pt x="15219" y="7739"/>
                    <a:pt x="15683" y="6140"/>
                    <a:pt x="15631" y="4540"/>
                  </a:cubicBezTo>
                  <a:cubicBezTo>
                    <a:pt x="15631" y="3044"/>
                    <a:pt x="15580" y="1600"/>
                    <a:pt x="15580" y="207"/>
                  </a:cubicBezTo>
                  <a:lnTo>
                    <a:pt x="15580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Google Shape;2343;p46">
              <a:extLst>
                <a:ext uri="{FF2B5EF4-FFF2-40B4-BE49-F238E27FC236}">
                  <a16:creationId xmlns:a16="http://schemas.microsoft.com/office/drawing/2014/main" id="{7722F044-60DE-46B2-84F2-59BDAF3C4DA4}"/>
                </a:ext>
              </a:extLst>
            </p:cNvPr>
            <p:cNvSpPr/>
            <p:nvPr/>
          </p:nvSpPr>
          <p:spPr>
            <a:xfrm>
              <a:off x="2745325" y="1170575"/>
              <a:ext cx="392100" cy="316325"/>
            </a:xfrm>
            <a:custGeom>
              <a:avLst/>
              <a:gdLst/>
              <a:ahLst/>
              <a:cxnLst/>
              <a:rect l="l" t="t" r="r" b="b"/>
              <a:pathLst>
                <a:path w="15684" h="12653" extrusionOk="0">
                  <a:moveTo>
                    <a:pt x="15426" y="0"/>
                  </a:moveTo>
                  <a:lnTo>
                    <a:pt x="4386" y="103"/>
                  </a:lnTo>
                  <a:lnTo>
                    <a:pt x="1290" y="155"/>
                  </a:lnTo>
                  <a:cubicBezTo>
                    <a:pt x="929" y="155"/>
                    <a:pt x="568" y="155"/>
                    <a:pt x="207" y="206"/>
                  </a:cubicBezTo>
                  <a:lnTo>
                    <a:pt x="517" y="206"/>
                  </a:lnTo>
                  <a:lnTo>
                    <a:pt x="1342" y="258"/>
                  </a:lnTo>
                  <a:lnTo>
                    <a:pt x="4540" y="310"/>
                  </a:lnTo>
                  <a:lnTo>
                    <a:pt x="15219" y="411"/>
                  </a:lnTo>
                  <a:lnTo>
                    <a:pt x="15219" y="411"/>
                  </a:lnTo>
                  <a:cubicBezTo>
                    <a:pt x="15219" y="1699"/>
                    <a:pt x="15219" y="3119"/>
                    <a:pt x="15219" y="4540"/>
                  </a:cubicBezTo>
                  <a:cubicBezTo>
                    <a:pt x="15219" y="6036"/>
                    <a:pt x="14858" y="7532"/>
                    <a:pt x="14033" y="8822"/>
                  </a:cubicBezTo>
                  <a:cubicBezTo>
                    <a:pt x="13156" y="10163"/>
                    <a:pt x="11866" y="11195"/>
                    <a:pt x="10421" y="11762"/>
                  </a:cubicBezTo>
                  <a:cubicBezTo>
                    <a:pt x="9699" y="12020"/>
                    <a:pt x="8977" y="12175"/>
                    <a:pt x="8203" y="12226"/>
                  </a:cubicBezTo>
                  <a:cubicBezTo>
                    <a:pt x="8075" y="12236"/>
                    <a:pt x="7947" y="12240"/>
                    <a:pt x="7819" y="12240"/>
                  </a:cubicBezTo>
                  <a:cubicBezTo>
                    <a:pt x="7225" y="12240"/>
                    <a:pt x="6631" y="12147"/>
                    <a:pt x="6037" y="12020"/>
                  </a:cubicBezTo>
                  <a:cubicBezTo>
                    <a:pt x="4747" y="11710"/>
                    <a:pt x="3560" y="11040"/>
                    <a:pt x="2580" y="10111"/>
                  </a:cubicBezTo>
                  <a:cubicBezTo>
                    <a:pt x="1755" y="9286"/>
                    <a:pt x="1136" y="8306"/>
                    <a:pt x="723" y="7171"/>
                  </a:cubicBezTo>
                  <a:cubicBezTo>
                    <a:pt x="413" y="6242"/>
                    <a:pt x="310" y="5314"/>
                    <a:pt x="310" y="4333"/>
                  </a:cubicBezTo>
                  <a:cubicBezTo>
                    <a:pt x="310" y="3508"/>
                    <a:pt x="259" y="2734"/>
                    <a:pt x="259" y="2115"/>
                  </a:cubicBezTo>
                  <a:cubicBezTo>
                    <a:pt x="259" y="1548"/>
                    <a:pt x="259" y="1083"/>
                    <a:pt x="207" y="722"/>
                  </a:cubicBezTo>
                  <a:cubicBezTo>
                    <a:pt x="207" y="516"/>
                    <a:pt x="207" y="361"/>
                    <a:pt x="207" y="206"/>
                  </a:cubicBezTo>
                  <a:cubicBezTo>
                    <a:pt x="156" y="361"/>
                    <a:pt x="156" y="516"/>
                    <a:pt x="156" y="671"/>
                  </a:cubicBezTo>
                  <a:cubicBezTo>
                    <a:pt x="156" y="1032"/>
                    <a:pt x="156" y="1496"/>
                    <a:pt x="104" y="2064"/>
                  </a:cubicBezTo>
                  <a:cubicBezTo>
                    <a:pt x="104" y="2683"/>
                    <a:pt x="104" y="3456"/>
                    <a:pt x="52" y="4333"/>
                  </a:cubicBezTo>
                  <a:cubicBezTo>
                    <a:pt x="1" y="5314"/>
                    <a:pt x="156" y="6345"/>
                    <a:pt x="465" y="7274"/>
                  </a:cubicBezTo>
                  <a:cubicBezTo>
                    <a:pt x="826" y="8460"/>
                    <a:pt x="1497" y="9492"/>
                    <a:pt x="2322" y="10369"/>
                  </a:cubicBezTo>
                  <a:cubicBezTo>
                    <a:pt x="3354" y="11349"/>
                    <a:pt x="4592" y="12072"/>
                    <a:pt x="5985" y="12433"/>
                  </a:cubicBezTo>
                  <a:cubicBezTo>
                    <a:pt x="6579" y="12560"/>
                    <a:pt x="7208" y="12652"/>
                    <a:pt x="7815" y="12652"/>
                  </a:cubicBezTo>
                  <a:cubicBezTo>
                    <a:pt x="7946" y="12652"/>
                    <a:pt x="8075" y="12648"/>
                    <a:pt x="8203" y="12639"/>
                  </a:cubicBezTo>
                  <a:cubicBezTo>
                    <a:pt x="9029" y="12587"/>
                    <a:pt x="9802" y="12433"/>
                    <a:pt x="10525" y="12175"/>
                  </a:cubicBezTo>
                  <a:cubicBezTo>
                    <a:pt x="12124" y="11556"/>
                    <a:pt x="13465" y="10472"/>
                    <a:pt x="14394" y="9080"/>
                  </a:cubicBezTo>
                  <a:cubicBezTo>
                    <a:pt x="15271" y="7687"/>
                    <a:pt x="15683" y="6139"/>
                    <a:pt x="15632" y="4540"/>
                  </a:cubicBezTo>
                  <a:cubicBezTo>
                    <a:pt x="15632" y="3044"/>
                    <a:pt x="15632" y="1599"/>
                    <a:pt x="15632" y="206"/>
                  </a:cubicBezTo>
                  <a:lnTo>
                    <a:pt x="15632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Google Shape;2344;p46">
              <a:extLst>
                <a:ext uri="{FF2B5EF4-FFF2-40B4-BE49-F238E27FC236}">
                  <a16:creationId xmlns:a16="http://schemas.microsoft.com/office/drawing/2014/main" id="{EB966162-DA34-4B97-85BC-6E1E555BB5AC}"/>
                </a:ext>
              </a:extLst>
            </p:cNvPr>
            <p:cNvSpPr/>
            <p:nvPr/>
          </p:nvSpPr>
          <p:spPr>
            <a:xfrm>
              <a:off x="3124500" y="1196350"/>
              <a:ext cx="144475" cy="10350"/>
            </a:xfrm>
            <a:custGeom>
              <a:avLst/>
              <a:gdLst/>
              <a:ahLst/>
              <a:cxnLst/>
              <a:rect l="l" t="t" r="r" b="b"/>
              <a:pathLst>
                <a:path w="5779" h="414" extrusionOk="0">
                  <a:moveTo>
                    <a:pt x="2889" y="1"/>
                  </a:moveTo>
                  <a:cubicBezTo>
                    <a:pt x="1290" y="1"/>
                    <a:pt x="1" y="104"/>
                    <a:pt x="1" y="207"/>
                  </a:cubicBezTo>
                  <a:cubicBezTo>
                    <a:pt x="1" y="310"/>
                    <a:pt x="1290" y="414"/>
                    <a:pt x="2889" y="414"/>
                  </a:cubicBezTo>
                  <a:cubicBezTo>
                    <a:pt x="4489" y="414"/>
                    <a:pt x="5778" y="310"/>
                    <a:pt x="5778" y="207"/>
                  </a:cubicBezTo>
                  <a:cubicBezTo>
                    <a:pt x="5778" y="104"/>
                    <a:pt x="4489" y="1"/>
                    <a:pt x="288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Google Shape;2345;p46">
              <a:extLst>
                <a:ext uri="{FF2B5EF4-FFF2-40B4-BE49-F238E27FC236}">
                  <a16:creationId xmlns:a16="http://schemas.microsoft.com/office/drawing/2014/main" id="{8DA780BD-709B-4E57-A53A-9812C6D59721}"/>
                </a:ext>
              </a:extLst>
            </p:cNvPr>
            <p:cNvSpPr/>
            <p:nvPr/>
          </p:nvSpPr>
          <p:spPr>
            <a:xfrm>
              <a:off x="2349400" y="1197650"/>
              <a:ext cx="401125" cy="11625"/>
            </a:xfrm>
            <a:custGeom>
              <a:avLst/>
              <a:gdLst/>
              <a:ahLst/>
              <a:cxnLst/>
              <a:rect l="l" t="t" r="r" b="b"/>
              <a:pathLst>
                <a:path w="16045" h="465" extrusionOk="0">
                  <a:moveTo>
                    <a:pt x="7996" y="0"/>
                  </a:moveTo>
                  <a:cubicBezTo>
                    <a:pt x="3560" y="52"/>
                    <a:pt x="0" y="155"/>
                    <a:pt x="0" y="258"/>
                  </a:cubicBezTo>
                  <a:cubicBezTo>
                    <a:pt x="0" y="362"/>
                    <a:pt x="3560" y="465"/>
                    <a:pt x="7996" y="465"/>
                  </a:cubicBezTo>
                  <a:cubicBezTo>
                    <a:pt x="12433" y="465"/>
                    <a:pt x="16044" y="362"/>
                    <a:pt x="16044" y="207"/>
                  </a:cubicBezTo>
                  <a:cubicBezTo>
                    <a:pt x="16044" y="104"/>
                    <a:pt x="12433" y="0"/>
                    <a:pt x="799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Google Shape;2346;p46">
              <a:extLst>
                <a:ext uri="{FF2B5EF4-FFF2-40B4-BE49-F238E27FC236}">
                  <a16:creationId xmlns:a16="http://schemas.microsoft.com/office/drawing/2014/main" id="{1D4B1DFF-3B7B-4EA9-8868-2A84CA1BC458}"/>
                </a:ext>
              </a:extLst>
            </p:cNvPr>
            <p:cNvSpPr/>
            <p:nvPr/>
          </p:nvSpPr>
          <p:spPr>
            <a:xfrm>
              <a:off x="2649900" y="3651950"/>
              <a:ext cx="4503625" cy="1799150"/>
            </a:xfrm>
            <a:custGeom>
              <a:avLst/>
              <a:gdLst/>
              <a:ahLst/>
              <a:cxnLst/>
              <a:rect l="l" t="t" r="r" b="b"/>
              <a:pathLst>
                <a:path w="180145" h="71966" extrusionOk="0">
                  <a:moveTo>
                    <a:pt x="78053" y="0"/>
                  </a:moveTo>
                  <a:lnTo>
                    <a:pt x="50195" y="68870"/>
                  </a:lnTo>
                  <a:lnTo>
                    <a:pt x="0" y="68870"/>
                  </a:lnTo>
                  <a:lnTo>
                    <a:pt x="0" y="71965"/>
                  </a:lnTo>
                  <a:lnTo>
                    <a:pt x="149553" y="71965"/>
                  </a:lnTo>
                  <a:lnTo>
                    <a:pt x="180145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Google Shape;2347;p46">
              <a:extLst>
                <a:ext uri="{FF2B5EF4-FFF2-40B4-BE49-F238E27FC236}">
                  <a16:creationId xmlns:a16="http://schemas.microsoft.com/office/drawing/2014/main" id="{AAA59123-F32B-4CD5-BA3F-0A41BC5FFC4A}"/>
                </a:ext>
              </a:extLst>
            </p:cNvPr>
            <p:cNvSpPr/>
            <p:nvPr/>
          </p:nvSpPr>
          <p:spPr>
            <a:xfrm>
              <a:off x="5403400" y="4473500"/>
              <a:ext cx="287625" cy="321125"/>
            </a:xfrm>
            <a:custGeom>
              <a:avLst/>
              <a:gdLst/>
              <a:ahLst/>
              <a:cxnLst/>
              <a:rect l="l" t="t" r="r" b="b"/>
              <a:pathLst>
                <a:path w="11505" h="12845" extrusionOk="0">
                  <a:moveTo>
                    <a:pt x="6510" y="0"/>
                  </a:moveTo>
                  <a:cubicBezTo>
                    <a:pt x="4197" y="0"/>
                    <a:pt x="1880" y="2064"/>
                    <a:pt x="1032" y="5055"/>
                  </a:cubicBezTo>
                  <a:cubicBezTo>
                    <a:pt x="0" y="8512"/>
                    <a:pt x="1290" y="11916"/>
                    <a:pt x="3921" y="12690"/>
                  </a:cubicBezTo>
                  <a:cubicBezTo>
                    <a:pt x="4275" y="12794"/>
                    <a:pt x="4635" y="12844"/>
                    <a:pt x="4995" y="12844"/>
                  </a:cubicBezTo>
                  <a:cubicBezTo>
                    <a:pt x="7308" y="12844"/>
                    <a:pt x="9624" y="10780"/>
                    <a:pt x="10473" y="7789"/>
                  </a:cubicBezTo>
                  <a:cubicBezTo>
                    <a:pt x="11504" y="4333"/>
                    <a:pt x="10215" y="928"/>
                    <a:pt x="7584" y="154"/>
                  </a:cubicBezTo>
                  <a:cubicBezTo>
                    <a:pt x="7229" y="50"/>
                    <a:pt x="6870" y="0"/>
                    <a:pt x="65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90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ACCIONES ADELANTADAS</a:t>
            </a:r>
          </a:p>
        </p:txBody>
      </p:sp>
      <p:sp>
        <p:nvSpPr>
          <p:cNvPr id="168" name="Google Shape;844;p37">
            <a:extLst>
              <a:ext uri="{FF2B5EF4-FFF2-40B4-BE49-F238E27FC236}">
                <a16:creationId xmlns:a16="http://schemas.microsoft.com/office/drawing/2014/main" id="{13D801CF-F152-4278-B9FB-7EC4437F65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6954" y="815537"/>
            <a:ext cx="2527647" cy="4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rgbClr val="263238"/>
              </a:buClr>
              <a:buSzPts val="2100"/>
              <a:buFont typeface="Josefin Sans"/>
            </a:pPr>
            <a:r>
              <a:rPr lang="es-CO" sz="1800" b="1" dirty="0">
                <a:solidFill>
                  <a:srgbClr val="FF6600"/>
                </a:solidFill>
                <a:latin typeface="Lilita One"/>
                <a:sym typeface="Arial"/>
              </a:rPr>
              <a:t>1. OFERTAS DE EMPLEO.</a:t>
            </a:r>
            <a:endParaRPr sz="1800" b="1" dirty="0">
              <a:solidFill>
                <a:srgbClr val="FF6600"/>
              </a:solidFill>
              <a:latin typeface="Lilita One"/>
              <a:sym typeface="Arial"/>
            </a:endParaRPr>
          </a:p>
        </p:txBody>
      </p:sp>
      <p:sp>
        <p:nvSpPr>
          <p:cNvPr id="18" name="Google Shape;845;p37">
            <a:extLst>
              <a:ext uri="{FF2B5EF4-FFF2-40B4-BE49-F238E27FC236}">
                <a16:creationId xmlns:a16="http://schemas.microsoft.com/office/drawing/2014/main" id="{53A8C12D-176D-4D7F-818A-56D3B14B536F}"/>
              </a:ext>
            </a:extLst>
          </p:cNvPr>
          <p:cNvSpPr txBox="1">
            <a:spLocks/>
          </p:cNvSpPr>
          <p:nvPr/>
        </p:nvSpPr>
        <p:spPr>
          <a:xfrm>
            <a:off x="352951" y="1215725"/>
            <a:ext cx="4092988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/>
              <a:t>Continuamos promoviendo el banner </a:t>
            </a:r>
            <a:r>
              <a:rPr lang="es-MX" b="1" dirty="0">
                <a:solidFill>
                  <a:schemeClr val="accent1">
                    <a:lumMod val="25000"/>
                  </a:schemeClr>
                </a:solidFill>
              </a:rPr>
              <a:t>‘Ojo, no coma cuento’ </a:t>
            </a:r>
            <a:r>
              <a:rPr lang="es-MX" dirty="0"/>
              <a:t>en la sección ‘Novedades’ de nuestras página web </a:t>
            </a:r>
            <a:r>
              <a:rPr lang="es-MX" dirty="0">
                <a:hlinkClick r:id="rId2"/>
              </a:rPr>
              <a:t>www.ani.gov.co</a:t>
            </a:r>
            <a:r>
              <a:rPr lang="es-MX" dirty="0"/>
              <a:t>. </a:t>
            </a:r>
          </a:p>
          <a:p>
            <a:endParaRPr lang="es-MX" dirty="0"/>
          </a:p>
          <a:p>
            <a:r>
              <a:rPr lang="es-MX" dirty="0"/>
              <a:t>Además, los ciudadanos pueden consultar las verdaderas ofertas laborales a través de la bolsa única de empleo a cargo del Gobierno Nacional. </a:t>
            </a:r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9A48F09-4738-4209-BE7B-5EFEF15A4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377" y="2934119"/>
            <a:ext cx="4005291" cy="190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Imagen 3" descr="Imagen que contiene Forma&#10;&#10;Descripción generada automáticamente">
            <a:extLst>
              <a:ext uri="{FF2B5EF4-FFF2-40B4-BE49-F238E27FC236}">
                <a16:creationId xmlns:a16="http://schemas.microsoft.com/office/drawing/2014/main" id="{9A810545-124E-43F0-8A7C-95AD6EB9C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48317" flipH="1">
            <a:off x="529509" y="3709248"/>
            <a:ext cx="516204" cy="516204"/>
          </a:xfrm>
          <a:prstGeom prst="rect">
            <a:avLst/>
          </a:prstGeom>
        </p:spPr>
      </p:pic>
      <p:sp>
        <p:nvSpPr>
          <p:cNvPr id="27" name="Google Shape;845;p37">
            <a:extLst>
              <a:ext uri="{FF2B5EF4-FFF2-40B4-BE49-F238E27FC236}">
                <a16:creationId xmlns:a16="http://schemas.microsoft.com/office/drawing/2014/main" id="{16E65C91-A32C-4776-98AE-69ED576E8F35}"/>
              </a:ext>
            </a:extLst>
          </p:cNvPr>
          <p:cNvSpPr txBox="1">
            <a:spLocks/>
          </p:cNvSpPr>
          <p:nvPr/>
        </p:nvSpPr>
        <p:spPr>
          <a:xfrm>
            <a:off x="5194998" y="1436349"/>
            <a:ext cx="3596051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/>
              <a:t>Para los ciudadanos que se acercaron de forma presencial a la entidad, se les hizo entrega de las piezas comunicativas diseñadas para divulgación, en aras de denunciar estas irregularidades. </a:t>
            </a:r>
          </a:p>
          <a:p>
            <a:endParaRPr lang="es-MX" dirty="0"/>
          </a:p>
          <a:p>
            <a:r>
              <a:rPr lang="es-MX" dirty="0"/>
              <a:t>Lo anterior, se reforzó con la publicación de las mismas en las pantallas que se ubican en todos los pisos de la Agencia, lugares donde transitan los ciudadanos. </a:t>
            </a:r>
            <a:endParaRPr lang="en-US" dirty="0"/>
          </a:p>
        </p:txBody>
      </p:sp>
      <p:sp>
        <p:nvSpPr>
          <p:cNvPr id="28" name="Google Shape;844;p37">
            <a:extLst>
              <a:ext uri="{FF2B5EF4-FFF2-40B4-BE49-F238E27FC236}">
                <a16:creationId xmlns:a16="http://schemas.microsoft.com/office/drawing/2014/main" id="{696D0F35-085F-4B7D-8E19-DAEC9E6ECA60}"/>
              </a:ext>
            </a:extLst>
          </p:cNvPr>
          <p:cNvSpPr txBox="1">
            <a:spLocks/>
          </p:cNvSpPr>
          <p:nvPr/>
        </p:nvSpPr>
        <p:spPr>
          <a:xfrm>
            <a:off x="5341886" y="815537"/>
            <a:ext cx="2847521" cy="4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00000"/>
              </a:lnSpc>
              <a:buClr>
                <a:srgbClr val="263238"/>
              </a:buClr>
              <a:buSzPts val="2100"/>
              <a:buFont typeface="Josefin Sans"/>
              <a:buNone/>
            </a:pPr>
            <a:r>
              <a:rPr lang="es-CO" sz="1800" b="1" dirty="0">
                <a:solidFill>
                  <a:srgbClr val="FF6600"/>
                </a:solidFill>
                <a:latin typeface="Lilita One"/>
                <a:sym typeface="Arial"/>
              </a:rPr>
              <a:t>2. DIVULGACIÓN DE PIEZAS COMUNICATIVAS.</a:t>
            </a:r>
          </a:p>
        </p:txBody>
      </p:sp>
    </p:spTree>
    <p:extLst>
      <p:ext uri="{BB962C8B-B14F-4D97-AF65-F5344CB8AC3E}">
        <p14:creationId xmlns:p14="http://schemas.microsoft.com/office/powerpoint/2010/main" val="255489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ACCIONES ADELANTADAS</a:t>
            </a:r>
          </a:p>
        </p:txBody>
      </p:sp>
      <p:sp>
        <p:nvSpPr>
          <p:cNvPr id="7" name="Google Shape;844;p37">
            <a:extLst>
              <a:ext uri="{FF2B5EF4-FFF2-40B4-BE49-F238E27FC236}">
                <a16:creationId xmlns:a16="http://schemas.microsoft.com/office/drawing/2014/main" id="{058A1757-3CC4-4BCA-BD45-C84C4B2B98F9}"/>
              </a:ext>
            </a:extLst>
          </p:cNvPr>
          <p:cNvSpPr txBox="1">
            <a:spLocks/>
          </p:cNvSpPr>
          <p:nvPr/>
        </p:nvSpPr>
        <p:spPr>
          <a:xfrm>
            <a:off x="497003" y="867254"/>
            <a:ext cx="2546069" cy="4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Clr>
                <a:srgbClr val="263238"/>
              </a:buClr>
              <a:buSzPts val="2100"/>
              <a:buFont typeface="Josefin Sans"/>
              <a:buNone/>
            </a:pPr>
            <a:r>
              <a:rPr lang="es-CO" sz="1800" b="1" dirty="0">
                <a:solidFill>
                  <a:srgbClr val="FF6600"/>
                </a:solidFill>
                <a:latin typeface="Lilita One"/>
                <a:sym typeface="Arial"/>
              </a:rPr>
              <a:t>3. DENUNCIAS EN LÍNEA.</a:t>
            </a:r>
          </a:p>
        </p:txBody>
      </p:sp>
      <p:sp>
        <p:nvSpPr>
          <p:cNvPr id="8" name="Google Shape;845;p37">
            <a:extLst>
              <a:ext uri="{FF2B5EF4-FFF2-40B4-BE49-F238E27FC236}">
                <a16:creationId xmlns:a16="http://schemas.microsoft.com/office/drawing/2014/main" id="{4A4BD67C-6E64-4F39-A052-B9A3D48FD755}"/>
              </a:ext>
            </a:extLst>
          </p:cNvPr>
          <p:cNvSpPr txBox="1">
            <a:spLocks/>
          </p:cNvSpPr>
          <p:nvPr/>
        </p:nvSpPr>
        <p:spPr>
          <a:xfrm>
            <a:off x="215319" y="1453528"/>
            <a:ext cx="4165761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/>
              <a:t>Mejoramos el formulario dispuesto en nuestra página web – sección ‘enlaces de interés’ – botón </a:t>
            </a:r>
            <a:r>
              <a:rPr lang="es-MX" b="1" dirty="0">
                <a:solidFill>
                  <a:schemeClr val="accent1">
                    <a:lumMod val="25000"/>
                  </a:schemeClr>
                </a:solidFill>
              </a:rPr>
              <a:t>‘construimos confianza’, </a:t>
            </a:r>
            <a:r>
              <a:rPr lang="es-MX" dirty="0"/>
              <a:t>para que los ciudadanos puedan contar los hechos de la denuncia y anexar todo tipo documentos, fotografía y videos. </a:t>
            </a:r>
            <a:endParaRPr lang="en-U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51E2C69-0D03-40E7-AAAA-0433B3B5B1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202"/>
          <a:stretch/>
        </p:blipFill>
        <p:spPr>
          <a:xfrm>
            <a:off x="215319" y="2734472"/>
            <a:ext cx="4191633" cy="1817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n 9" descr="Imagen que contiene Forma&#10;&#10;Descripción generada automáticamente">
            <a:extLst>
              <a:ext uri="{FF2B5EF4-FFF2-40B4-BE49-F238E27FC236}">
                <a16:creationId xmlns:a16="http://schemas.microsoft.com/office/drawing/2014/main" id="{A74FF93A-30BB-48A0-AB5E-5586727AE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48317" flipH="1">
            <a:off x="1568130" y="4307618"/>
            <a:ext cx="516204" cy="516204"/>
          </a:xfrm>
          <a:prstGeom prst="rect">
            <a:avLst/>
          </a:prstGeom>
        </p:spPr>
      </p:pic>
      <p:sp>
        <p:nvSpPr>
          <p:cNvPr id="12" name="Google Shape;844;p37">
            <a:extLst>
              <a:ext uri="{FF2B5EF4-FFF2-40B4-BE49-F238E27FC236}">
                <a16:creationId xmlns:a16="http://schemas.microsoft.com/office/drawing/2014/main" id="{99C53239-64AD-42FB-B6CF-9C31199EC4ED}"/>
              </a:ext>
            </a:extLst>
          </p:cNvPr>
          <p:cNvSpPr txBox="1">
            <a:spLocks/>
          </p:cNvSpPr>
          <p:nvPr/>
        </p:nvSpPr>
        <p:spPr>
          <a:xfrm>
            <a:off x="5724420" y="862103"/>
            <a:ext cx="2746340" cy="4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Clr>
                <a:srgbClr val="263238"/>
              </a:buClr>
              <a:buSzPts val="2100"/>
              <a:buFont typeface="Josefin Sans"/>
              <a:buNone/>
            </a:pPr>
            <a:r>
              <a:rPr lang="es-CO" sz="1800" b="1" dirty="0">
                <a:solidFill>
                  <a:srgbClr val="FF6600"/>
                </a:solidFill>
                <a:latin typeface="Lilita One"/>
                <a:sym typeface="Arial"/>
              </a:rPr>
              <a:t>4. MATRÍZ DE DENUNCIAS.</a:t>
            </a:r>
          </a:p>
        </p:txBody>
      </p:sp>
      <p:sp>
        <p:nvSpPr>
          <p:cNvPr id="13" name="Google Shape;845;p37">
            <a:extLst>
              <a:ext uri="{FF2B5EF4-FFF2-40B4-BE49-F238E27FC236}">
                <a16:creationId xmlns:a16="http://schemas.microsoft.com/office/drawing/2014/main" id="{3DA82FDB-697E-41C9-94E4-EEDA798A5E3E}"/>
              </a:ext>
            </a:extLst>
          </p:cNvPr>
          <p:cNvSpPr txBox="1">
            <a:spLocks/>
          </p:cNvSpPr>
          <p:nvPr/>
        </p:nvSpPr>
        <p:spPr>
          <a:xfrm>
            <a:off x="5245241" y="1455622"/>
            <a:ext cx="3575162" cy="4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/>
              <a:t>El 1 de diciembre de 2020, fue actualizada la matriz de información de operaciones sospechosas de lavado de activos, financiación del terrorismo, corrupción o soborno, la cual facilitará el manejo y búsqueda de la información. 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800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5" y="210719"/>
            <a:ext cx="6550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MANEJO DEL CANAL DE DENUNCIAS CORRUPCIÓN DESDE EL 22 DE ABRIL DE 2020 HASTA EL 31 DE DICIEMBRE DE 2020</a:t>
            </a:r>
          </a:p>
        </p:txBody>
      </p:sp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1E1F228D-F3FD-45AD-8D3E-93AB46D83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24" y="1851914"/>
            <a:ext cx="891277" cy="89127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D33BDFC-5DE6-4E13-829E-6279542CF7D1}"/>
              </a:ext>
            </a:extLst>
          </p:cNvPr>
          <p:cNvSpPr txBox="1"/>
          <p:nvPr/>
        </p:nvSpPr>
        <p:spPr>
          <a:xfrm>
            <a:off x="1671002" y="1929829"/>
            <a:ext cx="268228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Número de denuncias recibidas hasta la fecha: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89CEB44-5F33-44EB-BBCC-E5B16C9D7A05}"/>
              </a:ext>
            </a:extLst>
          </p:cNvPr>
          <p:cNvSpPr txBox="1"/>
          <p:nvPr/>
        </p:nvSpPr>
        <p:spPr>
          <a:xfrm>
            <a:off x="2706844" y="2456844"/>
            <a:ext cx="610597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1800" b="1" u="sng" dirty="0">
                <a:solidFill>
                  <a:srgbClr val="FF6600"/>
                </a:solidFill>
                <a:latin typeface="+mn-lt"/>
              </a:rPr>
              <a:t>938</a:t>
            </a: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DEDBE1EA-2A6C-40C2-8E8F-7ECE285C8181}"/>
              </a:ext>
            </a:extLst>
          </p:cNvPr>
          <p:cNvSpPr/>
          <p:nvPr/>
        </p:nvSpPr>
        <p:spPr>
          <a:xfrm>
            <a:off x="4218807" y="1480745"/>
            <a:ext cx="472273" cy="2066317"/>
          </a:xfrm>
          <a:prstGeom prst="leftBrace">
            <a:avLst>
              <a:gd name="adj1" fmla="val 31737"/>
              <a:gd name="adj2" fmla="val 50550"/>
            </a:avLst>
          </a:prstGeom>
          <a:ln>
            <a:solidFill>
              <a:srgbClr val="E77F2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D129154-6D74-445C-9B0A-93C5D6EF0850}"/>
              </a:ext>
            </a:extLst>
          </p:cNvPr>
          <p:cNvSpPr txBox="1"/>
          <p:nvPr/>
        </p:nvSpPr>
        <p:spPr>
          <a:xfrm>
            <a:off x="4539496" y="1480745"/>
            <a:ext cx="400820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Tramitadas conjuntamente a las áreas: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ABCE3D8-9D75-4B7E-9960-B522C4D168EE}"/>
              </a:ext>
            </a:extLst>
          </p:cNvPr>
          <p:cNvSpPr txBox="1"/>
          <p:nvPr/>
        </p:nvSpPr>
        <p:spPr>
          <a:xfrm>
            <a:off x="4666504" y="1864632"/>
            <a:ext cx="4008204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48%</a:t>
            </a:r>
            <a:r>
              <a:rPr lang="es-CO" sz="1600" b="1" kern="1200" spc="-5" dirty="0">
                <a:solidFill>
                  <a:srgbClr val="E17319"/>
                </a:solidFill>
                <a:latin typeface="+mn-lt"/>
                <a:sym typeface="Work Sans Light"/>
              </a:rPr>
              <a:t>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Vicepresidencia Ejecutiva.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30%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Vicepresidencia de Planeación, Riesgos y Entorno.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13%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Vicepresidencia de Gestión Contractual.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9%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Vicepresidencia Jurídica.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33BD11E-F968-44F4-A9D5-8F248565203B}"/>
              </a:ext>
            </a:extLst>
          </p:cNvPr>
          <p:cNvSpPr txBox="1"/>
          <p:nvPr/>
        </p:nvSpPr>
        <p:spPr>
          <a:xfrm>
            <a:off x="358983" y="3519389"/>
            <a:ext cx="400820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Entidades puestas en conocimiento: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C273136-EEC6-4D3A-958B-E36D13339D7F}"/>
              </a:ext>
            </a:extLst>
          </p:cNvPr>
          <p:cNvSpPr txBox="1"/>
          <p:nvPr/>
        </p:nvSpPr>
        <p:spPr>
          <a:xfrm>
            <a:off x="543783" y="3865327"/>
            <a:ext cx="5455083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8%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Corporaciones Autónomas Regionales.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31%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Fiscalía General de la Nación.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7%</a:t>
            </a:r>
            <a:r>
              <a:rPr lang="es-CO" sz="1600" b="1" dirty="0">
                <a:solidFill>
                  <a:srgbClr val="FF6600"/>
                </a:solidFill>
                <a:latin typeface="+mn-lt"/>
                <a:sym typeface="Work Sans Light"/>
              </a:rPr>
              <a:t>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Ministerio de Ambiente y Desarrollo Sostenible.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54%</a:t>
            </a:r>
            <a:r>
              <a:rPr lang="es-CO" sz="1600" b="1" kern="1200" spc="-5" dirty="0">
                <a:solidFill>
                  <a:srgbClr val="CE4508"/>
                </a:solidFill>
                <a:sym typeface="Work Sans Light"/>
              </a:rPr>
              <a:t>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Concesiones e Interventorías. </a:t>
            </a:r>
          </a:p>
        </p:txBody>
      </p:sp>
    </p:spTree>
    <p:extLst>
      <p:ext uri="{BB962C8B-B14F-4D97-AF65-F5344CB8AC3E}">
        <p14:creationId xmlns:p14="http://schemas.microsoft.com/office/powerpoint/2010/main" val="1935008466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0" ma:contentTypeDescription="Crear nuevo documento." ma:contentTypeScope="" ma:versionID="ed3d7294cb2a793548b951775f5a59d8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d6e4462411c1f4e6922063e301a31db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591900-DFEF-4FA2-BBF8-BA9E81C7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3F49E-EFB5-4F03-8B05-E34328EA4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B64043-B1C2-431F-8C5A-93320533218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495</Words>
  <Application>Microsoft Office PowerPoint</Application>
  <PresentationFormat>Presentación en pantalla (16:9)</PresentationFormat>
  <Paragraphs>56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Josefin Sans</vt:lpstr>
      <vt:lpstr>Lilita One</vt:lpstr>
      <vt:lpstr>Wingdings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TEMAS SOBRE LOS CUALES RECAYERON LAS DENUNCIAS</vt:lpstr>
      <vt:lpstr>Presentación de PowerPoint</vt:lpstr>
      <vt:lpstr>1. OFERTAS DE EMPLEO.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 MARTÍNEZ GONZÁLEZ</cp:lastModifiedBy>
  <cp:revision>38</cp:revision>
  <dcterms:modified xsi:type="dcterms:W3CDTF">2020-12-30T01:02:13Z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