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2" r:id="rId4"/>
  </p:sldMasterIdLst>
  <p:notesMasterIdLst>
    <p:notesMasterId r:id="rId10"/>
  </p:notesMasterIdLst>
  <p:handoutMasterIdLst>
    <p:handoutMasterId r:id="rId11"/>
  </p:handoutMasterIdLst>
  <p:sldIdLst>
    <p:sldId id="259" r:id="rId5"/>
    <p:sldId id="269" r:id="rId6"/>
    <p:sldId id="277" r:id="rId7"/>
    <p:sldId id="278" r:id="rId8"/>
    <p:sldId id="279" r:id="rId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37"/>
    <a:srgbClr val="7DFFB8"/>
    <a:srgbClr val="069169"/>
    <a:srgbClr val="5C350E"/>
    <a:srgbClr val="E17319"/>
    <a:srgbClr val="D86712"/>
    <a:srgbClr val="CE4508"/>
    <a:srgbClr val="E77F29"/>
    <a:srgbClr val="2D6DF4"/>
    <a:srgbClr val="0054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A8E078-E17B-4CA8-BBD7-9BC0E80AD604}" v="42" dt="2021-06-03T15:35:51.2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21" autoAdjust="0"/>
    <p:restoredTop sz="94249" autoAdjust="0"/>
  </p:normalViewPr>
  <p:slideViewPr>
    <p:cSldViewPr snapToGrid="0" snapToObjects="1">
      <p:cViewPr varScale="1">
        <p:scale>
          <a:sx n="118" d="100"/>
          <a:sy n="118" d="100"/>
        </p:scale>
        <p:origin x="49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7" d="100"/>
          <a:sy n="67" d="100"/>
        </p:scale>
        <p:origin x="322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lentina Martinez Gonzalez" userId="02768b9b-8035-4af2-953d-6e44398e0e36" providerId="ADAL" clId="{3BA8E078-E17B-4CA8-BBD7-9BC0E80AD604}"/>
    <pc:docChg chg="undo custSel addSld delSld modSld">
      <pc:chgData name="Valentina Martinez Gonzalez" userId="02768b9b-8035-4af2-953d-6e44398e0e36" providerId="ADAL" clId="{3BA8E078-E17B-4CA8-BBD7-9BC0E80AD604}" dt="2021-06-03T15:35:51.231" v="35"/>
      <pc:docMkLst>
        <pc:docMk/>
      </pc:docMkLst>
      <pc:sldChg chg="addSp delSp modSp add del mod">
        <pc:chgData name="Valentina Martinez Gonzalez" userId="02768b9b-8035-4af2-953d-6e44398e0e36" providerId="ADAL" clId="{3BA8E078-E17B-4CA8-BBD7-9BC0E80AD604}" dt="2021-06-03T15:35:51.231" v="35"/>
        <pc:sldMkLst>
          <pc:docMk/>
          <pc:sldMk cId="0" sldId="277"/>
        </pc:sldMkLst>
        <pc:graphicFrameChg chg="add">
          <ac:chgData name="Valentina Martinez Gonzalez" userId="02768b9b-8035-4af2-953d-6e44398e0e36" providerId="ADAL" clId="{3BA8E078-E17B-4CA8-BBD7-9BC0E80AD604}" dt="2021-06-03T15:35:22.117" v="28"/>
          <ac:graphicFrameMkLst>
            <pc:docMk/>
            <pc:sldMk cId="0" sldId="277"/>
            <ac:graphicFrameMk id="43" creationId="{8AC3E5F3-34D7-4105-A9E7-0363D4B5FA00}"/>
          </ac:graphicFrameMkLst>
        </pc:graphicFrameChg>
        <pc:graphicFrameChg chg="add mod">
          <ac:chgData name="Valentina Martinez Gonzalez" userId="02768b9b-8035-4af2-953d-6e44398e0e36" providerId="ADAL" clId="{3BA8E078-E17B-4CA8-BBD7-9BC0E80AD604}" dt="2021-06-03T15:35:51.231" v="35"/>
          <ac:graphicFrameMkLst>
            <pc:docMk/>
            <pc:sldMk cId="0" sldId="277"/>
            <ac:graphicFrameMk id="44" creationId="{8AC3E5F3-34D7-4105-A9E7-0363D4B5FA00}"/>
          </ac:graphicFrameMkLst>
        </pc:graphicFrameChg>
        <pc:graphicFrameChg chg="del mod">
          <ac:chgData name="Valentina Martinez Gonzalez" userId="02768b9b-8035-4af2-953d-6e44398e0e36" providerId="ADAL" clId="{3BA8E078-E17B-4CA8-BBD7-9BC0E80AD604}" dt="2021-06-03T15:35:17.743" v="26" actId="478"/>
          <ac:graphicFrameMkLst>
            <pc:docMk/>
            <pc:sldMk cId="0" sldId="277"/>
            <ac:graphicFrameMk id="67" creationId="{0B77BD3E-DF49-43E0-B95A-7C21AD030033}"/>
          </ac:graphicFrameMkLst>
        </pc:graphicFrameChg>
      </pc:sldChg>
    </pc:docChg>
  </pc:docChgLst>
  <pc:docChgLst>
    <pc:chgData name="Valentina Martinez Gonzalez" userId="S::vmartinez@ani.gov.co::02768b9b-8035-4af2-953d-6e44398e0e36" providerId="AD" clId="Web-{885EF7CA-3E47-B4B3-0F6E-7EAB581A2D24}"/>
    <pc:docChg chg="modSld">
      <pc:chgData name="Valentina Martinez Gonzalez" userId="S::vmartinez@ani.gov.co::02768b9b-8035-4af2-953d-6e44398e0e36" providerId="AD" clId="Web-{885EF7CA-3E47-B4B3-0F6E-7EAB581A2D24}" dt="2021-06-03T15:00:54.700" v="0" actId="1076"/>
      <pc:docMkLst>
        <pc:docMk/>
      </pc:docMkLst>
      <pc:sldChg chg="modSp">
        <pc:chgData name="Valentina Martinez Gonzalez" userId="S::vmartinez@ani.gov.co::02768b9b-8035-4af2-953d-6e44398e0e36" providerId="AD" clId="Web-{885EF7CA-3E47-B4B3-0F6E-7EAB581A2D24}" dt="2021-06-03T15:00:54.700" v="0" actId="1076"/>
        <pc:sldMkLst>
          <pc:docMk/>
          <pc:sldMk cId="0" sldId="277"/>
        </pc:sldMkLst>
        <pc:graphicFrameChg chg="mod">
          <ac:chgData name="Valentina Martinez Gonzalez" userId="S::vmartinez@ani.gov.co::02768b9b-8035-4af2-953d-6e44398e0e36" providerId="AD" clId="Web-{885EF7CA-3E47-B4B3-0F6E-7EAB581A2D24}" dt="2021-06-03T15:00:54.700" v="0" actId="1076"/>
          <ac:graphicFrameMkLst>
            <pc:docMk/>
            <pc:sldMk cId="0" sldId="277"/>
            <ac:graphicFrameMk id="67" creationId="{0B77BD3E-DF49-43E0-B95A-7C21AD030033}"/>
          </ac:graphicFrameMkLst>
        </pc:graphicFrameChg>
      </pc:sldChg>
    </pc:docChg>
  </pc:docChgLst>
  <pc:docChgLst>
    <pc:chgData name="Valentina" userId="02768b9b-8035-4af2-953d-6e44398e0e36" providerId="ADAL" clId="{F164F42F-23F0-4DA7-93A0-2CF288DC1339}"/>
    <pc:docChg chg="undo custSel modSld">
      <pc:chgData name="Valentina" userId="02768b9b-8035-4af2-953d-6e44398e0e36" providerId="ADAL" clId="{F164F42F-23F0-4DA7-93A0-2CF288DC1339}" dt="2021-04-06T19:28:35.225" v="1196" actId="14100"/>
      <pc:docMkLst>
        <pc:docMk/>
      </pc:docMkLst>
      <pc:sldChg chg="modSp mod">
        <pc:chgData name="Valentina" userId="02768b9b-8035-4af2-953d-6e44398e0e36" providerId="ADAL" clId="{F164F42F-23F0-4DA7-93A0-2CF288DC1339}" dt="2021-04-05T18:05:23.268" v="269" actId="1035"/>
        <pc:sldMkLst>
          <pc:docMk/>
          <pc:sldMk cId="0" sldId="269"/>
        </pc:sldMkLst>
        <pc:spChg chg="mod">
          <ac:chgData name="Valentina" userId="02768b9b-8035-4af2-953d-6e44398e0e36" providerId="ADAL" clId="{F164F42F-23F0-4DA7-93A0-2CF288DC1339}" dt="2021-04-05T18:05:23.268" v="269" actId="1035"/>
          <ac:spMkLst>
            <pc:docMk/>
            <pc:sldMk cId="0" sldId="269"/>
            <ac:spMk id="28" creationId="{1492B4A4-82F9-4A48-A0A0-CBA4A6721AC7}"/>
          </ac:spMkLst>
        </pc:spChg>
      </pc:sldChg>
      <pc:sldChg chg="modSp mod">
        <pc:chgData name="Valentina" userId="02768b9b-8035-4af2-953d-6e44398e0e36" providerId="ADAL" clId="{F164F42F-23F0-4DA7-93A0-2CF288DC1339}" dt="2021-04-06T19:28:35.225" v="1196" actId="14100"/>
        <pc:sldMkLst>
          <pc:docMk/>
          <pc:sldMk cId="2594904790" sldId="278"/>
        </pc:sldMkLst>
        <pc:spChg chg="mod">
          <ac:chgData name="Valentina" userId="02768b9b-8035-4af2-953d-6e44398e0e36" providerId="ADAL" clId="{F164F42F-23F0-4DA7-93A0-2CF288DC1339}" dt="2021-04-06T19:28:22.896" v="1194" actId="1038"/>
          <ac:spMkLst>
            <pc:docMk/>
            <pc:sldMk cId="2594904790" sldId="278"/>
            <ac:spMk id="13" creationId="{C4D9BC4C-A804-4863-9866-A50293AA8746}"/>
          </ac:spMkLst>
        </pc:spChg>
        <pc:spChg chg="mod">
          <ac:chgData name="Valentina" userId="02768b9b-8035-4af2-953d-6e44398e0e36" providerId="ADAL" clId="{F164F42F-23F0-4DA7-93A0-2CF288DC1339}" dt="2021-04-06T19:28:35.225" v="1196" actId="14100"/>
          <ac:spMkLst>
            <pc:docMk/>
            <pc:sldMk cId="2594904790" sldId="278"/>
            <ac:spMk id="15" creationId="{6DA67F19-F090-4E29-95AA-D179AA1E6506}"/>
          </ac:spMkLst>
        </pc:spChg>
        <pc:spChg chg="mod">
          <ac:chgData name="Valentina" userId="02768b9b-8035-4af2-953d-6e44398e0e36" providerId="ADAL" clId="{F164F42F-23F0-4DA7-93A0-2CF288DC1339}" dt="2021-04-05T18:00:33.452" v="5" actId="208"/>
          <ac:spMkLst>
            <pc:docMk/>
            <pc:sldMk cId="2594904790" sldId="278"/>
            <ac:spMk id="83" creationId="{57266C87-A36E-4848-B5C7-4957EEDABACA}"/>
          </ac:spMkLst>
        </pc:spChg>
        <pc:spChg chg="mod">
          <ac:chgData name="Valentina" userId="02768b9b-8035-4af2-953d-6e44398e0e36" providerId="ADAL" clId="{F164F42F-23F0-4DA7-93A0-2CF288DC1339}" dt="2021-04-05T17:59:45.614" v="0" actId="2085"/>
          <ac:spMkLst>
            <pc:docMk/>
            <pc:sldMk cId="2594904790" sldId="278"/>
            <ac:spMk id="84" creationId="{D767249E-0AF8-42AE-BCB0-23E8C8F1D3FB}"/>
          </ac:spMkLst>
        </pc:spChg>
        <pc:spChg chg="mod">
          <ac:chgData name="Valentina" userId="02768b9b-8035-4af2-953d-6e44398e0e36" providerId="ADAL" clId="{F164F42F-23F0-4DA7-93A0-2CF288DC1339}" dt="2021-04-06T19:28:22.896" v="1194" actId="1038"/>
          <ac:spMkLst>
            <pc:docMk/>
            <pc:sldMk cId="2594904790" sldId="278"/>
            <ac:spMk id="85" creationId="{0751F1BB-965D-449D-A730-D8B314690962}"/>
          </ac:spMkLst>
        </pc:spChg>
        <pc:spChg chg="mod">
          <ac:chgData name="Valentina" userId="02768b9b-8035-4af2-953d-6e44398e0e36" providerId="ADAL" clId="{F164F42F-23F0-4DA7-93A0-2CF288DC1339}" dt="2021-04-06T19:28:22.896" v="1194" actId="1038"/>
          <ac:spMkLst>
            <pc:docMk/>
            <pc:sldMk cId="2594904790" sldId="278"/>
            <ac:spMk id="86" creationId="{4E4CC64E-5CE2-4C9E-80B9-8318587095DD}"/>
          </ac:spMkLst>
        </pc:spChg>
        <pc:spChg chg="mod">
          <ac:chgData name="Valentina" userId="02768b9b-8035-4af2-953d-6e44398e0e36" providerId="ADAL" clId="{F164F42F-23F0-4DA7-93A0-2CF288DC1339}" dt="2021-04-06T19:28:22.896" v="1194" actId="1038"/>
          <ac:spMkLst>
            <pc:docMk/>
            <pc:sldMk cId="2594904790" sldId="278"/>
            <ac:spMk id="87" creationId="{DC81BCD5-9769-4965-AB05-2F14C55801AA}"/>
          </ac:spMkLst>
        </pc:spChg>
        <pc:spChg chg="mod">
          <ac:chgData name="Valentina" userId="02768b9b-8035-4af2-953d-6e44398e0e36" providerId="ADAL" clId="{F164F42F-23F0-4DA7-93A0-2CF288DC1339}" dt="2021-04-06T19:28:22.896" v="1194" actId="1038"/>
          <ac:spMkLst>
            <pc:docMk/>
            <pc:sldMk cId="2594904790" sldId="278"/>
            <ac:spMk id="88" creationId="{15CE205E-993D-4616-8B9A-24DB1067FB0A}"/>
          </ac:spMkLst>
        </pc:spChg>
        <pc:grpChg chg="mod">
          <ac:chgData name="Valentina" userId="02768b9b-8035-4af2-953d-6e44398e0e36" providerId="ADAL" clId="{F164F42F-23F0-4DA7-93A0-2CF288DC1339}" dt="2021-04-06T19:28:22.896" v="1194" actId="1038"/>
          <ac:grpSpMkLst>
            <pc:docMk/>
            <pc:sldMk cId="2594904790" sldId="278"/>
            <ac:grpSpMk id="79" creationId="{05CBD187-5075-4936-B221-2999477947EB}"/>
          </ac:grpSpMkLst>
        </pc:grpChg>
        <pc:grpChg chg="mod">
          <ac:chgData name="Valentina" userId="02768b9b-8035-4af2-953d-6e44398e0e36" providerId="ADAL" clId="{F164F42F-23F0-4DA7-93A0-2CF288DC1339}" dt="2021-04-06T19:28:22.896" v="1194" actId="1038"/>
          <ac:grpSpMkLst>
            <pc:docMk/>
            <pc:sldMk cId="2594904790" sldId="278"/>
            <ac:grpSpMk id="82" creationId="{37330AEC-935C-4F00-A6C4-A05FD0F35CC7}"/>
          </ac:grpSpMkLst>
        </pc:grpChg>
        <pc:grpChg chg="mod">
          <ac:chgData name="Valentina" userId="02768b9b-8035-4af2-953d-6e44398e0e36" providerId="ADAL" clId="{F164F42F-23F0-4DA7-93A0-2CF288DC1339}" dt="2021-04-05T18:08:12.542" v="318" actId="1076"/>
          <ac:grpSpMkLst>
            <pc:docMk/>
            <pc:sldMk cId="2594904790" sldId="278"/>
            <ac:grpSpMk id="152" creationId="{F3E273BF-D099-4035-9E3F-CC290DC35BB3}"/>
          </ac:grpSpMkLst>
        </pc:grpChg>
      </pc:sldChg>
      <pc:sldChg chg="modSp mod">
        <pc:chgData name="Valentina" userId="02768b9b-8035-4af2-953d-6e44398e0e36" providerId="ADAL" clId="{F164F42F-23F0-4DA7-93A0-2CF288DC1339}" dt="2021-04-06T19:27:32.612" v="1149" actId="1076"/>
        <pc:sldMkLst>
          <pc:docMk/>
          <pc:sldMk cId="2554893987" sldId="279"/>
        </pc:sldMkLst>
        <pc:spChg chg="mod">
          <ac:chgData name="Valentina" userId="02768b9b-8035-4af2-953d-6e44398e0e36" providerId="ADAL" clId="{F164F42F-23F0-4DA7-93A0-2CF288DC1339}" dt="2021-04-06T19:27:21.219" v="1145" actId="20577"/>
          <ac:spMkLst>
            <pc:docMk/>
            <pc:sldMk cId="2554893987" sldId="279"/>
            <ac:spMk id="18" creationId="{53A8C12D-176D-4D7F-818A-56D3B14B536F}"/>
          </ac:spMkLst>
        </pc:spChg>
        <pc:spChg chg="mod">
          <ac:chgData name="Valentina" userId="02768b9b-8035-4af2-953d-6e44398e0e36" providerId="ADAL" clId="{F164F42F-23F0-4DA7-93A0-2CF288DC1339}" dt="2021-04-06T19:24:42.159" v="924" actId="14100"/>
          <ac:spMkLst>
            <pc:docMk/>
            <pc:sldMk cId="2554893987" sldId="279"/>
            <ac:spMk id="168" creationId="{13D801CF-F152-4278-B9FB-7EC4437F65FB}"/>
          </ac:spMkLst>
        </pc:spChg>
        <pc:picChg chg="mod">
          <ac:chgData name="Valentina" userId="02768b9b-8035-4af2-953d-6e44398e0e36" providerId="ADAL" clId="{F164F42F-23F0-4DA7-93A0-2CF288DC1339}" dt="2021-04-06T19:27:27.624" v="1147" actId="1076"/>
          <ac:picMkLst>
            <pc:docMk/>
            <pc:sldMk cId="2554893987" sldId="279"/>
            <ac:picMk id="2" creationId="{AFBC3587-519E-4A6E-8CC0-A2556EBB72E6}"/>
          </ac:picMkLst>
        </pc:picChg>
        <pc:picChg chg="mod">
          <ac:chgData name="Valentina" userId="02768b9b-8035-4af2-953d-6e44398e0e36" providerId="ADAL" clId="{F164F42F-23F0-4DA7-93A0-2CF288DC1339}" dt="2021-04-06T19:27:32.612" v="1149" actId="1076"/>
          <ac:picMkLst>
            <pc:docMk/>
            <pc:sldMk cId="2554893987" sldId="279"/>
            <ac:picMk id="4" creationId="{9A810545-124E-43F0-8A7C-95AD6EB9C78E}"/>
          </ac:picMkLst>
        </pc:pic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466900839010705"/>
          <c:y val="0.10757541585074319"/>
          <c:w val="0.46867322230861469"/>
          <c:h val="0.81763130358354541"/>
        </c:manualLayout>
      </c:layout>
      <c:pieChart>
        <c:varyColors val="1"/>
        <c:ser>
          <c:idx val="0"/>
          <c:order val="0"/>
          <c:tx>
            <c:strRef>
              <c:f>Hoja1!$C$3</c:f>
              <c:strCache>
                <c:ptCount val="1"/>
                <c:pt idx="0">
                  <c:v>CANTIDAD</c:v>
                </c:pt>
              </c:strCache>
            </c:strRef>
          </c:tx>
          <c:dPt>
            <c:idx val="0"/>
            <c:bubble3D val="0"/>
            <c:explosion val="5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BC57-4B71-8467-643D375C8C2D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BC57-4B71-8467-643D375C8C2D}"/>
              </c:ext>
            </c:extLst>
          </c:dPt>
          <c:dPt>
            <c:idx val="2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BC57-4B71-8467-643D375C8C2D}"/>
              </c:ext>
            </c:extLst>
          </c:dPt>
          <c:dPt>
            <c:idx val="3"/>
            <c:bubble3D val="0"/>
            <c:spPr>
              <a:solidFill>
                <a:schemeClr val="bg2">
                  <a:lumMod val="50000"/>
                </a:schemeClr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BC57-4B71-8467-643D375C8C2D}"/>
              </c:ext>
            </c:extLst>
          </c:dPt>
          <c:dPt>
            <c:idx val="4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BC57-4B71-8467-643D375C8C2D}"/>
              </c:ext>
            </c:extLst>
          </c:dPt>
          <c:dPt>
            <c:idx val="5"/>
            <c:bubble3D val="0"/>
            <c:spPr>
              <a:solidFill>
                <a:srgbClr val="13AFE7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BC57-4B71-8467-643D375C8C2D}"/>
              </c:ext>
            </c:extLst>
          </c:dPt>
          <c:dPt>
            <c:idx val="6"/>
            <c:bubble3D val="0"/>
            <c:spPr>
              <a:solidFill>
                <a:srgbClr val="92D05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BC57-4B71-8467-643D375C8C2D}"/>
              </c:ext>
            </c:extLst>
          </c:dPt>
          <c:dLbls>
            <c:dLbl>
              <c:idx val="0"/>
              <c:layout>
                <c:manualLayout>
                  <c:x val="-3.4955639685807095E-2"/>
                  <c:y val="-4.0877641867586917E-3"/>
                </c:manualLayout>
              </c:layout>
              <c:tx>
                <c:rich>
                  <a:bodyPr/>
                  <a:lstStyle/>
                  <a:p>
                    <a:fld id="{6BBAEA42-B243-4C0A-966F-793844FA9BF9}" type="VALUE">
                      <a:rPr lang="en-US"/>
                      <a:pPr/>
                      <a:t>[VALOR]</a:t>
                    </a:fld>
                    <a:endParaRPr lang="es-CO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BC57-4B71-8467-643D375C8C2D}"/>
                </c:ext>
              </c:extLst>
            </c:dLbl>
            <c:dLbl>
              <c:idx val="1"/>
              <c:layout>
                <c:manualLayout>
                  <c:x val="-5.4973393408090897E-2"/>
                  <c:y val="-3.3309623657452533E-3"/>
                </c:manualLayout>
              </c:layout>
              <c:tx>
                <c:rich>
                  <a:bodyPr/>
                  <a:lstStyle/>
                  <a:p>
                    <a:fld id="{BC2E7B6D-8C58-42A0-9595-66A43F4C706D}" type="VALUE">
                      <a:rPr lang="en-US"/>
                      <a:pPr/>
                      <a:t>[VALOR]</a:t>
                    </a:fld>
                    <a:endParaRPr lang="es-CO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BC57-4B71-8467-643D375C8C2D}"/>
                </c:ext>
              </c:extLst>
            </c:dLbl>
            <c:dLbl>
              <c:idx val="2"/>
              <c:layout>
                <c:manualLayout>
                  <c:x val="-2.6794877331375627E-2"/>
                  <c:y val="-1.0675905050505752E-2"/>
                </c:manualLayout>
              </c:layout>
              <c:tx>
                <c:rich>
                  <a:bodyPr/>
                  <a:lstStyle/>
                  <a:p>
                    <a:fld id="{D75859F6-3D86-449F-93A4-8DD10029A52A}" type="VALUE">
                      <a:rPr lang="en-US"/>
                      <a:pPr/>
                      <a:t>[VALOR]</a:t>
                    </a:fld>
                    <a:endParaRPr lang="es-CO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BC57-4B71-8467-643D375C8C2D}"/>
                </c:ext>
              </c:extLst>
            </c:dLbl>
            <c:dLbl>
              <c:idx val="3"/>
              <c:layout>
                <c:manualLayout>
                  <c:x val="3.8415216379488215E-3"/>
                  <c:y val="-2.1935874923242372E-2"/>
                </c:manualLayout>
              </c:layout>
              <c:tx>
                <c:rich>
                  <a:bodyPr/>
                  <a:lstStyle/>
                  <a:p>
                    <a:fld id="{59589614-7F04-461F-8BAC-D54920F471C3}" type="VALUE">
                      <a:rPr lang="en-US"/>
                      <a:pPr/>
                      <a:t>[VALOR]</a:t>
                    </a:fld>
                    <a:endParaRPr lang="es-CO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BC57-4B71-8467-643D375C8C2D}"/>
                </c:ext>
              </c:extLst>
            </c:dLbl>
            <c:dLbl>
              <c:idx val="4"/>
              <c:layout>
                <c:manualLayout>
                  <c:x val="1.4345583401709066E-2"/>
                  <c:y val="-1.4625410681352645E-2"/>
                </c:manualLayout>
              </c:layout>
              <c:tx>
                <c:rich>
                  <a:bodyPr/>
                  <a:lstStyle/>
                  <a:p>
                    <a:fld id="{92A456B9-70E6-441C-AF32-4EB3037B54E8}" type="VALUE">
                      <a:rPr lang="en-US"/>
                      <a:pPr/>
                      <a:t>[VALOR]</a:t>
                    </a:fld>
                    <a:endParaRPr lang="es-CO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BC57-4B71-8467-643D375C8C2D}"/>
                </c:ext>
              </c:extLst>
            </c:dLbl>
            <c:dLbl>
              <c:idx val="5"/>
              <c:layout>
                <c:manualLayout>
                  <c:x val="3.1357679924378649E-2"/>
                  <c:y val="-5.132461005743074E-3"/>
                </c:manualLayout>
              </c:layout>
              <c:tx>
                <c:rich>
                  <a:bodyPr/>
                  <a:lstStyle/>
                  <a:p>
                    <a:fld id="{587998CC-FD00-42B7-A716-A47418770834}" type="VALUE">
                      <a:rPr lang="en-US"/>
                      <a:pPr/>
                      <a:t>[VALOR]</a:t>
                    </a:fld>
                    <a:endParaRPr lang="es-CO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BC57-4B71-8467-643D375C8C2D}"/>
                </c:ext>
              </c:extLst>
            </c:dLbl>
            <c:dLbl>
              <c:idx val="6"/>
              <c:layout>
                <c:manualLayout>
                  <c:x val="2.5111440594605749E-2"/>
                  <c:y val="1.9491353323704653E-2"/>
                </c:manualLayout>
              </c:layout>
              <c:tx>
                <c:rich>
                  <a:bodyPr/>
                  <a:lstStyle/>
                  <a:p>
                    <a:fld id="{7FDEA9C8-7F84-4420-AA09-A215F41AFD99}" type="VALUE">
                      <a:rPr lang="en-US"/>
                      <a:pPr/>
                      <a:t>[VALOR]</a:t>
                    </a:fld>
                    <a:endParaRPr lang="es-CO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BC57-4B71-8467-643D375C8C2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Hoja1!$B$4:$B$10</c:f>
              <c:strCache>
                <c:ptCount val="7"/>
                <c:pt idx="0">
                  <c:v>OFERTAS LABORALES</c:v>
                </c:pt>
                <c:pt idx="1">
                  <c:v>ADMINISTRATIVO</c:v>
                </c:pt>
                <c:pt idx="2">
                  <c:v>AMBIENTAL</c:v>
                </c:pt>
                <c:pt idx="3">
                  <c:v>CONCESIONES - INTERVENTORÍAS</c:v>
                </c:pt>
                <c:pt idx="4">
                  <c:v>MANTENIMIENTO DE VÍA</c:v>
                </c:pt>
                <c:pt idx="5">
                  <c:v>PEAJES</c:v>
                </c:pt>
                <c:pt idx="6">
                  <c:v>PREDIAL</c:v>
                </c:pt>
              </c:strCache>
            </c:strRef>
          </c:cat>
          <c:val>
            <c:numRef>
              <c:f>Hoja1!$C$4:$C$10</c:f>
              <c:numCache>
                <c:formatCode>General</c:formatCode>
                <c:ptCount val="7"/>
                <c:pt idx="0">
                  <c:v>567</c:v>
                </c:pt>
                <c:pt idx="1">
                  <c:v>3</c:v>
                </c:pt>
                <c:pt idx="2">
                  <c:v>3</c:v>
                </c:pt>
                <c:pt idx="3">
                  <c:v>9</c:v>
                </c:pt>
                <c:pt idx="4">
                  <c:v>4</c:v>
                </c:pt>
                <c:pt idx="5">
                  <c:v>5</c:v>
                </c:pt>
                <c:pt idx="6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BC57-4B71-8467-643D375C8C2D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36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4512699090264114"/>
          <c:y val="0.25797378655280684"/>
          <c:w val="0.34077975987470699"/>
          <c:h val="0.5209320064312354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s-CO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7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12686D-009B-4755-BF3C-B1645D0A938E}" type="datetimeFigureOut">
              <a:rPr lang="es-ES" smtClean="0"/>
              <a:t>03/06/2021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DAE71F-6302-4695-A732-5DA60A1BF97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64184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06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7841708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495ef59f35_0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495ef59f35_0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192622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1" name="Google Shape;221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793885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g461050eefc_0_1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4" name="Google Shape;284;g461050eefc_0_1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641170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 1 1 1" preserve="1" userDrawn="1">
  <p:cSld name="1_Diapositiva de título 1 1 1">
    <p:bg>
      <p:bgPr>
        <a:solidFill>
          <a:srgbClr val="069169"/>
        </a:solid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/>
        </p:nvSpPr>
        <p:spPr>
          <a:xfrm>
            <a:off x="8336496" y="5464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7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rPr>
              <a:t>‹Nº›</a:t>
            </a:fld>
            <a:endParaRPr sz="700" b="0" i="0" u="none" strike="noStrike" cap="none">
              <a:solidFill>
                <a:srgbClr val="0054BC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31" name="Google Shape;31;p5"/>
          <p:cNvSpPr txBox="1"/>
          <p:nvPr userDrawn="1"/>
        </p:nvSpPr>
        <p:spPr>
          <a:xfrm>
            <a:off x="8336496" y="-21554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700" b="0" i="0" u="none" strike="noStrike" cap="none">
                <a:solidFill>
                  <a:srgbClr val="FFFFFF"/>
                </a:solidFill>
                <a:latin typeface="Work Sans"/>
                <a:ea typeface="Work Sans"/>
                <a:cs typeface="Work Sans"/>
                <a:sym typeface="Work Sans"/>
              </a:rPr>
              <a:t>‹Nº›</a:t>
            </a:fld>
            <a:endParaRPr sz="700" b="0" i="0" u="none" strike="noStrike" cap="none" dirty="0">
              <a:solidFill>
                <a:srgbClr val="FFFFFF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32" name="Google Shape;32;p5"/>
          <p:cNvSpPr/>
          <p:nvPr/>
        </p:nvSpPr>
        <p:spPr>
          <a:xfrm>
            <a:off x="3213694" y="0"/>
            <a:ext cx="5935223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5"/>
          <p:cNvSpPr txBox="1"/>
          <p:nvPr/>
        </p:nvSpPr>
        <p:spPr>
          <a:xfrm>
            <a:off x="1098468" y="4856142"/>
            <a:ext cx="4293000" cy="34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s-CO" sz="600" b="0" i="0" u="none" strike="noStrike" cap="none">
                <a:solidFill>
                  <a:schemeClr val="lt1"/>
                </a:solidFill>
                <a:latin typeface="Work Sans"/>
                <a:ea typeface="Work Sans"/>
                <a:cs typeface="Work Sans"/>
                <a:sym typeface="Work Sans"/>
              </a:rPr>
              <a:t>Esta presentación es propiedad intelectual controlada y producida por la Presidencia de la República.</a:t>
            </a:r>
            <a:endParaRPr sz="600" b="0" i="0" u="none" strike="noStrike" cap="none">
              <a:solidFill>
                <a:schemeClr val="lt1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2FAB7457-61BC-0144-984D-ACFC03D1DF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3892" y="346605"/>
            <a:ext cx="2616953" cy="746654"/>
          </a:xfrm>
          <a:prstGeom prst="rect">
            <a:avLst/>
          </a:prstGeom>
        </p:spPr>
      </p:pic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9EBB03E-157E-1743-86F1-8874FFB41BE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461004" y="1439863"/>
            <a:ext cx="5149596" cy="1349375"/>
          </a:xfrm>
        </p:spPr>
        <p:txBody>
          <a:bodyPr/>
          <a:lstStyle>
            <a:lvl1pPr marL="95250" indent="0" algn="r">
              <a:buNone/>
              <a:defRPr sz="3000">
                <a:solidFill>
                  <a:srgbClr val="0054BC"/>
                </a:solidFill>
              </a:defRPr>
            </a:lvl1pPr>
          </a:lstStyle>
          <a:p>
            <a:r>
              <a:rPr lang="es-ES" dirty="0"/>
              <a:t>Editar los estilos de texto del patrón</a:t>
            </a:r>
            <a:endParaRPr lang="es-CO" dirty="0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06C4BAFA-CF82-7743-AB31-DAA7A61A692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366" y="3771884"/>
            <a:ext cx="3904083" cy="732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114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bg>
      <p:bgPr>
        <a:solidFill>
          <a:srgbClr val="DCEAFB"/>
        </a:solid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0"/>
          <p:cNvSpPr txBox="1">
            <a:spLocks noGrp="1"/>
          </p:cNvSpPr>
          <p:nvPr>
            <p:ph type="body" idx="1"/>
          </p:nvPr>
        </p:nvSpPr>
        <p:spPr>
          <a:xfrm>
            <a:off x="6336126" y="2114592"/>
            <a:ext cx="2352000" cy="204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100"/>
              <a:buFont typeface="Work Sans Light"/>
              <a:buNone/>
              <a:defRPr sz="1000">
                <a:solidFill>
                  <a:srgbClr val="0066CD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L="914400" lvl="1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2pPr>
            <a:lvl3pPr marL="1371600" lvl="2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3pPr>
            <a:lvl4pPr marL="1828800" lvl="3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4pPr>
            <a:lvl5pPr marL="2286000" lvl="4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5pPr>
            <a:lvl6pPr marL="2743200" lvl="5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6pPr>
            <a:lvl7pPr marL="3200400" lvl="6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7pPr>
            <a:lvl8pPr marL="3657600" lvl="7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8pPr>
            <a:lvl9pPr marL="4114800" lvl="8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9pPr>
          </a:lstStyle>
          <a:p>
            <a:endParaRPr dirty="0"/>
          </a:p>
        </p:txBody>
      </p:sp>
      <p:sp>
        <p:nvSpPr>
          <p:cNvPr id="73" name="Google Shape;73;p10"/>
          <p:cNvSpPr>
            <a:spLocks noGrp="1"/>
          </p:cNvSpPr>
          <p:nvPr>
            <p:ph type="pic" idx="2"/>
          </p:nvPr>
        </p:nvSpPr>
        <p:spPr>
          <a:xfrm>
            <a:off x="-1" y="943597"/>
            <a:ext cx="5314401" cy="35576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R="0" lvl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R="0" lvl="2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R="0" lvl="3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R="0" lvl="4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R="0" lvl="5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R="0" lvl="6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R="0" lvl="7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R="0" lvl="8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/>
          </a:p>
        </p:txBody>
      </p:sp>
      <p:sp>
        <p:nvSpPr>
          <p:cNvPr id="74" name="Google Shape;74;p10"/>
          <p:cNvSpPr txBox="1"/>
          <p:nvPr/>
        </p:nvSpPr>
        <p:spPr>
          <a:xfrm>
            <a:off x="8273320" y="623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7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rPr>
              <a:t>‹Nº›</a:t>
            </a:fld>
            <a:endParaRPr sz="700" b="0" i="0" u="none" strike="noStrike" cap="none">
              <a:solidFill>
                <a:srgbClr val="0054BC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75" name="Google Shape;75;p10"/>
          <p:cNvSpPr txBox="1">
            <a:spLocks noGrp="1"/>
          </p:cNvSpPr>
          <p:nvPr>
            <p:ph type="title"/>
          </p:nvPr>
        </p:nvSpPr>
        <p:spPr>
          <a:xfrm>
            <a:off x="6336126" y="1302359"/>
            <a:ext cx="2351999" cy="64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Work Sans SemiBold"/>
              <a:buNone/>
              <a:defRPr sz="3000">
                <a:solidFill>
                  <a:srgbClr val="0066CD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2FAB7457-61BC-0144-984D-ACFC03D1DF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3618" y="287254"/>
            <a:ext cx="1118402" cy="319096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06C4BAFA-CF82-7743-AB31-DAA7A61A692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3789" y="4523448"/>
            <a:ext cx="1870211" cy="35066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bg>
      <p:bgPr>
        <a:solidFill>
          <a:srgbClr val="DCEAFB"/>
        </a:solidFill>
        <a:effectLst/>
      </p:bgPr>
    </p:bg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4"/>
          <p:cNvSpPr txBox="1"/>
          <p:nvPr/>
        </p:nvSpPr>
        <p:spPr>
          <a:xfrm>
            <a:off x="8299683" y="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700" b="0" i="0" u="none" strike="noStrike" cap="none">
                <a:solidFill>
                  <a:srgbClr val="0066CD"/>
                </a:solidFill>
                <a:latin typeface="Work Sans"/>
                <a:ea typeface="Work Sans"/>
                <a:cs typeface="Work Sans"/>
                <a:sym typeface="Work Sans"/>
              </a:rPr>
              <a:t>‹Nº›</a:t>
            </a:fld>
            <a:endParaRPr sz="700" b="0" i="0" u="none" strike="noStrike" cap="none" dirty="0">
              <a:solidFill>
                <a:srgbClr val="0066CD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2FAB7457-61BC-0144-984D-ACFC03D1DF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3618" y="287254"/>
            <a:ext cx="1118402" cy="319096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06C4BAFA-CF82-7743-AB31-DAA7A61A692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3789" y="4523448"/>
            <a:ext cx="1870211" cy="35066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ifras">
  <p:cSld name="CUSTOM">
    <p:bg>
      <p:bgPr>
        <a:solidFill>
          <a:srgbClr val="DCEAFB"/>
        </a:solidFill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>
            <a:spLocks noGrp="1"/>
          </p:cNvSpPr>
          <p:nvPr>
            <p:ph type="body" idx="1"/>
          </p:nvPr>
        </p:nvSpPr>
        <p:spPr>
          <a:xfrm>
            <a:off x="6349213" y="1484455"/>
            <a:ext cx="2265000" cy="124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lvl="0" indent="-6858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1pPr>
            <a:lvl2pPr marL="914400" lvl="1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2pPr>
            <a:lvl3pPr marL="1371600" lvl="2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3pPr>
            <a:lvl4pPr marL="1828800" lvl="3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4pPr>
            <a:lvl5pPr marL="2286000" lvl="4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5pPr>
            <a:lvl6pPr marL="2743200" lvl="5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6pPr>
            <a:lvl7pPr marL="3200400" lvl="6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7pPr>
            <a:lvl8pPr marL="3657600" lvl="7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8pPr>
            <a:lvl9pPr marL="4114800" lvl="8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9pPr>
          </a:lstStyle>
          <a:p>
            <a:endParaRPr/>
          </a:p>
        </p:txBody>
      </p:sp>
      <p:sp>
        <p:nvSpPr>
          <p:cNvPr id="98" name="Google Shape;98;p15"/>
          <p:cNvSpPr txBox="1">
            <a:spLocks noGrp="1"/>
          </p:cNvSpPr>
          <p:nvPr>
            <p:ph type="body" idx="2"/>
          </p:nvPr>
        </p:nvSpPr>
        <p:spPr>
          <a:xfrm>
            <a:off x="6583513" y="2795854"/>
            <a:ext cx="1883100" cy="44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lvl="0" indent="-2984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1pPr>
            <a:lvl2pPr marL="914400" lvl="1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2pPr>
            <a:lvl3pPr marL="1371600" lvl="2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3pPr>
            <a:lvl4pPr marL="1828800" lvl="3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4pPr>
            <a:lvl5pPr marL="2286000" lvl="4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5pPr>
            <a:lvl6pPr marL="2743200" lvl="5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6pPr>
            <a:lvl7pPr marL="3200400" lvl="6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7pPr>
            <a:lvl8pPr marL="3657600" lvl="7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8pPr>
            <a:lvl9pPr marL="4114800" lvl="8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9pPr>
          </a:lstStyle>
          <a:p>
            <a:endParaRPr/>
          </a:p>
        </p:txBody>
      </p:sp>
      <p:sp>
        <p:nvSpPr>
          <p:cNvPr id="99" name="Google Shape;99;p15"/>
          <p:cNvSpPr txBox="1">
            <a:spLocks noGrp="1"/>
          </p:cNvSpPr>
          <p:nvPr>
            <p:ph type="body" idx="3"/>
          </p:nvPr>
        </p:nvSpPr>
        <p:spPr>
          <a:xfrm>
            <a:off x="834575" y="1484455"/>
            <a:ext cx="2265000" cy="124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lvl="0" indent="-6858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1pPr>
            <a:lvl2pPr marL="914400" lvl="1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2pPr>
            <a:lvl3pPr marL="1371600" lvl="2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3pPr>
            <a:lvl4pPr marL="1828800" lvl="3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4pPr>
            <a:lvl5pPr marL="2286000" lvl="4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5pPr>
            <a:lvl6pPr marL="2743200" lvl="5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6pPr>
            <a:lvl7pPr marL="3200400" lvl="6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7pPr>
            <a:lvl8pPr marL="3657600" lvl="7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8pPr>
            <a:lvl9pPr marL="4114800" lvl="8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9pPr>
          </a:lstStyle>
          <a:p>
            <a:endParaRPr/>
          </a:p>
        </p:txBody>
      </p:sp>
      <p:sp>
        <p:nvSpPr>
          <p:cNvPr id="100" name="Google Shape;100;p15"/>
          <p:cNvSpPr txBox="1">
            <a:spLocks noGrp="1"/>
          </p:cNvSpPr>
          <p:nvPr>
            <p:ph type="title"/>
          </p:nvPr>
        </p:nvSpPr>
        <p:spPr>
          <a:xfrm>
            <a:off x="619226" y="647000"/>
            <a:ext cx="7847400" cy="64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Work Sans SemiBold"/>
              <a:buNone/>
              <a:defRPr sz="3000">
                <a:solidFill>
                  <a:srgbClr val="0066CD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102" name="Google Shape;102;p15"/>
          <p:cNvSpPr txBox="1"/>
          <p:nvPr/>
        </p:nvSpPr>
        <p:spPr>
          <a:xfrm>
            <a:off x="8273320" y="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700" b="0" i="0" u="none" strike="noStrike" cap="none">
                <a:solidFill>
                  <a:srgbClr val="0066CD"/>
                </a:solidFill>
                <a:latin typeface="Work Sans"/>
                <a:ea typeface="Work Sans"/>
                <a:cs typeface="Work Sans"/>
                <a:sym typeface="Work Sans"/>
              </a:rPr>
              <a:t>‹Nº›</a:t>
            </a:fld>
            <a:endParaRPr sz="700" b="0" i="0" u="none" strike="noStrike" cap="none" dirty="0">
              <a:solidFill>
                <a:srgbClr val="0066CD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103" name="Google Shape;103;p15"/>
          <p:cNvSpPr txBox="1">
            <a:spLocks noGrp="1"/>
          </p:cNvSpPr>
          <p:nvPr>
            <p:ph type="body" idx="4"/>
          </p:nvPr>
        </p:nvSpPr>
        <p:spPr>
          <a:xfrm>
            <a:off x="3591888" y="1484455"/>
            <a:ext cx="2265000" cy="124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lvl="0" indent="-6858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1pPr>
            <a:lvl2pPr marL="914400" lvl="1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2pPr>
            <a:lvl3pPr marL="1371600" lvl="2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3pPr>
            <a:lvl4pPr marL="1828800" lvl="3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4pPr>
            <a:lvl5pPr marL="2286000" lvl="4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5pPr>
            <a:lvl6pPr marL="2743200" lvl="5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6pPr>
            <a:lvl7pPr marL="3200400" lvl="6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7pPr>
            <a:lvl8pPr marL="3657600" lvl="7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8pPr>
            <a:lvl9pPr marL="4114800" lvl="8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9pPr>
          </a:lstStyle>
          <a:p>
            <a:endParaRPr/>
          </a:p>
        </p:txBody>
      </p:sp>
      <p:sp>
        <p:nvSpPr>
          <p:cNvPr id="104" name="Google Shape;104;p15"/>
          <p:cNvSpPr txBox="1">
            <a:spLocks noGrp="1"/>
          </p:cNvSpPr>
          <p:nvPr>
            <p:ph type="body" idx="5"/>
          </p:nvPr>
        </p:nvSpPr>
        <p:spPr>
          <a:xfrm>
            <a:off x="3782838" y="2795854"/>
            <a:ext cx="1883100" cy="44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lvl="0" indent="-2984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1pPr>
            <a:lvl2pPr marL="914400" lvl="1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2pPr>
            <a:lvl3pPr marL="1371600" lvl="2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3pPr>
            <a:lvl4pPr marL="1828800" lvl="3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4pPr>
            <a:lvl5pPr marL="2286000" lvl="4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5pPr>
            <a:lvl6pPr marL="2743200" lvl="5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6pPr>
            <a:lvl7pPr marL="3200400" lvl="6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7pPr>
            <a:lvl8pPr marL="3657600" lvl="7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8pPr>
            <a:lvl9pPr marL="4114800" lvl="8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9pPr>
          </a:lstStyle>
          <a:p>
            <a:endParaRPr/>
          </a:p>
        </p:txBody>
      </p:sp>
      <p:sp>
        <p:nvSpPr>
          <p:cNvPr id="105" name="Google Shape;105;p15"/>
          <p:cNvSpPr txBox="1">
            <a:spLocks noGrp="1"/>
          </p:cNvSpPr>
          <p:nvPr>
            <p:ph type="body" idx="6"/>
          </p:nvPr>
        </p:nvSpPr>
        <p:spPr>
          <a:xfrm>
            <a:off x="1025513" y="2795854"/>
            <a:ext cx="1883100" cy="44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lvl="0" indent="-2984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1pPr>
            <a:lvl2pPr marL="914400" lvl="1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2pPr>
            <a:lvl3pPr marL="1371600" lvl="2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3pPr>
            <a:lvl4pPr marL="1828800" lvl="3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4pPr>
            <a:lvl5pPr marL="2286000" lvl="4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5pPr>
            <a:lvl6pPr marL="2743200" lvl="5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6pPr>
            <a:lvl7pPr marL="3200400" lvl="6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7pPr>
            <a:lvl8pPr marL="3657600" lvl="7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8pPr>
            <a:lvl9pPr marL="4114800" lvl="8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9pPr>
          </a:lstStyle>
          <a:p>
            <a:endParaRPr/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2FAB7457-61BC-0144-984D-ACFC03D1DF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3618" y="287254"/>
            <a:ext cx="1118402" cy="319096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06C4BAFA-CF82-7743-AB31-DAA7A61A692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3789" y="4523448"/>
            <a:ext cx="1870211" cy="350665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3300"/>
              <a:buFont typeface="Work Sans"/>
              <a:buNone/>
              <a:defRPr sz="33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3" r:id="rId1"/>
    <p:sldLayoutId id="2147483656" r:id="rId2"/>
    <p:sldLayoutId id="2147483660" r:id="rId3"/>
    <p:sldLayoutId id="2147483661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://www.ani.gov.co/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texto 2">
            <a:extLst>
              <a:ext uri="{FF2B5EF4-FFF2-40B4-BE49-F238E27FC236}">
                <a16:creationId xmlns:a16="http://schemas.microsoft.com/office/drawing/2014/main" id="{34E855DC-506E-42B6-A5C6-92DE1E89AA9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989194" y="1439863"/>
            <a:ext cx="4772967" cy="1494256"/>
          </a:xfrm>
        </p:spPr>
        <p:txBody>
          <a:bodyPr/>
          <a:lstStyle/>
          <a:p>
            <a:pPr algn="ctr"/>
            <a:r>
              <a:rPr lang="es-CO" b="1" dirty="0">
                <a:solidFill>
                  <a:schemeClr val="accent2">
                    <a:lumMod val="25000"/>
                  </a:schemeClr>
                </a:solidFill>
              </a:rPr>
              <a:t>INFORME DE DENUNCIAS ENERO – MARZO DE 2021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C53B79FB-82D5-45FB-976F-08D28566C88A}"/>
              </a:ext>
            </a:extLst>
          </p:cNvPr>
          <p:cNvSpPr txBox="1"/>
          <p:nvPr/>
        </p:nvSpPr>
        <p:spPr>
          <a:xfrm>
            <a:off x="261176" y="87774"/>
            <a:ext cx="5245322" cy="646331"/>
          </a:xfrm>
          <a:prstGeom prst="rect">
            <a:avLst/>
          </a:prstGeom>
        </p:spPr>
        <p:txBody>
          <a:bodyPr wrap="squar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just"/>
          </a:lstStyle>
          <a:p>
            <a:r>
              <a:rPr lang="es-CO" sz="1800" b="1" kern="1200" spc="-5" dirty="0">
                <a:solidFill>
                  <a:srgbClr val="002060"/>
                </a:solidFill>
                <a:latin typeface="+mn-lt"/>
                <a:sym typeface="Work Sans Light"/>
              </a:rPr>
              <a:t>Número de denuncias recibidas y gestionadas en el primer trimestre de 2021</a:t>
            </a:r>
          </a:p>
        </p:txBody>
      </p:sp>
      <p:cxnSp>
        <p:nvCxnSpPr>
          <p:cNvPr id="6" name="Conector recto de flecha 5">
            <a:extLst>
              <a:ext uri="{FF2B5EF4-FFF2-40B4-BE49-F238E27FC236}">
                <a16:creationId xmlns:a16="http://schemas.microsoft.com/office/drawing/2014/main" id="{7DC20C2A-5E41-4614-933E-EBA75FFAB4D8}"/>
              </a:ext>
            </a:extLst>
          </p:cNvPr>
          <p:cNvCxnSpPr>
            <a:cxnSpLocks/>
          </p:cNvCxnSpPr>
          <p:nvPr/>
        </p:nvCxnSpPr>
        <p:spPr>
          <a:xfrm flipV="1">
            <a:off x="5523170" y="398307"/>
            <a:ext cx="410881" cy="1"/>
          </a:xfrm>
          <a:prstGeom prst="straightConnector1">
            <a:avLst/>
          </a:prstGeom>
          <a:ln>
            <a:solidFill>
              <a:srgbClr val="FF6600"/>
            </a:solidFill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7" name="CuadroTexto 6">
            <a:extLst>
              <a:ext uri="{FF2B5EF4-FFF2-40B4-BE49-F238E27FC236}">
                <a16:creationId xmlns:a16="http://schemas.microsoft.com/office/drawing/2014/main" id="{B5827223-0BF9-4DE0-A608-EC4903368EDD}"/>
              </a:ext>
            </a:extLst>
          </p:cNvPr>
          <p:cNvSpPr txBox="1"/>
          <p:nvPr/>
        </p:nvSpPr>
        <p:spPr>
          <a:xfrm>
            <a:off x="5976598" y="188838"/>
            <a:ext cx="610597" cy="384721"/>
          </a:xfrm>
          <a:prstGeom prst="rect">
            <a:avLst/>
          </a:prstGeom>
        </p:spPr>
        <p:txBody>
          <a:bodyPr wrap="squar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just"/>
          </a:lstStyle>
          <a:p>
            <a:r>
              <a:rPr lang="es-CO" sz="1900" b="1" u="sng" dirty="0">
                <a:solidFill>
                  <a:srgbClr val="FF6600"/>
                </a:solidFill>
                <a:latin typeface="+mn-lt"/>
              </a:rPr>
              <a:t>607</a:t>
            </a:r>
          </a:p>
        </p:txBody>
      </p:sp>
      <p:grpSp>
        <p:nvGrpSpPr>
          <p:cNvPr id="8" name="Google Shape;1367;p41">
            <a:extLst>
              <a:ext uri="{FF2B5EF4-FFF2-40B4-BE49-F238E27FC236}">
                <a16:creationId xmlns:a16="http://schemas.microsoft.com/office/drawing/2014/main" id="{377116F0-8FE8-4659-8847-6C64C1CFF8C1}"/>
              </a:ext>
            </a:extLst>
          </p:cNvPr>
          <p:cNvGrpSpPr/>
          <p:nvPr/>
        </p:nvGrpSpPr>
        <p:grpSpPr>
          <a:xfrm>
            <a:off x="1806087" y="2853549"/>
            <a:ext cx="825300" cy="1400100"/>
            <a:chOff x="2349225" y="2351450"/>
            <a:chExt cx="825300" cy="1400100"/>
          </a:xfrm>
        </p:grpSpPr>
        <p:sp>
          <p:nvSpPr>
            <p:cNvPr id="9" name="Google Shape;1368;p41">
              <a:extLst>
                <a:ext uri="{FF2B5EF4-FFF2-40B4-BE49-F238E27FC236}">
                  <a16:creationId xmlns:a16="http://schemas.microsoft.com/office/drawing/2014/main" id="{2CD07C93-129E-411D-AF63-0283DF2688AD}"/>
                </a:ext>
              </a:extLst>
            </p:cNvPr>
            <p:cNvSpPr/>
            <p:nvPr/>
          </p:nvSpPr>
          <p:spPr>
            <a:xfrm>
              <a:off x="2349225" y="2761850"/>
              <a:ext cx="825300" cy="825300"/>
            </a:xfrm>
            <a:prstGeom prst="roundRect">
              <a:avLst>
                <a:gd name="adj" fmla="val 16667"/>
              </a:avLst>
            </a:prstGeom>
            <a:noFill/>
            <a:ln w="19050" cap="flat" cmpd="sng">
              <a:solidFill>
                <a:srgbClr val="33253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endParaRPr>
            </a:p>
          </p:txBody>
        </p:sp>
        <p:cxnSp>
          <p:nvCxnSpPr>
            <p:cNvPr id="10" name="Google Shape;1369;p41">
              <a:extLst>
                <a:ext uri="{FF2B5EF4-FFF2-40B4-BE49-F238E27FC236}">
                  <a16:creationId xmlns:a16="http://schemas.microsoft.com/office/drawing/2014/main" id="{99D1BE7F-4635-4452-B862-298A698A0E92}"/>
                </a:ext>
              </a:extLst>
            </p:cNvPr>
            <p:cNvCxnSpPr>
              <a:stCxn id="9" idx="0"/>
            </p:cNvCxnSpPr>
            <p:nvPr/>
          </p:nvCxnSpPr>
          <p:spPr>
            <a:xfrm rot="10800000">
              <a:off x="2761875" y="2351450"/>
              <a:ext cx="0" cy="410400"/>
            </a:xfrm>
            <a:prstGeom prst="straightConnector1">
              <a:avLst/>
            </a:prstGeom>
            <a:noFill/>
            <a:ln w="19050" cap="flat" cmpd="sng">
              <a:solidFill>
                <a:srgbClr val="3A1D09"/>
              </a:solidFill>
              <a:prstDash val="solid"/>
              <a:round/>
              <a:headEnd type="none" w="med" len="med"/>
              <a:tailEnd type="oval" w="med" len="med"/>
            </a:ln>
          </p:spPr>
        </p:cxnSp>
        <p:grpSp>
          <p:nvGrpSpPr>
            <p:cNvPr id="11" name="Google Shape;1370;p41">
              <a:extLst>
                <a:ext uri="{FF2B5EF4-FFF2-40B4-BE49-F238E27FC236}">
                  <a16:creationId xmlns:a16="http://schemas.microsoft.com/office/drawing/2014/main" id="{C18C9D15-9CFA-4B6C-B20A-0CE884206953}"/>
                </a:ext>
              </a:extLst>
            </p:cNvPr>
            <p:cNvGrpSpPr/>
            <p:nvPr/>
          </p:nvGrpSpPr>
          <p:grpSpPr>
            <a:xfrm>
              <a:off x="2481825" y="3587150"/>
              <a:ext cx="560100" cy="164400"/>
              <a:chOff x="2481825" y="3587150"/>
              <a:chExt cx="560100" cy="164400"/>
            </a:xfrm>
          </p:grpSpPr>
          <p:cxnSp>
            <p:nvCxnSpPr>
              <p:cNvPr id="12" name="Google Shape;1371;p41">
                <a:extLst>
                  <a:ext uri="{FF2B5EF4-FFF2-40B4-BE49-F238E27FC236}">
                    <a16:creationId xmlns:a16="http://schemas.microsoft.com/office/drawing/2014/main" id="{8DC568E2-4084-472D-BA41-9494E6942FB1}"/>
                  </a:ext>
                </a:extLst>
              </p:cNvPr>
              <p:cNvCxnSpPr>
                <a:stCxn id="9" idx="2"/>
              </p:cNvCxnSpPr>
              <p:nvPr/>
            </p:nvCxnSpPr>
            <p:spPr>
              <a:xfrm>
                <a:off x="2761875" y="3587150"/>
                <a:ext cx="0" cy="16440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33253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" name="Google Shape;1372;p41">
                <a:extLst>
                  <a:ext uri="{FF2B5EF4-FFF2-40B4-BE49-F238E27FC236}">
                    <a16:creationId xmlns:a16="http://schemas.microsoft.com/office/drawing/2014/main" id="{0C0EB70C-3ED4-42C7-B4F5-C35AB0D2661A}"/>
                  </a:ext>
                </a:extLst>
              </p:cNvPr>
              <p:cNvCxnSpPr/>
              <p:nvPr/>
            </p:nvCxnSpPr>
            <p:spPr>
              <a:xfrm>
                <a:off x="2481825" y="3751550"/>
                <a:ext cx="5601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33253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grpSp>
        <p:nvGrpSpPr>
          <p:cNvPr id="14" name="Google Shape;1373;p41">
            <a:extLst>
              <a:ext uri="{FF2B5EF4-FFF2-40B4-BE49-F238E27FC236}">
                <a16:creationId xmlns:a16="http://schemas.microsoft.com/office/drawing/2014/main" id="{2E172809-DA28-46EA-B469-E28D27ABA072}"/>
              </a:ext>
            </a:extLst>
          </p:cNvPr>
          <p:cNvGrpSpPr/>
          <p:nvPr/>
        </p:nvGrpSpPr>
        <p:grpSpPr>
          <a:xfrm>
            <a:off x="3315851" y="2858075"/>
            <a:ext cx="825300" cy="1400100"/>
            <a:chOff x="4223663" y="2351450"/>
            <a:chExt cx="825300" cy="1400100"/>
          </a:xfrm>
        </p:grpSpPr>
        <p:sp>
          <p:nvSpPr>
            <p:cNvPr id="15" name="Google Shape;1374;p41">
              <a:extLst>
                <a:ext uri="{FF2B5EF4-FFF2-40B4-BE49-F238E27FC236}">
                  <a16:creationId xmlns:a16="http://schemas.microsoft.com/office/drawing/2014/main" id="{4C161EF8-D11A-4E1A-A9D9-035BE8FF00E5}"/>
                </a:ext>
              </a:extLst>
            </p:cNvPr>
            <p:cNvSpPr/>
            <p:nvPr/>
          </p:nvSpPr>
          <p:spPr>
            <a:xfrm>
              <a:off x="4223663" y="2761850"/>
              <a:ext cx="825300" cy="825300"/>
            </a:xfrm>
            <a:prstGeom prst="roundRect">
              <a:avLst>
                <a:gd name="adj" fmla="val 16667"/>
              </a:avLst>
            </a:prstGeom>
            <a:noFill/>
            <a:ln w="19050" cap="flat" cmpd="sng">
              <a:solidFill>
                <a:srgbClr val="33253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endParaRPr>
            </a:p>
          </p:txBody>
        </p:sp>
        <p:cxnSp>
          <p:nvCxnSpPr>
            <p:cNvPr id="16" name="Google Shape;1375;p41">
              <a:extLst>
                <a:ext uri="{FF2B5EF4-FFF2-40B4-BE49-F238E27FC236}">
                  <a16:creationId xmlns:a16="http://schemas.microsoft.com/office/drawing/2014/main" id="{38DA50B4-E5D9-494C-A4E4-D2422FF1CF99}"/>
                </a:ext>
              </a:extLst>
            </p:cNvPr>
            <p:cNvCxnSpPr/>
            <p:nvPr/>
          </p:nvCxnSpPr>
          <p:spPr>
            <a:xfrm rot="10800000">
              <a:off x="4636325" y="2351450"/>
              <a:ext cx="0" cy="410400"/>
            </a:xfrm>
            <a:prstGeom prst="straightConnector1">
              <a:avLst/>
            </a:prstGeom>
            <a:noFill/>
            <a:ln w="19050" cap="flat" cmpd="sng">
              <a:solidFill>
                <a:srgbClr val="3A1D09"/>
              </a:solidFill>
              <a:prstDash val="solid"/>
              <a:round/>
              <a:headEnd type="none" w="med" len="med"/>
              <a:tailEnd type="oval" w="med" len="med"/>
            </a:ln>
          </p:spPr>
        </p:cxnSp>
        <p:grpSp>
          <p:nvGrpSpPr>
            <p:cNvPr id="17" name="Google Shape;1376;p41">
              <a:extLst>
                <a:ext uri="{FF2B5EF4-FFF2-40B4-BE49-F238E27FC236}">
                  <a16:creationId xmlns:a16="http://schemas.microsoft.com/office/drawing/2014/main" id="{39FB3D58-E123-4DDD-86AE-8A5FDD5FEA81}"/>
                </a:ext>
              </a:extLst>
            </p:cNvPr>
            <p:cNvGrpSpPr/>
            <p:nvPr/>
          </p:nvGrpSpPr>
          <p:grpSpPr>
            <a:xfrm>
              <a:off x="4356275" y="3587150"/>
              <a:ext cx="560100" cy="164400"/>
              <a:chOff x="2481825" y="3587150"/>
              <a:chExt cx="560100" cy="164400"/>
            </a:xfrm>
          </p:grpSpPr>
          <p:cxnSp>
            <p:nvCxnSpPr>
              <p:cNvPr id="18" name="Google Shape;1377;p41">
                <a:extLst>
                  <a:ext uri="{FF2B5EF4-FFF2-40B4-BE49-F238E27FC236}">
                    <a16:creationId xmlns:a16="http://schemas.microsoft.com/office/drawing/2014/main" id="{D9E84F3C-7CAE-4296-A606-B1045EFA1EAC}"/>
                  </a:ext>
                </a:extLst>
              </p:cNvPr>
              <p:cNvCxnSpPr/>
              <p:nvPr/>
            </p:nvCxnSpPr>
            <p:spPr>
              <a:xfrm>
                <a:off x="2761875" y="3587150"/>
                <a:ext cx="0" cy="16440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33253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" name="Google Shape;1378;p41">
                <a:extLst>
                  <a:ext uri="{FF2B5EF4-FFF2-40B4-BE49-F238E27FC236}">
                    <a16:creationId xmlns:a16="http://schemas.microsoft.com/office/drawing/2014/main" id="{ABDED8A9-B1F3-43DE-A617-EA06E08A2475}"/>
                  </a:ext>
                </a:extLst>
              </p:cNvPr>
              <p:cNvCxnSpPr/>
              <p:nvPr/>
            </p:nvCxnSpPr>
            <p:spPr>
              <a:xfrm>
                <a:off x="2481825" y="3751550"/>
                <a:ext cx="5601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33253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grpSp>
        <p:nvGrpSpPr>
          <p:cNvPr id="20" name="Google Shape;1379;p41">
            <a:extLst>
              <a:ext uri="{FF2B5EF4-FFF2-40B4-BE49-F238E27FC236}">
                <a16:creationId xmlns:a16="http://schemas.microsoft.com/office/drawing/2014/main" id="{2DF048C9-490D-4E91-8327-4828D90FC17D}"/>
              </a:ext>
            </a:extLst>
          </p:cNvPr>
          <p:cNvGrpSpPr/>
          <p:nvPr/>
        </p:nvGrpSpPr>
        <p:grpSpPr>
          <a:xfrm>
            <a:off x="4803034" y="2853549"/>
            <a:ext cx="825300" cy="1400100"/>
            <a:chOff x="6098113" y="2351450"/>
            <a:chExt cx="825300" cy="1400100"/>
          </a:xfrm>
        </p:grpSpPr>
        <p:sp>
          <p:nvSpPr>
            <p:cNvPr id="21" name="Google Shape;1380;p41">
              <a:extLst>
                <a:ext uri="{FF2B5EF4-FFF2-40B4-BE49-F238E27FC236}">
                  <a16:creationId xmlns:a16="http://schemas.microsoft.com/office/drawing/2014/main" id="{CCF9E94B-32ED-405A-AA41-76B90CC142EB}"/>
                </a:ext>
              </a:extLst>
            </p:cNvPr>
            <p:cNvSpPr/>
            <p:nvPr/>
          </p:nvSpPr>
          <p:spPr>
            <a:xfrm>
              <a:off x="6098113" y="2761850"/>
              <a:ext cx="825300" cy="825300"/>
            </a:xfrm>
            <a:prstGeom prst="roundRect">
              <a:avLst>
                <a:gd name="adj" fmla="val 16667"/>
              </a:avLst>
            </a:prstGeom>
            <a:noFill/>
            <a:ln w="19050" cap="flat" cmpd="sng">
              <a:solidFill>
                <a:srgbClr val="33253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endParaRPr>
            </a:p>
          </p:txBody>
        </p:sp>
        <p:cxnSp>
          <p:nvCxnSpPr>
            <p:cNvPr id="22" name="Google Shape;1381;p41">
              <a:extLst>
                <a:ext uri="{FF2B5EF4-FFF2-40B4-BE49-F238E27FC236}">
                  <a16:creationId xmlns:a16="http://schemas.microsoft.com/office/drawing/2014/main" id="{883B45AD-BE12-41F9-BE6E-B12098757D9E}"/>
                </a:ext>
              </a:extLst>
            </p:cNvPr>
            <p:cNvCxnSpPr/>
            <p:nvPr/>
          </p:nvCxnSpPr>
          <p:spPr>
            <a:xfrm rot="10800000">
              <a:off x="6510775" y="2351450"/>
              <a:ext cx="0" cy="410400"/>
            </a:xfrm>
            <a:prstGeom prst="straightConnector1">
              <a:avLst/>
            </a:prstGeom>
            <a:noFill/>
            <a:ln w="19050" cap="flat" cmpd="sng">
              <a:solidFill>
                <a:srgbClr val="3A1D09"/>
              </a:solidFill>
              <a:prstDash val="solid"/>
              <a:round/>
              <a:headEnd type="none" w="med" len="med"/>
              <a:tailEnd type="oval" w="med" len="med"/>
            </a:ln>
          </p:spPr>
        </p:cxnSp>
        <p:grpSp>
          <p:nvGrpSpPr>
            <p:cNvPr id="23" name="Google Shape;1382;p41">
              <a:extLst>
                <a:ext uri="{FF2B5EF4-FFF2-40B4-BE49-F238E27FC236}">
                  <a16:creationId xmlns:a16="http://schemas.microsoft.com/office/drawing/2014/main" id="{59FD914B-2966-4E20-9BCB-6C6ADBBEE1E9}"/>
                </a:ext>
              </a:extLst>
            </p:cNvPr>
            <p:cNvGrpSpPr/>
            <p:nvPr/>
          </p:nvGrpSpPr>
          <p:grpSpPr>
            <a:xfrm>
              <a:off x="6230725" y="3587150"/>
              <a:ext cx="560100" cy="164400"/>
              <a:chOff x="2481825" y="3587150"/>
              <a:chExt cx="560100" cy="164400"/>
            </a:xfrm>
          </p:grpSpPr>
          <p:cxnSp>
            <p:nvCxnSpPr>
              <p:cNvPr id="24" name="Google Shape;1383;p41">
                <a:extLst>
                  <a:ext uri="{FF2B5EF4-FFF2-40B4-BE49-F238E27FC236}">
                    <a16:creationId xmlns:a16="http://schemas.microsoft.com/office/drawing/2014/main" id="{650A16AC-9B19-4C75-8FB4-7DD7627F965D}"/>
                  </a:ext>
                </a:extLst>
              </p:cNvPr>
              <p:cNvCxnSpPr/>
              <p:nvPr/>
            </p:nvCxnSpPr>
            <p:spPr>
              <a:xfrm>
                <a:off x="2761875" y="3587150"/>
                <a:ext cx="0" cy="16440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33253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" name="Google Shape;1384;p41">
                <a:extLst>
                  <a:ext uri="{FF2B5EF4-FFF2-40B4-BE49-F238E27FC236}">
                    <a16:creationId xmlns:a16="http://schemas.microsoft.com/office/drawing/2014/main" id="{5B96BA92-6BC9-4CE2-988D-10B94D8C133E}"/>
                  </a:ext>
                </a:extLst>
              </p:cNvPr>
              <p:cNvCxnSpPr/>
              <p:nvPr/>
            </p:nvCxnSpPr>
            <p:spPr>
              <a:xfrm>
                <a:off x="2481825" y="3751550"/>
                <a:ext cx="5601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33253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cxnSp>
        <p:nvCxnSpPr>
          <p:cNvPr id="26" name="Google Shape;1427;p41">
            <a:extLst>
              <a:ext uri="{FF2B5EF4-FFF2-40B4-BE49-F238E27FC236}">
                <a16:creationId xmlns:a16="http://schemas.microsoft.com/office/drawing/2014/main" id="{6501D0FD-63BE-40A7-8300-DDDFC2B5D13F}"/>
              </a:ext>
            </a:extLst>
          </p:cNvPr>
          <p:cNvCxnSpPr>
            <a:cxnSpLocks/>
            <a:stCxn id="9" idx="3"/>
            <a:endCxn id="15" idx="1"/>
          </p:cNvCxnSpPr>
          <p:nvPr/>
        </p:nvCxnSpPr>
        <p:spPr>
          <a:xfrm>
            <a:off x="2631387" y="3676599"/>
            <a:ext cx="684464" cy="4526"/>
          </a:xfrm>
          <a:prstGeom prst="straightConnector1">
            <a:avLst/>
          </a:prstGeom>
          <a:noFill/>
          <a:ln w="19050" cap="flat" cmpd="sng">
            <a:solidFill>
              <a:srgbClr val="33253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7" name="Google Shape;1428;p41">
            <a:extLst>
              <a:ext uri="{FF2B5EF4-FFF2-40B4-BE49-F238E27FC236}">
                <a16:creationId xmlns:a16="http://schemas.microsoft.com/office/drawing/2014/main" id="{1EF4AAB3-80A0-473D-8D61-E533BEFB9A57}"/>
              </a:ext>
            </a:extLst>
          </p:cNvPr>
          <p:cNvCxnSpPr>
            <a:stCxn id="15" idx="3"/>
            <a:endCxn id="21" idx="1"/>
          </p:cNvCxnSpPr>
          <p:nvPr/>
        </p:nvCxnSpPr>
        <p:spPr>
          <a:xfrm flipV="1">
            <a:off x="4141151" y="3676599"/>
            <a:ext cx="661883" cy="4526"/>
          </a:xfrm>
          <a:prstGeom prst="straightConnector1">
            <a:avLst/>
          </a:prstGeom>
          <a:noFill/>
          <a:ln w="19050" cap="flat" cmpd="sng">
            <a:solidFill>
              <a:srgbClr val="332533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8" name="Google Shape;1429;p41">
            <a:extLst>
              <a:ext uri="{FF2B5EF4-FFF2-40B4-BE49-F238E27FC236}">
                <a16:creationId xmlns:a16="http://schemas.microsoft.com/office/drawing/2014/main" id="{1492B4A4-82F9-4A48-A0A0-CBA4A6721AC7}"/>
              </a:ext>
            </a:extLst>
          </p:cNvPr>
          <p:cNvSpPr txBox="1"/>
          <p:nvPr/>
        </p:nvSpPr>
        <p:spPr>
          <a:xfrm>
            <a:off x="3027488" y="2301900"/>
            <a:ext cx="1364058" cy="4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algn="ctr"/>
            <a:r>
              <a:rPr lang="es-CO" sz="1100" b="1" dirty="0">
                <a:solidFill>
                  <a:srgbClr val="332533"/>
                </a:solidFill>
                <a:latin typeface="+mn-lt"/>
                <a:ea typeface="Oswald Regular"/>
                <a:cs typeface="Oswald Regular"/>
                <a:sym typeface="Oswald Regular"/>
              </a:rPr>
              <a:t>Correo de denuncias corrupción </a:t>
            </a:r>
            <a:endParaRPr sz="1100" b="1" dirty="0">
              <a:solidFill>
                <a:srgbClr val="332533"/>
              </a:solidFill>
              <a:latin typeface="+mn-lt"/>
              <a:ea typeface="Oswald Regular"/>
              <a:cs typeface="Oswald Regular"/>
              <a:sym typeface="Oswald Regular"/>
            </a:endParaRPr>
          </a:p>
        </p:txBody>
      </p:sp>
      <p:sp>
        <p:nvSpPr>
          <p:cNvPr id="29" name="Google Shape;1430;p41">
            <a:extLst>
              <a:ext uri="{FF2B5EF4-FFF2-40B4-BE49-F238E27FC236}">
                <a16:creationId xmlns:a16="http://schemas.microsoft.com/office/drawing/2014/main" id="{7FF84DAD-5DD3-424D-8895-A764320740D1}"/>
              </a:ext>
            </a:extLst>
          </p:cNvPr>
          <p:cNvSpPr txBox="1"/>
          <p:nvPr/>
        </p:nvSpPr>
        <p:spPr>
          <a:xfrm>
            <a:off x="2961397" y="4278723"/>
            <a:ext cx="16299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324000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ctr">
              <a:lnSpc>
                <a:spcPct val="115000"/>
              </a:lnSpc>
              <a:spcAft>
                <a:spcPts val="1600"/>
              </a:spcAft>
              <a:defRPr sz="1200" b="1">
                <a:solidFill>
                  <a:srgbClr val="332533"/>
                </a:solidFill>
                <a:latin typeface="+mn-lt"/>
                <a:ea typeface="Roboto Condensed Light"/>
                <a:cs typeface="Roboto Condensed Light"/>
              </a:defRPr>
            </a:lvl1pPr>
          </a:lstStyle>
          <a:p>
            <a:r>
              <a:rPr lang="es-CO" dirty="0">
                <a:sym typeface="Roboto Condensed Light"/>
              </a:rPr>
              <a:t>125 denuncias.</a:t>
            </a:r>
            <a:endParaRPr dirty="0">
              <a:sym typeface="Roboto Condensed Light"/>
            </a:endParaRPr>
          </a:p>
        </p:txBody>
      </p:sp>
      <p:sp>
        <p:nvSpPr>
          <p:cNvPr id="30" name="Google Shape;1432;p41">
            <a:extLst>
              <a:ext uri="{FF2B5EF4-FFF2-40B4-BE49-F238E27FC236}">
                <a16:creationId xmlns:a16="http://schemas.microsoft.com/office/drawing/2014/main" id="{8CBFF4BE-5335-4B61-992F-EF4308318636}"/>
              </a:ext>
            </a:extLst>
          </p:cNvPr>
          <p:cNvSpPr txBox="1"/>
          <p:nvPr/>
        </p:nvSpPr>
        <p:spPr>
          <a:xfrm>
            <a:off x="180433" y="2290101"/>
            <a:ext cx="1267947" cy="4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algn="ctr"/>
            <a:r>
              <a:rPr lang="es-CO" sz="1100" b="1" dirty="0">
                <a:solidFill>
                  <a:srgbClr val="332533"/>
                </a:solidFill>
                <a:latin typeface="+mn-lt"/>
                <a:ea typeface="Oswald Regular"/>
                <a:cs typeface="Oswald Regular"/>
                <a:sym typeface="Oswald Regular"/>
              </a:rPr>
              <a:t>Correo institucional contáctenos</a:t>
            </a:r>
            <a:endParaRPr sz="1100" b="1" dirty="0">
              <a:solidFill>
                <a:srgbClr val="332533"/>
              </a:solidFill>
              <a:latin typeface="+mn-lt"/>
              <a:ea typeface="Oswald Regular"/>
              <a:cs typeface="Oswald Regular"/>
              <a:sym typeface="Oswald Regular"/>
            </a:endParaRPr>
          </a:p>
        </p:txBody>
      </p:sp>
      <p:sp>
        <p:nvSpPr>
          <p:cNvPr id="31" name="Google Shape;1433;p41">
            <a:extLst>
              <a:ext uri="{FF2B5EF4-FFF2-40B4-BE49-F238E27FC236}">
                <a16:creationId xmlns:a16="http://schemas.microsoft.com/office/drawing/2014/main" id="{57686FEC-DD91-4503-9F24-1258721D9F12}"/>
              </a:ext>
            </a:extLst>
          </p:cNvPr>
          <p:cNvSpPr txBox="1"/>
          <p:nvPr/>
        </p:nvSpPr>
        <p:spPr>
          <a:xfrm>
            <a:off x="6146768" y="2374782"/>
            <a:ext cx="1156283" cy="4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algn="ctr"/>
            <a:r>
              <a:rPr lang="es-CO" sz="1100" b="1" dirty="0">
                <a:solidFill>
                  <a:srgbClr val="332533"/>
                </a:solidFill>
                <a:latin typeface="+mn-lt"/>
                <a:ea typeface="Oswald Regular"/>
                <a:cs typeface="Oswald Regular"/>
                <a:sym typeface="Oswald Regular"/>
              </a:rPr>
              <a:t>Formulario Web de PQRS</a:t>
            </a:r>
            <a:endParaRPr sz="1100" b="1" dirty="0">
              <a:solidFill>
                <a:srgbClr val="332533"/>
              </a:solidFill>
              <a:latin typeface="+mn-lt"/>
              <a:ea typeface="Oswald Regular"/>
              <a:cs typeface="Oswald Regular"/>
              <a:sym typeface="Oswald Regular"/>
            </a:endParaRPr>
          </a:p>
        </p:txBody>
      </p:sp>
      <p:sp>
        <p:nvSpPr>
          <p:cNvPr id="32" name="Google Shape;1434;p41">
            <a:extLst>
              <a:ext uri="{FF2B5EF4-FFF2-40B4-BE49-F238E27FC236}">
                <a16:creationId xmlns:a16="http://schemas.microsoft.com/office/drawing/2014/main" id="{D3519419-6A37-4F1F-AD5C-4C91047C4BCB}"/>
              </a:ext>
            </a:extLst>
          </p:cNvPr>
          <p:cNvSpPr txBox="1"/>
          <p:nvPr/>
        </p:nvSpPr>
        <p:spPr>
          <a:xfrm>
            <a:off x="160695" y="4282282"/>
            <a:ext cx="1575660" cy="2899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324000" rIns="91425" bIns="91425" anchor="b" anchorCtr="0">
            <a:noAutofit/>
          </a:bodyPr>
          <a:lstStyle/>
          <a:p>
            <a:pPr algn="just"/>
            <a:r>
              <a:rPr lang="en" b="1" u="sng" dirty="0">
                <a:solidFill>
                  <a:srgbClr val="FF6600"/>
                </a:solidFill>
                <a:latin typeface="+mn-lt"/>
                <a:sym typeface="Roboto Condensed Light"/>
              </a:rPr>
              <a:t>303 </a:t>
            </a:r>
            <a:r>
              <a:rPr lang="es-CO" b="1" u="sng" dirty="0">
                <a:solidFill>
                  <a:srgbClr val="FF6600"/>
                </a:solidFill>
                <a:latin typeface="+mn-lt"/>
                <a:sym typeface="Roboto Condensed Light"/>
              </a:rPr>
              <a:t>denuncias. </a:t>
            </a:r>
            <a:endParaRPr b="1" u="sng" dirty="0">
              <a:solidFill>
                <a:srgbClr val="FF6600"/>
              </a:solidFill>
              <a:latin typeface="+mn-lt"/>
              <a:sym typeface="Roboto Condensed Light"/>
            </a:endParaRPr>
          </a:p>
        </p:txBody>
      </p:sp>
      <p:sp>
        <p:nvSpPr>
          <p:cNvPr id="33" name="Google Shape;1435;p41">
            <a:extLst>
              <a:ext uri="{FF2B5EF4-FFF2-40B4-BE49-F238E27FC236}">
                <a16:creationId xmlns:a16="http://schemas.microsoft.com/office/drawing/2014/main" id="{D37CF9E9-57F3-489A-A4F0-00886FA9DA87}"/>
              </a:ext>
            </a:extLst>
          </p:cNvPr>
          <p:cNvSpPr txBox="1"/>
          <p:nvPr/>
        </p:nvSpPr>
        <p:spPr>
          <a:xfrm>
            <a:off x="5912670" y="4284396"/>
            <a:ext cx="16299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324000" rIns="91425" bIns="91425" anchor="b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600"/>
              </a:spcAft>
            </a:pPr>
            <a:r>
              <a:rPr lang="en" sz="1200" b="1" dirty="0">
                <a:solidFill>
                  <a:srgbClr val="332533"/>
                </a:solidFill>
                <a:latin typeface="+mn-lt"/>
                <a:ea typeface="Roboto Condensed Light"/>
                <a:cs typeface="Roboto Condensed Light"/>
                <a:sym typeface="Roboto Condensed Light"/>
              </a:rPr>
              <a:t>7 </a:t>
            </a:r>
            <a:r>
              <a:rPr lang="es-CO" sz="1200" b="1" dirty="0">
                <a:solidFill>
                  <a:srgbClr val="332533"/>
                </a:solidFill>
                <a:latin typeface="+mn-lt"/>
                <a:ea typeface="Roboto Condensed Light"/>
                <a:cs typeface="Roboto Condensed Light"/>
                <a:sym typeface="Roboto Condensed Light"/>
              </a:rPr>
              <a:t>denuncias. </a:t>
            </a:r>
            <a:endParaRPr sz="1200" b="1" dirty="0">
              <a:solidFill>
                <a:srgbClr val="332533"/>
              </a:solidFill>
              <a:latin typeface="+mn-lt"/>
              <a:ea typeface="Roboto Condensed Light"/>
              <a:cs typeface="Roboto Condensed Light"/>
              <a:sym typeface="Roboto Condensed Light"/>
            </a:endParaRPr>
          </a:p>
        </p:txBody>
      </p:sp>
      <p:grpSp>
        <p:nvGrpSpPr>
          <p:cNvPr id="34" name="Google Shape;1436;p41">
            <a:extLst>
              <a:ext uri="{FF2B5EF4-FFF2-40B4-BE49-F238E27FC236}">
                <a16:creationId xmlns:a16="http://schemas.microsoft.com/office/drawing/2014/main" id="{B5C6ACC7-5E3C-4893-A8AB-77258F6BEA0B}"/>
              </a:ext>
            </a:extLst>
          </p:cNvPr>
          <p:cNvGrpSpPr/>
          <p:nvPr/>
        </p:nvGrpSpPr>
        <p:grpSpPr>
          <a:xfrm>
            <a:off x="7808853" y="2853549"/>
            <a:ext cx="825300" cy="1400100"/>
            <a:chOff x="6098113" y="2351450"/>
            <a:chExt cx="825300" cy="1400100"/>
          </a:xfrm>
        </p:grpSpPr>
        <p:sp>
          <p:nvSpPr>
            <p:cNvPr id="35" name="Google Shape;1437;p41">
              <a:extLst>
                <a:ext uri="{FF2B5EF4-FFF2-40B4-BE49-F238E27FC236}">
                  <a16:creationId xmlns:a16="http://schemas.microsoft.com/office/drawing/2014/main" id="{142E7C0D-DB72-4B2A-9D9E-FD5AC3DAB8F4}"/>
                </a:ext>
              </a:extLst>
            </p:cNvPr>
            <p:cNvSpPr/>
            <p:nvPr/>
          </p:nvSpPr>
          <p:spPr>
            <a:xfrm>
              <a:off x="6098113" y="2761850"/>
              <a:ext cx="825300" cy="825300"/>
            </a:xfrm>
            <a:prstGeom prst="roundRect">
              <a:avLst>
                <a:gd name="adj" fmla="val 16667"/>
              </a:avLst>
            </a:prstGeom>
            <a:noFill/>
            <a:ln w="19050" cap="flat" cmpd="sng">
              <a:solidFill>
                <a:srgbClr val="33253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endParaRPr>
            </a:p>
          </p:txBody>
        </p:sp>
        <p:cxnSp>
          <p:nvCxnSpPr>
            <p:cNvPr id="36" name="Google Shape;1438;p41">
              <a:extLst>
                <a:ext uri="{FF2B5EF4-FFF2-40B4-BE49-F238E27FC236}">
                  <a16:creationId xmlns:a16="http://schemas.microsoft.com/office/drawing/2014/main" id="{98B638F0-E422-41AF-9F85-146C3453913C}"/>
                </a:ext>
              </a:extLst>
            </p:cNvPr>
            <p:cNvCxnSpPr/>
            <p:nvPr/>
          </p:nvCxnSpPr>
          <p:spPr>
            <a:xfrm rot="10800000">
              <a:off x="6510775" y="2351450"/>
              <a:ext cx="0" cy="410400"/>
            </a:xfrm>
            <a:prstGeom prst="straightConnector1">
              <a:avLst/>
            </a:prstGeom>
            <a:noFill/>
            <a:ln w="19050" cap="flat" cmpd="sng">
              <a:solidFill>
                <a:srgbClr val="3A1D09"/>
              </a:solidFill>
              <a:prstDash val="solid"/>
              <a:round/>
              <a:headEnd type="none" w="med" len="med"/>
              <a:tailEnd type="oval" w="med" len="med"/>
            </a:ln>
          </p:spPr>
        </p:cxnSp>
        <p:grpSp>
          <p:nvGrpSpPr>
            <p:cNvPr id="37" name="Google Shape;1439;p41">
              <a:extLst>
                <a:ext uri="{FF2B5EF4-FFF2-40B4-BE49-F238E27FC236}">
                  <a16:creationId xmlns:a16="http://schemas.microsoft.com/office/drawing/2014/main" id="{9B4667C2-D748-4930-8543-59CF16AAF381}"/>
                </a:ext>
              </a:extLst>
            </p:cNvPr>
            <p:cNvGrpSpPr/>
            <p:nvPr/>
          </p:nvGrpSpPr>
          <p:grpSpPr>
            <a:xfrm>
              <a:off x="6230725" y="3587150"/>
              <a:ext cx="560100" cy="164400"/>
              <a:chOff x="2481825" y="3587150"/>
              <a:chExt cx="560100" cy="164400"/>
            </a:xfrm>
          </p:grpSpPr>
          <p:cxnSp>
            <p:nvCxnSpPr>
              <p:cNvPr id="38" name="Google Shape;1440;p41">
                <a:extLst>
                  <a:ext uri="{FF2B5EF4-FFF2-40B4-BE49-F238E27FC236}">
                    <a16:creationId xmlns:a16="http://schemas.microsoft.com/office/drawing/2014/main" id="{147CF13D-037C-4544-ABDE-960AA5CE6C18}"/>
                  </a:ext>
                </a:extLst>
              </p:cNvPr>
              <p:cNvCxnSpPr/>
              <p:nvPr/>
            </p:nvCxnSpPr>
            <p:spPr>
              <a:xfrm>
                <a:off x="2761875" y="3587150"/>
                <a:ext cx="0" cy="16440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33253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9" name="Google Shape;1441;p41">
                <a:extLst>
                  <a:ext uri="{FF2B5EF4-FFF2-40B4-BE49-F238E27FC236}">
                    <a16:creationId xmlns:a16="http://schemas.microsoft.com/office/drawing/2014/main" id="{DE5EC433-EAA8-4047-8F14-3E9093D57945}"/>
                  </a:ext>
                </a:extLst>
              </p:cNvPr>
              <p:cNvCxnSpPr/>
              <p:nvPr/>
            </p:nvCxnSpPr>
            <p:spPr>
              <a:xfrm>
                <a:off x="2481825" y="3751550"/>
                <a:ext cx="5601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33253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41" name="Google Shape;1443;p41">
            <a:extLst>
              <a:ext uri="{FF2B5EF4-FFF2-40B4-BE49-F238E27FC236}">
                <a16:creationId xmlns:a16="http://schemas.microsoft.com/office/drawing/2014/main" id="{C8AF9929-A217-4C38-9FB4-919ABE182FA6}"/>
              </a:ext>
            </a:extLst>
          </p:cNvPr>
          <p:cNvSpPr txBox="1"/>
          <p:nvPr/>
        </p:nvSpPr>
        <p:spPr>
          <a:xfrm>
            <a:off x="1635454" y="2416807"/>
            <a:ext cx="1156283" cy="4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algn="ctr"/>
            <a:r>
              <a:rPr lang="es-CO" sz="1100" b="1" dirty="0">
                <a:solidFill>
                  <a:srgbClr val="332533"/>
                </a:solidFill>
                <a:latin typeface="+mn-lt"/>
                <a:ea typeface="Oswald Regular"/>
                <a:cs typeface="Oswald Regular"/>
                <a:sym typeface="Oswald Regular"/>
              </a:rPr>
              <a:t>Línea telefónica</a:t>
            </a:r>
            <a:endParaRPr sz="1100" b="1" dirty="0">
              <a:solidFill>
                <a:srgbClr val="332533"/>
              </a:solidFill>
              <a:latin typeface="+mn-lt"/>
              <a:ea typeface="Oswald Regular"/>
              <a:cs typeface="Oswald Regular"/>
              <a:sym typeface="Oswald Regular"/>
            </a:endParaRPr>
          </a:p>
        </p:txBody>
      </p:sp>
      <p:sp>
        <p:nvSpPr>
          <p:cNvPr id="42" name="Google Shape;1444;p41">
            <a:extLst>
              <a:ext uri="{FF2B5EF4-FFF2-40B4-BE49-F238E27FC236}">
                <a16:creationId xmlns:a16="http://schemas.microsoft.com/office/drawing/2014/main" id="{4EE3DE3F-5C4C-4FA5-B63B-B279E934CC38}"/>
              </a:ext>
            </a:extLst>
          </p:cNvPr>
          <p:cNvSpPr txBox="1"/>
          <p:nvPr/>
        </p:nvSpPr>
        <p:spPr>
          <a:xfrm>
            <a:off x="1403741" y="4285019"/>
            <a:ext cx="16299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324000" rIns="91425" bIns="91425" anchor="b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600"/>
              </a:spcAft>
            </a:pPr>
            <a:r>
              <a:rPr lang="en" sz="1200" b="1" dirty="0">
                <a:solidFill>
                  <a:srgbClr val="332533"/>
                </a:solidFill>
                <a:latin typeface="+mn-lt"/>
                <a:ea typeface="Roboto Condensed Light"/>
                <a:cs typeface="Roboto Condensed Light"/>
                <a:sym typeface="Roboto Condensed Light"/>
              </a:rPr>
              <a:t>139 </a:t>
            </a:r>
            <a:r>
              <a:rPr lang="es-CO" sz="1200" b="1" dirty="0">
                <a:solidFill>
                  <a:srgbClr val="332533"/>
                </a:solidFill>
                <a:latin typeface="+mn-lt"/>
                <a:ea typeface="Roboto Condensed Light"/>
                <a:cs typeface="Roboto Condensed Light"/>
                <a:sym typeface="Roboto Condensed Light"/>
              </a:rPr>
              <a:t>denuncias. </a:t>
            </a:r>
            <a:endParaRPr sz="1200" b="1" dirty="0">
              <a:solidFill>
                <a:srgbClr val="332533"/>
              </a:solidFill>
              <a:latin typeface="+mn-lt"/>
              <a:ea typeface="Roboto Condensed Light"/>
              <a:cs typeface="Roboto Condensed Light"/>
              <a:sym typeface="Roboto Condensed Light"/>
            </a:endParaRPr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D48177F6-DB36-48A7-9EBE-81BB16C3BB80}"/>
              </a:ext>
            </a:extLst>
          </p:cNvPr>
          <p:cNvSpPr txBox="1"/>
          <p:nvPr/>
        </p:nvSpPr>
        <p:spPr>
          <a:xfrm>
            <a:off x="2823811" y="1867939"/>
            <a:ext cx="25798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u="sng" dirty="0">
                <a:solidFill>
                  <a:srgbClr val="00B050"/>
                </a:solidFill>
                <a:latin typeface="+mn-lt"/>
              </a:rPr>
              <a:t>CANAL DE RECEPCIÓN</a:t>
            </a:r>
          </a:p>
        </p:txBody>
      </p:sp>
      <p:pic>
        <p:nvPicPr>
          <p:cNvPr id="46" name="Imagen 45" descr="Imagen que contiene ventana&#10;&#10;Descripción generada automáticamente">
            <a:extLst>
              <a:ext uri="{FF2B5EF4-FFF2-40B4-BE49-F238E27FC236}">
                <a16:creationId xmlns:a16="http://schemas.microsoft.com/office/drawing/2014/main" id="{AEF679B8-6AA3-48B8-BFC7-6875CCD649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9805" y="3364264"/>
            <a:ext cx="670211" cy="670211"/>
          </a:xfrm>
          <a:prstGeom prst="rect">
            <a:avLst/>
          </a:prstGeom>
        </p:spPr>
      </p:pic>
      <p:sp>
        <p:nvSpPr>
          <p:cNvPr id="48" name="CuadroTexto 47">
            <a:extLst>
              <a:ext uri="{FF2B5EF4-FFF2-40B4-BE49-F238E27FC236}">
                <a16:creationId xmlns:a16="http://schemas.microsoft.com/office/drawing/2014/main" id="{EBEE3D8B-4979-4A23-8181-71DAC3088360}"/>
              </a:ext>
            </a:extLst>
          </p:cNvPr>
          <p:cNvSpPr txBox="1"/>
          <p:nvPr/>
        </p:nvSpPr>
        <p:spPr>
          <a:xfrm>
            <a:off x="91006" y="918825"/>
            <a:ext cx="23534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600" b="1" u="sng" dirty="0">
                <a:solidFill>
                  <a:srgbClr val="00B050"/>
                </a:solidFill>
                <a:latin typeface="+mn-lt"/>
              </a:rPr>
              <a:t>TIPO DE DENUNCIAS RECIBIDAS</a:t>
            </a:r>
          </a:p>
        </p:txBody>
      </p:sp>
      <p:sp>
        <p:nvSpPr>
          <p:cNvPr id="49" name="Google Shape;781;p30">
            <a:extLst>
              <a:ext uri="{FF2B5EF4-FFF2-40B4-BE49-F238E27FC236}">
                <a16:creationId xmlns:a16="http://schemas.microsoft.com/office/drawing/2014/main" id="{9E7B37C0-492A-42AA-AFBF-63B300134384}"/>
              </a:ext>
            </a:extLst>
          </p:cNvPr>
          <p:cNvSpPr/>
          <p:nvPr/>
        </p:nvSpPr>
        <p:spPr>
          <a:xfrm>
            <a:off x="2617838" y="943689"/>
            <a:ext cx="714411" cy="760425"/>
          </a:xfrm>
          <a:prstGeom prst="roundRect">
            <a:avLst>
              <a:gd name="adj" fmla="val 16667"/>
            </a:avLst>
          </a:prstGeom>
          <a:solidFill>
            <a:srgbClr val="FFF2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783;p30">
            <a:extLst>
              <a:ext uri="{FF2B5EF4-FFF2-40B4-BE49-F238E27FC236}">
                <a16:creationId xmlns:a16="http://schemas.microsoft.com/office/drawing/2014/main" id="{3FE80F86-89BC-4E76-A2C6-B82DEA05E620}"/>
              </a:ext>
            </a:extLst>
          </p:cNvPr>
          <p:cNvSpPr/>
          <p:nvPr/>
        </p:nvSpPr>
        <p:spPr>
          <a:xfrm>
            <a:off x="2567497" y="897497"/>
            <a:ext cx="714411" cy="760425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781;p30">
            <a:extLst>
              <a:ext uri="{FF2B5EF4-FFF2-40B4-BE49-F238E27FC236}">
                <a16:creationId xmlns:a16="http://schemas.microsoft.com/office/drawing/2014/main" id="{5E418BEF-330A-40ED-BC39-B0411B5A0F56}"/>
              </a:ext>
            </a:extLst>
          </p:cNvPr>
          <p:cNvSpPr/>
          <p:nvPr/>
        </p:nvSpPr>
        <p:spPr>
          <a:xfrm>
            <a:off x="4916943" y="949995"/>
            <a:ext cx="714411" cy="760425"/>
          </a:xfrm>
          <a:prstGeom prst="roundRect">
            <a:avLst>
              <a:gd name="adj" fmla="val 16667"/>
            </a:avLst>
          </a:prstGeom>
          <a:solidFill>
            <a:srgbClr val="FFF2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783;p30">
            <a:extLst>
              <a:ext uri="{FF2B5EF4-FFF2-40B4-BE49-F238E27FC236}">
                <a16:creationId xmlns:a16="http://schemas.microsoft.com/office/drawing/2014/main" id="{3308581F-3DE4-40EA-BF85-F2DA5938A370}"/>
              </a:ext>
            </a:extLst>
          </p:cNvPr>
          <p:cNvSpPr/>
          <p:nvPr/>
        </p:nvSpPr>
        <p:spPr>
          <a:xfrm>
            <a:off x="4866602" y="903803"/>
            <a:ext cx="714411" cy="760425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53" name="Imagen 52">
            <a:extLst>
              <a:ext uri="{FF2B5EF4-FFF2-40B4-BE49-F238E27FC236}">
                <a16:creationId xmlns:a16="http://schemas.microsoft.com/office/drawing/2014/main" id="{08338A40-523A-4CC4-B190-73F2756345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13327" y="1022573"/>
            <a:ext cx="519063" cy="519063"/>
          </a:xfrm>
          <a:prstGeom prst="rect">
            <a:avLst/>
          </a:prstGeom>
        </p:spPr>
      </p:pic>
      <p:sp>
        <p:nvSpPr>
          <p:cNvPr id="54" name="Google Shape;1143;p35">
            <a:extLst>
              <a:ext uri="{FF2B5EF4-FFF2-40B4-BE49-F238E27FC236}">
                <a16:creationId xmlns:a16="http://schemas.microsoft.com/office/drawing/2014/main" id="{258CD2A2-FAB7-405E-9D5D-0D36C2ED2798}"/>
              </a:ext>
            </a:extLst>
          </p:cNvPr>
          <p:cNvSpPr txBox="1"/>
          <p:nvPr/>
        </p:nvSpPr>
        <p:spPr>
          <a:xfrm>
            <a:off x="2847273" y="840709"/>
            <a:ext cx="1578300" cy="32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r">
              <a:spcAft>
                <a:spcPts val="1600"/>
              </a:spcAft>
            </a:pPr>
            <a:r>
              <a:rPr lang="en" b="1" dirty="0">
                <a:solidFill>
                  <a:srgbClr val="434343"/>
                </a:solidFill>
                <a:latin typeface="+mj-lt"/>
                <a:ea typeface="Staatliches"/>
                <a:cs typeface="Staatliches"/>
                <a:sym typeface="Staatliches"/>
              </a:rPr>
              <a:t> </a:t>
            </a:r>
            <a:r>
              <a:rPr lang="es-CO" b="1" dirty="0">
                <a:solidFill>
                  <a:srgbClr val="434343"/>
                </a:solidFill>
                <a:latin typeface="+mj-lt"/>
                <a:ea typeface="Staatliches"/>
                <a:cs typeface="Staatliches"/>
                <a:sym typeface="Staatliches"/>
              </a:rPr>
              <a:t>Corrupción</a:t>
            </a:r>
            <a:endParaRPr b="1" dirty="0">
              <a:solidFill>
                <a:srgbClr val="434343"/>
              </a:solidFill>
              <a:latin typeface="+mj-lt"/>
              <a:ea typeface="Staatliches"/>
              <a:cs typeface="Staatliches"/>
              <a:sym typeface="Staatliches"/>
            </a:endParaRPr>
          </a:p>
        </p:txBody>
      </p:sp>
      <p:sp>
        <p:nvSpPr>
          <p:cNvPr id="55" name="Google Shape;1143;p35">
            <a:extLst>
              <a:ext uri="{FF2B5EF4-FFF2-40B4-BE49-F238E27FC236}">
                <a16:creationId xmlns:a16="http://schemas.microsoft.com/office/drawing/2014/main" id="{D4D3AE95-89DF-4000-9512-E14D116F8545}"/>
              </a:ext>
            </a:extLst>
          </p:cNvPr>
          <p:cNvSpPr txBox="1"/>
          <p:nvPr/>
        </p:nvSpPr>
        <p:spPr>
          <a:xfrm>
            <a:off x="5577665" y="847015"/>
            <a:ext cx="1578300" cy="32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spcAft>
                <a:spcPts val="1600"/>
              </a:spcAft>
            </a:pPr>
            <a:r>
              <a:rPr lang="en" b="1" dirty="0">
                <a:solidFill>
                  <a:srgbClr val="434343"/>
                </a:solidFill>
                <a:latin typeface="+mj-lt"/>
                <a:ea typeface="Staatliches"/>
                <a:cs typeface="Staatliches"/>
                <a:sym typeface="Staatliches"/>
              </a:rPr>
              <a:t> </a:t>
            </a:r>
            <a:r>
              <a:rPr lang="es-CO" b="1" dirty="0">
                <a:solidFill>
                  <a:srgbClr val="434343"/>
                </a:solidFill>
                <a:latin typeface="+mj-lt"/>
                <a:ea typeface="Staatliches"/>
                <a:cs typeface="Staatliches"/>
                <a:sym typeface="Staatliches"/>
              </a:rPr>
              <a:t>Otros</a:t>
            </a:r>
            <a:endParaRPr b="1" dirty="0">
              <a:solidFill>
                <a:srgbClr val="434343"/>
              </a:solidFill>
              <a:latin typeface="+mj-lt"/>
              <a:ea typeface="Staatliches"/>
              <a:cs typeface="Staatliches"/>
              <a:sym typeface="Staatliches"/>
            </a:endParaRPr>
          </a:p>
        </p:txBody>
      </p:sp>
      <p:sp>
        <p:nvSpPr>
          <p:cNvPr id="56" name="Google Shape;1139;p35">
            <a:extLst>
              <a:ext uri="{FF2B5EF4-FFF2-40B4-BE49-F238E27FC236}">
                <a16:creationId xmlns:a16="http://schemas.microsoft.com/office/drawing/2014/main" id="{048269BD-378D-4823-9ECE-D2D122720FBF}"/>
              </a:ext>
            </a:extLst>
          </p:cNvPr>
          <p:cNvSpPr txBox="1"/>
          <p:nvPr/>
        </p:nvSpPr>
        <p:spPr>
          <a:xfrm>
            <a:off x="5630695" y="1091971"/>
            <a:ext cx="2076392" cy="3907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just">
              <a:spcAft>
                <a:spcPts val="1600"/>
              </a:spcAft>
            </a:pPr>
            <a:r>
              <a:rPr lang="en" sz="1200" dirty="0">
                <a:solidFill>
                  <a:srgbClr val="263238"/>
                </a:solidFill>
                <a:latin typeface="+mn-lt"/>
                <a:sym typeface="Anaheim"/>
              </a:rPr>
              <a:t>34 – </a:t>
            </a:r>
            <a:r>
              <a:rPr lang="es-CO" sz="1200" dirty="0">
                <a:solidFill>
                  <a:srgbClr val="263238"/>
                </a:solidFill>
                <a:latin typeface="+mn-lt"/>
                <a:sym typeface="Anaheim"/>
              </a:rPr>
              <a:t>corresponden a peticiones o reclamos y no a denuncias de corrupción.</a:t>
            </a:r>
            <a:endParaRPr sz="1200" dirty="0">
              <a:solidFill>
                <a:srgbClr val="263238"/>
              </a:solidFill>
              <a:latin typeface="+mn-lt"/>
              <a:sym typeface="Anaheim"/>
            </a:endParaRPr>
          </a:p>
        </p:txBody>
      </p:sp>
      <p:sp>
        <p:nvSpPr>
          <p:cNvPr id="57" name="Google Shape;1139;p35">
            <a:extLst>
              <a:ext uri="{FF2B5EF4-FFF2-40B4-BE49-F238E27FC236}">
                <a16:creationId xmlns:a16="http://schemas.microsoft.com/office/drawing/2014/main" id="{AD0778D5-AF75-494F-A1AE-2D5A0751446E}"/>
              </a:ext>
            </a:extLst>
          </p:cNvPr>
          <p:cNvSpPr txBox="1"/>
          <p:nvPr/>
        </p:nvSpPr>
        <p:spPr>
          <a:xfrm>
            <a:off x="3324591" y="1093418"/>
            <a:ext cx="1578300" cy="3907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just">
              <a:spcAft>
                <a:spcPts val="1600"/>
              </a:spcAft>
            </a:pPr>
            <a:r>
              <a:rPr lang="es-CO" sz="1200" dirty="0">
                <a:solidFill>
                  <a:srgbClr val="263238"/>
                </a:solidFill>
                <a:latin typeface="+mn-lt"/>
                <a:sym typeface="Anaheim"/>
              </a:rPr>
              <a:t>573 denuncias</a:t>
            </a:r>
            <a:r>
              <a:rPr lang="es-CO" sz="1200" dirty="0">
                <a:solidFill>
                  <a:srgbClr val="434343"/>
                </a:solidFill>
                <a:latin typeface="+mn-lt"/>
                <a:ea typeface="Anaheim"/>
                <a:cs typeface="Anaheim"/>
                <a:sym typeface="Anaheim"/>
              </a:rPr>
              <a:t>. </a:t>
            </a:r>
            <a:endParaRPr sz="1200" dirty="0">
              <a:solidFill>
                <a:srgbClr val="434343"/>
              </a:solidFill>
              <a:latin typeface="+mn-lt"/>
              <a:ea typeface="Anaheim"/>
              <a:cs typeface="Anaheim"/>
              <a:sym typeface="Anaheim"/>
            </a:endParaRPr>
          </a:p>
        </p:txBody>
      </p:sp>
      <p:pic>
        <p:nvPicPr>
          <p:cNvPr id="58" name="Imagen 57" descr="Imagen que contiene plato, alimentos, dibujo&#10;&#10;Descripción generada automáticamente">
            <a:extLst>
              <a:ext uri="{FF2B5EF4-FFF2-40B4-BE49-F238E27FC236}">
                <a16:creationId xmlns:a16="http://schemas.microsoft.com/office/drawing/2014/main" id="{2C90BB7D-ED2F-4558-BD99-834548B60EA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97084" y="1066424"/>
            <a:ext cx="485102" cy="485102"/>
          </a:xfrm>
          <a:prstGeom prst="rect">
            <a:avLst/>
          </a:prstGeom>
        </p:spPr>
      </p:pic>
      <p:grpSp>
        <p:nvGrpSpPr>
          <p:cNvPr id="59" name="Google Shape;1367;p41">
            <a:extLst>
              <a:ext uri="{FF2B5EF4-FFF2-40B4-BE49-F238E27FC236}">
                <a16:creationId xmlns:a16="http://schemas.microsoft.com/office/drawing/2014/main" id="{3D971DBE-F1E5-44F5-B2CD-87ACFF3A550F}"/>
              </a:ext>
            </a:extLst>
          </p:cNvPr>
          <p:cNvGrpSpPr/>
          <p:nvPr/>
        </p:nvGrpSpPr>
        <p:grpSpPr>
          <a:xfrm>
            <a:off x="401756" y="2856201"/>
            <a:ext cx="825300" cy="1400100"/>
            <a:chOff x="2349225" y="2351450"/>
            <a:chExt cx="825300" cy="1400100"/>
          </a:xfrm>
        </p:grpSpPr>
        <p:sp>
          <p:nvSpPr>
            <p:cNvPr id="60" name="Google Shape;1368;p41">
              <a:extLst>
                <a:ext uri="{FF2B5EF4-FFF2-40B4-BE49-F238E27FC236}">
                  <a16:creationId xmlns:a16="http://schemas.microsoft.com/office/drawing/2014/main" id="{834C7286-99AC-4C5B-9EF9-7FB43B6133EE}"/>
                </a:ext>
              </a:extLst>
            </p:cNvPr>
            <p:cNvSpPr/>
            <p:nvPr/>
          </p:nvSpPr>
          <p:spPr>
            <a:xfrm>
              <a:off x="2349225" y="2761850"/>
              <a:ext cx="825300" cy="825300"/>
            </a:xfrm>
            <a:prstGeom prst="roundRect">
              <a:avLst>
                <a:gd name="adj" fmla="val 16667"/>
              </a:avLst>
            </a:prstGeom>
            <a:noFill/>
            <a:ln w="19050" cap="flat" cmpd="sng">
              <a:solidFill>
                <a:srgbClr val="33253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endParaRPr>
            </a:p>
          </p:txBody>
        </p:sp>
        <p:cxnSp>
          <p:nvCxnSpPr>
            <p:cNvPr id="61" name="Google Shape;1369;p41">
              <a:extLst>
                <a:ext uri="{FF2B5EF4-FFF2-40B4-BE49-F238E27FC236}">
                  <a16:creationId xmlns:a16="http://schemas.microsoft.com/office/drawing/2014/main" id="{68882789-94C9-4D3E-B7BD-018F479261D6}"/>
                </a:ext>
              </a:extLst>
            </p:cNvPr>
            <p:cNvCxnSpPr>
              <a:stCxn id="60" idx="0"/>
            </p:cNvCxnSpPr>
            <p:nvPr/>
          </p:nvCxnSpPr>
          <p:spPr>
            <a:xfrm rot="10800000">
              <a:off x="2761875" y="2351450"/>
              <a:ext cx="0" cy="410400"/>
            </a:xfrm>
            <a:prstGeom prst="straightConnector1">
              <a:avLst/>
            </a:prstGeom>
            <a:noFill/>
            <a:ln w="19050" cap="flat" cmpd="sng">
              <a:solidFill>
                <a:srgbClr val="3A1D09"/>
              </a:solidFill>
              <a:prstDash val="solid"/>
              <a:round/>
              <a:headEnd type="none" w="med" len="med"/>
              <a:tailEnd type="oval" w="med" len="med"/>
            </a:ln>
          </p:spPr>
        </p:cxnSp>
        <p:grpSp>
          <p:nvGrpSpPr>
            <p:cNvPr id="62" name="Google Shape;1370;p41">
              <a:extLst>
                <a:ext uri="{FF2B5EF4-FFF2-40B4-BE49-F238E27FC236}">
                  <a16:creationId xmlns:a16="http://schemas.microsoft.com/office/drawing/2014/main" id="{6A2F1596-0ADC-4E95-B594-7C185368C7A4}"/>
                </a:ext>
              </a:extLst>
            </p:cNvPr>
            <p:cNvGrpSpPr/>
            <p:nvPr/>
          </p:nvGrpSpPr>
          <p:grpSpPr>
            <a:xfrm>
              <a:off x="2481825" y="3587150"/>
              <a:ext cx="560100" cy="164400"/>
              <a:chOff x="2481825" y="3587150"/>
              <a:chExt cx="560100" cy="164400"/>
            </a:xfrm>
          </p:grpSpPr>
          <p:cxnSp>
            <p:nvCxnSpPr>
              <p:cNvPr id="63" name="Google Shape;1371;p41">
                <a:extLst>
                  <a:ext uri="{FF2B5EF4-FFF2-40B4-BE49-F238E27FC236}">
                    <a16:creationId xmlns:a16="http://schemas.microsoft.com/office/drawing/2014/main" id="{11EB368C-CF42-4B0D-A737-3A4BEEC4A40E}"/>
                  </a:ext>
                </a:extLst>
              </p:cNvPr>
              <p:cNvCxnSpPr>
                <a:stCxn id="60" idx="2"/>
              </p:cNvCxnSpPr>
              <p:nvPr/>
            </p:nvCxnSpPr>
            <p:spPr>
              <a:xfrm>
                <a:off x="2761875" y="3587150"/>
                <a:ext cx="0" cy="16440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33253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4" name="Google Shape;1372;p41">
                <a:extLst>
                  <a:ext uri="{FF2B5EF4-FFF2-40B4-BE49-F238E27FC236}">
                    <a16:creationId xmlns:a16="http://schemas.microsoft.com/office/drawing/2014/main" id="{75C0BA1C-B828-4AAA-A219-A99F0339813C}"/>
                  </a:ext>
                </a:extLst>
              </p:cNvPr>
              <p:cNvCxnSpPr/>
              <p:nvPr/>
            </p:nvCxnSpPr>
            <p:spPr>
              <a:xfrm>
                <a:off x="2481825" y="3751550"/>
                <a:ext cx="5601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33253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65" name="Google Shape;1435;p41">
            <a:extLst>
              <a:ext uri="{FF2B5EF4-FFF2-40B4-BE49-F238E27FC236}">
                <a16:creationId xmlns:a16="http://schemas.microsoft.com/office/drawing/2014/main" id="{1D7BC039-BE93-4718-9B6E-619F41C1DA09}"/>
              </a:ext>
            </a:extLst>
          </p:cNvPr>
          <p:cNvSpPr txBox="1"/>
          <p:nvPr/>
        </p:nvSpPr>
        <p:spPr>
          <a:xfrm>
            <a:off x="7418779" y="4286176"/>
            <a:ext cx="16299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324000" rIns="91425" bIns="91425" anchor="b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600"/>
              </a:spcAft>
            </a:pPr>
            <a:r>
              <a:rPr lang="en" sz="1200" b="1" dirty="0">
                <a:solidFill>
                  <a:srgbClr val="332533"/>
                </a:solidFill>
                <a:latin typeface="+mn-lt"/>
                <a:ea typeface="Roboto Condensed Light"/>
                <a:cs typeface="Roboto Condensed Light"/>
                <a:sym typeface="Roboto Condensed Light"/>
              </a:rPr>
              <a:t>7 </a:t>
            </a:r>
            <a:r>
              <a:rPr lang="es-CO" sz="1200" b="1" dirty="0">
                <a:solidFill>
                  <a:srgbClr val="332533"/>
                </a:solidFill>
                <a:latin typeface="+mn-lt"/>
                <a:ea typeface="Roboto Condensed Light"/>
                <a:cs typeface="Roboto Condensed Light"/>
                <a:sym typeface="Roboto Condensed Light"/>
              </a:rPr>
              <a:t>denuncias. </a:t>
            </a:r>
            <a:endParaRPr sz="1200" b="1" dirty="0">
              <a:solidFill>
                <a:srgbClr val="332533"/>
              </a:solidFill>
              <a:latin typeface="+mn-lt"/>
              <a:ea typeface="Roboto Condensed Light"/>
              <a:cs typeface="Roboto Condensed Light"/>
              <a:sym typeface="Roboto Condensed Light"/>
            </a:endParaRPr>
          </a:p>
        </p:txBody>
      </p:sp>
      <p:sp>
        <p:nvSpPr>
          <p:cNvPr id="66" name="Google Shape;1429;p41">
            <a:extLst>
              <a:ext uri="{FF2B5EF4-FFF2-40B4-BE49-F238E27FC236}">
                <a16:creationId xmlns:a16="http://schemas.microsoft.com/office/drawing/2014/main" id="{5ABC6D33-07AA-4072-BB7C-3137E99180F9}"/>
              </a:ext>
            </a:extLst>
          </p:cNvPr>
          <p:cNvSpPr txBox="1"/>
          <p:nvPr/>
        </p:nvSpPr>
        <p:spPr>
          <a:xfrm>
            <a:off x="7619140" y="2376029"/>
            <a:ext cx="1194595" cy="4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algn="ctr"/>
            <a:r>
              <a:rPr lang="es-CO" sz="1100" b="1" dirty="0">
                <a:solidFill>
                  <a:srgbClr val="332533"/>
                </a:solidFill>
                <a:latin typeface="+mn-lt"/>
                <a:ea typeface="Oswald Regular"/>
                <a:cs typeface="Oswald Regular"/>
                <a:sym typeface="Oswald Regular"/>
              </a:rPr>
              <a:t>Atención directa al público</a:t>
            </a:r>
            <a:endParaRPr sz="1100" b="1" dirty="0">
              <a:solidFill>
                <a:srgbClr val="332533"/>
              </a:solidFill>
              <a:latin typeface="+mn-lt"/>
              <a:ea typeface="Oswald Regular"/>
              <a:cs typeface="Oswald Regular"/>
              <a:sym typeface="Oswald Regular"/>
            </a:endParaRPr>
          </a:p>
        </p:txBody>
      </p:sp>
      <p:cxnSp>
        <p:nvCxnSpPr>
          <p:cNvPr id="67" name="Google Shape;1427;p41">
            <a:extLst>
              <a:ext uri="{FF2B5EF4-FFF2-40B4-BE49-F238E27FC236}">
                <a16:creationId xmlns:a16="http://schemas.microsoft.com/office/drawing/2014/main" id="{89E0969B-633F-48E3-A154-E88F7106BDAA}"/>
              </a:ext>
            </a:extLst>
          </p:cNvPr>
          <p:cNvCxnSpPr>
            <a:cxnSpLocks/>
            <a:endCxn id="9" idx="1"/>
          </p:cNvCxnSpPr>
          <p:nvPr/>
        </p:nvCxnSpPr>
        <p:spPr>
          <a:xfrm>
            <a:off x="1223955" y="3676599"/>
            <a:ext cx="582132" cy="0"/>
          </a:xfrm>
          <a:prstGeom prst="straightConnector1">
            <a:avLst/>
          </a:prstGeom>
          <a:noFill/>
          <a:ln w="19050" cap="flat" cmpd="sng">
            <a:solidFill>
              <a:srgbClr val="332533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68" name="Imagen 67" descr="Imagen que contiene señal&#10;&#10;Descripción generada automáticamente">
            <a:extLst>
              <a:ext uri="{FF2B5EF4-FFF2-40B4-BE49-F238E27FC236}">
                <a16:creationId xmlns:a16="http://schemas.microsoft.com/office/drawing/2014/main" id="{BA5D34C0-1D65-41A1-8B1A-12161B57D06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06080" y="3337350"/>
            <a:ext cx="655298" cy="655298"/>
          </a:xfrm>
          <a:prstGeom prst="rect">
            <a:avLst/>
          </a:prstGeom>
        </p:spPr>
      </p:pic>
      <p:pic>
        <p:nvPicPr>
          <p:cNvPr id="3" name="Imagen 2" descr="Icono&#10;&#10;Descripción generada automáticamente">
            <a:extLst>
              <a:ext uri="{FF2B5EF4-FFF2-40B4-BE49-F238E27FC236}">
                <a16:creationId xmlns:a16="http://schemas.microsoft.com/office/drawing/2014/main" id="{848DAC7C-9EA8-4829-9C49-ED00075FB72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924697" y="3364264"/>
            <a:ext cx="652136" cy="652136"/>
          </a:xfrm>
          <a:prstGeom prst="rect">
            <a:avLst/>
          </a:prstGeom>
        </p:spPr>
      </p:pic>
      <p:pic>
        <p:nvPicPr>
          <p:cNvPr id="71" name="Imagen 70" descr="Icono&#10;&#10;Descripción generada automáticamente">
            <a:extLst>
              <a:ext uri="{FF2B5EF4-FFF2-40B4-BE49-F238E27FC236}">
                <a16:creationId xmlns:a16="http://schemas.microsoft.com/office/drawing/2014/main" id="{571B709B-CF04-4539-864E-2BD696BFD5D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21179" y="3359981"/>
            <a:ext cx="613156" cy="613156"/>
          </a:xfrm>
          <a:prstGeom prst="rect">
            <a:avLst/>
          </a:prstGeom>
        </p:spPr>
      </p:pic>
      <p:pic>
        <p:nvPicPr>
          <p:cNvPr id="75" name="Imagen 74" descr="Icono&#10;&#10;Descripción generada automáticamente">
            <a:extLst>
              <a:ext uri="{FF2B5EF4-FFF2-40B4-BE49-F238E27FC236}">
                <a16:creationId xmlns:a16="http://schemas.microsoft.com/office/drawing/2014/main" id="{13F9908C-B402-4592-BF6E-989F0AABFA2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6306" y="3359981"/>
            <a:ext cx="690942" cy="665412"/>
          </a:xfrm>
          <a:prstGeom prst="rect">
            <a:avLst/>
          </a:prstGeom>
        </p:spPr>
      </p:pic>
      <p:grpSp>
        <p:nvGrpSpPr>
          <p:cNvPr id="69" name="Google Shape;1379;p41">
            <a:extLst>
              <a:ext uri="{FF2B5EF4-FFF2-40B4-BE49-F238E27FC236}">
                <a16:creationId xmlns:a16="http://schemas.microsoft.com/office/drawing/2014/main" id="{B87059FD-0128-4DF2-9ADA-E855AB32BE0F}"/>
              </a:ext>
            </a:extLst>
          </p:cNvPr>
          <p:cNvGrpSpPr/>
          <p:nvPr/>
        </p:nvGrpSpPr>
        <p:grpSpPr>
          <a:xfrm>
            <a:off x="6305059" y="2841549"/>
            <a:ext cx="825300" cy="1400100"/>
            <a:chOff x="6098113" y="2351450"/>
            <a:chExt cx="825300" cy="1400100"/>
          </a:xfrm>
        </p:grpSpPr>
        <p:sp>
          <p:nvSpPr>
            <p:cNvPr id="70" name="Google Shape;1380;p41">
              <a:extLst>
                <a:ext uri="{FF2B5EF4-FFF2-40B4-BE49-F238E27FC236}">
                  <a16:creationId xmlns:a16="http://schemas.microsoft.com/office/drawing/2014/main" id="{DD76F9CF-D7B9-4F60-98D1-F18C14EC6BD3}"/>
                </a:ext>
              </a:extLst>
            </p:cNvPr>
            <p:cNvSpPr/>
            <p:nvPr/>
          </p:nvSpPr>
          <p:spPr>
            <a:xfrm>
              <a:off x="6098113" y="2761850"/>
              <a:ext cx="825300" cy="825300"/>
            </a:xfrm>
            <a:prstGeom prst="roundRect">
              <a:avLst>
                <a:gd name="adj" fmla="val 16667"/>
              </a:avLst>
            </a:prstGeom>
            <a:noFill/>
            <a:ln w="19050" cap="flat" cmpd="sng">
              <a:solidFill>
                <a:srgbClr val="33253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endParaRPr>
            </a:p>
          </p:txBody>
        </p:sp>
        <p:cxnSp>
          <p:nvCxnSpPr>
            <p:cNvPr id="72" name="Google Shape;1381;p41">
              <a:extLst>
                <a:ext uri="{FF2B5EF4-FFF2-40B4-BE49-F238E27FC236}">
                  <a16:creationId xmlns:a16="http://schemas.microsoft.com/office/drawing/2014/main" id="{0C335001-433C-468B-8CEF-B2AF760ED3FD}"/>
                </a:ext>
              </a:extLst>
            </p:cNvPr>
            <p:cNvCxnSpPr/>
            <p:nvPr/>
          </p:nvCxnSpPr>
          <p:spPr>
            <a:xfrm rot="10800000">
              <a:off x="6510775" y="2351450"/>
              <a:ext cx="0" cy="410400"/>
            </a:xfrm>
            <a:prstGeom prst="straightConnector1">
              <a:avLst/>
            </a:prstGeom>
            <a:noFill/>
            <a:ln w="19050" cap="flat" cmpd="sng">
              <a:solidFill>
                <a:srgbClr val="3A1D09"/>
              </a:solidFill>
              <a:prstDash val="solid"/>
              <a:round/>
              <a:headEnd type="none" w="med" len="med"/>
              <a:tailEnd type="oval" w="med" len="med"/>
            </a:ln>
          </p:spPr>
        </p:cxnSp>
        <p:grpSp>
          <p:nvGrpSpPr>
            <p:cNvPr id="73" name="Google Shape;1382;p41">
              <a:extLst>
                <a:ext uri="{FF2B5EF4-FFF2-40B4-BE49-F238E27FC236}">
                  <a16:creationId xmlns:a16="http://schemas.microsoft.com/office/drawing/2014/main" id="{479AE9F1-C751-4760-9B77-443CE1A24A7F}"/>
                </a:ext>
              </a:extLst>
            </p:cNvPr>
            <p:cNvGrpSpPr/>
            <p:nvPr/>
          </p:nvGrpSpPr>
          <p:grpSpPr>
            <a:xfrm>
              <a:off x="6230725" y="3587150"/>
              <a:ext cx="560100" cy="164400"/>
              <a:chOff x="2481825" y="3587150"/>
              <a:chExt cx="560100" cy="164400"/>
            </a:xfrm>
          </p:grpSpPr>
          <p:cxnSp>
            <p:nvCxnSpPr>
              <p:cNvPr id="74" name="Google Shape;1383;p41">
                <a:extLst>
                  <a:ext uri="{FF2B5EF4-FFF2-40B4-BE49-F238E27FC236}">
                    <a16:creationId xmlns:a16="http://schemas.microsoft.com/office/drawing/2014/main" id="{CA5FBF8C-DCE0-4D19-A9A3-2079EC87743B}"/>
                  </a:ext>
                </a:extLst>
              </p:cNvPr>
              <p:cNvCxnSpPr/>
              <p:nvPr/>
            </p:nvCxnSpPr>
            <p:spPr>
              <a:xfrm>
                <a:off x="2761875" y="3587150"/>
                <a:ext cx="0" cy="16440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33253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6" name="Google Shape;1384;p41">
                <a:extLst>
                  <a:ext uri="{FF2B5EF4-FFF2-40B4-BE49-F238E27FC236}">
                    <a16:creationId xmlns:a16="http://schemas.microsoft.com/office/drawing/2014/main" id="{B16A5982-4C75-4709-A564-56839E913E8B}"/>
                  </a:ext>
                </a:extLst>
              </p:cNvPr>
              <p:cNvCxnSpPr/>
              <p:nvPr/>
            </p:nvCxnSpPr>
            <p:spPr>
              <a:xfrm>
                <a:off x="2481825" y="3751550"/>
                <a:ext cx="560100" cy="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33253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pic>
        <p:nvPicPr>
          <p:cNvPr id="4" name="Imagen 3" descr="Icono&#10;&#10;Descripción generada automáticamente">
            <a:extLst>
              <a:ext uri="{FF2B5EF4-FFF2-40B4-BE49-F238E27FC236}">
                <a16:creationId xmlns:a16="http://schemas.microsoft.com/office/drawing/2014/main" id="{E6D5E09A-5389-45DB-B1F1-E26D3C13BA3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882867" y="3337350"/>
            <a:ext cx="671271" cy="671271"/>
          </a:xfrm>
          <a:prstGeom prst="rect">
            <a:avLst/>
          </a:prstGeom>
        </p:spPr>
      </p:pic>
      <p:sp>
        <p:nvSpPr>
          <p:cNvPr id="77" name="Google Shape;1435;p41">
            <a:extLst>
              <a:ext uri="{FF2B5EF4-FFF2-40B4-BE49-F238E27FC236}">
                <a16:creationId xmlns:a16="http://schemas.microsoft.com/office/drawing/2014/main" id="{B1778322-3F3D-43E7-89A2-980341CFA165}"/>
              </a:ext>
            </a:extLst>
          </p:cNvPr>
          <p:cNvSpPr txBox="1"/>
          <p:nvPr/>
        </p:nvSpPr>
        <p:spPr>
          <a:xfrm>
            <a:off x="4406560" y="4288494"/>
            <a:ext cx="16299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324000" rIns="91425" bIns="91425" anchor="b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600"/>
              </a:spcAft>
            </a:pPr>
            <a:r>
              <a:rPr lang="en" sz="1200" b="1" dirty="0">
                <a:solidFill>
                  <a:srgbClr val="332533"/>
                </a:solidFill>
                <a:latin typeface="+mn-lt"/>
                <a:ea typeface="Roboto Condensed Light"/>
                <a:cs typeface="Roboto Condensed Light"/>
                <a:sym typeface="Roboto Condensed Light"/>
              </a:rPr>
              <a:t>26 </a:t>
            </a:r>
            <a:r>
              <a:rPr lang="es-CO" sz="1200" b="1" dirty="0">
                <a:solidFill>
                  <a:srgbClr val="332533"/>
                </a:solidFill>
                <a:latin typeface="+mn-lt"/>
                <a:ea typeface="Roboto Condensed Light"/>
                <a:cs typeface="Roboto Condensed Light"/>
                <a:sym typeface="Roboto Condensed Light"/>
              </a:rPr>
              <a:t>denuncias. </a:t>
            </a:r>
            <a:endParaRPr sz="1200" b="1" dirty="0">
              <a:solidFill>
                <a:srgbClr val="332533"/>
              </a:solidFill>
              <a:latin typeface="+mn-lt"/>
              <a:ea typeface="Roboto Condensed Light"/>
              <a:cs typeface="Roboto Condensed Light"/>
              <a:sym typeface="Roboto Condensed Light"/>
            </a:endParaRPr>
          </a:p>
        </p:txBody>
      </p:sp>
      <p:cxnSp>
        <p:nvCxnSpPr>
          <p:cNvPr id="83" name="Google Shape;1428;p41">
            <a:extLst>
              <a:ext uri="{FF2B5EF4-FFF2-40B4-BE49-F238E27FC236}">
                <a16:creationId xmlns:a16="http://schemas.microsoft.com/office/drawing/2014/main" id="{37B2CD70-8DF5-48AF-966B-C7AB499C6FAE}"/>
              </a:ext>
            </a:extLst>
          </p:cNvPr>
          <p:cNvCxnSpPr/>
          <p:nvPr/>
        </p:nvCxnSpPr>
        <p:spPr>
          <a:xfrm flipV="1">
            <a:off x="5630695" y="3688069"/>
            <a:ext cx="661883" cy="4526"/>
          </a:xfrm>
          <a:prstGeom prst="straightConnector1">
            <a:avLst/>
          </a:prstGeom>
          <a:noFill/>
          <a:ln w="19050" cap="flat" cmpd="sng">
            <a:solidFill>
              <a:srgbClr val="33253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4" name="Google Shape;1428;p41">
            <a:extLst>
              <a:ext uri="{FF2B5EF4-FFF2-40B4-BE49-F238E27FC236}">
                <a16:creationId xmlns:a16="http://schemas.microsoft.com/office/drawing/2014/main" id="{7A9EB7DF-E059-4E1F-8DA3-DA04DB01D8AF}"/>
              </a:ext>
            </a:extLst>
          </p:cNvPr>
          <p:cNvCxnSpPr/>
          <p:nvPr/>
        </p:nvCxnSpPr>
        <p:spPr>
          <a:xfrm flipV="1">
            <a:off x="7129600" y="3679508"/>
            <a:ext cx="661883" cy="4526"/>
          </a:xfrm>
          <a:prstGeom prst="straightConnector1">
            <a:avLst/>
          </a:prstGeom>
          <a:noFill/>
          <a:ln w="19050" cap="flat" cmpd="sng">
            <a:solidFill>
              <a:srgbClr val="332533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85" name="Google Shape;1433;p41">
            <a:extLst>
              <a:ext uri="{FF2B5EF4-FFF2-40B4-BE49-F238E27FC236}">
                <a16:creationId xmlns:a16="http://schemas.microsoft.com/office/drawing/2014/main" id="{8CCA60C6-177F-4EF4-A184-E9304E7E0C3A}"/>
              </a:ext>
            </a:extLst>
          </p:cNvPr>
          <p:cNvSpPr txBox="1"/>
          <p:nvPr/>
        </p:nvSpPr>
        <p:spPr>
          <a:xfrm>
            <a:off x="4627297" y="2364012"/>
            <a:ext cx="1156283" cy="4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algn="ctr"/>
            <a:r>
              <a:rPr lang="es-CO" sz="1100" b="1" dirty="0">
                <a:solidFill>
                  <a:srgbClr val="332533"/>
                </a:solidFill>
                <a:latin typeface="+mn-lt"/>
                <a:ea typeface="Oswald Regular"/>
                <a:cs typeface="Oswald Regular"/>
                <a:sym typeface="Oswald Regular"/>
              </a:rPr>
              <a:t>Denuncias en línea</a:t>
            </a:r>
            <a:endParaRPr sz="1100" b="1" dirty="0">
              <a:solidFill>
                <a:srgbClr val="332533"/>
              </a:solidFill>
              <a:latin typeface="+mn-lt"/>
              <a:ea typeface="Oswald Regular"/>
              <a:cs typeface="Oswald Regular"/>
              <a:sym typeface="Oswald Regular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231;p30">
            <a:extLst>
              <a:ext uri="{FF2B5EF4-FFF2-40B4-BE49-F238E27FC236}">
                <a16:creationId xmlns:a16="http://schemas.microsoft.com/office/drawing/2014/main" id="{7551123F-3DFA-47FC-8FBD-E3E0583F099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53177" y="44471"/>
            <a:ext cx="6437340" cy="114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500"/>
              <a:buFont typeface="Work Sans SemiBold"/>
              <a:buNone/>
            </a:pPr>
            <a:r>
              <a:rPr lang="es-CO" sz="2400" b="1" kern="1200" spc="-5" dirty="0">
                <a:solidFill>
                  <a:srgbClr val="002060"/>
                </a:solidFill>
                <a:latin typeface="+mn-lt"/>
                <a:cs typeface="Arial"/>
                <a:sym typeface="Arial"/>
              </a:rPr>
              <a:t>TEMAS SOBRE LOS CUALES RECAYERON LAS DENUNCIAS</a:t>
            </a:r>
            <a:endParaRPr sz="2400" b="1" kern="1200" spc="-5" dirty="0">
              <a:solidFill>
                <a:srgbClr val="002060"/>
              </a:solidFill>
              <a:latin typeface="+mn-lt"/>
              <a:cs typeface="Arial"/>
              <a:sym typeface="Arial"/>
            </a:endParaRPr>
          </a:p>
        </p:txBody>
      </p:sp>
      <p:grpSp>
        <p:nvGrpSpPr>
          <p:cNvPr id="108" name="Google Shape;820;p40">
            <a:extLst>
              <a:ext uri="{FF2B5EF4-FFF2-40B4-BE49-F238E27FC236}">
                <a16:creationId xmlns:a16="http://schemas.microsoft.com/office/drawing/2014/main" id="{BCB44C06-4B3C-4A46-974A-731486362167}"/>
              </a:ext>
            </a:extLst>
          </p:cNvPr>
          <p:cNvGrpSpPr/>
          <p:nvPr/>
        </p:nvGrpSpPr>
        <p:grpSpPr>
          <a:xfrm>
            <a:off x="47616" y="2192927"/>
            <a:ext cx="2676263" cy="2946119"/>
            <a:chOff x="4876800" y="3411975"/>
            <a:chExt cx="1241300" cy="1454125"/>
          </a:xfrm>
        </p:grpSpPr>
        <p:sp>
          <p:nvSpPr>
            <p:cNvPr id="109" name="Google Shape;821;p40">
              <a:extLst>
                <a:ext uri="{FF2B5EF4-FFF2-40B4-BE49-F238E27FC236}">
                  <a16:creationId xmlns:a16="http://schemas.microsoft.com/office/drawing/2014/main" id="{E5E3E8E5-2F31-453C-8275-63723960CB0A}"/>
                </a:ext>
              </a:extLst>
            </p:cNvPr>
            <p:cNvSpPr/>
            <p:nvPr/>
          </p:nvSpPr>
          <p:spPr>
            <a:xfrm>
              <a:off x="4876800" y="4862025"/>
              <a:ext cx="1172300" cy="1325"/>
            </a:xfrm>
            <a:custGeom>
              <a:avLst/>
              <a:gdLst/>
              <a:ahLst/>
              <a:cxnLst/>
              <a:rect l="l" t="t" r="r" b="b"/>
              <a:pathLst>
                <a:path w="46892" h="53" extrusionOk="0">
                  <a:moveTo>
                    <a:pt x="23447" y="0"/>
                  </a:moveTo>
                  <a:cubicBezTo>
                    <a:pt x="10497" y="0"/>
                    <a:pt x="1" y="13"/>
                    <a:pt x="1" y="27"/>
                  </a:cubicBezTo>
                  <a:cubicBezTo>
                    <a:pt x="1" y="41"/>
                    <a:pt x="10497" y="53"/>
                    <a:pt x="23447" y="53"/>
                  </a:cubicBezTo>
                  <a:cubicBezTo>
                    <a:pt x="36394" y="53"/>
                    <a:pt x="46892" y="41"/>
                    <a:pt x="46892" y="27"/>
                  </a:cubicBezTo>
                  <a:cubicBezTo>
                    <a:pt x="46892" y="13"/>
                    <a:pt x="36394" y="0"/>
                    <a:pt x="23447" y="0"/>
                  </a:cubicBezTo>
                  <a:close/>
                </a:path>
              </a:pathLst>
            </a:custGeom>
            <a:solidFill>
              <a:srgbClr val="3B24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822;p40">
              <a:extLst>
                <a:ext uri="{FF2B5EF4-FFF2-40B4-BE49-F238E27FC236}">
                  <a16:creationId xmlns:a16="http://schemas.microsoft.com/office/drawing/2014/main" id="{06ADF591-5325-4803-9B99-25290D1ED8EC}"/>
                </a:ext>
              </a:extLst>
            </p:cNvPr>
            <p:cNvSpPr/>
            <p:nvPr/>
          </p:nvSpPr>
          <p:spPr>
            <a:xfrm>
              <a:off x="5368875" y="4086425"/>
              <a:ext cx="614450" cy="527975"/>
            </a:xfrm>
            <a:custGeom>
              <a:avLst/>
              <a:gdLst/>
              <a:ahLst/>
              <a:cxnLst/>
              <a:rect l="l" t="t" r="r" b="b"/>
              <a:pathLst>
                <a:path w="24578" h="21119" extrusionOk="0">
                  <a:moveTo>
                    <a:pt x="8012" y="1"/>
                  </a:moveTo>
                  <a:lnTo>
                    <a:pt x="2074" y="2072"/>
                  </a:lnTo>
                  <a:cubicBezTo>
                    <a:pt x="745" y="2536"/>
                    <a:pt x="0" y="3949"/>
                    <a:pt x="371" y="5308"/>
                  </a:cubicBezTo>
                  <a:lnTo>
                    <a:pt x="7503" y="16787"/>
                  </a:lnTo>
                  <a:cubicBezTo>
                    <a:pt x="8989" y="19302"/>
                    <a:pt x="11017" y="21119"/>
                    <a:pt x="13348" y="21119"/>
                  </a:cubicBezTo>
                  <a:cubicBezTo>
                    <a:pt x="14120" y="21119"/>
                    <a:pt x="14926" y="20919"/>
                    <a:pt x="15757" y="20479"/>
                  </a:cubicBezTo>
                  <a:cubicBezTo>
                    <a:pt x="20816" y="17793"/>
                    <a:pt x="24578" y="3476"/>
                    <a:pt x="24578" y="3476"/>
                  </a:cubicBezTo>
                  <a:lnTo>
                    <a:pt x="21518" y="1339"/>
                  </a:lnTo>
                  <a:lnTo>
                    <a:pt x="13939" y="10560"/>
                  </a:lnTo>
                  <a:lnTo>
                    <a:pt x="8012" y="1"/>
                  </a:lnTo>
                  <a:close/>
                </a:path>
              </a:pathLst>
            </a:custGeom>
            <a:solidFill>
              <a:srgbClr val="FF9B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823;p40">
              <a:extLst>
                <a:ext uri="{FF2B5EF4-FFF2-40B4-BE49-F238E27FC236}">
                  <a16:creationId xmlns:a16="http://schemas.microsoft.com/office/drawing/2014/main" id="{EDFFE95F-94EC-43FC-8DCF-A0142AA272DC}"/>
                </a:ext>
              </a:extLst>
            </p:cNvPr>
            <p:cNvSpPr/>
            <p:nvPr/>
          </p:nvSpPr>
          <p:spPr>
            <a:xfrm>
              <a:off x="5032375" y="3958350"/>
              <a:ext cx="353450" cy="434400"/>
            </a:xfrm>
            <a:custGeom>
              <a:avLst/>
              <a:gdLst/>
              <a:ahLst/>
              <a:cxnLst/>
              <a:rect l="l" t="t" r="r" b="b"/>
              <a:pathLst>
                <a:path w="14138" h="17376" extrusionOk="0">
                  <a:moveTo>
                    <a:pt x="5899" y="0"/>
                  </a:moveTo>
                  <a:cubicBezTo>
                    <a:pt x="5399" y="0"/>
                    <a:pt x="4453" y="395"/>
                    <a:pt x="4182" y="531"/>
                  </a:cubicBezTo>
                  <a:cubicBezTo>
                    <a:pt x="1916" y="1665"/>
                    <a:pt x="1" y="2402"/>
                    <a:pt x="1015" y="9596"/>
                  </a:cubicBezTo>
                  <a:cubicBezTo>
                    <a:pt x="1147" y="10528"/>
                    <a:pt x="3493" y="17376"/>
                    <a:pt x="3493" y="17376"/>
                  </a:cubicBezTo>
                  <a:cubicBezTo>
                    <a:pt x="3493" y="17376"/>
                    <a:pt x="14138" y="14366"/>
                    <a:pt x="14025" y="13836"/>
                  </a:cubicBezTo>
                  <a:cubicBezTo>
                    <a:pt x="13934" y="13409"/>
                    <a:pt x="12268" y="6586"/>
                    <a:pt x="10048" y="2741"/>
                  </a:cubicBezTo>
                  <a:cubicBezTo>
                    <a:pt x="9187" y="1251"/>
                    <a:pt x="7697" y="201"/>
                    <a:pt x="5985" y="5"/>
                  </a:cubicBezTo>
                  <a:cubicBezTo>
                    <a:pt x="5958" y="2"/>
                    <a:pt x="5930" y="0"/>
                    <a:pt x="5899" y="0"/>
                  </a:cubicBezTo>
                  <a:close/>
                </a:path>
              </a:pathLst>
            </a:custGeom>
            <a:solidFill>
              <a:srgbClr val="FDA9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824;p40">
              <a:extLst>
                <a:ext uri="{FF2B5EF4-FFF2-40B4-BE49-F238E27FC236}">
                  <a16:creationId xmlns:a16="http://schemas.microsoft.com/office/drawing/2014/main" id="{83715701-5110-4BF6-B6A6-E49ED963F9E3}"/>
                </a:ext>
              </a:extLst>
            </p:cNvPr>
            <p:cNvSpPr/>
            <p:nvPr/>
          </p:nvSpPr>
          <p:spPr>
            <a:xfrm>
              <a:off x="5000350" y="3922025"/>
              <a:ext cx="713275" cy="944075"/>
            </a:xfrm>
            <a:custGeom>
              <a:avLst/>
              <a:gdLst/>
              <a:ahLst/>
              <a:cxnLst/>
              <a:rect l="l" t="t" r="r" b="b"/>
              <a:pathLst>
                <a:path w="28531" h="37763" extrusionOk="0">
                  <a:moveTo>
                    <a:pt x="13498" y="0"/>
                  </a:moveTo>
                  <a:cubicBezTo>
                    <a:pt x="13337" y="0"/>
                    <a:pt x="13174" y="15"/>
                    <a:pt x="13010" y="49"/>
                  </a:cubicBezTo>
                  <a:cubicBezTo>
                    <a:pt x="9487" y="775"/>
                    <a:pt x="3760" y="1288"/>
                    <a:pt x="2225" y="6087"/>
                  </a:cubicBezTo>
                  <a:cubicBezTo>
                    <a:pt x="1734" y="7622"/>
                    <a:pt x="2192" y="10595"/>
                    <a:pt x="2336" y="12189"/>
                  </a:cubicBezTo>
                  <a:lnTo>
                    <a:pt x="3892" y="22288"/>
                  </a:lnTo>
                  <a:lnTo>
                    <a:pt x="1" y="37656"/>
                  </a:lnTo>
                  <a:lnTo>
                    <a:pt x="21643" y="37763"/>
                  </a:lnTo>
                  <a:lnTo>
                    <a:pt x="22175" y="18779"/>
                  </a:lnTo>
                  <a:lnTo>
                    <a:pt x="23158" y="16571"/>
                  </a:lnTo>
                  <a:lnTo>
                    <a:pt x="28531" y="13149"/>
                  </a:lnTo>
                  <a:lnTo>
                    <a:pt x="25306" y="7278"/>
                  </a:lnTo>
                  <a:cubicBezTo>
                    <a:pt x="23259" y="3999"/>
                    <a:pt x="23075" y="2143"/>
                    <a:pt x="18987" y="1005"/>
                  </a:cubicBezTo>
                  <a:lnTo>
                    <a:pt x="15030" y="307"/>
                  </a:lnTo>
                  <a:cubicBezTo>
                    <a:pt x="14572" y="169"/>
                    <a:pt x="14048" y="0"/>
                    <a:pt x="13498" y="0"/>
                  </a:cubicBezTo>
                  <a:close/>
                </a:path>
              </a:pathLst>
            </a:custGeom>
            <a:solidFill>
              <a:srgbClr val="FDA9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825;p40">
              <a:extLst>
                <a:ext uri="{FF2B5EF4-FFF2-40B4-BE49-F238E27FC236}">
                  <a16:creationId xmlns:a16="http://schemas.microsoft.com/office/drawing/2014/main" id="{25E8784B-0093-412E-9C0D-845C7319B354}"/>
                </a:ext>
              </a:extLst>
            </p:cNvPr>
            <p:cNvSpPr/>
            <p:nvPr/>
          </p:nvSpPr>
          <p:spPr>
            <a:xfrm>
              <a:off x="5540875" y="4152775"/>
              <a:ext cx="42550" cy="262850"/>
            </a:xfrm>
            <a:custGeom>
              <a:avLst/>
              <a:gdLst/>
              <a:ahLst/>
              <a:cxnLst/>
              <a:rect l="l" t="t" r="r" b="b"/>
              <a:pathLst>
                <a:path w="1702" h="10514" extrusionOk="0">
                  <a:moveTo>
                    <a:pt x="98" y="0"/>
                  </a:moveTo>
                  <a:cubicBezTo>
                    <a:pt x="93" y="0"/>
                    <a:pt x="84" y="38"/>
                    <a:pt x="72" y="110"/>
                  </a:cubicBezTo>
                  <a:cubicBezTo>
                    <a:pt x="58" y="182"/>
                    <a:pt x="45" y="289"/>
                    <a:pt x="33" y="429"/>
                  </a:cubicBezTo>
                  <a:cubicBezTo>
                    <a:pt x="10" y="707"/>
                    <a:pt x="0" y="1114"/>
                    <a:pt x="64" y="1611"/>
                  </a:cubicBezTo>
                  <a:cubicBezTo>
                    <a:pt x="128" y="2107"/>
                    <a:pt x="272" y="2695"/>
                    <a:pt x="547" y="3300"/>
                  </a:cubicBezTo>
                  <a:cubicBezTo>
                    <a:pt x="815" y="3904"/>
                    <a:pt x="1218" y="4518"/>
                    <a:pt x="1393" y="5243"/>
                  </a:cubicBezTo>
                  <a:cubicBezTo>
                    <a:pt x="1556" y="5919"/>
                    <a:pt x="1424" y="6599"/>
                    <a:pt x="1214" y="7170"/>
                  </a:cubicBezTo>
                  <a:cubicBezTo>
                    <a:pt x="1004" y="7746"/>
                    <a:pt x="733" y="8240"/>
                    <a:pt x="509" y="8664"/>
                  </a:cubicBezTo>
                  <a:lnTo>
                    <a:pt x="502" y="8675"/>
                  </a:lnTo>
                  <a:lnTo>
                    <a:pt x="502" y="8687"/>
                  </a:lnTo>
                  <a:cubicBezTo>
                    <a:pt x="495" y="9231"/>
                    <a:pt x="490" y="9682"/>
                    <a:pt x="486" y="10022"/>
                  </a:cubicBezTo>
                  <a:cubicBezTo>
                    <a:pt x="486" y="10338"/>
                    <a:pt x="490" y="10513"/>
                    <a:pt x="501" y="10514"/>
                  </a:cubicBezTo>
                  <a:cubicBezTo>
                    <a:pt x="511" y="10514"/>
                    <a:pt x="526" y="10339"/>
                    <a:pt x="544" y="10024"/>
                  </a:cubicBezTo>
                  <a:cubicBezTo>
                    <a:pt x="560" y="9686"/>
                    <a:pt x="581" y="9241"/>
                    <a:pt x="606" y="8702"/>
                  </a:cubicBezTo>
                  <a:lnTo>
                    <a:pt x="606" y="8702"/>
                  </a:lnTo>
                  <a:cubicBezTo>
                    <a:pt x="839" y="8285"/>
                    <a:pt x="1117" y="7797"/>
                    <a:pt x="1337" y="7214"/>
                  </a:cubicBezTo>
                  <a:cubicBezTo>
                    <a:pt x="1557" y="6635"/>
                    <a:pt x="1701" y="5924"/>
                    <a:pt x="1529" y="5211"/>
                  </a:cubicBezTo>
                  <a:cubicBezTo>
                    <a:pt x="1344" y="4453"/>
                    <a:pt x="932" y="3837"/>
                    <a:pt x="665" y="3246"/>
                  </a:cubicBezTo>
                  <a:cubicBezTo>
                    <a:pt x="389" y="2657"/>
                    <a:pt x="237" y="2084"/>
                    <a:pt x="162" y="1597"/>
                  </a:cubicBezTo>
                  <a:cubicBezTo>
                    <a:pt x="87" y="1109"/>
                    <a:pt x="82" y="709"/>
                    <a:pt x="87" y="432"/>
                  </a:cubicBezTo>
                  <a:cubicBezTo>
                    <a:pt x="95" y="155"/>
                    <a:pt x="110" y="2"/>
                    <a:pt x="98" y="0"/>
                  </a:cubicBezTo>
                  <a:cubicBezTo>
                    <a:pt x="98" y="0"/>
                    <a:pt x="98" y="0"/>
                    <a:pt x="98" y="0"/>
                  </a:cubicBezTo>
                  <a:close/>
                </a:path>
              </a:pathLst>
            </a:custGeom>
            <a:solidFill>
              <a:srgbClr val="3B24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826;p40">
              <a:extLst>
                <a:ext uri="{FF2B5EF4-FFF2-40B4-BE49-F238E27FC236}">
                  <a16:creationId xmlns:a16="http://schemas.microsoft.com/office/drawing/2014/main" id="{BE09BB24-6AED-4CDF-9304-3BE7934CB9BC}"/>
                </a:ext>
              </a:extLst>
            </p:cNvPr>
            <p:cNvSpPr/>
            <p:nvPr/>
          </p:nvSpPr>
          <p:spPr>
            <a:xfrm>
              <a:off x="5265625" y="3915775"/>
              <a:ext cx="216300" cy="133075"/>
            </a:xfrm>
            <a:custGeom>
              <a:avLst/>
              <a:gdLst/>
              <a:ahLst/>
              <a:cxnLst/>
              <a:rect l="l" t="t" r="r" b="b"/>
              <a:pathLst>
                <a:path w="8652" h="5323" extrusionOk="0">
                  <a:moveTo>
                    <a:pt x="27" y="1"/>
                  </a:moveTo>
                  <a:cubicBezTo>
                    <a:pt x="22" y="1"/>
                    <a:pt x="17" y="52"/>
                    <a:pt x="11" y="151"/>
                  </a:cubicBezTo>
                  <a:cubicBezTo>
                    <a:pt x="1" y="250"/>
                    <a:pt x="0" y="395"/>
                    <a:pt x="5" y="582"/>
                  </a:cubicBezTo>
                  <a:cubicBezTo>
                    <a:pt x="19" y="956"/>
                    <a:pt x="87" y="1503"/>
                    <a:pt x="310" y="2140"/>
                  </a:cubicBezTo>
                  <a:cubicBezTo>
                    <a:pt x="537" y="2770"/>
                    <a:pt x="927" y="3499"/>
                    <a:pt x="1580" y="4117"/>
                  </a:cubicBezTo>
                  <a:cubicBezTo>
                    <a:pt x="1904" y="4425"/>
                    <a:pt x="2293" y="4701"/>
                    <a:pt x="2736" y="4907"/>
                  </a:cubicBezTo>
                  <a:cubicBezTo>
                    <a:pt x="3178" y="5110"/>
                    <a:pt x="3671" y="5249"/>
                    <a:pt x="4186" y="5303"/>
                  </a:cubicBezTo>
                  <a:cubicBezTo>
                    <a:pt x="4326" y="5316"/>
                    <a:pt x="4466" y="5323"/>
                    <a:pt x="4604" y="5323"/>
                  </a:cubicBezTo>
                  <a:cubicBezTo>
                    <a:pt x="5487" y="5323"/>
                    <a:pt x="6327" y="5051"/>
                    <a:pt x="6951" y="4586"/>
                  </a:cubicBezTo>
                  <a:cubicBezTo>
                    <a:pt x="7680" y="4053"/>
                    <a:pt x="8125" y="3341"/>
                    <a:pt x="8368" y="2716"/>
                  </a:cubicBezTo>
                  <a:cubicBezTo>
                    <a:pt x="8606" y="2082"/>
                    <a:pt x="8651" y="1527"/>
                    <a:pt x="8631" y="1152"/>
                  </a:cubicBezTo>
                  <a:cubicBezTo>
                    <a:pt x="8620" y="965"/>
                    <a:pt x="8603" y="820"/>
                    <a:pt x="8581" y="723"/>
                  </a:cubicBezTo>
                  <a:cubicBezTo>
                    <a:pt x="8563" y="627"/>
                    <a:pt x="8551" y="576"/>
                    <a:pt x="8547" y="576"/>
                  </a:cubicBezTo>
                  <a:cubicBezTo>
                    <a:pt x="8547" y="576"/>
                    <a:pt x="8546" y="576"/>
                    <a:pt x="8546" y="576"/>
                  </a:cubicBezTo>
                  <a:cubicBezTo>
                    <a:pt x="8529" y="579"/>
                    <a:pt x="8575" y="782"/>
                    <a:pt x="8576" y="1153"/>
                  </a:cubicBezTo>
                  <a:cubicBezTo>
                    <a:pt x="8580" y="1523"/>
                    <a:pt x="8519" y="2065"/>
                    <a:pt x="8276" y="2680"/>
                  </a:cubicBezTo>
                  <a:cubicBezTo>
                    <a:pt x="8027" y="3286"/>
                    <a:pt x="7584" y="3973"/>
                    <a:pt x="6875" y="4481"/>
                  </a:cubicBezTo>
                  <a:cubicBezTo>
                    <a:pt x="6271" y="4924"/>
                    <a:pt x="5462" y="5183"/>
                    <a:pt x="4610" y="5183"/>
                  </a:cubicBezTo>
                  <a:cubicBezTo>
                    <a:pt x="4474" y="5183"/>
                    <a:pt x="4337" y="5176"/>
                    <a:pt x="4200" y="5163"/>
                  </a:cubicBezTo>
                  <a:cubicBezTo>
                    <a:pt x="3701" y="5111"/>
                    <a:pt x="3224" y="4979"/>
                    <a:pt x="2793" y="4782"/>
                  </a:cubicBezTo>
                  <a:cubicBezTo>
                    <a:pt x="2364" y="4584"/>
                    <a:pt x="1986" y="4320"/>
                    <a:pt x="1668" y="4023"/>
                  </a:cubicBezTo>
                  <a:cubicBezTo>
                    <a:pt x="1029" y="3427"/>
                    <a:pt x="638" y="2721"/>
                    <a:pt x="403" y="2106"/>
                  </a:cubicBezTo>
                  <a:cubicBezTo>
                    <a:pt x="171" y="1484"/>
                    <a:pt x="90" y="948"/>
                    <a:pt x="60" y="579"/>
                  </a:cubicBezTo>
                  <a:cubicBezTo>
                    <a:pt x="29" y="209"/>
                    <a:pt x="42" y="2"/>
                    <a:pt x="27" y="1"/>
                  </a:cubicBezTo>
                  <a:close/>
                </a:path>
              </a:pathLst>
            </a:custGeom>
            <a:solidFill>
              <a:srgbClr val="3B24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827;p40">
              <a:extLst>
                <a:ext uri="{FF2B5EF4-FFF2-40B4-BE49-F238E27FC236}">
                  <a16:creationId xmlns:a16="http://schemas.microsoft.com/office/drawing/2014/main" id="{9B04D2DA-1040-44C5-9C95-07190848EEAE}"/>
                </a:ext>
              </a:extLst>
            </p:cNvPr>
            <p:cNvSpPr/>
            <p:nvPr/>
          </p:nvSpPr>
          <p:spPr>
            <a:xfrm>
              <a:off x="5578950" y="4206100"/>
              <a:ext cx="110400" cy="66450"/>
            </a:xfrm>
            <a:custGeom>
              <a:avLst/>
              <a:gdLst/>
              <a:ahLst/>
              <a:cxnLst/>
              <a:rect l="l" t="t" r="r" b="b"/>
              <a:pathLst>
                <a:path w="4416" h="2658" extrusionOk="0">
                  <a:moveTo>
                    <a:pt x="4402" y="1"/>
                  </a:moveTo>
                  <a:cubicBezTo>
                    <a:pt x="4363" y="1"/>
                    <a:pt x="4107" y="116"/>
                    <a:pt x="3720" y="313"/>
                  </a:cubicBezTo>
                  <a:cubicBezTo>
                    <a:pt x="3304" y="524"/>
                    <a:pt x="2738" y="832"/>
                    <a:pt x="2130" y="1198"/>
                  </a:cubicBezTo>
                  <a:cubicBezTo>
                    <a:pt x="1521" y="1567"/>
                    <a:pt x="986" y="1925"/>
                    <a:pt x="606" y="2194"/>
                  </a:cubicBezTo>
                  <a:cubicBezTo>
                    <a:pt x="226" y="2463"/>
                    <a:pt x="0" y="2641"/>
                    <a:pt x="11" y="2657"/>
                  </a:cubicBezTo>
                  <a:cubicBezTo>
                    <a:pt x="11" y="2657"/>
                    <a:pt x="12" y="2658"/>
                    <a:pt x="14" y="2658"/>
                  </a:cubicBezTo>
                  <a:cubicBezTo>
                    <a:pt x="47" y="2658"/>
                    <a:pt x="288" y="2511"/>
                    <a:pt x="661" y="2276"/>
                  </a:cubicBezTo>
                  <a:cubicBezTo>
                    <a:pt x="1055" y="2029"/>
                    <a:pt x="1596" y="1685"/>
                    <a:pt x="2202" y="1319"/>
                  </a:cubicBezTo>
                  <a:cubicBezTo>
                    <a:pt x="2809" y="953"/>
                    <a:pt x="3364" y="634"/>
                    <a:pt x="3767" y="400"/>
                  </a:cubicBezTo>
                  <a:cubicBezTo>
                    <a:pt x="4168" y="167"/>
                    <a:pt x="4416" y="20"/>
                    <a:pt x="4407" y="2"/>
                  </a:cubicBezTo>
                  <a:cubicBezTo>
                    <a:pt x="4406" y="1"/>
                    <a:pt x="4405" y="1"/>
                    <a:pt x="4402" y="1"/>
                  </a:cubicBezTo>
                  <a:close/>
                </a:path>
              </a:pathLst>
            </a:custGeom>
            <a:solidFill>
              <a:srgbClr val="3B24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828;p40">
              <a:extLst>
                <a:ext uri="{FF2B5EF4-FFF2-40B4-BE49-F238E27FC236}">
                  <a16:creationId xmlns:a16="http://schemas.microsoft.com/office/drawing/2014/main" id="{5C61A6B5-6635-465E-B0A7-1288EE36A806}"/>
                </a:ext>
              </a:extLst>
            </p:cNvPr>
            <p:cNvSpPr/>
            <p:nvPr/>
          </p:nvSpPr>
          <p:spPr>
            <a:xfrm>
              <a:off x="5074275" y="3975700"/>
              <a:ext cx="304225" cy="418875"/>
            </a:xfrm>
            <a:custGeom>
              <a:avLst/>
              <a:gdLst/>
              <a:ahLst/>
              <a:cxnLst/>
              <a:rect l="l" t="t" r="r" b="b"/>
              <a:pathLst>
                <a:path w="12169" h="16755" extrusionOk="0">
                  <a:moveTo>
                    <a:pt x="4019" y="1"/>
                  </a:moveTo>
                  <a:cubicBezTo>
                    <a:pt x="4002" y="1"/>
                    <a:pt x="3985" y="2"/>
                    <a:pt x="3968" y="3"/>
                  </a:cubicBezTo>
                  <a:cubicBezTo>
                    <a:pt x="3868" y="11"/>
                    <a:pt x="3776" y="18"/>
                    <a:pt x="3689" y="25"/>
                  </a:cubicBezTo>
                  <a:cubicBezTo>
                    <a:pt x="3604" y="34"/>
                    <a:pt x="3523" y="35"/>
                    <a:pt x="3453" y="48"/>
                  </a:cubicBezTo>
                  <a:cubicBezTo>
                    <a:pt x="3382" y="65"/>
                    <a:pt x="3318" y="81"/>
                    <a:pt x="3261" y="96"/>
                  </a:cubicBezTo>
                  <a:cubicBezTo>
                    <a:pt x="3152" y="124"/>
                    <a:pt x="3067" y="146"/>
                    <a:pt x="3001" y="163"/>
                  </a:cubicBezTo>
                  <a:cubicBezTo>
                    <a:pt x="2944" y="179"/>
                    <a:pt x="2914" y="187"/>
                    <a:pt x="2915" y="190"/>
                  </a:cubicBezTo>
                  <a:cubicBezTo>
                    <a:pt x="2915" y="190"/>
                    <a:pt x="2916" y="191"/>
                    <a:pt x="2918" y="191"/>
                  </a:cubicBezTo>
                  <a:cubicBezTo>
                    <a:pt x="2927" y="191"/>
                    <a:pt x="2956" y="186"/>
                    <a:pt x="3006" y="176"/>
                  </a:cubicBezTo>
                  <a:cubicBezTo>
                    <a:pt x="3071" y="163"/>
                    <a:pt x="3158" y="146"/>
                    <a:pt x="3266" y="123"/>
                  </a:cubicBezTo>
                  <a:cubicBezTo>
                    <a:pt x="3324" y="111"/>
                    <a:pt x="3388" y="97"/>
                    <a:pt x="3458" y="82"/>
                  </a:cubicBezTo>
                  <a:cubicBezTo>
                    <a:pt x="3529" y="71"/>
                    <a:pt x="3608" y="72"/>
                    <a:pt x="3693" y="66"/>
                  </a:cubicBezTo>
                  <a:cubicBezTo>
                    <a:pt x="3778" y="62"/>
                    <a:pt x="3870" y="56"/>
                    <a:pt x="3968" y="51"/>
                  </a:cubicBezTo>
                  <a:cubicBezTo>
                    <a:pt x="3981" y="50"/>
                    <a:pt x="3994" y="50"/>
                    <a:pt x="4007" y="50"/>
                  </a:cubicBezTo>
                  <a:cubicBezTo>
                    <a:pt x="4093" y="50"/>
                    <a:pt x="4183" y="70"/>
                    <a:pt x="4279" y="77"/>
                  </a:cubicBezTo>
                  <a:cubicBezTo>
                    <a:pt x="4720" y="107"/>
                    <a:pt x="5248" y="277"/>
                    <a:pt x="5783" y="606"/>
                  </a:cubicBezTo>
                  <a:cubicBezTo>
                    <a:pt x="6320" y="930"/>
                    <a:pt x="6860" y="1416"/>
                    <a:pt x="7366" y="2027"/>
                  </a:cubicBezTo>
                  <a:cubicBezTo>
                    <a:pt x="8382" y="3252"/>
                    <a:pt x="9272" y="4954"/>
                    <a:pt x="10047" y="6913"/>
                  </a:cubicBezTo>
                  <a:cubicBezTo>
                    <a:pt x="10810" y="8861"/>
                    <a:pt x="11489" y="11071"/>
                    <a:pt x="12005" y="13433"/>
                  </a:cubicBezTo>
                  <a:lnTo>
                    <a:pt x="12005" y="13433"/>
                  </a:lnTo>
                  <a:cubicBezTo>
                    <a:pt x="11943" y="13455"/>
                    <a:pt x="11878" y="13479"/>
                    <a:pt x="11812" y="13502"/>
                  </a:cubicBezTo>
                  <a:cubicBezTo>
                    <a:pt x="8088" y="14665"/>
                    <a:pt x="4642" y="15741"/>
                    <a:pt x="1857" y="16610"/>
                  </a:cubicBezTo>
                  <a:lnTo>
                    <a:pt x="1857" y="16610"/>
                  </a:lnTo>
                  <a:cubicBezTo>
                    <a:pt x="1305" y="14454"/>
                    <a:pt x="850" y="12677"/>
                    <a:pt x="529" y="11426"/>
                  </a:cubicBezTo>
                  <a:cubicBezTo>
                    <a:pt x="366" y="10807"/>
                    <a:pt x="238" y="10319"/>
                    <a:pt x="148" y="9978"/>
                  </a:cubicBezTo>
                  <a:cubicBezTo>
                    <a:pt x="104" y="9818"/>
                    <a:pt x="70" y="9692"/>
                    <a:pt x="45" y="9599"/>
                  </a:cubicBezTo>
                  <a:cubicBezTo>
                    <a:pt x="21" y="9515"/>
                    <a:pt x="7" y="9471"/>
                    <a:pt x="3" y="9471"/>
                  </a:cubicBezTo>
                  <a:cubicBezTo>
                    <a:pt x="3" y="9471"/>
                    <a:pt x="3" y="9471"/>
                    <a:pt x="3" y="9471"/>
                  </a:cubicBezTo>
                  <a:cubicBezTo>
                    <a:pt x="0" y="9471"/>
                    <a:pt x="9" y="9517"/>
                    <a:pt x="27" y="9603"/>
                  </a:cubicBezTo>
                  <a:cubicBezTo>
                    <a:pt x="49" y="9698"/>
                    <a:pt x="78" y="9824"/>
                    <a:pt x="116" y="9986"/>
                  </a:cubicBezTo>
                  <a:cubicBezTo>
                    <a:pt x="198" y="10329"/>
                    <a:pt x="316" y="10819"/>
                    <a:pt x="466" y="11441"/>
                  </a:cubicBezTo>
                  <a:cubicBezTo>
                    <a:pt x="778" y="12706"/>
                    <a:pt x="1223" y="14509"/>
                    <a:pt x="1762" y="16696"/>
                  </a:cubicBezTo>
                  <a:lnTo>
                    <a:pt x="1777" y="16754"/>
                  </a:lnTo>
                  <a:lnTo>
                    <a:pt x="1835" y="16736"/>
                  </a:lnTo>
                  <a:cubicBezTo>
                    <a:pt x="4630" y="15873"/>
                    <a:pt x="8107" y="14824"/>
                    <a:pt x="11859" y="13634"/>
                  </a:cubicBezTo>
                  <a:cubicBezTo>
                    <a:pt x="11945" y="13603"/>
                    <a:pt x="12031" y="13573"/>
                    <a:pt x="12111" y="13545"/>
                  </a:cubicBezTo>
                  <a:lnTo>
                    <a:pt x="12168" y="13524"/>
                  </a:lnTo>
                  <a:lnTo>
                    <a:pt x="12155" y="13464"/>
                  </a:lnTo>
                  <a:cubicBezTo>
                    <a:pt x="11635" y="11068"/>
                    <a:pt x="10946" y="8836"/>
                    <a:pt x="10166" y="6866"/>
                  </a:cubicBezTo>
                  <a:cubicBezTo>
                    <a:pt x="9382" y="4901"/>
                    <a:pt x="8478" y="3195"/>
                    <a:pt x="7441" y="1964"/>
                  </a:cubicBezTo>
                  <a:cubicBezTo>
                    <a:pt x="6925" y="1350"/>
                    <a:pt x="6373" y="863"/>
                    <a:pt x="5822" y="539"/>
                  </a:cubicBezTo>
                  <a:cubicBezTo>
                    <a:pt x="5275" y="212"/>
                    <a:pt x="4733" y="46"/>
                    <a:pt x="4284" y="22"/>
                  </a:cubicBezTo>
                  <a:cubicBezTo>
                    <a:pt x="4191" y="17"/>
                    <a:pt x="4103" y="1"/>
                    <a:pt x="4019" y="1"/>
                  </a:cubicBezTo>
                  <a:close/>
                </a:path>
              </a:pathLst>
            </a:custGeom>
            <a:solidFill>
              <a:srgbClr val="3B24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829;p40">
              <a:extLst>
                <a:ext uri="{FF2B5EF4-FFF2-40B4-BE49-F238E27FC236}">
                  <a16:creationId xmlns:a16="http://schemas.microsoft.com/office/drawing/2014/main" id="{CAA7F861-A6C8-493F-8AE9-20D6DD8C8DE2}"/>
                </a:ext>
              </a:extLst>
            </p:cNvPr>
            <p:cNvSpPr/>
            <p:nvPr/>
          </p:nvSpPr>
          <p:spPr>
            <a:xfrm>
              <a:off x="5107875" y="4279075"/>
              <a:ext cx="259375" cy="71400"/>
            </a:xfrm>
            <a:custGeom>
              <a:avLst/>
              <a:gdLst/>
              <a:ahLst/>
              <a:cxnLst/>
              <a:rect l="l" t="t" r="r" b="b"/>
              <a:pathLst>
                <a:path w="10375" h="2856" extrusionOk="0">
                  <a:moveTo>
                    <a:pt x="10357" y="1"/>
                  </a:moveTo>
                  <a:cubicBezTo>
                    <a:pt x="10217" y="1"/>
                    <a:pt x="7944" y="596"/>
                    <a:pt x="5169" y="1361"/>
                  </a:cubicBezTo>
                  <a:cubicBezTo>
                    <a:pt x="2310" y="2148"/>
                    <a:pt x="1" y="2816"/>
                    <a:pt x="11" y="2854"/>
                  </a:cubicBezTo>
                  <a:cubicBezTo>
                    <a:pt x="11" y="2855"/>
                    <a:pt x="13" y="2855"/>
                    <a:pt x="17" y="2855"/>
                  </a:cubicBezTo>
                  <a:cubicBezTo>
                    <a:pt x="158" y="2855"/>
                    <a:pt x="2431" y="2260"/>
                    <a:pt x="5207" y="1495"/>
                  </a:cubicBezTo>
                  <a:cubicBezTo>
                    <a:pt x="8065" y="708"/>
                    <a:pt x="10375" y="40"/>
                    <a:pt x="10364" y="2"/>
                  </a:cubicBezTo>
                  <a:cubicBezTo>
                    <a:pt x="10364" y="1"/>
                    <a:pt x="10362" y="1"/>
                    <a:pt x="10357" y="1"/>
                  </a:cubicBezTo>
                  <a:close/>
                </a:path>
              </a:pathLst>
            </a:custGeom>
            <a:solidFill>
              <a:srgbClr val="3B24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830;p40">
              <a:extLst>
                <a:ext uri="{FF2B5EF4-FFF2-40B4-BE49-F238E27FC236}">
                  <a16:creationId xmlns:a16="http://schemas.microsoft.com/office/drawing/2014/main" id="{AA543805-D091-485A-AB5F-31B236814EE1}"/>
                </a:ext>
              </a:extLst>
            </p:cNvPr>
            <p:cNvSpPr/>
            <p:nvPr/>
          </p:nvSpPr>
          <p:spPr>
            <a:xfrm>
              <a:off x="5029550" y="3456850"/>
              <a:ext cx="315425" cy="493150"/>
            </a:xfrm>
            <a:custGeom>
              <a:avLst/>
              <a:gdLst/>
              <a:ahLst/>
              <a:cxnLst/>
              <a:rect l="l" t="t" r="r" b="b"/>
              <a:pathLst>
                <a:path w="12617" h="19726" extrusionOk="0">
                  <a:moveTo>
                    <a:pt x="9469" y="0"/>
                  </a:moveTo>
                  <a:cubicBezTo>
                    <a:pt x="9175" y="0"/>
                    <a:pt x="8881" y="34"/>
                    <a:pt x="8596" y="105"/>
                  </a:cubicBezTo>
                  <a:cubicBezTo>
                    <a:pt x="7061" y="486"/>
                    <a:pt x="5847" y="1738"/>
                    <a:pt x="5194" y="3178"/>
                  </a:cubicBezTo>
                  <a:cubicBezTo>
                    <a:pt x="4541" y="4620"/>
                    <a:pt x="4383" y="6235"/>
                    <a:pt x="4378" y="7817"/>
                  </a:cubicBezTo>
                  <a:cubicBezTo>
                    <a:pt x="4376" y="8654"/>
                    <a:pt x="4412" y="9500"/>
                    <a:pt x="4244" y="10320"/>
                  </a:cubicBezTo>
                  <a:cubicBezTo>
                    <a:pt x="4075" y="11140"/>
                    <a:pt x="3670" y="11950"/>
                    <a:pt x="2968" y="12406"/>
                  </a:cubicBezTo>
                  <a:cubicBezTo>
                    <a:pt x="2414" y="12765"/>
                    <a:pt x="1735" y="12871"/>
                    <a:pt x="1141" y="13159"/>
                  </a:cubicBezTo>
                  <a:cubicBezTo>
                    <a:pt x="548" y="13446"/>
                    <a:pt x="0" y="14054"/>
                    <a:pt x="148" y="14698"/>
                  </a:cubicBezTo>
                  <a:cubicBezTo>
                    <a:pt x="324" y="15467"/>
                    <a:pt x="1289" y="15697"/>
                    <a:pt x="2073" y="15779"/>
                  </a:cubicBezTo>
                  <a:cubicBezTo>
                    <a:pt x="2098" y="16722"/>
                    <a:pt x="2703" y="17626"/>
                    <a:pt x="3565" y="18010"/>
                  </a:cubicBezTo>
                  <a:cubicBezTo>
                    <a:pt x="3881" y="18151"/>
                    <a:pt x="4225" y="18219"/>
                    <a:pt x="4571" y="18219"/>
                  </a:cubicBezTo>
                  <a:cubicBezTo>
                    <a:pt x="5168" y="18219"/>
                    <a:pt x="5767" y="18015"/>
                    <a:pt x="6221" y="17627"/>
                  </a:cubicBezTo>
                  <a:lnTo>
                    <a:pt x="6221" y="17627"/>
                  </a:lnTo>
                  <a:cubicBezTo>
                    <a:pt x="5977" y="18588"/>
                    <a:pt x="6835" y="19598"/>
                    <a:pt x="7821" y="19712"/>
                  </a:cubicBezTo>
                  <a:cubicBezTo>
                    <a:pt x="7901" y="19721"/>
                    <a:pt x="7981" y="19726"/>
                    <a:pt x="8061" y="19726"/>
                  </a:cubicBezTo>
                  <a:cubicBezTo>
                    <a:pt x="8960" y="19726"/>
                    <a:pt x="9816" y="19146"/>
                    <a:pt x="10308" y="18378"/>
                  </a:cubicBezTo>
                  <a:cubicBezTo>
                    <a:pt x="10844" y="17543"/>
                    <a:pt x="11013" y="16525"/>
                    <a:pt x="11053" y="15534"/>
                  </a:cubicBezTo>
                  <a:cubicBezTo>
                    <a:pt x="11093" y="14543"/>
                    <a:pt x="11017" y="13547"/>
                    <a:pt x="11114" y="12560"/>
                  </a:cubicBezTo>
                  <a:lnTo>
                    <a:pt x="12616" y="1836"/>
                  </a:lnTo>
                  <a:cubicBezTo>
                    <a:pt x="12076" y="665"/>
                    <a:pt x="10767" y="0"/>
                    <a:pt x="9469" y="0"/>
                  </a:cubicBezTo>
                  <a:close/>
                </a:path>
              </a:pathLst>
            </a:custGeom>
            <a:solidFill>
              <a:srgbClr val="3B24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831;p40">
              <a:extLst>
                <a:ext uri="{FF2B5EF4-FFF2-40B4-BE49-F238E27FC236}">
                  <a16:creationId xmlns:a16="http://schemas.microsoft.com/office/drawing/2014/main" id="{25E15F44-4814-40CA-B5B3-CEE7CD150047}"/>
                </a:ext>
              </a:extLst>
            </p:cNvPr>
            <p:cNvSpPr/>
            <p:nvPr/>
          </p:nvSpPr>
          <p:spPr>
            <a:xfrm>
              <a:off x="5253600" y="3423775"/>
              <a:ext cx="388700" cy="242075"/>
            </a:xfrm>
            <a:custGeom>
              <a:avLst/>
              <a:gdLst/>
              <a:ahLst/>
              <a:cxnLst/>
              <a:rect l="l" t="t" r="r" b="b"/>
              <a:pathLst>
                <a:path w="15548" h="9683" extrusionOk="0">
                  <a:moveTo>
                    <a:pt x="8679" y="0"/>
                  </a:moveTo>
                  <a:cubicBezTo>
                    <a:pt x="1322" y="0"/>
                    <a:pt x="0" y="6325"/>
                    <a:pt x="1277" y="9683"/>
                  </a:cubicBezTo>
                  <a:lnTo>
                    <a:pt x="5007" y="5985"/>
                  </a:lnTo>
                  <a:lnTo>
                    <a:pt x="14832" y="4967"/>
                  </a:lnTo>
                  <a:cubicBezTo>
                    <a:pt x="14832" y="4967"/>
                    <a:pt x="15548" y="90"/>
                    <a:pt x="8851" y="1"/>
                  </a:cubicBezTo>
                  <a:cubicBezTo>
                    <a:pt x="8793" y="0"/>
                    <a:pt x="8736" y="0"/>
                    <a:pt x="8679" y="0"/>
                  </a:cubicBezTo>
                  <a:close/>
                </a:path>
              </a:pathLst>
            </a:custGeom>
            <a:solidFill>
              <a:srgbClr val="3B24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832;p40">
              <a:extLst>
                <a:ext uri="{FF2B5EF4-FFF2-40B4-BE49-F238E27FC236}">
                  <a16:creationId xmlns:a16="http://schemas.microsoft.com/office/drawing/2014/main" id="{5E5EF319-0808-4E5A-B3FB-3FCECD78632C}"/>
                </a:ext>
              </a:extLst>
            </p:cNvPr>
            <p:cNvSpPr/>
            <p:nvPr/>
          </p:nvSpPr>
          <p:spPr>
            <a:xfrm>
              <a:off x="5262900" y="3489600"/>
              <a:ext cx="358050" cy="555100"/>
            </a:xfrm>
            <a:custGeom>
              <a:avLst/>
              <a:gdLst/>
              <a:ahLst/>
              <a:cxnLst/>
              <a:rect l="l" t="t" r="r" b="b"/>
              <a:pathLst>
                <a:path w="14322" h="22204" extrusionOk="0">
                  <a:moveTo>
                    <a:pt x="8848" y="0"/>
                  </a:moveTo>
                  <a:cubicBezTo>
                    <a:pt x="6835" y="0"/>
                    <a:pt x="4824" y="602"/>
                    <a:pt x="3097" y="1800"/>
                  </a:cubicBezTo>
                  <a:lnTo>
                    <a:pt x="2783" y="2018"/>
                  </a:lnTo>
                  <a:lnTo>
                    <a:pt x="354" y="17420"/>
                  </a:lnTo>
                  <a:cubicBezTo>
                    <a:pt x="0" y="19665"/>
                    <a:pt x="1523" y="21776"/>
                    <a:pt x="3765" y="22147"/>
                  </a:cubicBezTo>
                  <a:cubicBezTo>
                    <a:pt x="3995" y="22185"/>
                    <a:pt x="4224" y="22204"/>
                    <a:pt x="4449" y="22204"/>
                  </a:cubicBezTo>
                  <a:cubicBezTo>
                    <a:pt x="6598" y="22204"/>
                    <a:pt x="8446" y="20525"/>
                    <a:pt x="8573" y="18302"/>
                  </a:cubicBezTo>
                  <a:cubicBezTo>
                    <a:pt x="8648" y="17003"/>
                    <a:pt x="8703" y="15945"/>
                    <a:pt x="8703" y="15945"/>
                  </a:cubicBezTo>
                  <a:cubicBezTo>
                    <a:pt x="8703" y="15945"/>
                    <a:pt x="8714" y="15945"/>
                    <a:pt x="8734" y="15945"/>
                  </a:cubicBezTo>
                  <a:cubicBezTo>
                    <a:pt x="9095" y="15945"/>
                    <a:pt x="12575" y="15863"/>
                    <a:pt x="13111" y="12704"/>
                  </a:cubicBezTo>
                  <a:cubicBezTo>
                    <a:pt x="13677" y="9371"/>
                    <a:pt x="14321" y="1615"/>
                    <a:pt x="14321" y="1615"/>
                  </a:cubicBezTo>
                  <a:cubicBezTo>
                    <a:pt x="12653" y="537"/>
                    <a:pt x="10750" y="0"/>
                    <a:pt x="8848" y="0"/>
                  </a:cubicBezTo>
                  <a:close/>
                </a:path>
              </a:pathLst>
            </a:custGeom>
            <a:solidFill>
              <a:srgbClr val="FFC0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833;p40">
              <a:extLst>
                <a:ext uri="{FF2B5EF4-FFF2-40B4-BE49-F238E27FC236}">
                  <a16:creationId xmlns:a16="http://schemas.microsoft.com/office/drawing/2014/main" id="{8B448CFA-E8E9-4432-A9AC-4DDAEBF22F03}"/>
                </a:ext>
              </a:extLst>
            </p:cNvPr>
            <p:cNvSpPr/>
            <p:nvPr/>
          </p:nvSpPr>
          <p:spPr>
            <a:xfrm>
              <a:off x="5565175" y="3665600"/>
              <a:ext cx="22225" cy="21625"/>
            </a:xfrm>
            <a:custGeom>
              <a:avLst/>
              <a:gdLst/>
              <a:ahLst/>
              <a:cxnLst/>
              <a:rect l="l" t="t" r="r" b="b"/>
              <a:pathLst>
                <a:path w="889" h="865" extrusionOk="0">
                  <a:moveTo>
                    <a:pt x="446" y="1"/>
                  </a:moveTo>
                  <a:cubicBezTo>
                    <a:pt x="234" y="1"/>
                    <a:pt x="50" y="166"/>
                    <a:pt x="26" y="387"/>
                  </a:cubicBezTo>
                  <a:cubicBezTo>
                    <a:pt x="0" y="624"/>
                    <a:pt x="166" y="836"/>
                    <a:pt x="397" y="862"/>
                  </a:cubicBezTo>
                  <a:cubicBezTo>
                    <a:pt x="413" y="863"/>
                    <a:pt x="428" y="864"/>
                    <a:pt x="443" y="864"/>
                  </a:cubicBezTo>
                  <a:cubicBezTo>
                    <a:pt x="655" y="864"/>
                    <a:pt x="838" y="700"/>
                    <a:pt x="863" y="478"/>
                  </a:cubicBezTo>
                  <a:cubicBezTo>
                    <a:pt x="888" y="241"/>
                    <a:pt x="722" y="29"/>
                    <a:pt x="491" y="3"/>
                  </a:cubicBezTo>
                  <a:cubicBezTo>
                    <a:pt x="476" y="2"/>
                    <a:pt x="461" y="1"/>
                    <a:pt x="446" y="1"/>
                  </a:cubicBezTo>
                  <a:close/>
                </a:path>
              </a:pathLst>
            </a:custGeom>
            <a:solidFill>
              <a:srgbClr val="3B24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834;p40">
              <a:extLst>
                <a:ext uri="{FF2B5EF4-FFF2-40B4-BE49-F238E27FC236}">
                  <a16:creationId xmlns:a16="http://schemas.microsoft.com/office/drawing/2014/main" id="{AA456A78-19A4-4FAA-B55B-6816903FF413}"/>
                </a:ext>
              </a:extLst>
            </p:cNvPr>
            <p:cNvSpPr/>
            <p:nvPr/>
          </p:nvSpPr>
          <p:spPr>
            <a:xfrm>
              <a:off x="5553025" y="3652025"/>
              <a:ext cx="42175" cy="15675"/>
            </a:xfrm>
            <a:custGeom>
              <a:avLst/>
              <a:gdLst/>
              <a:ahLst/>
              <a:cxnLst/>
              <a:rect l="l" t="t" r="r" b="b"/>
              <a:pathLst>
                <a:path w="1687" h="627" extrusionOk="0">
                  <a:moveTo>
                    <a:pt x="731" y="1"/>
                  </a:moveTo>
                  <a:cubicBezTo>
                    <a:pt x="527" y="1"/>
                    <a:pt x="347" y="56"/>
                    <a:pt x="227" y="124"/>
                  </a:cubicBezTo>
                  <a:cubicBezTo>
                    <a:pt x="68" y="212"/>
                    <a:pt x="1" y="308"/>
                    <a:pt x="21" y="339"/>
                  </a:cubicBezTo>
                  <a:cubicBezTo>
                    <a:pt x="27" y="349"/>
                    <a:pt x="41" y="353"/>
                    <a:pt x="61" y="353"/>
                  </a:cubicBezTo>
                  <a:cubicBezTo>
                    <a:pt x="150" y="353"/>
                    <a:pt x="366" y="274"/>
                    <a:pt x="639" y="274"/>
                  </a:cubicBezTo>
                  <a:cubicBezTo>
                    <a:pt x="712" y="274"/>
                    <a:pt x="790" y="279"/>
                    <a:pt x="870" y="294"/>
                  </a:cubicBezTo>
                  <a:cubicBezTo>
                    <a:pt x="1285" y="362"/>
                    <a:pt x="1555" y="627"/>
                    <a:pt x="1641" y="627"/>
                  </a:cubicBezTo>
                  <a:cubicBezTo>
                    <a:pt x="1648" y="627"/>
                    <a:pt x="1653" y="625"/>
                    <a:pt x="1658" y="622"/>
                  </a:cubicBezTo>
                  <a:cubicBezTo>
                    <a:pt x="1687" y="600"/>
                    <a:pt x="1655" y="486"/>
                    <a:pt x="1534" y="350"/>
                  </a:cubicBezTo>
                  <a:cubicBezTo>
                    <a:pt x="1415" y="215"/>
                    <a:pt x="1196" y="64"/>
                    <a:pt x="918" y="16"/>
                  </a:cubicBezTo>
                  <a:cubicBezTo>
                    <a:pt x="854" y="5"/>
                    <a:pt x="791" y="1"/>
                    <a:pt x="731" y="1"/>
                  </a:cubicBezTo>
                  <a:close/>
                </a:path>
              </a:pathLst>
            </a:custGeom>
            <a:solidFill>
              <a:srgbClr val="3B24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835;p40">
              <a:extLst>
                <a:ext uri="{FF2B5EF4-FFF2-40B4-BE49-F238E27FC236}">
                  <a16:creationId xmlns:a16="http://schemas.microsoft.com/office/drawing/2014/main" id="{902C3AF5-0279-4D1A-9025-3E5A005E12D8}"/>
                </a:ext>
              </a:extLst>
            </p:cNvPr>
            <p:cNvSpPr/>
            <p:nvPr/>
          </p:nvSpPr>
          <p:spPr>
            <a:xfrm>
              <a:off x="5452550" y="3654800"/>
              <a:ext cx="22225" cy="21625"/>
            </a:xfrm>
            <a:custGeom>
              <a:avLst/>
              <a:gdLst/>
              <a:ahLst/>
              <a:cxnLst/>
              <a:rect l="l" t="t" r="r" b="b"/>
              <a:pathLst>
                <a:path w="889" h="865" extrusionOk="0">
                  <a:moveTo>
                    <a:pt x="446" y="1"/>
                  </a:moveTo>
                  <a:cubicBezTo>
                    <a:pt x="234" y="1"/>
                    <a:pt x="51" y="165"/>
                    <a:pt x="26" y="387"/>
                  </a:cubicBezTo>
                  <a:cubicBezTo>
                    <a:pt x="1" y="625"/>
                    <a:pt x="167" y="837"/>
                    <a:pt x="398" y="862"/>
                  </a:cubicBezTo>
                  <a:cubicBezTo>
                    <a:pt x="413" y="864"/>
                    <a:pt x="427" y="865"/>
                    <a:pt x="442" y="865"/>
                  </a:cubicBezTo>
                  <a:cubicBezTo>
                    <a:pt x="654" y="865"/>
                    <a:pt x="839" y="701"/>
                    <a:pt x="863" y="478"/>
                  </a:cubicBezTo>
                  <a:cubicBezTo>
                    <a:pt x="889" y="242"/>
                    <a:pt x="723" y="29"/>
                    <a:pt x="491" y="3"/>
                  </a:cubicBezTo>
                  <a:cubicBezTo>
                    <a:pt x="476" y="2"/>
                    <a:pt x="461" y="1"/>
                    <a:pt x="446" y="1"/>
                  </a:cubicBezTo>
                  <a:close/>
                </a:path>
              </a:pathLst>
            </a:custGeom>
            <a:solidFill>
              <a:srgbClr val="3B24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836;p40">
              <a:extLst>
                <a:ext uri="{FF2B5EF4-FFF2-40B4-BE49-F238E27FC236}">
                  <a16:creationId xmlns:a16="http://schemas.microsoft.com/office/drawing/2014/main" id="{1A69194C-BB98-4B43-A877-98608AB4CB1A}"/>
                </a:ext>
              </a:extLst>
            </p:cNvPr>
            <p:cNvSpPr/>
            <p:nvPr/>
          </p:nvSpPr>
          <p:spPr>
            <a:xfrm>
              <a:off x="5438275" y="3641775"/>
              <a:ext cx="42175" cy="15650"/>
            </a:xfrm>
            <a:custGeom>
              <a:avLst/>
              <a:gdLst/>
              <a:ahLst/>
              <a:cxnLst/>
              <a:rect l="l" t="t" r="r" b="b"/>
              <a:pathLst>
                <a:path w="1687" h="626" extrusionOk="0">
                  <a:moveTo>
                    <a:pt x="730" y="0"/>
                  </a:moveTo>
                  <a:cubicBezTo>
                    <a:pt x="527" y="0"/>
                    <a:pt x="347" y="56"/>
                    <a:pt x="227" y="123"/>
                  </a:cubicBezTo>
                  <a:cubicBezTo>
                    <a:pt x="67" y="211"/>
                    <a:pt x="1" y="308"/>
                    <a:pt x="20" y="337"/>
                  </a:cubicBezTo>
                  <a:cubicBezTo>
                    <a:pt x="26" y="348"/>
                    <a:pt x="40" y="352"/>
                    <a:pt x="61" y="352"/>
                  </a:cubicBezTo>
                  <a:cubicBezTo>
                    <a:pt x="150" y="352"/>
                    <a:pt x="367" y="273"/>
                    <a:pt x="641" y="273"/>
                  </a:cubicBezTo>
                  <a:cubicBezTo>
                    <a:pt x="714" y="273"/>
                    <a:pt x="791" y="279"/>
                    <a:pt x="870" y="293"/>
                  </a:cubicBezTo>
                  <a:cubicBezTo>
                    <a:pt x="1285" y="361"/>
                    <a:pt x="1555" y="626"/>
                    <a:pt x="1641" y="626"/>
                  </a:cubicBezTo>
                  <a:cubicBezTo>
                    <a:pt x="1648" y="626"/>
                    <a:pt x="1653" y="624"/>
                    <a:pt x="1658" y="620"/>
                  </a:cubicBezTo>
                  <a:cubicBezTo>
                    <a:pt x="1687" y="598"/>
                    <a:pt x="1654" y="486"/>
                    <a:pt x="1534" y="349"/>
                  </a:cubicBezTo>
                  <a:cubicBezTo>
                    <a:pt x="1415" y="213"/>
                    <a:pt x="1196" y="64"/>
                    <a:pt x="917" y="16"/>
                  </a:cubicBezTo>
                  <a:cubicBezTo>
                    <a:pt x="853" y="5"/>
                    <a:pt x="791" y="0"/>
                    <a:pt x="730" y="0"/>
                  </a:cubicBezTo>
                  <a:close/>
                </a:path>
              </a:pathLst>
            </a:custGeom>
            <a:solidFill>
              <a:srgbClr val="3B24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837;p40">
              <a:extLst>
                <a:ext uri="{FF2B5EF4-FFF2-40B4-BE49-F238E27FC236}">
                  <a16:creationId xmlns:a16="http://schemas.microsoft.com/office/drawing/2014/main" id="{B902B7A1-9CF8-49AD-B017-A96A5FFBC64D}"/>
                </a:ext>
              </a:extLst>
            </p:cNvPr>
            <p:cNvSpPr/>
            <p:nvPr/>
          </p:nvSpPr>
          <p:spPr>
            <a:xfrm>
              <a:off x="5494050" y="3644375"/>
              <a:ext cx="31325" cy="105050"/>
            </a:xfrm>
            <a:custGeom>
              <a:avLst/>
              <a:gdLst/>
              <a:ahLst/>
              <a:cxnLst/>
              <a:rect l="l" t="t" r="r" b="b"/>
              <a:pathLst>
                <a:path w="1253" h="4202" extrusionOk="0">
                  <a:moveTo>
                    <a:pt x="755" y="0"/>
                  </a:moveTo>
                  <a:cubicBezTo>
                    <a:pt x="755" y="0"/>
                    <a:pt x="755" y="0"/>
                    <a:pt x="755" y="0"/>
                  </a:cubicBezTo>
                  <a:cubicBezTo>
                    <a:pt x="701" y="6"/>
                    <a:pt x="774" y="1170"/>
                    <a:pt x="918" y="2600"/>
                  </a:cubicBezTo>
                  <a:cubicBezTo>
                    <a:pt x="957" y="2951"/>
                    <a:pt x="993" y="3287"/>
                    <a:pt x="1028" y="3606"/>
                  </a:cubicBezTo>
                  <a:cubicBezTo>
                    <a:pt x="1048" y="3761"/>
                    <a:pt x="1064" y="3904"/>
                    <a:pt x="1017" y="3983"/>
                  </a:cubicBezTo>
                  <a:cubicBezTo>
                    <a:pt x="991" y="4034"/>
                    <a:pt x="935" y="4050"/>
                    <a:pt x="867" y="4050"/>
                  </a:cubicBezTo>
                  <a:cubicBezTo>
                    <a:pt x="831" y="4050"/>
                    <a:pt x="791" y="4045"/>
                    <a:pt x="751" y="4039"/>
                  </a:cubicBezTo>
                  <a:cubicBezTo>
                    <a:pt x="427" y="3998"/>
                    <a:pt x="189" y="3975"/>
                    <a:pt x="77" y="3975"/>
                  </a:cubicBezTo>
                  <a:cubicBezTo>
                    <a:pt x="32" y="3975"/>
                    <a:pt x="7" y="3979"/>
                    <a:pt x="6" y="3987"/>
                  </a:cubicBezTo>
                  <a:cubicBezTo>
                    <a:pt x="1" y="4014"/>
                    <a:pt x="277" y="4086"/>
                    <a:pt x="728" y="4179"/>
                  </a:cubicBezTo>
                  <a:cubicBezTo>
                    <a:pt x="777" y="4189"/>
                    <a:pt x="832" y="4202"/>
                    <a:pt x="897" y="4202"/>
                  </a:cubicBezTo>
                  <a:cubicBezTo>
                    <a:pt x="906" y="4202"/>
                    <a:pt x="916" y="4201"/>
                    <a:pt x="925" y="4201"/>
                  </a:cubicBezTo>
                  <a:cubicBezTo>
                    <a:pt x="1001" y="4200"/>
                    <a:pt x="1100" y="4156"/>
                    <a:pt x="1151" y="4074"/>
                  </a:cubicBezTo>
                  <a:cubicBezTo>
                    <a:pt x="1253" y="3909"/>
                    <a:pt x="1217" y="3734"/>
                    <a:pt x="1207" y="3585"/>
                  </a:cubicBezTo>
                  <a:cubicBezTo>
                    <a:pt x="1178" y="3265"/>
                    <a:pt x="1146" y="2930"/>
                    <a:pt x="1113" y="2578"/>
                  </a:cubicBezTo>
                  <a:cubicBezTo>
                    <a:pt x="969" y="1151"/>
                    <a:pt x="809" y="0"/>
                    <a:pt x="755" y="0"/>
                  </a:cubicBezTo>
                  <a:close/>
                </a:path>
              </a:pathLst>
            </a:custGeom>
            <a:solidFill>
              <a:srgbClr val="3B24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838;p40">
              <a:extLst>
                <a:ext uri="{FF2B5EF4-FFF2-40B4-BE49-F238E27FC236}">
                  <a16:creationId xmlns:a16="http://schemas.microsoft.com/office/drawing/2014/main" id="{D9BBB427-888A-447B-A439-0EA9157AAE62}"/>
                </a:ext>
              </a:extLst>
            </p:cNvPr>
            <p:cNvSpPr/>
            <p:nvPr/>
          </p:nvSpPr>
          <p:spPr>
            <a:xfrm>
              <a:off x="5376625" y="3838650"/>
              <a:ext cx="104150" cy="71725"/>
            </a:xfrm>
            <a:custGeom>
              <a:avLst/>
              <a:gdLst/>
              <a:ahLst/>
              <a:cxnLst/>
              <a:rect l="l" t="t" r="r" b="b"/>
              <a:pathLst>
                <a:path w="4166" h="2869" extrusionOk="0">
                  <a:moveTo>
                    <a:pt x="0" y="0"/>
                  </a:moveTo>
                  <a:cubicBezTo>
                    <a:pt x="0" y="0"/>
                    <a:pt x="814" y="2650"/>
                    <a:pt x="4106" y="2868"/>
                  </a:cubicBezTo>
                  <a:lnTo>
                    <a:pt x="4166" y="1973"/>
                  </a:lnTo>
                  <a:cubicBezTo>
                    <a:pt x="4166" y="1973"/>
                    <a:pt x="1963" y="1759"/>
                    <a:pt x="0" y="0"/>
                  </a:cubicBezTo>
                  <a:close/>
                </a:path>
              </a:pathLst>
            </a:custGeom>
            <a:solidFill>
              <a:srgbClr val="FF9B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839;p40">
              <a:extLst>
                <a:ext uri="{FF2B5EF4-FFF2-40B4-BE49-F238E27FC236}">
                  <a16:creationId xmlns:a16="http://schemas.microsoft.com/office/drawing/2014/main" id="{D588F244-8C8C-4532-9993-D479F1D67CDC}"/>
                </a:ext>
              </a:extLst>
            </p:cNvPr>
            <p:cNvSpPr/>
            <p:nvPr/>
          </p:nvSpPr>
          <p:spPr>
            <a:xfrm>
              <a:off x="5449275" y="3756850"/>
              <a:ext cx="34300" cy="26100"/>
            </a:xfrm>
            <a:custGeom>
              <a:avLst/>
              <a:gdLst/>
              <a:ahLst/>
              <a:cxnLst/>
              <a:rect l="l" t="t" r="r" b="b"/>
              <a:pathLst>
                <a:path w="1372" h="1044" extrusionOk="0">
                  <a:moveTo>
                    <a:pt x="549" y="1"/>
                  </a:moveTo>
                  <a:cubicBezTo>
                    <a:pt x="476" y="1"/>
                    <a:pt x="404" y="12"/>
                    <a:pt x="336" y="38"/>
                  </a:cubicBezTo>
                  <a:cubicBezTo>
                    <a:pt x="148" y="109"/>
                    <a:pt x="1" y="297"/>
                    <a:pt x="7" y="497"/>
                  </a:cubicBezTo>
                  <a:cubicBezTo>
                    <a:pt x="13" y="724"/>
                    <a:pt x="202" y="913"/>
                    <a:pt x="416" y="987"/>
                  </a:cubicBezTo>
                  <a:cubicBezTo>
                    <a:pt x="539" y="1030"/>
                    <a:pt x="667" y="1044"/>
                    <a:pt x="797" y="1044"/>
                  </a:cubicBezTo>
                  <a:cubicBezTo>
                    <a:pt x="895" y="1044"/>
                    <a:pt x="993" y="1036"/>
                    <a:pt x="1090" y="1027"/>
                  </a:cubicBezTo>
                  <a:cubicBezTo>
                    <a:pt x="1152" y="1021"/>
                    <a:pt x="1216" y="1015"/>
                    <a:pt x="1271" y="985"/>
                  </a:cubicBezTo>
                  <a:cubicBezTo>
                    <a:pt x="1327" y="956"/>
                    <a:pt x="1372" y="897"/>
                    <a:pt x="1365" y="834"/>
                  </a:cubicBezTo>
                  <a:lnTo>
                    <a:pt x="1357" y="810"/>
                  </a:lnTo>
                  <a:cubicBezTo>
                    <a:pt x="1341" y="520"/>
                    <a:pt x="1170" y="243"/>
                    <a:pt x="918" y="101"/>
                  </a:cubicBezTo>
                  <a:cubicBezTo>
                    <a:pt x="806" y="37"/>
                    <a:pt x="677" y="1"/>
                    <a:pt x="549" y="1"/>
                  </a:cubicBezTo>
                  <a:close/>
                </a:path>
              </a:pathLst>
            </a:custGeom>
            <a:solidFill>
              <a:srgbClr val="FF9B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840;p40">
              <a:extLst>
                <a:ext uri="{FF2B5EF4-FFF2-40B4-BE49-F238E27FC236}">
                  <a16:creationId xmlns:a16="http://schemas.microsoft.com/office/drawing/2014/main" id="{507509CA-8240-4B46-A5B2-51E63EBC5285}"/>
                </a:ext>
              </a:extLst>
            </p:cNvPr>
            <p:cNvSpPr/>
            <p:nvPr/>
          </p:nvSpPr>
          <p:spPr>
            <a:xfrm>
              <a:off x="5455425" y="3746875"/>
              <a:ext cx="34600" cy="39375"/>
            </a:xfrm>
            <a:custGeom>
              <a:avLst/>
              <a:gdLst/>
              <a:ahLst/>
              <a:cxnLst/>
              <a:rect l="l" t="t" r="r" b="b"/>
              <a:pathLst>
                <a:path w="1384" h="1575" extrusionOk="0">
                  <a:moveTo>
                    <a:pt x="128" y="0"/>
                  </a:moveTo>
                  <a:cubicBezTo>
                    <a:pt x="94" y="0"/>
                    <a:pt x="26" y="119"/>
                    <a:pt x="14" y="333"/>
                  </a:cubicBezTo>
                  <a:cubicBezTo>
                    <a:pt x="0" y="550"/>
                    <a:pt x="66" y="871"/>
                    <a:pt x="287" y="1141"/>
                  </a:cubicBezTo>
                  <a:cubicBezTo>
                    <a:pt x="509" y="1410"/>
                    <a:pt x="812" y="1536"/>
                    <a:pt x="1027" y="1564"/>
                  </a:cubicBezTo>
                  <a:cubicBezTo>
                    <a:pt x="1076" y="1571"/>
                    <a:pt x="1121" y="1574"/>
                    <a:pt x="1161" y="1574"/>
                  </a:cubicBezTo>
                  <a:cubicBezTo>
                    <a:pt x="1299" y="1574"/>
                    <a:pt x="1378" y="1539"/>
                    <a:pt x="1376" y="1513"/>
                  </a:cubicBezTo>
                  <a:cubicBezTo>
                    <a:pt x="1383" y="1439"/>
                    <a:pt x="857" y="1411"/>
                    <a:pt x="495" y="970"/>
                  </a:cubicBezTo>
                  <a:cubicBezTo>
                    <a:pt x="132" y="530"/>
                    <a:pt x="205" y="7"/>
                    <a:pt x="132" y="0"/>
                  </a:cubicBezTo>
                  <a:cubicBezTo>
                    <a:pt x="131" y="0"/>
                    <a:pt x="130" y="0"/>
                    <a:pt x="128" y="0"/>
                  </a:cubicBezTo>
                  <a:close/>
                </a:path>
              </a:pathLst>
            </a:custGeom>
            <a:solidFill>
              <a:srgbClr val="3B24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841;p40">
              <a:extLst>
                <a:ext uri="{FF2B5EF4-FFF2-40B4-BE49-F238E27FC236}">
                  <a16:creationId xmlns:a16="http://schemas.microsoft.com/office/drawing/2014/main" id="{156F6774-0090-4EFF-83F3-EA1E1CC6928A}"/>
                </a:ext>
              </a:extLst>
            </p:cNvPr>
            <p:cNvSpPr/>
            <p:nvPr/>
          </p:nvSpPr>
          <p:spPr>
            <a:xfrm>
              <a:off x="5249600" y="3644075"/>
              <a:ext cx="71400" cy="86675"/>
            </a:xfrm>
            <a:custGeom>
              <a:avLst/>
              <a:gdLst/>
              <a:ahLst/>
              <a:cxnLst/>
              <a:rect l="l" t="t" r="r" b="b"/>
              <a:pathLst>
                <a:path w="2856" h="3467" extrusionOk="0">
                  <a:moveTo>
                    <a:pt x="2035" y="1"/>
                  </a:moveTo>
                  <a:cubicBezTo>
                    <a:pt x="1450" y="1"/>
                    <a:pt x="716" y="277"/>
                    <a:pt x="412" y="1525"/>
                  </a:cubicBezTo>
                  <a:cubicBezTo>
                    <a:pt x="0" y="3211"/>
                    <a:pt x="1418" y="3467"/>
                    <a:pt x="2099" y="3467"/>
                  </a:cubicBezTo>
                  <a:cubicBezTo>
                    <a:pt x="2302" y="3467"/>
                    <a:pt x="2439" y="3444"/>
                    <a:pt x="2443" y="3430"/>
                  </a:cubicBezTo>
                  <a:cubicBezTo>
                    <a:pt x="2463" y="3369"/>
                    <a:pt x="2855" y="175"/>
                    <a:pt x="2855" y="175"/>
                  </a:cubicBezTo>
                  <a:cubicBezTo>
                    <a:pt x="2833" y="158"/>
                    <a:pt x="2477" y="1"/>
                    <a:pt x="2035" y="1"/>
                  </a:cubicBezTo>
                  <a:close/>
                </a:path>
              </a:pathLst>
            </a:custGeom>
            <a:solidFill>
              <a:srgbClr val="FFC0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842;p40">
              <a:extLst>
                <a:ext uri="{FF2B5EF4-FFF2-40B4-BE49-F238E27FC236}">
                  <a16:creationId xmlns:a16="http://schemas.microsoft.com/office/drawing/2014/main" id="{B8AAB56B-27FA-49C0-9819-90A68575D2B8}"/>
                </a:ext>
              </a:extLst>
            </p:cNvPr>
            <p:cNvSpPr/>
            <p:nvPr/>
          </p:nvSpPr>
          <p:spPr>
            <a:xfrm>
              <a:off x="5273650" y="3660925"/>
              <a:ext cx="29150" cy="48950"/>
            </a:xfrm>
            <a:custGeom>
              <a:avLst/>
              <a:gdLst/>
              <a:ahLst/>
              <a:cxnLst/>
              <a:rect l="l" t="t" r="r" b="b"/>
              <a:pathLst>
                <a:path w="1166" h="1958" extrusionOk="0">
                  <a:moveTo>
                    <a:pt x="840" y="1"/>
                  </a:moveTo>
                  <a:cubicBezTo>
                    <a:pt x="672" y="1"/>
                    <a:pt x="497" y="113"/>
                    <a:pt x="383" y="253"/>
                  </a:cubicBezTo>
                  <a:cubicBezTo>
                    <a:pt x="248" y="407"/>
                    <a:pt x="141" y="608"/>
                    <a:pt x="93" y="833"/>
                  </a:cubicBezTo>
                  <a:cubicBezTo>
                    <a:pt x="1" y="1277"/>
                    <a:pt x="142" y="1742"/>
                    <a:pt x="459" y="1905"/>
                  </a:cubicBezTo>
                  <a:cubicBezTo>
                    <a:pt x="538" y="1943"/>
                    <a:pt x="615" y="1958"/>
                    <a:pt x="683" y="1958"/>
                  </a:cubicBezTo>
                  <a:cubicBezTo>
                    <a:pt x="749" y="1958"/>
                    <a:pt x="806" y="1944"/>
                    <a:pt x="847" y="1926"/>
                  </a:cubicBezTo>
                  <a:cubicBezTo>
                    <a:pt x="933" y="1888"/>
                    <a:pt x="957" y="1842"/>
                    <a:pt x="950" y="1835"/>
                  </a:cubicBezTo>
                  <a:cubicBezTo>
                    <a:pt x="949" y="1834"/>
                    <a:pt x="947" y="1834"/>
                    <a:pt x="945" y="1834"/>
                  </a:cubicBezTo>
                  <a:cubicBezTo>
                    <a:pt x="931" y="1834"/>
                    <a:pt x="892" y="1856"/>
                    <a:pt x="827" y="1869"/>
                  </a:cubicBezTo>
                  <a:cubicBezTo>
                    <a:pt x="806" y="1873"/>
                    <a:pt x="781" y="1875"/>
                    <a:pt x="754" y="1875"/>
                  </a:cubicBezTo>
                  <a:cubicBezTo>
                    <a:pt x="685" y="1875"/>
                    <a:pt x="599" y="1859"/>
                    <a:pt x="519" y="1810"/>
                  </a:cubicBezTo>
                  <a:cubicBezTo>
                    <a:pt x="292" y="1672"/>
                    <a:pt x="173" y="1261"/>
                    <a:pt x="257" y="864"/>
                  </a:cubicBezTo>
                  <a:cubicBezTo>
                    <a:pt x="300" y="664"/>
                    <a:pt x="391" y="483"/>
                    <a:pt x="505" y="342"/>
                  </a:cubicBezTo>
                  <a:cubicBezTo>
                    <a:pt x="612" y="201"/>
                    <a:pt x="746" y="114"/>
                    <a:pt x="873" y="114"/>
                  </a:cubicBezTo>
                  <a:cubicBezTo>
                    <a:pt x="877" y="114"/>
                    <a:pt x="880" y="114"/>
                    <a:pt x="884" y="114"/>
                  </a:cubicBezTo>
                  <a:cubicBezTo>
                    <a:pt x="1014" y="114"/>
                    <a:pt x="1086" y="203"/>
                    <a:pt x="1100" y="271"/>
                  </a:cubicBezTo>
                  <a:cubicBezTo>
                    <a:pt x="1116" y="338"/>
                    <a:pt x="1090" y="379"/>
                    <a:pt x="1102" y="385"/>
                  </a:cubicBezTo>
                  <a:cubicBezTo>
                    <a:pt x="1103" y="386"/>
                    <a:pt x="1104" y="386"/>
                    <a:pt x="1105" y="386"/>
                  </a:cubicBezTo>
                  <a:cubicBezTo>
                    <a:pt x="1116" y="386"/>
                    <a:pt x="1161" y="351"/>
                    <a:pt x="1164" y="265"/>
                  </a:cubicBezTo>
                  <a:cubicBezTo>
                    <a:pt x="1165" y="219"/>
                    <a:pt x="1150" y="162"/>
                    <a:pt x="1106" y="108"/>
                  </a:cubicBezTo>
                  <a:cubicBezTo>
                    <a:pt x="1060" y="53"/>
                    <a:pt x="982" y="14"/>
                    <a:pt x="893" y="4"/>
                  </a:cubicBezTo>
                  <a:cubicBezTo>
                    <a:pt x="876" y="2"/>
                    <a:pt x="858" y="1"/>
                    <a:pt x="840" y="1"/>
                  </a:cubicBezTo>
                  <a:close/>
                </a:path>
              </a:pathLst>
            </a:custGeom>
            <a:solidFill>
              <a:srgbClr val="FF9B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843;p40">
              <a:extLst>
                <a:ext uri="{FF2B5EF4-FFF2-40B4-BE49-F238E27FC236}">
                  <a16:creationId xmlns:a16="http://schemas.microsoft.com/office/drawing/2014/main" id="{F8B59727-3C20-4660-AABB-A94E7FB24935}"/>
                </a:ext>
              </a:extLst>
            </p:cNvPr>
            <p:cNvSpPr/>
            <p:nvPr/>
          </p:nvSpPr>
          <p:spPr>
            <a:xfrm>
              <a:off x="5314375" y="3445525"/>
              <a:ext cx="316400" cy="222525"/>
            </a:xfrm>
            <a:custGeom>
              <a:avLst/>
              <a:gdLst/>
              <a:ahLst/>
              <a:cxnLst/>
              <a:rect l="l" t="t" r="r" b="b"/>
              <a:pathLst>
                <a:path w="12656" h="8901" extrusionOk="0">
                  <a:moveTo>
                    <a:pt x="5831" y="1"/>
                  </a:moveTo>
                  <a:cubicBezTo>
                    <a:pt x="5436" y="1"/>
                    <a:pt x="5046" y="19"/>
                    <a:pt x="4666" y="51"/>
                  </a:cubicBezTo>
                  <a:cubicBezTo>
                    <a:pt x="2291" y="246"/>
                    <a:pt x="719" y="1345"/>
                    <a:pt x="256" y="5009"/>
                  </a:cubicBezTo>
                  <a:lnTo>
                    <a:pt x="1" y="8901"/>
                  </a:lnTo>
                  <a:cubicBezTo>
                    <a:pt x="1929" y="8738"/>
                    <a:pt x="5366" y="5096"/>
                    <a:pt x="5366" y="5096"/>
                  </a:cubicBezTo>
                  <a:lnTo>
                    <a:pt x="5366" y="5096"/>
                  </a:lnTo>
                  <a:lnTo>
                    <a:pt x="4605" y="6571"/>
                  </a:lnTo>
                  <a:cubicBezTo>
                    <a:pt x="5115" y="6736"/>
                    <a:pt x="5598" y="6801"/>
                    <a:pt x="6045" y="6801"/>
                  </a:cubicBezTo>
                  <a:cubicBezTo>
                    <a:pt x="7782" y="6801"/>
                    <a:pt x="8954" y="5809"/>
                    <a:pt x="8955" y="5809"/>
                  </a:cubicBezTo>
                  <a:lnTo>
                    <a:pt x="8955" y="5809"/>
                  </a:lnTo>
                  <a:lnTo>
                    <a:pt x="8338" y="6495"/>
                  </a:lnTo>
                  <a:cubicBezTo>
                    <a:pt x="8389" y="6496"/>
                    <a:pt x="8439" y="6496"/>
                    <a:pt x="8488" y="6496"/>
                  </a:cubicBezTo>
                  <a:cubicBezTo>
                    <a:pt x="11090" y="6496"/>
                    <a:pt x="12039" y="5377"/>
                    <a:pt x="12363" y="4350"/>
                  </a:cubicBezTo>
                  <a:cubicBezTo>
                    <a:pt x="12655" y="3422"/>
                    <a:pt x="12282" y="2415"/>
                    <a:pt x="11503" y="1833"/>
                  </a:cubicBezTo>
                  <a:cubicBezTo>
                    <a:pt x="10635" y="1183"/>
                    <a:pt x="9202" y="353"/>
                    <a:pt x="7313" y="96"/>
                  </a:cubicBezTo>
                  <a:cubicBezTo>
                    <a:pt x="6821" y="29"/>
                    <a:pt x="6323" y="1"/>
                    <a:pt x="5831" y="1"/>
                  </a:cubicBezTo>
                  <a:close/>
                </a:path>
              </a:pathLst>
            </a:custGeom>
            <a:solidFill>
              <a:srgbClr val="3B24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844;p40">
              <a:extLst>
                <a:ext uri="{FF2B5EF4-FFF2-40B4-BE49-F238E27FC236}">
                  <a16:creationId xmlns:a16="http://schemas.microsoft.com/office/drawing/2014/main" id="{391500B2-8DB2-455D-B512-146DFA235008}"/>
                </a:ext>
              </a:extLst>
            </p:cNvPr>
            <p:cNvSpPr/>
            <p:nvPr/>
          </p:nvSpPr>
          <p:spPr>
            <a:xfrm>
              <a:off x="5265550" y="3411975"/>
              <a:ext cx="62250" cy="67925"/>
            </a:xfrm>
            <a:custGeom>
              <a:avLst/>
              <a:gdLst/>
              <a:ahLst/>
              <a:cxnLst/>
              <a:rect l="l" t="t" r="r" b="b"/>
              <a:pathLst>
                <a:path w="2490" h="2717" extrusionOk="0">
                  <a:moveTo>
                    <a:pt x="31" y="1"/>
                  </a:moveTo>
                  <a:cubicBezTo>
                    <a:pt x="27" y="1"/>
                    <a:pt x="25" y="1"/>
                    <a:pt x="24" y="3"/>
                  </a:cubicBezTo>
                  <a:cubicBezTo>
                    <a:pt x="1" y="42"/>
                    <a:pt x="781" y="395"/>
                    <a:pt x="1466" y="1164"/>
                  </a:cubicBezTo>
                  <a:cubicBezTo>
                    <a:pt x="2152" y="1914"/>
                    <a:pt x="2426" y="2717"/>
                    <a:pt x="2473" y="2717"/>
                  </a:cubicBezTo>
                  <a:cubicBezTo>
                    <a:pt x="2473" y="2717"/>
                    <a:pt x="2474" y="2717"/>
                    <a:pt x="2474" y="2716"/>
                  </a:cubicBezTo>
                  <a:cubicBezTo>
                    <a:pt x="2489" y="2712"/>
                    <a:pt x="2444" y="2503"/>
                    <a:pt x="2305" y="2189"/>
                  </a:cubicBezTo>
                  <a:cubicBezTo>
                    <a:pt x="2166" y="1875"/>
                    <a:pt x="1922" y="1462"/>
                    <a:pt x="1570" y="1070"/>
                  </a:cubicBezTo>
                  <a:cubicBezTo>
                    <a:pt x="1217" y="679"/>
                    <a:pt x="830" y="395"/>
                    <a:pt x="531" y="225"/>
                  </a:cubicBezTo>
                  <a:cubicBezTo>
                    <a:pt x="261" y="70"/>
                    <a:pt x="68" y="1"/>
                    <a:pt x="31" y="1"/>
                  </a:cubicBezTo>
                  <a:close/>
                </a:path>
              </a:pathLst>
            </a:custGeom>
            <a:solidFill>
              <a:srgbClr val="3B24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845;p40">
              <a:extLst>
                <a:ext uri="{FF2B5EF4-FFF2-40B4-BE49-F238E27FC236}">
                  <a16:creationId xmlns:a16="http://schemas.microsoft.com/office/drawing/2014/main" id="{7DC13F40-6C94-4CBD-9670-B96A468D289C}"/>
                </a:ext>
              </a:extLst>
            </p:cNvPr>
            <p:cNvSpPr/>
            <p:nvPr/>
          </p:nvSpPr>
          <p:spPr>
            <a:xfrm>
              <a:off x="5049250" y="3486375"/>
              <a:ext cx="168325" cy="288250"/>
            </a:xfrm>
            <a:custGeom>
              <a:avLst/>
              <a:gdLst/>
              <a:ahLst/>
              <a:cxnLst/>
              <a:rect l="l" t="t" r="r" b="b"/>
              <a:pathLst>
                <a:path w="6733" h="11530" extrusionOk="0">
                  <a:moveTo>
                    <a:pt x="6730" y="0"/>
                  </a:moveTo>
                  <a:cubicBezTo>
                    <a:pt x="6722" y="0"/>
                    <a:pt x="6664" y="31"/>
                    <a:pt x="6561" y="90"/>
                  </a:cubicBezTo>
                  <a:cubicBezTo>
                    <a:pt x="6451" y="153"/>
                    <a:pt x="6293" y="249"/>
                    <a:pt x="6091" y="379"/>
                  </a:cubicBezTo>
                  <a:cubicBezTo>
                    <a:pt x="5692" y="640"/>
                    <a:pt x="5112" y="1029"/>
                    <a:pt x="4488" y="1621"/>
                  </a:cubicBezTo>
                  <a:cubicBezTo>
                    <a:pt x="3870" y="2208"/>
                    <a:pt x="3195" y="3030"/>
                    <a:pt x="2845" y="4129"/>
                  </a:cubicBezTo>
                  <a:cubicBezTo>
                    <a:pt x="2673" y="4673"/>
                    <a:pt x="2579" y="5279"/>
                    <a:pt x="2640" y="5904"/>
                  </a:cubicBezTo>
                  <a:cubicBezTo>
                    <a:pt x="2671" y="6215"/>
                    <a:pt x="2746" y="6528"/>
                    <a:pt x="2856" y="6832"/>
                  </a:cubicBezTo>
                  <a:cubicBezTo>
                    <a:pt x="2969" y="7134"/>
                    <a:pt x="3116" y="7424"/>
                    <a:pt x="3253" y="7718"/>
                  </a:cubicBezTo>
                  <a:cubicBezTo>
                    <a:pt x="3389" y="8012"/>
                    <a:pt x="3513" y="8305"/>
                    <a:pt x="3576" y="8608"/>
                  </a:cubicBezTo>
                  <a:cubicBezTo>
                    <a:pt x="3644" y="8909"/>
                    <a:pt x="3638" y="9217"/>
                    <a:pt x="3577" y="9510"/>
                  </a:cubicBezTo>
                  <a:cubicBezTo>
                    <a:pt x="3453" y="10095"/>
                    <a:pt x="3123" y="10611"/>
                    <a:pt x="2700" y="10960"/>
                  </a:cubicBezTo>
                  <a:cubicBezTo>
                    <a:pt x="2357" y="11249"/>
                    <a:pt x="1935" y="11410"/>
                    <a:pt x="1530" y="11410"/>
                  </a:cubicBezTo>
                  <a:cubicBezTo>
                    <a:pt x="1439" y="11410"/>
                    <a:pt x="1348" y="11402"/>
                    <a:pt x="1260" y="11385"/>
                  </a:cubicBezTo>
                  <a:cubicBezTo>
                    <a:pt x="780" y="11308"/>
                    <a:pt x="382" y="10995"/>
                    <a:pt x="246" y="10605"/>
                  </a:cubicBezTo>
                  <a:cubicBezTo>
                    <a:pt x="99" y="10219"/>
                    <a:pt x="165" y="9807"/>
                    <a:pt x="365" y="9549"/>
                  </a:cubicBezTo>
                  <a:cubicBezTo>
                    <a:pt x="567" y="9290"/>
                    <a:pt x="868" y="9199"/>
                    <a:pt x="1095" y="9193"/>
                  </a:cubicBezTo>
                  <a:cubicBezTo>
                    <a:pt x="1107" y="9192"/>
                    <a:pt x="1118" y="9192"/>
                    <a:pt x="1130" y="9192"/>
                  </a:cubicBezTo>
                  <a:cubicBezTo>
                    <a:pt x="1346" y="9192"/>
                    <a:pt x="1510" y="9260"/>
                    <a:pt x="1608" y="9323"/>
                  </a:cubicBezTo>
                  <a:cubicBezTo>
                    <a:pt x="1707" y="9386"/>
                    <a:pt x="1750" y="9437"/>
                    <a:pt x="1760" y="9437"/>
                  </a:cubicBezTo>
                  <a:cubicBezTo>
                    <a:pt x="1760" y="9437"/>
                    <a:pt x="1761" y="9437"/>
                    <a:pt x="1761" y="9436"/>
                  </a:cubicBezTo>
                  <a:cubicBezTo>
                    <a:pt x="1761" y="9436"/>
                    <a:pt x="1727" y="9376"/>
                    <a:pt x="1624" y="9299"/>
                  </a:cubicBezTo>
                  <a:cubicBezTo>
                    <a:pt x="1523" y="9223"/>
                    <a:pt x="1341" y="9139"/>
                    <a:pt x="1094" y="9138"/>
                  </a:cubicBezTo>
                  <a:cubicBezTo>
                    <a:pt x="1093" y="9138"/>
                    <a:pt x="1091" y="9138"/>
                    <a:pt x="1090" y="9138"/>
                  </a:cubicBezTo>
                  <a:cubicBezTo>
                    <a:pt x="851" y="9138"/>
                    <a:pt x="530" y="9223"/>
                    <a:pt x="303" y="9501"/>
                  </a:cubicBezTo>
                  <a:cubicBezTo>
                    <a:pt x="79" y="9777"/>
                    <a:pt x="1" y="10221"/>
                    <a:pt x="154" y="10639"/>
                  </a:cubicBezTo>
                  <a:cubicBezTo>
                    <a:pt x="295" y="11066"/>
                    <a:pt x="727" y="11413"/>
                    <a:pt x="1240" y="11500"/>
                  </a:cubicBezTo>
                  <a:cubicBezTo>
                    <a:pt x="1339" y="11520"/>
                    <a:pt x="1441" y="11529"/>
                    <a:pt x="1544" y="11529"/>
                  </a:cubicBezTo>
                  <a:cubicBezTo>
                    <a:pt x="1974" y="11529"/>
                    <a:pt x="2423" y="11359"/>
                    <a:pt x="2782" y="11060"/>
                  </a:cubicBezTo>
                  <a:cubicBezTo>
                    <a:pt x="3230" y="10694"/>
                    <a:pt x="3578" y="10157"/>
                    <a:pt x="3712" y="9538"/>
                  </a:cubicBezTo>
                  <a:cubicBezTo>
                    <a:pt x="3777" y="9230"/>
                    <a:pt x="3784" y="8898"/>
                    <a:pt x="3712" y="8579"/>
                  </a:cubicBezTo>
                  <a:cubicBezTo>
                    <a:pt x="3646" y="8259"/>
                    <a:pt x="3518" y="7955"/>
                    <a:pt x="3380" y="7659"/>
                  </a:cubicBezTo>
                  <a:cubicBezTo>
                    <a:pt x="3241" y="7362"/>
                    <a:pt x="3097" y="7076"/>
                    <a:pt x="2986" y="6783"/>
                  </a:cubicBezTo>
                  <a:cubicBezTo>
                    <a:pt x="2879" y="6491"/>
                    <a:pt x="2807" y="6191"/>
                    <a:pt x="2776" y="5891"/>
                  </a:cubicBezTo>
                  <a:cubicBezTo>
                    <a:pt x="2716" y="5288"/>
                    <a:pt x="2804" y="4699"/>
                    <a:pt x="2969" y="4168"/>
                  </a:cubicBezTo>
                  <a:cubicBezTo>
                    <a:pt x="3302" y="3095"/>
                    <a:pt x="3954" y="2282"/>
                    <a:pt x="4557" y="1692"/>
                  </a:cubicBezTo>
                  <a:cubicBezTo>
                    <a:pt x="5165" y="1098"/>
                    <a:pt x="5733" y="699"/>
                    <a:pt x="6121" y="424"/>
                  </a:cubicBezTo>
                  <a:cubicBezTo>
                    <a:pt x="6309" y="296"/>
                    <a:pt x="6460" y="193"/>
                    <a:pt x="6575" y="115"/>
                  </a:cubicBezTo>
                  <a:cubicBezTo>
                    <a:pt x="6679" y="44"/>
                    <a:pt x="6733" y="5"/>
                    <a:pt x="6731" y="0"/>
                  </a:cubicBezTo>
                  <a:cubicBezTo>
                    <a:pt x="6731" y="0"/>
                    <a:pt x="6730" y="0"/>
                    <a:pt x="6730" y="0"/>
                  </a:cubicBezTo>
                  <a:close/>
                </a:path>
              </a:pathLst>
            </a:custGeom>
            <a:solidFill>
              <a:srgbClr val="3B24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846;p40">
              <a:extLst>
                <a:ext uri="{FF2B5EF4-FFF2-40B4-BE49-F238E27FC236}">
                  <a16:creationId xmlns:a16="http://schemas.microsoft.com/office/drawing/2014/main" id="{7BC04665-48D7-4C49-A76E-C9C2BAB69317}"/>
                </a:ext>
              </a:extLst>
            </p:cNvPr>
            <p:cNvSpPr/>
            <p:nvPr/>
          </p:nvSpPr>
          <p:spPr>
            <a:xfrm>
              <a:off x="5308150" y="3468750"/>
              <a:ext cx="22350" cy="70725"/>
            </a:xfrm>
            <a:custGeom>
              <a:avLst/>
              <a:gdLst/>
              <a:ahLst/>
              <a:cxnLst/>
              <a:rect l="l" t="t" r="r" b="b"/>
              <a:pathLst>
                <a:path w="894" h="2829" extrusionOk="0">
                  <a:moveTo>
                    <a:pt x="853" y="0"/>
                  </a:moveTo>
                  <a:cubicBezTo>
                    <a:pt x="832" y="0"/>
                    <a:pt x="702" y="110"/>
                    <a:pt x="545" y="325"/>
                  </a:cubicBezTo>
                  <a:cubicBezTo>
                    <a:pt x="379" y="548"/>
                    <a:pt x="197" y="898"/>
                    <a:pt x="98" y="1314"/>
                  </a:cubicBezTo>
                  <a:cubicBezTo>
                    <a:pt x="1" y="1731"/>
                    <a:pt x="10" y="2125"/>
                    <a:pt x="58" y="2399"/>
                  </a:cubicBezTo>
                  <a:cubicBezTo>
                    <a:pt x="105" y="2671"/>
                    <a:pt x="176" y="2828"/>
                    <a:pt x="192" y="2828"/>
                  </a:cubicBezTo>
                  <a:cubicBezTo>
                    <a:pt x="193" y="2828"/>
                    <a:pt x="193" y="2828"/>
                    <a:pt x="193" y="2828"/>
                  </a:cubicBezTo>
                  <a:cubicBezTo>
                    <a:pt x="238" y="2821"/>
                    <a:pt x="38" y="2151"/>
                    <a:pt x="234" y="1346"/>
                  </a:cubicBezTo>
                  <a:cubicBezTo>
                    <a:pt x="417" y="538"/>
                    <a:pt x="893" y="27"/>
                    <a:pt x="856" y="1"/>
                  </a:cubicBezTo>
                  <a:cubicBezTo>
                    <a:pt x="855" y="0"/>
                    <a:pt x="854" y="0"/>
                    <a:pt x="853" y="0"/>
                  </a:cubicBezTo>
                  <a:close/>
                </a:path>
              </a:pathLst>
            </a:custGeom>
            <a:solidFill>
              <a:srgbClr val="3B24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847;p40">
              <a:extLst>
                <a:ext uri="{FF2B5EF4-FFF2-40B4-BE49-F238E27FC236}">
                  <a16:creationId xmlns:a16="http://schemas.microsoft.com/office/drawing/2014/main" id="{78936705-71EE-42BC-86B1-E9CF8EF11F0E}"/>
                </a:ext>
              </a:extLst>
            </p:cNvPr>
            <p:cNvSpPr/>
            <p:nvPr/>
          </p:nvSpPr>
          <p:spPr>
            <a:xfrm>
              <a:off x="5251100" y="3716550"/>
              <a:ext cx="41425" cy="34900"/>
            </a:xfrm>
            <a:custGeom>
              <a:avLst/>
              <a:gdLst/>
              <a:ahLst/>
              <a:cxnLst/>
              <a:rect l="l" t="t" r="r" b="b"/>
              <a:pathLst>
                <a:path w="1657" h="1396" extrusionOk="0">
                  <a:moveTo>
                    <a:pt x="465" y="1"/>
                  </a:moveTo>
                  <a:cubicBezTo>
                    <a:pt x="450" y="1"/>
                    <a:pt x="402" y="16"/>
                    <a:pt x="335" y="61"/>
                  </a:cubicBezTo>
                  <a:cubicBezTo>
                    <a:pt x="256" y="114"/>
                    <a:pt x="154" y="218"/>
                    <a:pt x="88" y="381"/>
                  </a:cubicBezTo>
                  <a:cubicBezTo>
                    <a:pt x="24" y="540"/>
                    <a:pt x="1" y="769"/>
                    <a:pt x="111" y="986"/>
                  </a:cubicBezTo>
                  <a:cubicBezTo>
                    <a:pt x="220" y="1204"/>
                    <a:pt x="467" y="1354"/>
                    <a:pt x="731" y="1388"/>
                  </a:cubicBezTo>
                  <a:cubicBezTo>
                    <a:pt x="771" y="1393"/>
                    <a:pt x="812" y="1396"/>
                    <a:pt x="852" y="1396"/>
                  </a:cubicBezTo>
                  <a:cubicBezTo>
                    <a:pt x="1077" y="1396"/>
                    <a:pt x="1296" y="1316"/>
                    <a:pt x="1438" y="1167"/>
                  </a:cubicBezTo>
                  <a:cubicBezTo>
                    <a:pt x="1605" y="993"/>
                    <a:pt x="1656" y="770"/>
                    <a:pt x="1643" y="597"/>
                  </a:cubicBezTo>
                  <a:cubicBezTo>
                    <a:pt x="1631" y="422"/>
                    <a:pt x="1563" y="291"/>
                    <a:pt x="1502" y="218"/>
                  </a:cubicBezTo>
                  <a:cubicBezTo>
                    <a:pt x="1446" y="150"/>
                    <a:pt x="1402" y="124"/>
                    <a:pt x="1390" y="124"/>
                  </a:cubicBezTo>
                  <a:cubicBezTo>
                    <a:pt x="1389" y="124"/>
                    <a:pt x="1388" y="124"/>
                    <a:pt x="1388" y="125"/>
                  </a:cubicBezTo>
                  <a:cubicBezTo>
                    <a:pt x="1365" y="139"/>
                    <a:pt x="1544" y="284"/>
                    <a:pt x="1544" y="601"/>
                  </a:cubicBezTo>
                  <a:cubicBezTo>
                    <a:pt x="1543" y="752"/>
                    <a:pt x="1488" y="938"/>
                    <a:pt x="1347" y="1076"/>
                  </a:cubicBezTo>
                  <a:cubicBezTo>
                    <a:pt x="1230" y="1191"/>
                    <a:pt x="1048" y="1256"/>
                    <a:pt x="856" y="1256"/>
                  </a:cubicBezTo>
                  <a:cubicBezTo>
                    <a:pt x="821" y="1256"/>
                    <a:pt x="785" y="1254"/>
                    <a:pt x="750" y="1249"/>
                  </a:cubicBezTo>
                  <a:cubicBezTo>
                    <a:pt x="521" y="1219"/>
                    <a:pt x="316" y="1096"/>
                    <a:pt x="224" y="924"/>
                  </a:cubicBezTo>
                  <a:cubicBezTo>
                    <a:pt x="129" y="753"/>
                    <a:pt x="136" y="559"/>
                    <a:pt x="181" y="414"/>
                  </a:cubicBezTo>
                  <a:cubicBezTo>
                    <a:pt x="278" y="113"/>
                    <a:pt x="489" y="23"/>
                    <a:pt x="470" y="2"/>
                  </a:cubicBezTo>
                  <a:cubicBezTo>
                    <a:pt x="470" y="1"/>
                    <a:pt x="468" y="1"/>
                    <a:pt x="465" y="1"/>
                  </a:cubicBezTo>
                  <a:close/>
                </a:path>
              </a:pathLst>
            </a:custGeom>
            <a:solidFill>
              <a:srgbClr val="FDA9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848;p40">
              <a:extLst>
                <a:ext uri="{FF2B5EF4-FFF2-40B4-BE49-F238E27FC236}">
                  <a16:creationId xmlns:a16="http://schemas.microsoft.com/office/drawing/2014/main" id="{A357C63A-56B8-400E-9E83-C5EE1287B01A}"/>
                </a:ext>
              </a:extLst>
            </p:cNvPr>
            <p:cNvSpPr/>
            <p:nvPr/>
          </p:nvSpPr>
          <p:spPr>
            <a:xfrm>
              <a:off x="5560525" y="3444700"/>
              <a:ext cx="83150" cy="131175"/>
            </a:xfrm>
            <a:custGeom>
              <a:avLst/>
              <a:gdLst/>
              <a:ahLst/>
              <a:cxnLst/>
              <a:rect l="l" t="t" r="r" b="b"/>
              <a:pathLst>
                <a:path w="3326" h="5247" extrusionOk="0">
                  <a:moveTo>
                    <a:pt x="18" y="0"/>
                  </a:moveTo>
                  <a:cubicBezTo>
                    <a:pt x="12" y="0"/>
                    <a:pt x="9" y="1"/>
                    <a:pt x="8" y="2"/>
                  </a:cubicBezTo>
                  <a:cubicBezTo>
                    <a:pt x="0" y="29"/>
                    <a:pt x="376" y="112"/>
                    <a:pt x="908" y="402"/>
                  </a:cubicBezTo>
                  <a:cubicBezTo>
                    <a:pt x="1438" y="687"/>
                    <a:pt x="2119" y="1220"/>
                    <a:pt x="2591" y="2015"/>
                  </a:cubicBezTo>
                  <a:cubicBezTo>
                    <a:pt x="3061" y="2810"/>
                    <a:pt x="3201" y="3664"/>
                    <a:pt x="3196" y="4265"/>
                  </a:cubicBezTo>
                  <a:cubicBezTo>
                    <a:pt x="3194" y="4873"/>
                    <a:pt x="3086" y="5241"/>
                    <a:pt x="3112" y="5246"/>
                  </a:cubicBezTo>
                  <a:cubicBezTo>
                    <a:pt x="3112" y="5247"/>
                    <a:pt x="3112" y="5247"/>
                    <a:pt x="3112" y="5247"/>
                  </a:cubicBezTo>
                  <a:cubicBezTo>
                    <a:pt x="3122" y="5247"/>
                    <a:pt x="3155" y="5157"/>
                    <a:pt x="3197" y="4992"/>
                  </a:cubicBezTo>
                  <a:cubicBezTo>
                    <a:pt x="3239" y="4825"/>
                    <a:pt x="3281" y="4577"/>
                    <a:pt x="3295" y="4268"/>
                  </a:cubicBezTo>
                  <a:cubicBezTo>
                    <a:pt x="3326" y="3653"/>
                    <a:pt x="3199" y="2768"/>
                    <a:pt x="2711" y="1943"/>
                  </a:cubicBezTo>
                  <a:cubicBezTo>
                    <a:pt x="2223" y="1120"/>
                    <a:pt x="1508" y="582"/>
                    <a:pt x="955" y="314"/>
                  </a:cubicBezTo>
                  <a:cubicBezTo>
                    <a:pt x="677" y="177"/>
                    <a:pt x="439" y="95"/>
                    <a:pt x="272" y="51"/>
                  </a:cubicBezTo>
                  <a:cubicBezTo>
                    <a:pt x="135" y="16"/>
                    <a:pt x="47" y="0"/>
                    <a:pt x="18" y="0"/>
                  </a:cubicBezTo>
                  <a:close/>
                </a:path>
              </a:pathLst>
            </a:custGeom>
            <a:solidFill>
              <a:srgbClr val="3B24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849;p40">
              <a:extLst>
                <a:ext uri="{FF2B5EF4-FFF2-40B4-BE49-F238E27FC236}">
                  <a16:creationId xmlns:a16="http://schemas.microsoft.com/office/drawing/2014/main" id="{914073DB-4A0D-4953-B1C4-D39DAC4DDCDD}"/>
                </a:ext>
              </a:extLst>
            </p:cNvPr>
            <p:cNvSpPr/>
            <p:nvPr/>
          </p:nvSpPr>
          <p:spPr>
            <a:xfrm>
              <a:off x="5434000" y="3621800"/>
              <a:ext cx="51450" cy="14225"/>
            </a:xfrm>
            <a:custGeom>
              <a:avLst/>
              <a:gdLst/>
              <a:ahLst/>
              <a:cxnLst/>
              <a:rect l="l" t="t" r="r" b="b"/>
              <a:pathLst>
                <a:path w="2058" h="569" extrusionOk="0">
                  <a:moveTo>
                    <a:pt x="925" y="0"/>
                  </a:moveTo>
                  <a:cubicBezTo>
                    <a:pt x="663" y="0"/>
                    <a:pt x="432" y="71"/>
                    <a:pt x="276" y="151"/>
                  </a:cubicBezTo>
                  <a:cubicBezTo>
                    <a:pt x="90" y="246"/>
                    <a:pt x="1" y="342"/>
                    <a:pt x="11" y="356"/>
                  </a:cubicBezTo>
                  <a:cubicBezTo>
                    <a:pt x="12" y="358"/>
                    <a:pt x="15" y="359"/>
                    <a:pt x="19" y="359"/>
                  </a:cubicBezTo>
                  <a:cubicBezTo>
                    <a:pt x="48" y="359"/>
                    <a:pt x="151" y="300"/>
                    <a:pt x="316" y="242"/>
                  </a:cubicBezTo>
                  <a:cubicBezTo>
                    <a:pt x="465" y="188"/>
                    <a:pt x="670" y="139"/>
                    <a:pt x="900" y="139"/>
                  </a:cubicBezTo>
                  <a:cubicBezTo>
                    <a:pt x="952" y="139"/>
                    <a:pt x="1006" y="141"/>
                    <a:pt x="1061" y="147"/>
                  </a:cubicBezTo>
                  <a:cubicBezTo>
                    <a:pt x="1354" y="178"/>
                    <a:pt x="1604" y="290"/>
                    <a:pt x="1770" y="393"/>
                  </a:cubicBezTo>
                  <a:cubicBezTo>
                    <a:pt x="1925" y="488"/>
                    <a:pt x="2015" y="569"/>
                    <a:pt x="2040" y="569"/>
                  </a:cubicBezTo>
                  <a:cubicBezTo>
                    <a:pt x="2042" y="569"/>
                    <a:pt x="2043" y="568"/>
                    <a:pt x="2045" y="567"/>
                  </a:cubicBezTo>
                  <a:cubicBezTo>
                    <a:pt x="2058" y="556"/>
                    <a:pt x="1990" y="443"/>
                    <a:pt x="1827" y="312"/>
                  </a:cubicBezTo>
                  <a:cubicBezTo>
                    <a:pt x="1666" y="181"/>
                    <a:pt x="1398" y="41"/>
                    <a:pt x="1075" y="8"/>
                  </a:cubicBezTo>
                  <a:cubicBezTo>
                    <a:pt x="1024" y="3"/>
                    <a:pt x="974" y="0"/>
                    <a:pt x="925" y="0"/>
                  </a:cubicBezTo>
                  <a:close/>
                </a:path>
              </a:pathLst>
            </a:custGeom>
            <a:solidFill>
              <a:srgbClr val="3B24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850;p40">
              <a:extLst>
                <a:ext uri="{FF2B5EF4-FFF2-40B4-BE49-F238E27FC236}">
                  <a16:creationId xmlns:a16="http://schemas.microsoft.com/office/drawing/2014/main" id="{AE86E229-0460-4408-B2C5-E605A77D6894}"/>
                </a:ext>
              </a:extLst>
            </p:cNvPr>
            <p:cNvSpPr/>
            <p:nvPr/>
          </p:nvSpPr>
          <p:spPr>
            <a:xfrm>
              <a:off x="5548850" y="3642300"/>
              <a:ext cx="43275" cy="4700"/>
            </a:xfrm>
            <a:custGeom>
              <a:avLst/>
              <a:gdLst/>
              <a:ahLst/>
              <a:cxnLst/>
              <a:rect l="l" t="t" r="r" b="b"/>
              <a:pathLst>
                <a:path w="1731" h="188" extrusionOk="0">
                  <a:moveTo>
                    <a:pt x="297" y="1"/>
                  </a:moveTo>
                  <a:cubicBezTo>
                    <a:pt x="118" y="1"/>
                    <a:pt x="5" y="11"/>
                    <a:pt x="4" y="33"/>
                  </a:cubicBezTo>
                  <a:cubicBezTo>
                    <a:pt x="0" y="71"/>
                    <a:pt x="384" y="130"/>
                    <a:pt x="861" y="164"/>
                  </a:cubicBezTo>
                  <a:cubicBezTo>
                    <a:pt x="1080" y="180"/>
                    <a:pt x="1281" y="188"/>
                    <a:pt x="1434" y="188"/>
                  </a:cubicBezTo>
                  <a:cubicBezTo>
                    <a:pt x="1613" y="188"/>
                    <a:pt x="1727" y="177"/>
                    <a:pt x="1728" y="157"/>
                  </a:cubicBezTo>
                  <a:cubicBezTo>
                    <a:pt x="1731" y="118"/>
                    <a:pt x="1347" y="59"/>
                    <a:pt x="871" y="25"/>
                  </a:cubicBezTo>
                  <a:cubicBezTo>
                    <a:pt x="651" y="9"/>
                    <a:pt x="450" y="1"/>
                    <a:pt x="297" y="1"/>
                  </a:cubicBezTo>
                  <a:close/>
                </a:path>
              </a:pathLst>
            </a:custGeom>
            <a:solidFill>
              <a:srgbClr val="3B24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851;p40">
              <a:extLst>
                <a:ext uri="{FF2B5EF4-FFF2-40B4-BE49-F238E27FC236}">
                  <a16:creationId xmlns:a16="http://schemas.microsoft.com/office/drawing/2014/main" id="{F5773AA8-E087-4EDF-A05E-A1F13BC7281B}"/>
                </a:ext>
              </a:extLst>
            </p:cNvPr>
            <p:cNvSpPr/>
            <p:nvPr/>
          </p:nvSpPr>
          <p:spPr>
            <a:xfrm>
              <a:off x="5900100" y="4099775"/>
              <a:ext cx="114175" cy="83575"/>
            </a:xfrm>
            <a:custGeom>
              <a:avLst/>
              <a:gdLst/>
              <a:ahLst/>
              <a:cxnLst/>
              <a:rect l="l" t="t" r="r" b="b"/>
              <a:pathLst>
                <a:path w="4567" h="3343" extrusionOk="0">
                  <a:moveTo>
                    <a:pt x="3110" y="0"/>
                  </a:moveTo>
                  <a:cubicBezTo>
                    <a:pt x="3032" y="0"/>
                    <a:pt x="2945" y="9"/>
                    <a:pt x="2850" y="27"/>
                  </a:cubicBezTo>
                  <a:cubicBezTo>
                    <a:pt x="1" y="570"/>
                    <a:pt x="425" y="3343"/>
                    <a:pt x="425" y="3343"/>
                  </a:cubicBezTo>
                  <a:lnTo>
                    <a:pt x="3329" y="2942"/>
                  </a:lnTo>
                  <a:cubicBezTo>
                    <a:pt x="3329" y="2942"/>
                    <a:pt x="4567" y="0"/>
                    <a:pt x="3110" y="0"/>
                  </a:cubicBezTo>
                  <a:close/>
                </a:path>
              </a:pathLst>
            </a:custGeom>
            <a:solidFill>
              <a:srgbClr val="FF9B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852;p40">
              <a:extLst>
                <a:ext uri="{FF2B5EF4-FFF2-40B4-BE49-F238E27FC236}">
                  <a16:creationId xmlns:a16="http://schemas.microsoft.com/office/drawing/2014/main" id="{3D33643C-407C-45F3-876D-159DF9154FA1}"/>
                </a:ext>
              </a:extLst>
            </p:cNvPr>
            <p:cNvSpPr/>
            <p:nvPr/>
          </p:nvSpPr>
          <p:spPr>
            <a:xfrm>
              <a:off x="5800550" y="3790850"/>
              <a:ext cx="317550" cy="577250"/>
            </a:xfrm>
            <a:custGeom>
              <a:avLst/>
              <a:gdLst/>
              <a:ahLst/>
              <a:cxnLst/>
              <a:rect l="l" t="t" r="r" b="b"/>
              <a:pathLst>
                <a:path w="12702" h="23090" extrusionOk="0">
                  <a:moveTo>
                    <a:pt x="7713" y="1"/>
                  </a:moveTo>
                  <a:cubicBezTo>
                    <a:pt x="5824" y="1"/>
                    <a:pt x="3693" y="1983"/>
                    <a:pt x="2638" y="4894"/>
                  </a:cubicBezTo>
                  <a:cubicBezTo>
                    <a:pt x="1453" y="8166"/>
                    <a:pt x="2069" y="11396"/>
                    <a:pt x="3995" y="12261"/>
                  </a:cubicBezTo>
                  <a:lnTo>
                    <a:pt x="3956" y="12256"/>
                  </a:lnTo>
                  <a:lnTo>
                    <a:pt x="162" y="21950"/>
                  </a:lnTo>
                  <a:cubicBezTo>
                    <a:pt x="0" y="22364"/>
                    <a:pt x="191" y="22832"/>
                    <a:pt x="595" y="23015"/>
                  </a:cubicBezTo>
                  <a:cubicBezTo>
                    <a:pt x="707" y="23066"/>
                    <a:pt x="824" y="23090"/>
                    <a:pt x="939" y="23090"/>
                  </a:cubicBezTo>
                  <a:cubicBezTo>
                    <a:pt x="1271" y="23090"/>
                    <a:pt x="1587" y="22890"/>
                    <a:pt x="1717" y="22560"/>
                  </a:cubicBezTo>
                  <a:lnTo>
                    <a:pt x="5544" y="12834"/>
                  </a:lnTo>
                  <a:lnTo>
                    <a:pt x="5539" y="12832"/>
                  </a:lnTo>
                  <a:lnTo>
                    <a:pt x="5539" y="12832"/>
                  </a:lnTo>
                  <a:cubicBezTo>
                    <a:pt x="5541" y="12832"/>
                    <a:pt x="5542" y="12833"/>
                    <a:pt x="5544" y="12834"/>
                  </a:cubicBezTo>
                  <a:cubicBezTo>
                    <a:pt x="5822" y="12935"/>
                    <a:pt x="6111" y="12983"/>
                    <a:pt x="6407" y="12983"/>
                  </a:cubicBezTo>
                  <a:cubicBezTo>
                    <a:pt x="8296" y="12983"/>
                    <a:pt x="10428" y="11001"/>
                    <a:pt x="11482" y="8090"/>
                  </a:cubicBezTo>
                  <a:cubicBezTo>
                    <a:pt x="12702" y="4724"/>
                    <a:pt x="12020" y="1389"/>
                    <a:pt x="9960" y="643"/>
                  </a:cubicBezTo>
                  <a:cubicBezTo>
                    <a:pt x="9718" y="555"/>
                    <a:pt x="9468" y="511"/>
                    <a:pt x="9214" y="499"/>
                  </a:cubicBezTo>
                  <a:lnTo>
                    <a:pt x="9214" y="499"/>
                  </a:lnTo>
                  <a:cubicBezTo>
                    <a:pt x="10762" y="1649"/>
                    <a:pt x="11182" y="4608"/>
                    <a:pt x="10099" y="7596"/>
                  </a:cubicBezTo>
                  <a:cubicBezTo>
                    <a:pt x="9044" y="10507"/>
                    <a:pt x="6915" y="12482"/>
                    <a:pt x="5025" y="12482"/>
                  </a:cubicBezTo>
                  <a:cubicBezTo>
                    <a:pt x="5019" y="12482"/>
                    <a:pt x="5013" y="12482"/>
                    <a:pt x="5007" y="12481"/>
                  </a:cubicBezTo>
                  <a:lnTo>
                    <a:pt x="4857" y="12442"/>
                  </a:lnTo>
                  <a:cubicBezTo>
                    <a:pt x="3350" y="11265"/>
                    <a:pt x="2951" y="8342"/>
                    <a:pt x="4021" y="5387"/>
                  </a:cubicBezTo>
                  <a:cubicBezTo>
                    <a:pt x="5076" y="2476"/>
                    <a:pt x="7207" y="497"/>
                    <a:pt x="9096" y="497"/>
                  </a:cubicBezTo>
                  <a:cubicBezTo>
                    <a:pt x="9136" y="497"/>
                    <a:pt x="9175" y="498"/>
                    <a:pt x="9214" y="499"/>
                  </a:cubicBezTo>
                  <a:cubicBezTo>
                    <a:pt x="9019" y="354"/>
                    <a:pt x="8807" y="234"/>
                    <a:pt x="8576" y="150"/>
                  </a:cubicBezTo>
                  <a:cubicBezTo>
                    <a:pt x="8298" y="49"/>
                    <a:pt x="8008" y="1"/>
                    <a:pt x="7713" y="1"/>
                  </a:cubicBezTo>
                  <a:close/>
                </a:path>
              </a:pathLst>
            </a:custGeom>
            <a:solidFill>
              <a:srgbClr val="3B24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853;p40">
              <a:extLst>
                <a:ext uri="{FF2B5EF4-FFF2-40B4-BE49-F238E27FC236}">
                  <a16:creationId xmlns:a16="http://schemas.microsoft.com/office/drawing/2014/main" id="{C152BFD4-BA03-498A-8C6A-5ACEFA13D62D}"/>
                </a:ext>
              </a:extLst>
            </p:cNvPr>
            <p:cNvSpPr/>
            <p:nvPr/>
          </p:nvSpPr>
          <p:spPr>
            <a:xfrm>
              <a:off x="6006500" y="3835825"/>
              <a:ext cx="44800" cy="190525"/>
            </a:xfrm>
            <a:custGeom>
              <a:avLst/>
              <a:gdLst/>
              <a:ahLst/>
              <a:cxnLst/>
              <a:rect l="l" t="t" r="r" b="b"/>
              <a:pathLst>
                <a:path w="1792" h="7621" extrusionOk="0">
                  <a:moveTo>
                    <a:pt x="1014" y="0"/>
                  </a:moveTo>
                  <a:cubicBezTo>
                    <a:pt x="1014" y="0"/>
                    <a:pt x="1014" y="0"/>
                    <a:pt x="1014" y="1"/>
                  </a:cubicBezTo>
                  <a:cubicBezTo>
                    <a:pt x="987" y="14"/>
                    <a:pt x="1239" y="396"/>
                    <a:pt x="1416" y="1096"/>
                  </a:cubicBezTo>
                  <a:cubicBezTo>
                    <a:pt x="1598" y="1790"/>
                    <a:pt x="1650" y="2807"/>
                    <a:pt x="1416" y="3882"/>
                  </a:cubicBezTo>
                  <a:cubicBezTo>
                    <a:pt x="1180" y="4958"/>
                    <a:pt x="771" y="5879"/>
                    <a:pt x="479" y="6541"/>
                  </a:cubicBezTo>
                  <a:cubicBezTo>
                    <a:pt x="339" y="6851"/>
                    <a:pt x="220" y="7113"/>
                    <a:pt x="124" y="7325"/>
                  </a:cubicBezTo>
                  <a:cubicBezTo>
                    <a:pt x="42" y="7511"/>
                    <a:pt x="0" y="7616"/>
                    <a:pt x="9" y="7620"/>
                  </a:cubicBezTo>
                  <a:cubicBezTo>
                    <a:pt x="9" y="7620"/>
                    <a:pt x="9" y="7621"/>
                    <a:pt x="10" y="7621"/>
                  </a:cubicBezTo>
                  <a:cubicBezTo>
                    <a:pt x="20" y="7621"/>
                    <a:pt x="78" y="7524"/>
                    <a:pt x="173" y="7349"/>
                  </a:cubicBezTo>
                  <a:cubicBezTo>
                    <a:pt x="271" y="7171"/>
                    <a:pt x="408" y="6910"/>
                    <a:pt x="568" y="6583"/>
                  </a:cubicBezTo>
                  <a:cubicBezTo>
                    <a:pt x="885" y="5931"/>
                    <a:pt x="1313" y="5007"/>
                    <a:pt x="1553" y="3911"/>
                  </a:cubicBezTo>
                  <a:cubicBezTo>
                    <a:pt x="1792" y="2816"/>
                    <a:pt x="1723" y="1773"/>
                    <a:pt x="1511" y="1070"/>
                  </a:cubicBezTo>
                  <a:cubicBezTo>
                    <a:pt x="1409" y="717"/>
                    <a:pt x="1287" y="445"/>
                    <a:pt x="1187" y="267"/>
                  </a:cubicBezTo>
                  <a:cubicBezTo>
                    <a:pt x="1090" y="91"/>
                    <a:pt x="1023" y="0"/>
                    <a:pt x="1014" y="0"/>
                  </a:cubicBezTo>
                  <a:close/>
                </a:path>
              </a:pathLst>
            </a:custGeom>
            <a:solidFill>
              <a:srgbClr val="3B24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854;p40">
              <a:extLst>
                <a:ext uri="{FF2B5EF4-FFF2-40B4-BE49-F238E27FC236}">
                  <a16:creationId xmlns:a16="http://schemas.microsoft.com/office/drawing/2014/main" id="{2F0FD677-0490-4B6A-A540-73B14F4B0356}"/>
                </a:ext>
              </a:extLst>
            </p:cNvPr>
            <p:cNvSpPr/>
            <p:nvPr/>
          </p:nvSpPr>
          <p:spPr>
            <a:xfrm>
              <a:off x="5980450" y="4045650"/>
              <a:ext cx="17000" cy="15850"/>
            </a:xfrm>
            <a:custGeom>
              <a:avLst/>
              <a:gdLst/>
              <a:ahLst/>
              <a:cxnLst/>
              <a:rect l="l" t="t" r="r" b="b"/>
              <a:pathLst>
                <a:path w="680" h="634" extrusionOk="0">
                  <a:moveTo>
                    <a:pt x="641" y="1"/>
                  </a:moveTo>
                  <a:cubicBezTo>
                    <a:pt x="594" y="1"/>
                    <a:pt x="447" y="112"/>
                    <a:pt x="290" y="267"/>
                  </a:cubicBezTo>
                  <a:cubicBezTo>
                    <a:pt x="118" y="440"/>
                    <a:pt x="1" y="603"/>
                    <a:pt x="28" y="630"/>
                  </a:cubicBezTo>
                  <a:cubicBezTo>
                    <a:pt x="30" y="632"/>
                    <a:pt x="34" y="634"/>
                    <a:pt x="39" y="634"/>
                  </a:cubicBezTo>
                  <a:cubicBezTo>
                    <a:pt x="86" y="634"/>
                    <a:pt x="234" y="523"/>
                    <a:pt x="390" y="367"/>
                  </a:cubicBezTo>
                  <a:cubicBezTo>
                    <a:pt x="562" y="194"/>
                    <a:pt x="680" y="32"/>
                    <a:pt x="653" y="4"/>
                  </a:cubicBezTo>
                  <a:cubicBezTo>
                    <a:pt x="650" y="2"/>
                    <a:pt x="646" y="1"/>
                    <a:pt x="641" y="1"/>
                  </a:cubicBezTo>
                  <a:close/>
                </a:path>
              </a:pathLst>
            </a:custGeom>
            <a:solidFill>
              <a:srgbClr val="3B24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855;p40">
              <a:extLst>
                <a:ext uri="{FF2B5EF4-FFF2-40B4-BE49-F238E27FC236}">
                  <a16:creationId xmlns:a16="http://schemas.microsoft.com/office/drawing/2014/main" id="{02DBF217-D156-4EF3-8843-55A56DF4A1D4}"/>
                </a:ext>
              </a:extLst>
            </p:cNvPr>
            <p:cNvSpPr/>
            <p:nvPr/>
          </p:nvSpPr>
          <p:spPr>
            <a:xfrm>
              <a:off x="5818450" y="4082475"/>
              <a:ext cx="74875" cy="90875"/>
            </a:xfrm>
            <a:custGeom>
              <a:avLst/>
              <a:gdLst/>
              <a:ahLst/>
              <a:cxnLst/>
              <a:rect l="l" t="t" r="r" b="b"/>
              <a:pathLst>
                <a:path w="2995" h="3635" extrusionOk="0">
                  <a:moveTo>
                    <a:pt x="656" y="0"/>
                  </a:moveTo>
                  <a:cubicBezTo>
                    <a:pt x="433" y="0"/>
                    <a:pt x="210" y="72"/>
                    <a:pt x="0" y="259"/>
                  </a:cubicBezTo>
                  <a:cubicBezTo>
                    <a:pt x="763" y="1346"/>
                    <a:pt x="1471" y="2474"/>
                    <a:pt x="2118" y="3634"/>
                  </a:cubicBezTo>
                  <a:lnTo>
                    <a:pt x="2995" y="2175"/>
                  </a:lnTo>
                  <a:cubicBezTo>
                    <a:pt x="2700" y="1619"/>
                    <a:pt x="2358" y="852"/>
                    <a:pt x="1842" y="494"/>
                  </a:cubicBezTo>
                  <a:cubicBezTo>
                    <a:pt x="1503" y="260"/>
                    <a:pt x="1079" y="0"/>
                    <a:pt x="656" y="0"/>
                  </a:cubicBezTo>
                  <a:close/>
                </a:path>
              </a:pathLst>
            </a:custGeom>
            <a:solidFill>
              <a:srgbClr val="FF9B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856;p40">
              <a:extLst>
                <a:ext uri="{FF2B5EF4-FFF2-40B4-BE49-F238E27FC236}">
                  <a16:creationId xmlns:a16="http://schemas.microsoft.com/office/drawing/2014/main" id="{F9754543-3751-4C59-8F32-0E11B412B868}"/>
                </a:ext>
              </a:extLst>
            </p:cNvPr>
            <p:cNvSpPr/>
            <p:nvPr/>
          </p:nvSpPr>
          <p:spPr>
            <a:xfrm>
              <a:off x="5870075" y="4101400"/>
              <a:ext cx="124275" cy="83550"/>
            </a:xfrm>
            <a:custGeom>
              <a:avLst/>
              <a:gdLst/>
              <a:ahLst/>
              <a:cxnLst/>
              <a:rect l="l" t="t" r="r" b="b"/>
              <a:pathLst>
                <a:path w="4971" h="3342" extrusionOk="0">
                  <a:moveTo>
                    <a:pt x="4345" y="1"/>
                  </a:moveTo>
                  <a:cubicBezTo>
                    <a:pt x="4225" y="1"/>
                    <a:pt x="4082" y="22"/>
                    <a:pt x="3912" y="73"/>
                  </a:cubicBezTo>
                  <a:cubicBezTo>
                    <a:pt x="2967" y="356"/>
                    <a:pt x="1" y="975"/>
                    <a:pt x="573" y="1607"/>
                  </a:cubicBezTo>
                  <a:cubicBezTo>
                    <a:pt x="874" y="1939"/>
                    <a:pt x="1296" y="2017"/>
                    <a:pt x="1628" y="2017"/>
                  </a:cubicBezTo>
                  <a:cubicBezTo>
                    <a:pt x="1811" y="2017"/>
                    <a:pt x="1967" y="1994"/>
                    <a:pt x="2061" y="1975"/>
                  </a:cubicBezTo>
                  <a:lnTo>
                    <a:pt x="2061" y="1975"/>
                  </a:lnTo>
                  <a:cubicBezTo>
                    <a:pt x="1713" y="2057"/>
                    <a:pt x="533" y="2359"/>
                    <a:pt x="667" y="2655"/>
                  </a:cubicBezTo>
                  <a:cubicBezTo>
                    <a:pt x="790" y="2924"/>
                    <a:pt x="982" y="3341"/>
                    <a:pt x="1390" y="3341"/>
                  </a:cubicBezTo>
                  <a:cubicBezTo>
                    <a:pt x="1508" y="3341"/>
                    <a:pt x="1644" y="3306"/>
                    <a:pt x="1801" y="3222"/>
                  </a:cubicBezTo>
                  <a:cubicBezTo>
                    <a:pt x="2503" y="2849"/>
                    <a:pt x="4447" y="2214"/>
                    <a:pt x="4447" y="2214"/>
                  </a:cubicBezTo>
                  <a:lnTo>
                    <a:pt x="4971" y="436"/>
                  </a:lnTo>
                  <a:cubicBezTo>
                    <a:pt x="4971" y="436"/>
                    <a:pt x="4894" y="1"/>
                    <a:pt x="4345" y="1"/>
                  </a:cubicBezTo>
                  <a:close/>
                </a:path>
              </a:pathLst>
            </a:custGeom>
            <a:solidFill>
              <a:srgbClr val="FF9B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857;p40">
              <a:extLst>
                <a:ext uri="{FF2B5EF4-FFF2-40B4-BE49-F238E27FC236}">
                  <a16:creationId xmlns:a16="http://schemas.microsoft.com/office/drawing/2014/main" id="{B2ACDD1E-9CA8-4DA7-846E-31719C3D3B6D}"/>
                </a:ext>
              </a:extLst>
            </p:cNvPr>
            <p:cNvSpPr/>
            <p:nvPr/>
          </p:nvSpPr>
          <p:spPr>
            <a:xfrm>
              <a:off x="5899725" y="4133525"/>
              <a:ext cx="93875" cy="22450"/>
            </a:xfrm>
            <a:custGeom>
              <a:avLst/>
              <a:gdLst/>
              <a:ahLst/>
              <a:cxnLst/>
              <a:rect l="l" t="t" r="r" b="b"/>
              <a:pathLst>
                <a:path w="3755" h="898" extrusionOk="0">
                  <a:moveTo>
                    <a:pt x="3308" y="0"/>
                  </a:moveTo>
                  <a:cubicBezTo>
                    <a:pt x="3148" y="0"/>
                    <a:pt x="2978" y="58"/>
                    <a:pt x="2809" y="96"/>
                  </a:cubicBezTo>
                  <a:cubicBezTo>
                    <a:pt x="2559" y="159"/>
                    <a:pt x="2294" y="226"/>
                    <a:pt x="2017" y="296"/>
                  </a:cubicBezTo>
                  <a:cubicBezTo>
                    <a:pt x="1456" y="442"/>
                    <a:pt x="952" y="582"/>
                    <a:pt x="587" y="690"/>
                  </a:cubicBezTo>
                  <a:cubicBezTo>
                    <a:pt x="223" y="798"/>
                    <a:pt x="1" y="874"/>
                    <a:pt x="6" y="893"/>
                  </a:cubicBezTo>
                  <a:cubicBezTo>
                    <a:pt x="7" y="896"/>
                    <a:pt x="13" y="897"/>
                    <a:pt x="25" y="897"/>
                  </a:cubicBezTo>
                  <a:cubicBezTo>
                    <a:pt x="88" y="897"/>
                    <a:pt x="302" y="856"/>
                    <a:pt x="613" y="786"/>
                  </a:cubicBezTo>
                  <a:cubicBezTo>
                    <a:pt x="984" y="702"/>
                    <a:pt x="1493" y="577"/>
                    <a:pt x="2053" y="432"/>
                  </a:cubicBezTo>
                  <a:cubicBezTo>
                    <a:pt x="2330" y="357"/>
                    <a:pt x="2593" y="287"/>
                    <a:pt x="2842" y="220"/>
                  </a:cubicBezTo>
                  <a:cubicBezTo>
                    <a:pt x="3030" y="171"/>
                    <a:pt x="3201" y="108"/>
                    <a:pt x="3343" y="108"/>
                  </a:cubicBezTo>
                  <a:cubicBezTo>
                    <a:pt x="3385" y="108"/>
                    <a:pt x="3424" y="113"/>
                    <a:pt x="3460" y="126"/>
                  </a:cubicBezTo>
                  <a:cubicBezTo>
                    <a:pt x="3619" y="181"/>
                    <a:pt x="3683" y="335"/>
                    <a:pt x="3684" y="429"/>
                  </a:cubicBezTo>
                  <a:cubicBezTo>
                    <a:pt x="3689" y="529"/>
                    <a:pt x="3665" y="586"/>
                    <a:pt x="3677" y="590"/>
                  </a:cubicBezTo>
                  <a:cubicBezTo>
                    <a:pt x="3678" y="590"/>
                    <a:pt x="3678" y="590"/>
                    <a:pt x="3678" y="590"/>
                  </a:cubicBezTo>
                  <a:cubicBezTo>
                    <a:pt x="3686" y="590"/>
                    <a:pt x="3726" y="541"/>
                    <a:pt x="3739" y="430"/>
                  </a:cubicBezTo>
                  <a:cubicBezTo>
                    <a:pt x="3754" y="323"/>
                    <a:pt x="3702" y="122"/>
                    <a:pt x="3494" y="33"/>
                  </a:cubicBezTo>
                  <a:cubicBezTo>
                    <a:pt x="3434" y="9"/>
                    <a:pt x="3372" y="0"/>
                    <a:pt x="3308" y="0"/>
                  </a:cubicBezTo>
                  <a:close/>
                </a:path>
              </a:pathLst>
            </a:custGeom>
            <a:solidFill>
              <a:srgbClr val="3B24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858;p40">
              <a:extLst>
                <a:ext uri="{FF2B5EF4-FFF2-40B4-BE49-F238E27FC236}">
                  <a16:creationId xmlns:a16="http://schemas.microsoft.com/office/drawing/2014/main" id="{7E01888E-924F-4B06-9D5F-D12DB2A8114D}"/>
                </a:ext>
              </a:extLst>
            </p:cNvPr>
            <p:cNvSpPr/>
            <p:nvPr/>
          </p:nvSpPr>
          <p:spPr>
            <a:xfrm>
              <a:off x="5151575" y="4169575"/>
              <a:ext cx="836600" cy="501300"/>
            </a:xfrm>
            <a:custGeom>
              <a:avLst/>
              <a:gdLst/>
              <a:ahLst/>
              <a:cxnLst/>
              <a:rect l="l" t="t" r="r" b="b"/>
              <a:pathLst>
                <a:path w="33464" h="20052" extrusionOk="0">
                  <a:moveTo>
                    <a:pt x="32124" y="0"/>
                  </a:moveTo>
                  <a:cubicBezTo>
                    <a:pt x="31402" y="0"/>
                    <a:pt x="29703" y="914"/>
                    <a:pt x="29703" y="914"/>
                  </a:cubicBezTo>
                  <a:cubicBezTo>
                    <a:pt x="29703" y="914"/>
                    <a:pt x="28166" y="254"/>
                    <a:pt x="27819" y="202"/>
                  </a:cubicBezTo>
                  <a:cubicBezTo>
                    <a:pt x="27817" y="202"/>
                    <a:pt x="27814" y="202"/>
                    <a:pt x="27812" y="202"/>
                  </a:cubicBezTo>
                  <a:cubicBezTo>
                    <a:pt x="27446" y="202"/>
                    <a:pt x="25381" y="4168"/>
                    <a:pt x="25381" y="4168"/>
                  </a:cubicBezTo>
                  <a:lnTo>
                    <a:pt x="11168" y="11324"/>
                  </a:lnTo>
                  <a:lnTo>
                    <a:pt x="8306" y="6017"/>
                  </a:lnTo>
                  <a:lnTo>
                    <a:pt x="0" y="8594"/>
                  </a:lnTo>
                  <a:lnTo>
                    <a:pt x="3363" y="15719"/>
                  </a:lnTo>
                  <a:cubicBezTo>
                    <a:pt x="4849" y="18234"/>
                    <a:pt x="6877" y="20051"/>
                    <a:pt x="9207" y="20051"/>
                  </a:cubicBezTo>
                  <a:cubicBezTo>
                    <a:pt x="9980" y="20051"/>
                    <a:pt x="10786" y="19851"/>
                    <a:pt x="11616" y="19411"/>
                  </a:cubicBezTo>
                  <a:cubicBezTo>
                    <a:pt x="16676" y="16726"/>
                    <a:pt x="28323" y="9077"/>
                    <a:pt x="28323" y="9077"/>
                  </a:cubicBezTo>
                  <a:cubicBezTo>
                    <a:pt x="28323" y="9077"/>
                    <a:pt x="32637" y="6658"/>
                    <a:pt x="33050" y="5458"/>
                  </a:cubicBezTo>
                  <a:cubicBezTo>
                    <a:pt x="33464" y="4258"/>
                    <a:pt x="32819" y="377"/>
                    <a:pt x="32358" y="56"/>
                  </a:cubicBezTo>
                  <a:cubicBezTo>
                    <a:pt x="32302" y="17"/>
                    <a:pt x="32222" y="0"/>
                    <a:pt x="32124" y="0"/>
                  </a:cubicBezTo>
                  <a:close/>
                </a:path>
              </a:pathLst>
            </a:custGeom>
            <a:solidFill>
              <a:srgbClr val="FFC0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aphicFrame>
        <p:nvGraphicFramePr>
          <p:cNvPr id="44" name="Gráfico 43">
            <a:extLst>
              <a:ext uri="{FF2B5EF4-FFF2-40B4-BE49-F238E27FC236}">
                <a16:creationId xmlns:a16="http://schemas.microsoft.com/office/drawing/2014/main" id="{8AC3E5F3-34D7-4105-A9E7-0363D4B5FA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3421797"/>
              </p:ext>
            </p:extLst>
          </p:nvPr>
        </p:nvGraphicFramePr>
        <p:xfrm>
          <a:off x="3317735" y="1310910"/>
          <a:ext cx="5406844" cy="30992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adroTexto 10">
            <a:extLst>
              <a:ext uri="{FF2B5EF4-FFF2-40B4-BE49-F238E27FC236}">
                <a16:creationId xmlns:a16="http://schemas.microsoft.com/office/drawing/2014/main" id="{6280BF24-E265-4A0D-86E2-265FE609FDF1}"/>
              </a:ext>
            </a:extLst>
          </p:cNvPr>
          <p:cNvSpPr txBox="1"/>
          <p:nvPr/>
        </p:nvSpPr>
        <p:spPr>
          <a:xfrm>
            <a:off x="654236" y="210719"/>
            <a:ext cx="5716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b="1" kern="1200" spc="-5" dirty="0">
                <a:solidFill>
                  <a:srgbClr val="002060"/>
                </a:solidFill>
                <a:latin typeface="+mn-lt"/>
                <a:sym typeface="Work Sans Light"/>
              </a:rPr>
              <a:t>ESTADO DE LA GESTIÓN</a:t>
            </a:r>
          </a:p>
        </p:txBody>
      </p:sp>
      <p:sp>
        <p:nvSpPr>
          <p:cNvPr id="13" name="Google Shape;2288;p46">
            <a:extLst>
              <a:ext uri="{FF2B5EF4-FFF2-40B4-BE49-F238E27FC236}">
                <a16:creationId xmlns:a16="http://schemas.microsoft.com/office/drawing/2014/main" id="{C4D9BC4C-A804-4863-9866-A50293AA8746}"/>
              </a:ext>
            </a:extLst>
          </p:cNvPr>
          <p:cNvSpPr txBox="1">
            <a:spLocks/>
          </p:cNvSpPr>
          <p:nvPr/>
        </p:nvSpPr>
        <p:spPr>
          <a:xfrm>
            <a:off x="2865410" y="2918990"/>
            <a:ext cx="2407925" cy="142252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marL="0" indent="0" algn="just">
              <a:buClr>
                <a:srgbClr val="263238"/>
              </a:buClr>
              <a:buSzPts val="1100"/>
              <a:buFont typeface="Josefin Sans"/>
              <a:buNone/>
              <a:defRPr sz="1300">
                <a:solidFill>
                  <a:srgbClr val="263238"/>
                </a:solidFill>
                <a:latin typeface="+mn-lt"/>
                <a:ea typeface="Josefin Sans"/>
                <a:cs typeface="Josefin Sans"/>
              </a:defRPr>
            </a:lvl1pPr>
            <a:lvl2pPr marL="9144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2pPr>
            <a:lvl3pPr marL="13716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3pPr>
            <a:lvl4pPr marL="18288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4pPr>
            <a:lvl5pPr marL="22860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5pPr>
            <a:lvl6pPr marL="27432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6pPr>
            <a:lvl7pPr marL="32004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7pPr>
            <a:lvl8pPr marL="36576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8pPr>
            <a:lvl9pPr marL="41148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9pPr>
          </a:lstStyle>
          <a:p>
            <a:r>
              <a:rPr lang="es-MX" dirty="0">
                <a:sym typeface="Josefin Sans"/>
              </a:rPr>
              <a:t>Se agotó la debida diligencia al interior de la entidad para la atención a las denuncias presentadas y se comunicó a los quejosos las conclusiones de las mismas, así como el cierre del caso.</a:t>
            </a:r>
            <a:endParaRPr lang="en-US" dirty="0">
              <a:sym typeface="Josefin Sans"/>
            </a:endParaRPr>
          </a:p>
        </p:txBody>
      </p:sp>
      <p:sp>
        <p:nvSpPr>
          <p:cNvPr id="15" name="Google Shape;2290;p46">
            <a:extLst>
              <a:ext uri="{FF2B5EF4-FFF2-40B4-BE49-F238E27FC236}">
                <a16:creationId xmlns:a16="http://schemas.microsoft.com/office/drawing/2014/main" id="{6DA67F19-F090-4E29-95AA-D179AA1E6506}"/>
              </a:ext>
            </a:extLst>
          </p:cNvPr>
          <p:cNvSpPr txBox="1">
            <a:spLocks/>
          </p:cNvSpPr>
          <p:nvPr/>
        </p:nvSpPr>
        <p:spPr>
          <a:xfrm>
            <a:off x="5642013" y="2922012"/>
            <a:ext cx="2938990" cy="126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84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Josefin Sans"/>
              <a:buNone/>
              <a:defRPr sz="1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marL="914400" marR="0" lvl="1" indent="-2984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Josefin Sans"/>
              <a:buNone/>
              <a:defRPr sz="1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marL="1371600" marR="0" lvl="2" indent="-2984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Josefin Sans"/>
              <a:buNone/>
              <a:defRPr sz="1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marL="1828800" marR="0" lvl="3" indent="-2984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Josefin Sans"/>
              <a:buNone/>
              <a:defRPr sz="1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marL="2286000" marR="0" lvl="4" indent="-2984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Josefin Sans"/>
              <a:buNone/>
              <a:defRPr sz="1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marL="2743200" marR="0" lvl="5" indent="-2984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Josefin Sans"/>
              <a:buNone/>
              <a:defRPr sz="1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marL="3200400" marR="0" lvl="6" indent="-2984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Josefin Sans"/>
              <a:buNone/>
              <a:defRPr sz="1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marL="3657600" marR="0" lvl="7" indent="-2984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Josefin Sans"/>
              <a:buNone/>
              <a:defRPr sz="1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marL="4114800" marR="0" lvl="8" indent="-2984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Josefin Sans"/>
              <a:buNone/>
              <a:defRPr sz="1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pPr marL="0" lvl="0" indent="0" algn="just">
              <a:buClr>
                <a:srgbClr val="263238"/>
              </a:buClr>
            </a:pPr>
            <a:r>
              <a:rPr lang="es-MX" sz="1300" dirty="0">
                <a:solidFill>
                  <a:srgbClr val="263238"/>
                </a:solidFill>
                <a:latin typeface="+mn-lt"/>
                <a:sym typeface="Arial"/>
              </a:rPr>
              <a:t>Se adelanta la atención de éstas, con interacciones a que los equipos de supervisión, así como Concesiones e Interventorías, a fin de obtener los insumos que permitan adelantar los análisis y considerar las consecuencias y/o resolución de los casos.</a:t>
            </a:r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263238"/>
              </a:solidFill>
              <a:effectLst/>
              <a:uLnTx/>
              <a:uFillTx/>
              <a:latin typeface="+mn-lt"/>
              <a:sym typeface="Josefin Sans"/>
            </a:endParaRPr>
          </a:p>
        </p:txBody>
      </p:sp>
      <p:grpSp>
        <p:nvGrpSpPr>
          <p:cNvPr id="79" name="Google Shape;1465;p47">
            <a:extLst>
              <a:ext uri="{FF2B5EF4-FFF2-40B4-BE49-F238E27FC236}">
                <a16:creationId xmlns:a16="http://schemas.microsoft.com/office/drawing/2014/main" id="{05CBD187-5075-4936-B221-2999477947EB}"/>
              </a:ext>
            </a:extLst>
          </p:cNvPr>
          <p:cNvGrpSpPr/>
          <p:nvPr/>
        </p:nvGrpSpPr>
        <p:grpSpPr>
          <a:xfrm>
            <a:off x="3350460" y="814965"/>
            <a:ext cx="1597210" cy="1597039"/>
            <a:chOff x="4049800" y="640400"/>
            <a:chExt cx="858900" cy="858900"/>
          </a:xfrm>
        </p:grpSpPr>
        <p:sp>
          <p:nvSpPr>
            <p:cNvPr id="80" name="Google Shape;1466;p47">
              <a:extLst>
                <a:ext uri="{FF2B5EF4-FFF2-40B4-BE49-F238E27FC236}">
                  <a16:creationId xmlns:a16="http://schemas.microsoft.com/office/drawing/2014/main" id="{18FB57FF-28F7-4496-A2D2-EE0968E8D2EF}"/>
                </a:ext>
              </a:extLst>
            </p:cNvPr>
            <p:cNvSpPr/>
            <p:nvPr/>
          </p:nvSpPr>
          <p:spPr>
            <a:xfrm>
              <a:off x="4049800" y="640400"/>
              <a:ext cx="858900" cy="858900"/>
            </a:xfrm>
            <a:prstGeom prst="donut">
              <a:avLst>
                <a:gd name="adj" fmla="val 9642"/>
              </a:avLst>
            </a:prstGeom>
            <a:solidFill>
              <a:srgbClr val="FFF7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1" name="Google Shape;1467;p47">
              <a:extLst>
                <a:ext uri="{FF2B5EF4-FFF2-40B4-BE49-F238E27FC236}">
                  <a16:creationId xmlns:a16="http://schemas.microsoft.com/office/drawing/2014/main" id="{BEAFA88B-E8EB-4498-B8D0-AA361CAC1E21}"/>
                </a:ext>
              </a:extLst>
            </p:cNvPr>
            <p:cNvSpPr/>
            <p:nvPr/>
          </p:nvSpPr>
          <p:spPr>
            <a:xfrm>
              <a:off x="4049800" y="640400"/>
              <a:ext cx="858900" cy="858900"/>
            </a:xfrm>
            <a:prstGeom prst="blockArc">
              <a:avLst>
                <a:gd name="adj1" fmla="val 4551902"/>
                <a:gd name="adj2" fmla="val 2343236"/>
                <a:gd name="adj3" fmla="val 9705"/>
              </a:avLst>
            </a:prstGeom>
            <a:solidFill>
              <a:srgbClr val="FDA909"/>
            </a:solidFill>
            <a:ln>
              <a:solidFill>
                <a:srgbClr val="FFC00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82" name="Google Shape;1468;p47">
            <a:extLst>
              <a:ext uri="{FF2B5EF4-FFF2-40B4-BE49-F238E27FC236}">
                <a16:creationId xmlns:a16="http://schemas.microsoft.com/office/drawing/2014/main" id="{37330AEC-935C-4F00-A6C4-A05FD0F35CC7}"/>
              </a:ext>
            </a:extLst>
          </p:cNvPr>
          <p:cNvGrpSpPr/>
          <p:nvPr/>
        </p:nvGrpSpPr>
        <p:grpSpPr>
          <a:xfrm>
            <a:off x="6202515" y="814965"/>
            <a:ext cx="1597125" cy="1597039"/>
            <a:chOff x="4049800" y="640400"/>
            <a:chExt cx="858900" cy="858900"/>
          </a:xfrm>
        </p:grpSpPr>
        <p:sp>
          <p:nvSpPr>
            <p:cNvPr id="83" name="Google Shape;1469;p47">
              <a:extLst>
                <a:ext uri="{FF2B5EF4-FFF2-40B4-BE49-F238E27FC236}">
                  <a16:creationId xmlns:a16="http://schemas.microsoft.com/office/drawing/2014/main" id="{57266C87-A36E-4848-B5C7-4957EEDABACA}"/>
                </a:ext>
              </a:extLst>
            </p:cNvPr>
            <p:cNvSpPr/>
            <p:nvPr/>
          </p:nvSpPr>
          <p:spPr>
            <a:xfrm>
              <a:off x="4049800" y="640400"/>
              <a:ext cx="858900" cy="858900"/>
            </a:xfrm>
            <a:prstGeom prst="donut">
              <a:avLst>
                <a:gd name="adj" fmla="val 9642"/>
              </a:avLst>
            </a:prstGeom>
            <a:solidFill>
              <a:srgbClr val="FFF7D6"/>
            </a:solidFill>
            <a:ln>
              <a:solidFill>
                <a:srgbClr val="007A37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4" name="Google Shape;1470;p47">
              <a:extLst>
                <a:ext uri="{FF2B5EF4-FFF2-40B4-BE49-F238E27FC236}">
                  <a16:creationId xmlns:a16="http://schemas.microsoft.com/office/drawing/2014/main" id="{D767249E-0AF8-42AE-BCB0-23E8C8F1D3FB}"/>
                </a:ext>
              </a:extLst>
            </p:cNvPr>
            <p:cNvSpPr/>
            <p:nvPr/>
          </p:nvSpPr>
          <p:spPr>
            <a:xfrm>
              <a:off x="4049800" y="640400"/>
              <a:ext cx="858900" cy="858900"/>
            </a:xfrm>
            <a:prstGeom prst="blockArc">
              <a:avLst>
                <a:gd name="adj1" fmla="val 1986356"/>
                <a:gd name="adj2" fmla="val 4354836"/>
                <a:gd name="adj3" fmla="val 10089"/>
              </a:avLst>
            </a:prstGeom>
            <a:solidFill>
              <a:srgbClr val="00B0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85" name="Google Shape;1471;p47">
            <a:extLst>
              <a:ext uri="{FF2B5EF4-FFF2-40B4-BE49-F238E27FC236}">
                <a16:creationId xmlns:a16="http://schemas.microsoft.com/office/drawing/2014/main" id="{0751F1BB-965D-449D-A730-D8B314690962}"/>
              </a:ext>
            </a:extLst>
          </p:cNvPr>
          <p:cNvSpPr txBox="1">
            <a:spLocks/>
          </p:cNvSpPr>
          <p:nvPr/>
        </p:nvSpPr>
        <p:spPr>
          <a:xfrm>
            <a:off x="6053227" y="2554617"/>
            <a:ext cx="1895700" cy="48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Impact"/>
              <a:buNone/>
              <a:defRPr sz="3600" b="1" i="0" u="none" strike="noStrike" cap="none">
                <a:solidFill>
                  <a:schemeClr val="lt1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A909"/>
              </a:buClr>
              <a:buSzPts val="3600"/>
              <a:buFont typeface="Impact"/>
              <a:buNone/>
              <a:tabLst/>
              <a:defRPr/>
            </a:pPr>
            <a:r>
              <a:rPr kumimoji="0" lang="es-CO" sz="1800" b="0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Impact"/>
                <a:sym typeface="Impact"/>
              </a:rPr>
              <a:t>9 denuncias</a:t>
            </a:r>
          </a:p>
        </p:txBody>
      </p:sp>
      <p:sp>
        <p:nvSpPr>
          <p:cNvPr id="86" name="Google Shape;1472;p47">
            <a:extLst>
              <a:ext uri="{FF2B5EF4-FFF2-40B4-BE49-F238E27FC236}">
                <a16:creationId xmlns:a16="http://schemas.microsoft.com/office/drawing/2014/main" id="{4E4CC64E-5CE2-4C9E-80B9-8318587095DD}"/>
              </a:ext>
            </a:extLst>
          </p:cNvPr>
          <p:cNvSpPr txBox="1">
            <a:spLocks/>
          </p:cNvSpPr>
          <p:nvPr/>
        </p:nvSpPr>
        <p:spPr>
          <a:xfrm>
            <a:off x="3201215" y="2554617"/>
            <a:ext cx="1895700" cy="3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Impact"/>
              <a:buNone/>
              <a:defRPr sz="3600" b="1" i="0" u="none" strike="noStrike" cap="none">
                <a:solidFill>
                  <a:schemeClr val="lt1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A909"/>
              </a:buClr>
              <a:buSzPts val="3600"/>
              <a:buFont typeface="Impact"/>
              <a:buNone/>
              <a:tabLst/>
              <a:defRPr/>
            </a:pPr>
            <a:r>
              <a:rPr lang="es-CO" sz="1800" b="0" dirty="0">
                <a:solidFill>
                  <a:srgbClr val="FDA909"/>
                </a:solidFill>
              </a:rPr>
              <a:t>598 denuncias</a:t>
            </a:r>
            <a:endParaRPr kumimoji="0" lang="es-CO" sz="1800" b="0" i="0" u="none" strike="noStrike" kern="0" cap="none" spc="0" normalizeH="0" baseline="0" noProof="0" dirty="0">
              <a:ln>
                <a:noFill/>
              </a:ln>
              <a:solidFill>
                <a:srgbClr val="FDA909"/>
              </a:solidFill>
              <a:effectLst/>
              <a:uLnTx/>
              <a:uFillTx/>
              <a:latin typeface="Impact"/>
              <a:sym typeface="Impact"/>
            </a:endParaRPr>
          </a:p>
        </p:txBody>
      </p:sp>
      <p:sp>
        <p:nvSpPr>
          <p:cNvPr id="87" name="Google Shape;1473;p47">
            <a:extLst>
              <a:ext uri="{FF2B5EF4-FFF2-40B4-BE49-F238E27FC236}">
                <a16:creationId xmlns:a16="http://schemas.microsoft.com/office/drawing/2014/main" id="{DC81BCD5-9769-4965-AB05-2F14C55801AA}"/>
              </a:ext>
            </a:extLst>
          </p:cNvPr>
          <p:cNvSpPr txBox="1"/>
          <p:nvPr/>
        </p:nvSpPr>
        <p:spPr>
          <a:xfrm>
            <a:off x="3539522" y="1415289"/>
            <a:ext cx="1238618" cy="39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" sz="3300" dirty="0">
                <a:solidFill>
                  <a:srgbClr val="FDA909"/>
                </a:solidFill>
                <a:latin typeface="Impact"/>
                <a:ea typeface="Impact"/>
                <a:cs typeface="Impact"/>
                <a:sym typeface="Impact"/>
              </a:rPr>
              <a:t>98.5%</a:t>
            </a:r>
            <a:endParaRPr sz="3300" dirty="0">
              <a:solidFill>
                <a:srgbClr val="FDA909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88" name="Google Shape;1474;p47">
            <a:extLst>
              <a:ext uri="{FF2B5EF4-FFF2-40B4-BE49-F238E27FC236}">
                <a16:creationId xmlns:a16="http://schemas.microsoft.com/office/drawing/2014/main" id="{15CE205E-993D-4616-8B9A-24DB1067FB0A}"/>
              </a:ext>
            </a:extLst>
          </p:cNvPr>
          <p:cNvSpPr txBox="1"/>
          <p:nvPr/>
        </p:nvSpPr>
        <p:spPr>
          <a:xfrm>
            <a:off x="6438428" y="1415289"/>
            <a:ext cx="1125300" cy="39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" sz="3300" dirty="0">
                <a:solidFill>
                  <a:srgbClr val="00B050"/>
                </a:solidFill>
                <a:latin typeface="Impact"/>
                <a:ea typeface="Impact"/>
                <a:cs typeface="Impact"/>
                <a:sym typeface="Impact"/>
              </a:rPr>
              <a:t>1.5%</a:t>
            </a:r>
            <a:endParaRPr sz="3300" dirty="0">
              <a:solidFill>
                <a:srgbClr val="00B050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grpSp>
        <p:nvGrpSpPr>
          <p:cNvPr id="152" name="Google Shape;181;p15">
            <a:extLst>
              <a:ext uri="{FF2B5EF4-FFF2-40B4-BE49-F238E27FC236}">
                <a16:creationId xmlns:a16="http://schemas.microsoft.com/office/drawing/2014/main" id="{F3E273BF-D099-4035-9E3F-CC290DC35BB3}"/>
              </a:ext>
            </a:extLst>
          </p:cNvPr>
          <p:cNvGrpSpPr/>
          <p:nvPr/>
        </p:nvGrpSpPr>
        <p:grpSpPr>
          <a:xfrm flipH="1">
            <a:off x="11621" y="1880253"/>
            <a:ext cx="2511975" cy="2944465"/>
            <a:chOff x="6372808" y="1521209"/>
            <a:chExt cx="2771189" cy="3173436"/>
          </a:xfrm>
        </p:grpSpPr>
        <p:sp>
          <p:nvSpPr>
            <p:cNvPr id="153" name="Google Shape;182;p15">
              <a:extLst>
                <a:ext uri="{FF2B5EF4-FFF2-40B4-BE49-F238E27FC236}">
                  <a16:creationId xmlns:a16="http://schemas.microsoft.com/office/drawing/2014/main" id="{3B1FCC71-F58A-4DC0-B3A6-1B038F396DC7}"/>
                </a:ext>
              </a:extLst>
            </p:cNvPr>
            <p:cNvSpPr/>
            <p:nvPr/>
          </p:nvSpPr>
          <p:spPr>
            <a:xfrm flipH="1">
              <a:off x="6931280" y="2634399"/>
              <a:ext cx="259472" cy="259450"/>
            </a:xfrm>
            <a:custGeom>
              <a:avLst/>
              <a:gdLst/>
              <a:ahLst/>
              <a:cxnLst/>
              <a:rect l="l" t="t" r="r" b="b"/>
              <a:pathLst>
                <a:path w="12098" h="12097" extrusionOk="0">
                  <a:moveTo>
                    <a:pt x="6049" y="0"/>
                  </a:moveTo>
                  <a:cubicBezTo>
                    <a:pt x="2715" y="0"/>
                    <a:pt x="0" y="2715"/>
                    <a:pt x="0" y="6049"/>
                  </a:cubicBezTo>
                  <a:cubicBezTo>
                    <a:pt x="0" y="9394"/>
                    <a:pt x="2715" y="12097"/>
                    <a:pt x="6049" y="12097"/>
                  </a:cubicBezTo>
                  <a:cubicBezTo>
                    <a:pt x="9383" y="12097"/>
                    <a:pt x="12097" y="9394"/>
                    <a:pt x="12097" y="6049"/>
                  </a:cubicBezTo>
                  <a:cubicBezTo>
                    <a:pt x="12097" y="2715"/>
                    <a:pt x="9383" y="0"/>
                    <a:pt x="6049" y="0"/>
                  </a:cubicBezTo>
                  <a:close/>
                </a:path>
              </a:pathLst>
            </a:custGeom>
            <a:solidFill>
              <a:srgbClr val="F999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4" name="Google Shape;183;p15">
              <a:extLst>
                <a:ext uri="{FF2B5EF4-FFF2-40B4-BE49-F238E27FC236}">
                  <a16:creationId xmlns:a16="http://schemas.microsoft.com/office/drawing/2014/main" id="{753BE462-3972-4DA0-8B7A-71C08F9C1D0D}"/>
                </a:ext>
              </a:extLst>
            </p:cNvPr>
            <p:cNvSpPr/>
            <p:nvPr/>
          </p:nvSpPr>
          <p:spPr>
            <a:xfrm flipH="1">
              <a:off x="7490009" y="1789410"/>
              <a:ext cx="259214" cy="259472"/>
            </a:xfrm>
            <a:custGeom>
              <a:avLst/>
              <a:gdLst/>
              <a:ahLst/>
              <a:cxnLst/>
              <a:rect l="l" t="t" r="r" b="b"/>
              <a:pathLst>
                <a:path w="12086" h="12098" extrusionOk="0">
                  <a:moveTo>
                    <a:pt x="6049" y="1"/>
                  </a:moveTo>
                  <a:cubicBezTo>
                    <a:pt x="2703" y="1"/>
                    <a:pt x="1" y="2715"/>
                    <a:pt x="1" y="6049"/>
                  </a:cubicBezTo>
                  <a:cubicBezTo>
                    <a:pt x="1" y="9395"/>
                    <a:pt x="2703" y="12097"/>
                    <a:pt x="6049" y="12097"/>
                  </a:cubicBezTo>
                  <a:cubicBezTo>
                    <a:pt x="9383" y="12097"/>
                    <a:pt x="12085" y="9395"/>
                    <a:pt x="12085" y="6049"/>
                  </a:cubicBezTo>
                  <a:cubicBezTo>
                    <a:pt x="12085" y="2715"/>
                    <a:pt x="9383" y="1"/>
                    <a:pt x="6049" y="1"/>
                  </a:cubicBezTo>
                  <a:close/>
                </a:path>
              </a:pathLst>
            </a:custGeom>
            <a:solidFill>
              <a:srgbClr val="F277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5" name="Google Shape;184;p15">
              <a:extLst>
                <a:ext uri="{FF2B5EF4-FFF2-40B4-BE49-F238E27FC236}">
                  <a16:creationId xmlns:a16="http://schemas.microsoft.com/office/drawing/2014/main" id="{D683C725-4051-4C63-9E80-232248E62712}"/>
                </a:ext>
              </a:extLst>
            </p:cNvPr>
            <p:cNvSpPr/>
            <p:nvPr/>
          </p:nvSpPr>
          <p:spPr>
            <a:xfrm flipH="1">
              <a:off x="6372808" y="3478873"/>
              <a:ext cx="259214" cy="259450"/>
            </a:xfrm>
            <a:custGeom>
              <a:avLst/>
              <a:gdLst/>
              <a:ahLst/>
              <a:cxnLst/>
              <a:rect l="l" t="t" r="r" b="b"/>
              <a:pathLst>
                <a:path w="12086" h="12097" extrusionOk="0">
                  <a:moveTo>
                    <a:pt x="6049" y="0"/>
                  </a:moveTo>
                  <a:cubicBezTo>
                    <a:pt x="2703" y="0"/>
                    <a:pt x="0" y="2715"/>
                    <a:pt x="0" y="6048"/>
                  </a:cubicBezTo>
                  <a:cubicBezTo>
                    <a:pt x="0" y="9394"/>
                    <a:pt x="2703" y="12097"/>
                    <a:pt x="6049" y="12097"/>
                  </a:cubicBezTo>
                  <a:cubicBezTo>
                    <a:pt x="9382" y="12097"/>
                    <a:pt x="12085" y="9394"/>
                    <a:pt x="12085" y="6048"/>
                  </a:cubicBezTo>
                  <a:cubicBezTo>
                    <a:pt x="12085" y="2715"/>
                    <a:pt x="9382" y="0"/>
                    <a:pt x="6049" y="0"/>
                  </a:cubicBezTo>
                  <a:close/>
                </a:path>
              </a:pathLst>
            </a:custGeom>
            <a:solidFill>
              <a:srgbClr val="006D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6" name="Google Shape;185;p15">
              <a:extLst>
                <a:ext uri="{FF2B5EF4-FFF2-40B4-BE49-F238E27FC236}">
                  <a16:creationId xmlns:a16="http://schemas.microsoft.com/office/drawing/2014/main" id="{E06C4A80-A09B-46E2-A950-27F17F954127}"/>
                </a:ext>
              </a:extLst>
            </p:cNvPr>
            <p:cNvSpPr/>
            <p:nvPr/>
          </p:nvSpPr>
          <p:spPr>
            <a:xfrm flipH="1">
              <a:off x="6452486" y="3463538"/>
              <a:ext cx="159119" cy="318195"/>
            </a:xfrm>
            <a:custGeom>
              <a:avLst/>
              <a:gdLst/>
              <a:ahLst/>
              <a:cxnLst/>
              <a:rect l="l" t="t" r="r" b="b"/>
              <a:pathLst>
                <a:path w="7419" h="14836" extrusionOk="0">
                  <a:moveTo>
                    <a:pt x="1" y="1"/>
                  </a:moveTo>
                  <a:lnTo>
                    <a:pt x="2525" y="14836"/>
                  </a:lnTo>
                  <a:lnTo>
                    <a:pt x="7418" y="12431"/>
                  </a:lnTo>
                  <a:lnTo>
                    <a:pt x="5406" y="656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7" name="Google Shape;186;p15">
              <a:extLst>
                <a:ext uri="{FF2B5EF4-FFF2-40B4-BE49-F238E27FC236}">
                  <a16:creationId xmlns:a16="http://schemas.microsoft.com/office/drawing/2014/main" id="{AE0B3D33-B00F-4576-A493-34E15C4E1C8C}"/>
                </a:ext>
              </a:extLst>
            </p:cNvPr>
            <p:cNvSpPr/>
            <p:nvPr/>
          </p:nvSpPr>
          <p:spPr>
            <a:xfrm flipH="1">
              <a:off x="7011215" y="2619064"/>
              <a:ext cx="159119" cy="318195"/>
            </a:xfrm>
            <a:custGeom>
              <a:avLst/>
              <a:gdLst/>
              <a:ahLst/>
              <a:cxnLst/>
              <a:rect l="l" t="t" r="r" b="b"/>
              <a:pathLst>
                <a:path w="7419" h="14836" extrusionOk="0">
                  <a:moveTo>
                    <a:pt x="1" y="1"/>
                  </a:moveTo>
                  <a:lnTo>
                    <a:pt x="2525" y="14836"/>
                  </a:lnTo>
                  <a:lnTo>
                    <a:pt x="7419" y="12431"/>
                  </a:lnTo>
                  <a:lnTo>
                    <a:pt x="5418" y="656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8" name="Google Shape;187;p15">
              <a:extLst>
                <a:ext uri="{FF2B5EF4-FFF2-40B4-BE49-F238E27FC236}">
                  <a16:creationId xmlns:a16="http://schemas.microsoft.com/office/drawing/2014/main" id="{D53E6CE1-6FEE-4E75-9940-99B93CDCA359}"/>
                </a:ext>
              </a:extLst>
            </p:cNvPr>
            <p:cNvSpPr/>
            <p:nvPr/>
          </p:nvSpPr>
          <p:spPr>
            <a:xfrm flipH="1">
              <a:off x="7569686" y="1774097"/>
              <a:ext cx="159098" cy="318195"/>
            </a:xfrm>
            <a:custGeom>
              <a:avLst/>
              <a:gdLst/>
              <a:ahLst/>
              <a:cxnLst/>
              <a:rect l="l" t="t" r="r" b="b"/>
              <a:pathLst>
                <a:path w="7418" h="14836" extrusionOk="0">
                  <a:moveTo>
                    <a:pt x="0" y="0"/>
                  </a:moveTo>
                  <a:lnTo>
                    <a:pt x="2524" y="14835"/>
                  </a:lnTo>
                  <a:lnTo>
                    <a:pt x="7418" y="12430"/>
                  </a:lnTo>
                  <a:lnTo>
                    <a:pt x="5417" y="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9" name="Google Shape;188;p15">
              <a:extLst>
                <a:ext uri="{FF2B5EF4-FFF2-40B4-BE49-F238E27FC236}">
                  <a16:creationId xmlns:a16="http://schemas.microsoft.com/office/drawing/2014/main" id="{A3648385-A69B-4F2A-A687-2469C19305C3}"/>
                </a:ext>
              </a:extLst>
            </p:cNvPr>
            <p:cNvSpPr/>
            <p:nvPr/>
          </p:nvSpPr>
          <p:spPr>
            <a:xfrm flipH="1">
              <a:off x="7145283" y="3946171"/>
              <a:ext cx="273241" cy="399224"/>
            </a:xfrm>
            <a:custGeom>
              <a:avLst/>
              <a:gdLst/>
              <a:ahLst/>
              <a:cxnLst/>
              <a:rect l="l" t="t" r="r" b="b"/>
              <a:pathLst>
                <a:path w="12740" h="18614" extrusionOk="0">
                  <a:moveTo>
                    <a:pt x="9585" y="1"/>
                  </a:moveTo>
                  <a:cubicBezTo>
                    <a:pt x="7025" y="96"/>
                    <a:pt x="3834" y="2989"/>
                    <a:pt x="2739" y="4799"/>
                  </a:cubicBezTo>
                  <a:cubicBezTo>
                    <a:pt x="1655" y="6608"/>
                    <a:pt x="0" y="6775"/>
                    <a:pt x="0" y="6775"/>
                  </a:cubicBezTo>
                  <a:lnTo>
                    <a:pt x="1750" y="17026"/>
                  </a:lnTo>
                  <a:lnTo>
                    <a:pt x="2512" y="16895"/>
                  </a:lnTo>
                  <a:cubicBezTo>
                    <a:pt x="5177" y="18349"/>
                    <a:pt x="8587" y="18613"/>
                    <a:pt x="10718" y="18613"/>
                  </a:cubicBezTo>
                  <a:cubicBezTo>
                    <a:pt x="11939" y="18613"/>
                    <a:pt x="12740" y="18527"/>
                    <a:pt x="12740" y="18527"/>
                  </a:cubicBezTo>
                  <a:lnTo>
                    <a:pt x="9585" y="1"/>
                  </a:lnTo>
                  <a:close/>
                </a:path>
              </a:pathLst>
            </a:custGeom>
            <a:solidFill>
              <a:srgbClr val="DC66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0" name="Google Shape;189;p15">
              <a:extLst>
                <a:ext uri="{FF2B5EF4-FFF2-40B4-BE49-F238E27FC236}">
                  <a16:creationId xmlns:a16="http://schemas.microsoft.com/office/drawing/2014/main" id="{6347E492-F118-482F-95F6-02A2E3E48793}"/>
                </a:ext>
              </a:extLst>
            </p:cNvPr>
            <p:cNvSpPr/>
            <p:nvPr/>
          </p:nvSpPr>
          <p:spPr>
            <a:xfrm flipH="1">
              <a:off x="7376122" y="4063896"/>
              <a:ext cx="81222" cy="282699"/>
            </a:xfrm>
            <a:custGeom>
              <a:avLst/>
              <a:gdLst/>
              <a:ahLst/>
              <a:cxnLst/>
              <a:rect l="l" t="t" r="r" b="b"/>
              <a:pathLst>
                <a:path w="3787" h="13181" extrusionOk="0">
                  <a:moveTo>
                    <a:pt x="1596" y="0"/>
                  </a:moveTo>
                  <a:lnTo>
                    <a:pt x="0" y="274"/>
                  </a:lnTo>
                  <a:lnTo>
                    <a:pt x="2203" y="13180"/>
                  </a:lnTo>
                  <a:lnTo>
                    <a:pt x="3787" y="12907"/>
                  </a:lnTo>
                  <a:lnTo>
                    <a:pt x="159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1" name="Google Shape;190;p15">
              <a:extLst>
                <a:ext uri="{FF2B5EF4-FFF2-40B4-BE49-F238E27FC236}">
                  <a16:creationId xmlns:a16="http://schemas.microsoft.com/office/drawing/2014/main" id="{5FB96A93-E554-4BC8-9B77-07DC3CE50D67}"/>
                </a:ext>
              </a:extLst>
            </p:cNvPr>
            <p:cNvSpPr/>
            <p:nvPr/>
          </p:nvSpPr>
          <p:spPr>
            <a:xfrm flipH="1">
              <a:off x="7405484" y="4042191"/>
              <a:ext cx="1738513" cy="652454"/>
            </a:xfrm>
            <a:custGeom>
              <a:avLst/>
              <a:gdLst/>
              <a:ahLst/>
              <a:cxnLst/>
              <a:rect l="l" t="t" r="r" b="b"/>
              <a:pathLst>
                <a:path w="81059" h="30421" extrusionOk="0">
                  <a:moveTo>
                    <a:pt x="78427" y="0"/>
                  </a:moveTo>
                  <a:lnTo>
                    <a:pt x="1" y="14669"/>
                  </a:lnTo>
                  <a:lnTo>
                    <a:pt x="1" y="30421"/>
                  </a:lnTo>
                  <a:lnTo>
                    <a:pt x="81058" y="15455"/>
                  </a:lnTo>
                  <a:lnTo>
                    <a:pt x="78427" y="0"/>
                  </a:lnTo>
                  <a:close/>
                </a:path>
              </a:pathLst>
            </a:custGeom>
            <a:solidFill>
              <a:srgbClr val="006D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2" name="Google Shape;191;p15">
              <a:extLst>
                <a:ext uri="{FF2B5EF4-FFF2-40B4-BE49-F238E27FC236}">
                  <a16:creationId xmlns:a16="http://schemas.microsoft.com/office/drawing/2014/main" id="{5B1E2E2E-5214-40C5-B8BB-0438FE9E2BAC}"/>
                </a:ext>
              </a:extLst>
            </p:cNvPr>
            <p:cNvSpPr/>
            <p:nvPr/>
          </p:nvSpPr>
          <p:spPr>
            <a:xfrm flipH="1">
              <a:off x="7439200" y="4314661"/>
              <a:ext cx="42144" cy="42144"/>
            </a:xfrm>
            <a:custGeom>
              <a:avLst/>
              <a:gdLst/>
              <a:ahLst/>
              <a:cxnLst/>
              <a:rect l="l" t="t" r="r" b="b"/>
              <a:pathLst>
                <a:path w="1965" h="1965" extrusionOk="0">
                  <a:moveTo>
                    <a:pt x="988" y="0"/>
                  </a:moveTo>
                  <a:cubicBezTo>
                    <a:pt x="441" y="0"/>
                    <a:pt x="0" y="441"/>
                    <a:pt x="0" y="976"/>
                  </a:cubicBezTo>
                  <a:cubicBezTo>
                    <a:pt x="0" y="1524"/>
                    <a:pt x="441" y="1965"/>
                    <a:pt x="988" y="1965"/>
                  </a:cubicBezTo>
                  <a:cubicBezTo>
                    <a:pt x="1524" y="1965"/>
                    <a:pt x="1965" y="1524"/>
                    <a:pt x="1965" y="976"/>
                  </a:cubicBezTo>
                  <a:cubicBezTo>
                    <a:pt x="1965" y="441"/>
                    <a:pt x="1524" y="0"/>
                    <a:pt x="98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3" name="Google Shape;192;p15">
              <a:extLst>
                <a:ext uri="{FF2B5EF4-FFF2-40B4-BE49-F238E27FC236}">
                  <a16:creationId xmlns:a16="http://schemas.microsoft.com/office/drawing/2014/main" id="{4FBCE071-3CC0-4477-B55B-B272E927FB11}"/>
                </a:ext>
              </a:extLst>
            </p:cNvPr>
            <p:cNvSpPr/>
            <p:nvPr/>
          </p:nvSpPr>
          <p:spPr>
            <a:xfrm flipH="1">
              <a:off x="7019901" y="3900359"/>
              <a:ext cx="230861" cy="484456"/>
            </a:xfrm>
            <a:custGeom>
              <a:avLst/>
              <a:gdLst/>
              <a:ahLst/>
              <a:cxnLst/>
              <a:rect l="l" t="t" r="r" b="b"/>
              <a:pathLst>
                <a:path w="10764" h="22588" extrusionOk="0">
                  <a:moveTo>
                    <a:pt x="5393" y="1"/>
                  </a:moveTo>
                  <a:cubicBezTo>
                    <a:pt x="5275" y="1"/>
                    <a:pt x="5157" y="10"/>
                    <a:pt x="5037" y="29"/>
                  </a:cubicBezTo>
                  <a:lnTo>
                    <a:pt x="1977" y="553"/>
                  </a:lnTo>
                  <a:cubicBezTo>
                    <a:pt x="798" y="755"/>
                    <a:pt x="1" y="1886"/>
                    <a:pt x="203" y="3065"/>
                  </a:cubicBezTo>
                  <a:lnTo>
                    <a:pt x="3215" y="20770"/>
                  </a:lnTo>
                  <a:cubicBezTo>
                    <a:pt x="3396" y="21836"/>
                    <a:pt x="4313" y="22587"/>
                    <a:pt x="5357" y="22587"/>
                  </a:cubicBezTo>
                  <a:cubicBezTo>
                    <a:pt x="5479" y="22587"/>
                    <a:pt x="5603" y="22577"/>
                    <a:pt x="5727" y="22556"/>
                  </a:cubicBezTo>
                  <a:lnTo>
                    <a:pt x="8787" y="22032"/>
                  </a:lnTo>
                  <a:cubicBezTo>
                    <a:pt x="9966" y="21829"/>
                    <a:pt x="10764" y="20710"/>
                    <a:pt x="10561" y="19520"/>
                  </a:cubicBezTo>
                  <a:lnTo>
                    <a:pt x="7549" y="1815"/>
                  </a:lnTo>
                  <a:cubicBezTo>
                    <a:pt x="7367" y="744"/>
                    <a:pt x="6443" y="1"/>
                    <a:pt x="5393" y="1"/>
                  </a:cubicBezTo>
                  <a:close/>
                </a:path>
              </a:pathLst>
            </a:custGeom>
            <a:solidFill>
              <a:srgbClr val="252D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4" name="Google Shape;193;p15">
              <a:extLst>
                <a:ext uri="{FF2B5EF4-FFF2-40B4-BE49-F238E27FC236}">
                  <a16:creationId xmlns:a16="http://schemas.microsoft.com/office/drawing/2014/main" id="{9A8D1003-0159-4993-8842-F48E81798228}"/>
                </a:ext>
              </a:extLst>
            </p:cNvPr>
            <p:cNvSpPr/>
            <p:nvPr/>
          </p:nvSpPr>
          <p:spPr>
            <a:xfrm flipH="1">
              <a:off x="7194569" y="3618796"/>
              <a:ext cx="259193" cy="259214"/>
            </a:xfrm>
            <a:custGeom>
              <a:avLst/>
              <a:gdLst/>
              <a:ahLst/>
              <a:cxnLst/>
              <a:rect l="l" t="t" r="r" b="b"/>
              <a:pathLst>
                <a:path w="12085" h="12086" extrusionOk="0">
                  <a:moveTo>
                    <a:pt x="6048" y="1"/>
                  </a:moveTo>
                  <a:cubicBezTo>
                    <a:pt x="2703" y="1"/>
                    <a:pt x="0" y="2703"/>
                    <a:pt x="0" y="6049"/>
                  </a:cubicBezTo>
                  <a:cubicBezTo>
                    <a:pt x="0" y="9383"/>
                    <a:pt x="2703" y="12086"/>
                    <a:pt x="6048" y="12086"/>
                  </a:cubicBezTo>
                  <a:cubicBezTo>
                    <a:pt x="9382" y="12086"/>
                    <a:pt x="12085" y="9383"/>
                    <a:pt x="12085" y="6049"/>
                  </a:cubicBezTo>
                  <a:cubicBezTo>
                    <a:pt x="12085" y="2703"/>
                    <a:pt x="9382" y="1"/>
                    <a:pt x="6048" y="1"/>
                  </a:cubicBezTo>
                  <a:close/>
                </a:path>
              </a:pathLst>
            </a:custGeom>
            <a:solidFill>
              <a:srgbClr val="006D8C">
                <a:alpha val="36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5" name="Google Shape;194;p15">
              <a:extLst>
                <a:ext uri="{FF2B5EF4-FFF2-40B4-BE49-F238E27FC236}">
                  <a16:creationId xmlns:a16="http://schemas.microsoft.com/office/drawing/2014/main" id="{9EBBD59B-B748-4D38-BF90-DA5763FC3D51}"/>
                </a:ext>
              </a:extLst>
            </p:cNvPr>
            <p:cNvSpPr/>
            <p:nvPr/>
          </p:nvSpPr>
          <p:spPr>
            <a:xfrm flipH="1">
              <a:off x="6436658" y="3210672"/>
              <a:ext cx="213488" cy="809900"/>
            </a:xfrm>
            <a:custGeom>
              <a:avLst/>
              <a:gdLst/>
              <a:ahLst/>
              <a:cxnLst/>
              <a:rect l="l" t="t" r="r" b="b"/>
              <a:pathLst>
                <a:path w="9954" h="37762" extrusionOk="0">
                  <a:moveTo>
                    <a:pt x="2088" y="0"/>
                  </a:moveTo>
                  <a:cubicBezTo>
                    <a:pt x="1980" y="0"/>
                    <a:pt x="1872" y="9"/>
                    <a:pt x="1762" y="27"/>
                  </a:cubicBezTo>
                  <a:cubicBezTo>
                    <a:pt x="702" y="206"/>
                    <a:pt x="0" y="1218"/>
                    <a:pt x="179" y="2278"/>
                  </a:cubicBezTo>
                  <a:lnTo>
                    <a:pt x="5941" y="36139"/>
                  </a:lnTo>
                  <a:cubicBezTo>
                    <a:pt x="6101" y="37089"/>
                    <a:pt x="6922" y="37762"/>
                    <a:pt x="7854" y="37762"/>
                  </a:cubicBezTo>
                  <a:cubicBezTo>
                    <a:pt x="7961" y="37762"/>
                    <a:pt x="8070" y="37753"/>
                    <a:pt x="8180" y="37734"/>
                  </a:cubicBezTo>
                  <a:cubicBezTo>
                    <a:pt x="9239" y="37556"/>
                    <a:pt x="9954" y="36544"/>
                    <a:pt x="9763" y="35496"/>
                  </a:cubicBezTo>
                  <a:lnTo>
                    <a:pt x="4012" y="1623"/>
                  </a:lnTo>
                  <a:cubicBezTo>
                    <a:pt x="3842" y="673"/>
                    <a:pt x="3020" y="0"/>
                    <a:pt x="2088" y="0"/>
                  </a:cubicBezTo>
                  <a:close/>
                </a:path>
              </a:pathLst>
            </a:custGeom>
            <a:solidFill>
              <a:srgbClr val="006D8C"/>
            </a:solidFill>
            <a:ln w="9525" cap="flat" cmpd="sng">
              <a:solidFill>
                <a:srgbClr val="006D8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6" name="Google Shape;195;p15">
              <a:extLst>
                <a:ext uri="{FF2B5EF4-FFF2-40B4-BE49-F238E27FC236}">
                  <a16:creationId xmlns:a16="http://schemas.microsoft.com/office/drawing/2014/main" id="{D10D6FE3-3FC4-4FF2-86BD-F8447E871E5E}"/>
                </a:ext>
              </a:extLst>
            </p:cNvPr>
            <p:cNvSpPr/>
            <p:nvPr/>
          </p:nvSpPr>
          <p:spPr>
            <a:xfrm flipH="1">
              <a:off x="7062024" y="3544331"/>
              <a:ext cx="287825" cy="367803"/>
            </a:xfrm>
            <a:custGeom>
              <a:avLst/>
              <a:gdLst/>
              <a:ahLst/>
              <a:cxnLst/>
              <a:rect l="l" t="t" r="r" b="b"/>
              <a:pathLst>
                <a:path w="13420" h="17149" extrusionOk="0">
                  <a:moveTo>
                    <a:pt x="9098" y="0"/>
                  </a:moveTo>
                  <a:cubicBezTo>
                    <a:pt x="8976" y="0"/>
                    <a:pt x="8853" y="11"/>
                    <a:pt x="8728" y="32"/>
                  </a:cubicBezTo>
                  <a:lnTo>
                    <a:pt x="1989" y="1187"/>
                  </a:lnTo>
                  <a:cubicBezTo>
                    <a:pt x="799" y="1389"/>
                    <a:pt x="1" y="2508"/>
                    <a:pt x="203" y="3699"/>
                  </a:cubicBezTo>
                  <a:lnTo>
                    <a:pt x="2192" y="15343"/>
                  </a:lnTo>
                  <a:cubicBezTo>
                    <a:pt x="2373" y="16399"/>
                    <a:pt x="3289" y="17149"/>
                    <a:pt x="4334" y="17149"/>
                  </a:cubicBezTo>
                  <a:cubicBezTo>
                    <a:pt x="4456" y="17149"/>
                    <a:pt x="4579" y="17138"/>
                    <a:pt x="4704" y="17117"/>
                  </a:cubicBezTo>
                  <a:lnTo>
                    <a:pt x="11443" y="15974"/>
                  </a:lnTo>
                  <a:cubicBezTo>
                    <a:pt x="12622" y="15772"/>
                    <a:pt x="13419" y="14653"/>
                    <a:pt x="13229" y="13462"/>
                  </a:cubicBezTo>
                  <a:lnTo>
                    <a:pt x="11240" y="1818"/>
                  </a:lnTo>
                  <a:cubicBezTo>
                    <a:pt x="11059" y="752"/>
                    <a:pt x="10143" y="0"/>
                    <a:pt x="9098" y="0"/>
                  </a:cubicBezTo>
                  <a:close/>
                </a:path>
              </a:pathLst>
            </a:custGeom>
            <a:solidFill>
              <a:srgbClr val="006D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7" name="Google Shape;196;p15">
              <a:extLst>
                <a:ext uri="{FF2B5EF4-FFF2-40B4-BE49-F238E27FC236}">
                  <a16:creationId xmlns:a16="http://schemas.microsoft.com/office/drawing/2014/main" id="{3767801C-447A-4068-9434-4B5C07A02571}"/>
                </a:ext>
              </a:extLst>
            </p:cNvPr>
            <p:cNvSpPr/>
            <p:nvPr/>
          </p:nvSpPr>
          <p:spPr>
            <a:xfrm flipH="1">
              <a:off x="6522705" y="3259508"/>
              <a:ext cx="586074" cy="726255"/>
            </a:xfrm>
            <a:custGeom>
              <a:avLst/>
              <a:gdLst/>
              <a:ahLst/>
              <a:cxnLst/>
              <a:rect l="l" t="t" r="r" b="b"/>
              <a:pathLst>
                <a:path w="27326" h="33862" extrusionOk="0">
                  <a:moveTo>
                    <a:pt x="21563" y="1"/>
                  </a:moveTo>
                  <a:cubicBezTo>
                    <a:pt x="13383" y="11514"/>
                    <a:pt x="0" y="15098"/>
                    <a:pt x="0" y="15098"/>
                  </a:cubicBezTo>
                  <a:lnTo>
                    <a:pt x="989" y="20920"/>
                  </a:lnTo>
                  <a:lnTo>
                    <a:pt x="1989" y="26742"/>
                  </a:lnTo>
                  <a:cubicBezTo>
                    <a:pt x="1989" y="26742"/>
                    <a:pt x="2564" y="26698"/>
                    <a:pt x="3579" y="26698"/>
                  </a:cubicBezTo>
                  <a:cubicBezTo>
                    <a:pt x="7533" y="26698"/>
                    <a:pt x="18153" y="27362"/>
                    <a:pt x="27325" y="33862"/>
                  </a:cubicBezTo>
                  <a:lnTo>
                    <a:pt x="24444" y="16931"/>
                  </a:lnTo>
                  <a:lnTo>
                    <a:pt x="21563" y="1"/>
                  </a:lnTo>
                  <a:close/>
                </a:path>
              </a:pathLst>
            </a:custGeom>
            <a:solidFill>
              <a:srgbClr val="006D8C">
                <a:alpha val="364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8" name="Google Shape;197;p15">
              <a:extLst>
                <a:ext uri="{FF2B5EF4-FFF2-40B4-BE49-F238E27FC236}">
                  <a16:creationId xmlns:a16="http://schemas.microsoft.com/office/drawing/2014/main" id="{3C35E66E-1738-4403-85FB-16F088530356}"/>
                </a:ext>
              </a:extLst>
            </p:cNvPr>
            <p:cNvSpPr/>
            <p:nvPr/>
          </p:nvSpPr>
          <p:spPr>
            <a:xfrm flipH="1">
              <a:off x="7164950" y="3810580"/>
              <a:ext cx="142755" cy="48021"/>
            </a:xfrm>
            <a:custGeom>
              <a:avLst/>
              <a:gdLst/>
              <a:ahLst/>
              <a:cxnLst/>
              <a:rect l="l" t="t" r="r" b="b"/>
              <a:pathLst>
                <a:path w="6656" h="2239" extrusionOk="0">
                  <a:moveTo>
                    <a:pt x="6466" y="0"/>
                  </a:moveTo>
                  <a:cubicBezTo>
                    <a:pt x="6394" y="322"/>
                    <a:pt x="6144" y="584"/>
                    <a:pt x="5799" y="643"/>
                  </a:cubicBezTo>
                  <a:lnTo>
                    <a:pt x="0" y="1631"/>
                  </a:lnTo>
                  <a:lnTo>
                    <a:pt x="108" y="2239"/>
                  </a:lnTo>
                  <a:lnTo>
                    <a:pt x="5906" y="1262"/>
                  </a:lnTo>
                  <a:cubicBezTo>
                    <a:pt x="6358" y="1179"/>
                    <a:pt x="6656" y="750"/>
                    <a:pt x="6585" y="298"/>
                  </a:cubicBezTo>
                  <a:cubicBezTo>
                    <a:pt x="6561" y="191"/>
                    <a:pt x="6525" y="96"/>
                    <a:pt x="646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9" name="Google Shape;198;p15">
              <a:extLst>
                <a:ext uri="{FF2B5EF4-FFF2-40B4-BE49-F238E27FC236}">
                  <a16:creationId xmlns:a16="http://schemas.microsoft.com/office/drawing/2014/main" id="{6DA88FE3-E6BE-4915-9142-428DDBA1F41E}"/>
                </a:ext>
              </a:extLst>
            </p:cNvPr>
            <p:cNvSpPr/>
            <p:nvPr/>
          </p:nvSpPr>
          <p:spPr>
            <a:xfrm flipH="1">
              <a:off x="7181529" y="3718399"/>
              <a:ext cx="142519" cy="48021"/>
            </a:xfrm>
            <a:custGeom>
              <a:avLst/>
              <a:gdLst/>
              <a:ahLst/>
              <a:cxnLst/>
              <a:rect l="l" t="t" r="r" b="b"/>
              <a:pathLst>
                <a:path w="6645" h="2239" extrusionOk="0">
                  <a:moveTo>
                    <a:pt x="6454" y="0"/>
                  </a:moveTo>
                  <a:cubicBezTo>
                    <a:pt x="6394" y="322"/>
                    <a:pt x="6132" y="584"/>
                    <a:pt x="5787" y="643"/>
                  </a:cubicBezTo>
                  <a:lnTo>
                    <a:pt x="0" y="1631"/>
                  </a:lnTo>
                  <a:lnTo>
                    <a:pt x="96" y="2239"/>
                  </a:lnTo>
                  <a:lnTo>
                    <a:pt x="5894" y="1262"/>
                  </a:lnTo>
                  <a:cubicBezTo>
                    <a:pt x="6346" y="1179"/>
                    <a:pt x="6644" y="750"/>
                    <a:pt x="6573" y="298"/>
                  </a:cubicBezTo>
                  <a:cubicBezTo>
                    <a:pt x="6549" y="191"/>
                    <a:pt x="6513" y="95"/>
                    <a:pt x="645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0" name="Google Shape;199;p15">
              <a:extLst>
                <a:ext uri="{FF2B5EF4-FFF2-40B4-BE49-F238E27FC236}">
                  <a16:creationId xmlns:a16="http://schemas.microsoft.com/office/drawing/2014/main" id="{14B6D3A0-D81A-4DFD-859B-97AA9231CC9B}"/>
                </a:ext>
              </a:extLst>
            </p:cNvPr>
            <p:cNvSpPr/>
            <p:nvPr/>
          </p:nvSpPr>
          <p:spPr>
            <a:xfrm flipH="1">
              <a:off x="7196349" y="3625188"/>
              <a:ext cx="142776" cy="48278"/>
            </a:xfrm>
            <a:custGeom>
              <a:avLst/>
              <a:gdLst/>
              <a:ahLst/>
              <a:cxnLst/>
              <a:rect l="l" t="t" r="r" b="b"/>
              <a:pathLst>
                <a:path w="6657" h="2251" extrusionOk="0">
                  <a:moveTo>
                    <a:pt x="6466" y="0"/>
                  </a:moveTo>
                  <a:cubicBezTo>
                    <a:pt x="6395" y="322"/>
                    <a:pt x="6133" y="584"/>
                    <a:pt x="5787" y="643"/>
                  </a:cubicBezTo>
                  <a:lnTo>
                    <a:pt x="1" y="1632"/>
                  </a:lnTo>
                  <a:lnTo>
                    <a:pt x="96" y="2251"/>
                  </a:lnTo>
                  <a:lnTo>
                    <a:pt x="5895" y="1262"/>
                  </a:lnTo>
                  <a:cubicBezTo>
                    <a:pt x="6347" y="1179"/>
                    <a:pt x="6657" y="750"/>
                    <a:pt x="6573" y="298"/>
                  </a:cubicBezTo>
                  <a:cubicBezTo>
                    <a:pt x="6561" y="191"/>
                    <a:pt x="6514" y="96"/>
                    <a:pt x="646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1" name="Google Shape;200;p15">
              <a:extLst>
                <a:ext uri="{FF2B5EF4-FFF2-40B4-BE49-F238E27FC236}">
                  <a16:creationId xmlns:a16="http://schemas.microsoft.com/office/drawing/2014/main" id="{27982E9A-8C0E-4DCD-9041-398AF3806162}"/>
                </a:ext>
              </a:extLst>
            </p:cNvPr>
            <p:cNvSpPr/>
            <p:nvPr/>
          </p:nvSpPr>
          <p:spPr>
            <a:xfrm flipH="1">
              <a:off x="7086796" y="3885389"/>
              <a:ext cx="169071" cy="93747"/>
            </a:xfrm>
            <a:custGeom>
              <a:avLst/>
              <a:gdLst/>
              <a:ahLst/>
              <a:cxnLst/>
              <a:rect l="l" t="t" r="r" b="b"/>
              <a:pathLst>
                <a:path w="7883" h="4371" extrusionOk="0">
                  <a:moveTo>
                    <a:pt x="7358" y="1"/>
                  </a:moveTo>
                  <a:lnTo>
                    <a:pt x="0" y="1251"/>
                  </a:lnTo>
                  <a:lnTo>
                    <a:pt x="536" y="4370"/>
                  </a:lnTo>
                  <a:lnTo>
                    <a:pt x="7882" y="3120"/>
                  </a:lnTo>
                  <a:lnTo>
                    <a:pt x="7358" y="1"/>
                  </a:lnTo>
                  <a:close/>
                </a:path>
              </a:pathLst>
            </a:custGeom>
            <a:solidFill>
              <a:srgbClr val="1A1A1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2" name="Google Shape;201;p15">
              <a:extLst>
                <a:ext uri="{FF2B5EF4-FFF2-40B4-BE49-F238E27FC236}">
                  <a16:creationId xmlns:a16="http://schemas.microsoft.com/office/drawing/2014/main" id="{188CC9A7-043C-4914-85A3-2F146766284C}"/>
                </a:ext>
              </a:extLst>
            </p:cNvPr>
            <p:cNvSpPr/>
            <p:nvPr/>
          </p:nvSpPr>
          <p:spPr>
            <a:xfrm flipH="1">
              <a:off x="7098034" y="3931265"/>
              <a:ext cx="175462" cy="103334"/>
            </a:xfrm>
            <a:custGeom>
              <a:avLst/>
              <a:gdLst/>
              <a:ahLst/>
              <a:cxnLst/>
              <a:rect l="l" t="t" r="r" b="b"/>
              <a:pathLst>
                <a:path w="8181" h="4818" extrusionOk="0">
                  <a:moveTo>
                    <a:pt x="6337" y="0"/>
                  </a:moveTo>
                  <a:cubicBezTo>
                    <a:pt x="6258" y="0"/>
                    <a:pt x="6177" y="6"/>
                    <a:pt x="6097" y="17"/>
                  </a:cubicBezTo>
                  <a:lnTo>
                    <a:pt x="1168" y="1088"/>
                  </a:lnTo>
                  <a:cubicBezTo>
                    <a:pt x="465" y="1374"/>
                    <a:pt x="1" y="1886"/>
                    <a:pt x="132" y="2839"/>
                  </a:cubicBezTo>
                  <a:lnTo>
                    <a:pt x="215" y="3208"/>
                  </a:lnTo>
                  <a:cubicBezTo>
                    <a:pt x="336" y="4079"/>
                    <a:pt x="162" y="4817"/>
                    <a:pt x="883" y="4817"/>
                  </a:cubicBezTo>
                  <a:cubicBezTo>
                    <a:pt x="940" y="4817"/>
                    <a:pt x="1003" y="4813"/>
                    <a:pt x="1072" y="4803"/>
                  </a:cubicBezTo>
                  <a:lnTo>
                    <a:pt x="6585" y="3422"/>
                  </a:lnTo>
                  <a:cubicBezTo>
                    <a:pt x="7526" y="3291"/>
                    <a:pt x="8180" y="2422"/>
                    <a:pt x="8049" y="1481"/>
                  </a:cubicBezTo>
                  <a:cubicBezTo>
                    <a:pt x="7930" y="621"/>
                    <a:pt x="7183" y="0"/>
                    <a:pt x="6337" y="0"/>
                  </a:cubicBezTo>
                  <a:close/>
                </a:path>
              </a:pathLst>
            </a:custGeom>
            <a:solidFill>
              <a:srgbClr val="DC66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3" name="Google Shape;202;p15">
              <a:extLst>
                <a:ext uri="{FF2B5EF4-FFF2-40B4-BE49-F238E27FC236}">
                  <a16:creationId xmlns:a16="http://schemas.microsoft.com/office/drawing/2014/main" id="{543A92C3-84CD-4578-B4B1-D510D855D8AE}"/>
                </a:ext>
              </a:extLst>
            </p:cNvPr>
            <p:cNvSpPr/>
            <p:nvPr/>
          </p:nvSpPr>
          <p:spPr>
            <a:xfrm flipH="1">
              <a:off x="6971880" y="4084486"/>
              <a:ext cx="179537" cy="94691"/>
            </a:xfrm>
            <a:custGeom>
              <a:avLst/>
              <a:gdLst/>
              <a:ahLst/>
              <a:cxnLst/>
              <a:rect l="l" t="t" r="r" b="b"/>
              <a:pathLst>
                <a:path w="8371" h="4415" extrusionOk="0">
                  <a:moveTo>
                    <a:pt x="6227" y="1"/>
                  </a:moveTo>
                  <a:cubicBezTo>
                    <a:pt x="6184" y="1"/>
                    <a:pt x="6140" y="2"/>
                    <a:pt x="6096" y="5"/>
                  </a:cubicBezTo>
                  <a:lnTo>
                    <a:pt x="2024" y="255"/>
                  </a:lnTo>
                  <a:cubicBezTo>
                    <a:pt x="869" y="326"/>
                    <a:pt x="0" y="1314"/>
                    <a:pt x="71" y="2469"/>
                  </a:cubicBezTo>
                  <a:cubicBezTo>
                    <a:pt x="140" y="3568"/>
                    <a:pt x="1056" y="4414"/>
                    <a:pt x="2143" y="4414"/>
                  </a:cubicBezTo>
                  <a:cubicBezTo>
                    <a:pt x="2186" y="4414"/>
                    <a:pt x="2230" y="4413"/>
                    <a:pt x="2274" y="4410"/>
                  </a:cubicBezTo>
                  <a:lnTo>
                    <a:pt x="6346" y="4160"/>
                  </a:lnTo>
                  <a:cubicBezTo>
                    <a:pt x="7501" y="4089"/>
                    <a:pt x="8370" y="3100"/>
                    <a:pt x="8299" y="1957"/>
                  </a:cubicBezTo>
                  <a:cubicBezTo>
                    <a:pt x="8230" y="847"/>
                    <a:pt x="7314" y="1"/>
                    <a:pt x="6227" y="1"/>
                  </a:cubicBezTo>
                  <a:close/>
                </a:path>
              </a:pathLst>
            </a:custGeom>
            <a:solidFill>
              <a:srgbClr val="DC66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4" name="Google Shape;203;p15">
              <a:extLst>
                <a:ext uri="{FF2B5EF4-FFF2-40B4-BE49-F238E27FC236}">
                  <a16:creationId xmlns:a16="http://schemas.microsoft.com/office/drawing/2014/main" id="{B1766A70-E637-4C06-B2AB-3F010D42A99B}"/>
                </a:ext>
              </a:extLst>
            </p:cNvPr>
            <p:cNvSpPr/>
            <p:nvPr/>
          </p:nvSpPr>
          <p:spPr>
            <a:xfrm flipH="1">
              <a:off x="6996909" y="3996637"/>
              <a:ext cx="179537" cy="94691"/>
            </a:xfrm>
            <a:custGeom>
              <a:avLst/>
              <a:gdLst/>
              <a:ahLst/>
              <a:cxnLst/>
              <a:rect l="l" t="t" r="r" b="b"/>
              <a:pathLst>
                <a:path w="8371" h="4415" extrusionOk="0">
                  <a:moveTo>
                    <a:pt x="6228" y="1"/>
                  </a:moveTo>
                  <a:cubicBezTo>
                    <a:pt x="6184" y="1"/>
                    <a:pt x="6140" y="2"/>
                    <a:pt x="6096" y="5"/>
                  </a:cubicBezTo>
                  <a:lnTo>
                    <a:pt x="2024" y="255"/>
                  </a:lnTo>
                  <a:cubicBezTo>
                    <a:pt x="881" y="326"/>
                    <a:pt x="0" y="1315"/>
                    <a:pt x="72" y="2458"/>
                  </a:cubicBezTo>
                  <a:cubicBezTo>
                    <a:pt x="140" y="3568"/>
                    <a:pt x="1057" y="4414"/>
                    <a:pt x="2154" y="4414"/>
                  </a:cubicBezTo>
                  <a:cubicBezTo>
                    <a:pt x="2198" y="4414"/>
                    <a:pt x="2242" y="4413"/>
                    <a:pt x="2286" y="4410"/>
                  </a:cubicBezTo>
                  <a:lnTo>
                    <a:pt x="6358" y="4160"/>
                  </a:lnTo>
                  <a:cubicBezTo>
                    <a:pt x="7501" y="4089"/>
                    <a:pt x="8370" y="3101"/>
                    <a:pt x="8299" y="1946"/>
                  </a:cubicBezTo>
                  <a:cubicBezTo>
                    <a:pt x="8230" y="847"/>
                    <a:pt x="7314" y="1"/>
                    <a:pt x="6228" y="1"/>
                  </a:cubicBezTo>
                  <a:close/>
                </a:path>
              </a:pathLst>
            </a:custGeom>
            <a:solidFill>
              <a:srgbClr val="DC66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5" name="Google Shape;204;p15">
              <a:extLst>
                <a:ext uri="{FF2B5EF4-FFF2-40B4-BE49-F238E27FC236}">
                  <a16:creationId xmlns:a16="http://schemas.microsoft.com/office/drawing/2014/main" id="{F0AA1343-04D3-4F50-B9F0-856B6C46A15D}"/>
                </a:ext>
              </a:extLst>
            </p:cNvPr>
            <p:cNvSpPr/>
            <p:nvPr/>
          </p:nvSpPr>
          <p:spPr>
            <a:xfrm flipH="1">
              <a:off x="6977499" y="4175895"/>
              <a:ext cx="159119" cy="83946"/>
            </a:xfrm>
            <a:custGeom>
              <a:avLst/>
              <a:gdLst/>
              <a:ahLst/>
              <a:cxnLst/>
              <a:rect l="l" t="t" r="r" b="b"/>
              <a:pathLst>
                <a:path w="7419" h="3914" extrusionOk="0">
                  <a:moveTo>
                    <a:pt x="5536" y="1"/>
                  </a:moveTo>
                  <a:cubicBezTo>
                    <a:pt x="5493" y="1"/>
                    <a:pt x="5449" y="2"/>
                    <a:pt x="5406" y="5"/>
                  </a:cubicBezTo>
                  <a:lnTo>
                    <a:pt x="1798" y="219"/>
                  </a:lnTo>
                  <a:cubicBezTo>
                    <a:pt x="775" y="291"/>
                    <a:pt x="1" y="1160"/>
                    <a:pt x="60" y="2184"/>
                  </a:cubicBezTo>
                  <a:cubicBezTo>
                    <a:pt x="129" y="3159"/>
                    <a:pt x="939" y="3914"/>
                    <a:pt x="1914" y="3914"/>
                  </a:cubicBezTo>
                  <a:cubicBezTo>
                    <a:pt x="1951" y="3914"/>
                    <a:pt x="1988" y="3913"/>
                    <a:pt x="2025" y="3910"/>
                  </a:cubicBezTo>
                  <a:lnTo>
                    <a:pt x="5632" y="3684"/>
                  </a:lnTo>
                  <a:cubicBezTo>
                    <a:pt x="6644" y="3625"/>
                    <a:pt x="7418" y="2744"/>
                    <a:pt x="7359" y="1732"/>
                  </a:cubicBezTo>
                  <a:cubicBezTo>
                    <a:pt x="7302" y="752"/>
                    <a:pt x="6492" y="1"/>
                    <a:pt x="5536" y="1"/>
                  </a:cubicBezTo>
                  <a:close/>
                </a:path>
              </a:pathLst>
            </a:custGeom>
            <a:solidFill>
              <a:srgbClr val="DC66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6" name="Google Shape;205;p15">
              <a:extLst>
                <a:ext uri="{FF2B5EF4-FFF2-40B4-BE49-F238E27FC236}">
                  <a16:creationId xmlns:a16="http://schemas.microsoft.com/office/drawing/2014/main" id="{20F6A85C-B1CB-43FE-A8A9-5F296325C70A}"/>
                </a:ext>
              </a:extLst>
            </p:cNvPr>
            <p:cNvSpPr/>
            <p:nvPr/>
          </p:nvSpPr>
          <p:spPr>
            <a:xfrm flipH="1">
              <a:off x="6996137" y="4259948"/>
              <a:ext cx="139966" cy="73951"/>
            </a:xfrm>
            <a:custGeom>
              <a:avLst/>
              <a:gdLst/>
              <a:ahLst/>
              <a:cxnLst/>
              <a:rect l="l" t="t" r="r" b="b"/>
              <a:pathLst>
                <a:path w="6526" h="3448" extrusionOk="0">
                  <a:moveTo>
                    <a:pt x="4839" y="1"/>
                  </a:moveTo>
                  <a:cubicBezTo>
                    <a:pt x="4810" y="1"/>
                    <a:pt x="4781" y="2"/>
                    <a:pt x="4751" y="3"/>
                  </a:cubicBezTo>
                  <a:lnTo>
                    <a:pt x="1572" y="206"/>
                  </a:lnTo>
                  <a:cubicBezTo>
                    <a:pt x="679" y="253"/>
                    <a:pt x="0" y="1027"/>
                    <a:pt x="48" y="1932"/>
                  </a:cubicBezTo>
                  <a:cubicBezTo>
                    <a:pt x="105" y="2788"/>
                    <a:pt x="819" y="3448"/>
                    <a:pt x="1665" y="3448"/>
                  </a:cubicBezTo>
                  <a:cubicBezTo>
                    <a:pt x="1702" y="3448"/>
                    <a:pt x="1738" y="3447"/>
                    <a:pt x="1774" y="3444"/>
                  </a:cubicBezTo>
                  <a:lnTo>
                    <a:pt x="4953" y="3254"/>
                  </a:lnTo>
                  <a:cubicBezTo>
                    <a:pt x="5846" y="3194"/>
                    <a:pt x="6525" y="2420"/>
                    <a:pt x="6477" y="1527"/>
                  </a:cubicBezTo>
                  <a:cubicBezTo>
                    <a:pt x="6420" y="664"/>
                    <a:pt x="5695" y="1"/>
                    <a:pt x="4839" y="1"/>
                  </a:cubicBezTo>
                  <a:close/>
                </a:path>
              </a:pathLst>
            </a:custGeom>
            <a:solidFill>
              <a:srgbClr val="DC66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7" name="Google Shape;206;p15">
              <a:extLst>
                <a:ext uri="{FF2B5EF4-FFF2-40B4-BE49-F238E27FC236}">
                  <a16:creationId xmlns:a16="http://schemas.microsoft.com/office/drawing/2014/main" id="{FC1DF530-E3AC-4CD1-AF94-FC01E05CE9CF}"/>
                </a:ext>
              </a:extLst>
            </p:cNvPr>
            <p:cNvSpPr/>
            <p:nvPr/>
          </p:nvSpPr>
          <p:spPr>
            <a:xfrm flipH="1">
              <a:off x="7704012" y="3101697"/>
              <a:ext cx="272984" cy="399224"/>
            </a:xfrm>
            <a:custGeom>
              <a:avLst/>
              <a:gdLst/>
              <a:ahLst/>
              <a:cxnLst/>
              <a:rect l="l" t="t" r="r" b="b"/>
              <a:pathLst>
                <a:path w="12728" h="18614" extrusionOk="0">
                  <a:moveTo>
                    <a:pt x="9585" y="1"/>
                  </a:moveTo>
                  <a:cubicBezTo>
                    <a:pt x="7025" y="96"/>
                    <a:pt x="3822" y="2989"/>
                    <a:pt x="2739" y="4799"/>
                  </a:cubicBezTo>
                  <a:cubicBezTo>
                    <a:pt x="1643" y="6609"/>
                    <a:pt x="0" y="6775"/>
                    <a:pt x="0" y="6775"/>
                  </a:cubicBezTo>
                  <a:lnTo>
                    <a:pt x="1738" y="17027"/>
                  </a:lnTo>
                  <a:lnTo>
                    <a:pt x="2500" y="16896"/>
                  </a:lnTo>
                  <a:cubicBezTo>
                    <a:pt x="5165" y="18349"/>
                    <a:pt x="8575" y="18614"/>
                    <a:pt x="10706" y="18614"/>
                  </a:cubicBezTo>
                  <a:cubicBezTo>
                    <a:pt x="11927" y="18614"/>
                    <a:pt x="12728" y="18527"/>
                    <a:pt x="12728" y="18527"/>
                  </a:cubicBezTo>
                  <a:lnTo>
                    <a:pt x="9585" y="1"/>
                  </a:lnTo>
                  <a:close/>
                </a:path>
              </a:pathLst>
            </a:custGeom>
            <a:solidFill>
              <a:srgbClr val="F8D4A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8" name="Google Shape;207;p15">
              <a:extLst>
                <a:ext uri="{FF2B5EF4-FFF2-40B4-BE49-F238E27FC236}">
                  <a16:creationId xmlns:a16="http://schemas.microsoft.com/office/drawing/2014/main" id="{C38D8A66-C817-4B29-A978-1FC4D6968DF5}"/>
                </a:ext>
              </a:extLst>
            </p:cNvPr>
            <p:cNvSpPr/>
            <p:nvPr/>
          </p:nvSpPr>
          <p:spPr>
            <a:xfrm flipH="1">
              <a:off x="7934594" y="3219422"/>
              <a:ext cx="81222" cy="282699"/>
            </a:xfrm>
            <a:custGeom>
              <a:avLst/>
              <a:gdLst/>
              <a:ahLst/>
              <a:cxnLst/>
              <a:rect l="l" t="t" r="r" b="b"/>
              <a:pathLst>
                <a:path w="3787" h="13181" extrusionOk="0">
                  <a:moveTo>
                    <a:pt x="1584" y="0"/>
                  </a:moveTo>
                  <a:lnTo>
                    <a:pt x="0" y="274"/>
                  </a:lnTo>
                  <a:lnTo>
                    <a:pt x="2191" y="13181"/>
                  </a:lnTo>
                  <a:lnTo>
                    <a:pt x="3787" y="12907"/>
                  </a:lnTo>
                  <a:lnTo>
                    <a:pt x="158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9" name="Google Shape;208;p15">
              <a:extLst>
                <a:ext uri="{FF2B5EF4-FFF2-40B4-BE49-F238E27FC236}">
                  <a16:creationId xmlns:a16="http://schemas.microsoft.com/office/drawing/2014/main" id="{C7247905-9F94-4D36-8E18-2DE4EE50F7BB}"/>
                </a:ext>
              </a:extLst>
            </p:cNvPr>
            <p:cNvSpPr/>
            <p:nvPr/>
          </p:nvSpPr>
          <p:spPr>
            <a:xfrm flipH="1">
              <a:off x="7963956" y="3197718"/>
              <a:ext cx="1180041" cy="548520"/>
            </a:xfrm>
            <a:custGeom>
              <a:avLst/>
              <a:gdLst/>
              <a:ahLst/>
              <a:cxnLst/>
              <a:rect l="l" t="t" r="r" b="b"/>
              <a:pathLst>
                <a:path w="55020" h="25575" extrusionOk="0">
                  <a:moveTo>
                    <a:pt x="52388" y="0"/>
                  </a:moveTo>
                  <a:lnTo>
                    <a:pt x="1" y="9632"/>
                  </a:lnTo>
                  <a:lnTo>
                    <a:pt x="1" y="25575"/>
                  </a:lnTo>
                  <a:lnTo>
                    <a:pt x="55019" y="15455"/>
                  </a:lnTo>
                  <a:lnTo>
                    <a:pt x="52388" y="0"/>
                  </a:lnTo>
                  <a:close/>
                </a:path>
              </a:pathLst>
            </a:custGeom>
            <a:solidFill>
              <a:srgbClr val="F999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0" name="Google Shape;209;p15">
              <a:extLst>
                <a:ext uri="{FF2B5EF4-FFF2-40B4-BE49-F238E27FC236}">
                  <a16:creationId xmlns:a16="http://schemas.microsoft.com/office/drawing/2014/main" id="{7551941D-C843-4207-B1A4-6666DFB0E363}"/>
                </a:ext>
              </a:extLst>
            </p:cNvPr>
            <p:cNvSpPr/>
            <p:nvPr/>
          </p:nvSpPr>
          <p:spPr>
            <a:xfrm flipH="1">
              <a:off x="7997671" y="3470187"/>
              <a:ext cx="42144" cy="42144"/>
            </a:xfrm>
            <a:custGeom>
              <a:avLst/>
              <a:gdLst/>
              <a:ahLst/>
              <a:cxnLst/>
              <a:rect l="l" t="t" r="r" b="b"/>
              <a:pathLst>
                <a:path w="1965" h="1965" extrusionOk="0">
                  <a:moveTo>
                    <a:pt x="977" y="0"/>
                  </a:moveTo>
                  <a:cubicBezTo>
                    <a:pt x="441" y="0"/>
                    <a:pt x="0" y="441"/>
                    <a:pt x="0" y="977"/>
                  </a:cubicBezTo>
                  <a:cubicBezTo>
                    <a:pt x="0" y="1524"/>
                    <a:pt x="441" y="1965"/>
                    <a:pt x="977" y="1965"/>
                  </a:cubicBezTo>
                  <a:cubicBezTo>
                    <a:pt x="1524" y="1965"/>
                    <a:pt x="1965" y="1524"/>
                    <a:pt x="1965" y="977"/>
                  </a:cubicBezTo>
                  <a:cubicBezTo>
                    <a:pt x="1965" y="441"/>
                    <a:pt x="1524" y="0"/>
                    <a:pt x="97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1" name="Google Shape;210;p15">
              <a:extLst>
                <a:ext uri="{FF2B5EF4-FFF2-40B4-BE49-F238E27FC236}">
                  <a16:creationId xmlns:a16="http://schemas.microsoft.com/office/drawing/2014/main" id="{7C9C2641-EB3F-4413-901F-92EA9C3E8FCE}"/>
                </a:ext>
              </a:extLst>
            </p:cNvPr>
            <p:cNvSpPr/>
            <p:nvPr/>
          </p:nvSpPr>
          <p:spPr>
            <a:xfrm flipH="1">
              <a:off x="7578372" y="3055821"/>
              <a:ext cx="231118" cy="484520"/>
            </a:xfrm>
            <a:custGeom>
              <a:avLst/>
              <a:gdLst/>
              <a:ahLst/>
              <a:cxnLst/>
              <a:rect l="l" t="t" r="r" b="b"/>
              <a:pathLst>
                <a:path w="10776" h="22591" extrusionOk="0">
                  <a:moveTo>
                    <a:pt x="5416" y="1"/>
                  </a:moveTo>
                  <a:cubicBezTo>
                    <a:pt x="5295" y="1"/>
                    <a:pt x="5172" y="11"/>
                    <a:pt x="5049" y="32"/>
                  </a:cubicBezTo>
                  <a:lnTo>
                    <a:pt x="1989" y="556"/>
                  </a:lnTo>
                  <a:cubicBezTo>
                    <a:pt x="798" y="758"/>
                    <a:pt x="1" y="1890"/>
                    <a:pt x="203" y="3068"/>
                  </a:cubicBezTo>
                  <a:lnTo>
                    <a:pt x="3215" y="20773"/>
                  </a:lnTo>
                  <a:cubicBezTo>
                    <a:pt x="3397" y="21839"/>
                    <a:pt x="4323" y="22590"/>
                    <a:pt x="5361" y="22590"/>
                  </a:cubicBezTo>
                  <a:cubicBezTo>
                    <a:pt x="5482" y="22590"/>
                    <a:pt x="5604" y="22580"/>
                    <a:pt x="5728" y="22559"/>
                  </a:cubicBezTo>
                  <a:lnTo>
                    <a:pt x="8787" y="22035"/>
                  </a:lnTo>
                  <a:cubicBezTo>
                    <a:pt x="9978" y="21833"/>
                    <a:pt x="10776" y="20701"/>
                    <a:pt x="10573" y="19523"/>
                  </a:cubicBezTo>
                  <a:lnTo>
                    <a:pt x="7561" y="1818"/>
                  </a:lnTo>
                  <a:cubicBezTo>
                    <a:pt x="7380" y="752"/>
                    <a:pt x="6454" y="1"/>
                    <a:pt x="5416" y="1"/>
                  </a:cubicBezTo>
                  <a:close/>
                </a:path>
              </a:pathLst>
            </a:custGeom>
            <a:solidFill>
              <a:srgbClr val="252D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2" name="Google Shape;211;p15">
              <a:extLst>
                <a:ext uri="{FF2B5EF4-FFF2-40B4-BE49-F238E27FC236}">
                  <a16:creationId xmlns:a16="http://schemas.microsoft.com/office/drawing/2014/main" id="{760A9284-49EA-4393-B22B-E6BA346EDCE4}"/>
                </a:ext>
              </a:extLst>
            </p:cNvPr>
            <p:cNvSpPr/>
            <p:nvPr/>
          </p:nvSpPr>
          <p:spPr>
            <a:xfrm flipH="1">
              <a:off x="7753041" y="2774323"/>
              <a:ext cx="259450" cy="259214"/>
            </a:xfrm>
            <a:custGeom>
              <a:avLst/>
              <a:gdLst/>
              <a:ahLst/>
              <a:cxnLst/>
              <a:rect l="l" t="t" r="r" b="b"/>
              <a:pathLst>
                <a:path w="12097" h="12086" extrusionOk="0">
                  <a:moveTo>
                    <a:pt x="6049" y="1"/>
                  </a:moveTo>
                  <a:cubicBezTo>
                    <a:pt x="2715" y="1"/>
                    <a:pt x="0" y="2704"/>
                    <a:pt x="0" y="6049"/>
                  </a:cubicBezTo>
                  <a:cubicBezTo>
                    <a:pt x="0" y="9383"/>
                    <a:pt x="2715" y="12086"/>
                    <a:pt x="6049" y="12086"/>
                  </a:cubicBezTo>
                  <a:cubicBezTo>
                    <a:pt x="9394" y="12086"/>
                    <a:pt x="12097" y="9383"/>
                    <a:pt x="12097" y="6049"/>
                  </a:cubicBezTo>
                  <a:cubicBezTo>
                    <a:pt x="12097" y="2704"/>
                    <a:pt x="9394" y="1"/>
                    <a:pt x="6049" y="1"/>
                  </a:cubicBezTo>
                  <a:close/>
                </a:path>
              </a:pathLst>
            </a:custGeom>
            <a:solidFill>
              <a:srgbClr val="F99900">
                <a:alpha val="217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3" name="Google Shape;212;p15">
              <a:extLst>
                <a:ext uri="{FF2B5EF4-FFF2-40B4-BE49-F238E27FC236}">
                  <a16:creationId xmlns:a16="http://schemas.microsoft.com/office/drawing/2014/main" id="{052D5084-5848-4DF4-84D6-DF302646CF9E}"/>
                </a:ext>
              </a:extLst>
            </p:cNvPr>
            <p:cNvSpPr/>
            <p:nvPr/>
          </p:nvSpPr>
          <p:spPr>
            <a:xfrm flipH="1">
              <a:off x="6995386" y="2366198"/>
              <a:ext cx="213488" cy="809900"/>
            </a:xfrm>
            <a:custGeom>
              <a:avLst/>
              <a:gdLst/>
              <a:ahLst/>
              <a:cxnLst/>
              <a:rect l="l" t="t" r="r" b="b"/>
              <a:pathLst>
                <a:path w="9954" h="37762" extrusionOk="0">
                  <a:moveTo>
                    <a:pt x="2100" y="0"/>
                  </a:moveTo>
                  <a:cubicBezTo>
                    <a:pt x="1992" y="0"/>
                    <a:pt x="1884" y="9"/>
                    <a:pt x="1774" y="27"/>
                  </a:cubicBezTo>
                  <a:cubicBezTo>
                    <a:pt x="715" y="206"/>
                    <a:pt x="0" y="1218"/>
                    <a:pt x="179" y="2278"/>
                  </a:cubicBezTo>
                  <a:lnTo>
                    <a:pt x="5941" y="36139"/>
                  </a:lnTo>
                  <a:cubicBezTo>
                    <a:pt x="6102" y="37089"/>
                    <a:pt x="6932" y="37762"/>
                    <a:pt x="7866" y="37762"/>
                  </a:cubicBezTo>
                  <a:cubicBezTo>
                    <a:pt x="7973" y="37762"/>
                    <a:pt x="8082" y="37753"/>
                    <a:pt x="8192" y="37735"/>
                  </a:cubicBezTo>
                  <a:cubicBezTo>
                    <a:pt x="9239" y="37556"/>
                    <a:pt x="9954" y="36544"/>
                    <a:pt x="9775" y="35484"/>
                  </a:cubicBezTo>
                  <a:lnTo>
                    <a:pt x="4013" y="1623"/>
                  </a:lnTo>
                  <a:cubicBezTo>
                    <a:pt x="3852" y="673"/>
                    <a:pt x="3032" y="0"/>
                    <a:pt x="2100" y="0"/>
                  </a:cubicBezTo>
                  <a:close/>
                </a:path>
              </a:pathLst>
            </a:custGeom>
            <a:solidFill>
              <a:srgbClr val="F99900"/>
            </a:solidFill>
            <a:ln w="9525" cap="flat" cmpd="sng">
              <a:solidFill>
                <a:srgbClr val="F999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4" name="Google Shape;213;p15">
              <a:extLst>
                <a:ext uri="{FF2B5EF4-FFF2-40B4-BE49-F238E27FC236}">
                  <a16:creationId xmlns:a16="http://schemas.microsoft.com/office/drawing/2014/main" id="{88F45C33-DEA6-40AD-9E06-BD7FECFF3502}"/>
                </a:ext>
              </a:extLst>
            </p:cNvPr>
            <p:cNvSpPr/>
            <p:nvPr/>
          </p:nvSpPr>
          <p:spPr>
            <a:xfrm flipH="1">
              <a:off x="7620495" y="2699857"/>
              <a:ext cx="287825" cy="367803"/>
            </a:xfrm>
            <a:custGeom>
              <a:avLst/>
              <a:gdLst/>
              <a:ahLst/>
              <a:cxnLst/>
              <a:rect l="l" t="t" r="r" b="b"/>
              <a:pathLst>
                <a:path w="13420" h="17149" extrusionOk="0">
                  <a:moveTo>
                    <a:pt x="9095" y="1"/>
                  </a:moveTo>
                  <a:cubicBezTo>
                    <a:pt x="8974" y="1"/>
                    <a:pt x="8851" y="11"/>
                    <a:pt x="8728" y="32"/>
                  </a:cubicBezTo>
                  <a:lnTo>
                    <a:pt x="1977" y="1187"/>
                  </a:lnTo>
                  <a:cubicBezTo>
                    <a:pt x="799" y="1389"/>
                    <a:pt x="1" y="2508"/>
                    <a:pt x="203" y="3687"/>
                  </a:cubicBezTo>
                  <a:lnTo>
                    <a:pt x="2180" y="15343"/>
                  </a:lnTo>
                  <a:cubicBezTo>
                    <a:pt x="2361" y="16399"/>
                    <a:pt x="3287" y="17149"/>
                    <a:pt x="4325" y="17149"/>
                  </a:cubicBezTo>
                  <a:cubicBezTo>
                    <a:pt x="4446" y="17149"/>
                    <a:pt x="4569" y="17139"/>
                    <a:pt x="4692" y="17117"/>
                  </a:cubicBezTo>
                  <a:lnTo>
                    <a:pt x="11443" y="15974"/>
                  </a:lnTo>
                  <a:cubicBezTo>
                    <a:pt x="12622" y="15772"/>
                    <a:pt x="13419" y="14653"/>
                    <a:pt x="13217" y="13462"/>
                  </a:cubicBezTo>
                  <a:lnTo>
                    <a:pt x="11240" y="1818"/>
                  </a:lnTo>
                  <a:cubicBezTo>
                    <a:pt x="11059" y="752"/>
                    <a:pt x="10133" y="1"/>
                    <a:pt x="9095" y="1"/>
                  </a:cubicBezTo>
                  <a:close/>
                </a:path>
              </a:pathLst>
            </a:custGeom>
            <a:solidFill>
              <a:srgbClr val="F999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5" name="Google Shape;214;p15">
              <a:extLst>
                <a:ext uri="{FF2B5EF4-FFF2-40B4-BE49-F238E27FC236}">
                  <a16:creationId xmlns:a16="http://schemas.microsoft.com/office/drawing/2014/main" id="{91686F9D-12EE-4676-A391-40CC10AA843A}"/>
                </a:ext>
              </a:extLst>
            </p:cNvPr>
            <p:cNvSpPr/>
            <p:nvPr/>
          </p:nvSpPr>
          <p:spPr>
            <a:xfrm flipH="1">
              <a:off x="7081434" y="2415034"/>
              <a:ext cx="585817" cy="726277"/>
            </a:xfrm>
            <a:custGeom>
              <a:avLst/>
              <a:gdLst/>
              <a:ahLst/>
              <a:cxnLst/>
              <a:rect l="l" t="t" r="r" b="b"/>
              <a:pathLst>
                <a:path w="27314" h="33863" extrusionOk="0">
                  <a:moveTo>
                    <a:pt x="21551" y="1"/>
                  </a:moveTo>
                  <a:cubicBezTo>
                    <a:pt x="13383" y="11514"/>
                    <a:pt x="0" y="15098"/>
                    <a:pt x="0" y="15098"/>
                  </a:cubicBezTo>
                  <a:lnTo>
                    <a:pt x="989" y="20920"/>
                  </a:lnTo>
                  <a:lnTo>
                    <a:pt x="1977" y="26742"/>
                  </a:lnTo>
                  <a:cubicBezTo>
                    <a:pt x="1977" y="26742"/>
                    <a:pt x="2553" y="26698"/>
                    <a:pt x="3568" y="26698"/>
                  </a:cubicBezTo>
                  <a:cubicBezTo>
                    <a:pt x="7525" y="26698"/>
                    <a:pt x="18151" y="27362"/>
                    <a:pt x="27313" y="33862"/>
                  </a:cubicBezTo>
                  <a:lnTo>
                    <a:pt x="24432" y="16931"/>
                  </a:lnTo>
                  <a:lnTo>
                    <a:pt x="21551" y="1"/>
                  </a:lnTo>
                  <a:close/>
                </a:path>
              </a:pathLst>
            </a:custGeom>
            <a:solidFill>
              <a:srgbClr val="F99900">
                <a:alpha val="217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6" name="Google Shape;215;p15">
              <a:extLst>
                <a:ext uri="{FF2B5EF4-FFF2-40B4-BE49-F238E27FC236}">
                  <a16:creationId xmlns:a16="http://schemas.microsoft.com/office/drawing/2014/main" id="{4D481F51-B2CB-4922-8679-1A0A758020B7}"/>
                </a:ext>
              </a:extLst>
            </p:cNvPr>
            <p:cNvSpPr/>
            <p:nvPr/>
          </p:nvSpPr>
          <p:spPr>
            <a:xfrm flipH="1">
              <a:off x="7723400" y="2966106"/>
              <a:ext cx="142776" cy="48021"/>
            </a:xfrm>
            <a:custGeom>
              <a:avLst/>
              <a:gdLst/>
              <a:ahLst/>
              <a:cxnLst/>
              <a:rect l="l" t="t" r="r" b="b"/>
              <a:pathLst>
                <a:path w="6657" h="2239" extrusionOk="0">
                  <a:moveTo>
                    <a:pt x="6466" y="0"/>
                  </a:moveTo>
                  <a:cubicBezTo>
                    <a:pt x="6394" y="322"/>
                    <a:pt x="6132" y="584"/>
                    <a:pt x="5787" y="643"/>
                  </a:cubicBezTo>
                  <a:lnTo>
                    <a:pt x="0" y="1632"/>
                  </a:lnTo>
                  <a:lnTo>
                    <a:pt x="108" y="2239"/>
                  </a:lnTo>
                  <a:lnTo>
                    <a:pt x="5894" y="1251"/>
                  </a:lnTo>
                  <a:cubicBezTo>
                    <a:pt x="6346" y="1179"/>
                    <a:pt x="6656" y="751"/>
                    <a:pt x="6573" y="298"/>
                  </a:cubicBezTo>
                  <a:cubicBezTo>
                    <a:pt x="6561" y="191"/>
                    <a:pt x="6513" y="96"/>
                    <a:pt x="646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7" name="Google Shape;216;p15">
              <a:extLst>
                <a:ext uri="{FF2B5EF4-FFF2-40B4-BE49-F238E27FC236}">
                  <a16:creationId xmlns:a16="http://schemas.microsoft.com/office/drawing/2014/main" id="{7CD7E39D-8BC0-4500-BAD8-4B6BA4E706D5}"/>
                </a:ext>
              </a:extLst>
            </p:cNvPr>
            <p:cNvSpPr/>
            <p:nvPr/>
          </p:nvSpPr>
          <p:spPr>
            <a:xfrm flipH="1">
              <a:off x="7740001" y="2873925"/>
              <a:ext cx="142776" cy="48021"/>
            </a:xfrm>
            <a:custGeom>
              <a:avLst/>
              <a:gdLst/>
              <a:ahLst/>
              <a:cxnLst/>
              <a:rect l="l" t="t" r="r" b="b"/>
              <a:pathLst>
                <a:path w="6657" h="2239" extrusionOk="0">
                  <a:moveTo>
                    <a:pt x="6466" y="0"/>
                  </a:moveTo>
                  <a:cubicBezTo>
                    <a:pt x="6394" y="322"/>
                    <a:pt x="6144" y="584"/>
                    <a:pt x="5799" y="643"/>
                  </a:cubicBezTo>
                  <a:lnTo>
                    <a:pt x="1" y="1631"/>
                  </a:lnTo>
                  <a:lnTo>
                    <a:pt x="108" y="2239"/>
                  </a:lnTo>
                  <a:lnTo>
                    <a:pt x="5894" y="1262"/>
                  </a:lnTo>
                  <a:cubicBezTo>
                    <a:pt x="6347" y="1179"/>
                    <a:pt x="6656" y="750"/>
                    <a:pt x="6573" y="298"/>
                  </a:cubicBezTo>
                  <a:cubicBezTo>
                    <a:pt x="6561" y="191"/>
                    <a:pt x="6525" y="96"/>
                    <a:pt x="646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8" name="Google Shape;217;p15">
              <a:extLst>
                <a:ext uri="{FF2B5EF4-FFF2-40B4-BE49-F238E27FC236}">
                  <a16:creationId xmlns:a16="http://schemas.microsoft.com/office/drawing/2014/main" id="{9461174F-63C1-4AEA-80AF-D443D48736F6}"/>
                </a:ext>
              </a:extLst>
            </p:cNvPr>
            <p:cNvSpPr/>
            <p:nvPr/>
          </p:nvSpPr>
          <p:spPr>
            <a:xfrm flipH="1">
              <a:off x="7755078" y="2780714"/>
              <a:ext cx="142755" cy="48278"/>
            </a:xfrm>
            <a:custGeom>
              <a:avLst/>
              <a:gdLst/>
              <a:ahLst/>
              <a:cxnLst/>
              <a:rect l="l" t="t" r="r" b="b"/>
              <a:pathLst>
                <a:path w="6656" h="2251" extrusionOk="0">
                  <a:moveTo>
                    <a:pt x="6465" y="0"/>
                  </a:moveTo>
                  <a:cubicBezTo>
                    <a:pt x="6394" y="322"/>
                    <a:pt x="6144" y="584"/>
                    <a:pt x="5798" y="643"/>
                  </a:cubicBezTo>
                  <a:lnTo>
                    <a:pt x="0" y="1632"/>
                  </a:lnTo>
                  <a:lnTo>
                    <a:pt x="107" y="2251"/>
                  </a:lnTo>
                  <a:lnTo>
                    <a:pt x="5906" y="1263"/>
                  </a:lnTo>
                  <a:cubicBezTo>
                    <a:pt x="6358" y="1179"/>
                    <a:pt x="6656" y="751"/>
                    <a:pt x="6584" y="298"/>
                  </a:cubicBezTo>
                  <a:cubicBezTo>
                    <a:pt x="6560" y="191"/>
                    <a:pt x="6525" y="96"/>
                    <a:pt x="646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9" name="Google Shape;218;p15">
              <a:extLst>
                <a:ext uri="{FF2B5EF4-FFF2-40B4-BE49-F238E27FC236}">
                  <a16:creationId xmlns:a16="http://schemas.microsoft.com/office/drawing/2014/main" id="{B3ED476D-92CC-4CC1-B8D3-2E25331788CC}"/>
                </a:ext>
              </a:extLst>
            </p:cNvPr>
            <p:cNvSpPr/>
            <p:nvPr/>
          </p:nvSpPr>
          <p:spPr>
            <a:xfrm flipH="1">
              <a:off x="7645267" y="3040915"/>
              <a:ext cx="169071" cy="93747"/>
            </a:xfrm>
            <a:custGeom>
              <a:avLst/>
              <a:gdLst/>
              <a:ahLst/>
              <a:cxnLst/>
              <a:rect l="l" t="t" r="r" b="b"/>
              <a:pathLst>
                <a:path w="7883" h="4371" extrusionOk="0">
                  <a:moveTo>
                    <a:pt x="7347" y="1"/>
                  </a:moveTo>
                  <a:lnTo>
                    <a:pt x="0" y="1251"/>
                  </a:lnTo>
                  <a:lnTo>
                    <a:pt x="524" y="4371"/>
                  </a:lnTo>
                  <a:lnTo>
                    <a:pt x="7882" y="3120"/>
                  </a:lnTo>
                  <a:lnTo>
                    <a:pt x="7347" y="1"/>
                  </a:lnTo>
                  <a:close/>
                </a:path>
              </a:pathLst>
            </a:custGeom>
            <a:solidFill>
              <a:srgbClr val="1A1A1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90" name="Google Shape;219;p15">
              <a:extLst>
                <a:ext uri="{FF2B5EF4-FFF2-40B4-BE49-F238E27FC236}">
                  <a16:creationId xmlns:a16="http://schemas.microsoft.com/office/drawing/2014/main" id="{5A28E654-7AD7-40AD-BFE6-0A5A21CC1DE3}"/>
                </a:ext>
              </a:extLst>
            </p:cNvPr>
            <p:cNvSpPr/>
            <p:nvPr/>
          </p:nvSpPr>
          <p:spPr>
            <a:xfrm flipH="1">
              <a:off x="7656506" y="3086791"/>
              <a:ext cx="175462" cy="103334"/>
            </a:xfrm>
            <a:custGeom>
              <a:avLst/>
              <a:gdLst/>
              <a:ahLst/>
              <a:cxnLst/>
              <a:rect l="l" t="t" r="r" b="b"/>
              <a:pathLst>
                <a:path w="8181" h="4818" extrusionOk="0">
                  <a:moveTo>
                    <a:pt x="6337" y="0"/>
                  </a:moveTo>
                  <a:cubicBezTo>
                    <a:pt x="6258" y="0"/>
                    <a:pt x="6177" y="6"/>
                    <a:pt x="6097" y="17"/>
                  </a:cubicBezTo>
                  <a:lnTo>
                    <a:pt x="1168" y="1089"/>
                  </a:lnTo>
                  <a:cubicBezTo>
                    <a:pt x="465" y="1374"/>
                    <a:pt x="1" y="1886"/>
                    <a:pt x="132" y="2827"/>
                  </a:cubicBezTo>
                  <a:lnTo>
                    <a:pt x="215" y="3208"/>
                  </a:lnTo>
                  <a:cubicBezTo>
                    <a:pt x="337" y="4079"/>
                    <a:pt x="162" y="4818"/>
                    <a:pt x="883" y="4818"/>
                  </a:cubicBezTo>
                  <a:cubicBezTo>
                    <a:pt x="940" y="4818"/>
                    <a:pt x="1003" y="4813"/>
                    <a:pt x="1072" y="4803"/>
                  </a:cubicBezTo>
                  <a:lnTo>
                    <a:pt x="6585" y="3422"/>
                  </a:lnTo>
                  <a:cubicBezTo>
                    <a:pt x="7526" y="3291"/>
                    <a:pt x="8180" y="2422"/>
                    <a:pt x="8038" y="1481"/>
                  </a:cubicBezTo>
                  <a:cubicBezTo>
                    <a:pt x="7918" y="621"/>
                    <a:pt x="7181" y="0"/>
                    <a:pt x="6337" y="0"/>
                  </a:cubicBezTo>
                  <a:close/>
                </a:path>
              </a:pathLst>
            </a:custGeom>
            <a:solidFill>
              <a:srgbClr val="F8D4A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91" name="Google Shape;220;p15">
              <a:extLst>
                <a:ext uri="{FF2B5EF4-FFF2-40B4-BE49-F238E27FC236}">
                  <a16:creationId xmlns:a16="http://schemas.microsoft.com/office/drawing/2014/main" id="{EFEDD0F5-E678-470D-86FC-B068A6F1694C}"/>
                </a:ext>
              </a:extLst>
            </p:cNvPr>
            <p:cNvSpPr/>
            <p:nvPr/>
          </p:nvSpPr>
          <p:spPr>
            <a:xfrm flipH="1">
              <a:off x="7530351" y="3240012"/>
              <a:ext cx="179537" cy="94691"/>
            </a:xfrm>
            <a:custGeom>
              <a:avLst/>
              <a:gdLst/>
              <a:ahLst/>
              <a:cxnLst/>
              <a:rect l="l" t="t" r="r" b="b"/>
              <a:pathLst>
                <a:path w="8371" h="4415" extrusionOk="0">
                  <a:moveTo>
                    <a:pt x="6217" y="1"/>
                  </a:moveTo>
                  <a:cubicBezTo>
                    <a:pt x="6173" y="1"/>
                    <a:pt x="6129" y="2"/>
                    <a:pt x="6084" y="5"/>
                  </a:cubicBezTo>
                  <a:lnTo>
                    <a:pt x="2012" y="255"/>
                  </a:lnTo>
                  <a:cubicBezTo>
                    <a:pt x="869" y="326"/>
                    <a:pt x="0" y="1314"/>
                    <a:pt x="72" y="2469"/>
                  </a:cubicBezTo>
                  <a:cubicBezTo>
                    <a:pt x="140" y="3568"/>
                    <a:pt x="1056" y="4414"/>
                    <a:pt x="2143" y="4414"/>
                  </a:cubicBezTo>
                  <a:cubicBezTo>
                    <a:pt x="2186" y="4414"/>
                    <a:pt x="2230" y="4413"/>
                    <a:pt x="2274" y="4410"/>
                  </a:cubicBezTo>
                  <a:lnTo>
                    <a:pt x="6346" y="4160"/>
                  </a:lnTo>
                  <a:cubicBezTo>
                    <a:pt x="7489" y="4089"/>
                    <a:pt x="8370" y="3100"/>
                    <a:pt x="8299" y="1957"/>
                  </a:cubicBezTo>
                  <a:cubicBezTo>
                    <a:pt x="8230" y="847"/>
                    <a:pt x="7314" y="1"/>
                    <a:pt x="6217" y="1"/>
                  </a:cubicBezTo>
                  <a:close/>
                </a:path>
              </a:pathLst>
            </a:custGeom>
            <a:solidFill>
              <a:srgbClr val="F8D4A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92" name="Google Shape;221;p15">
              <a:extLst>
                <a:ext uri="{FF2B5EF4-FFF2-40B4-BE49-F238E27FC236}">
                  <a16:creationId xmlns:a16="http://schemas.microsoft.com/office/drawing/2014/main" id="{B13E22DC-11C3-44E0-A0D0-73481AE3C8BF}"/>
                </a:ext>
              </a:extLst>
            </p:cNvPr>
            <p:cNvSpPr/>
            <p:nvPr/>
          </p:nvSpPr>
          <p:spPr>
            <a:xfrm flipH="1">
              <a:off x="7555381" y="3152163"/>
              <a:ext cx="179537" cy="94691"/>
            </a:xfrm>
            <a:custGeom>
              <a:avLst/>
              <a:gdLst/>
              <a:ahLst/>
              <a:cxnLst/>
              <a:rect l="l" t="t" r="r" b="b"/>
              <a:pathLst>
                <a:path w="8371" h="4415" extrusionOk="0">
                  <a:moveTo>
                    <a:pt x="6217" y="1"/>
                  </a:moveTo>
                  <a:cubicBezTo>
                    <a:pt x="6173" y="1"/>
                    <a:pt x="6129" y="2"/>
                    <a:pt x="6084" y="5"/>
                  </a:cubicBezTo>
                  <a:lnTo>
                    <a:pt x="2024" y="255"/>
                  </a:lnTo>
                  <a:cubicBezTo>
                    <a:pt x="869" y="327"/>
                    <a:pt x="0" y="1315"/>
                    <a:pt x="72" y="2458"/>
                  </a:cubicBezTo>
                  <a:cubicBezTo>
                    <a:pt x="140" y="3568"/>
                    <a:pt x="1057" y="4414"/>
                    <a:pt x="2143" y="4414"/>
                  </a:cubicBezTo>
                  <a:cubicBezTo>
                    <a:pt x="2187" y="4414"/>
                    <a:pt x="2230" y="4413"/>
                    <a:pt x="2274" y="4410"/>
                  </a:cubicBezTo>
                  <a:lnTo>
                    <a:pt x="6346" y="4160"/>
                  </a:lnTo>
                  <a:cubicBezTo>
                    <a:pt x="7489" y="4089"/>
                    <a:pt x="8370" y="3101"/>
                    <a:pt x="8299" y="1946"/>
                  </a:cubicBezTo>
                  <a:cubicBezTo>
                    <a:pt x="8230" y="847"/>
                    <a:pt x="7314" y="1"/>
                    <a:pt x="6217" y="1"/>
                  </a:cubicBezTo>
                  <a:close/>
                </a:path>
              </a:pathLst>
            </a:custGeom>
            <a:solidFill>
              <a:srgbClr val="F8D4A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93" name="Google Shape;222;p15">
              <a:extLst>
                <a:ext uri="{FF2B5EF4-FFF2-40B4-BE49-F238E27FC236}">
                  <a16:creationId xmlns:a16="http://schemas.microsoft.com/office/drawing/2014/main" id="{801C2598-AD44-43C3-8065-4CA59DCB4044}"/>
                </a:ext>
              </a:extLst>
            </p:cNvPr>
            <p:cNvSpPr/>
            <p:nvPr/>
          </p:nvSpPr>
          <p:spPr>
            <a:xfrm flipH="1">
              <a:off x="7535971" y="3331421"/>
              <a:ext cx="159119" cy="83946"/>
            </a:xfrm>
            <a:custGeom>
              <a:avLst/>
              <a:gdLst/>
              <a:ahLst/>
              <a:cxnLst/>
              <a:rect l="l" t="t" r="r" b="b"/>
              <a:pathLst>
                <a:path w="7419" h="3914" extrusionOk="0">
                  <a:moveTo>
                    <a:pt x="5525" y="1"/>
                  </a:moveTo>
                  <a:cubicBezTo>
                    <a:pt x="5482" y="1"/>
                    <a:pt x="5438" y="2"/>
                    <a:pt x="5394" y="5"/>
                  </a:cubicBezTo>
                  <a:lnTo>
                    <a:pt x="1787" y="220"/>
                  </a:lnTo>
                  <a:cubicBezTo>
                    <a:pt x="775" y="291"/>
                    <a:pt x="1" y="1160"/>
                    <a:pt x="60" y="2184"/>
                  </a:cubicBezTo>
                  <a:cubicBezTo>
                    <a:pt x="118" y="3159"/>
                    <a:pt x="938" y="3914"/>
                    <a:pt x="1903" y="3914"/>
                  </a:cubicBezTo>
                  <a:cubicBezTo>
                    <a:pt x="1940" y="3914"/>
                    <a:pt x="1976" y="3913"/>
                    <a:pt x="2013" y="3910"/>
                  </a:cubicBezTo>
                  <a:lnTo>
                    <a:pt x="5620" y="3684"/>
                  </a:lnTo>
                  <a:cubicBezTo>
                    <a:pt x="6644" y="3625"/>
                    <a:pt x="7418" y="2744"/>
                    <a:pt x="7347" y="1732"/>
                  </a:cubicBezTo>
                  <a:cubicBezTo>
                    <a:pt x="7290" y="752"/>
                    <a:pt x="6491" y="1"/>
                    <a:pt x="5525" y="1"/>
                  </a:cubicBezTo>
                  <a:close/>
                </a:path>
              </a:pathLst>
            </a:custGeom>
            <a:solidFill>
              <a:srgbClr val="F8D4A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94" name="Google Shape;223;p15">
              <a:extLst>
                <a:ext uri="{FF2B5EF4-FFF2-40B4-BE49-F238E27FC236}">
                  <a16:creationId xmlns:a16="http://schemas.microsoft.com/office/drawing/2014/main" id="{0073DCF5-25EE-4EDC-8D2E-76822009A872}"/>
                </a:ext>
              </a:extLst>
            </p:cNvPr>
            <p:cNvSpPr/>
            <p:nvPr/>
          </p:nvSpPr>
          <p:spPr>
            <a:xfrm flipH="1">
              <a:off x="7554609" y="3415496"/>
              <a:ext cx="140224" cy="73930"/>
            </a:xfrm>
            <a:custGeom>
              <a:avLst/>
              <a:gdLst/>
              <a:ahLst/>
              <a:cxnLst/>
              <a:rect l="l" t="t" r="r" b="b"/>
              <a:pathLst>
                <a:path w="6538" h="3447" extrusionOk="0">
                  <a:moveTo>
                    <a:pt x="4851" y="0"/>
                  </a:moveTo>
                  <a:cubicBezTo>
                    <a:pt x="4822" y="0"/>
                    <a:pt x="4793" y="1"/>
                    <a:pt x="4763" y="2"/>
                  </a:cubicBezTo>
                  <a:lnTo>
                    <a:pt x="1584" y="205"/>
                  </a:lnTo>
                  <a:cubicBezTo>
                    <a:pt x="679" y="252"/>
                    <a:pt x="1" y="1026"/>
                    <a:pt x="60" y="1931"/>
                  </a:cubicBezTo>
                  <a:cubicBezTo>
                    <a:pt x="117" y="2788"/>
                    <a:pt x="820" y="3447"/>
                    <a:pt x="1676" y="3447"/>
                  </a:cubicBezTo>
                  <a:cubicBezTo>
                    <a:pt x="1713" y="3447"/>
                    <a:pt x="1749" y="3446"/>
                    <a:pt x="1786" y="3443"/>
                  </a:cubicBezTo>
                  <a:lnTo>
                    <a:pt x="4965" y="3253"/>
                  </a:lnTo>
                  <a:cubicBezTo>
                    <a:pt x="5858" y="3193"/>
                    <a:pt x="6537" y="2419"/>
                    <a:pt x="6478" y="1526"/>
                  </a:cubicBezTo>
                  <a:cubicBezTo>
                    <a:pt x="6431" y="663"/>
                    <a:pt x="5707" y="0"/>
                    <a:pt x="4851" y="0"/>
                  </a:cubicBezTo>
                  <a:close/>
                </a:path>
              </a:pathLst>
            </a:custGeom>
            <a:solidFill>
              <a:srgbClr val="F8D4A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95" name="Google Shape;224;p15">
              <a:extLst>
                <a:ext uri="{FF2B5EF4-FFF2-40B4-BE49-F238E27FC236}">
                  <a16:creationId xmlns:a16="http://schemas.microsoft.com/office/drawing/2014/main" id="{EC8BD522-68D3-4762-A1F1-405D8C674B19}"/>
                </a:ext>
              </a:extLst>
            </p:cNvPr>
            <p:cNvSpPr/>
            <p:nvPr/>
          </p:nvSpPr>
          <p:spPr>
            <a:xfrm flipH="1">
              <a:off x="8262483" y="2256709"/>
              <a:ext cx="273241" cy="399224"/>
            </a:xfrm>
            <a:custGeom>
              <a:avLst/>
              <a:gdLst/>
              <a:ahLst/>
              <a:cxnLst/>
              <a:rect l="l" t="t" r="r" b="b"/>
              <a:pathLst>
                <a:path w="12740" h="18614" extrusionOk="0">
                  <a:moveTo>
                    <a:pt x="9585" y="1"/>
                  </a:moveTo>
                  <a:cubicBezTo>
                    <a:pt x="7037" y="96"/>
                    <a:pt x="3834" y="2989"/>
                    <a:pt x="2739" y="4799"/>
                  </a:cubicBezTo>
                  <a:cubicBezTo>
                    <a:pt x="1655" y="6609"/>
                    <a:pt x="0" y="6776"/>
                    <a:pt x="0" y="6776"/>
                  </a:cubicBezTo>
                  <a:lnTo>
                    <a:pt x="1750" y="17027"/>
                  </a:lnTo>
                  <a:lnTo>
                    <a:pt x="2512" y="16896"/>
                  </a:lnTo>
                  <a:cubicBezTo>
                    <a:pt x="5177" y="18349"/>
                    <a:pt x="8587" y="18614"/>
                    <a:pt x="10718" y="18614"/>
                  </a:cubicBezTo>
                  <a:cubicBezTo>
                    <a:pt x="11939" y="18614"/>
                    <a:pt x="12740" y="18527"/>
                    <a:pt x="12740" y="18527"/>
                  </a:cubicBezTo>
                  <a:lnTo>
                    <a:pt x="9585" y="1"/>
                  </a:lnTo>
                  <a:close/>
                </a:path>
              </a:pathLst>
            </a:custGeom>
            <a:solidFill>
              <a:srgbClr val="FFC0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96" name="Google Shape;225;p15">
              <a:extLst>
                <a:ext uri="{FF2B5EF4-FFF2-40B4-BE49-F238E27FC236}">
                  <a16:creationId xmlns:a16="http://schemas.microsoft.com/office/drawing/2014/main" id="{E8458335-1CC4-4C3A-A22A-57D0E4676344}"/>
                </a:ext>
              </a:extLst>
            </p:cNvPr>
            <p:cNvSpPr/>
            <p:nvPr/>
          </p:nvSpPr>
          <p:spPr>
            <a:xfrm flipH="1">
              <a:off x="8493323" y="2374434"/>
              <a:ext cx="80964" cy="282442"/>
            </a:xfrm>
            <a:custGeom>
              <a:avLst/>
              <a:gdLst/>
              <a:ahLst/>
              <a:cxnLst/>
              <a:rect l="l" t="t" r="r" b="b"/>
              <a:pathLst>
                <a:path w="3775" h="13169" extrusionOk="0">
                  <a:moveTo>
                    <a:pt x="1584" y="1"/>
                  </a:moveTo>
                  <a:lnTo>
                    <a:pt x="0" y="263"/>
                  </a:lnTo>
                  <a:lnTo>
                    <a:pt x="2191" y="13169"/>
                  </a:lnTo>
                  <a:lnTo>
                    <a:pt x="3775" y="12907"/>
                  </a:lnTo>
                  <a:lnTo>
                    <a:pt x="158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97" name="Google Shape;226;p15">
              <a:extLst>
                <a:ext uri="{FF2B5EF4-FFF2-40B4-BE49-F238E27FC236}">
                  <a16:creationId xmlns:a16="http://schemas.microsoft.com/office/drawing/2014/main" id="{C457CB21-C5B9-4D4F-9AD4-06595842BD9F}"/>
                </a:ext>
              </a:extLst>
            </p:cNvPr>
            <p:cNvSpPr/>
            <p:nvPr/>
          </p:nvSpPr>
          <p:spPr>
            <a:xfrm flipH="1">
              <a:off x="8522684" y="2352729"/>
              <a:ext cx="621313" cy="445872"/>
            </a:xfrm>
            <a:custGeom>
              <a:avLst/>
              <a:gdLst/>
              <a:ahLst/>
              <a:cxnLst/>
              <a:rect l="l" t="t" r="r" b="b"/>
              <a:pathLst>
                <a:path w="28969" h="20789" extrusionOk="0">
                  <a:moveTo>
                    <a:pt x="26337" y="1"/>
                  </a:moveTo>
                  <a:lnTo>
                    <a:pt x="60" y="4835"/>
                  </a:lnTo>
                  <a:lnTo>
                    <a:pt x="1" y="20789"/>
                  </a:lnTo>
                  <a:lnTo>
                    <a:pt x="28968" y="15455"/>
                  </a:lnTo>
                  <a:lnTo>
                    <a:pt x="26337" y="1"/>
                  </a:lnTo>
                  <a:close/>
                </a:path>
              </a:pathLst>
            </a:custGeom>
            <a:solidFill>
              <a:srgbClr val="F277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98" name="Google Shape;227;p15">
              <a:extLst>
                <a:ext uri="{FF2B5EF4-FFF2-40B4-BE49-F238E27FC236}">
                  <a16:creationId xmlns:a16="http://schemas.microsoft.com/office/drawing/2014/main" id="{C0339C78-C20C-450D-A3EB-C24E1E4FFF8D}"/>
                </a:ext>
              </a:extLst>
            </p:cNvPr>
            <p:cNvSpPr/>
            <p:nvPr/>
          </p:nvSpPr>
          <p:spPr>
            <a:xfrm flipH="1">
              <a:off x="8556400" y="2625198"/>
              <a:ext cx="42144" cy="42166"/>
            </a:xfrm>
            <a:custGeom>
              <a:avLst/>
              <a:gdLst/>
              <a:ahLst/>
              <a:cxnLst/>
              <a:rect l="l" t="t" r="r" b="b"/>
              <a:pathLst>
                <a:path w="1965" h="1966" extrusionOk="0">
                  <a:moveTo>
                    <a:pt x="989" y="1"/>
                  </a:moveTo>
                  <a:cubicBezTo>
                    <a:pt x="441" y="1"/>
                    <a:pt x="0" y="441"/>
                    <a:pt x="0" y="977"/>
                  </a:cubicBezTo>
                  <a:cubicBezTo>
                    <a:pt x="0" y="1525"/>
                    <a:pt x="441" y="1965"/>
                    <a:pt x="989" y="1965"/>
                  </a:cubicBezTo>
                  <a:cubicBezTo>
                    <a:pt x="1536" y="1965"/>
                    <a:pt x="1965" y="1525"/>
                    <a:pt x="1965" y="977"/>
                  </a:cubicBezTo>
                  <a:cubicBezTo>
                    <a:pt x="1965" y="441"/>
                    <a:pt x="1536" y="1"/>
                    <a:pt x="98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99" name="Google Shape;228;p15">
              <a:extLst>
                <a:ext uri="{FF2B5EF4-FFF2-40B4-BE49-F238E27FC236}">
                  <a16:creationId xmlns:a16="http://schemas.microsoft.com/office/drawing/2014/main" id="{BE9A4EA0-2A08-4871-AC0F-424DA1C765F2}"/>
                </a:ext>
              </a:extLst>
            </p:cNvPr>
            <p:cNvSpPr/>
            <p:nvPr/>
          </p:nvSpPr>
          <p:spPr>
            <a:xfrm flipH="1">
              <a:off x="8137101" y="2210854"/>
              <a:ext cx="230861" cy="484435"/>
            </a:xfrm>
            <a:custGeom>
              <a:avLst/>
              <a:gdLst/>
              <a:ahLst/>
              <a:cxnLst/>
              <a:rect l="l" t="t" r="r" b="b"/>
              <a:pathLst>
                <a:path w="10764" h="22587" extrusionOk="0">
                  <a:moveTo>
                    <a:pt x="5407" y="0"/>
                  </a:moveTo>
                  <a:cubicBezTo>
                    <a:pt x="5285" y="0"/>
                    <a:pt x="5161" y="10"/>
                    <a:pt x="5037" y="32"/>
                  </a:cubicBezTo>
                  <a:lnTo>
                    <a:pt x="1977" y="555"/>
                  </a:lnTo>
                  <a:cubicBezTo>
                    <a:pt x="798" y="758"/>
                    <a:pt x="1" y="1877"/>
                    <a:pt x="203" y="3068"/>
                  </a:cubicBezTo>
                  <a:lnTo>
                    <a:pt x="3215" y="20772"/>
                  </a:lnTo>
                  <a:cubicBezTo>
                    <a:pt x="3397" y="21843"/>
                    <a:pt x="4321" y="22587"/>
                    <a:pt x="5372" y="22587"/>
                  </a:cubicBezTo>
                  <a:cubicBezTo>
                    <a:pt x="5489" y="22587"/>
                    <a:pt x="5608" y="22577"/>
                    <a:pt x="5728" y="22558"/>
                  </a:cubicBezTo>
                  <a:lnTo>
                    <a:pt x="8787" y="22034"/>
                  </a:lnTo>
                  <a:cubicBezTo>
                    <a:pt x="9966" y="21832"/>
                    <a:pt x="10764" y="20701"/>
                    <a:pt x="10562" y="19522"/>
                  </a:cubicBezTo>
                  <a:lnTo>
                    <a:pt x="7549" y="1817"/>
                  </a:lnTo>
                  <a:cubicBezTo>
                    <a:pt x="7368" y="751"/>
                    <a:pt x="6452" y="0"/>
                    <a:pt x="5407" y="0"/>
                  </a:cubicBezTo>
                  <a:close/>
                </a:path>
              </a:pathLst>
            </a:custGeom>
            <a:solidFill>
              <a:srgbClr val="252D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0" name="Google Shape;229;p15">
              <a:extLst>
                <a:ext uri="{FF2B5EF4-FFF2-40B4-BE49-F238E27FC236}">
                  <a16:creationId xmlns:a16="http://schemas.microsoft.com/office/drawing/2014/main" id="{35216EEB-82BE-4B2A-BB00-94596FE54BC2}"/>
                </a:ext>
              </a:extLst>
            </p:cNvPr>
            <p:cNvSpPr/>
            <p:nvPr/>
          </p:nvSpPr>
          <p:spPr>
            <a:xfrm flipH="1">
              <a:off x="8311748" y="1929355"/>
              <a:ext cx="259214" cy="259193"/>
            </a:xfrm>
            <a:custGeom>
              <a:avLst/>
              <a:gdLst/>
              <a:ahLst/>
              <a:cxnLst/>
              <a:rect l="l" t="t" r="r" b="b"/>
              <a:pathLst>
                <a:path w="12086" h="12085" extrusionOk="0">
                  <a:moveTo>
                    <a:pt x="6049" y="0"/>
                  </a:moveTo>
                  <a:cubicBezTo>
                    <a:pt x="2703" y="0"/>
                    <a:pt x="0" y="2703"/>
                    <a:pt x="0" y="6048"/>
                  </a:cubicBezTo>
                  <a:cubicBezTo>
                    <a:pt x="0" y="9382"/>
                    <a:pt x="2703" y="12085"/>
                    <a:pt x="6049" y="12085"/>
                  </a:cubicBezTo>
                  <a:cubicBezTo>
                    <a:pt x="9382" y="12085"/>
                    <a:pt x="12085" y="9382"/>
                    <a:pt x="12085" y="6048"/>
                  </a:cubicBezTo>
                  <a:cubicBezTo>
                    <a:pt x="12085" y="2703"/>
                    <a:pt x="9382" y="0"/>
                    <a:pt x="6049" y="0"/>
                  </a:cubicBezTo>
                  <a:close/>
                </a:path>
              </a:pathLst>
            </a:custGeom>
            <a:solidFill>
              <a:srgbClr val="F27775">
                <a:alpha val="415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1" name="Google Shape;230;p15">
              <a:extLst>
                <a:ext uri="{FF2B5EF4-FFF2-40B4-BE49-F238E27FC236}">
                  <a16:creationId xmlns:a16="http://schemas.microsoft.com/office/drawing/2014/main" id="{26ADC5A9-8AD1-42AF-9FA0-B789EA038647}"/>
                </a:ext>
              </a:extLst>
            </p:cNvPr>
            <p:cNvSpPr/>
            <p:nvPr/>
          </p:nvSpPr>
          <p:spPr>
            <a:xfrm flipH="1">
              <a:off x="7553858" y="1521209"/>
              <a:ext cx="213488" cy="809922"/>
            </a:xfrm>
            <a:custGeom>
              <a:avLst/>
              <a:gdLst/>
              <a:ahLst/>
              <a:cxnLst/>
              <a:rect l="l" t="t" r="r" b="b"/>
              <a:pathLst>
                <a:path w="9954" h="37763" extrusionOk="0">
                  <a:moveTo>
                    <a:pt x="2088" y="0"/>
                  </a:moveTo>
                  <a:cubicBezTo>
                    <a:pt x="1981" y="0"/>
                    <a:pt x="1872" y="9"/>
                    <a:pt x="1762" y="28"/>
                  </a:cubicBezTo>
                  <a:cubicBezTo>
                    <a:pt x="703" y="206"/>
                    <a:pt x="0" y="1218"/>
                    <a:pt x="179" y="2278"/>
                  </a:cubicBezTo>
                  <a:lnTo>
                    <a:pt x="5941" y="36139"/>
                  </a:lnTo>
                  <a:cubicBezTo>
                    <a:pt x="6102" y="37090"/>
                    <a:pt x="6922" y="37762"/>
                    <a:pt x="7854" y="37762"/>
                  </a:cubicBezTo>
                  <a:cubicBezTo>
                    <a:pt x="7962" y="37762"/>
                    <a:pt x="8070" y="37753"/>
                    <a:pt x="8180" y="37735"/>
                  </a:cubicBezTo>
                  <a:cubicBezTo>
                    <a:pt x="9239" y="37556"/>
                    <a:pt x="9954" y="36544"/>
                    <a:pt x="9775" y="35485"/>
                  </a:cubicBezTo>
                  <a:lnTo>
                    <a:pt x="4013" y="1623"/>
                  </a:lnTo>
                  <a:cubicBezTo>
                    <a:pt x="3842" y="673"/>
                    <a:pt x="3020" y="0"/>
                    <a:pt x="2088" y="0"/>
                  </a:cubicBezTo>
                  <a:close/>
                </a:path>
              </a:pathLst>
            </a:custGeom>
            <a:solidFill>
              <a:srgbClr val="F27775"/>
            </a:solidFill>
            <a:ln w="9525" cap="flat" cmpd="sng">
              <a:solidFill>
                <a:srgbClr val="F2777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2" name="Google Shape;231;p15">
              <a:extLst>
                <a:ext uri="{FF2B5EF4-FFF2-40B4-BE49-F238E27FC236}">
                  <a16:creationId xmlns:a16="http://schemas.microsoft.com/office/drawing/2014/main" id="{625D615C-FF33-4DE5-9BB8-944B81DED71A}"/>
                </a:ext>
              </a:extLst>
            </p:cNvPr>
            <p:cNvSpPr/>
            <p:nvPr/>
          </p:nvSpPr>
          <p:spPr>
            <a:xfrm flipH="1">
              <a:off x="8178967" y="1854868"/>
              <a:ext cx="288061" cy="367825"/>
            </a:xfrm>
            <a:custGeom>
              <a:avLst/>
              <a:gdLst/>
              <a:ahLst/>
              <a:cxnLst/>
              <a:rect l="l" t="t" r="r" b="b"/>
              <a:pathLst>
                <a:path w="13431" h="17150" extrusionOk="0">
                  <a:moveTo>
                    <a:pt x="9097" y="1"/>
                  </a:moveTo>
                  <a:cubicBezTo>
                    <a:pt x="8975" y="1"/>
                    <a:pt x="8852" y="11"/>
                    <a:pt x="8727" y="32"/>
                  </a:cubicBezTo>
                  <a:lnTo>
                    <a:pt x="1988" y="1187"/>
                  </a:lnTo>
                  <a:cubicBezTo>
                    <a:pt x="798" y="1390"/>
                    <a:pt x="0" y="2509"/>
                    <a:pt x="202" y="3687"/>
                  </a:cubicBezTo>
                  <a:lnTo>
                    <a:pt x="2191" y="15344"/>
                  </a:lnTo>
                  <a:cubicBezTo>
                    <a:pt x="2372" y="16399"/>
                    <a:pt x="3288" y="17149"/>
                    <a:pt x="4333" y="17149"/>
                  </a:cubicBezTo>
                  <a:cubicBezTo>
                    <a:pt x="4455" y="17149"/>
                    <a:pt x="4578" y="17139"/>
                    <a:pt x="4703" y="17118"/>
                  </a:cubicBezTo>
                  <a:lnTo>
                    <a:pt x="11442" y="15975"/>
                  </a:lnTo>
                  <a:cubicBezTo>
                    <a:pt x="12633" y="15772"/>
                    <a:pt x="13430" y="14653"/>
                    <a:pt x="13228" y="13462"/>
                  </a:cubicBezTo>
                  <a:lnTo>
                    <a:pt x="11240" y="1818"/>
                  </a:lnTo>
                  <a:cubicBezTo>
                    <a:pt x="11058" y="752"/>
                    <a:pt x="10142" y="1"/>
                    <a:pt x="9097" y="1"/>
                  </a:cubicBezTo>
                  <a:close/>
                </a:path>
              </a:pathLst>
            </a:custGeom>
            <a:solidFill>
              <a:srgbClr val="F277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3" name="Google Shape;232;p15">
              <a:extLst>
                <a:ext uri="{FF2B5EF4-FFF2-40B4-BE49-F238E27FC236}">
                  <a16:creationId xmlns:a16="http://schemas.microsoft.com/office/drawing/2014/main" id="{636D4ACE-4C4B-4D93-9487-4B120786CB54}"/>
                </a:ext>
              </a:extLst>
            </p:cNvPr>
            <p:cNvSpPr/>
            <p:nvPr/>
          </p:nvSpPr>
          <p:spPr>
            <a:xfrm flipH="1">
              <a:off x="7639905" y="1570067"/>
              <a:ext cx="586074" cy="726255"/>
            </a:xfrm>
            <a:custGeom>
              <a:avLst/>
              <a:gdLst/>
              <a:ahLst/>
              <a:cxnLst/>
              <a:rect l="l" t="t" r="r" b="b"/>
              <a:pathLst>
                <a:path w="27326" h="33862" extrusionOk="0">
                  <a:moveTo>
                    <a:pt x="21563" y="0"/>
                  </a:moveTo>
                  <a:cubicBezTo>
                    <a:pt x="13395" y="11513"/>
                    <a:pt x="1" y="15097"/>
                    <a:pt x="1" y="15097"/>
                  </a:cubicBezTo>
                  <a:lnTo>
                    <a:pt x="989" y="20919"/>
                  </a:lnTo>
                  <a:lnTo>
                    <a:pt x="1989" y="26741"/>
                  </a:lnTo>
                  <a:cubicBezTo>
                    <a:pt x="1989" y="26741"/>
                    <a:pt x="2565" y="26698"/>
                    <a:pt x="3579" y="26698"/>
                  </a:cubicBezTo>
                  <a:cubicBezTo>
                    <a:pt x="7533" y="26698"/>
                    <a:pt x="18153" y="27361"/>
                    <a:pt x="27325" y="33861"/>
                  </a:cubicBezTo>
                  <a:lnTo>
                    <a:pt x="24444" y="16931"/>
                  </a:lnTo>
                  <a:lnTo>
                    <a:pt x="21563" y="0"/>
                  </a:lnTo>
                  <a:close/>
                </a:path>
              </a:pathLst>
            </a:custGeom>
            <a:solidFill>
              <a:srgbClr val="F27775">
                <a:alpha val="415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4" name="Google Shape;233;p15">
              <a:extLst>
                <a:ext uri="{FF2B5EF4-FFF2-40B4-BE49-F238E27FC236}">
                  <a16:creationId xmlns:a16="http://schemas.microsoft.com/office/drawing/2014/main" id="{14237CDB-C13B-4C0C-94C8-D1A04A7B83F9}"/>
                </a:ext>
              </a:extLst>
            </p:cNvPr>
            <p:cNvSpPr/>
            <p:nvPr/>
          </p:nvSpPr>
          <p:spPr>
            <a:xfrm flipH="1">
              <a:off x="8282129" y="2121117"/>
              <a:ext cx="142776" cy="48042"/>
            </a:xfrm>
            <a:custGeom>
              <a:avLst/>
              <a:gdLst/>
              <a:ahLst/>
              <a:cxnLst/>
              <a:rect l="l" t="t" r="r" b="b"/>
              <a:pathLst>
                <a:path w="6657" h="2240" extrusionOk="0">
                  <a:moveTo>
                    <a:pt x="6466" y="1"/>
                  </a:moveTo>
                  <a:cubicBezTo>
                    <a:pt x="6394" y="322"/>
                    <a:pt x="6144" y="584"/>
                    <a:pt x="5799" y="644"/>
                  </a:cubicBezTo>
                  <a:lnTo>
                    <a:pt x="1" y="1632"/>
                  </a:lnTo>
                  <a:lnTo>
                    <a:pt x="108" y="2239"/>
                  </a:lnTo>
                  <a:lnTo>
                    <a:pt x="5906" y="1251"/>
                  </a:lnTo>
                  <a:cubicBezTo>
                    <a:pt x="6359" y="1179"/>
                    <a:pt x="6656" y="751"/>
                    <a:pt x="6585" y="298"/>
                  </a:cubicBezTo>
                  <a:cubicBezTo>
                    <a:pt x="6561" y="191"/>
                    <a:pt x="6525" y="96"/>
                    <a:pt x="646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5" name="Google Shape;234;p15">
              <a:extLst>
                <a:ext uri="{FF2B5EF4-FFF2-40B4-BE49-F238E27FC236}">
                  <a16:creationId xmlns:a16="http://schemas.microsoft.com/office/drawing/2014/main" id="{9E2E6D09-09BE-48DD-A96C-ABE9DC118465}"/>
                </a:ext>
              </a:extLst>
            </p:cNvPr>
            <p:cNvSpPr/>
            <p:nvPr/>
          </p:nvSpPr>
          <p:spPr>
            <a:xfrm flipH="1">
              <a:off x="8298730" y="2028936"/>
              <a:ext cx="142519" cy="48021"/>
            </a:xfrm>
            <a:custGeom>
              <a:avLst/>
              <a:gdLst/>
              <a:ahLst/>
              <a:cxnLst/>
              <a:rect l="l" t="t" r="r" b="b"/>
              <a:pathLst>
                <a:path w="6645" h="2239" extrusionOk="0">
                  <a:moveTo>
                    <a:pt x="6466" y="1"/>
                  </a:moveTo>
                  <a:cubicBezTo>
                    <a:pt x="6394" y="322"/>
                    <a:pt x="6132" y="584"/>
                    <a:pt x="5787" y="643"/>
                  </a:cubicBezTo>
                  <a:lnTo>
                    <a:pt x="1" y="1632"/>
                  </a:lnTo>
                  <a:lnTo>
                    <a:pt x="96" y="2239"/>
                  </a:lnTo>
                  <a:lnTo>
                    <a:pt x="5894" y="1263"/>
                  </a:lnTo>
                  <a:cubicBezTo>
                    <a:pt x="6347" y="1179"/>
                    <a:pt x="6644" y="751"/>
                    <a:pt x="6573" y="298"/>
                  </a:cubicBezTo>
                  <a:cubicBezTo>
                    <a:pt x="6549" y="191"/>
                    <a:pt x="6513" y="96"/>
                    <a:pt x="646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6" name="Google Shape;235;p15">
              <a:extLst>
                <a:ext uri="{FF2B5EF4-FFF2-40B4-BE49-F238E27FC236}">
                  <a16:creationId xmlns:a16="http://schemas.microsoft.com/office/drawing/2014/main" id="{0C217121-17DE-41DB-B26D-716DA2E1EAA2}"/>
                </a:ext>
              </a:extLst>
            </p:cNvPr>
            <p:cNvSpPr/>
            <p:nvPr/>
          </p:nvSpPr>
          <p:spPr>
            <a:xfrm flipH="1">
              <a:off x="8313550" y="1935725"/>
              <a:ext cx="142755" cy="48042"/>
            </a:xfrm>
            <a:custGeom>
              <a:avLst/>
              <a:gdLst/>
              <a:ahLst/>
              <a:cxnLst/>
              <a:rect l="l" t="t" r="r" b="b"/>
              <a:pathLst>
                <a:path w="6656" h="2240" extrusionOk="0">
                  <a:moveTo>
                    <a:pt x="6465" y="1"/>
                  </a:moveTo>
                  <a:cubicBezTo>
                    <a:pt x="6394" y="322"/>
                    <a:pt x="6132" y="584"/>
                    <a:pt x="5787" y="644"/>
                  </a:cubicBezTo>
                  <a:lnTo>
                    <a:pt x="0" y="1632"/>
                  </a:lnTo>
                  <a:lnTo>
                    <a:pt x="107" y="2239"/>
                  </a:lnTo>
                  <a:lnTo>
                    <a:pt x="5894" y="1263"/>
                  </a:lnTo>
                  <a:cubicBezTo>
                    <a:pt x="6346" y="1180"/>
                    <a:pt x="6656" y="751"/>
                    <a:pt x="6572" y="298"/>
                  </a:cubicBezTo>
                  <a:cubicBezTo>
                    <a:pt x="6560" y="191"/>
                    <a:pt x="6513" y="96"/>
                    <a:pt x="646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7" name="Google Shape;236;p15">
              <a:extLst>
                <a:ext uri="{FF2B5EF4-FFF2-40B4-BE49-F238E27FC236}">
                  <a16:creationId xmlns:a16="http://schemas.microsoft.com/office/drawing/2014/main" id="{5FB4B70D-7664-4124-BC72-1CB1600EC345}"/>
                </a:ext>
              </a:extLst>
            </p:cNvPr>
            <p:cNvSpPr/>
            <p:nvPr/>
          </p:nvSpPr>
          <p:spPr>
            <a:xfrm flipH="1">
              <a:off x="8203996" y="2195948"/>
              <a:ext cx="169071" cy="93726"/>
            </a:xfrm>
            <a:custGeom>
              <a:avLst/>
              <a:gdLst/>
              <a:ahLst/>
              <a:cxnLst/>
              <a:rect l="l" t="t" r="r" b="b"/>
              <a:pathLst>
                <a:path w="7883" h="4370" extrusionOk="0">
                  <a:moveTo>
                    <a:pt x="7359" y="0"/>
                  </a:moveTo>
                  <a:lnTo>
                    <a:pt x="1" y="1250"/>
                  </a:lnTo>
                  <a:lnTo>
                    <a:pt x="536" y="4370"/>
                  </a:lnTo>
                  <a:lnTo>
                    <a:pt x="7882" y="3120"/>
                  </a:lnTo>
                  <a:lnTo>
                    <a:pt x="7359" y="0"/>
                  </a:lnTo>
                  <a:close/>
                </a:path>
              </a:pathLst>
            </a:custGeom>
            <a:solidFill>
              <a:srgbClr val="1A1A1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8" name="Google Shape;237;p15">
              <a:extLst>
                <a:ext uri="{FF2B5EF4-FFF2-40B4-BE49-F238E27FC236}">
                  <a16:creationId xmlns:a16="http://schemas.microsoft.com/office/drawing/2014/main" id="{2D640A4F-9FC4-499C-B300-A38D403C7674}"/>
                </a:ext>
              </a:extLst>
            </p:cNvPr>
            <p:cNvSpPr/>
            <p:nvPr/>
          </p:nvSpPr>
          <p:spPr>
            <a:xfrm flipH="1">
              <a:off x="8215234" y="2241803"/>
              <a:ext cx="175441" cy="103334"/>
            </a:xfrm>
            <a:custGeom>
              <a:avLst/>
              <a:gdLst/>
              <a:ahLst/>
              <a:cxnLst/>
              <a:rect l="l" t="t" r="r" b="b"/>
              <a:pathLst>
                <a:path w="8180" h="4818" extrusionOk="0">
                  <a:moveTo>
                    <a:pt x="6336" y="1"/>
                  </a:moveTo>
                  <a:cubicBezTo>
                    <a:pt x="6257" y="1"/>
                    <a:pt x="6177" y="6"/>
                    <a:pt x="6096" y="17"/>
                  </a:cubicBezTo>
                  <a:lnTo>
                    <a:pt x="1167" y="1089"/>
                  </a:lnTo>
                  <a:cubicBezTo>
                    <a:pt x="464" y="1375"/>
                    <a:pt x="0" y="1887"/>
                    <a:pt x="131" y="2827"/>
                  </a:cubicBezTo>
                  <a:lnTo>
                    <a:pt x="214" y="3208"/>
                  </a:lnTo>
                  <a:cubicBezTo>
                    <a:pt x="336" y="4079"/>
                    <a:pt x="161" y="4818"/>
                    <a:pt x="882" y="4818"/>
                  </a:cubicBezTo>
                  <a:cubicBezTo>
                    <a:pt x="939" y="4818"/>
                    <a:pt x="1002" y="4813"/>
                    <a:pt x="1072" y="4804"/>
                  </a:cubicBezTo>
                  <a:lnTo>
                    <a:pt x="6584" y="3422"/>
                  </a:lnTo>
                  <a:cubicBezTo>
                    <a:pt x="7525" y="3291"/>
                    <a:pt x="8180" y="2422"/>
                    <a:pt x="8049" y="1482"/>
                  </a:cubicBezTo>
                  <a:cubicBezTo>
                    <a:pt x="7929" y="622"/>
                    <a:pt x="7182" y="1"/>
                    <a:pt x="6336" y="1"/>
                  </a:cubicBezTo>
                  <a:close/>
                </a:path>
              </a:pathLst>
            </a:custGeom>
            <a:solidFill>
              <a:srgbClr val="FFC0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9" name="Google Shape;238;p15">
              <a:extLst>
                <a:ext uri="{FF2B5EF4-FFF2-40B4-BE49-F238E27FC236}">
                  <a16:creationId xmlns:a16="http://schemas.microsoft.com/office/drawing/2014/main" id="{9603A861-305E-47C7-99FA-DADDFC5E9565}"/>
                </a:ext>
              </a:extLst>
            </p:cNvPr>
            <p:cNvSpPr/>
            <p:nvPr/>
          </p:nvSpPr>
          <p:spPr>
            <a:xfrm flipH="1">
              <a:off x="8089080" y="2395023"/>
              <a:ext cx="179537" cy="94691"/>
            </a:xfrm>
            <a:custGeom>
              <a:avLst/>
              <a:gdLst/>
              <a:ahLst/>
              <a:cxnLst/>
              <a:rect l="l" t="t" r="r" b="b"/>
              <a:pathLst>
                <a:path w="8371" h="4415" extrusionOk="0">
                  <a:moveTo>
                    <a:pt x="6227" y="1"/>
                  </a:moveTo>
                  <a:cubicBezTo>
                    <a:pt x="6184" y="1"/>
                    <a:pt x="6140" y="2"/>
                    <a:pt x="6096" y="5"/>
                  </a:cubicBezTo>
                  <a:lnTo>
                    <a:pt x="2024" y="255"/>
                  </a:lnTo>
                  <a:cubicBezTo>
                    <a:pt x="881" y="327"/>
                    <a:pt x="0" y="1315"/>
                    <a:pt x="72" y="2470"/>
                  </a:cubicBezTo>
                  <a:cubicBezTo>
                    <a:pt x="140" y="3569"/>
                    <a:pt x="1057" y="4415"/>
                    <a:pt x="2154" y="4415"/>
                  </a:cubicBezTo>
                  <a:cubicBezTo>
                    <a:pt x="2198" y="4415"/>
                    <a:pt x="2242" y="4413"/>
                    <a:pt x="2286" y="4410"/>
                  </a:cubicBezTo>
                  <a:lnTo>
                    <a:pt x="6358" y="4160"/>
                  </a:lnTo>
                  <a:cubicBezTo>
                    <a:pt x="7501" y="4089"/>
                    <a:pt x="8370" y="3101"/>
                    <a:pt x="8299" y="1958"/>
                  </a:cubicBezTo>
                  <a:cubicBezTo>
                    <a:pt x="8230" y="847"/>
                    <a:pt x="7314" y="1"/>
                    <a:pt x="6227" y="1"/>
                  </a:cubicBezTo>
                  <a:close/>
                </a:path>
              </a:pathLst>
            </a:custGeom>
            <a:solidFill>
              <a:srgbClr val="FFC0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10" name="Google Shape;239;p15">
              <a:extLst>
                <a:ext uri="{FF2B5EF4-FFF2-40B4-BE49-F238E27FC236}">
                  <a16:creationId xmlns:a16="http://schemas.microsoft.com/office/drawing/2014/main" id="{C899C32F-31E8-4620-889F-560FC4E82210}"/>
                </a:ext>
              </a:extLst>
            </p:cNvPr>
            <p:cNvSpPr/>
            <p:nvPr/>
          </p:nvSpPr>
          <p:spPr>
            <a:xfrm flipH="1">
              <a:off x="8114109" y="2307196"/>
              <a:ext cx="179537" cy="94669"/>
            </a:xfrm>
            <a:custGeom>
              <a:avLst/>
              <a:gdLst/>
              <a:ahLst/>
              <a:cxnLst/>
              <a:rect l="l" t="t" r="r" b="b"/>
              <a:pathLst>
                <a:path w="8371" h="4414" extrusionOk="0">
                  <a:moveTo>
                    <a:pt x="6228" y="0"/>
                  </a:moveTo>
                  <a:cubicBezTo>
                    <a:pt x="6184" y="0"/>
                    <a:pt x="6140" y="2"/>
                    <a:pt x="6096" y="4"/>
                  </a:cubicBezTo>
                  <a:lnTo>
                    <a:pt x="2024" y="254"/>
                  </a:lnTo>
                  <a:cubicBezTo>
                    <a:pt x="881" y="326"/>
                    <a:pt x="0" y="1314"/>
                    <a:pt x="72" y="2457"/>
                  </a:cubicBezTo>
                  <a:cubicBezTo>
                    <a:pt x="141" y="3567"/>
                    <a:pt x="1057" y="4414"/>
                    <a:pt x="2154" y="4414"/>
                  </a:cubicBezTo>
                  <a:cubicBezTo>
                    <a:pt x="2198" y="4414"/>
                    <a:pt x="2242" y="4412"/>
                    <a:pt x="2286" y="4410"/>
                  </a:cubicBezTo>
                  <a:lnTo>
                    <a:pt x="6358" y="4160"/>
                  </a:lnTo>
                  <a:cubicBezTo>
                    <a:pt x="7501" y="4088"/>
                    <a:pt x="8370" y="3100"/>
                    <a:pt x="8299" y="1945"/>
                  </a:cubicBezTo>
                  <a:cubicBezTo>
                    <a:pt x="8230" y="846"/>
                    <a:pt x="7314" y="0"/>
                    <a:pt x="6228" y="0"/>
                  </a:cubicBezTo>
                  <a:close/>
                </a:path>
              </a:pathLst>
            </a:custGeom>
            <a:solidFill>
              <a:srgbClr val="FFC0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11" name="Google Shape;240;p15">
              <a:extLst>
                <a:ext uri="{FF2B5EF4-FFF2-40B4-BE49-F238E27FC236}">
                  <a16:creationId xmlns:a16="http://schemas.microsoft.com/office/drawing/2014/main" id="{2929F1CE-CCA2-449A-B7CF-9B7953D0D803}"/>
                </a:ext>
              </a:extLst>
            </p:cNvPr>
            <p:cNvSpPr/>
            <p:nvPr/>
          </p:nvSpPr>
          <p:spPr>
            <a:xfrm flipH="1">
              <a:off x="8094699" y="2486433"/>
              <a:ext cx="159119" cy="83946"/>
            </a:xfrm>
            <a:custGeom>
              <a:avLst/>
              <a:gdLst/>
              <a:ahLst/>
              <a:cxnLst/>
              <a:rect l="l" t="t" r="r" b="b"/>
              <a:pathLst>
                <a:path w="7419" h="3914" extrusionOk="0">
                  <a:moveTo>
                    <a:pt x="5536" y="1"/>
                  </a:moveTo>
                  <a:cubicBezTo>
                    <a:pt x="5493" y="1"/>
                    <a:pt x="5450" y="2"/>
                    <a:pt x="5406" y="6"/>
                  </a:cubicBezTo>
                  <a:lnTo>
                    <a:pt x="1799" y="220"/>
                  </a:lnTo>
                  <a:cubicBezTo>
                    <a:pt x="775" y="291"/>
                    <a:pt x="1" y="1160"/>
                    <a:pt x="60" y="2184"/>
                  </a:cubicBezTo>
                  <a:cubicBezTo>
                    <a:pt x="129" y="3160"/>
                    <a:pt x="939" y="3914"/>
                    <a:pt x="1914" y="3914"/>
                  </a:cubicBezTo>
                  <a:cubicBezTo>
                    <a:pt x="1951" y="3914"/>
                    <a:pt x="1988" y="3913"/>
                    <a:pt x="2025" y="3911"/>
                  </a:cubicBezTo>
                  <a:lnTo>
                    <a:pt x="5632" y="3685"/>
                  </a:lnTo>
                  <a:cubicBezTo>
                    <a:pt x="6644" y="3625"/>
                    <a:pt x="7418" y="2744"/>
                    <a:pt x="7359" y="1732"/>
                  </a:cubicBezTo>
                  <a:cubicBezTo>
                    <a:pt x="7302" y="752"/>
                    <a:pt x="6492" y="1"/>
                    <a:pt x="5536" y="1"/>
                  </a:cubicBezTo>
                  <a:close/>
                </a:path>
              </a:pathLst>
            </a:custGeom>
            <a:solidFill>
              <a:srgbClr val="FFC0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12" name="Google Shape;241;p15">
              <a:extLst>
                <a:ext uri="{FF2B5EF4-FFF2-40B4-BE49-F238E27FC236}">
                  <a16:creationId xmlns:a16="http://schemas.microsoft.com/office/drawing/2014/main" id="{31F2A776-B365-4774-ADAD-E7F14FF11AD5}"/>
                </a:ext>
              </a:extLst>
            </p:cNvPr>
            <p:cNvSpPr/>
            <p:nvPr/>
          </p:nvSpPr>
          <p:spPr>
            <a:xfrm flipH="1">
              <a:off x="8113080" y="2570507"/>
              <a:ext cx="140224" cy="73951"/>
            </a:xfrm>
            <a:custGeom>
              <a:avLst/>
              <a:gdLst/>
              <a:ahLst/>
              <a:cxnLst/>
              <a:rect l="l" t="t" r="r" b="b"/>
              <a:pathLst>
                <a:path w="6538" h="3448" extrusionOk="0">
                  <a:moveTo>
                    <a:pt x="4840" y="0"/>
                  </a:moveTo>
                  <a:cubicBezTo>
                    <a:pt x="4810" y="0"/>
                    <a:pt x="4781" y="1"/>
                    <a:pt x="4751" y="3"/>
                  </a:cubicBezTo>
                  <a:lnTo>
                    <a:pt x="1572" y="205"/>
                  </a:lnTo>
                  <a:cubicBezTo>
                    <a:pt x="679" y="253"/>
                    <a:pt x="1" y="1027"/>
                    <a:pt x="48" y="1920"/>
                  </a:cubicBezTo>
                  <a:cubicBezTo>
                    <a:pt x="105" y="2787"/>
                    <a:pt x="820" y="3447"/>
                    <a:pt x="1666" y="3447"/>
                  </a:cubicBezTo>
                  <a:cubicBezTo>
                    <a:pt x="1702" y="3447"/>
                    <a:pt x="1738" y="3446"/>
                    <a:pt x="1775" y="3444"/>
                  </a:cubicBezTo>
                  <a:lnTo>
                    <a:pt x="4954" y="3253"/>
                  </a:lnTo>
                  <a:cubicBezTo>
                    <a:pt x="5847" y="3194"/>
                    <a:pt x="6537" y="2420"/>
                    <a:pt x="6478" y="1527"/>
                  </a:cubicBezTo>
                  <a:cubicBezTo>
                    <a:pt x="6420" y="663"/>
                    <a:pt x="5695" y="0"/>
                    <a:pt x="4840" y="0"/>
                  </a:cubicBezTo>
                  <a:close/>
                </a:path>
              </a:pathLst>
            </a:custGeom>
            <a:solidFill>
              <a:srgbClr val="FFC0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94904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adroTexto 10">
            <a:extLst>
              <a:ext uri="{FF2B5EF4-FFF2-40B4-BE49-F238E27FC236}">
                <a16:creationId xmlns:a16="http://schemas.microsoft.com/office/drawing/2014/main" id="{6280BF24-E265-4A0D-86E2-265FE609FDF1}"/>
              </a:ext>
            </a:extLst>
          </p:cNvPr>
          <p:cNvSpPr txBox="1"/>
          <p:nvPr/>
        </p:nvSpPr>
        <p:spPr>
          <a:xfrm>
            <a:off x="654236" y="210719"/>
            <a:ext cx="5716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b="1" kern="1200" spc="-5" dirty="0">
                <a:solidFill>
                  <a:srgbClr val="002060"/>
                </a:solidFill>
                <a:latin typeface="+mn-lt"/>
                <a:sym typeface="Work Sans Light"/>
              </a:rPr>
              <a:t>ACCIONES ADELANTADAS</a:t>
            </a:r>
          </a:p>
        </p:txBody>
      </p:sp>
      <p:sp>
        <p:nvSpPr>
          <p:cNvPr id="168" name="Google Shape;844;p37">
            <a:extLst>
              <a:ext uri="{FF2B5EF4-FFF2-40B4-BE49-F238E27FC236}">
                <a16:creationId xmlns:a16="http://schemas.microsoft.com/office/drawing/2014/main" id="{13D801CF-F152-4278-B9FB-7EC4437F65F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06954" y="815537"/>
            <a:ext cx="3586075" cy="40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00000"/>
              </a:lnSpc>
              <a:buClr>
                <a:srgbClr val="263238"/>
              </a:buClr>
              <a:buSzPts val="2100"/>
              <a:buFont typeface="Josefin Sans"/>
            </a:pPr>
            <a:r>
              <a:rPr lang="es-CO" sz="1800" b="1" dirty="0">
                <a:solidFill>
                  <a:srgbClr val="FF6600"/>
                </a:solidFill>
                <a:latin typeface="Lilita One"/>
                <a:sym typeface="Arial"/>
              </a:rPr>
              <a:t>OFERTAS LABORALES FALSAS - 567</a:t>
            </a:r>
            <a:endParaRPr sz="1800" b="1" dirty="0">
              <a:solidFill>
                <a:srgbClr val="FF6600"/>
              </a:solidFill>
              <a:latin typeface="Lilita One"/>
              <a:sym typeface="Arial"/>
            </a:endParaRPr>
          </a:p>
        </p:txBody>
      </p:sp>
      <p:sp>
        <p:nvSpPr>
          <p:cNvPr id="18" name="Google Shape;845;p37">
            <a:extLst>
              <a:ext uri="{FF2B5EF4-FFF2-40B4-BE49-F238E27FC236}">
                <a16:creationId xmlns:a16="http://schemas.microsoft.com/office/drawing/2014/main" id="{53A8C12D-176D-4D7F-818A-56D3B14B536F}"/>
              </a:ext>
            </a:extLst>
          </p:cNvPr>
          <p:cNvSpPr txBox="1">
            <a:spLocks/>
          </p:cNvSpPr>
          <p:nvPr/>
        </p:nvSpPr>
        <p:spPr>
          <a:xfrm>
            <a:off x="1933644" y="1425422"/>
            <a:ext cx="6450866" cy="2003837"/>
          </a:xfrm>
          <a:prstGeom prst="roundRect">
            <a:avLst/>
          </a:prstGeom>
          <a:noFill/>
          <a:ln w="19050" cap="flat" cmpd="sng" algn="ctr">
            <a:solidFill>
              <a:srgbClr val="D86712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marL="0" indent="0" algn="just">
              <a:buClr>
                <a:srgbClr val="263238"/>
              </a:buClr>
              <a:buSzPts val="1100"/>
              <a:buFont typeface="Josefin Sans"/>
              <a:buNone/>
              <a:defRPr sz="1300">
                <a:solidFill>
                  <a:srgbClr val="263238"/>
                </a:solidFill>
                <a:latin typeface="+mn-lt"/>
                <a:ea typeface="Josefin Sans"/>
                <a:cs typeface="Josefin Sans"/>
              </a:defRPr>
            </a:lvl1pPr>
            <a:lvl2pPr marL="9144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2pPr>
            <a:lvl3pPr marL="13716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3pPr>
            <a:lvl4pPr marL="18288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4pPr>
            <a:lvl5pPr marL="22860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5pPr>
            <a:lvl6pPr marL="27432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6pPr>
            <a:lvl7pPr marL="32004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7pPr>
            <a:lvl8pPr marL="36576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8pPr>
            <a:lvl9pPr marL="41148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9pPr>
          </a:lstStyle>
          <a:p>
            <a:r>
              <a:rPr lang="es-MX" dirty="0"/>
              <a:t>La Agencia da continuidad a la campaña </a:t>
            </a:r>
            <a:r>
              <a:rPr lang="es-MX" b="1" dirty="0">
                <a:solidFill>
                  <a:schemeClr val="accent1">
                    <a:lumMod val="25000"/>
                  </a:schemeClr>
                </a:solidFill>
              </a:rPr>
              <a:t>‘Ojo, no coma cuento’, </a:t>
            </a:r>
            <a:r>
              <a:rPr lang="es-MX" dirty="0"/>
              <a:t>al ingresar a la página web </a:t>
            </a:r>
            <a:r>
              <a:rPr lang="es-MX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www.ani.gov.co</a:t>
            </a:r>
            <a:r>
              <a:rPr lang="es-MX" dirty="0"/>
              <a:t>, los ciudadanos pueden evidenciar un pop – up, el cual ha servido para llamar la atención de aquellos, así como de nuestras partes interesadas para que no acepten ofertas falsas de empleo, a través de la modalidad de estafa.</a:t>
            </a:r>
          </a:p>
          <a:p>
            <a:endParaRPr lang="es-MX" dirty="0"/>
          </a:p>
          <a:p>
            <a:r>
              <a:rPr lang="es-MX" dirty="0"/>
              <a:t>De igual manera, en la sección ‘Novedades’ seguimos promoviendo esta campaña, de la mano con la Bolsa Única de Empleo a cargo del Gobierno Nacional, con el apoyo de las Concesiones e Interventorías. </a:t>
            </a:r>
            <a:endParaRPr lang="en-US" dirty="0"/>
          </a:p>
        </p:txBody>
      </p:sp>
      <p:grpSp>
        <p:nvGrpSpPr>
          <p:cNvPr id="292" name="Google Shape;1979;p58">
            <a:extLst>
              <a:ext uri="{FF2B5EF4-FFF2-40B4-BE49-F238E27FC236}">
                <a16:creationId xmlns:a16="http://schemas.microsoft.com/office/drawing/2014/main" id="{FC2F6878-EA66-4B71-AB0C-4E6AA488D2CB}"/>
              </a:ext>
            </a:extLst>
          </p:cNvPr>
          <p:cNvGrpSpPr/>
          <p:nvPr/>
        </p:nvGrpSpPr>
        <p:grpSpPr>
          <a:xfrm>
            <a:off x="-550948" y="1296259"/>
            <a:ext cx="2562447" cy="3826799"/>
            <a:chOff x="5138850" y="3096850"/>
            <a:chExt cx="1376850" cy="1975475"/>
          </a:xfrm>
        </p:grpSpPr>
        <p:sp>
          <p:nvSpPr>
            <p:cNvPr id="293" name="Google Shape;1980;p58">
              <a:extLst>
                <a:ext uri="{FF2B5EF4-FFF2-40B4-BE49-F238E27FC236}">
                  <a16:creationId xmlns:a16="http://schemas.microsoft.com/office/drawing/2014/main" id="{F7CB7E31-8C4C-44F9-B8CA-BA23876B4C01}"/>
                </a:ext>
              </a:extLst>
            </p:cNvPr>
            <p:cNvSpPr/>
            <p:nvPr/>
          </p:nvSpPr>
          <p:spPr>
            <a:xfrm>
              <a:off x="6017225" y="4478700"/>
              <a:ext cx="282075" cy="282075"/>
            </a:xfrm>
            <a:custGeom>
              <a:avLst/>
              <a:gdLst/>
              <a:ahLst/>
              <a:cxnLst/>
              <a:rect l="l" t="t" r="r" b="b"/>
              <a:pathLst>
                <a:path w="11283" h="11283" extrusionOk="0">
                  <a:moveTo>
                    <a:pt x="7551" y="4889"/>
                  </a:moveTo>
                  <a:cubicBezTo>
                    <a:pt x="7091" y="3854"/>
                    <a:pt x="5880" y="3387"/>
                    <a:pt x="4845" y="3846"/>
                  </a:cubicBezTo>
                  <a:cubicBezTo>
                    <a:pt x="3810" y="4306"/>
                    <a:pt x="3343" y="5517"/>
                    <a:pt x="3802" y="6551"/>
                  </a:cubicBezTo>
                  <a:cubicBezTo>
                    <a:pt x="4262" y="7587"/>
                    <a:pt x="5473" y="8053"/>
                    <a:pt x="6508" y="7594"/>
                  </a:cubicBezTo>
                  <a:cubicBezTo>
                    <a:pt x="7543" y="7135"/>
                    <a:pt x="8010" y="5924"/>
                    <a:pt x="7551" y="4889"/>
                  </a:cubicBezTo>
                  <a:close/>
                  <a:moveTo>
                    <a:pt x="10292" y="4902"/>
                  </a:moveTo>
                  <a:cubicBezTo>
                    <a:pt x="10359" y="5319"/>
                    <a:pt x="10367" y="5738"/>
                    <a:pt x="10323" y="6147"/>
                  </a:cubicBezTo>
                  <a:lnTo>
                    <a:pt x="11283" y="6791"/>
                  </a:lnTo>
                  <a:lnTo>
                    <a:pt x="10595" y="8574"/>
                  </a:lnTo>
                  <a:lnTo>
                    <a:pt x="9452" y="8407"/>
                  </a:lnTo>
                  <a:cubicBezTo>
                    <a:pt x="9211" y="8741"/>
                    <a:pt x="8922" y="9046"/>
                    <a:pt x="8593" y="9310"/>
                  </a:cubicBezTo>
                  <a:lnTo>
                    <a:pt x="8817" y="10443"/>
                  </a:lnTo>
                  <a:lnTo>
                    <a:pt x="7070" y="11217"/>
                  </a:lnTo>
                  <a:lnTo>
                    <a:pt x="6380" y="10292"/>
                  </a:lnTo>
                  <a:cubicBezTo>
                    <a:pt x="5963" y="10358"/>
                    <a:pt x="5544" y="10367"/>
                    <a:pt x="5135" y="10322"/>
                  </a:cubicBezTo>
                  <a:lnTo>
                    <a:pt x="4491" y="11282"/>
                  </a:lnTo>
                  <a:lnTo>
                    <a:pt x="2708" y="10595"/>
                  </a:lnTo>
                  <a:lnTo>
                    <a:pt x="2875" y="9452"/>
                  </a:lnTo>
                  <a:cubicBezTo>
                    <a:pt x="2542" y="9209"/>
                    <a:pt x="2237" y="8922"/>
                    <a:pt x="1972" y="8593"/>
                  </a:cubicBezTo>
                  <a:lnTo>
                    <a:pt x="840" y="8816"/>
                  </a:lnTo>
                  <a:lnTo>
                    <a:pt x="65" y="7069"/>
                  </a:lnTo>
                  <a:lnTo>
                    <a:pt x="990" y="6379"/>
                  </a:lnTo>
                  <a:cubicBezTo>
                    <a:pt x="924" y="5963"/>
                    <a:pt x="915" y="5544"/>
                    <a:pt x="960" y="5134"/>
                  </a:cubicBezTo>
                  <a:lnTo>
                    <a:pt x="1" y="4491"/>
                  </a:lnTo>
                  <a:lnTo>
                    <a:pt x="688" y="2708"/>
                  </a:lnTo>
                  <a:lnTo>
                    <a:pt x="1831" y="2875"/>
                  </a:lnTo>
                  <a:cubicBezTo>
                    <a:pt x="2073" y="2540"/>
                    <a:pt x="2360" y="2236"/>
                    <a:pt x="2689" y="1972"/>
                  </a:cubicBezTo>
                  <a:lnTo>
                    <a:pt x="2466" y="839"/>
                  </a:lnTo>
                  <a:lnTo>
                    <a:pt x="4213" y="64"/>
                  </a:lnTo>
                  <a:lnTo>
                    <a:pt x="4903" y="990"/>
                  </a:lnTo>
                  <a:cubicBezTo>
                    <a:pt x="5319" y="923"/>
                    <a:pt x="5738" y="914"/>
                    <a:pt x="6149" y="959"/>
                  </a:cubicBezTo>
                  <a:lnTo>
                    <a:pt x="6792" y="0"/>
                  </a:lnTo>
                  <a:lnTo>
                    <a:pt x="8575" y="687"/>
                  </a:lnTo>
                  <a:lnTo>
                    <a:pt x="8407" y="1830"/>
                  </a:lnTo>
                  <a:cubicBezTo>
                    <a:pt x="8742" y="2072"/>
                    <a:pt x="9046" y="2359"/>
                    <a:pt x="9311" y="2689"/>
                  </a:cubicBezTo>
                  <a:lnTo>
                    <a:pt x="10443" y="2465"/>
                  </a:lnTo>
                  <a:lnTo>
                    <a:pt x="11218" y="4212"/>
                  </a:lnTo>
                  <a:close/>
                </a:path>
              </a:pathLst>
            </a:custGeom>
            <a:solidFill>
              <a:srgbClr val="E173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1981;p58">
              <a:extLst>
                <a:ext uri="{FF2B5EF4-FFF2-40B4-BE49-F238E27FC236}">
                  <a16:creationId xmlns:a16="http://schemas.microsoft.com/office/drawing/2014/main" id="{5A71E3BD-820C-4619-8208-56E99120073F}"/>
                </a:ext>
              </a:extLst>
            </p:cNvPr>
            <p:cNvSpPr/>
            <p:nvPr/>
          </p:nvSpPr>
          <p:spPr>
            <a:xfrm>
              <a:off x="6009275" y="4794425"/>
              <a:ext cx="164350" cy="164350"/>
            </a:xfrm>
            <a:custGeom>
              <a:avLst/>
              <a:gdLst/>
              <a:ahLst/>
              <a:cxnLst/>
              <a:rect l="l" t="t" r="r" b="b"/>
              <a:pathLst>
                <a:path w="6574" h="6574" extrusionOk="0">
                  <a:moveTo>
                    <a:pt x="4399" y="2848"/>
                  </a:moveTo>
                  <a:cubicBezTo>
                    <a:pt x="4132" y="2246"/>
                    <a:pt x="3425" y="1974"/>
                    <a:pt x="2823" y="2242"/>
                  </a:cubicBezTo>
                  <a:cubicBezTo>
                    <a:pt x="2220" y="2509"/>
                    <a:pt x="1948" y="3214"/>
                    <a:pt x="2215" y="3818"/>
                  </a:cubicBezTo>
                  <a:cubicBezTo>
                    <a:pt x="2482" y="4420"/>
                    <a:pt x="3189" y="4693"/>
                    <a:pt x="3791" y="4424"/>
                  </a:cubicBezTo>
                  <a:cubicBezTo>
                    <a:pt x="4395" y="4157"/>
                    <a:pt x="4666" y="3452"/>
                    <a:pt x="4399" y="2848"/>
                  </a:cubicBezTo>
                  <a:close/>
                  <a:moveTo>
                    <a:pt x="5996" y="2856"/>
                  </a:moveTo>
                  <a:cubicBezTo>
                    <a:pt x="6035" y="3099"/>
                    <a:pt x="6040" y="3344"/>
                    <a:pt x="6014" y="3582"/>
                  </a:cubicBezTo>
                  <a:lnTo>
                    <a:pt x="6573" y="3956"/>
                  </a:lnTo>
                  <a:lnTo>
                    <a:pt x="6172" y="4995"/>
                  </a:lnTo>
                  <a:lnTo>
                    <a:pt x="5507" y="4899"/>
                  </a:lnTo>
                  <a:cubicBezTo>
                    <a:pt x="5365" y="5093"/>
                    <a:pt x="5198" y="5271"/>
                    <a:pt x="5007" y="5424"/>
                  </a:cubicBezTo>
                  <a:lnTo>
                    <a:pt x="5137" y="6084"/>
                  </a:lnTo>
                  <a:lnTo>
                    <a:pt x="4119" y="6536"/>
                  </a:lnTo>
                  <a:lnTo>
                    <a:pt x="3717" y="5996"/>
                  </a:lnTo>
                  <a:cubicBezTo>
                    <a:pt x="3474" y="6035"/>
                    <a:pt x="3230" y="6041"/>
                    <a:pt x="2991" y="6014"/>
                  </a:cubicBezTo>
                  <a:lnTo>
                    <a:pt x="2617" y="6573"/>
                  </a:lnTo>
                  <a:lnTo>
                    <a:pt x="1578" y="6172"/>
                  </a:lnTo>
                  <a:lnTo>
                    <a:pt x="1675" y="5507"/>
                  </a:lnTo>
                  <a:cubicBezTo>
                    <a:pt x="1480" y="5366"/>
                    <a:pt x="1303" y="5198"/>
                    <a:pt x="1149" y="5007"/>
                  </a:cubicBezTo>
                  <a:lnTo>
                    <a:pt x="489" y="5137"/>
                  </a:lnTo>
                  <a:lnTo>
                    <a:pt x="38" y="4119"/>
                  </a:lnTo>
                  <a:lnTo>
                    <a:pt x="577" y="3717"/>
                  </a:lnTo>
                  <a:cubicBezTo>
                    <a:pt x="538" y="3474"/>
                    <a:pt x="533" y="3231"/>
                    <a:pt x="559" y="2992"/>
                  </a:cubicBezTo>
                  <a:lnTo>
                    <a:pt x="0" y="2617"/>
                  </a:lnTo>
                  <a:lnTo>
                    <a:pt x="401" y="1578"/>
                  </a:lnTo>
                  <a:lnTo>
                    <a:pt x="1066" y="1675"/>
                  </a:lnTo>
                  <a:cubicBezTo>
                    <a:pt x="1208" y="1481"/>
                    <a:pt x="1375" y="1304"/>
                    <a:pt x="1566" y="1149"/>
                  </a:cubicBezTo>
                  <a:lnTo>
                    <a:pt x="1436" y="489"/>
                  </a:lnTo>
                  <a:lnTo>
                    <a:pt x="2454" y="38"/>
                  </a:lnTo>
                  <a:lnTo>
                    <a:pt x="2856" y="577"/>
                  </a:lnTo>
                  <a:cubicBezTo>
                    <a:pt x="3099" y="538"/>
                    <a:pt x="3343" y="534"/>
                    <a:pt x="3582" y="560"/>
                  </a:cubicBezTo>
                  <a:lnTo>
                    <a:pt x="3956" y="0"/>
                  </a:lnTo>
                  <a:lnTo>
                    <a:pt x="4995" y="401"/>
                  </a:lnTo>
                  <a:lnTo>
                    <a:pt x="4898" y="1067"/>
                  </a:lnTo>
                  <a:cubicBezTo>
                    <a:pt x="5093" y="1208"/>
                    <a:pt x="5270" y="1375"/>
                    <a:pt x="5424" y="1567"/>
                  </a:cubicBezTo>
                  <a:lnTo>
                    <a:pt x="6084" y="1437"/>
                  </a:lnTo>
                  <a:lnTo>
                    <a:pt x="6535" y="2455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1982;p58">
              <a:extLst>
                <a:ext uri="{FF2B5EF4-FFF2-40B4-BE49-F238E27FC236}">
                  <a16:creationId xmlns:a16="http://schemas.microsoft.com/office/drawing/2014/main" id="{89705260-16E0-4320-B250-75EA23BD6FF8}"/>
                </a:ext>
              </a:extLst>
            </p:cNvPr>
            <p:cNvSpPr/>
            <p:nvPr/>
          </p:nvSpPr>
          <p:spPr>
            <a:xfrm>
              <a:off x="5489250" y="3097475"/>
              <a:ext cx="694350" cy="1466900"/>
            </a:xfrm>
            <a:custGeom>
              <a:avLst/>
              <a:gdLst/>
              <a:ahLst/>
              <a:cxnLst/>
              <a:rect l="l" t="t" r="r" b="b"/>
              <a:pathLst>
                <a:path w="27774" h="58676" extrusionOk="0">
                  <a:moveTo>
                    <a:pt x="24528" y="1"/>
                  </a:moveTo>
                  <a:cubicBezTo>
                    <a:pt x="24528" y="1"/>
                    <a:pt x="24378" y="4"/>
                    <a:pt x="24086" y="5"/>
                  </a:cubicBezTo>
                  <a:cubicBezTo>
                    <a:pt x="23792" y="6"/>
                    <a:pt x="23357" y="8"/>
                    <a:pt x="22787" y="9"/>
                  </a:cubicBezTo>
                  <a:cubicBezTo>
                    <a:pt x="22216" y="10"/>
                    <a:pt x="21508" y="11"/>
                    <a:pt x="20674" y="12"/>
                  </a:cubicBezTo>
                  <a:cubicBezTo>
                    <a:pt x="20651" y="13"/>
                    <a:pt x="20628" y="13"/>
                    <a:pt x="20606" y="13"/>
                  </a:cubicBezTo>
                  <a:cubicBezTo>
                    <a:pt x="20561" y="13"/>
                    <a:pt x="20515" y="12"/>
                    <a:pt x="20470" y="12"/>
                  </a:cubicBezTo>
                  <a:cubicBezTo>
                    <a:pt x="20325" y="12"/>
                    <a:pt x="20178" y="19"/>
                    <a:pt x="20038" y="81"/>
                  </a:cubicBezTo>
                  <a:cubicBezTo>
                    <a:pt x="19833" y="163"/>
                    <a:pt x="19648" y="320"/>
                    <a:pt x="19535" y="529"/>
                  </a:cubicBezTo>
                  <a:cubicBezTo>
                    <a:pt x="19477" y="632"/>
                    <a:pt x="19437" y="747"/>
                    <a:pt x="19416" y="868"/>
                  </a:cubicBezTo>
                  <a:cubicBezTo>
                    <a:pt x="19394" y="987"/>
                    <a:pt x="19402" y="1113"/>
                    <a:pt x="19401" y="1241"/>
                  </a:cubicBezTo>
                  <a:cubicBezTo>
                    <a:pt x="19401" y="1370"/>
                    <a:pt x="19401" y="1499"/>
                    <a:pt x="19401" y="1631"/>
                  </a:cubicBezTo>
                  <a:cubicBezTo>
                    <a:pt x="19401" y="1762"/>
                    <a:pt x="19407" y="1899"/>
                    <a:pt x="19376" y="2033"/>
                  </a:cubicBezTo>
                  <a:cubicBezTo>
                    <a:pt x="19319" y="2303"/>
                    <a:pt x="19153" y="2559"/>
                    <a:pt x="18905" y="2714"/>
                  </a:cubicBezTo>
                  <a:cubicBezTo>
                    <a:pt x="18782" y="2791"/>
                    <a:pt x="18639" y="2844"/>
                    <a:pt x="18490" y="2861"/>
                  </a:cubicBezTo>
                  <a:cubicBezTo>
                    <a:pt x="18425" y="2867"/>
                    <a:pt x="18360" y="2868"/>
                    <a:pt x="18296" y="2868"/>
                  </a:cubicBezTo>
                  <a:cubicBezTo>
                    <a:pt x="18231" y="2868"/>
                    <a:pt x="18167" y="2867"/>
                    <a:pt x="18102" y="2867"/>
                  </a:cubicBezTo>
                  <a:cubicBezTo>
                    <a:pt x="18082" y="2867"/>
                    <a:pt x="18062" y="2867"/>
                    <a:pt x="18042" y="2867"/>
                  </a:cubicBezTo>
                  <a:cubicBezTo>
                    <a:pt x="17440" y="2868"/>
                    <a:pt x="16808" y="2868"/>
                    <a:pt x="16148" y="2868"/>
                  </a:cubicBezTo>
                  <a:cubicBezTo>
                    <a:pt x="14828" y="2869"/>
                    <a:pt x="13394" y="2869"/>
                    <a:pt x="11853" y="2870"/>
                  </a:cubicBezTo>
                  <a:lnTo>
                    <a:pt x="10378" y="2870"/>
                  </a:lnTo>
                  <a:cubicBezTo>
                    <a:pt x="10365" y="2870"/>
                    <a:pt x="10352" y="2870"/>
                    <a:pt x="10339" y="2870"/>
                  </a:cubicBezTo>
                  <a:cubicBezTo>
                    <a:pt x="10251" y="2870"/>
                    <a:pt x="10159" y="2862"/>
                    <a:pt x="10071" y="2840"/>
                  </a:cubicBezTo>
                  <a:cubicBezTo>
                    <a:pt x="9869" y="2790"/>
                    <a:pt x="9682" y="2675"/>
                    <a:pt x="9545" y="2514"/>
                  </a:cubicBezTo>
                  <a:cubicBezTo>
                    <a:pt x="9405" y="2356"/>
                    <a:pt x="9315" y="2153"/>
                    <a:pt x="9288" y="1941"/>
                  </a:cubicBezTo>
                  <a:cubicBezTo>
                    <a:pt x="9273" y="1834"/>
                    <a:pt x="9277" y="1728"/>
                    <a:pt x="9277" y="1623"/>
                  </a:cubicBezTo>
                  <a:cubicBezTo>
                    <a:pt x="9277" y="1518"/>
                    <a:pt x="9277" y="1413"/>
                    <a:pt x="9277" y="1307"/>
                  </a:cubicBezTo>
                  <a:cubicBezTo>
                    <a:pt x="9274" y="1094"/>
                    <a:pt x="9292" y="880"/>
                    <a:pt x="9213" y="683"/>
                  </a:cubicBezTo>
                  <a:cubicBezTo>
                    <a:pt x="9144" y="485"/>
                    <a:pt x="9009" y="310"/>
                    <a:pt x="8836" y="189"/>
                  </a:cubicBezTo>
                  <a:cubicBezTo>
                    <a:pt x="8674" y="77"/>
                    <a:pt x="8480" y="20"/>
                    <a:pt x="8279" y="20"/>
                  </a:cubicBezTo>
                  <a:cubicBezTo>
                    <a:pt x="8262" y="20"/>
                    <a:pt x="8245" y="20"/>
                    <a:pt x="8228" y="21"/>
                  </a:cubicBezTo>
                  <a:lnTo>
                    <a:pt x="3353" y="21"/>
                  </a:lnTo>
                  <a:cubicBezTo>
                    <a:pt x="3337" y="21"/>
                    <a:pt x="3321" y="21"/>
                    <a:pt x="3305" y="21"/>
                  </a:cubicBezTo>
                  <a:cubicBezTo>
                    <a:pt x="2839" y="21"/>
                    <a:pt x="2366" y="95"/>
                    <a:pt x="1932" y="291"/>
                  </a:cubicBezTo>
                  <a:cubicBezTo>
                    <a:pt x="1483" y="490"/>
                    <a:pt x="1074" y="793"/>
                    <a:pt x="750" y="1176"/>
                  </a:cubicBezTo>
                  <a:cubicBezTo>
                    <a:pt x="427" y="1560"/>
                    <a:pt x="196" y="2028"/>
                    <a:pt x="80" y="2527"/>
                  </a:cubicBezTo>
                  <a:cubicBezTo>
                    <a:pt x="47" y="2651"/>
                    <a:pt x="38" y="2780"/>
                    <a:pt x="15" y="2906"/>
                  </a:cubicBezTo>
                  <a:cubicBezTo>
                    <a:pt x="9" y="3014"/>
                    <a:pt x="4" y="3122"/>
                    <a:pt x="0" y="3230"/>
                  </a:cubicBezTo>
                  <a:lnTo>
                    <a:pt x="0" y="24394"/>
                  </a:lnTo>
                  <a:cubicBezTo>
                    <a:pt x="0" y="24677"/>
                    <a:pt x="0" y="24953"/>
                    <a:pt x="0" y="25238"/>
                  </a:cubicBezTo>
                  <a:cubicBezTo>
                    <a:pt x="0" y="26092"/>
                    <a:pt x="0" y="26964"/>
                    <a:pt x="0" y="27832"/>
                  </a:cubicBezTo>
                  <a:lnTo>
                    <a:pt x="0" y="55335"/>
                  </a:lnTo>
                  <a:cubicBezTo>
                    <a:pt x="2" y="55682"/>
                    <a:pt x="24" y="56028"/>
                    <a:pt x="131" y="56360"/>
                  </a:cubicBezTo>
                  <a:cubicBezTo>
                    <a:pt x="338" y="57054"/>
                    <a:pt x="783" y="57679"/>
                    <a:pt x="1386" y="58092"/>
                  </a:cubicBezTo>
                  <a:cubicBezTo>
                    <a:pt x="1940" y="58475"/>
                    <a:pt x="2605" y="58666"/>
                    <a:pt x="3277" y="58666"/>
                  </a:cubicBezTo>
                  <a:cubicBezTo>
                    <a:pt x="3336" y="58666"/>
                    <a:pt x="3395" y="58664"/>
                    <a:pt x="3455" y="58661"/>
                  </a:cubicBezTo>
                  <a:cubicBezTo>
                    <a:pt x="4190" y="58662"/>
                    <a:pt x="4923" y="58662"/>
                    <a:pt x="5654" y="58663"/>
                  </a:cubicBezTo>
                  <a:cubicBezTo>
                    <a:pt x="7116" y="58664"/>
                    <a:pt x="8567" y="58665"/>
                    <a:pt x="10008" y="58666"/>
                  </a:cubicBezTo>
                  <a:cubicBezTo>
                    <a:pt x="12891" y="58668"/>
                    <a:pt x="15731" y="58669"/>
                    <a:pt x="18521" y="58671"/>
                  </a:cubicBezTo>
                  <a:cubicBezTo>
                    <a:pt x="19917" y="58672"/>
                    <a:pt x="21300" y="58674"/>
                    <a:pt x="22670" y="58675"/>
                  </a:cubicBezTo>
                  <a:cubicBezTo>
                    <a:pt x="22766" y="58674"/>
                    <a:pt x="22863" y="58674"/>
                    <a:pt x="22960" y="58674"/>
                  </a:cubicBezTo>
                  <a:cubicBezTo>
                    <a:pt x="23259" y="58674"/>
                    <a:pt x="23559" y="58676"/>
                    <a:pt x="23858" y="58676"/>
                  </a:cubicBezTo>
                  <a:cubicBezTo>
                    <a:pt x="24144" y="58676"/>
                    <a:pt x="24429" y="58674"/>
                    <a:pt x="24711" y="58666"/>
                  </a:cubicBezTo>
                  <a:cubicBezTo>
                    <a:pt x="25381" y="58634"/>
                    <a:pt x="26026" y="58370"/>
                    <a:pt x="26542" y="57956"/>
                  </a:cubicBezTo>
                  <a:cubicBezTo>
                    <a:pt x="26797" y="57745"/>
                    <a:pt x="27020" y="57498"/>
                    <a:pt x="27203" y="57224"/>
                  </a:cubicBezTo>
                  <a:cubicBezTo>
                    <a:pt x="27387" y="56950"/>
                    <a:pt x="27516" y="56645"/>
                    <a:pt x="27608" y="56331"/>
                  </a:cubicBezTo>
                  <a:cubicBezTo>
                    <a:pt x="27706" y="56017"/>
                    <a:pt x="27726" y="55689"/>
                    <a:pt x="27730" y="55362"/>
                  </a:cubicBezTo>
                  <a:cubicBezTo>
                    <a:pt x="27730" y="55032"/>
                    <a:pt x="27730" y="54703"/>
                    <a:pt x="27730" y="54374"/>
                  </a:cubicBezTo>
                  <a:cubicBezTo>
                    <a:pt x="27731" y="53062"/>
                    <a:pt x="27732" y="51765"/>
                    <a:pt x="27732" y="50484"/>
                  </a:cubicBezTo>
                  <a:cubicBezTo>
                    <a:pt x="27738" y="40232"/>
                    <a:pt x="27743" y="31000"/>
                    <a:pt x="27748" y="23246"/>
                  </a:cubicBezTo>
                  <a:cubicBezTo>
                    <a:pt x="27755" y="15493"/>
                    <a:pt x="27761" y="9218"/>
                    <a:pt x="27765" y="4881"/>
                  </a:cubicBezTo>
                  <a:cubicBezTo>
                    <a:pt x="27766" y="4338"/>
                    <a:pt x="27767" y="3827"/>
                    <a:pt x="27768" y="3347"/>
                  </a:cubicBezTo>
                  <a:cubicBezTo>
                    <a:pt x="27774" y="2867"/>
                    <a:pt x="27689" y="2420"/>
                    <a:pt x="27530" y="2035"/>
                  </a:cubicBezTo>
                  <a:cubicBezTo>
                    <a:pt x="27374" y="1650"/>
                    <a:pt x="27155" y="1327"/>
                    <a:pt x="26918" y="1069"/>
                  </a:cubicBezTo>
                  <a:cubicBezTo>
                    <a:pt x="26681" y="811"/>
                    <a:pt x="26430" y="608"/>
                    <a:pt x="26183" y="468"/>
                  </a:cubicBezTo>
                  <a:cubicBezTo>
                    <a:pt x="25693" y="173"/>
                    <a:pt x="25257" y="76"/>
                    <a:pt x="24969" y="39"/>
                  </a:cubicBezTo>
                  <a:cubicBezTo>
                    <a:pt x="24825" y="10"/>
                    <a:pt x="24714" y="17"/>
                    <a:pt x="24640" y="9"/>
                  </a:cubicBezTo>
                  <a:cubicBezTo>
                    <a:pt x="24566" y="4"/>
                    <a:pt x="24528" y="1"/>
                    <a:pt x="24528" y="1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1983;p58">
              <a:extLst>
                <a:ext uri="{FF2B5EF4-FFF2-40B4-BE49-F238E27FC236}">
                  <a16:creationId xmlns:a16="http://schemas.microsoft.com/office/drawing/2014/main" id="{0E7F901C-8361-47C1-B4B6-92797FF9B635}"/>
                </a:ext>
              </a:extLst>
            </p:cNvPr>
            <p:cNvSpPr/>
            <p:nvPr/>
          </p:nvSpPr>
          <p:spPr>
            <a:xfrm>
              <a:off x="5489250" y="3096850"/>
              <a:ext cx="696050" cy="1467525"/>
            </a:xfrm>
            <a:custGeom>
              <a:avLst/>
              <a:gdLst/>
              <a:ahLst/>
              <a:cxnLst/>
              <a:rect l="l" t="t" r="r" b="b"/>
              <a:pathLst>
                <a:path w="27842" h="58701" extrusionOk="0">
                  <a:moveTo>
                    <a:pt x="3383" y="1"/>
                  </a:moveTo>
                  <a:cubicBezTo>
                    <a:pt x="2916" y="1"/>
                    <a:pt x="2434" y="76"/>
                    <a:pt x="1995" y="274"/>
                  </a:cubicBezTo>
                  <a:cubicBezTo>
                    <a:pt x="1537" y="476"/>
                    <a:pt x="1121" y="785"/>
                    <a:pt x="790" y="1175"/>
                  </a:cubicBezTo>
                  <a:cubicBezTo>
                    <a:pt x="461" y="1567"/>
                    <a:pt x="225" y="2043"/>
                    <a:pt x="106" y="2552"/>
                  </a:cubicBezTo>
                  <a:cubicBezTo>
                    <a:pt x="73" y="2677"/>
                    <a:pt x="62" y="2809"/>
                    <a:pt x="40" y="2938"/>
                  </a:cubicBezTo>
                  <a:cubicBezTo>
                    <a:pt x="33" y="3069"/>
                    <a:pt x="23" y="3202"/>
                    <a:pt x="21" y="3333"/>
                  </a:cubicBezTo>
                  <a:cubicBezTo>
                    <a:pt x="21" y="3594"/>
                    <a:pt x="21" y="3857"/>
                    <a:pt x="21" y="4121"/>
                  </a:cubicBezTo>
                  <a:cubicBezTo>
                    <a:pt x="20" y="6233"/>
                    <a:pt x="18" y="8431"/>
                    <a:pt x="17" y="10706"/>
                  </a:cubicBezTo>
                  <a:cubicBezTo>
                    <a:pt x="14" y="15257"/>
                    <a:pt x="13" y="20119"/>
                    <a:pt x="10" y="25236"/>
                  </a:cubicBezTo>
                  <a:cubicBezTo>
                    <a:pt x="8" y="30353"/>
                    <a:pt x="6" y="35725"/>
                    <a:pt x="4" y="41294"/>
                  </a:cubicBezTo>
                  <a:cubicBezTo>
                    <a:pt x="3" y="44078"/>
                    <a:pt x="2" y="46911"/>
                    <a:pt x="1" y="49787"/>
                  </a:cubicBezTo>
                  <a:cubicBezTo>
                    <a:pt x="1" y="51226"/>
                    <a:pt x="1" y="52674"/>
                    <a:pt x="0" y="54132"/>
                  </a:cubicBezTo>
                  <a:cubicBezTo>
                    <a:pt x="0" y="54496"/>
                    <a:pt x="0" y="54862"/>
                    <a:pt x="0" y="55227"/>
                  </a:cubicBezTo>
                  <a:cubicBezTo>
                    <a:pt x="0" y="55592"/>
                    <a:pt x="21" y="55972"/>
                    <a:pt x="136" y="56326"/>
                  </a:cubicBezTo>
                  <a:cubicBezTo>
                    <a:pt x="349" y="57039"/>
                    <a:pt x="805" y="57681"/>
                    <a:pt x="1424" y="58106"/>
                  </a:cubicBezTo>
                  <a:cubicBezTo>
                    <a:pt x="1990" y="58498"/>
                    <a:pt x="2682" y="58695"/>
                    <a:pt x="3361" y="58695"/>
                  </a:cubicBezTo>
                  <a:cubicBezTo>
                    <a:pt x="3421" y="58695"/>
                    <a:pt x="3481" y="58693"/>
                    <a:pt x="3540" y="58690"/>
                  </a:cubicBezTo>
                  <a:cubicBezTo>
                    <a:pt x="4274" y="58690"/>
                    <a:pt x="5004" y="58691"/>
                    <a:pt x="5733" y="58691"/>
                  </a:cubicBezTo>
                  <a:cubicBezTo>
                    <a:pt x="7192" y="58692"/>
                    <a:pt x="8639" y="58693"/>
                    <a:pt x="10077" y="58693"/>
                  </a:cubicBezTo>
                  <a:cubicBezTo>
                    <a:pt x="12952" y="58695"/>
                    <a:pt x="15785" y="58696"/>
                    <a:pt x="18568" y="58698"/>
                  </a:cubicBezTo>
                  <a:cubicBezTo>
                    <a:pt x="19960" y="58699"/>
                    <a:pt x="21340" y="58699"/>
                    <a:pt x="22706" y="58700"/>
                  </a:cubicBezTo>
                  <a:cubicBezTo>
                    <a:pt x="22803" y="58699"/>
                    <a:pt x="22900" y="58699"/>
                    <a:pt x="22996" y="58699"/>
                  </a:cubicBezTo>
                  <a:cubicBezTo>
                    <a:pt x="23295" y="58699"/>
                    <a:pt x="23594" y="58701"/>
                    <a:pt x="23892" y="58701"/>
                  </a:cubicBezTo>
                  <a:cubicBezTo>
                    <a:pt x="24177" y="58701"/>
                    <a:pt x="24462" y="58699"/>
                    <a:pt x="24749" y="58691"/>
                  </a:cubicBezTo>
                  <a:cubicBezTo>
                    <a:pt x="25435" y="58657"/>
                    <a:pt x="26097" y="58386"/>
                    <a:pt x="26625" y="57962"/>
                  </a:cubicBezTo>
                  <a:cubicBezTo>
                    <a:pt x="26886" y="57745"/>
                    <a:pt x="27114" y="57492"/>
                    <a:pt x="27302" y="57211"/>
                  </a:cubicBezTo>
                  <a:cubicBezTo>
                    <a:pt x="27490" y="56931"/>
                    <a:pt x="27623" y="56617"/>
                    <a:pt x="27716" y="56296"/>
                  </a:cubicBezTo>
                  <a:cubicBezTo>
                    <a:pt x="27816" y="55974"/>
                    <a:pt x="27838" y="55634"/>
                    <a:pt x="27841" y="55304"/>
                  </a:cubicBezTo>
                  <a:lnTo>
                    <a:pt x="27841" y="54319"/>
                  </a:lnTo>
                  <a:cubicBezTo>
                    <a:pt x="27841" y="53009"/>
                    <a:pt x="27841" y="51714"/>
                    <a:pt x="27841" y="50435"/>
                  </a:cubicBezTo>
                  <a:cubicBezTo>
                    <a:pt x="27839" y="40203"/>
                    <a:pt x="27838" y="30987"/>
                    <a:pt x="27836" y="23248"/>
                  </a:cubicBezTo>
                  <a:cubicBezTo>
                    <a:pt x="27832" y="15509"/>
                    <a:pt x="27828" y="9246"/>
                    <a:pt x="27825" y="4917"/>
                  </a:cubicBezTo>
                  <a:cubicBezTo>
                    <a:pt x="27825" y="4376"/>
                    <a:pt x="27824" y="3865"/>
                    <a:pt x="27824" y="3386"/>
                  </a:cubicBezTo>
                  <a:cubicBezTo>
                    <a:pt x="27828" y="2904"/>
                    <a:pt x="27741" y="2452"/>
                    <a:pt x="27580" y="2066"/>
                  </a:cubicBezTo>
                  <a:cubicBezTo>
                    <a:pt x="27421" y="1679"/>
                    <a:pt x="27200" y="1355"/>
                    <a:pt x="26961" y="1096"/>
                  </a:cubicBezTo>
                  <a:cubicBezTo>
                    <a:pt x="26722" y="838"/>
                    <a:pt x="26469" y="636"/>
                    <a:pt x="26220" y="495"/>
                  </a:cubicBezTo>
                  <a:cubicBezTo>
                    <a:pt x="25727" y="202"/>
                    <a:pt x="25289" y="109"/>
                    <a:pt x="25002" y="75"/>
                  </a:cubicBezTo>
                  <a:cubicBezTo>
                    <a:pt x="24858" y="48"/>
                    <a:pt x="24746" y="56"/>
                    <a:pt x="24672" y="49"/>
                  </a:cubicBezTo>
                  <a:cubicBezTo>
                    <a:pt x="24598" y="46"/>
                    <a:pt x="24561" y="46"/>
                    <a:pt x="24561" y="46"/>
                  </a:cubicBezTo>
                  <a:lnTo>
                    <a:pt x="24561" y="46"/>
                  </a:lnTo>
                  <a:cubicBezTo>
                    <a:pt x="24561" y="46"/>
                    <a:pt x="24598" y="49"/>
                    <a:pt x="24672" y="54"/>
                  </a:cubicBezTo>
                  <a:cubicBezTo>
                    <a:pt x="24745" y="62"/>
                    <a:pt x="24857" y="55"/>
                    <a:pt x="25000" y="84"/>
                  </a:cubicBezTo>
                  <a:cubicBezTo>
                    <a:pt x="25287" y="121"/>
                    <a:pt x="25722" y="217"/>
                    <a:pt x="26211" y="511"/>
                  </a:cubicBezTo>
                  <a:cubicBezTo>
                    <a:pt x="26457" y="652"/>
                    <a:pt x="26708" y="854"/>
                    <a:pt x="26944" y="1112"/>
                  </a:cubicBezTo>
                  <a:cubicBezTo>
                    <a:pt x="27180" y="1369"/>
                    <a:pt x="27398" y="1692"/>
                    <a:pt x="27555" y="2077"/>
                  </a:cubicBezTo>
                  <a:cubicBezTo>
                    <a:pt x="27713" y="2460"/>
                    <a:pt x="27797" y="2907"/>
                    <a:pt x="27792" y="3386"/>
                  </a:cubicBezTo>
                  <a:cubicBezTo>
                    <a:pt x="27791" y="3865"/>
                    <a:pt x="27791" y="4376"/>
                    <a:pt x="27790" y="4917"/>
                  </a:cubicBezTo>
                  <a:cubicBezTo>
                    <a:pt x="27785" y="9246"/>
                    <a:pt x="27779" y="15509"/>
                    <a:pt x="27771" y="23248"/>
                  </a:cubicBezTo>
                  <a:cubicBezTo>
                    <a:pt x="27767" y="30987"/>
                    <a:pt x="27762" y="40203"/>
                    <a:pt x="27756" y="50435"/>
                  </a:cubicBezTo>
                  <a:cubicBezTo>
                    <a:pt x="27756" y="51714"/>
                    <a:pt x="27755" y="53009"/>
                    <a:pt x="27755" y="54319"/>
                  </a:cubicBezTo>
                  <a:cubicBezTo>
                    <a:pt x="27755" y="54646"/>
                    <a:pt x="27755" y="54975"/>
                    <a:pt x="27754" y="55304"/>
                  </a:cubicBezTo>
                  <a:cubicBezTo>
                    <a:pt x="27750" y="55631"/>
                    <a:pt x="27729" y="55958"/>
                    <a:pt x="27632" y="56272"/>
                  </a:cubicBezTo>
                  <a:cubicBezTo>
                    <a:pt x="27542" y="56585"/>
                    <a:pt x="27412" y="56890"/>
                    <a:pt x="27228" y="57163"/>
                  </a:cubicBezTo>
                  <a:cubicBezTo>
                    <a:pt x="27046" y="57436"/>
                    <a:pt x="26823" y="57683"/>
                    <a:pt x="26569" y="57894"/>
                  </a:cubicBezTo>
                  <a:cubicBezTo>
                    <a:pt x="26055" y="58307"/>
                    <a:pt x="25411" y="58569"/>
                    <a:pt x="24743" y="58602"/>
                  </a:cubicBezTo>
                  <a:cubicBezTo>
                    <a:pt x="24458" y="58610"/>
                    <a:pt x="24170" y="58613"/>
                    <a:pt x="23881" y="58613"/>
                  </a:cubicBezTo>
                  <a:cubicBezTo>
                    <a:pt x="23568" y="58613"/>
                    <a:pt x="23254" y="58610"/>
                    <a:pt x="22940" y="58610"/>
                  </a:cubicBezTo>
                  <a:cubicBezTo>
                    <a:pt x="22862" y="58610"/>
                    <a:pt x="22784" y="58610"/>
                    <a:pt x="22706" y="58611"/>
                  </a:cubicBezTo>
                  <a:cubicBezTo>
                    <a:pt x="21340" y="58610"/>
                    <a:pt x="19960" y="58609"/>
                    <a:pt x="18568" y="58608"/>
                  </a:cubicBezTo>
                  <a:cubicBezTo>
                    <a:pt x="15785" y="58606"/>
                    <a:pt x="12952" y="58604"/>
                    <a:pt x="10077" y="58602"/>
                  </a:cubicBezTo>
                  <a:cubicBezTo>
                    <a:pt x="8639" y="58601"/>
                    <a:pt x="7192" y="58600"/>
                    <a:pt x="5733" y="58599"/>
                  </a:cubicBezTo>
                  <a:cubicBezTo>
                    <a:pt x="5005" y="58599"/>
                    <a:pt x="4274" y="58598"/>
                    <a:pt x="3540" y="58598"/>
                  </a:cubicBezTo>
                  <a:cubicBezTo>
                    <a:pt x="3482" y="58601"/>
                    <a:pt x="3424" y="58603"/>
                    <a:pt x="3366" y="58603"/>
                  </a:cubicBezTo>
                  <a:cubicBezTo>
                    <a:pt x="2694" y="58603"/>
                    <a:pt x="2030" y="58412"/>
                    <a:pt x="1476" y="58030"/>
                  </a:cubicBezTo>
                  <a:cubicBezTo>
                    <a:pt x="875" y="57617"/>
                    <a:pt x="431" y="56993"/>
                    <a:pt x="224" y="56301"/>
                  </a:cubicBezTo>
                  <a:cubicBezTo>
                    <a:pt x="113" y="55954"/>
                    <a:pt x="92" y="55591"/>
                    <a:pt x="92" y="55227"/>
                  </a:cubicBezTo>
                  <a:cubicBezTo>
                    <a:pt x="92" y="54862"/>
                    <a:pt x="92" y="54496"/>
                    <a:pt x="92" y="54132"/>
                  </a:cubicBezTo>
                  <a:cubicBezTo>
                    <a:pt x="93" y="52674"/>
                    <a:pt x="93" y="51226"/>
                    <a:pt x="93" y="49787"/>
                  </a:cubicBezTo>
                  <a:cubicBezTo>
                    <a:pt x="93" y="46911"/>
                    <a:pt x="94" y="44078"/>
                    <a:pt x="94" y="41294"/>
                  </a:cubicBezTo>
                  <a:cubicBezTo>
                    <a:pt x="94" y="35725"/>
                    <a:pt x="94" y="30353"/>
                    <a:pt x="95" y="25236"/>
                  </a:cubicBezTo>
                  <a:cubicBezTo>
                    <a:pt x="94" y="20119"/>
                    <a:pt x="94" y="15257"/>
                    <a:pt x="93" y="10706"/>
                  </a:cubicBezTo>
                  <a:cubicBezTo>
                    <a:pt x="93" y="8431"/>
                    <a:pt x="92" y="6233"/>
                    <a:pt x="92" y="4121"/>
                  </a:cubicBezTo>
                  <a:cubicBezTo>
                    <a:pt x="92" y="3857"/>
                    <a:pt x="91" y="3594"/>
                    <a:pt x="91" y="3333"/>
                  </a:cubicBezTo>
                  <a:cubicBezTo>
                    <a:pt x="93" y="3202"/>
                    <a:pt x="103" y="3075"/>
                    <a:pt x="109" y="2945"/>
                  </a:cubicBezTo>
                  <a:cubicBezTo>
                    <a:pt x="131" y="2820"/>
                    <a:pt x="141" y="2691"/>
                    <a:pt x="174" y="2567"/>
                  </a:cubicBezTo>
                  <a:cubicBezTo>
                    <a:pt x="289" y="2069"/>
                    <a:pt x="520" y="1603"/>
                    <a:pt x="841" y="1218"/>
                  </a:cubicBezTo>
                  <a:cubicBezTo>
                    <a:pt x="1166" y="836"/>
                    <a:pt x="1573" y="533"/>
                    <a:pt x="2021" y="335"/>
                  </a:cubicBezTo>
                  <a:cubicBezTo>
                    <a:pt x="2455" y="139"/>
                    <a:pt x="2926" y="66"/>
                    <a:pt x="3390" y="66"/>
                  </a:cubicBezTo>
                  <a:cubicBezTo>
                    <a:pt x="3406" y="66"/>
                    <a:pt x="3423" y="66"/>
                    <a:pt x="3439" y="66"/>
                  </a:cubicBezTo>
                  <a:lnTo>
                    <a:pt x="8301" y="66"/>
                  </a:lnTo>
                  <a:cubicBezTo>
                    <a:pt x="8318" y="65"/>
                    <a:pt x="8335" y="65"/>
                    <a:pt x="8352" y="65"/>
                  </a:cubicBezTo>
                  <a:cubicBezTo>
                    <a:pt x="8552" y="65"/>
                    <a:pt x="8745" y="122"/>
                    <a:pt x="8907" y="234"/>
                  </a:cubicBezTo>
                  <a:cubicBezTo>
                    <a:pt x="9081" y="355"/>
                    <a:pt x="9215" y="529"/>
                    <a:pt x="9284" y="727"/>
                  </a:cubicBezTo>
                  <a:cubicBezTo>
                    <a:pt x="9363" y="923"/>
                    <a:pt x="9345" y="1137"/>
                    <a:pt x="9347" y="1349"/>
                  </a:cubicBezTo>
                  <a:cubicBezTo>
                    <a:pt x="9347" y="1455"/>
                    <a:pt x="9347" y="1560"/>
                    <a:pt x="9347" y="1665"/>
                  </a:cubicBezTo>
                  <a:cubicBezTo>
                    <a:pt x="9348" y="1769"/>
                    <a:pt x="9344" y="1875"/>
                    <a:pt x="9359" y="1982"/>
                  </a:cubicBezTo>
                  <a:cubicBezTo>
                    <a:pt x="9386" y="2194"/>
                    <a:pt x="9476" y="2396"/>
                    <a:pt x="9615" y="2554"/>
                  </a:cubicBezTo>
                  <a:cubicBezTo>
                    <a:pt x="9751" y="2715"/>
                    <a:pt x="9938" y="2830"/>
                    <a:pt x="10140" y="2880"/>
                  </a:cubicBezTo>
                  <a:cubicBezTo>
                    <a:pt x="10230" y="2902"/>
                    <a:pt x="10326" y="2910"/>
                    <a:pt x="10417" y="2910"/>
                  </a:cubicBezTo>
                  <a:cubicBezTo>
                    <a:pt x="10427" y="2910"/>
                    <a:pt x="10436" y="2910"/>
                    <a:pt x="10446" y="2910"/>
                  </a:cubicBezTo>
                  <a:lnTo>
                    <a:pt x="11918" y="2910"/>
                  </a:lnTo>
                  <a:cubicBezTo>
                    <a:pt x="13455" y="2909"/>
                    <a:pt x="14885" y="2909"/>
                    <a:pt x="16201" y="2908"/>
                  </a:cubicBezTo>
                  <a:cubicBezTo>
                    <a:pt x="16860" y="2908"/>
                    <a:pt x="17490" y="2907"/>
                    <a:pt x="18091" y="2907"/>
                  </a:cubicBezTo>
                  <a:cubicBezTo>
                    <a:pt x="18113" y="2907"/>
                    <a:pt x="18135" y="2907"/>
                    <a:pt x="18157" y="2907"/>
                  </a:cubicBezTo>
                  <a:cubicBezTo>
                    <a:pt x="18215" y="2907"/>
                    <a:pt x="18273" y="2908"/>
                    <a:pt x="18331" y="2908"/>
                  </a:cubicBezTo>
                  <a:cubicBezTo>
                    <a:pt x="18399" y="2908"/>
                    <a:pt x="18468" y="2906"/>
                    <a:pt x="18537" y="2900"/>
                  </a:cubicBezTo>
                  <a:cubicBezTo>
                    <a:pt x="18685" y="2883"/>
                    <a:pt x="18828" y="2831"/>
                    <a:pt x="18951" y="2754"/>
                  </a:cubicBezTo>
                  <a:cubicBezTo>
                    <a:pt x="19198" y="2599"/>
                    <a:pt x="19365" y="2344"/>
                    <a:pt x="19421" y="2075"/>
                  </a:cubicBezTo>
                  <a:cubicBezTo>
                    <a:pt x="19451" y="1940"/>
                    <a:pt x="19446" y="1803"/>
                    <a:pt x="19446" y="1672"/>
                  </a:cubicBezTo>
                  <a:cubicBezTo>
                    <a:pt x="19446" y="1541"/>
                    <a:pt x="19446" y="1412"/>
                    <a:pt x="19446" y="1284"/>
                  </a:cubicBezTo>
                  <a:cubicBezTo>
                    <a:pt x="19447" y="1156"/>
                    <a:pt x="19439" y="1031"/>
                    <a:pt x="19462" y="911"/>
                  </a:cubicBezTo>
                  <a:cubicBezTo>
                    <a:pt x="19482" y="791"/>
                    <a:pt x="19522" y="676"/>
                    <a:pt x="19580" y="572"/>
                  </a:cubicBezTo>
                  <a:cubicBezTo>
                    <a:pt x="19692" y="364"/>
                    <a:pt x="19876" y="207"/>
                    <a:pt x="20082" y="126"/>
                  </a:cubicBezTo>
                  <a:cubicBezTo>
                    <a:pt x="20221" y="65"/>
                    <a:pt x="20368" y="57"/>
                    <a:pt x="20512" y="57"/>
                  </a:cubicBezTo>
                  <a:cubicBezTo>
                    <a:pt x="20558" y="57"/>
                    <a:pt x="20603" y="58"/>
                    <a:pt x="20648" y="58"/>
                  </a:cubicBezTo>
                  <a:cubicBezTo>
                    <a:pt x="20670" y="58"/>
                    <a:pt x="20693" y="58"/>
                    <a:pt x="20716" y="57"/>
                  </a:cubicBezTo>
                  <a:cubicBezTo>
                    <a:pt x="21548" y="56"/>
                    <a:pt x="22253" y="55"/>
                    <a:pt x="22823" y="54"/>
                  </a:cubicBezTo>
                  <a:cubicBezTo>
                    <a:pt x="23393" y="52"/>
                    <a:pt x="23826" y="51"/>
                    <a:pt x="24119" y="50"/>
                  </a:cubicBezTo>
                  <a:cubicBezTo>
                    <a:pt x="24411" y="48"/>
                    <a:pt x="24561" y="46"/>
                    <a:pt x="24561" y="46"/>
                  </a:cubicBezTo>
                  <a:cubicBezTo>
                    <a:pt x="24561" y="46"/>
                    <a:pt x="24411" y="42"/>
                    <a:pt x="24119" y="41"/>
                  </a:cubicBezTo>
                  <a:cubicBezTo>
                    <a:pt x="23826" y="40"/>
                    <a:pt x="23393" y="38"/>
                    <a:pt x="22823" y="35"/>
                  </a:cubicBezTo>
                  <a:cubicBezTo>
                    <a:pt x="22253" y="34"/>
                    <a:pt x="21548" y="32"/>
                    <a:pt x="20716" y="30"/>
                  </a:cubicBezTo>
                  <a:cubicBezTo>
                    <a:pt x="20699" y="30"/>
                    <a:pt x="20682" y="31"/>
                    <a:pt x="20665" y="31"/>
                  </a:cubicBezTo>
                  <a:cubicBezTo>
                    <a:pt x="20610" y="31"/>
                    <a:pt x="20554" y="29"/>
                    <a:pt x="20497" y="29"/>
                  </a:cubicBezTo>
                  <a:cubicBezTo>
                    <a:pt x="20356" y="29"/>
                    <a:pt x="20210" y="38"/>
                    <a:pt x="20070" y="99"/>
                  </a:cubicBezTo>
                  <a:cubicBezTo>
                    <a:pt x="19859" y="182"/>
                    <a:pt x="19669" y="344"/>
                    <a:pt x="19552" y="557"/>
                  </a:cubicBezTo>
                  <a:cubicBezTo>
                    <a:pt x="19492" y="663"/>
                    <a:pt x="19450" y="782"/>
                    <a:pt x="19429" y="905"/>
                  </a:cubicBezTo>
                  <a:cubicBezTo>
                    <a:pt x="19406" y="1030"/>
                    <a:pt x="19414" y="1157"/>
                    <a:pt x="19412" y="1284"/>
                  </a:cubicBezTo>
                  <a:cubicBezTo>
                    <a:pt x="19412" y="1412"/>
                    <a:pt x="19412" y="1541"/>
                    <a:pt x="19412" y="1672"/>
                  </a:cubicBezTo>
                  <a:cubicBezTo>
                    <a:pt x="19411" y="1805"/>
                    <a:pt x="19415" y="1937"/>
                    <a:pt x="19386" y="2067"/>
                  </a:cubicBezTo>
                  <a:cubicBezTo>
                    <a:pt x="19332" y="2327"/>
                    <a:pt x="19169" y="2574"/>
                    <a:pt x="18931" y="2722"/>
                  </a:cubicBezTo>
                  <a:cubicBezTo>
                    <a:pt x="18812" y="2796"/>
                    <a:pt x="18676" y="2846"/>
                    <a:pt x="18533" y="2862"/>
                  </a:cubicBezTo>
                  <a:cubicBezTo>
                    <a:pt x="18470" y="2867"/>
                    <a:pt x="18405" y="2868"/>
                    <a:pt x="18340" y="2868"/>
                  </a:cubicBezTo>
                  <a:cubicBezTo>
                    <a:pt x="18279" y="2868"/>
                    <a:pt x="18217" y="2867"/>
                    <a:pt x="18156" y="2867"/>
                  </a:cubicBezTo>
                  <a:cubicBezTo>
                    <a:pt x="18134" y="2867"/>
                    <a:pt x="18112" y="2867"/>
                    <a:pt x="18091" y="2868"/>
                  </a:cubicBezTo>
                  <a:cubicBezTo>
                    <a:pt x="17490" y="2866"/>
                    <a:pt x="16860" y="2865"/>
                    <a:pt x="16201" y="2864"/>
                  </a:cubicBezTo>
                  <a:cubicBezTo>
                    <a:pt x="14885" y="2863"/>
                    <a:pt x="13455" y="2860"/>
                    <a:pt x="11918" y="2858"/>
                  </a:cubicBezTo>
                  <a:cubicBezTo>
                    <a:pt x="11534" y="2857"/>
                    <a:pt x="11142" y="2856"/>
                    <a:pt x="10745" y="2856"/>
                  </a:cubicBezTo>
                  <a:cubicBezTo>
                    <a:pt x="10646" y="2856"/>
                    <a:pt x="10546" y="2856"/>
                    <a:pt x="10446" y="2856"/>
                  </a:cubicBezTo>
                  <a:cubicBezTo>
                    <a:pt x="10433" y="2856"/>
                    <a:pt x="10420" y="2856"/>
                    <a:pt x="10407" y="2856"/>
                  </a:cubicBezTo>
                  <a:cubicBezTo>
                    <a:pt x="10320" y="2856"/>
                    <a:pt x="10236" y="2848"/>
                    <a:pt x="10152" y="2827"/>
                  </a:cubicBezTo>
                  <a:cubicBezTo>
                    <a:pt x="9963" y="2780"/>
                    <a:pt x="9786" y="2671"/>
                    <a:pt x="9656" y="2518"/>
                  </a:cubicBezTo>
                  <a:cubicBezTo>
                    <a:pt x="9525" y="2368"/>
                    <a:pt x="9440" y="2176"/>
                    <a:pt x="9414" y="1975"/>
                  </a:cubicBezTo>
                  <a:cubicBezTo>
                    <a:pt x="9400" y="1875"/>
                    <a:pt x="9404" y="1771"/>
                    <a:pt x="9404" y="1665"/>
                  </a:cubicBezTo>
                  <a:cubicBezTo>
                    <a:pt x="9404" y="1560"/>
                    <a:pt x="9404" y="1455"/>
                    <a:pt x="9404" y="1349"/>
                  </a:cubicBezTo>
                  <a:cubicBezTo>
                    <a:pt x="9401" y="1142"/>
                    <a:pt x="9422" y="916"/>
                    <a:pt x="9338" y="708"/>
                  </a:cubicBezTo>
                  <a:cubicBezTo>
                    <a:pt x="9265" y="499"/>
                    <a:pt x="9124" y="314"/>
                    <a:pt x="8940" y="185"/>
                  </a:cubicBezTo>
                  <a:cubicBezTo>
                    <a:pt x="8771" y="67"/>
                    <a:pt x="8560" y="5"/>
                    <a:pt x="8353" y="5"/>
                  </a:cubicBezTo>
                  <a:cubicBezTo>
                    <a:pt x="8336" y="5"/>
                    <a:pt x="8319" y="6"/>
                    <a:pt x="8301" y="6"/>
                  </a:cubicBezTo>
                  <a:cubicBezTo>
                    <a:pt x="8080" y="6"/>
                    <a:pt x="7858" y="6"/>
                    <a:pt x="7633" y="6"/>
                  </a:cubicBezTo>
                  <a:cubicBezTo>
                    <a:pt x="7185" y="6"/>
                    <a:pt x="6731" y="5"/>
                    <a:pt x="6271" y="4"/>
                  </a:cubicBezTo>
                  <a:cubicBezTo>
                    <a:pt x="5351" y="3"/>
                    <a:pt x="4406" y="2"/>
                    <a:pt x="3439" y="1"/>
                  </a:cubicBezTo>
                  <a:cubicBezTo>
                    <a:pt x="3420" y="1"/>
                    <a:pt x="3402" y="1"/>
                    <a:pt x="3383" y="1"/>
                  </a:cubicBezTo>
                  <a:close/>
                </a:path>
              </a:pathLst>
            </a:custGeom>
            <a:solidFill>
              <a:srgbClr val="3B24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1984;p58">
              <a:extLst>
                <a:ext uri="{FF2B5EF4-FFF2-40B4-BE49-F238E27FC236}">
                  <a16:creationId xmlns:a16="http://schemas.microsoft.com/office/drawing/2014/main" id="{C70CD816-5FD3-46FA-85E7-D59FCAA199C5}"/>
                </a:ext>
              </a:extLst>
            </p:cNvPr>
            <p:cNvSpPr/>
            <p:nvPr/>
          </p:nvSpPr>
          <p:spPr>
            <a:xfrm>
              <a:off x="6059000" y="3229100"/>
              <a:ext cx="60000" cy="1375"/>
            </a:xfrm>
            <a:custGeom>
              <a:avLst/>
              <a:gdLst/>
              <a:ahLst/>
              <a:cxnLst/>
              <a:rect l="l" t="t" r="r" b="b"/>
              <a:pathLst>
                <a:path w="2400" h="55" extrusionOk="0">
                  <a:moveTo>
                    <a:pt x="1623" y="1"/>
                  </a:moveTo>
                  <a:cubicBezTo>
                    <a:pt x="1491" y="1"/>
                    <a:pt x="1349" y="1"/>
                    <a:pt x="1200" y="2"/>
                  </a:cubicBezTo>
                  <a:cubicBezTo>
                    <a:pt x="537" y="8"/>
                    <a:pt x="0" y="23"/>
                    <a:pt x="0" y="37"/>
                  </a:cubicBezTo>
                  <a:cubicBezTo>
                    <a:pt x="0" y="48"/>
                    <a:pt x="322" y="55"/>
                    <a:pt x="776" y="55"/>
                  </a:cubicBezTo>
                  <a:cubicBezTo>
                    <a:pt x="908" y="55"/>
                    <a:pt x="1051" y="54"/>
                    <a:pt x="1200" y="53"/>
                  </a:cubicBezTo>
                  <a:cubicBezTo>
                    <a:pt x="1862" y="48"/>
                    <a:pt x="2399" y="32"/>
                    <a:pt x="2399" y="18"/>
                  </a:cubicBezTo>
                  <a:cubicBezTo>
                    <a:pt x="2399" y="7"/>
                    <a:pt x="2076" y="1"/>
                    <a:pt x="1623" y="1"/>
                  </a:cubicBezTo>
                  <a:close/>
                </a:path>
              </a:pathLst>
            </a:custGeom>
            <a:solidFill>
              <a:srgbClr val="3B24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1985;p58">
              <a:extLst>
                <a:ext uri="{FF2B5EF4-FFF2-40B4-BE49-F238E27FC236}">
                  <a16:creationId xmlns:a16="http://schemas.microsoft.com/office/drawing/2014/main" id="{5D9756E1-EC05-44AB-95F9-F1BFC4FFB4D1}"/>
                </a:ext>
              </a:extLst>
            </p:cNvPr>
            <p:cNvSpPr/>
            <p:nvPr/>
          </p:nvSpPr>
          <p:spPr>
            <a:xfrm>
              <a:off x="6059125" y="3244450"/>
              <a:ext cx="59975" cy="1375"/>
            </a:xfrm>
            <a:custGeom>
              <a:avLst/>
              <a:gdLst/>
              <a:ahLst/>
              <a:cxnLst/>
              <a:rect l="l" t="t" r="r" b="b"/>
              <a:pathLst>
                <a:path w="2399" h="55" extrusionOk="0">
                  <a:moveTo>
                    <a:pt x="1623" y="1"/>
                  </a:moveTo>
                  <a:cubicBezTo>
                    <a:pt x="1491" y="1"/>
                    <a:pt x="1348" y="1"/>
                    <a:pt x="1199" y="2"/>
                  </a:cubicBezTo>
                  <a:cubicBezTo>
                    <a:pt x="537" y="8"/>
                    <a:pt x="0" y="23"/>
                    <a:pt x="0" y="37"/>
                  </a:cubicBezTo>
                  <a:cubicBezTo>
                    <a:pt x="0" y="48"/>
                    <a:pt x="323" y="55"/>
                    <a:pt x="776" y="55"/>
                  </a:cubicBezTo>
                  <a:cubicBezTo>
                    <a:pt x="908" y="55"/>
                    <a:pt x="1051" y="54"/>
                    <a:pt x="1200" y="53"/>
                  </a:cubicBezTo>
                  <a:cubicBezTo>
                    <a:pt x="1862" y="48"/>
                    <a:pt x="2399" y="32"/>
                    <a:pt x="2399" y="18"/>
                  </a:cubicBezTo>
                  <a:cubicBezTo>
                    <a:pt x="2399" y="7"/>
                    <a:pt x="2076" y="1"/>
                    <a:pt x="1623" y="1"/>
                  </a:cubicBezTo>
                  <a:close/>
                </a:path>
              </a:pathLst>
            </a:custGeom>
            <a:solidFill>
              <a:srgbClr val="3B24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1986;p58">
              <a:extLst>
                <a:ext uri="{FF2B5EF4-FFF2-40B4-BE49-F238E27FC236}">
                  <a16:creationId xmlns:a16="http://schemas.microsoft.com/office/drawing/2014/main" id="{579F0B50-2DFE-4E03-B798-E22C7C21A7B1}"/>
                </a:ext>
              </a:extLst>
            </p:cNvPr>
            <p:cNvSpPr/>
            <p:nvPr/>
          </p:nvSpPr>
          <p:spPr>
            <a:xfrm>
              <a:off x="6059250" y="3259800"/>
              <a:ext cx="60000" cy="1375"/>
            </a:xfrm>
            <a:custGeom>
              <a:avLst/>
              <a:gdLst/>
              <a:ahLst/>
              <a:cxnLst/>
              <a:rect l="l" t="t" r="r" b="b"/>
              <a:pathLst>
                <a:path w="2400" h="55" extrusionOk="0">
                  <a:moveTo>
                    <a:pt x="1648" y="0"/>
                  </a:moveTo>
                  <a:cubicBezTo>
                    <a:pt x="1510" y="0"/>
                    <a:pt x="1358" y="1"/>
                    <a:pt x="1199" y="2"/>
                  </a:cubicBezTo>
                  <a:cubicBezTo>
                    <a:pt x="537" y="7"/>
                    <a:pt x="1" y="23"/>
                    <a:pt x="1" y="37"/>
                  </a:cubicBezTo>
                  <a:cubicBezTo>
                    <a:pt x="1" y="48"/>
                    <a:pt x="323" y="54"/>
                    <a:pt x="776" y="54"/>
                  </a:cubicBezTo>
                  <a:cubicBezTo>
                    <a:pt x="908" y="54"/>
                    <a:pt x="1051" y="54"/>
                    <a:pt x="1200" y="53"/>
                  </a:cubicBezTo>
                  <a:cubicBezTo>
                    <a:pt x="1862" y="47"/>
                    <a:pt x="2399" y="31"/>
                    <a:pt x="2399" y="17"/>
                  </a:cubicBezTo>
                  <a:cubicBezTo>
                    <a:pt x="2399" y="6"/>
                    <a:pt x="2089" y="0"/>
                    <a:pt x="1648" y="0"/>
                  </a:cubicBezTo>
                  <a:close/>
                </a:path>
              </a:pathLst>
            </a:custGeom>
            <a:solidFill>
              <a:srgbClr val="3B24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1987;p58">
              <a:extLst>
                <a:ext uri="{FF2B5EF4-FFF2-40B4-BE49-F238E27FC236}">
                  <a16:creationId xmlns:a16="http://schemas.microsoft.com/office/drawing/2014/main" id="{CFE29794-F09A-4DD0-B336-7FFB00B8DA9D}"/>
                </a:ext>
              </a:extLst>
            </p:cNvPr>
            <p:cNvSpPr/>
            <p:nvPr/>
          </p:nvSpPr>
          <p:spPr>
            <a:xfrm>
              <a:off x="5572875" y="3227525"/>
              <a:ext cx="48675" cy="50575"/>
            </a:xfrm>
            <a:custGeom>
              <a:avLst/>
              <a:gdLst/>
              <a:ahLst/>
              <a:cxnLst/>
              <a:rect l="l" t="t" r="r" b="b"/>
              <a:pathLst>
                <a:path w="1947" h="2023" extrusionOk="0">
                  <a:moveTo>
                    <a:pt x="931" y="47"/>
                  </a:moveTo>
                  <a:cubicBezTo>
                    <a:pt x="946" y="47"/>
                    <a:pt x="961" y="49"/>
                    <a:pt x="976" y="53"/>
                  </a:cubicBezTo>
                  <a:cubicBezTo>
                    <a:pt x="1029" y="64"/>
                    <a:pt x="1065" y="109"/>
                    <a:pt x="1109" y="153"/>
                  </a:cubicBezTo>
                  <a:cubicBezTo>
                    <a:pt x="1153" y="196"/>
                    <a:pt x="1197" y="239"/>
                    <a:pt x="1242" y="284"/>
                  </a:cubicBezTo>
                  <a:cubicBezTo>
                    <a:pt x="1331" y="371"/>
                    <a:pt x="1422" y="461"/>
                    <a:pt x="1514" y="553"/>
                  </a:cubicBezTo>
                  <a:cubicBezTo>
                    <a:pt x="1607" y="643"/>
                    <a:pt x="1701" y="736"/>
                    <a:pt x="1796" y="830"/>
                  </a:cubicBezTo>
                  <a:cubicBezTo>
                    <a:pt x="1849" y="877"/>
                    <a:pt x="1887" y="920"/>
                    <a:pt x="1887" y="983"/>
                  </a:cubicBezTo>
                  <a:cubicBezTo>
                    <a:pt x="1888" y="1051"/>
                    <a:pt x="1889" y="1119"/>
                    <a:pt x="1889" y="1188"/>
                  </a:cubicBezTo>
                  <a:cubicBezTo>
                    <a:pt x="1892" y="1455"/>
                    <a:pt x="1894" y="1716"/>
                    <a:pt x="1897" y="1968"/>
                  </a:cubicBezTo>
                  <a:lnTo>
                    <a:pt x="1897" y="1968"/>
                  </a:lnTo>
                  <a:cubicBezTo>
                    <a:pt x="1691" y="1971"/>
                    <a:pt x="1491" y="1973"/>
                    <a:pt x="1298" y="1975"/>
                  </a:cubicBezTo>
                  <a:lnTo>
                    <a:pt x="1298" y="1975"/>
                  </a:lnTo>
                  <a:cubicBezTo>
                    <a:pt x="1296" y="1796"/>
                    <a:pt x="1294" y="1623"/>
                    <a:pt x="1293" y="1456"/>
                  </a:cubicBezTo>
                  <a:cubicBezTo>
                    <a:pt x="1295" y="1359"/>
                    <a:pt x="1217" y="1270"/>
                    <a:pt x="1124" y="1259"/>
                  </a:cubicBezTo>
                  <a:cubicBezTo>
                    <a:pt x="1093" y="1257"/>
                    <a:pt x="1063" y="1257"/>
                    <a:pt x="1034" y="1257"/>
                  </a:cubicBezTo>
                  <a:cubicBezTo>
                    <a:pt x="982" y="1257"/>
                    <a:pt x="933" y="1259"/>
                    <a:pt x="880" y="1260"/>
                  </a:cubicBezTo>
                  <a:cubicBezTo>
                    <a:pt x="792" y="1269"/>
                    <a:pt x="722" y="1338"/>
                    <a:pt x="708" y="1418"/>
                  </a:cubicBezTo>
                  <a:cubicBezTo>
                    <a:pt x="702" y="1497"/>
                    <a:pt x="708" y="1563"/>
                    <a:pt x="707" y="1632"/>
                  </a:cubicBezTo>
                  <a:cubicBezTo>
                    <a:pt x="709" y="1760"/>
                    <a:pt x="711" y="1880"/>
                    <a:pt x="713" y="1989"/>
                  </a:cubicBezTo>
                  <a:lnTo>
                    <a:pt x="713" y="1989"/>
                  </a:lnTo>
                  <a:cubicBezTo>
                    <a:pt x="509" y="1994"/>
                    <a:pt x="343" y="1998"/>
                    <a:pt x="215" y="2001"/>
                  </a:cubicBezTo>
                  <a:cubicBezTo>
                    <a:pt x="161" y="2003"/>
                    <a:pt x="116" y="2005"/>
                    <a:pt x="76" y="2006"/>
                  </a:cubicBezTo>
                  <a:cubicBezTo>
                    <a:pt x="45" y="2006"/>
                    <a:pt x="27" y="2008"/>
                    <a:pt x="27" y="2009"/>
                  </a:cubicBezTo>
                  <a:cubicBezTo>
                    <a:pt x="27" y="2007"/>
                    <a:pt x="29" y="1978"/>
                    <a:pt x="30" y="1924"/>
                  </a:cubicBezTo>
                  <a:cubicBezTo>
                    <a:pt x="30" y="1861"/>
                    <a:pt x="31" y="1784"/>
                    <a:pt x="33" y="1689"/>
                  </a:cubicBezTo>
                  <a:cubicBezTo>
                    <a:pt x="33" y="1585"/>
                    <a:pt x="34" y="1462"/>
                    <a:pt x="34" y="1323"/>
                  </a:cubicBezTo>
                  <a:cubicBezTo>
                    <a:pt x="34" y="1251"/>
                    <a:pt x="35" y="1175"/>
                    <a:pt x="35" y="1096"/>
                  </a:cubicBezTo>
                  <a:cubicBezTo>
                    <a:pt x="39" y="1015"/>
                    <a:pt x="21" y="926"/>
                    <a:pt x="68" y="854"/>
                  </a:cubicBezTo>
                  <a:cubicBezTo>
                    <a:pt x="178" y="724"/>
                    <a:pt x="330" y="585"/>
                    <a:pt x="475" y="434"/>
                  </a:cubicBezTo>
                  <a:cubicBezTo>
                    <a:pt x="550" y="358"/>
                    <a:pt x="628" y="280"/>
                    <a:pt x="708" y="200"/>
                  </a:cubicBezTo>
                  <a:cubicBezTo>
                    <a:pt x="747" y="161"/>
                    <a:pt x="789" y="114"/>
                    <a:pt x="828" y="81"/>
                  </a:cubicBezTo>
                  <a:cubicBezTo>
                    <a:pt x="857" y="59"/>
                    <a:pt x="894" y="47"/>
                    <a:pt x="931" y="47"/>
                  </a:cubicBezTo>
                  <a:close/>
                  <a:moveTo>
                    <a:pt x="933" y="1"/>
                  </a:moveTo>
                  <a:cubicBezTo>
                    <a:pt x="886" y="1"/>
                    <a:pt x="838" y="16"/>
                    <a:pt x="800" y="45"/>
                  </a:cubicBezTo>
                  <a:cubicBezTo>
                    <a:pt x="751" y="87"/>
                    <a:pt x="717" y="127"/>
                    <a:pt x="676" y="168"/>
                  </a:cubicBezTo>
                  <a:cubicBezTo>
                    <a:pt x="597" y="250"/>
                    <a:pt x="520" y="328"/>
                    <a:pt x="446" y="404"/>
                  </a:cubicBezTo>
                  <a:cubicBezTo>
                    <a:pt x="299" y="561"/>
                    <a:pt x="156" y="690"/>
                    <a:pt x="37" y="836"/>
                  </a:cubicBezTo>
                  <a:cubicBezTo>
                    <a:pt x="13" y="878"/>
                    <a:pt x="0" y="925"/>
                    <a:pt x="1" y="972"/>
                  </a:cubicBezTo>
                  <a:cubicBezTo>
                    <a:pt x="2" y="1015"/>
                    <a:pt x="2" y="1057"/>
                    <a:pt x="3" y="1098"/>
                  </a:cubicBezTo>
                  <a:cubicBezTo>
                    <a:pt x="5" y="1180"/>
                    <a:pt x="6" y="1257"/>
                    <a:pt x="7" y="1331"/>
                  </a:cubicBezTo>
                  <a:cubicBezTo>
                    <a:pt x="11" y="1471"/>
                    <a:pt x="14" y="1594"/>
                    <a:pt x="16" y="1700"/>
                  </a:cubicBezTo>
                  <a:cubicBezTo>
                    <a:pt x="19" y="1793"/>
                    <a:pt x="21" y="1868"/>
                    <a:pt x="22" y="1931"/>
                  </a:cubicBezTo>
                  <a:cubicBezTo>
                    <a:pt x="24" y="1983"/>
                    <a:pt x="26" y="2009"/>
                    <a:pt x="27" y="2009"/>
                  </a:cubicBezTo>
                  <a:cubicBezTo>
                    <a:pt x="27" y="2009"/>
                    <a:pt x="27" y="2009"/>
                    <a:pt x="27" y="2009"/>
                  </a:cubicBezTo>
                  <a:lnTo>
                    <a:pt x="27" y="2009"/>
                  </a:lnTo>
                  <a:cubicBezTo>
                    <a:pt x="26" y="2010"/>
                    <a:pt x="41" y="2011"/>
                    <a:pt x="71" y="2012"/>
                  </a:cubicBezTo>
                  <a:cubicBezTo>
                    <a:pt x="110" y="2012"/>
                    <a:pt x="154" y="2013"/>
                    <a:pt x="207" y="2013"/>
                  </a:cubicBezTo>
                  <a:cubicBezTo>
                    <a:pt x="340" y="2014"/>
                    <a:pt x="514" y="2016"/>
                    <a:pt x="728" y="2018"/>
                  </a:cubicBezTo>
                  <a:lnTo>
                    <a:pt x="742" y="2018"/>
                  </a:lnTo>
                  <a:lnTo>
                    <a:pt x="742" y="2003"/>
                  </a:lnTo>
                  <a:cubicBezTo>
                    <a:pt x="742" y="1889"/>
                    <a:pt x="742" y="1765"/>
                    <a:pt x="742" y="1632"/>
                  </a:cubicBezTo>
                  <a:cubicBezTo>
                    <a:pt x="743" y="1566"/>
                    <a:pt x="738" y="1490"/>
                    <a:pt x="744" y="1425"/>
                  </a:cubicBezTo>
                  <a:cubicBezTo>
                    <a:pt x="757" y="1361"/>
                    <a:pt x="814" y="1305"/>
                    <a:pt x="884" y="1299"/>
                  </a:cubicBezTo>
                  <a:cubicBezTo>
                    <a:pt x="928" y="1299"/>
                    <a:pt x="976" y="1298"/>
                    <a:pt x="1024" y="1298"/>
                  </a:cubicBezTo>
                  <a:cubicBezTo>
                    <a:pt x="1057" y="1298"/>
                    <a:pt x="1088" y="1299"/>
                    <a:pt x="1118" y="1300"/>
                  </a:cubicBezTo>
                  <a:cubicBezTo>
                    <a:pt x="1191" y="1310"/>
                    <a:pt x="1252" y="1379"/>
                    <a:pt x="1249" y="1457"/>
                  </a:cubicBezTo>
                  <a:cubicBezTo>
                    <a:pt x="1250" y="1630"/>
                    <a:pt x="1251" y="1811"/>
                    <a:pt x="1252" y="1999"/>
                  </a:cubicBezTo>
                  <a:lnTo>
                    <a:pt x="1252" y="2022"/>
                  </a:lnTo>
                  <a:lnTo>
                    <a:pt x="1275" y="2022"/>
                  </a:lnTo>
                  <a:cubicBezTo>
                    <a:pt x="1483" y="2020"/>
                    <a:pt x="1699" y="2020"/>
                    <a:pt x="1921" y="2018"/>
                  </a:cubicBezTo>
                  <a:lnTo>
                    <a:pt x="1947" y="2018"/>
                  </a:lnTo>
                  <a:lnTo>
                    <a:pt x="1946" y="1993"/>
                  </a:lnTo>
                  <a:cubicBezTo>
                    <a:pt x="1944" y="1733"/>
                    <a:pt x="1942" y="1463"/>
                    <a:pt x="1940" y="1188"/>
                  </a:cubicBezTo>
                  <a:cubicBezTo>
                    <a:pt x="1940" y="1118"/>
                    <a:pt x="1939" y="1050"/>
                    <a:pt x="1938" y="982"/>
                  </a:cubicBezTo>
                  <a:cubicBezTo>
                    <a:pt x="1937" y="943"/>
                    <a:pt x="1925" y="905"/>
                    <a:pt x="1904" y="873"/>
                  </a:cubicBezTo>
                  <a:cubicBezTo>
                    <a:pt x="1882" y="839"/>
                    <a:pt x="1855" y="819"/>
                    <a:pt x="1832" y="795"/>
                  </a:cubicBezTo>
                  <a:cubicBezTo>
                    <a:pt x="1736" y="701"/>
                    <a:pt x="1642" y="608"/>
                    <a:pt x="1549" y="517"/>
                  </a:cubicBezTo>
                  <a:cubicBezTo>
                    <a:pt x="1456" y="426"/>
                    <a:pt x="1365" y="336"/>
                    <a:pt x="1276" y="249"/>
                  </a:cubicBezTo>
                  <a:cubicBezTo>
                    <a:pt x="1231" y="205"/>
                    <a:pt x="1187" y="161"/>
                    <a:pt x="1143" y="119"/>
                  </a:cubicBezTo>
                  <a:cubicBezTo>
                    <a:pt x="1101" y="79"/>
                    <a:pt x="1057" y="24"/>
                    <a:pt x="988" y="8"/>
                  </a:cubicBezTo>
                  <a:cubicBezTo>
                    <a:pt x="970" y="3"/>
                    <a:pt x="952" y="1"/>
                    <a:pt x="933" y="1"/>
                  </a:cubicBezTo>
                  <a:close/>
                </a:path>
              </a:pathLst>
            </a:custGeom>
            <a:solidFill>
              <a:srgbClr val="3B24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1988;p58">
              <a:extLst>
                <a:ext uri="{FF2B5EF4-FFF2-40B4-BE49-F238E27FC236}">
                  <a16:creationId xmlns:a16="http://schemas.microsoft.com/office/drawing/2014/main" id="{C4CAD7E2-EE79-4E24-A830-4F7F5B81D48E}"/>
                </a:ext>
              </a:extLst>
            </p:cNvPr>
            <p:cNvSpPr/>
            <p:nvPr/>
          </p:nvSpPr>
          <p:spPr>
            <a:xfrm>
              <a:off x="5549425" y="3358825"/>
              <a:ext cx="566400" cy="103050"/>
            </a:xfrm>
            <a:custGeom>
              <a:avLst/>
              <a:gdLst/>
              <a:ahLst/>
              <a:cxnLst/>
              <a:rect l="l" t="t" r="r" b="b"/>
              <a:pathLst>
                <a:path w="22656" h="4122" extrusionOk="0">
                  <a:moveTo>
                    <a:pt x="1738" y="1"/>
                  </a:moveTo>
                  <a:cubicBezTo>
                    <a:pt x="779" y="1"/>
                    <a:pt x="1" y="779"/>
                    <a:pt x="1" y="1738"/>
                  </a:cubicBezTo>
                  <a:lnTo>
                    <a:pt x="1" y="2384"/>
                  </a:lnTo>
                  <a:cubicBezTo>
                    <a:pt x="1" y="3344"/>
                    <a:pt x="779" y="4122"/>
                    <a:pt x="1738" y="4122"/>
                  </a:cubicBezTo>
                  <a:lnTo>
                    <a:pt x="20918" y="4122"/>
                  </a:lnTo>
                  <a:cubicBezTo>
                    <a:pt x="21878" y="4122"/>
                    <a:pt x="22656" y="3344"/>
                    <a:pt x="22656" y="2384"/>
                  </a:cubicBezTo>
                  <a:lnTo>
                    <a:pt x="22656" y="1738"/>
                  </a:lnTo>
                  <a:cubicBezTo>
                    <a:pt x="22656" y="779"/>
                    <a:pt x="21878" y="1"/>
                    <a:pt x="20918" y="1"/>
                  </a:cubicBez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1989;p58">
              <a:extLst>
                <a:ext uri="{FF2B5EF4-FFF2-40B4-BE49-F238E27FC236}">
                  <a16:creationId xmlns:a16="http://schemas.microsoft.com/office/drawing/2014/main" id="{6114E3CC-CC70-4728-BD72-E77E4026E83A}"/>
                </a:ext>
              </a:extLst>
            </p:cNvPr>
            <p:cNvSpPr/>
            <p:nvPr/>
          </p:nvSpPr>
          <p:spPr>
            <a:xfrm>
              <a:off x="5548175" y="3357775"/>
              <a:ext cx="568475" cy="105125"/>
            </a:xfrm>
            <a:custGeom>
              <a:avLst/>
              <a:gdLst/>
              <a:ahLst/>
              <a:cxnLst/>
              <a:rect l="l" t="t" r="r" b="b"/>
              <a:pathLst>
                <a:path w="22739" h="4205" extrusionOk="0">
                  <a:moveTo>
                    <a:pt x="1786" y="1"/>
                  </a:moveTo>
                  <a:cubicBezTo>
                    <a:pt x="1340" y="1"/>
                    <a:pt x="899" y="176"/>
                    <a:pt x="578" y="478"/>
                  </a:cubicBezTo>
                  <a:cubicBezTo>
                    <a:pt x="254" y="777"/>
                    <a:pt x="51" y="1199"/>
                    <a:pt x="16" y="1633"/>
                  </a:cubicBezTo>
                  <a:cubicBezTo>
                    <a:pt x="1" y="1852"/>
                    <a:pt x="12" y="2059"/>
                    <a:pt x="9" y="2271"/>
                  </a:cubicBezTo>
                  <a:cubicBezTo>
                    <a:pt x="4" y="2479"/>
                    <a:pt x="15" y="2702"/>
                    <a:pt x="76" y="2907"/>
                  </a:cubicBezTo>
                  <a:cubicBezTo>
                    <a:pt x="192" y="3320"/>
                    <a:pt x="461" y="3682"/>
                    <a:pt x="813" y="3913"/>
                  </a:cubicBezTo>
                  <a:cubicBezTo>
                    <a:pt x="988" y="4029"/>
                    <a:pt x="1185" y="4112"/>
                    <a:pt x="1389" y="4158"/>
                  </a:cubicBezTo>
                  <a:cubicBezTo>
                    <a:pt x="1558" y="4198"/>
                    <a:pt x="1731" y="4205"/>
                    <a:pt x="1900" y="4205"/>
                  </a:cubicBezTo>
                  <a:cubicBezTo>
                    <a:pt x="1935" y="4205"/>
                    <a:pt x="1969" y="4204"/>
                    <a:pt x="2004" y="4204"/>
                  </a:cubicBezTo>
                  <a:lnTo>
                    <a:pt x="3204" y="4204"/>
                  </a:lnTo>
                  <a:cubicBezTo>
                    <a:pt x="3995" y="4203"/>
                    <a:pt x="4770" y="4203"/>
                    <a:pt x="5527" y="4202"/>
                  </a:cubicBezTo>
                  <a:cubicBezTo>
                    <a:pt x="8551" y="4199"/>
                    <a:pt x="11275" y="4196"/>
                    <a:pt x="13563" y="4194"/>
                  </a:cubicBezTo>
                  <a:cubicBezTo>
                    <a:pt x="15850" y="4188"/>
                    <a:pt x="17700" y="4183"/>
                    <a:pt x="18982" y="4180"/>
                  </a:cubicBezTo>
                  <a:cubicBezTo>
                    <a:pt x="19619" y="4176"/>
                    <a:pt x="20115" y="4174"/>
                    <a:pt x="20455" y="4172"/>
                  </a:cubicBezTo>
                  <a:cubicBezTo>
                    <a:pt x="20622" y="4170"/>
                    <a:pt x="20749" y="4169"/>
                    <a:pt x="20838" y="4168"/>
                  </a:cubicBezTo>
                  <a:cubicBezTo>
                    <a:pt x="20924" y="4167"/>
                    <a:pt x="20968" y="4164"/>
                    <a:pt x="20968" y="4164"/>
                  </a:cubicBezTo>
                  <a:cubicBezTo>
                    <a:pt x="20968" y="4164"/>
                    <a:pt x="20924" y="4160"/>
                    <a:pt x="20838" y="4160"/>
                  </a:cubicBezTo>
                  <a:cubicBezTo>
                    <a:pt x="20749" y="4159"/>
                    <a:pt x="20622" y="4157"/>
                    <a:pt x="20455" y="4155"/>
                  </a:cubicBezTo>
                  <a:cubicBezTo>
                    <a:pt x="20115" y="4153"/>
                    <a:pt x="19619" y="4151"/>
                    <a:pt x="18982" y="4147"/>
                  </a:cubicBezTo>
                  <a:cubicBezTo>
                    <a:pt x="17700" y="4144"/>
                    <a:pt x="15850" y="4140"/>
                    <a:pt x="13563" y="4133"/>
                  </a:cubicBezTo>
                  <a:cubicBezTo>
                    <a:pt x="11275" y="4132"/>
                    <a:pt x="8551" y="4128"/>
                    <a:pt x="5527" y="4125"/>
                  </a:cubicBezTo>
                  <a:cubicBezTo>
                    <a:pt x="4770" y="4125"/>
                    <a:pt x="3995" y="4124"/>
                    <a:pt x="3204" y="4124"/>
                  </a:cubicBezTo>
                  <a:cubicBezTo>
                    <a:pt x="2807" y="4123"/>
                    <a:pt x="2407" y="4123"/>
                    <a:pt x="2004" y="4123"/>
                  </a:cubicBezTo>
                  <a:cubicBezTo>
                    <a:pt x="1979" y="4123"/>
                    <a:pt x="1954" y="4123"/>
                    <a:pt x="1930" y="4123"/>
                  </a:cubicBezTo>
                  <a:cubicBezTo>
                    <a:pt x="1752" y="4123"/>
                    <a:pt x="1579" y="4118"/>
                    <a:pt x="1408" y="4078"/>
                  </a:cubicBezTo>
                  <a:cubicBezTo>
                    <a:pt x="1213" y="4035"/>
                    <a:pt x="1026" y="3955"/>
                    <a:pt x="858" y="3844"/>
                  </a:cubicBezTo>
                  <a:cubicBezTo>
                    <a:pt x="523" y="3623"/>
                    <a:pt x="266" y="3278"/>
                    <a:pt x="156" y="2884"/>
                  </a:cubicBezTo>
                  <a:cubicBezTo>
                    <a:pt x="99" y="2686"/>
                    <a:pt x="87" y="2484"/>
                    <a:pt x="93" y="2271"/>
                  </a:cubicBezTo>
                  <a:cubicBezTo>
                    <a:pt x="95" y="2061"/>
                    <a:pt x="86" y="1845"/>
                    <a:pt x="100" y="1640"/>
                  </a:cubicBezTo>
                  <a:cubicBezTo>
                    <a:pt x="133" y="1226"/>
                    <a:pt x="327" y="825"/>
                    <a:pt x="636" y="539"/>
                  </a:cubicBezTo>
                  <a:cubicBezTo>
                    <a:pt x="943" y="251"/>
                    <a:pt x="1363" y="85"/>
                    <a:pt x="1789" y="85"/>
                  </a:cubicBezTo>
                  <a:cubicBezTo>
                    <a:pt x="8769" y="80"/>
                    <a:pt x="15089" y="76"/>
                    <a:pt x="19666" y="72"/>
                  </a:cubicBezTo>
                  <a:cubicBezTo>
                    <a:pt x="19952" y="72"/>
                    <a:pt x="20231" y="72"/>
                    <a:pt x="20504" y="71"/>
                  </a:cubicBezTo>
                  <a:cubicBezTo>
                    <a:pt x="20532" y="71"/>
                    <a:pt x="20560" y="71"/>
                    <a:pt x="20587" y="71"/>
                  </a:cubicBezTo>
                  <a:cubicBezTo>
                    <a:pt x="20679" y="71"/>
                    <a:pt x="20771" y="69"/>
                    <a:pt x="20861" y="69"/>
                  </a:cubicBezTo>
                  <a:cubicBezTo>
                    <a:pt x="21008" y="69"/>
                    <a:pt x="21153" y="74"/>
                    <a:pt x="21291" y="101"/>
                  </a:cubicBezTo>
                  <a:cubicBezTo>
                    <a:pt x="21793" y="193"/>
                    <a:pt x="22204" y="513"/>
                    <a:pt x="22434" y="895"/>
                  </a:cubicBezTo>
                  <a:cubicBezTo>
                    <a:pt x="22551" y="1087"/>
                    <a:pt x="22625" y="1294"/>
                    <a:pt x="22660" y="1499"/>
                  </a:cubicBezTo>
                  <a:cubicBezTo>
                    <a:pt x="22695" y="1704"/>
                    <a:pt x="22683" y="1909"/>
                    <a:pt x="22686" y="2103"/>
                  </a:cubicBezTo>
                  <a:cubicBezTo>
                    <a:pt x="22686" y="2298"/>
                    <a:pt x="22694" y="2485"/>
                    <a:pt x="22670" y="2658"/>
                  </a:cubicBezTo>
                  <a:cubicBezTo>
                    <a:pt x="22651" y="2833"/>
                    <a:pt x="22598" y="2994"/>
                    <a:pt x="22534" y="3138"/>
                  </a:cubicBezTo>
                  <a:cubicBezTo>
                    <a:pt x="22404" y="3428"/>
                    <a:pt x="22212" y="3645"/>
                    <a:pt x="22017" y="3794"/>
                  </a:cubicBezTo>
                  <a:cubicBezTo>
                    <a:pt x="21824" y="3944"/>
                    <a:pt x="21631" y="4028"/>
                    <a:pt x="21472" y="4080"/>
                  </a:cubicBezTo>
                  <a:cubicBezTo>
                    <a:pt x="21311" y="4126"/>
                    <a:pt x="21184" y="4146"/>
                    <a:pt x="21098" y="4153"/>
                  </a:cubicBezTo>
                  <a:cubicBezTo>
                    <a:pt x="21013" y="4159"/>
                    <a:pt x="20968" y="4164"/>
                    <a:pt x="20968" y="4164"/>
                  </a:cubicBezTo>
                  <a:cubicBezTo>
                    <a:pt x="20968" y="4164"/>
                    <a:pt x="21013" y="4164"/>
                    <a:pt x="21099" y="4161"/>
                  </a:cubicBezTo>
                  <a:cubicBezTo>
                    <a:pt x="21186" y="4158"/>
                    <a:pt x="21314" y="4141"/>
                    <a:pt x="21477" y="4097"/>
                  </a:cubicBezTo>
                  <a:cubicBezTo>
                    <a:pt x="21638" y="4046"/>
                    <a:pt x="21834" y="3963"/>
                    <a:pt x="22033" y="3813"/>
                  </a:cubicBezTo>
                  <a:cubicBezTo>
                    <a:pt x="22231" y="3665"/>
                    <a:pt x="22428" y="3446"/>
                    <a:pt x="22564" y="3152"/>
                  </a:cubicBezTo>
                  <a:cubicBezTo>
                    <a:pt x="22630" y="3005"/>
                    <a:pt x="22686" y="2841"/>
                    <a:pt x="22707" y="2663"/>
                  </a:cubicBezTo>
                  <a:cubicBezTo>
                    <a:pt x="22731" y="2484"/>
                    <a:pt x="22724" y="2297"/>
                    <a:pt x="22726" y="2103"/>
                  </a:cubicBezTo>
                  <a:cubicBezTo>
                    <a:pt x="22724" y="1910"/>
                    <a:pt x="22738" y="1704"/>
                    <a:pt x="22702" y="1492"/>
                  </a:cubicBezTo>
                  <a:cubicBezTo>
                    <a:pt x="22668" y="1282"/>
                    <a:pt x="22593" y="1068"/>
                    <a:pt x="22474" y="870"/>
                  </a:cubicBezTo>
                  <a:cubicBezTo>
                    <a:pt x="22240" y="478"/>
                    <a:pt x="21819" y="146"/>
                    <a:pt x="21301" y="48"/>
                  </a:cubicBezTo>
                  <a:cubicBezTo>
                    <a:pt x="21149" y="19"/>
                    <a:pt x="20994" y="14"/>
                    <a:pt x="20837" y="14"/>
                  </a:cubicBezTo>
                  <a:cubicBezTo>
                    <a:pt x="20766" y="14"/>
                    <a:pt x="20695" y="15"/>
                    <a:pt x="20624" y="15"/>
                  </a:cubicBezTo>
                  <a:cubicBezTo>
                    <a:pt x="20584" y="15"/>
                    <a:pt x="20544" y="15"/>
                    <a:pt x="20504" y="14"/>
                  </a:cubicBezTo>
                  <a:cubicBezTo>
                    <a:pt x="20231" y="14"/>
                    <a:pt x="19952" y="13"/>
                    <a:pt x="19666" y="13"/>
                  </a:cubicBezTo>
                  <a:cubicBezTo>
                    <a:pt x="15089" y="10"/>
                    <a:pt x="8769" y="5"/>
                    <a:pt x="1789" y="1"/>
                  </a:cubicBezTo>
                  <a:cubicBezTo>
                    <a:pt x="1788" y="1"/>
                    <a:pt x="1787" y="1"/>
                    <a:pt x="1786" y="1"/>
                  </a:cubicBezTo>
                  <a:close/>
                </a:path>
              </a:pathLst>
            </a:custGeom>
            <a:solidFill>
              <a:srgbClr val="3B24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1990;p58">
              <a:extLst>
                <a:ext uri="{FF2B5EF4-FFF2-40B4-BE49-F238E27FC236}">
                  <a16:creationId xmlns:a16="http://schemas.microsoft.com/office/drawing/2014/main" id="{DF9E47E5-0F37-47EE-92CF-7974D4FD9A9D}"/>
                </a:ext>
              </a:extLst>
            </p:cNvPr>
            <p:cNvSpPr/>
            <p:nvPr/>
          </p:nvSpPr>
          <p:spPr>
            <a:xfrm>
              <a:off x="6042650" y="3388325"/>
              <a:ext cx="38700" cy="39150"/>
            </a:xfrm>
            <a:custGeom>
              <a:avLst/>
              <a:gdLst/>
              <a:ahLst/>
              <a:cxnLst/>
              <a:rect l="l" t="t" r="r" b="b"/>
              <a:pathLst>
                <a:path w="1548" h="1566" extrusionOk="0">
                  <a:moveTo>
                    <a:pt x="799" y="73"/>
                  </a:moveTo>
                  <a:cubicBezTo>
                    <a:pt x="965" y="73"/>
                    <a:pt x="1118" y="131"/>
                    <a:pt x="1226" y="213"/>
                  </a:cubicBezTo>
                  <a:cubicBezTo>
                    <a:pt x="1392" y="335"/>
                    <a:pt x="1468" y="495"/>
                    <a:pt x="1500" y="605"/>
                  </a:cubicBezTo>
                  <a:cubicBezTo>
                    <a:pt x="1531" y="716"/>
                    <a:pt x="1531" y="783"/>
                    <a:pt x="1539" y="783"/>
                  </a:cubicBezTo>
                  <a:lnTo>
                    <a:pt x="1539" y="783"/>
                  </a:lnTo>
                  <a:cubicBezTo>
                    <a:pt x="1531" y="784"/>
                    <a:pt x="1531" y="850"/>
                    <a:pt x="1500" y="961"/>
                  </a:cubicBezTo>
                  <a:cubicBezTo>
                    <a:pt x="1469" y="1071"/>
                    <a:pt x="1392" y="1231"/>
                    <a:pt x="1226" y="1353"/>
                  </a:cubicBezTo>
                  <a:cubicBezTo>
                    <a:pt x="1119" y="1435"/>
                    <a:pt x="965" y="1492"/>
                    <a:pt x="800" y="1492"/>
                  </a:cubicBezTo>
                  <a:cubicBezTo>
                    <a:pt x="719" y="1492"/>
                    <a:pt x="635" y="1478"/>
                    <a:pt x="552" y="1447"/>
                  </a:cubicBezTo>
                  <a:cubicBezTo>
                    <a:pt x="301" y="1361"/>
                    <a:pt x="86" y="1094"/>
                    <a:pt x="88" y="783"/>
                  </a:cubicBezTo>
                  <a:cubicBezTo>
                    <a:pt x="86" y="472"/>
                    <a:pt x="301" y="206"/>
                    <a:pt x="552" y="118"/>
                  </a:cubicBezTo>
                  <a:cubicBezTo>
                    <a:pt x="634" y="87"/>
                    <a:pt x="718" y="73"/>
                    <a:pt x="799" y="73"/>
                  </a:cubicBezTo>
                  <a:close/>
                  <a:moveTo>
                    <a:pt x="782" y="1"/>
                  </a:moveTo>
                  <a:cubicBezTo>
                    <a:pt x="698" y="1"/>
                    <a:pt x="611" y="14"/>
                    <a:pt x="525" y="45"/>
                  </a:cubicBezTo>
                  <a:cubicBezTo>
                    <a:pt x="245" y="137"/>
                    <a:pt x="1" y="434"/>
                    <a:pt x="4" y="783"/>
                  </a:cubicBezTo>
                  <a:cubicBezTo>
                    <a:pt x="1" y="1131"/>
                    <a:pt x="245" y="1429"/>
                    <a:pt x="525" y="1520"/>
                  </a:cubicBezTo>
                  <a:cubicBezTo>
                    <a:pt x="612" y="1552"/>
                    <a:pt x="699" y="1565"/>
                    <a:pt x="783" y="1565"/>
                  </a:cubicBezTo>
                  <a:cubicBezTo>
                    <a:pt x="973" y="1565"/>
                    <a:pt x="1146" y="1496"/>
                    <a:pt x="1263" y="1400"/>
                  </a:cubicBezTo>
                  <a:cubicBezTo>
                    <a:pt x="1437" y="1261"/>
                    <a:pt x="1509" y="1086"/>
                    <a:pt x="1532" y="969"/>
                  </a:cubicBezTo>
                  <a:cubicBezTo>
                    <a:pt x="1544" y="910"/>
                    <a:pt x="1547" y="862"/>
                    <a:pt x="1546" y="831"/>
                  </a:cubicBezTo>
                  <a:cubicBezTo>
                    <a:pt x="1544" y="799"/>
                    <a:pt x="1542" y="783"/>
                    <a:pt x="1539" y="783"/>
                  </a:cubicBezTo>
                  <a:cubicBezTo>
                    <a:pt x="1542" y="783"/>
                    <a:pt x="1544" y="766"/>
                    <a:pt x="1546" y="735"/>
                  </a:cubicBezTo>
                  <a:cubicBezTo>
                    <a:pt x="1547" y="703"/>
                    <a:pt x="1544" y="656"/>
                    <a:pt x="1532" y="597"/>
                  </a:cubicBezTo>
                  <a:cubicBezTo>
                    <a:pt x="1509" y="480"/>
                    <a:pt x="1437" y="304"/>
                    <a:pt x="1263" y="165"/>
                  </a:cubicBezTo>
                  <a:cubicBezTo>
                    <a:pt x="1146" y="70"/>
                    <a:pt x="972" y="1"/>
                    <a:pt x="782" y="1"/>
                  </a:cubicBezTo>
                  <a:close/>
                </a:path>
              </a:pathLst>
            </a:custGeom>
            <a:solidFill>
              <a:srgbClr val="3B24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1991;p58">
              <a:extLst>
                <a:ext uri="{FF2B5EF4-FFF2-40B4-BE49-F238E27FC236}">
                  <a16:creationId xmlns:a16="http://schemas.microsoft.com/office/drawing/2014/main" id="{A0D0FEAA-1C69-4820-B39B-5562C3C131F2}"/>
                </a:ext>
              </a:extLst>
            </p:cNvPr>
            <p:cNvSpPr/>
            <p:nvPr/>
          </p:nvSpPr>
          <p:spPr>
            <a:xfrm>
              <a:off x="6074250" y="3421925"/>
              <a:ext cx="17600" cy="18175"/>
            </a:xfrm>
            <a:custGeom>
              <a:avLst/>
              <a:gdLst/>
              <a:ahLst/>
              <a:cxnLst/>
              <a:rect l="l" t="t" r="r" b="b"/>
              <a:pathLst>
                <a:path w="704" h="727" extrusionOk="0">
                  <a:moveTo>
                    <a:pt x="21" y="1"/>
                  </a:moveTo>
                  <a:cubicBezTo>
                    <a:pt x="20" y="1"/>
                    <a:pt x="19" y="1"/>
                    <a:pt x="18" y="2"/>
                  </a:cubicBezTo>
                  <a:cubicBezTo>
                    <a:pt x="0" y="18"/>
                    <a:pt x="136" y="193"/>
                    <a:pt x="321" y="393"/>
                  </a:cubicBezTo>
                  <a:cubicBezTo>
                    <a:pt x="496" y="583"/>
                    <a:pt x="653" y="727"/>
                    <a:pt x="682" y="727"/>
                  </a:cubicBezTo>
                  <a:cubicBezTo>
                    <a:pt x="684" y="727"/>
                    <a:pt x="685" y="726"/>
                    <a:pt x="686" y="726"/>
                  </a:cubicBezTo>
                  <a:cubicBezTo>
                    <a:pt x="703" y="710"/>
                    <a:pt x="567" y="535"/>
                    <a:pt x="383" y="335"/>
                  </a:cubicBezTo>
                  <a:cubicBezTo>
                    <a:pt x="207" y="145"/>
                    <a:pt x="50" y="1"/>
                    <a:pt x="21" y="1"/>
                  </a:cubicBezTo>
                  <a:close/>
                </a:path>
              </a:pathLst>
            </a:custGeom>
            <a:solidFill>
              <a:srgbClr val="3B24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1992;p58">
              <a:extLst>
                <a:ext uri="{FF2B5EF4-FFF2-40B4-BE49-F238E27FC236}">
                  <a16:creationId xmlns:a16="http://schemas.microsoft.com/office/drawing/2014/main" id="{29EE69BA-3E96-40A8-9302-D685145F1E0A}"/>
                </a:ext>
              </a:extLst>
            </p:cNvPr>
            <p:cNvSpPr/>
            <p:nvPr/>
          </p:nvSpPr>
          <p:spPr>
            <a:xfrm>
              <a:off x="5615775" y="3397400"/>
              <a:ext cx="23275" cy="28775"/>
            </a:xfrm>
            <a:custGeom>
              <a:avLst/>
              <a:gdLst/>
              <a:ahLst/>
              <a:cxnLst/>
              <a:rect l="l" t="t" r="r" b="b"/>
              <a:pathLst>
                <a:path w="931" h="1151" extrusionOk="0">
                  <a:moveTo>
                    <a:pt x="1" y="1"/>
                  </a:moveTo>
                  <a:lnTo>
                    <a:pt x="1" y="106"/>
                  </a:lnTo>
                  <a:lnTo>
                    <a:pt x="405" y="106"/>
                  </a:lnTo>
                  <a:lnTo>
                    <a:pt x="405" y="1151"/>
                  </a:lnTo>
                  <a:lnTo>
                    <a:pt x="527" y="1151"/>
                  </a:lnTo>
                  <a:lnTo>
                    <a:pt x="527" y="106"/>
                  </a:lnTo>
                  <a:lnTo>
                    <a:pt x="931" y="106"/>
                  </a:lnTo>
                  <a:lnTo>
                    <a:pt x="931" y="1"/>
                  </a:lnTo>
                  <a:close/>
                </a:path>
              </a:pathLst>
            </a:custGeom>
            <a:solidFill>
              <a:srgbClr val="FFE8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1993;p58">
              <a:extLst>
                <a:ext uri="{FF2B5EF4-FFF2-40B4-BE49-F238E27FC236}">
                  <a16:creationId xmlns:a16="http://schemas.microsoft.com/office/drawing/2014/main" id="{FA47B9B5-A7F7-4F52-862A-C59D4C1A6CC0}"/>
                </a:ext>
              </a:extLst>
            </p:cNvPr>
            <p:cNvSpPr/>
            <p:nvPr/>
          </p:nvSpPr>
          <p:spPr>
            <a:xfrm>
              <a:off x="5638850" y="3404375"/>
              <a:ext cx="21025" cy="22025"/>
            </a:xfrm>
            <a:custGeom>
              <a:avLst/>
              <a:gdLst/>
              <a:ahLst/>
              <a:cxnLst/>
              <a:rect l="l" t="t" r="r" b="b"/>
              <a:pathLst>
                <a:path w="841" h="881" extrusionOk="0">
                  <a:moveTo>
                    <a:pt x="422" y="101"/>
                  </a:moveTo>
                  <a:cubicBezTo>
                    <a:pt x="591" y="101"/>
                    <a:pt x="714" y="219"/>
                    <a:pt x="729" y="389"/>
                  </a:cubicBezTo>
                  <a:lnTo>
                    <a:pt x="116" y="389"/>
                  </a:lnTo>
                  <a:cubicBezTo>
                    <a:pt x="131" y="219"/>
                    <a:pt x="254" y="101"/>
                    <a:pt x="422" y="101"/>
                  </a:cubicBezTo>
                  <a:close/>
                  <a:moveTo>
                    <a:pt x="422" y="1"/>
                  </a:moveTo>
                  <a:cubicBezTo>
                    <a:pt x="179" y="1"/>
                    <a:pt x="0" y="183"/>
                    <a:pt x="0" y="440"/>
                  </a:cubicBezTo>
                  <a:cubicBezTo>
                    <a:pt x="0" y="696"/>
                    <a:pt x="183" y="880"/>
                    <a:pt x="453" y="880"/>
                  </a:cubicBezTo>
                  <a:cubicBezTo>
                    <a:pt x="589" y="880"/>
                    <a:pt x="709" y="830"/>
                    <a:pt x="787" y="739"/>
                  </a:cubicBezTo>
                  <a:lnTo>
                    <a:pt x="721" y="663"/>
                  </a:lnTo>
                  <a:cubicBezTo>
                    <a:pt x="655" y="739"/>
                    <a:pt x="561" y="776"/>
                    <a:pt x="457" y="776"/>
                  </a:cubicBezTo>
                  <a:cubicBezTo>
                    <a:pt x="267" y="776"/>
                    <a:pt x="129" y="657"/>
                    <a:pt x="116" y="476"/>
                  </a:cubicBezTo>
                  <a:lnTo>
                    <a:pt x="839" y="476"/>
                  </a:lnTo>
                  <a:cubicBezTo>
                    <a:pt x="839" y="463"/>
                    <a:pt x="841" y="450"/>
                    <a:pt x="841" y="440"/>
                  </a:cubicBezTo>
                  <a:cubicBezTo>
                    <a:pt x="841" y="180"/>
                    <a:pt x="665" y="1"/>
                    <a:pt x="422" y="1"/>
                  </a:cubicBezTo>
                  <a:close/>
                </a:path>
              </a:pathLst>
            </a:custGeom>
            <a:solidFill>
              <a:srgbClr val="FFE8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1994;p58">
              <a:extLst>
                <a:ext uri="{FF2B5EF4-FFF2-40B4-BE49-F238E27FC236}">
                  <a16:creationId xmlns:a16="http://schemas.microsoft.com/office/drawing/2014/main" id="{4D0ECCBF-6E6F-44FD-83F3-69C6922AACE0}"/>
                </a:ext>
              </a:extLst>
            </p:cNvPr>
            <p:cNvSpPr/>
            <p:nvPr/>
          </p:nvSpPr>
          <p:spPr>
            <a:xfrm>
              <a:off x="5661900" y="3404550"/>
              <a:ext cx="20400" cy="21625"/>
            </a:xfrm>
            <a:custGeom>
              <a:avLst/>
              <a:gdLst/>
              <a:ahLst/>
              <a:cxnLst/>
              <a:rect l="l" t="t" r="r" b="b"/>
              <a:pathLst>
                <a:path w="816" h="865" extrusionOk="0">
                  <a:moveTo>
                    <a:pt x="18" y="1"/>
                  </a:moveTo>
                  <a:lnTo>
                    <a:pt x="342" y="421"/>
                  </a:lnTo>
                  <a:lnTo>
                    <a:pt x="1" y="865"/>
                  </a:lnTo>
                  <a:lnTo>
                    <a:pt x="132" y="865"/>
                  </a:lnTo>
                  <a:lnTo>
                    <a:pt x="409" y="503"/>
                  </a:lnTo>
                  <a:lnTo>
                    <a:pt x="683" y="865"/>
                  </a:lnTo>
                  <a:lnTo>
                    <a:pt x="816" y="865"/>
                  </a:lnTo>
                  <a:lnTo>
                    <a:pt x="471" y="421"/>
                  </a:lnTo>
                  <a:lnTo>
                    <a:pt x="796" y="1"/>
                  </a:lnTo>
                  <a:lnTo>
                    <a:pt x="668" y="1"/>
                  </a:lnTo>
                  <a:lnTo>
                    <a:pt x="409" y="339"/>
                  </a:lnTo>
                  <a:lnTo>
                    <a:pt x="148" y="1"/>
                  </a:lnTo>
                  <a:close/>
                </a:path>
              </a:pathLst>
            </a:custGeom>
            <a:solidFill>
              <a:srgbClr val="FFE8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1995;p58">
              <a:extLst>
                <a:ext uri="{FF2B5EF4-FFF2-40B4-BE49-F238E27FC236}">
                  <a16:creationId xmlns:a16="http://schemas.microsoft.com/office/drawing/2014/main" id="{B94743B1-0377-487E-A67E-34899D88CF6A}"/>
                </a:ext>
              </a:extLst>
            </p:cNvPr>
            <p:cNvSpPr/>
            <p:nvPr/>
          </p:nvSpPr>
          <p:spPr>
            <a:xfrm>
              <a:off x="5683750" y="3399825"/>
              <a:ext cx="14775" cy="26575"/>
            </a:xfrm>
            <a:custGeom>
              <a:avLst/>
              <a:gdLst/>
              <a:ahLst/>
              <a:cxnLst/>
              <a:rect l="l" t="t" r="r" b="b"/>
              <a:pathLst>
                <a:path w="591" h="1063" extrusionOk="0">
                  <a:moveTo>
                    <a:pt x="155" y="1"/>
                  </a:moveTo>
                  <a:lnTo>
                    <a:pt x="155" y="190"/>
                  </a:lnTo>
                  <a:lnTo>
                    <a:pt x="1" y="190"/>
                  </a:lnTo>
                  <a:lnTo>
                    <a:pt x="1" y="288"/>
                  </a:lnTo>
                  <a:lnTo>
                    <a:pt x="155" y="288"/>
                  </a:lnTo>
                  <a:lnTo>
                    <a:pt x="155" y="811"/>
                  </a:lnTo>
                  <a:cubicBezTo>
                    <a:pt x="155" y="970"/>
                    <a:pt x="245" y="1062"/>
                    <a:pt x="409" y="1062"/>
                  </a:cubicBezTo>
                  <a:cubicBezTo>
                    <a:pt x="476" y="1062"/>
                    <a:pt x="545" y="1042"/>
                    <a:pt x="590" y="1001"/>
                  </a:cubicBezTo>
                  <a:lnTo>
                    <a:pt x="549" y="917"/>
                  </a:lnTo>
                  <a:cubicBezTo>
                    <a:pt x="517" y="947"/>
                    <a:pt x="469" y="962"/>
                    <a:pt x="422" y="962"/>
                  </a:cubicBezTo>
                  <a:cubicBezTo>
                    <a:pt x="325" y="962"/>
                    <a:pt x="272" y="906"/>
                    <a:pt x="272" y="804"/>
                  </a:cubicBezTo>
                  <a:lnTo>
                    <a:pt x="272" y="288"/>
                  </a:lnTo>
                  <a:lnTo>
                    <a:pt x="534" y="288"/>
                  </a:lnTo>
                  <a:lnTo>
                    <a:pt x="534" y="190"/>
                  </a:lnTo>
                  <a:lnTo>
                    <a:pt x="272" y="190"/>
                  </a:lnTo>
                  <a:lnTo>
                    <a:pt x="272" y="1"/>
                  </a:lnTo>
                  <a:close/>
                </a:path>
              </a:pathLst>
            </a:custGeom>
            <a:solidFill>
              <a:srgbClr val="FFE8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1996;p58">
              <a:extLst>
                <a:ext uri="{FF2B5EF4-FFF2-40B4-BE49-F238E27FC236}">
                  <a16:creationId xmlns:a16="http://schemas.microsoft.com/office/drawing/2014/main" id="{0A1C0D11-8DA8-4B2B-B886-8B7E4495D955}"/>
                </a:ext>
              </a:extLst>
            </p:cNvPr>
            <p:cNvSpPr/>
            <p:nvPr/>
          </p:nvSpPr>
          <p:spPr>
            <a:xfrm>
              <a:off x="5750625" y="3558900"/>
              <a:ext cx="185200" cy="2150"/>
            </a:xfrm>
            <a:custGeom>
              <a:avLst/>
              <a:gdLst/>
              <a:ahLst/>
              <a:cxnLst/>
              <a:rect l="l" t="t" r="r" b="b"/>
              <a:pathLst>
                <a:path w="7408" h="86" extrusionOk="0">
                  <a:moveTo>
                    <a:pt x="3703" y="1"/>
                  </a:moveTo>
                  <a:cubicBezTo>
                    <a:pt x="1658" y="1"/>
                    <a:pt x="0" y="20"/>
                    <a:pt x="0" y="43"/>
                  </a:cubicBezTo>
                  <a:cubicBezTo>
                    <a:pt x="0" y="66"/>
                    <a:pt x="1658" y="86"/>
                    <a:pt x="3703" y="86"/>
                  </a:cubicBezTo>
                  <a:cubicBezTo>
                    <a:pt x="5748" y="86"/>
                    <a:pt x="7407" y="66"/>
                    <a:pt x="7407" y="43"/>
                  </a:cubicBezTo>
                  <a:cubicBezTo>
                    <a:pt x="7407" y="20"/>
                    <a:pt x="5748" y="1"/>
                    <a:pt x="3703" y="1"/>
                  </a:cubicBezTo>
                  <a:close/>
                </a:path>
              </a:pathLst>
            </a:custGeom>
            <a:solidFill>
              <a:srgbClr val="FDA9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1997;p58">
              <a:extLst>
                <a:ext uri="{FF2B5EF4-FFF2-40B4-BE49-F238E27FC236}">
                  <a16:creationId xmlns:a16="http://schemas.microsoft.com/office/drawing/2014/main" id="{836C8707-E7AA-4701-80DB-8A516D99331C}"/>
                </a:ext>
              </a:extLst>
            </p:cNvPr>
            <p:cNvSpPr/>
            <p:nvPr/>
          </p:nvSpPr>
          <p:spPr>
            <a:xfrm>
              <a:off x="5750625" y="3596925"/>
              <a:ext cx="332825" cy="2125"/>
            </a:xfrm>
            <a:custGeom>
              <a:avLst/>
              <a:gdLst/>
              <a:ahLst/>
              <a:cxnLst/>
              <a:rect l="l" t="t" r="r" b="b"/>
              <a:pathLst>
                <a:path w="13313" h="85" extrusionOk="0">
                  <a:moveTo>
                    <a:pt x="6656" y="0"/>
                  </a:moveTo>
                  <a:cubicBezTo>
                    <a:pt x="2979" y="0"/>
                    <a:pt x="0" y="19"/>
                    <a:pt x="0" y="42"/>
                  </a:cubicBezTo>
                  <a:cubicBezTo>
                    <a:pt x="0" y="66"/>
                    <a:pt x="2979" y="85"/>
                    <a:pt x="6656" y="85"/>
                  </a:cubicBezTo>
                  <a:cubicBezTo>
                    <a:pt x="10332" y="85"/>
                    <a:pt x="13313" y="66"/>
                    <a:pt x="13313" y="42"/>
                  </a:cubicBezTo>
                  <a:cubicBezTo>
                    <a:pt x="13313" y="19"/>
                    <a:pt x="10332" y="0"/>
                    <a:pt x="6656" y="0"/>
                  </a:cubicBezTo>
                  <a:close/>
                </a:path>
              </a:pathLst>
            </a:custGeom>
            <a:solidFill>
              <a:srgbClr val="3B24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1998;p58">
              <a:extLst>
                <a:ext uri="{FF2B5EF4-FFF2-40B4-BE49-F238E27FC236}">
                  <a16:creationId xmlns:a16="http://schemas.microsoft.com/office/drawing/2014/main" id="{5F2A58C5-DFC8-4A3F-A07F-FF442E08502F}"/>
                </a:ext>
              </a:extLst>
            </p:cNvPr>
            <p:cNvSpPr/>
            <p:nvPr/>
          </p:nvSpPr>
          <p:spPr>
            <a:xfrm>
              <a:off x="5750625" y="3624050"/>
              <a:ext cx="328900" cy="2150"/>
            </a:xfrm>
            <a:custGeom>
              <a:avLst/>
              <a:gdLst/>
              <a:ahLst/>
              <a:cxnLst/>
              <a:rect l="l" t="t" r="r" b="b"/>
              <a:pathLst>
                <a:path w="13156" h="86" extrusionOk="0">
                  <a:moveTo>
                    <a:pt x="6579" y="0"/>
                  </a:moveTo>
                  <a:cubicBezTo>
                    <a:pt x="2945" y="0"/>
                    <a:pt x="0" y="20"/>
                    <a:pt x="0" y="43"/>
                  </a:cubicBezTo>
                  <a:cubicBezTo>
                    <a:pt x="0" y="66"/>
                    <a:pt x="2945" y="85"/>
                    <a:pt x="6579" y="85"/>
                  </a:cubicBezTo>
                  <a:cubicBezTo>
                    <a:pt x="10211" y="85"/>
                    <a:pt x="13156" y="66"/>
                    <a:pt x="13156" y="43"/>
                  </a:cubicBezTo>
                  <a:cubicBezTo>
                    <a:pt x="13156" y="20"/>
                    <a:pt x="10211" y="0"/>
                    <a:pt x="6579" y="0"/>
                  </a:cubicBezTo>
                  <a:close/>
                </a:path>
              </a:pathLst>
            </a:custGeom>
            <a:solidFill>
              <a:srgbClr val="3B24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1999;p58">
              <a:extLst>
                <a:ext uri="{FF2B5EF4-FFF2-40B4-BE49-F238E27FC236}">
                  <a16:creationId xmlns:a16="http://schemas.microsoft.com/office/drawing/2014/main" id="{BB3856DA-94F4-4B3C-90B8-08EA0E3F6E71}"/>
                </a:ext>
              </a:extLst>
            </p:cNvPr>
            <p:cNvSpPr/>
            <p:nvPr/>
          </p:nvSpPr>
          <p:spPr>
            <a:xfrm>
              <a:off x="5750625" y="3649925"/>
              <a:ext cx="194200" cy="2150"/>
            </a:xfrm>
            <a:custGeom>
              <a:avLst/>
              <a:gdLst/>
              <a:ahLst/>
              <a:cxnLst/>
              <a:rect l="l" t="t" r="r" b="b"/>
              <a:pathLst>
                <a:path w="7768" h="86" extrusionOk="0">
                  <a:moveTo>
                    <a:pt x="3884" y="1"/>
                  </a:moveTo>
                  <a:cubicBezTo>
                    <a:pt x="1739" y="1"/>
                    <a:pt x="0" y="20"/>
                    <a:pt x="0" y="44"/>
                  </a:cubicBezTo>
                  <a:cubicBezTo>
                    <a:pt x="0" y="66"/>
                    <a:pt x="1739" y="86"/>
                    <a:pt x="3884" y="86"/>
                  </a:cubicBezTo>
                  <a:cubicBezTo>
                    <a:pt x="6028" y="86"/>
                    <a:pt x="7768" y="66"/>
                    <a:pt x="7768" y="44"/>
                  </a:cubicBezTo>
                  <a:cubicBezTo>
                    <a:pt x="7768" y="20"/>
                    <a:pt x="6028" y="1"/>
                    <a:pt x="3884" y="1"/>
                  </a:cubicBezTo>
                  <a:close/>
                </a:path>
              </a:pathLst>
            </a:custGeom>
            <a:solidFill>
              <a:srgbClr val="3B24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2000;p58">
              <a:extLst>
                <a:ext uri="{FF2B5EF4-FFF2-40B4-BE49-F238E27FC236}">
                  <a16:creationId xmlns:a16="http://schemas.microsoft.com/office/drawing/2014/main" id="{4A4ADF4D-72FE-47EF-A3BD-E7D7CB3B0F92}"/>
                </a:ext>
              </a:extLst>
            </p:cNvPr>
            <p:cNvSpPr/>
            <p:nvPr/>
          </p:nvSpPr>
          <p:spPr>
            <a:xfrm>
              <a:off x="5750625" y="3765450"/>
              <a:ext cx="185200" cy="2150"/>
            </a:xfrm>
            <a:custGeom>
              <a:avLst/>
              <a:gdLst/>
              <a:ahLst/>
              <a:cxnLst/>
              <a:rect l="l" t="t" r="r" b="b"/>
              <a:pathLst>
                <a:path w="7408" h="86" extrusionOk="0">
                  <a:moveTo>
                    <a:pt x="3703" y="1"/>
                  </a:moveTo>
                  <a:cubicBezTo>
                    <a:pt x="1658" y="1"/>
                    <a:pt x="0" y="20"/>
                    <a:pt x="0" y="43"/>
                  </a:cubicBezTo>
                  <a:cubicBezTo>
                    <a:pt x="0" y="66"/>
                    <a:pt x="1658" y="85"/>
                    <a:pt x="3703" y="85"/>
                  </a:cubicBezTo>
                  <a:cubicBezTo>
                    <a:pt x="5748" y="85"/>
                    <a:pt x="7407" y="66"/>
                    <a:pt x="7407" y="43"/>
                  </a:cubicBezTo>
                  <a:cubicBezTo>
                    <a:pt x="7407" y="20"/>
                    <a:pt x="5748" y="1"/>
                    <a:pt x="3703" y="1"/>
                  </a:cubicBezTo>
                  <a:close/>
                </a:path>
              </a:pathLst>
            </a:custGeom>
            <a:solidFill>
              <a:srgbClr val="FDA9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2001;p58">
              <a:extLst>
                <a:ext uri="{FF2B5EF4-FFF2-40B4-BE49-F238E27FC236}">
                  <a16:creationId xmlns:a16="http://schemas.microsoft.com/office/drawing/2014/main" id="{621CE3C9-06EA-4F67-A836-22235CD24863}"/>
                </a:ext>
              </a:extLst>
            </p:cNvPr>
            <p:cNvSpPr/>
            <p:nvPr/>
          </p:nvSpPr>
          <p:spPr>
            <a:xfrm>
              <a:off x="5750625" y="3803450"/>
              <a:ext cx="332825" cy="2150"/>
            </a:xfrm>
            <a:custGeom>
              <a:avLst/>
              <a:gdLst/>
              <a:ahLst/>
              <a:cxnLst/>
              <a:rect l="l" t="t" r="r" b="b"/>
              <a:pathLst>
                <a:path w="13313" h="86" extrusionOk="0">
                  <a:moveTo>
                    <a:pt x="6656" y="1"/>
                  </a:moveTo>
                  <a:cubicBezTo>
                    <a:pt x="2979" y="1"/>
                    <a:pt x="0" y="20"/>
                    <a:pt x="0" y="43"/>
                  </a:cubicBezTo>
                  <a:cubicBezTo>
                    <a:pt x="0" y="66"/>
                    <a:pt x="2979" y="85"/>
                    <a:pt x="6656" y="85"/>
                  </a:cubicBezTo>
                  <a:cubicBezTo>
                    <a:pt x="10332" y="85"/>
                    <a:pt x="13313" y="66"/>
                    <a:pt x="13313" y="43"/>
                  </a:cubicBezTo>
                  <a:cubicBezTo>
                    <a:pt x="13313" y="20"/>
                    <a:pt x="10332" y="1"/>
                    <a:pt x="6656" y="1"/>
                  </a:cubicBezTo>
                  <a:close/>
                </a:path>
              </a:pathLst>
            </a:custGeom>
            <a:solidFill>
              <a:srgbClr val="3B24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2002;p58">
              <a:extLst>
                <a:ext uri="{FF2B5EF4-FFF2-40B4-BE49-F238E27FC236}">
                  <a16:creationId xmlns:a16="http://schemas.microsoft.com/office/drawing/2014/main" id="{D6B256EA-04E3-4B67-B403-EC896CD202B0}"/>
                </a:ext>
              </a:extLst>
            </p:cNvPr>
            <p:cNvSpPr/>
            <p:nvPr/>
          </p:nvSpPr>
          <p:spPr>
            <a:xfrm>
              <a:off x="5750625" y="3830600"/>
              <a:ext cx="328900" cy="2125"/>
            </a:xfrm>
            <a:custGeom>
              <a:avLst/>
              <a:gdLst/>
              <a:ahLst/>
              <a:cxnLst/>
              <a:rect l="l" t="t" r="r" b="b"/>
              <a:pathLst>
                <a:path w="13156" h="85" extrusionOk="0">
                  <a:moveTo>
                    <a:pt x="6579" y="1"/>
                  </a:moveTo>
                  <a:cubicBezTo>
                    <a:pt x="2945" y="1"/>
                    <a:pt x="0" y="19"/>
                    <a:pt x="0" y="43"/>
                  </a:cubicBezTo>
                  <a:cubicBezTo>
                    <a:pt x="0" y="66"/>
                    <a:pt x="2945" y="85"/>
                    <a:pt x="6579" y="85"/>
                  </a:cubicBezTo>
                  <a:cubicBezTo>
                    <a:pt x="10211" y="85"/>
                    <a:pt x="13156" y="66"/>
                    <a:pt x="13156" y="43"/>
                  </a:cubicBezTo>
                  <a:cubicBezTo>
                    <a:pt x="13156" y="19"/>
                    <a:pt x="10211" y="1"/>
                    <a:pt x="6579" y="1"/>
                  </a:cubicBezTo>
                  <a:close/>
                </a:path>
              </a:pathLst>
            </a:custGeom>
            <a:solidFill>
              <a:srgbClr val="3B24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2003;p58">
              <a:extLst>
                <a:ext uri="{FF2B5EF4-FFF2-40B4-BE49-F238E27FC236}">
                  <a16:creationId xmlns:a16="http://schemas.microsoft.com/office/drawing/2014/main" id="{3EE580B7-FC85-4690-99A2-6C10D4678011}"/>
                </a:ext>
              </a:extLst>
            </p:cNvPr>
            <p:cNvSpPr/>
            <p:nvPr/>
          </p:nvSpPr>
          <p:spPr>
            <a:xfrm>
              <a:off x="5750625" y="3856500"/>
              <a:ext cx="194200" cy="2125"/>
            </a:xfrm>
            <a:custGeom>
              <a:avLst/>
              <a:gdLst/>
              <a:ahLst/>
              <a:cxnLst/>
              <a:rect l="l" t="t" r="r" b="b"/>
              <a:pathLst>
                <a:path w="7768" h="85" extrusionOk="0">
                  <a:moveTo>
                    <a:pt x="3884" y="0"/>
                  </a:moveTo>
                  <a:cubicBezTo>
                    <a:pt x="1739" y="0"/>
                    <a:pt x="0" y="19"/>
                    <a:pt x="0" y="42"/>
                  </a:cubicBezTo>
                  <a:cubicBezTo>
                    <a:pt x="0" y="66"/>
                    <a:pt x="1739" y="84"/>
                    <a:pt x="3884" y="84"/>
                  </a:cubicBezTo>
                  <a:cubicBezTo>
                    <a:pt x="6028" y="84"/>
                    <a:pt x="7768" y="66"/>
                    <a:pt x="7768" y="42"/>
                  </a:cubicBezTo>
                  <a:cubicBezTo>
                    <a:pt x="7768" y="19"/>
                    <a:pt x="6028" y="0"/>
                    <a:pt x="3884" y="0"/>
                  </a:cubicBezTo>
                  <a:close/>
                </a:path>
              </a:pathLst>
            </a:custGeom>
            <a:solidFill>
              <a:srgbClr val="3B24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2004;p58">
              <a:extLst>
                <a:ext uri="{FF2B5EF4-FFF2-40B4-BE49-F238E27FC236}">
                  <a16:creationId xmlns:a16="http://schemas.microsoft.com/office/drawing/2014/main" id="{028ABB67-E76B-4EF8-95D9-385D2F6A7C5B}"/>
                </a:ext>
              </a:extLst>
            </p:cNvPr>
            <p:cNvSpPr/>
            <p:nvPr/>
          </p:nvSpPr>
          <p:spPr>
            <a:xfrm>
              <a:off x="5750625" y="3972025"/>
              <a:ext cx="185200" cy="2100"/>
            </a:xfrm>
            <a:custGeom>
              <a:avLst/>
              <a:gdLst/>
              <a:ahLst/>
              <a:cxnLst/>
              <a:rect l="l" t="t" r="r" b="b"/>
              <a:pathLst>
                <a:path w="7408" h="84" extrusionOk="0">
                  <a:moveTo>
                    <a:pt x="3703" y="0"/>
                  </a:moveTo>
                  <a:cubicBezTo>
                    <a:pt x="1658" y="0"/>
                    <a:pt x="0" y="18"/>
                    <a:pt x="0" y="42"/>
                  </a:cubicBezTo>
                  <a:cubicBezTo>
                    <a:pt x="0" y="66"/>
                    <a:pt x="1658" y="84"/>
                    <a:pt x="3703" y="84"/>
                  </a:cubicBezTo>
                  <a:cubicBezTo>
                    <a:pt x="5748" y="84"/>
                    <a:pt x="7407" y="66"/>
                    <a:pt x="7407" y="42"/>
                  </a:cubicBezTo>
                  <a:cubicBezTo>
                    <a:pt x="7407" y="18"/>
                    <a:pt x="5748" y="0"/>
                    <a:pt x="3703" y="0"/>
                  </a:cubicBezTo>
                  <a:close/>
                </a:path>
              </a:pathLst>
            </a:custGeom>
            <a:solidFill>
              <a:srgbClr val="FDA9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2005;p58">
              <a:extLst>
                <a:ext uri="{FF2B5EF4-FFF2-40B4-BE49-F238E27FC236}">
                  <a16:creationId xmlns:a16="http://schemas.microsoft.com/office/drawing/2014/main" id="{8574EDB9-1A35-4C1F-8975-88EBF2978A96}"/>
                </a:ext>
              </a:extLst>
            </p:cNvPr>
            <p:cNvSpPr/>
            <p:nvPr/>
          </p:nvSpPr>
          <p:spPr>
            <a:xfrm>
              <a:off x="5750625" y="4010025"/>
              <a:ext cx="332825" cy="2100"/>
            </a:xfrm>
            <a:custGeom>
              <a:avLst/>
              <a:gdLst/>
              <a:ahLst/>
              <a:cxnLst/>
              <a:rect l="l" t="t" r="r" b="b"/>
              <a:pathLst>
                <a:path w="13313" h="84" extrusionOk="0">
                  <a:moveTo>
                    <a:pt x="6656" y="0"/>
                  </a:moveTo>
                  <a:cubicBezTo>
                    <a:pt x="2979" y="0"/>
                    <a:pt x="0" y="18"/>
                    <a:pt x="0" y="42"/>
                  </a:cubicBezTo>
                  <a:cubicBezTo>
                    <a:pt x="0" y="66"/>
                    <a:pt x="2979" y="84"/>
                    <a:pt x="6656" y="84"/>
                  </a:cubicBezTo>
                  <a:cubicBezTo>
                    <a:pt x="10332" y="84"/>
                    <a:pt x="13313" y="66"/>
                    <a:pt x="13313" y="42"/>
                  </a:cubicBezTo>
                  <a:cubicBezTo>
                    <a:pt x="13313" y="18"/>
                    <a:pt x="10332" y="0"/>
                    <a:pt x="6656" y="0"/>
                  </a:cubicBezTo>
                  <a:close/>
                </a:path>
              </a:pathLst>
            </a:custGeom>
            <a:solidFill>
              <a:srgbClr val="3B24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2006;p58">
              <a:extLst>
                <a:ext uri="{FF2B5EF4-FFF2-40B4-BE49-F238E27FC236}">
                  <a16:creationId xmlns:a16="http://schemas.microsoft.com/office/drawing/2014/main" id="{1958CDD7-0B2C-4A59-B3AD-FEF35E69ECD9}"/>
                </a:ext>
              </a:extLst>
            </p:cNvPr>
            <p:cNvSpPr/>
            <p:nvPr/>
          </p:nvSpPr>
          <p:spPr>
            <a:xfrm>
              <a:off x="5750625" y="4037150"/>
              <a:ext cx="328900" cy="2150"/>
            </a:xfrm>
            <a:custGeom>
              <a:avLst/>
              <a:gdLst/>
              <a:ahLst/>
              <a:cxnLst/>
              <a:rect l="l" t="t" r="r" b="b"/>
              <a:pathLst>
                <a:path w="13156" h="86" extrusionOk="0">
                  <a:moveTo>
                    <a:pt x="6579" y="0"/>
                  </a:moveTo>
                  <a:cubicBezTo>
                    <a:pt x="2945" y="0"/>
                    <a:pt x="0" y="20"/>
                    <a:pt x="0" y="42"/>
                  </a:cubicBezTo>
                  <a:cubicBezTo>
                    <a:pt x="0" y="66"/>
                    <a:pt x="2945" y="85"/>
                    <a:pt x="6579" y="85"/>
                  </a:cubicBezTo>
                  <a:cubicBezTo>
                    <a:pt x="10211" y="85"/>
                    <a:pt x="13156" y="66"/>
                    <a:pt x="13156" y="42"/>
                  </a:cubicBezTo>
                  <a:cubicBezTo>
                    <a:pt x="13156" y="20"/>
                    <a:pt x="10211" y="0"/>
                    <a:pt x="6579" y="0"/>
                  </a:cubicBezTo>
                  <a:close/>
                </a:path>
              </a:pathLst>
            </a:custGeom>
            <a:solidFill>
              <a:srgbClr val="3B24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2007;p58">
              <a:extLst>
                <a:ext uri="{FF2B5EF4-FFF2-40B4-BE49-F238E27FC236}">
                  <a16:creationId xmlns:a16="http://schemas.microsoft.com/office/drawing/2014/main" id="{D0A7380D-BF33-40FE-AAB3-73588DE54A4F}"/>
                </a:ext>
              </a:extLst>
            </p:cNvPr>
            <p:cNvSpPr/>
            <p:nvPr/>
          </p:nvSpPr>
          <p:spPr>
            <a:xfrm>
              <a:off x="5750625" y="4063025"/>
              <a:ext cx="194200" cy="2150"/>
            </a:xfrm>
            <a:custGeom>
              <a:avLst/>
              <a:gdLst/>
              <a:ahLst/>
              <a:cxnLst/>
              <a:rect l="l" t="t" r="r" b="b"/>
              <a:pathLst>
                <a:path w="7768" h="86" extrusionOk="0">
                  <a:moveTo>
                    <a:pt x="3884" y="1"/>
                  </a:moveTo>
                  <a:cubicBezTo>
                    <a:pt x="1739" y="1"/>
                    <a:pt x="0" y="20"/>
                    <a:pt x="0" y="43"/>
                  </a:cubicBezTo>
                  <a:cubicBezTo>
                    <a:pt x="0" y="66"/>
                    <a:pt x="1739" y="86"/>
                    <a:pt x="3884" y="86"/>
                  </a:cubicBezTo>
                  <a:cubicBezTo>
                    <a:pt x="6028" y="86"/>
                    <a:pt x="7768" y="66"/>
                    <a:pt x="7768" y="43"/>
                  </a:cubicBezTo>
                  <a:cubicBezTo>
                    <a:pt x="7768" y="20"/>
                    <a:pt x="6028" y="1"/>
                    <a:pt x="3884" y="1"/>
                  </a:cubicBezTo>
                  <a:close/>
                </a:path>
              </a:pathLst>
            </a:custGeom>
            <a:solidFill>
              <a:srgbClr val="3B24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2008;p58">
              <a:extLst>
                <a:ext uri="{FF2B5EF4-FFF2-40B4-BE49-F238E27FC236}">
                  <a16:creationId xmlns:a16="http://schemas.microsoft.com/office/drawing/2014/main" id="{AA20EDA9-71B9-432C-8E69-C6C8655F51AE}"/>
                </a:ext>
              </a:extLst>
            </p:cNvPr>
            <p:cNvSpPr/>
            <p:nvPr/>
          </p:nvSpPr>
          <p:spPr>
            <a:xfrm>
              <a:off x="5750625" y="4178550"/>
              <a:ext cx="185200" cy="2150"/>
            </a:xfrm>
            <a:custGeom>
              <a:avLst/>
              <a:gdLst/>
              <a:ahLst/>
              <a:cxnLst/>
              <a:rect l="l" t="t" r="r" b="b"/>
              <a:pathLst>
                <a:path w="7408" h="86" extrusionOk="0">
                  <a:moveTo>
                    <a:pt x="3703" y="1"/>
                  </a:moveTo>
                  <a:cubicBezTo>
                    <a:pt x="1658" y="1"/>
                    <a:pt x="0" y="20"/>
                    <a:pt x="0" y="43"/>
                  </a:cubicBezTo>
                  <a:cubicBezTo>
                    <a:pt x="0" y="66"/>
                    <a:pt x="1658" y="85"/>
                    <a:pt x="3703" y="85"/>
                  </a:cubicBezTo>
                  <a:cubicBezTo>
                    <a:pt x="5748" y="85"/>
                    <a:pt x="7407" y="66"/>
                    <a:pt x="7407" y="43"/>
                  </a:cubicBezTo>
                  <a:cubicBezTo>
                    <a:pt x="7407" y="20"/>
                    <a:pt x="5748" y="1"/>
                    <a:pt x="3703" y="1"/>
                  </a:cubicBezTo>
                  <a:close/>
                </a:path>
              </a:pathLst>
            </a:custGeom>
            <a:solidFill>
              <a:srgbClr val="FDA9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2009;p58">
              <a:extLst>
                <a:ext uri="{FF2B5EF4-FFF2-40B4-BE49-F238E27FC236}">
                  <a16:creationId xmlns:a16="http://schemas.microsoft.com/office/drawing/2014/main" id="{AB0E7BB2-5D41-49C6-AA10-6742E6B041DA}"/>
                </a:ext>
              </a:extLst>
            </p:cNvPr>
            <p:cNvSpPr/>
            <p:nvPr/>
          </p:nvSpPr>
          <p:spPr>
            <a:xfrm>
              <a:off x="5750625" y="4216550"/>
              <a:ext cx="332825" cy="2150"/>
            </a:xfrm>
            <a:custGeom>
              <a:avLst/>
              <a:gdLst/>
              <a:ahLst/>
              <a:cxnLst/>
              <a:rect l="l" t="t" r="r" b="b"/>
              <a:pathLst>
                <a:path w="13313" h="86" extrusionOk="0">
                  <a:moveTo>
                    <a:pt x="6656" y="1"/>
                  </a:moveTo>
                  <a:cubicBezTo>
                    <a:pt x="2979" y="1"/>
                    <a:pt x="0" y="20"/>
                    <a:pt x="0" y="43"/>
                  </a:cubicBezTo>
                  <a:cubicBezTo>
                    <a:pt x="0" y="66"/>
                    <a:pt x="2979" y="85"/>
                    <a:pt x="6656" y="85"/>
                  </a:cubicBezTo>
                  <a:cubicBezTo>
                    <a:pt x="10332" y="85"/>
                    <a:pt x="13313" y="66"/>
                    <a:pt x="13313" y="43"/>
                  </a:cubicBezTo>
                  <a:cubicBezTo>
                    <a:pt x="13313" y="20"/>
                    <a:pt x="10332" y="1"/>
                    <a:pt x="6656" y="1"/>
                  </a:cubicBezTo>
                  <a:close/>
                </a:path>
              </a:pathLst>
            </a:custGeom>
            <a:solidFill>
              <a:srgbClr val="3B24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2010;p58">
              <a:extLst>
                <a:ext uri="{FF2B5EF4-FFF2-40B4-BE49-F238E27FC236}">
                  <a16:creationId xmlns:a16="http://schemas.microsoft.com/office/drawing/2014/main" id="{64F9A698-7AEC-42FE-80EA-CCAB50381AA9}"/>
                </a:ext>
              </a:extLst>
            </p:cNvPr>
            <p:cNvSpPr/>
            <p:nvPr/>
          </p:nvSpPr>
          <p:spPr>
            <a:xfrm>
              <a:off x="5750625" y="4243700"/>
              <a:ext cx="328900" cy="2125"/>
            </a:xfrm>
            <a:custGeom>
              <a:avLst/>
              <a:gdLst/>
              <a:ahLst/>
              <a:cxnLst/>
              <a:rect l="l" t="t" r="r" b="b"/>
              <a:pathLst>
                <a:path w="13156" h="85" extrusionOk="0">
                  <a:moveTo>
                    <a:pt x="6579" y="0"/>
                  </a:moveTo>
                  <a:cubicBezTo>
                    <a:pt x="2945" y="0"/>
                    <a:pt x="0" y="19"/>
                    <a:pt x="0" y="43"/>
                  </a:cubicBezTo>
                  <a:cubicBezTo>
                    <a:pt x="0" y="66"/>
                    <a:pt x="2945" y="85"/>
                    <a:pt x="6579" y="85"/>
                  </a:cubicBezTo>
                  <a:cubicBezTo>
                    <a:pt x="10211" y="85"/>
                    <a:pt x="13156" y="66"/>
                    <a:pt x="13156" y="43"/>
                  </a:cubicBezTo>
                  <a:cubicBezTo>
                    <a:pt x="13156" y="19"/>
                    <a:pt x="10211" y="0"/>
                    <a:pt x="6579" y="0"/>
                  </a:cubicBezTo>
                  <a:close/>
                </a:path>
              </a:pathLst>
            </a:custGeom>
            <a:solidFill>
              <a:srgbClr val="3B24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2011;p58">
              <a:extLst>
                <a:ext uri="{FF2B5EF4-FFF2-40B4-BE49-F238E27FC236}">
                  <a16:creationId xmlns:a16="http://schemas.microsoft.com/office/drawing/2014/main" id="{39A4FED8-D3CF-4E23-9E5C-A30F6783B6D7}"/>
                </a:ext>
              </a:extLst>
            </p:cNvPr>
            <p:cNvSpPr/>
            <p:nvPr/>
          </p:nvSpPr>
          <p:spPr>
            <a:xfrm>
              <a:off x="5750625" y="4269575"/>
              <a:ext cx="194200" cy="2150"/>
            </a:xfrm>
            <a:custGeom>
              <a:avLst/>
              <a:gdLst/>
              <a:ahLst/>
              <a:cxnLst/>
              <a:rect l="l" t="t" r="r" b="b"/>
              <a:pathLst>
                <a:path w="7768" h="86" extrusionOk="0">
                  <a:moveTo>
                    <a:pt x="3884" y="1"/>
                  </a:moveTo>
                  <a:cubicBezTo>
                    <a:pt x="1739" y="1"/>
                    <a:pt x="0" y="20"/>
                    <a:pt x="0" y="43"/>
                  </a:cubicBezTo>
                  <a:cubicBezTo>
                    <a:pt x="0" y="66"/>
                    <a:pt x="1739" y="85"/>
                    <a:pt x="3884" y="85"/>
                  </a:cubicBezTo>
                  <a:cubicBezTo>
                    <a:pt x="6028" y="85"/>
                    <a:pt x="7768" y="66"/>
                    <a:pt x="7768" y="43"/>
                  </a:cubicBezTo>
                  <a:cubicBezTo>
                    <a:pt x="7768" y="20"/>
                    <a:pt x="6028" y="1"/>
                    <a:pt x="3884" y="1"/>
                  </a:cubicBezTo>
                  <a:close/>
                </a:path>
              </a:pathLst>
            </a:custGeom>
            <a:solidFill>
              <a:srgbClr val="3B24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2012;p58">
              <a:extLst>
                <a:ext uri="{FF2B5EF4-FFF2-40B4-BE49-F238E27FC236}">
                  <a16:creationId xmlns:a16="http://schemas.microsoft.com/office/drawing/2014/main" id="{4B448E53-5C2A-4C30-9190-AF341F1DE64F}"/>
                </a:ext>
              </a:extLst>
            </p:cNvPr>
            <p:cNvSpPr/>
            <p:nvPr/>
          </p:nvSpPr>
          <p:spPr>
            <a:xfrm>
              <a:off x="5750625" y="4383650"/>
              <a:ext cx="185200" cy="2125"/>
            </a:xfrm>
            <a:custGeom>
              <a:avLst/>
              <a:gdLst/>
              <a:ahLst/>
              <a:cxnLst/>
              <a:rect l="l" t="t" r="r" b="b"/>
              <a:pathLst>
                <a:path w="7408" h="85" extrusionOk="0">
                  <a:moveTo>
                    <a:pt x="3703" y="1"/>
                  </a:moveTo>
                  <a:cubicBezTo>
                    <a:pt x="1658" y="1"/>
                    <a:pt x="0" y="20"/>
                    <a:pt x="0" y="43"/>
                  </a:cubicBezTo>
                  <a:cubicBezTo>
                    <a:pt x="0" y="66"/>
                    <a:pt x="1658" y="84"/>
                    <a:pt x="3703" y="84"/>
                  </a:cubicBezTo>
                  <a:cubicBezTo>
                    <a:pt x="5748" y="84"/>
                    <a:pt x="7407" y="66"/>
                    <a:pt x="7407" y="43"/>
                  </a:cubicBezTo>
                  <a:cubicBezTo>
                    <a:pt x="7407" y="20"/>
                    <a:pt x="5748" y="1"/>
                    <a:pt x="3703" y="1"/>
                  </a:cubicBezTo>
                  <a:close/>
                </a:path>
              </a:pathLst>
            </a:custGeom>
            <a:solidFill>
              <a:srgbClr val="FDA9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2013;p58">
              <a:extLst>
                <a:ext uri="{FF2B5EF4-FFF2-40B4-BE49-F238E27FC236}">
                  <a16:creationId xmlns:a16="http://schemas.microsoft.com/office/drawing/2014/main" id="{D6045B19-CA99-436E-9614-CE2F4FAAD9D5}"/>
                </a:ext>
              </a:extLst>
            </p:cNvPr>
            <p:cNvSpPr/>
            <p:nvPr/>
          </p:nvSpPr>
          <p:spPr>
            <a:xfrm>
              <a:off x="5750625" y="4421650"/>
              <a:ext cx="332825" cy="2125"/>
            </a:xfrm>
            <a:custGeom>
              <a:avLst/>
              <a:gdLst/>
              <a:ahLst/>
              <a:cxnLst/>
              <a:rect l="l" t="t" r="r" b="b"/>
              <a:pathLst>
                <a:path w="13313" h="85" extrusionOk="0">
                  <a:moveTo>
                    <a:pt x="6656" y="1"/>
                  </a:moveTo>
                  <a:cubicBezTo>
                    <a:pt x="2979" y="1"/>
                    <a:pt x="0" y="20"/>
                    <a:pt x="0" y="43"/>
                  </a:cubicBezTo>
                  <a:cubicBezTo>
                    <a:pt x="0" y="66"/>
                    <a:pt x="2979" y="85"/>
                    <a:pt x="6656" y="85"/>
                  </a:cubicBezTo>
                  <a:cubicBezTo>
                    <a:pt x="10332" y="85"/>
                    <a:pt x="13313" y="66"/>
                    <a:pt x="13313" y="43"/>
                  </a:cubicBezTo>
                  <a:cubicBezTo>
                    <a:pt x="13313" y="20"/>
                    <a:pt x="10332" y="1"/>
                    <a:pt x="6656" y="1"/>
                  </a:cubicBezTo>
                  <a:close/>
                </a:path>
              </a:pathLst>
            </a:custGeom>
            <a:solidFill>
              <a:srgbClr val="3B24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Google Shape;2014;p58">
              <a:extLst>
                <a:ext uri="{FF2B5EF4-FFF2-40B4-BE49-F238E27FC236}">
                  <a16:creationId xmlns:a16="http://schemas.microsoft.com/office/drawing/2014/main" id="{31F6A46F-232A-434B-9618-59C166574FE8}"/>
                </a:ext>
              </a:extLst>
            </p:cNvPr>
            <p:cNvSpPr/>
            <p:nvPr/>
          </p:nvSpPr>
          <p:spPr>
            <a:xfrm>
              <a:off x="5750625" y="4448800"/>
              <a:ext cx="328900" cy="2125"/>
            </a:xfrm>
            <a:custGeom>
              <a:avLst/>
              <a:gdLst/>
              <a:ahLst/>
              <a:cxnLst/>
              <a:rect l="l" t="t" r="r" b="b"/>
              <a:pathLst>
                <a:path w="13156" h="85" extrusionOk="0">
                  <a:moveTo>
                    <a:pt x="6579" y="0"/>
                  </a:moveTo>
                  <a:cubicBezTo>
                    <a:pt x="2945" y="0"/>
                    <a:pt x="0" y="19"/>
                    <a:pt x="0" y="43"/>
                  </a:cubicBezTo>
                  <a:cubicBezTo>
                    <a:pt x="0" y="66"/>
                    <a:pt x="2945" y="85"/>
                    <a:pt x="6579" y="85"/>
                  </a:cubicBezTo>
                  <a:cubicBezTo>
                    <a:pt x="10211" y="85"/>
                    <a:pt x="13156" y="66"/>
                    <a:pt x="13156" y="43"/>
                  </a:cubicBezTo>
                  <a:cubicBezTo>
                    <a:pt x="13156" y="19"/>
                    <a:pt x="10211" y="0"/>
                    <a:pt x="6579" y="0"/>
                  </a:cubicBezTo>
                  <a:close/>
                </a:path>
              </a:pathLst>
            </a:custGeom>
            <a:solidFill>
              <a:srgbClr val="3B24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2015;p58">
              <a:extLst>
                <a:ext uri="{FF2B5EF4-FFF2-40B4-BE49-F238E27FC236}">
                  <a16:creationId xmlns:a16="http://schemas.microsoft.com/office/drawing/2014/main" id="{0B5790FE-B68D-41DC-B0A5-7750BABF5027}"/>
                </a:ext>
              </a:extLst>
            </p:cNvPr>
            <p:cNvSpPr/>
            <p:nvPr/>
          </p:nvSpPr>
          <p:spPr>
            <a:xfrm>
              <a:off x="5750625" y="4474675"/>
              <a:ext cx="194200" cy="2150"/>
            </a:xfrm>
            <a:custGeom>
              <a:avLst/>
              <a:gdLst/>
              <a:ahLst/>
              <a:cxnLst/>
              <a:rect l="l" t="t" r="r" b="b"/>
              <a:pathLst>
                <a:path w="7768" h="86" extrusionOk="0">
                  <a:moveTo>
                    <a:pt x="3884" y="1"/>
                  </a:moveTo>
                  <a:cubicBezTo>
                    <a:pt x="1739" y="1"/>
                    <a:pt x="0" y="20"/>
                    <a:pt x="0" y="43"/>
                  </a:cubicBezTo>
                  <a:cubicBezTo>
                    <a:pt x="0" y="66"/>
                    <a:pt x="1739" y="85"/>
                    <a:pt x="3884" y="85"/>
                  </a:cubicBezTo>
                  <a:cubicBezTo>
                    <a:pt x="6028" y="85"/>
                    <a:pt x="7768" y="66"/>
                    <a:pt x="7768" y="43"/>
                  </a:cubicBezTo>
                  <a:cubicBezTo>
                    <a:pt x="7768" y="20"/>
                    <a:pt x="6028" y="1"/>
                    <a:pt x="3884" y="1"/>
                  </a:cubicBezTo>
                  <a:close/>
                </a:path>
              </a:pathLst>
            </a:custGeom>
            <a:solidFill>
              <a:srgbClr val="3B24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" name="Google Shape;2016;p58">
              <a:extLst>
                <a:ext uri="{FF2B5EF4-FFF2-40B4-BE49-F238E27FC236}">
                  <a16:creationId xmlns:a16="http://schemas.microsoft.com/office/drawing/2014/main" id="{AAFB6476-32F2-47A2-AD0A-830FCFD5CF31}"/>
                </a:ext>
              </a:extLst>
            </p:cNvPr>
            <p:cNvSpPr/>
            <p:nvPr/>
          </p:nvSpPr>
          <p:spPr>
            <a:xfrm>
              <a:off x="5551675" y="3558425"/>
              <a:ext cx="151500" cy="114225"/>
            </a:xfrm>
            <a:custGeom>
              <a:avLst/>
              <a:gdLst/>
              <a:ahLst/>
              <a:cxnLst/>
              <a:rect l="l" t="t" r="r" b="b"/>
              <a:pathLst>
                <a:path w="6060" h="4569" extrusionOk="0">
                  <a:moveTo>
                    <a:pt x="26" y="1"/>
                  </a:moveTo>
                  <a:lnTo>
                    <a:pt x="1" y="4536"/>
                  </a:lnTo>
                  <a:lnTo>
                    <a:pt x="6034" y="4569"/>
                  </a:lnTo>
                  <a:lnTo>
                    <a:pt x="6059" y="35"/>
                  </a:lnTo>
                  <a:lnTo>
                    <a:pt x="26" y="1"/>
                  </a:lnTo>
                  <a:close/>
                </a:path>
              </a:pathLst>
            </a:custGeom>
            <a:solidFill>
              <a:srgbClr val="FDA9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" name="Google Shape;2017;p58">
              <a:extLst>
                <a:ext uri="{FF2B5EF4-FFF2-40B4-BE49-F238E27FC236}">
                  <a16:creationId xmlns:a16="http://schemas.microsoft.com/office/drawing/2014/main" id="{D741C5BC-DED6-43B1-94DC-624581D1FCEF}"/>
                </a:ext>
              </a:extLst>
            </p:cNvPr>
            <p:cNvSpPr/>
            <p:nvPr/>
          </p:nvSpPr>
          <p:spPr>
            <a:xfrm>
              <a:off x="5551675" y="3601625"/>
              <a:ext cx="150850" cy="71025"/>
            </a:xfrm>
            <a:custGeom>
              <a:avLst/>
              <a:gdLst/>
              <a:ahLst/>
              <a:cxnLst/>
              <a:rect l="l" t="t" r="r" b="b"/>
              <a:pathLst>
                <a:path w="6034" h="2841" extrusionOk="0">
                  <a:moveTo>
                    <a:pt x="2124" y="1"/>
                  </a:moveTo>
                  <a:lnTo>
                    <a:pt x="1" y="2808"/>
                  </a:lnTo>
                  <a:lnTo>
                    <a:pt x="6034" y="2841"/>
                  </a:lnTo>
                  <a:lnTo>
                    <a:pt x="4310" y="834"/>
                  </a:lnTo>
                  <a:lnTo>
                    <a:pt x="3419" y="1771"/>
                  </a:lnTo>
                  <a:lnTo>
                    <a:pt x="2124" y="1"/>
                  </a:lnTo>
                  <a:close/>
                </a:path>
              </a:pathLst>
            </a:custGeom>
            <a:solidFill>
              <a:srgbClr val="FDA9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2018;p58">
              <a:extLst>
                <a:ext uri="{FF2B5EF4-FFF2-40B4-BE49-F238E27FC236}">
                  <a16:creationId xmlns:a16="http://schemas.microsoft.com/office/drawing/2014/main" id="{5EDBCF08-3599-4FF5-A01C-904817266A96}"/>
                </a:ext>
              </a:extLst>
            </p:cNvPr>
            <p:cNvSpPr/>
            <p:nvPr/>
          </p:nvSpPr>
          <p:spPr>
            <a:xfrm>
              <a:off x="5627500" y="3581300"/>
              <a:ext cx="23850" cy="23775"/>
            </a:xfrm>
            <a:custGeom>
              <a:avLst/>
              <a:gdLst/>
              <a:ahLst/>
              <a:cxnLst/>
              <a:rect l="l" t="t" r="r" b="b"/>
              <a:pathLst>
                <a:path w="954" h="951" extrusionOk="0">
                  <a:moveTo>
                    <a:pt x="478" y="1"/>
                  </a:moveTo>
                  <a:cubicBezTo>
                    <a:pt x="217" y="1"/>
                    <a:pt x="3" y="212"/>
                    <a:pt x="2" y="473"/>
                  </a:cubicBezTo>
                  <a:cubicBezTo>
                    <a:pt x="1" y="736"/>
                    <a:pt x="212" y="950"/>
                    <a:pt x="474" y="951"/>
                  </a:cubicBezTo>
                  <a:cubicBezTo>
                    <a:pt x="475" y="951"/>
                    <a:pt x="476" y="951"/>
                    <a:pt x="477" y="951"/>
                  </a:cubicBezTo>
                  <a:cubicBezTo>
                    <a:pt x="739" y="951"/>
                    <a:pt x="951" y="740"/>
                    <a:pt x="952" y="478"/>
                  </a:cubicBezTo>
                  <a:cubicBezTo>
                    <a:pt x="953" y="216"/>
                    <a:pt x="742" y="3"/>
                    <a:pt x="479" y="1"/>
                  </a:cubicBezTo>
                  <a:cubicBezTo>
                    <a:pt x="479" y="1"/>
                    <a:pt x="478" y="1"/>
                    <a:pt x="478" y="1"/>
                  </a:cubicBezTo>
                  <a:close/>
                </a:path>
              </a:pathLst>
            </a:custGeom>
            <a:solidFill>
              <a:srgbClr val="FDA9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" name="Google Shape;2019;p58">
              <a:extLst>
                <a:ext uri="{FF2B5EF4-FFF2-40B4-BE49-F238E27FC236}">
                  <a16:creationId xmlns:a16="http://schemas.microsoft.com/office/drawing/2014/main" id="{87634983-C594-4992-87D4-EC8B794A0F9D}"/>
                </a:ext>
              </a:extLst>
            </p:cNvPr>
            <p:cNvSpPr/>
            <p:nvPr/>
          </p:nvSpPr>
          <p:spPr>
            <a:xfrm>
              <a:off x="5551675" y="3601625"/>
              <a:ext cx="150850" cy="71025"/>
            </a:xfrm>
            <a:custGeom>
              <a:avLst/>
              <a:gdLst/>
              <a:ahLst/>
              <a:cxnLst/>
              <a:rect l="l" t="t" r="r" b="b"/>
              <a:pathLst>
                <a:path w="6034" h="2841" extrusionOk="0">
                  <a:moveTo>
                    <a:pt x="2124" y="1"/>
                  </a:moveTo>
                  <a:lnTo>
                    <a:pt x="1" y="2808"/>
                  </a:lnTo>
                  <a:lnTo>
                    <a:pt x="6034" y="2841"/>
                  </a:lnTo>
                  <a:lnTo>
                    <a:pt x="4310" y="834"/>
                  </a:lnTo>
                  <a:lnTo>
                    <a:pt x="3419" y="1771"/>
                  </a:lnTo>
                  <a:lnTo>
                    <a:pt x="212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2020;p58">
              <a:extLst>
                <a:ext uri="{FF2B5EF4-FFF2-40B4-BE49-F238E27FC236}">
                  <a16:creationId xmlns:a16="http://schemas.microsoft.com/office/drawing/2014/main" id="{F7867C43-04B6-415E-9AA7-98704630724C}"/>
                </a:ext>
              </a:extLst>
            </p:cNvPr>
            <p:cNvSpPr/>
            <p:nvPr/>
          </p:nvSpPr>
          <p:spPr>
            <a:xfrm>
              <a:off x="5627500" y="3581300"/>
              <a:ext cx="23850" cy="23775"/>
            </a:xfrm>
            <a:custGeom>
              <a:avLst/>
              <a:gdLst/>
              <a:ahLst/>
              <a:cxnLst/>
              <a:rect l="l" t="t" r="r" b="b"/>
              <a:pathLst>
                <a:path w="954" h="951" extrusionOk="0">
                  <a:moveTo>
                    <a:pt x="478" y="1"/>
                  </a:moveTo>
                  <a:cubicBezTo>
                    <a:pt x="217" y="1"/>
                    <a:pt x="3" y="212"/>
                    <a:pt x="2" y="473"/>
                  </a:cubicBezTo>
                  <a:cubicBezTo>
                    <a:pt x="1" y="736"/>
                    <a:pt x="212" y="950"/>
                    <a:pt x="474" y="951"/>
                  </a:cubicBezTo>
                  <a:cubicBezTo>
                    <a:pt x="475" y="951"/>
                    <a:pt x="476" y="951"/>
                    <a:pt x="477" y="951"/>
                  </a:cubicBezTo>
                  <a:cubicBezTo>
                    <a:pt x="739" y="951"/>
                    <a:pt x="951" y="740"/>
                    <a:pt x="952" y="478"/>
                  </a:cubicBezTo>
                  <a:cubicBezTo>
                    <a:pt x="953" y="216"/>
                    <a:pt x="742" y="3"/>
                    <a:pt x="479" y="1"/>
                  </a:cubicBezTo>
                  <a:cubicBezTo>
                    <a:pt x="479" y="1"/>
                    <a:pt x="478" y="1"/>
                    <a:pt x="47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2021;p58">
              <a:extLst>
                <a:ext uri="{FF2B5EF4-FFF2-40B4-BE49-F238E27FC236}">
                  <a16:creationId xmlns:a16="http://schemas.microsoft.com/office/drawing/2014/main" id="{962C2C95-BD0A-461B-B0C2-6A8D279D5A33}"/>
                </a:ext>
              </a:extLst>
            </p:cNvPr>
            <p:cNvSpPr/>
            <p:nvPr/>
          </p:nvSpPr>
          <p:spPr>
            <a:xfrm>
              <a:off x="5551675" y="3762350"/>
              <a:ext cx="151500" cy="114225"/>
            </a:xfrm>
            <a:custGeom>
              <a:avLst/>
              <a:gdLst/>
              <a:ahLst/>
              <a:cxnLst/>
              <a:rect l="l" t="t" r="r" b="b"/>
              <a:pathLst>
                <a:path w="6060" h="4569" extrusionOk="0">
                  <a:moveTo>
                    <a:pt x="26" y="1"/>
                  </a:moveTo>
                  <a:lnTo>
                    <a:pt x="1" y="4536"/>
                  </a:lnTo>
                  <a:lnTo>
                    <a:pt x="6034" y="4569"/>
                  </a:lnTo>
                  <a:lnTo>
                    <a:pt x="6059" y="35"/>
                  </a:lnTo>
                  <a:lnTo>
                    <a:pt x="26" y="1"/>
                  </a:lnTo>
                  <a:close/>
                </a:path>
              </a:pathLst>
            </a:custGeom>
            <a:solidFill>
              <a:srgbClr val="FDA9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" name="Google Shape;2022;p58">
              <a:extLst>
                <a:ext uri="{FF2B5EF4-FFF2-40B4-BE49-F238E27FC236}">
                  <a16:creationId xmlns:a16="http://schemas.microsoft.com/office/drawing/2014/main" id="{B291D2E1-B81A-461E-BF13-B5B0AD8A0E6F}"/>
                </a:ext>
              </a:extLst>
            </p:cNvPr>
            <p:cNvSpPr/>
            <p:nvPr/>
          </p:nvSpPr>
          <p:spPr>
            <a:xfrm>
              <a:off x="5551675" y="3805550"/>
              <a:ext cx="150850" cy="71025"/>
            </a:xfrm>
            <a:custGeom>
              <a:avLst/>
              <a:gdLst/>
              <a:ahLst/>
              <a:cxnLst/>
              <a:rect l="l" t="t" r="r" b="b"/>
              <a:pathLst>
                <a:path w="6034" h="2841" extrusionOk="0">
                  <a:moveTo>
                    <a:pt x="2124" y="0"/>
                  </a:moveTo>
                  <a:lnTo>
                    <a:pt x="1" y="2808"/>
                  </a:lnTo>
                  <a:lnTo>
                    <a:pt x="6034" y="2841"/>
                  </a:lnTo>
                  <a:lnTo>
                    <a:pt x="6034" y="2841"/>
                  </a:lnTo>
                  <a:lnTo>
                    <a:pt x="4310" y="833"/>
                  </a:lnTo>
                  <a:lnTo>
                    <a:pt x="3419" y="1771"/>
                  </a:lnTo>
                  <a:lnTo>
                    <a:pt x="2124" y="0"/>
                  </a:lnTo>
                  <a:close/>
                </a:path>
              </a:pathLst>
            </a:custGeom>
            <a:solidFill>
              <a:srgbClr val="FDA9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" name="Google Shape;2023;p58">
              <a:extLst>
                <a:ext uri="{FF2B5EF4-FFF2-40B4-BE49-F238E27FC236}">
                  <a16:creationId xmlns:a16="http://schemas.microsoft.com/office/drawing/2014/main" id="{93C5326A-E6D5-4FA6-9C2E-E28694F549B2}"/>
                </a:ext>
              </a:extLst>
            </p:cNvPr>
            <p:cNvSpPr/>
            <p:nvPr/>
          </p:nvSpPr>
          <p:spPr>
            <a:xfrm>
              <a:off x="5627500" y="3785225"/>
              <a:ext cx="23850" cy="23775"/>
            </a:xfrm>
            <a:custGeom>
              <a:avLst/>
              <a:gdLst/>
              <a:ahLst/>
              <a:cxnLst/>
              <a:rect l="l" t="t" r="r" b="b"/>
              <a:pathLst>
                <a:path w="954" h="951" extrusionOk="0">
                  <a:moveTo>
                    <a:pt x="478" y="1"/>
                  </a:moveTo>
                  <a:cubicBezTo>
                    <a:pt x="217" y="1"/>
                    <a:pt x="3" y="212"/>
                    <a:pt x="2" y="473"/>
                  </a:cubicBezTo>
                  <a:cubicBezTo>
                    <a:pt x="1" y="736"/>
                    <a:pt x="212" y="950"/>
                    <a:pt x="474" y="951"/>
                  </a:cubicBezTo>
                  <a:cubicBezTo>
                    <a:pt x="475" y="951"/>
                    <a:pt x="476" y="951"/>
                    <a:pt x="477" y="951"/>
                  </a:cubicBezTo>
                  <a:cubicBezTo>
                    <a:pt x="739" y="951"/>
                    <a:pt x="951" y="740"/>
                    <a:pt x="952" y="478"/>
                  </a:cubicBezTo>
                  <a:cubicBezTo>
                    <a:pt x="953" y="216"/>
                    <a:pt x="742" y="2"/>
                    <a:pt x="479" y="1"/>
                  </a:cubicBezTo>
                  <a:cubicBezTo>
                    <a:pt x="479" y="1"/>
                    <a:pt x="478" y="1"/>
                    <a:pt x="478" y="1"/>
                  </a:cubicBezTo>
                  <a:close/>
                </a:path>
              </a:pathLst>
            </a:custGeom>
            <a:solidFill>
              <a:srgbClr val="FDA9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2024;p58">
              <a:extLst>
                <a:ext uri="{FF2B5EF4-FFF2-40B4-BE49-F238E27FC236}">
                  <a16:creationId xmlns:a16="http://schemas.microsoft.com/office/drawing/2014/main" id="{F22EFC62-C1B7-4A84-9413-5A8CD2AEBA45}"/>
                </a:ext>
              </a:extLst>
            </p:cNvPr>
            <p:cNvSpPr/>
            <p:nvPr/>
          </p:nvSpPr>
          <p:spPr>
            <a:xfrm>
              <a:off x="5551675" y="3805550"/>
              <a:ext cx="150850" cy="71025"/>
            </a:xfrm>
            <a:custGeom>
              <a:avLst/>
              <a:gdLst/>
              <a:ahLst/>
              <a:cxnLst/>
              <a:rect l="l" t="t" r="r" b="b"/>
              <a:pathLst>
                <a:path w="6034" h="2841" extrusionOk="0">
                  <a:moveTo>
                    <a:pt x="2124" y="0"/>
                  </a:moveTo>
                  <a:lnTo>
                    <a:pt x="1" y="2808"/>
                  </a:lnTo>
                  <a:lnTo>
                    <a:pt x="6034" y="2841"/>
                  </a:lnTo>
                  <a:lnTo>
                    <a:pt x="6034" y="2841"/>
                  </a:lnTo>
                  <a:lnTo>
                    <a:pt x="4310" y="833"/>
                  </a:lnTo>
                  <a:lnTo>
                    <a:pt x="3419" y="1771"/>
                  </a:lnTo>
                  <a:lnTo>
                    <a:pt x="21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2025;p58">
              <a:extLst>
                <a:ext uri="{FF2B5EF4-FFF2-40B4-BE49-F238E27FC236}">
                  <a16:creationId xmlns:a16="http://schemas.microsoft.com/office/drawing/2014/main" id="{961A5A9F-D3E6-43E3-8CA4-EBFFFB1B35D6}"/>
                </a:ext>
              </a:extLst>
            </p:cNvPr>
            <p:cNvSpPr/>
            <p:nvPr/>
          </p:nvSpPr>
          <p:spPr>
            <a:xfrm>
              <a:off x="5627500" y="3785225"/>
              <a:ext cx="23850" cy="23775"/>
            </a:xfrm>
            <a:custGeom>
              <a:avLst/>
              <a:gdLst/>
              <a:ahLst/>
              <a:cxnLst/>
              <a:rect l="l" t="t" r="r" b="b"/>
              <a:pathLst>
                <a:path w="954" h="951" extrusionOk="0">
                  <a:moveTo>
                    <a:pt x="478" y="1"/>
                  </a:moveTo>
                  <a:cubicBezTo>
                    <a:pt x="217" y="1"/>
                    <a:pt x="3" y="212"/>
                    <a:pt x="2" y="473"/>
                  </a:cubicBezTo>
                  <a:cubicBezTo>
                    <a:pt x="1" y="736"/>
                    <a:pt x="212" y="950"/>
                    <a:pt x="474" y="951"/>
                  </a:cubicBezTo>
                  <a:cubicBezTo>
                    <a:pt x="475" y="951"/>
                    <a:pt x="476" y="951"/>
                    <a:pt x="477" y="951"/>
                  </a:cubicBezTo>
                  <a:cubicBezTo>
                    <a:pt x="739" y="951"/>
                    <a:pt x="951" y="740"/>
                    <a:pt x="952" y="478"/>
                  </a:cubicBezTo>
                  <a:cubicBezTo>
                    <a:pt x="953" y="216"/>
                    <a:pt x="742" y="2"/>
                    <a:pt x="479" y="1"/>
                  </a:cubicBezTo>
                  <a:cubicBezTo>
                    <a:pt x="479" y="1"/>
                    <a:pt x="478" y="1"/>
                    <a:pt x="47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" name="Google Shape;2026;p58">
              <a:extLst>
                <a:ext uri="{FF2B5EF4-FFF2-40B4-BE49-F238E27FC236}">
                  <a16:creationId xmlns:a16="http://schemas.microsoft.com/office/drawing/2014/main" id="{250BB207-D884-4132-B404-72B8376CBA98}"/>
                </a:ext>
              </a:extLst>
            </p:cNvPr>
            <p:cNvSpPr/>
            <p:nvPr/>
          </p:nvSpPr>
          <p:spPr>
            <a:xfrm>
              <a:off x="5551675" y="3966275"/>
              <a:ext cx="151500" cy="114225"/>
            </a:xfrm>
            <a:custGeom>
              <a:avLst/>
              <a:gdLst/>
              <a:ahLst/>
              <a:cxnLst/>
              <a:rect l="l" t="t" r="r" b="b"/>
              <a:pathLst>
                <a:path w="6060" h="4569" extrusionOk="0">
                  <a:moveTo>
                    <a:pt x="26" y="0"/>
                  </a:moveTo>
                  <a:lnTo>
                    <a:pt x="1" y="4535"/>
                  </a:lnTo>
                  <a:lnTo>
                    <a:pt x="6034" y="4569"/>
                  </a:lnTo>
                  <a:lnTo>
                    <a:pt x="6059" y="34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FDA9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" name="Google Shape;2027;p58">
              <a:extLst>
                <a:ext uri="{FF2B5EF4-FFF2-40B4-BE49-F238E27FC236}">
                  <a16:creationId xmlns:a16="http://schemas.microsoft.com/office/drawing/2014/main" id="{5794539F-02AC-4FC8-AC72-8716E396BF46}"/>
                </a:ext>
              </a:extLst>
            </p:cNvPr>
            <p:cNvSpPr/>
            <p:nvPr/>
          </p:nvSpPr>
          <p:spPr>
            <a:xfrm>
              <a:off x="5551675" y="4009475"/>
              <a:ext cx="150850" cy="71025"/>
            </a:xfrm>
            <a:custGeom>
              <a:avLst/>
              <a:gdLst/>
              <a:ahLst/>
              <a:cxnLst/>
              <a:rect l="l" t="t" r="r" b="b"/>
              <a:pathLst>
                <a:path w="6034" h="2841" extrusionOk="0">
                  <a:moveTo>
                    <a:pt x="2124" y="0"/>
                  </a:moveTo>
                  <a:lnTo>
                    <a:pt x="1" y="2807"/>
                  </a:lnTo>
                  <a:lnTo>
                    <a:pt x="6034" y="2841"/>
                  </a:lnTo>
                  <a:lnTo>
                    <a:pt x="4310" y="833"/>
                  </a:lnTo>
                  <a:lnTo>
                    <a:pt x="3419" y="1771"/>
                  </a:lnTo>
                  <a:lnTo>
                    <a:pt x="2124" y="0"/>
                  </a:lnTo>
                  <a:close/>
                </a:path>
              </a:pathLst>
            </a:custGeom>
            <a:solidFill>
              <a:srgbClr val="FDA9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" name="Google Shape;2028;p58">
              <a:extLst>
                <a:ext uri="{FF2B5EF4-FFF2-40B4-BE49-F238E27FC236}">
                  <a16:creationId xmlns:a16="http://schemas.microsoft.com/office/drawing/2014/main" id="{E8B6E769-9FB0-4BA6-B008-F59E7FB0E132}"/>
                </a:ext>
              </a:extLst>
            </p:cNvPr>
            <p:cNvSpPr/>
            <p:nvPr/>
          </p:nvSpPr>
          <p:spPr>
            <a:xfrm>
              <a:off x="5627500" y="3989150"/>
              <a:ext cx="23850" cy="23775"/>
            </a:xfrm>
            <a:custGeom>
              <a:avLst/>
              <a:gdLst/>
              <a:ahLst/>
              <a:cxnLst/>
              <a:rect l="l" t="t" r="r" b="b"/>
              <a:pathLst>
                <a:path w="954" h="951" extrusionOk="0">
                  <a:moveTo>
                    <a:pt x="476" y="0"/>
                  </a:moveTo>
                  <a:cubicBezTo>
                    <a:pt x="216" y="0"/>
                    <a:pt x="3" y="212"/>
                    <a:pt x="2" y="473"/>
                  </a:cubicBezTo>
                  <a:cubicBezTo>
                    <a:pt x="1" y="736"/>
                    <a:pt x="212" y="950"/>
                    <a:pt x="474" y="950"/>
                  </a:cubicBezTo>
                  <a:cubicBezTo>
                    <a:pt x="475" y="950"/>
                    <a:pt x="476" y="950"/>
                    <a:pt x="477" y="950"/>
                  </a:cubicBezTo>
                  <a:cubicBezTo>
                    <a:pt x="739" y="950"/>
                    <a:pt x="951" y="740"/>
                    <a:pt x="952" y="478"/>
                  </a:cubicBezTo>
                  <a:cubicBezTo>
                    <a:pt x="953" y="216"/>
                    <a:pt x="742" y="2"/>
                    <a:pt x="479" y="0"/>
                  </a:cubicBezTo>
                  <a:cubicBezTo>
                    <a:pt x="478" y="0"/>
                    <a:pt x="477" y="0"/>
                    <a:pt x="476" y="0"/>
                  </a:cubicBezTo>
                  <a:close/>
                </a:path>
              </a:pathLst>
            </a:custGeom>
            <a:solidFill>
              <a:srgbClr val="FDA9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" name="Google Shape;2029;p58">
              <a:extLst>
                <a:ext uri="{FF2B5EF4-FFF2-40B4-BE49-F238E27FC236}">
                  <a16:creationId xmlns:a16="http://schemas.microsoft.com/office/drawing/2014/main" id="{1B9CB08A-0861-43EA-BD88-623833A7EA05}"/>
                </a:ext>
              </a:extLst>
            </p:cNvPr>
            <p:cNvSpPr/>
            <p:nvPr/>
          </p:nvSpPr>
          <p:spPr>
            <a:xfrm>
              <a:off x="5551675" y="4009475"/>
              <a:ext cx="150850" cy="71025"/>
            </a:xfrm>
            <a:custGeom>
              <a:avLst/>
              <a:gdLst/>
              <a:ahLst/>
              <a:cxnLst/>
              <a:rect l="l" t="t" r="r" b="b"/>
              <a:pathLst>
                <a:path w="6034" h="2841" extrusionOk="0">
                  <a:moveTo>
                    <a:pt x="2124" y="0"/>
                  </a:moveTo>
                  <a:lnTo>
                    <a:pt x="1" y="2807"/>
                  </a:lnTo>
                  <a:lnTo>
                    <a:pt x="6034" y="2841"/>
                  </a:lnTo>
                  <a:lnTo>
                    <a:pt x="4310" y="833"/>
                  </a:lnTo>
                  <a:lnTo>
                    <a:pt x="3419" y="1771"/>
                  </a:lnTo>
                  <a:lnTo>
                    <a:pt x="21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2030;p58">
              <a:extLst>
                <a:ext uri="{FF2B5EF4-FFF2-40B4-BE49-F238E27FC236}">
                  <a16:creationId xmlns:a16="http://schemas.microsoft.com/office/drawing/2014/main" id="{7B41C727-D936-4409-AD48-8140A9DF050A}"/>
                </a:ext>
              </a:extLst>
            </p:cNvPr>
            <p:cNvSpPr/>
            <p:nvPr/>
          </p:nvSpPr>
          <p:spPr>
            <a:xfrm>
              <a:off x="5627500" y="3989150"/>
              <a:ext cx="23850" cy="23775"/>
            </a:xfrm>
            <a:custGeom>
              <a:avLst/>
              <a:gdLst/>
              <a:ahLst/>
              <a:cxnLst/>
              <a:rect l="l" t="t" r="r" b="b"/>
              <a:pathLst>
                <a:path w="954" h="951" extrusionOk="0">
                  <a:moveTo>
                    <a:pt x="476" y="0"/>
                  </a:moveTo>
                  <a:cubicBezTo>
                    <a:pt x="216" y="0"/>
                    <a:pt x="3" y="212"/>
                    <a:pt x="2" y="473"/>
                  </a:cubicBezTo>
                  <a:cubicBezTo>
                    <a:pt x="1" y="736"/>
                    <a:pt x="212" y="950"/>
                    <a:pt x="474" y="950"/>
                  </a:cubicBezTo>
                  <a:cubicBezTo>
                    <a:pt x="475" y="950"/>
                    <a:pt x="476" y="950"/>
                    <a:pt x="477" y="950"/>
                  </a:cubicBezTo>
                  <a:cubicBezTo>
                    <a:pt x="739" y="950"/>
                    <a:pt x="951" y="740"/>
                    <a:pt x="952" y="478"/>
                  </a:cubicBezTo>
                  <a:cubicBezTo>
                    <a:pt x="953" y="216"/>
                    <a:pt x="742" y="2"/>
                    <a:pt x="479" y="0"/>
                  </a:cubicBezTo>
                  <a:cubicBezTo>
                    <a:pt x="478" y="0"/>
                    <a:pt x="477" y="0"/>
                    <a:pt x="47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2031;p58">
              <a:extLst>
                <a:ext uri="{FF2B5EF4-FFF2-40B4-BE49-F238E27FC236}">
                  <a16:creationId xmlns:a16="http://schemas.microsoft.com/office/drawing/2014/main" id="{77919C99-18EC-4908-8D9D-17B8C0B47570}"/>
                </a:ext>
              </a:extLst>
            </p:cNvPr>
            <p:cNvSpPr/>
            <p:nvPr/>
          </p:nvSpPr>
          <p:spPr>
            <a:xfrm>
              <a:off x="5551675" y="4170200"/>
              <a:ext cx="151500" cy="114225"/>
            </a:xfrm>
            <a:custGeom>
              <a:avLst/>
              <a:gdLst/>
              <a:ahLst/>
              <a:cxnLst/>
              <a:rect l="l" t="t" r="r" b="b"/>
              <a:pathLst>
                <a:path w="6060" h="4569" extrusionOk="0">
                  <a:moveTo>
                    <a:pt x="26" y="0"/>
                  </a:moveTo>
                  <a:lnTo>
                    <a:pt x="1" y="4534"/>
                  </a:lnTo>
                  <a:lnTo>
                    <a:pt x="6034" y="4568"/>
                  </a:lnTo>
                  <a:lnTo>
                    <a:pt x="6059" y="33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FDA9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2032;p58">
              <a:extLst>
                <a:ext uri="{FF2B5EF4-FFF2-40B4-BE49-F238E27FC236}">
                  <a16:creationId xmlns:a16="http://schemas.microsoft.com/office/drawing/2014/main" id="{6E832F84-4ABB-4384-858E-996700DBC063}"/>
                </a:ext>
              </a:extLst>
            </p:cNvPr>
            <p:cNvSpPr/>
            <p:nvPr/>
          </p:nvSpPr>
          <p:spPr>
            <a:xfrm>
              <a:off x="5551675" y="4213400"/>
              <a:ext cx="150850" cy="71025"/>
            </a:xfrm>
            <a:custGeom>
              <a:avLst/>
              <a:gdLst/>
              <a:ahLst/>
              <a:cxnLst/>
              <a:rect l="l" t="t" r="r" b="b"/>
              <a:pathLst>
                <a:path w="6034" h="2841" extrusionOk="0">
                  <a:moveTo>
                    <a:pt x="2124" y="0"/>
                  </a:moveTo>
                  <a:lnTo>
                    <a:pt x="1" y="2806"/>
                  </a:lnTo>
                  <a:lnTo>
                    <a:pt x="6034" y="2840"/>
                  </a:lnTo>
                  <a:lnTo>
                    <a:pt x="4310" y="833"/>
                  </a:lnTo>
                  <a:lnTo>
                    <a:pt x="3419" y="1771"/>
                  </a:lnTo>
                  <a:lnTo>
                    <a:pt x="2124" y="0"/>
                  </a:lnTo>
                  <a:close/>
                </a:path>
              </a:pathLst>
            </a:custGeom>
            <a:solidFill>
              <a:srgbClr val="FDA9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2033;p58">
              <a:extLst>
                <a:ext uri="{FF2B5EF4-FFF2-40B4-BE49-F238E27FC236}">
                  <a16:creationId xmlns:a16="http://schemas.microsoft.com/office/drawing/2014/main" id="{51C87336-E2CA-4B12-899D-C5A936ED6896}"/>
                </a:ext>
              </a:extLst>
            </p:cNvPr>
            <p:cNvSpPr/>
            <p:nvPr/>
          </p:nvSpPr>
          <p:spPr>
            <a:xfrm>
              <a:off x="5627500" y="4193075"/>
              <a:ext cx="23850" cy="23775"/>
            </a:xfrm>
            <a:custGeom>
              <a:avLst/>
              <a:gdLst/>
              <a:ahLst/>
              <a:cxnLst/>
              <a:rect l="l" t="t" r="r" b="b"/>
              <a:pathLst>
                <a:path w="954" h="951" extrusionOk="0">
                  <a:moveTo>
                    <a:pt x="476" y="0"/>
                  </a:moveTo>
                  <a:cubicBezTo>
                    <a:pt x="216" y="0"/>
                    <a:pt x="3" y="212"/>
                    <a:pt x="2" y="473"/>
                  </a:cubicBezTo>
                  <a:cubicBezTo>
                    <a:pt x="1" y="735"/>
                    <a:pt x="212" y="948"/>
                    <a:pt x="474" y="950"/>
                  </a:cubicBezTo>
                  <a:cubicBezTo>
                    <a:pt x="475" y="950"/>
                    <a:pt x="476" y="950"/>
                    <a:pt x="477" y="950"/>
                  </a:cubicBezTo>
                  <a:cubicBezTo>
                    <a:pt x="739" y="950"/>
                    <a:pt x="951" y="740"/>
                    <a:pt x="952" y="478"/>
                  </a:cubicBezTo>
                  <a:cubicBezTo>
                    <a:pt x="953" y="216"/>
                    <a:pt x="742" y="2"/>
                    <a:pt x="479" y="0"/>
                  </a:cubicBezTo>
                  <a:cubicBezTo>
                    <a:pt x="478" y="0"/>
                    <a:pt x="477" y="0"/>
                    <a:pt x="476" y="0"/>
                  </a:cubicBezTo>
                  <a:close/>
                </a:path>
              </a:pathLst>
            </a:custGeom>
            <a:solidFill>
              <a:srgbClr val="FDA9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2034;p58">
              <a:extLst>
                <a:ext uri="{FF2B5EF4-FFF2-40B4-BE49-F238E27FC236}">
                  <a16:creationId xmlns:a16="http://schemas.microsoft.com/office/drawing/2014/main" id="{1FA167EC-868A-411E-99FC-92894A271848}"/>
                </a:ext>
              </a:extLst>
            </p:cNvPr>
            <p:cNvSpPr/>
            <p:nvPr/>
          </p:nvSpPr>
          <p:spPr>
            <a:xfrm>
              <a:off x="5551675" y="4213400"/>
              <a:ext cx="150850" cy="71025"/>
            </a:xfrm>
            <a:custGeom>
              <a:avLst/>
              <a:gdLst/>
              <a:ahLst/>
              <a:cxnLst/>
              <a:rect l="l" t="t" r="r" b="b"/>
              <a:pathLst>
                <a:path w="6034" h="2841" extrusionOk="0">
                  <a:moveTo>
                    <a:pt x="2124" y="0"/>
                  </a:moveTo>
                  <a:lnTo>
                    <a:pt x="1" y="2806"/>
                  </a:lnTo>
                  <a:lnTo>
                    <a:pt x="6034" y="2840"/>
                  </a:lnTo>
                  <a:lnTo>
                    <a:pt x="4310" y="833"/>
                  </a:lnTo>
                  <a:lnTo>
                    <a:pt x="3419" y="1771"/>
                  </a:lnTo>
                  <a:lnTo>
                    <a:pt x="21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2035;p58">
              <a:extLst>
                <a:ext uri="{FF2B5EF4-FFF2-40B4-BE49-F238E27FC236}">
                  <a16:creationId xmlns:a16="http://schemas.microsoft.com/office/drawing/2014/main" id="{702B2C63-4F33-49A6-9C9D-2D35F9EB86EF}"/>
                </a:ext>
              </a:extLst>
            </p:cNvPr>
            <p:cNvSpPr/>
            <p:nvPr/>
          </p:nvSpPr>
          <p:spPr>
            <a:xfrm>
              <a:off x="5627500" y="4193075"/>
              <a:ext cx="23850" cy="23775"/>
            </a:xfrm>
            <a:custGeom>
              <a:avLst/>
              <a:gdLst/>
              <a:ahLst/>
              <a:cxnLst/>
              <a:rect l="l" t="t" r="r" b="b"/>
              <a:pathLst>
                <a:path w="954" h="951" extrusionOk="0">
                  <a:moveTo>
                    <a:pt x="476" y="0"/>
                  </a:moveTo>
                  <a:cubicBezTo>
                    <a:pt x="216" y="0"/>
                    <a:pt x="3" y="212"/>
                    <a:pt x="2" y="473"/>
                  </a:cubicBezTo>
                  <a:cubicBezTo>
                    <a:pt x="1" y="735"/>
                    <a:pt x="212" y="948"/>
                    <a:pt x="474" y="950"/>
                  </a:cubicBezTo>
                  <a:cubicBezTo>
                    <a:pt x="475" y="950"/>
                    <a:pt x="476" y="950"/>
                    <a:pt x="477" y="950"/>
                  </a:cubicBezTo>
                  <a:cubicBezTo>
                    <a:pt x="739" y="950"/>
                    <a:pt x="951" y="740"/>
                    <a:pt x="952" y="478"/>
                  </a:cubicBezTo>
                  <a:cubicBezTo>
                    <a:pt x="953" y="216"/>
                    <a:pt x="742" y="2"/>
                    <a:pt x="479" y="0"/>
                  </a:cubicBezTo>
                  <a:cubicBezTo>
                    <a:pt x="478" y="0"/>
                    <a:pt x="477" y="0"/>
                    <a:pt x="47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2036;p58">
              <a:extLst>
                <a:ext uri="{FF2B5EF4-FFF2-40B4-BE49-F238E27FC236}">
                  <a16:creationId xmlns:a16="http://schemas.microsoft.com/office/drawing/2014/main" id="{4C5FB930-016D-4DD5-ABDB-FF9DE5B2B32F}"/>
                </a:ext>
              </a:extLst>
            </p:cNvPr>
            <p:cNvSpPr/>
            <p:nvPr/>
          </p:nvSpPr>
          <p:spPr>
            <a:xfrm>
              <a:off x="5551675" y="4373100"/>
              <a:ext cx="151500" cy="114250"/>
            </a:xfrm>
            <a:custGeom>
              <a:avLst/>
              <a:gdLst/>
              <a:ahLst/>
              <a:cxnLst/>
              <a:rect l="l" t="t" r="r" b="b"/>
              <a:pathLst>
                <a:path w="6060" h="4570" extrusionOk="0">
                  <a:moveTo>
                    <a:pt x="26" y="1"/>
                  </a:moveTo>
                  <a:lnTo>
                    <a:pt x="1" y="4536"/>
                  </a:lnTo>
                  <a:lnTo>
                    <a:pt x="6034" y="4569"/>
                  </a:lnTo>
                  <a:lnTo>
                    <a:pt x="6059" y="35"/>
                  </a:lnTo>
                  <a:lnTo>
                    <a:pt x="26" y="1"/>
                  </a:lnTo>
                  <a:close/>
                </a:path>
              </a:pathLst>
            </a:custGeom>
            <a:solidFill>
              <a:srgbClr val="FDA9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2037;p58">
              <a:extLst>
                <a:ext uri="{FF2B5EF4-FFF2-40B4-BE49-F238E27FC236}">
                  <a16:creationId xmlns:a16="http://schemas.microsoft.com/office/drawing/2014/main" id="{D4D120A7-063D-4AC8-B5E1-8EDF73932C67}"/>
                </a:ext>
              </a:extLst>
            </p:cNvPr>
            <p:cNvSpPr/>
            <p:nvPr/>
          </p:nvSpPr>
          <p:spPr>
            <a:xfrm>
              <a:off x="5551675" y="4416300"/>
              <a:ext cx="150850" cy="71050"/>
            </a:xfrm>
            <a:custGeom>
              <a:avLst/>
              <a:gdLst/>
              <a:ahLst/>
              <a:cxnLst/>
              <a:rect l="l" t="t" r="r" b="b"/>
              <a:pathLst>
                <a:path w="6034" h="2842" extrusionOk="0">
                  <a:moveTo>
                    <a:pt x="2124" y="1"/>
                  </a:moveTo>
                  <a:lnTo>
                    <a:pt x="1" y="2808"/>
                  </a:lnTo>
                  <a:lnTo>
                    <a:pt x="6034" y="2841"/>
                  </a:lnTo>
                  <a:lnTo>
                    <a:pt x="4310" y="834"/>
                  </a:lnTo>
                  <a:lnTo>
                    <a:pt x="3419" y="1772"/>
                  </a:lnTo>
                  <a:lnTo>
                    <a:pt x="2124" y="1"/>
                  </a:lnTo>
                  <a:close/>
                </a:path>
              </a:pathLst>
            </a:custGeom>
            <a:solidFill>
              <a:srgbClr val="FDA9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2038;p58">
              <a:extLst>
                <a:ext uri="{FF2B5EF4-FFF2-40B4-BE49-F238E27FC236}">
                  <a16:creationId xmlns:a16="http://schemas.microsoft.com/office/drawing/2014/main" id="{0CED5142-CFD1-4824-B3E9-EA9BA7C1C19F}"/>
                </a:ext>
              </a:extLst>
            </p:cNvPr>
            <p:cNvSpPr/>
            <p:nvPr/>
          </p:nvSpPr>
          <p:spPr>
            <a:xfrm>
              <a:off x="5627500" y="4395975"/>
              <a:ext cx="23850" cy="23800"/>
            </a:xfrm>
            <a:custGeom>
              <a:avLst/>
              <a:gdLst/>
              <a:ahLst/>
              <a:cxnLst/>
              <a:rect l="l" t="t" r="r" b="b"/>
              <a:pathLst>
                <a:path w="954" h="952" extrusionOk="0">
                  <a:moveTo>
                    <a:pt x="478" y="1"/>
                  </a:moveTo>
                  <a:cubicBezTo>
                    <a:pt x="217" y="1"/>
                    <a:pt x="3" y="212"/>
                    <a:pt x="2" y="473"/>
                  </a:cubicBezTo>
                  <a:cubicBezTo>
                    <a:pt x="1" y="736"/>
                    <a:pt x="212" y="950"/>
                    <a:pt x="474" y="952"/>
                  </a:cubicBezTo>
                  <a:cubicBezTo>
                    <a:pt x="475" y="952"/>
                    <a:pt x="475" y="952"/>
                    <a:pt x="476" y="952"/>
                  </a:cubicBezTo>
                  <a:cubicBezTo>
                    <a:pt x="738" y="952"/>
                    <a:pt x="951" y="741"/>
                    <a:pt x="952" y="479"/>
                  </a:cubicBezTo>
                  <a:cubicBezTo>
                    <a:pt x="953" y="217"/>
                    <a:pt x="742" y="3"/>
                    <a:pt x="479" y="1"/>
                  </a:cubicBezTo>
                  <a:cubicBezTo>
                    <a:pt x="479" y="1"/>
                    <a:pt x="478" y="1"/>
                    <a:pt x="478" y="1"/>
                  </a:cubicBezTo>
                  <a:close/>
                </a:path>
              </a:pathLst>
            </a:custGeom>
            <a:solidFill>
              <a:srgbClr val="FDA9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2039;p58">
              <a:extLst>
                <a:ext uri="{FF2B5EF4-FFF2-40B4-BE49-F238E27FC236}">
                  <a16:creationId xmlns:a16="http://schemas.microsoft.com/office/drawing/2014/main" id="{340A6F2D-7BCE-487A-9411-E9CA8B40F95F}"/>
                </a:ext>
              </a:extLst>
            </p:cNvPr>
            <p:cNvSpPr/>
            <p:nvPr/>
          </p:nvSpPr>
          <p:spPr>
            <a:xfrm>
              <a:off x="5551675" y="4416300"/>
              <a:ext cx="150850" cy="71050"/>
            </a:xfrm>
            <a:custGeom>
              <a:avLst/>
              <a:gdLst/>
              <a:ahLst/>
              <a:cxnLst/>
              <a:rect l="l" t="t" r="r" b="b"/>
              <a:pathLst>
                <a:path w="6034" h="2842" extrusionOk="0">
                  <a:moveTo>
                    <a:pt x="2124" y="1"/>
                  </a:moveTo>
                  <a:lnTo>
                    <a:pt x="1" y="2808"/>
                  </a:lnTo>
                  <a:lnTo>
                    <a:pt x="6034" y="2841"/>
                  </a:lnTo>
                  <a:lnTo>
                    <a:pt x="4310" y="834"/>
                  </a:lnTo>
                  <a:lnTo>
                    <a:pt x="3419" y="1772"/>
                  </a:lnTo>
                  <a:lnTo>
                    <a:pt x="212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2040;p58">
              <a:extLst>
                <a:ext uri="{FF2B5EF4-FFF2-40B4-BE49-F238E27FC236}">
                  <a16:creationId xmlns:a16="http://schemas.microsoft.com/office/drawing/2014/main" id="{0159EF1D-CA02-4FDE-A1DD-742AF0B960F1}"/>
                </a:ext>
              </a:extLst>
            </p:cNvPr>
            <p:cNvSpPr/>
            <p:nvPr/>
          </p:nvSpPr>
          <p:spPr>
            <a:xfrm>
              <a:off x="5627500" y="4395975"/>
              <a:ext cx="23850" cy="23800"/>
            </a:xfrm>
            <a:custGeom>
              <a:avLst/>
              <a:gdLst/>
              <a:ahLst/>
              <a:cxnLst/>
              <a:rect l="l" t="t" r="r" b="b"/>
              <a:pathLst>
                <a:path w="954" h="952" extrusionOk="0">
                  <a:moveTo>
                    <a:pt x="478" y="1"/>
                  </a:moveTo>
                  <a:cubicBezTo>
                    <a:pt x="217" y="1"/>
                    <a:pt x="3" y="212"/>
                    <a:pt x="2" y="473"/>
                  </a:cubicBezTo>
                  <a:cubicBezTo>
                    <a:pt x="1" y="736"/>
                    <a:pt x="212" y="950"/>
                    <a:pt x="474" y="952"/>
                  </a:cubicBezTo>
                  <a:cubicBezTo>
                    <a:pt x="475" y="952"/>
                    <a:pt x="475" y="952"/>
                    <a:pt x="476" y="952"/>
                  </a:cubicBezTo>
                  <a:cubicBezTo>
                    <a:pt x="738" y="952"/>
                    <a:pt x="951" y="741"/>
                    <a:pt x="952" y="479"/>
                  </a:cubicBezTo>
                  <a:cubicBezTo>
                    <a:pt x="953" y="217"/>
                    <a:pt x="742" y="3"/>
                    <a:pt x="479" y="1"/>
                  </a:cubicBezTo>
                  <a:cubicBezTo>
                    <a:pt x="479" y="1"/>
                    <a:pt x="478" y="1"/>
                    <a:pt x="47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2041;p58">
              <a:extLst>
                <a:ext uri="{FF2B5EF4-FFF2-40B4-BE49-F238E27FC236}">
                  <a16:creationId xmlns:a16="http://schemas.microsoft.com/office/drawing/2014/main" id="{5EFAA568-2243-4D65-9CF8-FF0C707B3673}"/>
                </a:ext>
              </a:extLst>
            </p:cNvPr>
            <p:cNvSpPr/>
            <p:nvPr/>
          </p:nvSpPr>
          <p:spPr>
            <a:xfrm>
              <a:off x="6005675" y="4113725"/>
              <a:ext cx="321650" cy="207300"/>
            </a:xfrm>
            <a:custGeom>
              <a:avLst/>
              <a:gdLst/>
              <a:ahLst/>
              <a:cxnLst/>
              <a:rect l="l" t="t" r="r" b="b"/>
              <a:pathLst>
                <a:path w="12866" h="8292" extrusionOk="0">
                  <a:moveTo>
                    <a:pt x="1083" y="0"/>
                  </a:moveTo>
                  <a:cubicBezTo>
                    <a:pt x="1026" y="151"/>
                    <a:pt x="974" y="306"/>
                    <a:pt x="929" y="464"/>
                  </a:cubicBezTo>
                  <a:cubicBezTo>
                    <a:pt x="1" y="3729"/>
                    <a:pt x="1896" y="7128"/>
                    <a:pt x="5160" y="8056"/>
                  </a:cubicBezTo>
                  <a:cubicBezTo>
                    <a:pt x="5722" y="8216"/>
                    <a:pt x="6287" y="8292"/>
                    <a:pt x="6844" y="8292"/>
                  </a:cubicBezTo>
                  <a:cubicBezTo>
                    <a:pt x="9521" y="8292"/>
                    <a:pt x="11984" y="6528"/>
                    <a:pt x="12752" y="3825"/>
                  </a:cubicBezTo>
                  <a:cubicBezTo>
                    <a:pt x="12798" y="3667"/>
                    <a:pt x="12833" y="3508"/>
                    <a:pt x="12866" y="3349"/>
                  </a:cubicBezTo>
                  <a:lnTo>
                    <a:pt x="12866" y="3349"/>
                  </a:lnTo>
                  <a:cubicBezTo>
                    <a:pt x="11960" y="5788"/>
                    <a:pt x="9631" y="7352"/>
                    <a:pt x="7110" y="7352"/>
                  </a:cubicBezTo>
                  <a:cubicBezTo>
                    <a:pt x="6554" y="7352"/>
                    <a:pt x="5989" y="7276"/>
                    <a:pt x="5427" y="7116"/>
                  </a:cubicBezTo>
                  <a:cubicBezTo>
                    <a:pt x="2321" y="6234"/>
                    <a:pt x="457" y="3113"/>
                    <a:pt x="1083" y="0"/>
                  </a:cubicBezTo>
                  <a:close/>
                </a:path>
              </a:pathLst>
            </a:custGeom>
            <a:solidFill>
              <a:schemeClr val="tx2">
                <a:lumMod val="1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2042;p58">
              <a:extLst>
                <a:ext uri="{FF2B5EF4-FFF2-40B4-BE49-F238E27FC236}">
                  <a16:creationId xmlns:a16="http://schemas.microsoft.com/office/drawing/2014/main" id="{D2760F62-7BAD-4359-A7EF-B591A7DBEFE0}"/>
                </a:ext>
              </a:extLst>
            </p:cNvPr>
            <p:cNvSpPr/>
            <p:nvPr/>
          </p:nvSpPr>
          <p:spPr>
            <a:xfrm>
              <a:off x="6031125" y="3990650"/>
              <a:ext cx="321625" cy="207300"/>
            </a:xfrm>
            <a:custGeom>
              <a:avLst/>
              <a:gdLst/>
              <a:ahLst/>
              <a:cxnLst/>
              <a:rect l="l" t="t" r="r" b="b"/>
              <a:pathLst>
                <a:path w="12865" h="8292" extrusionOk="0">
                  <a:moveTo>
                    <a:pt x="6022" y="1"/>
                  </a:moveTo>
                  <a:cubicBezTo>
                    <a:pt x="3344" y="1"/>
                    <a:pt x="882" y="1764"/>
                    <a:pt x="114" y="4468"/>
                  </a:cubicBezTo>
                  <a:cubicBezTo>
                    <a:pt x="68" y="4626"/>
                    <a:pt x="32" y="4785"/>
                    <a:pt x="0" y="4943"/>
                  </a:cubicBezTo>
                  <a:cubicBezTo>
                    <a:pt x="906" y="2504"/>
                    <a:pt x="3235" y="940"/>
                    <a:pt x="5755" y="940"/>
                  </a:cubicBezTo>
                  <a:cubicBezTo>
                    <a:pt x="6311" y="940"/>
                    <a:pt x="6877" y="1016"/>
                    <a:pt x="7438" y="1176"/>
                  </a:cubicBezTo>
                  <a:cubicBezTo>
                    <a:pt x="10545" y="2059"/>
                    <a:pt x="12409" y="5179"/>
                    <a:pt x="11783" y="8292"/>
                  </a:cubicBezTo>
                  <a:cubicBezTo>
                    <a:pt x="11840" y="8140"/>
                    <a:pt x="11892" y="7986"/>
                    <a:pt x="11937" y="7828"/>
                  </a:cubicBezTo>
                  <a:cubicBezTo>
                    <a:pt x="12865" y="4563"/>
                    <a:pt x="10970" y="1164"/>
                    <a:pt x="7705" y="236"/>
                  </a:cubicBezTo>
                  <a:cubicBezTo>
                    <a:pt x="7144" y="77"/>
                    <a:pt x="6578" y="1"/>
                    <a:pt x="6022" y="1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" name="Google Shape;2043;p58">
              <a:extLst>
                <a:ext uri="{FF2B5EF4-FFF2-40B4-BE49-F238E27FC236}">
                  <a16:creationId xmlns:a16="http://schemas.microsoft.com/office/drawing/2014/main" id="{A434DC29-B9CF-4099-B96B-0C38F0BE25D5}"/>
                </a:ext>
              </a:extLst>
            </p:cNvPr>
            <p:cNvSpPr/>
            <p:nvPr/>
          </p:nvSpPr>
          <p:spPr>
            <a:xfrm>
              <a:off x="6028200" y="3988600"/>
              <a:ext cx="310025" cy="309425"/>
            </a:xfrm>
            <a:custGeom>
              <a:avLst/>
              <a:gdLst/>
              <a:ahLst/>
              <a:cxnLst/>
              <a:rect l="l" t="t" r="r" b="b"/>
              <a:pathLst>
                <a:path w="12401" h="12377" extrusionOk="0">
                  <a:moveTo>
                    <a:pt x="6114" y="0"/>
                  </a:moveTo>
                  <a:cubicBezTo>
                    <a:pt x="6001" y="0"/>
                    <a:pt x="5887" y="4"/>
                    <a:pt x="5773" y="17"/>
                  </a:cubicBezTo>
                  <a:cubicBezTo>
                    <a:pt x="5482" y="27"/>
                    <a:pt x="5193" y="86"/>
                    <a:pt x="4899" y="137"/>
                  </a:cubicBezTo>
                  <a:cubicBezTo>
                    <a:pt x="4754" y="169"/>
                    <a:pt x="4610" y="214"/>
                    <a:pt x="4465" y="252"/>
                  </a:cubicBezTo>
                  <a:cubicBezTo>
                    <a:pt x="4318" y="287"/>
                    <a:pt x="4176" y="341"/>
                    <a:pt x="4035" y="397"/>
                  </a:cubicBezTo>
                  <a:cubicBezTo>
                    <a:pt x="3745" y="494"/>
                    <a:pt x="3474" y="641"/>
                    <a:pt x="3195" y="779"/>
                  </a:cubicBezTo>
                  <a:cubicBezTo>
                    <a:pt x="2931" y="943"/>
                    <a:pt x="2659" y="1100"/>
                    <a:pt x="2414" y="1302"/>
                  </a:cubicBezTo>
                  <a:cubicBezTo>
                    <a:pt x="1919" y="1694"/>
                    <a:pt x="1453" y="2153"/>
                    <a:pt x="1094" y="2701"/>
                  </a:cubicBezTo>
                  <a:cubicBezTo>
                    <a:pt x="729" y="3244"/>
                    <a:pt x="444" y="3850"/>
                    <a:pt x="252" y="4495"/>
                  </a:cubicBezTo>
                  <a:cubicBezTo>
                    <a:pt x="76" y="5143"/>
                    <a:pt x="0" y="5809"/>
                    <a:pt x="25" y="6463"/>
                  </a:cubicBezTo>
                  <a:cubicBezTo>
                    <a:pt x="41" y="7118"/>
                    <a:pt x="196" y="7754"/>
                    <a:pt x="411" y="8348"/>
                  </a:cubicBezTo>
                  <a:cubicBezTo>
                    <a:pt x="513" y="8648"/>
                    <a:pt x="662" y="8926"/>
                    <a:pt x="800" y="9204"/>
                  </a:cubicBezTo>
                  <a:cubicBezTo>
                    <a:pt x="965" y="9467"/>
                    <a:pt x="1118" y="9735"/>
                    <a:pt x="1313" y="9970"/>
                  </a:cubicBezTo>
                  <a:cubicBezTo>
                    <a:pt x="1405" y="10092"/>
                    <a:pt x="1496" y="10214"/>
                    <a:pt x="1603" y="10320"/>
                  </a:cubicBezTo>
                  <a:cubicBezTo>
                    <a:pt x="1707" y="10429"/>
                    <a:pt x="1805" y="10543"/>
                    <a:pt x="1911" y="10647"/>
                  </a:cubicBezTo>
                  <a:cubicBezTo>
                    <a:pt x="2135" y="10844"/>
                    <a:pt x="2350" y="11047"/>
                    <a:pt x="2592" y="11208"/>
                  </a:cubicBezTo>
                  <a:cubicBezTo>
                    <a:pt x="2821" y="11389"/>
                    <a:pt x="3079" y="11520"/>
                    <a:pt x="3321" y="11666"/>
                  </a:cubicBezTo>
                  <a:cubicBezTo>
                    <a:pt x="3447" y="11730"/>
                    <a:pt x="3578" y="11784"/>
                    <a:pt x="3705" y="11844"/>
                  </a:cubicBezTo>
                  <a:lnTo>
                    <a:pt x="3894" y="11930"/>
                  </a:lnTo>
                  <a:cubicBezTo>
                    <a:pt x="3958" y="11957"/>
                    <a:pt x="4025" y="11976"/>
                    <a:pt x="4090" y="11999"/>
                  </a:cubicBezTo>
                  <a:cubicBezTo>
                    <a:pt x="4221" y="12043"/>
                    <a:pt x="4350" y="12087"/>
                    <a:pt x="4478" y="12130"/>
                  </a:cubicBezTo>
                  <a:cubicBezTo>
                    <a:pt x="4608" y="12169"/>
                    <a:pt x="4741" y="12193"/>
                    <a:pt x="4871" y="12225"/>
                  </a:cubicBezTo>
                  <a:cubicBezTo>
                    <a:pt x="5130" y="12295"/>
                    <a:pt x="5393" y="12315"/>
                    <a:pt x="5649" y="12349"/>
                  </a:cubicBezTo>
                  <a:cubicBezTo>
                    <a:pt x="5837" y="12368"/>
                    <a:pt x="6022" y="12376"/>
                    <a:pt x="6205" y="12376"/>
                  </a:cubicBezTo>
                  <a:cubicBezTo>
                    <a:pt x="7029" y="12376"/>
                    <a:pt x="7801" y="12200"/>
                    <a:pt x="8467" y="11939"/>
                  </a:cubicBezTo>
                  <a:cubicBezTo>
                    <a:pt x="9285" y="11617"/>
                    <a:pt x="9948" y="11152"/>
                    <a:pt x="10451" y="10672"/>
                  </a:cubicBezTo>
                  <a:cubicBezTo>
                    <a:pt x="10951" y="10188"/>
                    <a:pt x="11316" y="9703"/>
                    <a:pt x="11546" y="9271"/>
                  </a:cubicBezTo>
                  <a:cubicBezTo>
                    <a:pt x="11676" y="9063"/>
                    <a:pt x="11760" y="8861"/>
                    <a:pt x="11836" y="8689"/>
                  </a:cubicBezTo>
                  <a:cubicBezTo>
                    <a:pt x="11874" y="8603"/>
                    <a:pt x="11912" y="8524"/>
                    <a:pt x="11940" y="8450"/>
                  </a:cubicBezTo>
                  <a:cubicBezTo>
                    <a:pt x="11965" y="8375"/>
                    <a:pt x="11987" y="8307"/>
                    <a:pt x="12007" y="8245"/>
                  </a:cubicBezTo>
                  <a:cubicBezTo>
                    <a:pt x="12046" y="8125"/>
                    <a:pt x="12076" y="8033"/>
                    <a:pt x="12097" y="7966"/>
                  </a:cubicBezTo>
                  <a:cubicBezTo>
                    <a:pt x="12117" y="7903"/>
                    <a:pt x="12124" y="7870"/>
                    <a:pt x="12124" y="7870"/>
                  </a:cubicBezTo>
                  <a:lnTo>
                    <a:pt x="12124" y="7870"/>
                  </a:lnTo>
                  <a:cubicBezTo>
                    <a:pt x="12124" y="7870"/>
                    <a:pt x="12110" y="7901"/>
                    <a:pt x="12087" y="7963"/>
                  </a:cubicBezTo>
                  <a:cubicBezTo>
                    <a:pt x="12063" y="8029"/>
                    <a:pt x="12030" y="8120"/>
                    <a:pt x="11988" y="8238"/>
                  </a:cubicBezTo>
                  <a:cubicBezTo>
                    <a:pt x="11966" y="8299"/>
                    <a:pt x="11943" y="8366"/>
                    <a:pt x="11917" y="8440"/>
                  </a:cubicBezTo>
                  <a:cubicBezTo>
                    <a:pt x="11887" y="8514"/>
                    <a:pt x="11848" y="8591"/>
                    <a:pt x="11808" y="8676"/>
                  </a:cubicBezTo>
                  <a:cubicBezTo>
                    <a:pt x="11730" y="8846"/>
                    <a:pt x="11644" y="9045"/>
                    <a:pt x="11511" y="9251"/>
                  </a:cubicBezTo>
                  <a:cubicBezTo>
                    <a:pt x="11277" y="9677"/>
                    <a:pt x="10910" y="10155"/>
                    <a:pt x="10410" y="10630"/>
                  </a:cubicBezTo>
                  <a:cubicBezTo>
                    <a:pt x="9909" y="11102"/>
                    <a:pt x="9251" y="11557"/>
                    <a:pt x="8441" y="11871"/>
                  </a:cubicBezTo>
                  <a:cubicBezTo>
                    <a:pt x="7787" y="12123"/>
                    <a:pt x="7032" y="12293"/>
                    <a:pt x="6228" y="12293"/>
                  </a:cubicBezTo>
                  <a:cubicBezTo>
                    <a:pt x="6040" y="12293"/>
                    <a:pt x="5850" y="12283"/>
                    <a:pt x="5657" y="12264"/>
                  </a:cubicBezTo>
                  <a:cubicBezTo>
                    <a:pt x="5405" y="12230"/>
                    <a:pt x="5145" y="12210"/>
                    <a:pt x="4891" y="12139"/>
                  </a:cubicBezTo>
                  <a:cubicBezTo>
                    <a:pt x="4763" y="12107"/>
                    <a:pt x="4632" y="12083"/>
                    <a:pt x="4504" y="12045"/>
                  </a:cubicBezTo>
                  <a:cubicBezTo>
                    <a:pt x="4377" y="12001"/>
                    <a:pt x="4250" y="11957"/>
                    <a:pt x="4121" y="11914"/>
                  </a:cubicBezTo>
                  <a:cubicBezTo>
                    <a:pt x="4058" y="11891"/>
                    <a:pt x="3991" y="11873"/>
                    <a:pt x="3928" y="11846"/>
                  </a:cubicBezTo>
                  <a:lnTo>
                    <a:pt x="3741" y="11760"/>
                  </a:lnTo>
                  <a:cubicBezTo>
                    <a:pt x="3617" y="11701"/>
                    <a:pt x="3488" y="11647"/>
                    <a:pt x="3365" y="11583"/>
                  </a:cubicBezTo>
                  <a:cubicBezTo>
                    <a:pt x="3126" y="11439"/>
                    <a:pt x="2873" y="11310"/>
                    <a:pt x="2648" y="11131"/>
                  </a:cubicBezTo>
                  <a:cubicBezTo>
                    <a:pt x="2409" y="10972"/>
                    <a:pt x="2199" y="10772"/>
                    <a:pt x="1979" y="10577"/>
                  </a:cubicBezTo>
                  <a:cubicBezTo>
                    <a:pt x="1874" y="10475"/>
                    <a:pt x="1778" y="10363"/>
                    <a:pt x="1676" y="10255"/>
                  </a:cubicBezTo>
                  <a:cubicBezTo>
                    <a:pt x="1571" y="10150"/>
                    <a:pt x="1481" y="10030"/>
                    <a:pt x="1391" y="9911"/>
                  </a:cubicBezTo>
                  <a:cubicBezTo>
                    <a:pt x="1199" y="9679"/>
                    <a:pt x="1049" y="9415"/>
                    <a:pt x="886" y="9155"/>
                  </a:cubicBezTo>
                  <a:cubicBezTo>
                    <a:pt x="752" y="8881"/>
                    <a:pt x="605" y="8609"/>
                    <a:pt x="506" y="8313"/>
                  </a:cubicBezTo>
                  <a:cubicBezTo>
                    <a:pt x="294" y="7729"/>
                    <a:pt x="142" y="7104"/>
                    <a:pt x="127" y="6458"/>
                  </a:cubicBezTo>
                  <a:cubicBezTo>
                    <a:pt x="103" y="5816"/>
                    <a:pt x="178" y="5161"/>
                    <a:pt x="350" y="4523"/>
                  </a:cubicBezTo>
                  <a:cubicBezTo>
                    <a:pt x="540" y="3889"/>
                    <a:pt x="820" y="3293"/>
                    <a:pt x="1179" y="2759"/>
                  </a:cubicBezTo>
                  <a:cubicBezTo>
                    <a:pt x="1532" y="2219"/>
                    <a:pt x="1989" y="1767"/>
                    <a:pt x="2476" y="1382"/>
                  </a:cubicBezTo>
                  <a:cubicBezTo>
                    <a:pt x="2716" y="1182"/>
                    <a:pt x="2984" y="1027"/>
                    <a:pt x="3244" y="865"/>
                  </a:cubicBezTo>
                  <a:cubicBezTo>
                    <a:pt x="3518" y="731"/>
                    <a:pt x="3784" y="585"/>
                    <a:pt x="4070" y="489"/>
                  </a:cubicBezTo>
                  <a:cubicBezTo>
                    <a:pt x="4209" y="434"/>
                    <a:pt x="4348" y="380"/>
                    <a:pt x="4492" y="345"/>
                  </a:cubicBezTo>
                  <a:cubicBezTo>
                    <a:pt x="4636" y="308"/>
                    <a:pt x="4777" y="263"/>
                    <a:pt x="4919" y="231"/>
                  </a:cubicBezTo>
                  <a:cubicBezTo>
                    <a:pt x="5208" y="181"/>
                    <a:pt x="5493" y="122"/>
                    <a:pt x="5780" y="112"/>
                  </a:cubicBezTo>
                  <a:cubicBezTo>
                    <a:pt x="5897" y="98"/>
                    <a:pt x="6014" y="94"/>
                    <a:pt x="6130" y="94"/>
                  </a:cubicBezTo>
                  <a:cubicBezTo>
                    <a:pt x="6297" y="94"/>
                    <a:pt x="6463" y="103"/>
                    <a:pt x="6628" y="105"/>
                  </a:cubicBezTo>
                  <a:cubicBezTo>
                    <a:pt x="6767" y="115"/>
                    <a:pt x="6904" y="137"/>
                    <a:pt x="7041" y="153"/>
                  </a:cubicBezTo>
                  <a:lnTo>
                    <a:pt x="7244" y="178"/>
                  </a:lnTo>
                  <a:cubicBezTo>
                    <a:pt x="7313" y="188"/>
                    <a:pt x="7378" y="207"/>
                    <a:pt x="7444" y="221"/>
                  </a:cubicBezTo>
                  <a:cubicBezTo>
                    <a:pt x="7577" y="251"/>
                    <a:pt x="7708" y="282"/>
                    <a:pt x="7838" y="311"/>
                  </a:cubicBezTo>
                  <a:cubicBezTo>
                    <a:pt x="7967" y="345"/>
                    <a:pt x="8091" y="394"/>
                    <a:pt x="8217" y="435"/>
                  </a:cubicBezTo>
                  <a:cubicBezTo>
                    <a:pt x="8471" y="508"/>
                    <a:pt x="8702" y="628"/>
                    <a:pt x="8935" y="731"/>
                  </a:cubicBezTo>
                  <a:cubicBezTo>
                    <a:pt x="9854" y="1178"/>
                    <a:pt x="10573" y="1841"/>
                    <a:pt x="11096" y="2529"/>
                  </a:cubicBezTo>
                  <a:cubicBezTo>
                    <a:pt x="11620" y="3222"/>
                    <a:pt x="11940" y="3956"/>
                    <a:pt x="12118" y="4621"/>
                  </a:cubicBezTo>
                  <a:cubicBezTo>
                    <a:pt x="12294" y="5287"/>
                    <a:pt x="12354" y="5887"/>
                    <a:pt x="12330" y="6374"/>
                  </a:cubicBezTo>
                  <a:cubicBezTo>
                    <a:pt x="12334" y="6617"/>
                    <a:pt x="12303" y="6832"/>
                    <a:pt x="12280" y="7018"/>
                  </a:cubicBezTo>
                  <a:cubicBezTo>
                    <a:pt x="12268" y="7111"/>
                    <a:pt x="12261" y="7198"/>
                    <a:pt x="12248" y="7276"/>
                  </a:cubicBezTo>
                  <a:cubicBezTo>
                    <a:pt x="12231" y="7352"/>
                    <a:pt x="12216" y="7422"/>
                    <a:pt x="12202" y="7485"/>
                  </a:cubicBezTo>
                  <a:cubicBezTo>
                    <a:pt x="12176" y="7608"/>
                    <a:pt x="12156" y="7703"/>
                    <a:pt x="12141" y="7772"/>
                  </a:cubicBezTo>
                  <a:cubicBezTo>
                    <a:pt x="12128" y="7836"/>
                    <a:pt x="12124" y="7870"/>
                    <a:pt x="12124" y="7870"/>
                  </a:cubicBezTo>
                  <a:cubicBezTo>
                    <a:pt x="12124" y="7870"/>
                    <a:pt x="12135" y="7838"/>
                    <a:pt x="12151" y="7774"/>
                  </a:cubicBezTo>
                  <a:cubicBezTo>
                    <a:pt x="12168" y="7706"/>
                    <a:pt x="12192" y="7612"/>
                    <a:pt x="12222" y="7490"/>
                  </a:cubicBezTo>
                  <a:cubicBezTo>
                    <a:pt x="12238" y="7427"/>
                    <a:pt x="12255" y="7357"/>
                    <a:pt x="12273" y="7280"/>
                  </a:cubicBezTo>
                  <a:cubicBezTo>
                    <a:pt x="12289" y="7202"/>
                    <a:pt x="12296" y="7115"/>
                    <a:pt x="12310" y="7022"/>
                  </a:cubicBezTo>
                  <a:cubicBezTo>
                    <a:pt x="12336" y="6836"/>
                    <a:pt x="12371" y="6620"/>
                    <a:pt x="12370" y="6374"/>
                  </a:cubicBezTo>
                  <a:cubicBezTo>
                    <a:pt x="12400" y="5886"/>
                    <a:pt x="12345" y="5280"/>
                    <a:pt x="12174" y="4606"/>
                  </a:cubicBezTo>
                  <a:cubicBezTo>
                    <a:pt x="12000" y="3933"/>
                    <a:pt x="11680" y="3190"/>
                    <a:pt x="11153" y="2486"/>
                  </a:cubicBezTo>
                  <a:cubicBezTo>
                    <a:pt x="10629" y="1786"/>
                    <a:pt x="9904" y="1111"/>
                    <a:pt x="8973" y="655"/>
                  </a:cubicBezTo>
                  <a:cubicBezTo>
                    <a:pt x="8738" y="549"/>
                    <a:pt x="8503" y="427"/>
                    <a:pt x="8246" y="352"/>
                  </a:cubicBezTo>
                  <a:cubicBezTo>
                    <a:pt x="8119" y="310"/>
                    <a:pt x="7994" y="261"/>
                    <a:pt x="7863" y="225"/>
                  </a:cubicBezTo>
                  <a:cubicBezTo>
                    <a:pt x="7730" y="194"/>
                    <a:pt x="7597" y="164"/>
                    <a:pt x="7463" y="132"/>
                  </a:cubicBezTo>
                  <a:cubicBezTo>
                    <a:pt x="7396" y="118"/>
                    <a:pt x="7329" y="98"/>
                    <a:pt x="7260" y="88"/>
                  </a:cubicBezTo>
                  <a:lnTo>
                    <a:pt x="7053" y="62"/>
                  </a:lnTo>
                  <a:cubicBezTo>
                    <a:pt x="6914" y="46"/>
                    <a:pt x="6776" y="22"/>
                    <a:pt x="6634" y="12"/>
                  </a:cubicBezTo>
                  <a:cubicBezTo>
                    <a:pt x="6463" y="10"/>
                    <a:pt x="6289" y="0"/>
                    <a:pt x="6114" y="0"/>
                  </a:cubicBezTo>
                  <a:close/>
                </a:path>
              </a:pathLst>
            </a:custGeom>
            <a:solidFill>
              <a:srgbClr val="3B24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" name="Google Shape;2044;p58">
              <a:extLst>
                <a:ext uri="{FF2B5EF4-FFF2-40B4-BE49-F238E27FC236}">
                  <a16:creationId xmlns:a16="http://schemas.microsoft.com/office/drawing/2014/main" id="{9062944B-2932-410F-A746-69E8C47E3466}"/>
                </a:ext>
              </a:extLst>
            </p:cNvPr>
            <p:cNvSpPr/>
            <p:nvPr/>
          </p:nvSpPr>
          <p:spPr>
            <a:xfrm>
              <a:off x="6272900" y="4240075"/>
              <a:ext cx="242800" cy="224900"/>
            </a:xfrm>
            <a:custGeom>
              <a:avLst/>
              <a:gdLst/>
              <a:ahLst/>
              <a:cxnLst/>
              <a:rect l="l" t="t" r="r" b="b"/>
              <a:pathLst>
                <a:path w="9712" h="8996" extrusionOk="0">
                  <a:moveTo>
                    <a:pt x="1329" y="0"/>
                  </a:moveTo>
                  <a:lnTo>
                    <a:pt x="1" y="1316"/>
                  </a:lnTo>
                  <a:cubicBezTo>
                    <a:pt x="78" y="1368"/>
                    <a:pt x="5898" y="6736"/>
                    <a:pt x="8041" y="8744"/>
                  </a:cubicBezTo>
                  <a:cubicBezTo>
                    <a:pt x="8220" y="8912"/>
                    <a:pt x="8449" y="8996"/>
                    <a:pt x="8678" y="8996"/>
                  </a:cubicBezTo>
                  <a:cubicBezTo>
                    <a:pt x="8912" y="8996"/>
                    <a:pt x="9147" y="8908"/>
                    <a:pt x="9328" y="8732"/>
                  </a:cubicBezTo>
                  <a:cubicBezTo>
                    <a:pt x="9712" y="8361"/>
                    <a:pt x="9707" y="7744"/>
                    <a:pt x="9316" y="7379"/>
                  </a:cubicBezTo>
                  <a:lnTo>
                    <a:pt x="1329" y="0"/>
                  </a:lnTo>
                  <a:close/>
                </a:path>
              </a:pathLst>
            </a:custGeom>
            <a:solidFill>
              <a:schemeClr val="tx2">
                <a:lumMod val="1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2045;p58">
              <a:extLst>
                <a:ext uri="{FF2B5EF4-FFF2-40B4-BE49-F238E27FC236}">
                  <a16:creationId xmlns:a16="http://schemas.microsoft.com/office/drawing/2014/main" id="{743E213F-C05F-4367-95A3-F831BF3B39FB}"/>
                </a:ext>
              </a:extLst>
            </p:cNvPr>
            <p:cNvSpPr/>
            <p:nvPr/>
          </p:nvSpPr>
          <p:spPr>
            <a:xfrm>
              <a:off x="5436450" y="3687125"/>
              <a:ext cx="103950" cy="158300"/>
            </a:xfrm>
            <a:custGeom>
              <a:avLst/>
              <a:gdLst/>
              <a:ahLst/>
              <a:cxnLst/>
              <a:rect l="l" t="t" r="r" b="b"/>
              <a:pathLst>
                <a:path w="4158" h="6332" extrusionOk="0">
                  <a:moveTo>
                    <a:pt x="1739" y="1"/>
                  </a:moveTo>
                  <a:cubicBezTo>
                    <a:pt x="1731" y="1"/>
                    <a:pt x="1725" y="2"/>
                    <a:pt x="1721" y="5"/>
                  </a:cubicBezTo>
                  <a:cubicBezTo>
                    <a:pt x="1272" y="378"/>
                    <a:pt x="2277" y="1037"/>
                    <a:pt x="2277" y="1037"/>
                  </a:cubicBezTo>
                  <a:cubicBezTo>
                    <a:pt x="2277" y="1037"/>
                    <a:pt x="2663" y="1468"/>
                    <a:pt x="2357" y="1789"/>
                  </a:cubicBezTo>
                  <a:cubicBezTo>
                    <a:pt x="2292" y="1856"/>
                    <a:pt x="2217" y="1884"/>
                    <a:pt x="2137" y="1884"/>
                  </a:cubicBezTo>
                  <a:cubicBezTo>
                    <a:pt x="1788" y="1884"/>
                    <a:pt x="1353" y="1354"/>
                    <a:pt x="1353" y="1354"/>
                  </a:cubicBezTo>
                  <a:cubicBezTo>
                    <a:pt x="1353" y="1354"/>
                    <a:pt x="1382" y="1285"/>
                    <a:pt x="1411" y="1285"/>
                  </a:cubicBezTo>
                  <a:cubicBezTo>
                    <a:pt x="1414" y="1285"/>
                    <a:pt x="1416" y="1285"/>
                    <a:pt x="1419" y="1287"/>
                  </a:cubicBezTo>
                  <a:cubicBezTo>
                    <a:pt x="1431" y="1293"/>
                    <a:pt x="1761" y="1558"/>
                    <a:pt x="2050" y="1558"/>
                  </a:cubicBezTo>
                  <a:lnTo>
                    <a:pt x="2050" y="1028"/>
                  </a:lnTo>
                  <a:lnTo>
                    <a:pt x="1457" y="656"/>
                  </a:lnTo>
                  <a:cubicBezTo>
                    <a:pt x="1361" y="596"/>
                    <a:pt x="1252" y="565"/>
                    <a:pt x="1140" y="565"/>
                  </a:cubicBezTo>
                  <a:cubicBezTo>
                    <a:pt x="1099" y="565"/>
                    <a:pt x="1057" y="569"/>
                    <a:pt x="1016" y="578"/>
                  </a:cubicBezTo>
                  <a:lnTo>
                    <a:pt x="811" y="622"/>
                  </a:lnTo>
                  <a:cubicBezTo>
                    <a:pt x="677" y="650"/>
                    <a:pt x="561" y="730"/>
                    <a:pt x="486" y="843"/>
                  </a:cubicBezTo>
                  <a:lnTo>
                    <a:pt x="290" y="1136"/>
                  </a:lnTo>
                  <a:lnTo>
                    <a:pt x="208" y="1247"/>
                  </a:lnTo>
                  <a:cubicBezTo>
                    <a:pt x="127" y="1356"/>
                    <a:pt x="111" y="1500"/>
                    <a:pt x="168" y="1623"/>
                  </a:cubicBezTo>
                  <a:lnTo>
                    <a:pt x="262" y="1831"/>
                  </a:lnTo>
                  <a:lnTo>
                    <a:pt x="133" y="2012"/>
                  </a:lnTo>
                  <a:cubicBezTo>
                    <a:pt x="26" y="2164"/>
                    <a:pt x="0" y="2360"/>
                    <a:pt x="67" y="2534"/>
                  </a:cubicBezTo>
                  <a:lnTo>
                    <a:pt x="1068" y="3911"/>
                  </a:lnTo>
                  <a:lnTo>
                    <a:pt x="2552" y="6332"/>
                  </a:lnTo>
                  <a:lnTo>
                    <a:pt x="4157" y="4607"/>
                  </a:lnTo>
                  <a:lnTo>
                    <a:pt x="3559" y="3959"/>
                  </a:lnTo>
                  <a:lnTo>
                    <a:pt x="3678" y="3491"/>
                  </a:lnTo>
                  <a:cubicBezTo>
                    <a:pt x="3755" y="3184"/>
                    <a:pt x="3748" y="2863"/>
                    <a:pt x="3657" y="2561"/>
                  </a:cubicBezTo>
                  <a:lnTo>
                    <a:pt x="3169" y="931"/>
                  </a:lnTo>
                  <a:cubicBezTo>
                    <a:pt x="3124" y="781"/>
                    <a:pt x="3024" y="655"/>
                    <a:pt x="2889" y="577"/>
                  </a:cubicBezTo>
                  <a:cubicBezTo>
                    <a:pt x="2539" y="377"/>
                    <a:pt x="1869" y="1"/>
                    <a:pt x="1739" y="1"/>
                  </a:cubicBezTo>
                  <a:close/>
                </a:path>
              </a:pathLst>
            </a:custGeom>
            <a:solidFill>
              <a:srgbClr val="FFC0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" name="Google Shape;2046;p58">
              <a:extLst>
                <a:ext uri="{FF2B5EF4-FFF2-40B4-BE49-F238E27FC236}">
                  <a16:creationId xmlns:a16="http://schemas.microsoft.com/office/drawing/2014/main" id="{97A3EF2E-9421-41BB-83DF-C5C6AFB6307E}"/>
                </a:ext>
              </a:extLst>
            </p:cNvPr>
            <p:cNvSpPr/>
            <p:nvPr/>
          </p:nvSpPr>
          <p:spPr>
            <a:xfrm>
              <a:off x="5441625" y="3730150"/>
              <a:ext cx="6200" cy="20150"/>
            </a:xfrm>
            <a:custGeom>
              <a:avLst/>
              <a:gdLst/>
              <a:ahLst/>
              <a:cxnLst/>
              <a:rect l="l" t="t" r="r" b="b"/>
              <a:pathLst>
                <a:path w="248" h="806" extrusionOk="0">
                  <a:moveTo>
                    <a:pt x="11" y="1"/>
                  </a:moveTo>
                  <a:cubicBezTo>
                    <a:pt x="11" y="1"/>
                    <a:pt x="11" y="1"/>
                    <a:pt x="11" y="1"/>
                  </a:cubicBezTo>
                  <a:cubicBezTo>
                    <a:pt x="0" y="5"/>
                    <a:pt x="81" y="188"/>
                    <a:pt x="189" y="410"/>
                  </a:cubicBezTo>
                  <a:cubicBezTo>
                    <a:pt x="193" y="419"/>
                    <a:pt x="197" y="427"/>
                    <a:pt x="201" y="435"/>
                  </a:cubicBezTo>
                  <a:lnTo>
                    <a:pt x="201" y="435"/>
                  </a:lnTo>
                  <a:cubicBezTo>
                    <a:pt x="133" y="530"/>
                    <a:pt x="134" y="648"/>
                    <a:pt x="166" y="714"/>
                  </a:cubicBezTo>
                  <a:cubicBezTo>
                    <a:pt x="192" y="779"/>
                    <a:pt x="233" y="806"/>
                    <a:pt x="243" y="806"/>
                  </a:cubicBezTo>
                  <a:cubicBezTo>
                    <a:pt x="244" y="806"/>
                    <a:pt x="244" y="805"/>
                    <a:pt x="245" y="805"/>
                  </a:cubicBezTo>
                  <a:cubicBezTo>
                    <a:pt x="247" y="801"/>
                    <a:pt x="212" y="773"/>
                    <a:pt x="191" y="705"/>
                  </a:cubicBezTo>
                  <a:cubicBezTo>
                    <a:pt x="168" y="640"/>
                    <a:pt x="172" y="535"/>
                    <a:pt x="240" y="449"/>
                  </a:cubicBezTo>
                  <a:lnTo>
                    <a:pt x="247" y="439"/>
                  </a:lnTo>
                  <a:lnTo>
                    <a:pt x="242" y="429"/>
                  </a:lnTo>
                  <a:cubicBezTo>
                    <a:pt x="236" y="416"/>
                    <a:pt x="231" y="405"/>
                    <a:pt x="225" y="393"/>
                  </a:cubicBezTo>
                  <a:cubicBezTo>
                    <a:pt x="118" y="174"/>
                    <a:pt x="23" y="1"/>
                    <a:pt x="11" y="1"/>
                  </a:cubicBezTo>
                  <a:close/>
                </a:path>
              </a:pathLst>
            </a:custGeom>
            <a:solidFill>
              <a:srgbClr val="FF9B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" name="Google Shape;2047;p58">
              <a:extLst>
                <a:ext uri="{FF2B5EF4-FFF2-40B4-BE49-F238E27FC236}">
                  <a16:creationId xmlns:a16="http://schemas.microsoft.com/office/drawing/2014/main" id="{6198593A-64E1-45C3-BFFE-1D4F420A48DC}"/>
                </a:ext>
              </a:extLst>
            </p:cNvPr>
            <p:cNvSpPr/>
            <p:nvPr/>
          </p:nvSpPr>
          <p:spPr>
            <a:xfrm>
              <a:off x="5448300" y="3705350"/>
              <a:ext cx="17075" cy="44975"/>
            </a:xfrm>
            <a:custGeom>
              <a:avLst/>
              <a:gdLst/>
              <a:ahLst/>
              <a:cxnLst/>
              <a:rect l="l" t="t" r="r" b="b"/>
              <a:pathLst>
                <a:path w="683" h="1799" extrusionOk="0">
                  <a:moveTo>
                    <a:pt x="99" y="0"/>
                  </a:moveTo>
                  <a:cubicBezTo>
                    <a:pt x="88" y="0"/>
                    <a:pt x="1" y="100"/>
                    <a:pt x="26" y="285"/>
                  </a:cubicBezTo>
                  <a:cubicBezTo>
                    <a:pt x="51" y="470"/>
                    <a:pt x="143" y="708"/>
                    <a:pt x="287" y="948"/>
                  </a:cubicBezTo>
                  <a:cubicBezTo>
                    <a:pt x="323" y="1008"/>
                    <a:pt x="358" y="1063"/>
                    <a:pt x="376" y="1120"/>
                  </a:cubicBezTo>
                  <a:cubicBezTo>
                    <a:pt x="394" y="1176"/>
                    <a:pt x="392" y="1235"/>
                    <a:pt x="388" y="1295"/>
                  </a:cubicBezTo>
                  <a:cubicBezTo>
                    <a:pt x="374" y="1413"/>
                    <a:pt x="390" y="1537"/>
                    <a:pt x="442" y="1616"/>
                  </a:cubicBezTo>
                  <a:cubicBezTo>
                    <a:pt x="535" y="1767"/>
                    <a:pt x="653" y="1799"/>
                    <a:pt x="672" y="1799"/>
                  </a:cubicBezTo>
                  <a:cubicBezTo>
                    <a:pt x="674" y="1799"/>
                    <a:pt x="675" y="1798"/>
                    <a:pt x="675" y="1798"/>
                  </a:cubicBezTo>
                  <a:cubicBezTo>
                    <a:pt x="682" y="1788"/>
                    <a:pt x="563" y="1751"/>
                    <a:pt x="481" y="1595"/>
                  </a:cubicBezTo>
                  <a:cubicBezTo>
                    <a:pt x="439" y="1517"/>
                    <a:pt x="429" y="1419"/>
                    <a:pt x="445" y="1299"/>
                  </a:cubicBezTo>
                  <a:cubicBezTo>
                    <a:pt x="450" y="1240"/>
                    <a:pt x="454" y="1171"/>
                    <a:pt x="434" y="1102"/>
                  </a:cubicBezTo>
                  <a:cubicBezTo>
                    <a:pt x="413" y="1035"/>
                    <a:pt x="375" y="974"/>
                    <a:pt x="339" y="916"/>
                  </a:cubicBezTo>
                  <a:cubicBezTo>
                    <a:pt x="200" y="684"/>
                    <a:pt x="103" y="450"/>
                    <a:pt x="69" y="278"/>
                  </a:cubicBezTo>
                  <a:cubicBezTo>
                    <a:pt x="34" y="102"/>
                    <a:pt x="109" y="4"/>
                    <a:pt x="100" y="1"/>
                  </a:cubicBezTo>
                  <a:cubicBezTo>
                    <a:pt x="100" y="0"/>
                    <a:pt x="100" y="0"/>
                    <a:pt x="99" y="0"/>
                  </a:cubicBezTo>
                  <a:close/>
                </a:path>
              </a:pathLst>
            </a:custGeom>
            <a:solidFill>
              <a:srgbClr val="FF9B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2048;p58">
              <a:extLst>
                <a:ext uri="{FF2B5EF4-FFF2-40B4-BE49-F238E27FC236}">
                  <a16:creationId xmlns:a16="http://schemas.microsoft.com/office/drawing/2014/main" id="{CCA55A79-3F66-4BBA-AD37-8372341DAB5E}"/>
                </a:ext>
              </a:extLst>
            </p:cNvPr>
            <p:cNvSpPr/>
            <p:nvPr/>
          </p:nvSpPr>
          <p:spPr>
            <a:xfrm>
              <a:off x="5465525" y="3709475"/>
              <a:ext cx="6325" cy="10925"/>
            </a:xfrm>
            <a:custGeom>
              <a:avLst/>
              <a:gdLst/>
              <a:ahLst/>
              <a:cxnLst/>
              <a:rect l="l" t="t" r="r" b="b"/>
              <a:pathLst>
                <a:path w="253" h="437" extrusionOk="0">
                  <a:moveTo>
                    <a:pt x="17" y="1"/>
                  </a:moveTo>
                  <a:cubicBezTo>
                    <a:pt x="16" y="1"/>
                    <a:pt x="15" y="1"/>
                    <a:pt x="14" y="2"/>
                  </a:cubicBezTo>
                  <a:cubicBezTo>
                    <a:pt x="0" y="14"/>
                    <a:pt x="67" y="101"/>
                    <a:pt x="127" y="216"/>
                  </a:cubicBezTo>
                  <a:cubicBezTo>
                    <a:pt x="192" y="328"/>
                    <a:pt x="187" y="431"/>
                    <a:pt x="202" y="436"/>
                  </a:cubicBezTo>
                  <a:cubicBezTo>
                    <a:pt x="203" y="436"/>
                    <a:pt x="203" y="436"/>
                    <a:pt x="204" y="436"/>
                  </a:cubicBezTo>
                  <a:cubicBezTo>
                    <a:pt x="223" y="436"/>
                    <a:pt x="253" y="310"/>
                    <a:pt x="182" y="187"/>
                  </a:cubicBezTo>
                  <a:cubicBezTo>
                    <a:pt x="119" y="70"/>
                    <a:pt x="36" y="1"/>
                    <a:pt x="17" y="1"/>
                  </a:cubicBezTo>
                  <a:close/>
                </a:path>
              </a:pathLst>
            </a:custGeom>
            <a:solidFill>
              <a:srgbClr val="FF9B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" name="Google Shape;2049;p58">
              <a:extLst>
                <a:ext uri="{FF2B5EF4-FFF2-40B4-BE49-F238E27FC236}">
                  <a16:creationId xmlns:a16="http://schemas.microsoft.com/office/drawing/2014/main" id="{5C22BB1B-A519-4D04-8A45-D83C59FD0332}"/>
                </a:ext>
              </a:extLst>
            </p:cNvPr>
            <p:cNvSpPr/>
            <p:nvPr/>
          </p:nvSpPr>
          <p:spPr>
            <a:xfrm>
              <a:off x="5478500" y="3780275"/>
              <a:ext cx="155300" cy="232025"/>
            </a:xfrm>
            <a:custGeom>
              <a:avLst/>
              <a:gdLst/>
              <a:ahLst/>
              <a:cxnLst/>
              <a:rect l="l" t="t" r="r" b="b"/>
              <a:pathLst>
                <a:path w="6212" h="9281" extrusionOk="0">
                  <a:moveTo>
                    <a:pt x="2056" y="0"/>
                  </a:moveTo>
                  <a:lnTo>
                    <a:pt x="1" y="1612"/>
                  </a:lnTo>
                  <a:lnTo>
                    <a:pt x="2426" y="8514"/>
                  </a:lnTo>
                  <a:lnTo>
                    <a:pt x="3038" y="9281"/>
                  </a:lnTo>
                  <a:lnTo>
                    <a:pt x="6211" y="5468"/>
                  </a:lnTo>
                  <a:lnTo>
                    <a:pt x="2056" y="0"/>
                  </a:lnTo>
                  <a:close/>
                </a:path>
              </a:pathLst>
            </a:custGeom>
            <a:solidFill>
              <a:srgbClr val="5741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2050;p58">
              <a:extLst>
                <a:ext uri="{FF2B5EF4-FFF2-40B4-BE49-F238E27FC236}">
                  <a16:creationId xmlns:a16="http://schemas.microsoft.com/office/drawing/2014/main" id="{112C9483-A502-4D00-A169-4B7B8D944EE2}"/>
                </a:ext>
              </a:extLst>
            </p:cNvPr>
            <p:cNvSpPr/>
            <p:nvPr/>
          </p:nvSpPr>
          <p:spPr>
            <a:xfrm>
              <a:off x="5892200" y="4913250"/>
              <a:ext cx="90250" cy="157100"/>
            </a:xfrm>
            <a:custGeom>
              <a:avLst/>
              <a:gdLst/>
              <a:ahLst/>
              <a:cxnLst/>
              <a:rect l="l" t="t" r="r" b="b"/>
              <a:pathLst>
                <a:path w="3610" h="6284" extrusionOk="0">
                  <a:moveTo>
                    <a:pt x="3359" y="1"/>
                  </a:moveTo>
                  <a:lnTo>
                    <a:pt x="0" y="88"/>
                  </a:lnTo>
                  <a:lnTo>
                    <a:pt x="263" y="6284"/>
                  </a:lnTo>
                  <a:lnTo>
                    <a:pt x="3609" y="6209"/>
                  </a:lnTo>
                  <a:lnTo>
                    <a:pt x="3359" y="1"/>
                  </a:lnTo>
                  <a:close/>
                </a:path>
              </a:pathLst>
            </a:custGeom>
            <a:solidFill>
              <a:srgbClr val="FDA9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2051;p58">
              <a:extLst>
                <a:ext uri="{FF2B5EF4-FFF2-40B4-BE49-F238E27FC236}">
                  <a16:creationId xmlns:a16="http://schemas.microsoft.com/office/drawing/2014/main" id="{BD7DECE1-B2CC-4368-9F10-70614A8CB051}"/>
                </a:ext>
              </a:extLst>
            </p:cNvPr>
            <p:cNvSpPr/>
            <p:nvPr/>
          </p:nvSpPr>
          <p:spPr>
            <a:xfrm>
              <a:off x="5930825" y="4912200"/>
              <a:ext cx="9725" cy="151400"/>
            </a:xfrm>
            <a:custGeom>
              <a:avLst/>
              <a:gdLst/>
              <a:ahLst/>
              <a:cxnLst/>
              <a:rect l="l" t="t" r="r" b="b"/>
              <a:pathLst>
                <a:path w="389" h="6056" extrusionOk="0">
                  <a:moveTo>
                    <a:pt x="28" y="1"/>
                  </a:moveTo>
                  <a:cubicBezTo>
                    <a:pt x="28" y="1"/>
                    <a:pt x="28" y="1"/>
                    <a:pt x="28" y="1"/>
                  </a:cubicBezTo>
                  <a:cubicBezTo>
                    <a:pt x="0" y="2"/>
                    <a:pt x="52" y="1358"/>
                    <a:pt x="144" y="3031"/>
                  </a:cubicBezTo>
                  <a:cubicBezTo>
                    <a:pt x="236" y="4701"/>
                    <a:pt x="333" y="6055"/>
                    <a:pt x="361" y="6055"/>
                  </a:cubicBezTo>
                  <a:cubicBezTo>
                    <a:pt x="361" y="6055"/>
                    <a:pt x="361" y="6055"/>
                    <a:pt x="361" y="6055"/>
                  </a:cubicBezTo>
                  <a:cubicBezTo>
                    <a:pt x="389" y="6053"/>
                    <a:pt x="337" y="4696"/>
                    <a:pt x="245" y="3025"/>
                  </a:cubicBezTo>
                  <a:cubicBezTo>
                    <a:pt x="154" y="1354"/>
                    <a:pt x="56" y="1"/>
                    <a:pt x="28" y="1"/>
                  </a:cubicBezTo>
                  <a:close/>
                </a:path>
              </a:pathLst>
            </a:custGeom>
            <a:solidFill>
              <a:srgbClr val="3B24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2052;p58">
              <a:extLst>
                <a:ext uri="{FF2B5EF4-FFF2-40B4-BE49-F238E27FC236}">
                  <a16:creationId xmlns:a16="http://schemas.microsoft.com/office/drawing/2014/main" id="{946FA96B-80E1-440A-9B7E-D585E8363980}"/>
                </a:ext>
              </a:extLst>
            </p:cNvPr>
            <p:cNvSpPr/>
            <p:nvPr/>
          </p:nvSpPr>
          <p:spPr>
            <a:xfrm>
              <a:off x="5898300" y="5057500"/>
              <a:ext cx="84150" cy="12850"/>
            </a:xfrm>
            <a:custGeom>
              <a:avLst/>
              <a:gdLst/>
              <a:ahLst/>
              <a:cxnLst/>
              <a:rect l="l" t="t" r="r" b="b"/>
              <a:pathLst>
                <a:path w="3366" h="514" extrusionOk="0">
                  <a:moveTo>
                    <a:pt x="3347" y="0"/>
                  </a:moveTo>
                  <a:lnTo>
                    <a:pt x="1" y="87"/>
                  </a:lnTo>
                  <a:lnTo>
                    <a:pt x="19" y="514"/>
                  </a:lnTo>
                  <a:lnTo>
                    <a:pt x="3365" y="439"/>
                  </a:lnTo>
                  <a:lnTo>
                    <a:pt x="3347" y="0"/>
                  </a:lnTo>
                  <a:close/>
                </a:path>
              </a:pathLst>
            </a:custGeom>
            <a:solidFill>
              <a:srgbClr val="3B24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" name="Google Shape;2053;p58">
              <a:extLst>
                <a:ext uri="{FF2B5EF4-FFF2-40B4-BE49-F238E27FC236}">
                  <a16:creationId xmlns:a16="http://schemas.microsoft.com/office/drawing/2014/main" id="{B5E1635E-B097-499B-B436-5E91D071B264}"/>
                </a:ext>
              </a:extLst>
            </p:cNvPr>
            <p:cNvSpPr/>
            <p:nvPr/>
          </p:nvSpPr>
          <p:spPr>
            <a:xfrm>
              <a:off x="5897775" y="4995850"/>
              <a:ext cx="82775" cy="29000"/>
            </a:xfrm>
            <a:custGeom>
              <a:avLst/>
              <a:gdLst/>
              <a:ahLst/>
              <a:cxnLst/>
              <a:rect l="l" t="t" r="r" b="b"/>
              <a:pathLst>
                <a:path w="3311" h="1160" extrusionOk="0">
                  <a:moveTo>
                    <a:pt x="1645" y="1"/>
                  </a:moveTo>
                  <a:cubicBezTo>
                    <a:pt x="1616" y="1"/>
                    <a:pt x="1587" y="2"/>
                    <a:pt x="1557" y="3"/>
                  </a:cubicBezTo>
                  <a:cubicBezTo>
                    <a:pt x="979" y="31"/>
                    <a:pt x="507" y="337"/>
                    <a:pt x="280" y="630"/>
                  </a:cubicBezTo>
                  <a:cubicBezTo>
                    <a:pt x="163" y="775"/>
                    <a:pt x="92" y="910"/>
                    <a:pt x="53" y="1006"/>
                  </a:cubicBezTo>
                  <a:cubicBezTo>
                    <a:pt x="14" y="1102"/>
                    <a:pt x="1" y="1157"/>
                    <a:pt x="6" y="1159"/>
                  </a:cubicBezTo>
                  <a:cubicBezTo>
                    <a:pt x="7" y="1159"/>
                    <a:pt x="7" y="1159"/>
                    <a:pt x="7" y="1159"/>
                  </a:cubicBezTo>
                  <a:cubicBezTo>
                    <a:pt x="28" y="1159"/>
                    <a:pt x="100" y="940"/>
                    <a:pt x="335" y="677"/>
                  </a:cubicBezTo>
                  <a:cubicBezTo>
                    <a:pt x="565" y="408"/>
                    <a:pt x="1015" y="132"/>
                    <a:pt x="1563" y="104"/>
                  </a:cubicBezTo>
                  <a:cubicBezTo>
                    <a:pt x="1592" y="103"/>
                    <a:pt x="1620" y="102"/>
                    <a:pt x="1648" y="102"/>
                  </a:cubicBezTo>
                  <a:cubicBezTo>
                    <a:pt x="2158" y="102"/>
                    <a:pt x="2588" y="342"/>
                    <a:pt x="2857" y="541"/>
                  </a:cubicBezTo>
                  <a:cubicBezTo>
                    <a:pt x="3138" y="750"/>
                    <a:pt x="3282" y="921"/>
                    <a:pt x="3304" y="921"/>
                  </a:cubicBezTo>
                  <a:cubicBezTo>
                    <a:pt x="3305" y="921"/>
                    <a:pt x="3305" y="921"/>
                    <a:pt x="3306" y="921"/>
                  </a:cubicBezTo>
                  <a:cubicBezTo>
                    <a:pt x="3310" y="917"/>
                    <a:pt x="3280" y="868"/>
                    <a:pt x="3214" y="789"/>
                  </a:cubicBezTo>
                  <a:cubicBezTo>
                    <a:pt x="3148" y="710"/>
                    <a:pt x="3045" y="602"/>
                    <a:pt x="2902" y="484"/>
                  </a:cubicBezTo>
                  <a:cubicBezTo>
                    <a:pt x="2757" y="368"/>
                    <a:pt x="2572" y="243"/>
                    <a:pt x="2344" y="147"/>
                  </a:cubicBezTo>
                  <a:cubicBezTo>
                    <a:pt x="2142" y="60"/>
                    <a:pt x="1901" y="1"/>
                    <a:pt x="1645" y="1"/>
                  </a:cubicBezTo>
                  <a:close/>
                </a:path>
              </a:pathLst>
            </a:custGeom>
            <a:solidFill>
              <a:srgbClr val="3B24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Google Shape;2054;p58">
              <a:extLst>
                <a:ext uri="{FF2B5EF4-FFF2-40B4-BE49-F238E27FC236}">
                  <a16:creationId xmlns:a16="http://schemas.microsoft.com/office/drawing/2014/main" id="{7E046AC4-E7C4-4588-AA14-0A5206A72997}"/>
                </a:ext>
              </a:extLst>
            </p:cNvPr>
            <p:cNvSpPr/>
            <p:nvPr/>
          </p:nvSpPr>
          <p:spPr>
            <a:xfrm>
              <a:off x="5894225" y="4957425"/>
              <a:ext cx="84425" cy="18600"/>
            </a:xfrm>
            <a:custGeom>
              <a:avLst/>
              <a:gdLst/>
              <a:ahLst/>
              <a:cxnLst/>
              <a:rect l="l" t="t" r="r" b="b"/>
              <a:pathLst>
                <a:path w="3377" h="744" extrusionOk="0">
                  <a:moveTo>
                    <a:pt x="3348" y="1"/>
                  </a:moveTo>
                  <a:lnTo>
                    <a:pt x="1" y="230"/>
                  </a:lnTo>
                  <a:lnTo>
                    <a:pt x="23" y="744"/>
                  </a:lnTo>
                  <a:lnTo>
                    <a:pt x="3376" y="684"/>
                  </a:lnTo>
                  <a:lnTo>
                    <a:pt x="334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2055;p58">
              <a:extLst>
                <a:ext uri="{FF2B5EF4-FFF2-40B4-BE49-F238E27FC236}">
                  <a16:creationId xmlns:a16="http://schemas.microsoft.com/office/drawing/2014/main" id="{CAFC41DF-0ACB-432B-A233-DBBA84293E76}"/>
                </a:ext>
              </a:extLst>
            </p:cNvPr>
            <p:cNvSpPr/>
            <p:nvPr/>
          </p:nvSpPr>
          <p:spPr>
            <a:xfrm>
              <a:off x="5604025" y="4923800"/>
              <a:ext cx="183100" cy="148525"/>
            </a:xfrm>
            <a:custGeom>
              <a:avLst/>
              <a:gdLst/>
              <a:ahLst/>
              <a:cxnLst/>
              <a:rect l="l" t="t" r="r" b="b"/>
              <a:pathLst>
                <a:path w="7324" h="5941" extrusionOk="0">
                  <a:moveTo>
                    <a:pt x="7310" y="0"/>
                  </a:moveTo>
                  <a:lnTo>
                    <a:pt x="3653" y="37"/>
                  </a:lnTo>
                  <a:lnTo>
                    <a:pt x="3816" y="3808"/>
                  </a:lnTo>
                  <a:cubicBezTo>
                    <a:pt x="3816" y="3808"/>
                    <a:pt x="38" y="5241"/>
                    <a:pt x="0" y="5940"/>
                  </a:cubicBezTo>
                  <a:lnTo>
                    <a:pt x="7323" y="5886"/>
                  </a:lnTo>
                  <a:lnTo>
                    <a:pt x="7310" y="0"/>
                  </a:lnTo>
                  <a:close/>
                </a:path>
              </a:pathLst>
            </a:custGeom>
            <a:solidFill>
              <a:srgbClr val="FDA9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Google Shape;2056;p58">
              <a:extLst>
                <a:ext uri="{FF2B5EF4-FFF2-40B4-BE49-F238E27FC236}">
                  <a16:creationId xmlns:a16="http://schemas.microsoft.com/office/drawing/2014/main" id="{8B44FC4E-067C-4ABD-BFFB-F16D8A324C70}"/>
                </a:ext>
              </a:extLst>
            </p:cNvPr>
            <p:cNvSpPr/>
            <p:nvPr/>
          </p:nvSpPr>
          <p:spPr>
            <a:xfrm>
              <a:off x="5744850" y="5010700"/>
              <a:ext cx="15950" cy="14350"/>
            </a:xfrm>
            <a:custGeom>
              <a:avLst/>
              <a:gdLst/>
              <a:ahLst/>
              <a:cxnLst/>
              <a:rect l="l" t="t" r="r" b="b"/>
              <a:pathLst>
                <a:path w="638" h="574" extrusionOk="0">
                  <a:moveTo>
                    <a:pt x="335" y="0"/>
                  </a:moveTo>
                  <a:cubicBezTo>
                    <a:pt x="217" y="0"/>
                    <a:pt x="87" y="92"/>
                    <a:pt x="49" y="203"/>
                  </a:cubicBezTo>
                  <a:cubicBezTo>
                    <a:pt x="1" y="343"/>
                    <a:pt x="127" y="530"/>
                    <a:pt x="270" y="566"/>
                  </a:cubicBezTo>
                  <a:cubicBezTo>
                    <a:pt x="289" y="571"/>
                    <a:pt x="309" y="573"/>
                    <a:pt x="329" y="573"/>
                  </a:cubicBezTo>
                  <a:cubicBezTo>
                    <a:pt x="455" y="573"/>
                    <a:pt x="580" y="479"/>
                    <a:pt x="608" y="354"/>
                  </a:cubicBezTo>
                  <a:cubicBezTo>
                    <a:pt x="637" y="218"/>
                    <a:pt x="551" y="69"/>
                    <a:pt x="421" y="20"/>
                  </a:cubicBezTo>
                  <a:lnTo>
                    <a:pt x="421" y="20"/>
                  </a:lnTo>
                  <a:cubicBezTo>
                    <a:pt x="394" y="6"/>
                    <a:pt x="365" y="0"/>
                    <a:pt x="335" y="0"/>
                  </a:cubicBezTo>
                  <a:close/>
                </a:path>
              </a:pathLst>
            </a:custGeom>
            <a:solidFill>
              <a:srgbClr val="FFE8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2057;p58">
              <a:extLst>
                <a:ext uri="{FF2B5EF4-FFF2-40B4-BE49-F238E27FC236}">
                  <a16:creationId xmlns:a16="http://schemas.microsoft.com/office/drawing/2014/main" id="{EAE0AC6B-2AB5-4E37-9AD7-774A4F0F19FA}"/>
                </a:ext>
              </a:extLst>
            </p:cNvPr>
            <p:cNvSpPr/>
            <p:nvPr/>
          </p:nvSpPr>
          <p:spPr>
            <a:xfrm>
              <a:off x="5601750" y="5056200"/>
              <a:ext cx="185375" cy="16125"/>
            </a:xfrm>
            <a:custGeom>
              <a:avLst/>
              <a:gdLst/>
              <a:ahLst/>
              <a:cxnLst/>
              <a:rect l="l" t="t" r="r" b="b"/>
              <a:pathLst>
                <a:path w="7415" h="645" extrusionOk="0">
                  <a:moveTo>
                    <a:pt x="7413" y="1"/>
                  </a:moveTo>
                  <a:lnTo>
                    <a:pt x="327" y="268"/>
                  </a:lnTo>
                  <a:cubicBezTo>
                    <a:pt x="327" y="268"/>
                    <a:pt x="1" y="414"/>
                    <a:pt x="39" y="644"/>
                  </a:cubicBezTo>
                  <a:lnTo>
                    <a:pt x="7414" y="590"/>
                  </a:lnTo>
                  <a:lnTo>
                    <a:pt x="7413" y="1"/>
                  </a:lnTo>
                  <a:close/>
                </a:path>
              </a:pathLst>
            </a:custGeom>
            <a:solidFill>
              <a:srgbClr val="3B24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" name="Google Shape;2058;p58">
              <a:extLst>
                <a:ext uri="{FF2B5EF4-FFF2-40B4-BE49-F238E27FC236}">
                  <a16:creationId xmlns:a16="http://schemas.microsoft.com/office/drawing/2014/main" id="{06BF38F0-EBFE-4386-A0F7-3FCAD88A9FF0}"/>
                </a:ext>
              </a:extLst>
            </p:cNvPr>
            <p:cNvSpPr/>
            <p:nvPr/>
          </p:nvSpPr>
          <p:spPr>
            <a:xfrm>
              <a:off x="5697650" y="5018750"/>
              <a:ext cx="17600" cy="11300"/>
            </a:xfrm>
            <a:custGeom>
              <a:avLst/>
              <a:gdLst/>
              <a:ahLst/>
              <a:cxnLst/>
              <a:rect l="l" t="t" r="r" b="b"/>
              <a:pathLst>
                <a:path w="704" h="452" extrusionOk="0">
                  <a:moveTo>
                    <a:pt x="123" y="0"/>
                  </a:moveTo>
                  <a:cubicBezTo>
                    <a:pt x="48" y="0"/>
                    <a:pt x="1" y="19"/>
                    <a:pt x="5" y="35"/>
                  </a:cubicBezTo>
                  <a:cubicBezTo>
                    <a:pt x="6" y="70"/>
                    <a:pt x="186" y="85"/>
                    <a:pt x="364" y="200"/>
                  </a:cubicBezTo>
                  <a:cubicBezTo>
                    <a:pt x="537" y="305"/>
                    <a:pt x="630" y="452"/>
                    <a:pt x="666" y="452"/>
                  </a:cubicBezTo>
                  <a:cubicBezTo>
                    <a:pt x="668" y="452"/>
                    <a:pt x="669" y="452"/>
                    <a:pt x="671" y="451"/>
                  </a:cubicBezTo>
                  <a:cubicBezTo>
                    <a:pt x="704" y="443"/>
                    <a:pt x="649" y="228"/>
                    <a:pt x="431" y="94"/>
                  </a:cubicBezTo>
                  <a:cubicBezTo>
                    <a:pt x="318" y="22"/>
                    <a:pt x="204" y="0"/>
                    <a:pt x="123" y="0"/>
                  </a:cubicBezTo>
                  <a:close/>
                </a:path>
              </a:pathLst>
            </a:custGeom>
            <a:solidFill>
              <a:srgbClr val="3B24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" name="Google Shape;2059;p58">
              <a:extLst>
                <a:ext uri="{FF2B5EF4-FFF2-40B4-BE49-F238E27FC236}">
                  <a16:creationId xmlns:a16="http://schemas.microsoft.com/office/drawing/2014/main" id="{E2894B5F-0FA6-4DD6-9ADB-A34C9A1ECB2F}"/>
                </a:ext>
              </a:extLst>
            </p:cNvPr>
            <p:cNvSpPr/>
            <p:nvPr/>
          </p:nvSpPr>
          <p:spPr>
            <a:xfrm>
              <a:off x="5678275" y="5027375"/>
              <a:ext cx="13300" cy="14325"/>
            </a:xfrm>
            <a:custGeom>
              <a:avLst/>
              <a:gdLst/>
              <a:ahLst/>
              <a:cxnLst/>
              <a:rect l="l" t="t" r="r" b="b"/>
              <a:pathLst>
                <a:path w="532" h="573" extrusionOk="0">
                  <a:moveTo>
                    <a:pt x="49" y="0"/>
                  </a:moveTo>
                  <a:cubicBezTo>
                    <a:pt x="24" y="0"/>
                    <a:pt x="9" y="6"/>
                    <a:pt x="9" y="15"/>
                  </a:cubicBezTo>
                  <a:cubicBezTo>
                    <a:pt x="1" y="50"/>
                    <a:pt x="157" y="110"/>
                    <a:pt x="280" y="261"/>
                  </a:cubicBezTo>
                  <a:cubicBezTo>
                    <a:pt x="408" y="409"/>
                    <a:pt x="440" y="572"/>
                    <a:pt x="475" y="572"/>
                  </a:cubicBezTo>
                  <a:cubicBezTo>
                    <a:pt x="475" y="572"/>
                    <a:pt x="476" y="572"/>
                    <a:pt x="476" y="572"/>
                  </a:cubicBezTo>
                  <a:cubicBezTo>
                    <a:pt x="476" y="572"/>
                    <a:pt x="477" y="572"/>
                    <a:pt x="477" y="572"/>
                  </a:cubicBezTo>
                  <a:cubicBezTo>
                    <a:pt x="510" y="572"/>
                    <a:pt x="531" y="364"/>
                    <a:pt x="376" y="181"/>
                  </a:cubicBezTo>
                  <a:cubicBezTo>
                    <a:pt x="262" y="44"/>
                    <a:pt x="118" y="0"/>
                    <a:pt x="49" y="0"/>
                  </a:cubicBezTo>
                  <a:close/>
                </a:path>
              </a:pathLst>
            </a:custGeom>
            <a:solidFill>
              <a:srgbClr val="3B24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2060;p58">
              <a:extLst>
                <a:ext uri="{FF2B5EF4-FFF2-40B4-BE49-F238E27FC236}">
                  <a16:creationId xmlns:a16="http://schemas.microsoft.com/office/drawing/2014/main" id="{9ECA05AF-72BF-4B35-A868-011283A05FBF}"/>
                </a:ext>
              </a:extLst>
            </p:cNvPr>
            <p:cNvSpPr/>
            <p:nvPr/>
          </p:nvSpPr>
          <p:spPr>
            <a:xfrm>
              <a:off x="5659900" y="5035475"/>
              <a:ext cx="9775" cy="15525"/>
            </a:xfrm>
            <a:custGeom>
              <a:avLst/>
              <a:gdLst/>
              <a:ahLst/>
              <a:cxnLst/>
              <a:rect l="l" t="t" r="r" b="b"/>
              <a:pathLst>
                <a:path w="391" h="621" extrusionOk="0">
                  <a:moveTo>
                    <a:pt x="36" y="1"/>
                  </a:moveTo>
                  <a:cubicBezTo>
                    <a:pt x="28" y="1"/>
                    <a:pt x="23" y="3"/>
                    <a:pt x="21" y="7"/>
                  </a:cubicBezTo>
                  <a:cubicBezTo>
                    <a:pt x="1" y="37"/>
                    <a:pt x="111" y="142"/>
                    <a:pt x="186" y="304"/>
                  </a:cubicBezTo>
                  <a:cubicBezTo>
                    <a:pt x="263" y="465"/>
                    <a:pt x="275" y="617"/>
                    <a:pt x="311" y="620"/>
                  </a:cubicBezTo>
                  <a:cubicBezTo>
                    <a:pt x="311" y="620"/>
                    <a:pt x="312" y="621"/>
                    <a:pt x="313" y="621"/>
                  </a:cubicBezTo>
                  <a:cubicBezTo>
                    <a:pt x="346" y="621"/>
                    <a:pt x="391" y="443"/>
                    <a:pt x="298" y="251"/>
                  </a:cubicBezTo>
                  <a:cubicBezTo>
                    <a:pt x="219" y="81"/>
                    <a:pt x="82" y="1"/>
                    <a:pt x="36" y="1"/>
                  </a:cubicBezTo>
                  <a:close/>
                </a:path>
              </a:pathLst>
            </a:custGeom>
            <a:solidFill>
              <a:srgbClr val="3B24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" name="Google Shape;2061;p58">
              <a:extLst>
                <a:ext uri="{FF2B5EF4-FFF2-40B4-BE49-F238E27FC236}">
                  <a16:creationId xmlns:a16="http://schemas.microsoft.com/office/drawing/2014/main" id="{1DF5DBB9-80CF-416D-8896-CF1CAA00D616}"/>
                </a:ext>
              </a:extLst>
            </p:cNvPr>
            <p:cNvSpPr/>
            <p:nvPr/>
          </p:nvSpPr>
          <p:spPr>
            <a:xfrm>
              <a:off x="5698800" y="4994550"/>
              <a:ext cx="20075" cy="4500"/>
            </a:xfrm>
            <a:custGeom>
              <a:avLst/>
              <a:gdLst/>
              <a:ahLst/>
              <a:cxnLst/>
              <a:rect l="l" t="t" r="r" b="b"/>
              <a:pathLst>
                <a:path w="803" h="180" extrusionOk="0">
                  <a:moveTo>
                    <a:pt x="370" y="1"/>
                  </a:moveTo>
                  <a:cubicBezTo>
                    <a:pt x="150" y="1"/>
                    <a:pt x="1" y="106"/>
                    <a:pt x="17" y="133"/>
                  </a:cubicBezTo>
                  <a:cubicBezTo>
                    <a:pt x="21" y="141"/>
                    <a:pt x="34" y="144"/>
                    <a:pt x="55" y="144"/>
                  </a:cubicBezTo>
                  <a:cubicBezTo>
                    <a:pt x="108" y="144"/>
                    <a:pt x="211" y="125"/>
                    <a:pt x="334" y="125"/>
                  </a:cubicBezTo>
                  <a:cubicBezTo>
                    <a:pt x="356" y="125"/>
                    <a:pt x="378" y="125"/>
                    <a:pt x="401" y="127"/>
                  </a:cubicBezTo>
                  <a:cubicBezTo>
                    <a:pt x="567" y="134"/>
                    <a:pt x="703" y="180"/>
                    <a:pt x="758" y="180"/>
                  </a:cubicBezTo>
                  <a:cubicBezTo>
                    <a:pt x="771" y="180"/>
                    <a:pt x="779" y="177"/>
                    <a:pt x="783" y="171"/>
                  </a:cubicBezTo>
                  <a:cubicBezTo>
                    <a:pt x="803" y="145"/>
                    <a:pt x="648" y="13"/>
                    <a:pt x="407" y="2"/>
                  </a:cubicBezTo>
                  <a:cubicBezTo>
                    <a:pt x="395" y="1"/>
                    <a:pt x="382" y="1"/>
                    <a:pt x="370" y="1"/>
                  </a:cubicBezTo>
                  <a:close/>
                </a:path>
              </a:pathLst>
            </a:custGeom>
            <a:solidFill>
              <a:srgbClr val="3B24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" name="Google Shape;2062;p58">
              <a:extLst>
                <a:ext uri="{FF2B5EF4-FFF2-40B4-BE49-F238E27FC236}">
                  <a16:creationId xmlns:a16="http://schemas.microsoft.com/office/drawing/2014/main" id="{2E7628A2-7323-4836-B1F1-80DDA4288FAC}"/>
                </a:ext>
              </a:extLst>
            </p:cNvPr>
            <p:cNvSpPr/>
            <p:nvPr/>
          </p:nvSpPr>
          <p:spPr>
            <a:xfrm>
              <a:off x="5695775" y="4962550"/>
              <a:ext cx="28500" cy="15750"/>
            </a:xfrm>
            <a:custGeom>
              <a:avLst/>
              <a:gdLst/>
              <a:ahLst/>
              <a:cxnLst/>
              <a:rect l="l" t="t" r="r" b="b"/>
              <a:pathLst>
                <a:path w="1140" h="630" extrusionOk="0">
                  <a:moveTo>
                    <a:pt x="920" y="125"/>
                  </a:moveTo>
                  <a:cubicBezTo>
                    <a:pt x="953" y="125"/>
                    <a:pt x="978" y="133"/>
                    <a:pt x="989" y="152"/>
                  </a:cubicBezTo>
                  <a:cubicBezTo>
                    <a:pt x="997" y="165"/>
                    <a:pt x="998" y="170"/>
                    <a:pt x="982" y="194"/>
                  </a:cubicBezTo>
                  <a:cubicBezTo>
                    <a:pt x="965" y="215"/>
                    <a:pt x="934" y="236"/>
                    <a:pt x="900" y="258"/>
                  </a:cubicBezTo>
                  <a:cubicBezTo>
                    <a:pt x="836" y="301"/>
                    <a:pt x="770" y="338"/>
                    <a:pt x="706" y="371"/>
                  </a:cubicBezTo>
                  <a:cubicBezTo>
                    <a:pt x="578" y="436"/>
                    <a:pt x="455" y="480"/>
                    <a:pt x="350" y="510"/>
                  </a:cubicBezTo>
                  <a:cubicBezTo>
                    <a:pt x="236" y="543"/>
                    <a:pt x="143" y="561"/>
                    <a:pt x="82" y="574"/>
                  </a:cubicBezTo>
                  <a:lnTo>
                    <a:pt x="82" y="574"/>
                  </a:lnTo>
                  <a:cubicBezTo>
                    <a:pt x="126" y="530"/>
                    <a:pt x="193" y="465"/>
                    <a:pt x="286" y="395"/>
                  </a:cubicBezTo>
                  <a:cubicBezTo>
                    <a:pt x="371" y="329"/>
                    <a:pt x="482" y="261"/>
                    <a:pt x="613" y="207"/>
                  </a:cubicBezTo>
                  <a:cubicBezTo>
                    <a:pt x="679" y="180"/>
                    <a:pt x="750" y="157"/>
                    <a:pt x="825" y="140"/>
                  </a:cubicBezTo>
                  <a:cubicBezTo>
                    <a:pt x="860" y="131"/>
                    <a:pt x="893" y="125"/>
                    <a:pt x="920" y="125"/>
                  </a:cubicBezTo>
                  <a:close/>
                  <a:moveTo>
                    <a:pt x="929" y="0"/>
                  </a:moveTo>
                  <a:cubicBezTo>
                    <a:pt x="877" y="0"/>
                    <a:pt x="835" y="11"/>
                    <a:pt x="796" y="20"/>
                  </a:cubicBezTo>
                  <a:cubicBezTo>
                    <a:pt x="714" y="41"/>
                    <a:pt x="638" y="69"/>
                    <a:pt x="567" y="101"/>
                  </a:cubicBezTo>
                  <a:cubicBezTo>
                    <a:pt x="427" y="166"/>
                    <a:pt x="313" y="248"/>
                    <a:pt x="228" y="327"/>
                  </a:cubicBezTo>
                  <a:cubicBezTo>
                    <a:pt x="112" y="437"/>
                    <a:pt x="48" y="535"/>
                    <a:pt x="24" y="588"/>
                  </a:cubicBezTo>
                  <a:lnTo>
                    <a:pt x="24" y="588"/>
                  </a:lnTo>
                  <a:cubicBezTo>
                    <a:pt x="9" y="592"/>
                    <a:pt x="1" y="596"/>
                    <a:pt x="1" y="601"/>
                  </a:cubicBezTo>
                  <a:cubicBezTo>
                    <a:pt x="1" y="604"/>
                    <a:pt x="6" y="607"/>
                    <a:pt x="15" y="609"/>
                  </a:cubicBezTo>
                  <a:lnTo>
                    <a:pt x="15" y="609"/>
                  </a:lnTo>
                  <a:cubicBezTo>
                    <a:pt x="11" y="621"/>
                    <a:pt x="11" y="627"/>
                    <a:pt x="13" y="629"/>
                  </a:cubicBezTo>
                  <a:cubicBezTo>
                    <a:pt x="14" y="629"/>
                    <a:pt x="15" y="630"/>
                    <a:pt x="16" y="630"/>
                  </a:cubicBezTo>
                  <a:cubicBezTo>
                    <a:pt x="21" y="630"/>
                    <a:pt x="29" y="624"/>
                    <a:pt x="40" y="615"/>
                  </a:cubicBezTo>
                  <a:lnTo>
                    <a:pt x="40" y="615"/>
                  </a:lnTo>
                  <a:cubicBezTo>
                    <a:pt x="61" y="618"/>
                    <a:pt x="92" y="620"/>
                    <a:pt x="130" y="620"/>
                  </a:cubicBezTo>
                  <a:cubicBezTo>
                    <a:pt x="191" y="620"/>
                    <a:pt x="273" y="614"/>
                    <a:pt x="370" y="597"/>
                  </a:cubicBezTo>
                  <a:cubicBezTo>
                    <a:pt x="483" y="576"/>
                    <a:pt x="617" y="538"/>
                    <a:pt x="755" y="475"/>
                  </a:cubicBezTo>
                  <a:cubicBezTo>
                    <a:pt x="825" y="444"/>
                    <a:pt x="897" y="405"/>
                    <a:pt x="967" y="361"/>
                  </a:cubicBezTo>
                  <a:cubicBezTo>
                    <a:pt x="1001" y="339"/>
                    <a:pt x="1041" y="316"/>
                    <a:pt x="1078" y="273"/>
                  </a:cubicBezTo>
                  <a:cubicBezTo>
                    <a:pt x="1118" y="235"/>
                    <a:pt x="1140" y="140"/>
                    <a:pt x="1093" y="81"/>
                  </a:cubicBezTo>
                  <a:cubicBezTo>
                    <a:pt x="1055" y="26"/>
                    <a:pt x="988" y="1"/>
                    <a:pt x="934" y="0"/>
                  </a:cubicBezTo>
                  <a:cubicBezTo>
                    <a:pt x="932" y="0"/>
                    <a:pt x="930" y="0"/>
                    <a:pt x="929" y="0"/>
                  </a:cubicBezTo>
                  <a:close/>
                </a:path>
              </a:pathLst>
            </a:custGeom>
            <a:solidFill>
              <a:srgbClr val="3B24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Google Shape;2063;p58">
              <a:extLst>
                <a:ext uri="{FF2B5EF4-FFF2-40B4-BE49-F238E27FC236}">
                  <a16:creationId xmlns:a16="http://schemas.microsoft.com/office/drawing/2014/main" id="{78B014C1-7D79-4528-8174-7F1888688DB7}"/>
                </a:ext>
              </a:extLst>
            </p:cNvPr>
            <p:cNvSpPr/>
            <p:nvPr/>
          </p:nvSpPr>
          <p:spPr>
            <a:xfrm>
              <a:off x="5684600" y="4949600"/>
              <a:ext cx="14900" cy="29275"/>
            </a:xfrm>
            <a:custGeom>
              <a:avLst/>
              <a:gdLst/>
              <a:ahLst/>
              <a:cxnLst/>
              <a:rect l="l" t="t" r="r" b="b"/>
              <a:pathLst>
                <a:path w="596" h="1171" extrusionOk="0">
                  <a:moveTo>
                    <a:pt x="200" y="0"/>
                  </a:moveTo>
                  <a:cubicBezTo>
                    <a:pt x="129" y="0"/>
                    <a:pt x="71" y="57"/>
                    <a:pt x="51" y="105"/>
                  </a:cubicBezTo>
                  <a:cubicBezTo>
                    <a:pt x="26" y="155"/>
                    <a:pt x="22" y="198"/>
                    <a:pt x="13" y="241"/>
                  </a:cubicBezTo>
                  <a:cubicBezTo>
                    <a:pt x="0" y="327"/>
                    <a:pt x="3" y="412"/>
                    <a:pt x="15" y="489"/>
                  </a:cubicBezTo>
                  <a:cubicBezTo>
                    <a:pt x="39" y="647"/>
                    <a:pt x="105" y="777"/>
                    <a:pt x="176" y="870"/>
                  </a:cubicBezTo>
                  <a:cubicBezTo>
                    <a:pt x="306" y="1040"/>
                    <a:pt x="441" y="1091"/>
                    <a:pt x="469" y="1091"/>
                  </a:cubicBezTo>
                  <a:cubicBezTo>
                    <a:pt x="473" y="1091"/>
                    <a:pt x="475" y="1090"/>
                    <a:pt x="475" y="1089"/>
                  </a:cubicBezTo>
                  <a:cubicBezTo>
                    <a:pt x="486" y="1071"/>
                    <a:pt x="361" y="1003"/>
                    <a:pt x="249" y="820"/>
                  </a:cubicBezTo>
                  <a:cubicBezTo>
                    <a:pt x="194" y="729"/>
                    <a:pt x="145" y="611"/>
                    <a:pt x="129" y="474"/>
                  </a:cubicBezTo>
                  <a:cubicBezTo>
                    <a:pt x="121" y="406"/>
                    <a:pt x="122" y="333"/>
                    <a:pt x="135" y="260"/>
                  </a:cubicBezTo>
                  <a:cubicBezTo>
                    <a:pt x="145" y="186"/>
                    <a:pt x="172" y="125"/>
                    <a:pt x="199" y="125"/>
                  </a:cubicBezTo>
                  <a:cubicBezTo>
                    <a:pt x="200" y="125"/>
                    <a:pt x="202" y="126"/>
                    <a:pt x="204" y="126"/>
                  </a:cubicBezTo>
                  <a:cubicBezTo>
                    <a:pt x="204" y="126"/>
                    <a:pt x="204" y="126"/>
                    <a:pt x="204" y="126"/>
                  </a:cubicBezTo>
                  <a:cubicBezTo>
                    <a:pt x="241" y="126"/>
                    <a:pt x="303" y="184"/>
                    <a:pt x="335" y="246"/>
                  </a:cubicBezTo>
                  <a:cubicBezTo>
                    <a:pt x="372" y="312"/>
                    <a:pt x="403" y="379"/>
                    <a:pt x="427" y="446"/>
                  </a:cubicBezTo>
                  <a:cubicBezTo>
                    <a:pt x="474" y="578"/>
                    <a:pt x="495" y="706"/>
                    <a:pt x="501" y="813"/>
                  </a:cubicBezTo>
                  <a:cubicBezTo>
                    <a:pt x="513" y="1030"/>
                    <a:pt x="475" y="1165"/>
                    <a:pt x="495" y="1170"/>
                  </a:cubicBezTo>
                  <a:cubicBezTo>
                    <a:pt x="495" y="1171"/>
                    <a:pt x="496" y="1171"/>
                    <a:pt x="496" y="1171"/>
                  </a:cubicBezTo>
                  <a:cubicBezTo>
                    <a:pt x="511" y="1171"/>
                    <a:pt x="578" y="1042"/>
                    <a:pt x="590" y="813"/>
                  </a:cubicBezTo>
                  <a:cubicBezTo>
                    <a:pt x="596" y="697"/>
                    <a:pt x="582" y="557"/>
                    <a:pt x="536" y="409"/>
                  </a:cubicBezTo>
                  <a:cubicBezTo>
                    <a:pt x="514" y="335"/>
                    <a:pt x="482" y="260"/>
                    <a:pt x="441" y="186"/>
                  </a:cubicBezTo>
                  <a:cubicBezTo>
                    <a:pt x="397" y="113"/>
                    <a:pt x="343" y="16"/>
                    <a:pt x="204" y="0"/>
                  </a:cubicBezTo>
                  <a:cubicBezTo>
                    <a:pt x="202" y="0"/>
                    <a:pt x="201" y="0"/>
                    <a:pt x="200" y="0"/>
                  </a:cubicBezTo>
                  <a:close/>
                </a:path>
              </a:pathLst>
            </a:custGeom>
            <a:solidFill>
              <a:srgbClr val="3B24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2064;p58">
              <a:extLst>
                <a:ext uri="{FF2B5EF4-FFF2-40B4-BE49-F238E27FC236}">
                  <a16:creationId xmlns:a16="http://schemas.microsoft.com/office/drawing/2014/main" id="{89F89C70-44A1-4732-BAFF-6EA0F50CF542}"/>
                </a:ext>
              </a:extLst>
            </p:cNvPr>
            <p:cNvSpPr/>
            <p:nvPr/>
          </p:nvSpPr>
          <p:spPr>
            <a:xfrm>
              <a:off x="5698650" y="4980325"/>
              <a:ext cx="88500" cy="20950"/>
            </a:xfrm>
            <a:custGeom>
              <a:avLst/>
              <a:gdLst/>
              <a:ahLst/>
              <a:cxnLst/>
              <a:rect l="l" t="t" r="r" b="b"/>
              <a:pathLst>
                <a:path w="3540" h="838" extrusionOk="0">
                  <a:moveTo>
                    <a:pt x="3539" y="1"/>
                  </a:moveTo>
                  <a:lnTo>
                    <a:pt x="0" y="78"/>
                  </a:lnTo>
                  <a:lnTo>
                    <a:pt x="0" y="837"/>
                  </a:lnTo>
                  <a:lnTo>
                    <a:pt x="3532" y="837"/>
                  </a:lnTo>
                  <a:lnTo>
                    <a:pt x="353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2065;p58">
              <a:extLst>
                <a:ext uri="{FF2B5EF4-FFF2-40B4-BE49-F238E27FC236}">
                  <a16:creationId xmlns:a16="http://schemas.microsoft.com/office/drawing/2014/main" id="{BE82FABA-ADBA-41B4-A14E-DAC4D7E08E74}"/>
                </a:ext>
              </a:extLst>
            </p:cNvPr>
            <p:cNvSpPr/>
            <p:nvPr/>
          </p:nvSpPr>
          <p:spPr>
            <a:xfrm>
              <a:off x="6054700" y="3396150"/>
              <a:ext cx="115125" cy="179700"/>
            </a:xfrm>
            <a:custGeom>
              <a:avLst/>
              <a:gdLst/>
              <a:ahLst/>
              <a:cxnLst/>
              <a:rect l="l" t="t" r="r" b="b"/>
              <a:pathLst>
                <a:path w="4605" h="7188" extrusionOk="0">
                  <a:moveTo>
                    <a:pt x="1408" y="1"/>
                  </a:moveTo>
                  <a:cubicBezTo>
                    <a:pt x="1408" y="1"/>
                    <a:pt x="1408" y="1"/>
                    <a:pt x="1408" y="1"/>
                  </a:cubicBezTo>
                  <a:cubicBezTo>
                    <a:pt x="1408" y="1"/>
                    <a:pt x="1007" y="109"/>
                    <a:pt x="1137" y="610"/>
                  </a:cubicBezTo>
                  <a:lnTo>
                    <a:pt x="1663" y="2641"/>
                  </a:lnTo>
                  <a:cubicBezTo>
                    <a:pt x="1663" y="2641"/>
                    <a:pt x="1858" y="3763"/>
                    <a:pt x="1334" y="3763"/>
                  </a:cubicBezTo>
                  <a:cubicBezTo>
                    <a:pt x="1333" y="3763"/>
                    <a:pt x="1333" y="3763"/>
                    <a:pt x="1332" y="3763"/>
                  </a:cubicBezTo>
                  <a:cubicBezTo>
                    <a:pt x="871" y="3762"/>
                    <a:pt x="826" y="3161"/>
                    <a:pt x="826" y="3161"/>
                  </a:cubicBezTo>
                  <a:cubicBezTo>
                    <a:pt x="826" y="3161"/>
                    <a:pt x="1043" y="1997"/>
                    <a:pt x="498" y="1997"/>
                  </a:cubicBezTo>
                  <a:cubicBezTo>
                    <a:pt x="483" y="1997"/>
                    <a:pt x="467" y="1998"/>
                    <a:pt x="451" y="1999"/>
                  </a:cubicBezTo>
                  <a:cubicBezTo>
                    <a:pt x="367" y="2009"/>
                    <a:pt x="146" y="2857"/>
                    <a:pt x="38" y="3289"/>
                  </a:cubicBezTo>
                  <a:cubicBezTo>
                    <a:pt x="0" y="3447"/>
                    <a:pt x="22" y="3613"/>
                    <a:pt x="102" y="3755"/>
                  </a:cubicBezTo>
                  <a:lnTo>
                    <a:pt x="974" y="5297"/>
                  </a:lnTo>
                  <a:cubicBezTo>
                    <a:pt x="1136" y="5584"/>
                    <a:pt x="1372" y="5820"/>
                    <a:pt x="1658" y="5984"/>
                  </a:cubicBezTo>
                  <a:lnTo>
                    <a:pt x="2095" y="6232"/>
                  </a:lnTo>
                  <a:lnTo>
                    <a:pt x="2151" y="7149"/>
                  </a:lnTo>
                  <a:lnTo>
                    <a:pt x="4604" y="7188"/>
                  </a:lnTo>
                  <a:lnTo>
                    <a:pt x="3857" y="4327"/>
                  </a:lnTo>
                  <a:lnTo>
                    <a:pt x="3545" y="2581"/>
                  </a:lnTo>
                  <a:cubicBezTo>
                    <a:pt x="3462" y="2405"/>
                    <a:pt x="3297" y="2283"/>
                    <a:pt x="3106" y="2254"/>
                  </a:cubicBezTo>
                  <a:lnTo>
                    <a:pt x="2875" y="2220"/>
                  </a:lnTo>
                  <a:lnTo>
                    <a:pt x="2788" y="1999"/>
                  </a:lnTo>
                  <a:cubicBezTo>
                    <a:pt x="2736" y="1868"/>
                    <a:pt x="2616" y="1776"/>
                    <a:pt x="2476" y="1758"/>
                  </a:cubicBezTo>
                  <a:lnTo>
                    <a:pt x="2333" y="1740"/>
                  </a:lnTo>
                  <a:lnTo>
                    <a:pt x="2132" y="1244"/>
                  </a:lnTo>
                  <a:cubicBezTo>
                    <a:pt x="2065" y="1080"/>
                    <a:pt x="1586" y="1"/>
                    <a:pt x="1408" y="1"/>
                  </a:cubicBezTo>
                  <a:close/>
                </a:path>
              </a:pathLst>
            </a:custGeom>
            <a:solidFill>
              <a:srgbClr val="FFC0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2066;p58">
              <a:extLst>
                <a:ext uri="{FF2B5EF4-FFF2-40B4-BE49-F238E27FC236}">
                  <a16:creationId xmlns:a16="http://schemas.microsoft.com/office/drawing/2014/main" id="{DEFDE910-3DD5-403F-A5A8-6A6E2FC58005}"/>
                </a:ext>
              </a:extLst>
            </p:cNvPr>
            <p:cNvSpPr/>
            <p:nvPr/>
          </p:nvSpPr>
          <p:spPr>
            <a:xfrm>
              <a:off x="6112000" y="3437625"/>
              <a:ext cx="15050" cy="35300"/>
            </a:xfrm>
            <a:custGeom>
              <a:avLst/>
              <a:gdLst/>
              <a:ahLst/>
              <a:cxnLst/>
              <a:rect l="l" t="t" r="r" b="b"/>
              <a:pathLst>
                <a:path w="602" h="1412" extrusionOk="0">
                  <a:moveTo>
                    <a:pt x="5" y="1"/>
                  </a:moveTo>
                  <a:cubicBezTo>
                    <a:pt x="5" y="1"/>
                    <a:pt x="5" y="1"/>
                    <a:pt x="5" y="1"/>
                  </a:cubicBezTo>
                  <a:cubicBezTo>
                    <a:pt x="0" y="1"/>
                    <a:pt x="0" y="91"/>
                    <a:pt x="31" y="231"/>
                  </a:cubicBezTo>
                  <a:cubicBezTo>
                    <a:pt x="66" y="373"/>
                    <a:pt x="113" y="558"/>
                    <a:pt x="215" y="764"/>
                  </a:cubicBezTo>
                  <a:cubicBezTo>
                    <a:pt x="401" y="894"/>
                    <a:pt x="506" y="1052"/>
                    <a:pt x="548" y="1188"/>
                  </a:cubicBezTo>
                  <a:cubicBezTo>
                    <a:pt x="593" y="1322"/>
                    <a:pt x="587" y="1412"/>
                    <a:pt x="595" y="1412"/>
                  </a:cubicBezTo>
                  <a:cubicBezTo>
                    <a:pt x="597" y="1412"/>
                    <a:pt x="602" y="1390"/>
                    <a:pt x="601" y="1349"/>
                  </a:cubicBezTo>
                  <a:cubicBezTo>
                    <a:pt x="601" y="1309"/>
                    <a:pt x="596" y="1250"/>
                    <a:pt x="576" y="1180"/>
                  </a:cubicBezTo>
                  <a:cubicBezTo>
                    <a:pt x="557" y="1111"/>
                    <a:pt x="522" y="1029"/>
                    <a:pt x="466" y="951"/>
                  </a:cubicBezTo>
                  <a:cubicBezTo>
                    <a:pt x="438" y="911"/>
                    <a:pt x="405" y="872"/>
                    <a:pt x="367" y="836"/>
                  </a:cubicBezTo>
                  <a:cubicBezTo>
                    <a:pt x="327" y="801"/>
                    <a:pt x="284" y="770"/>
                    <a:pt x="247" y="738"/>
                  </a:cubicBezTo>
                  <a:cubicBezTo>
                    <a:pt x="158" y="554"/>
                    <a:pt x="98" y="356"/>
                    <a:pt x="59" y="224"/>
                  </a:cubicBezTo>
                  <a:cubicBezTo>
                    <a:pt x="22" y="89"/>
                    <a:pt x="11" y="1"/>
                    <a:pt x="5" y="1"/>
                  </a:cubicBezTo>
                  <a:close/>
                </a:path>
              </a:pathLst>
            </a:custGeom>
            <a:solidFill>
              <a:srgbClr val="FF9B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2067;p58">
              <a:extLst>
                <a:ext uri="{FF2B5EF4-FFF2-40B4-BE49-F238E27FC236}">
                  <a16:creationId xmlns:a16="http://schemas.microsoft.com/office/drawing/2014/main" id="{5EB5BA81-8096-4E88-80AA-8B9A3D017C91}"/>
                </a:ext>
              </a:extLst>
            </p:cNvPr>
            <p:cNvSpPr/>
            <p:nvPr/>
          </p:nvSpPr>
          <p:spPr>
            <a:xfrm>
              <a:off x="6125075" y="3448850"/>
              <a:ext cx="11700" cy="18900"/>
            </a:xfrm>
            <a:custGeom>
              <a:avLst/>
              <a:gdLst/>
              <a:ahLst/>
              <a:cxnLst/>
              <a:rect l="l" t="t" r="r" b="b"/>
              <a:pathLst>
                <a:path w="468" h="756" extrusionOk="0">
                  <a:moveTo>
                    <a:pt x="11" y="0"/>
                  </a:moveTo>
                  <a:cubicBezTo>
                    <a:pt x="11" y="0"/>
                    <a:pt x="11" y="1"/>
                    <a:pt x="11" y="1"/>
                  </a:cubicBezTo>
                  <a:cubicBezTo>
                    <a:pt x="0" y="4"/>
                    <a:pt x="63" y="203"/>
                    <a:pt x="151" y="444"/>
                  </a:cubicBezTo>
                  <a:cubicBezTo>
                    <a:pt x="155" y="457"/>
                    <a:pt x="161" y="470"/>
                    <a:pt x="165" y="483"/>
                  </a:cubicBezTo>
                  <a:lnTo>
                    <a:pt x="169" y="495"/>
                  </a:lnTo>
                  <a:lnTo>
                    <a:pt x="182" y="496"/>
                  </a:lnTo>
                  <a:cubicBezTo>
                    <a:pt x="296" y="507"/>
                    <a:pt x="377" y="579"/>
                    <a:pt x="410" y="644"/>
                  </a:cubicBezTo>
                  <a:cubicBezTo>
                    <a:pt x="446" y="709"/>
                    <a:pt x="442" y="755"/>
                    <a:pt x="446" y="756"/>
                  </a:cubicBezTo>
                  <a:cubicBezTo>
                    <a:pt x="446" y="756"/>
                    <a:pt x="447" y="756"/>
                    <a:pt x="447" y="756"/>
                  </a:cubicBezTo>
                  <a:cubicBezTo>
                    <a:pt x="453" y="756"/>
                    <a:pt x="467" y="704"/>
                    <a:pt x="435" y="632"/>
                  </a:cubicBezTo>
                  <a:cubicBezTo>
                    <a:pt x="408" y="560"/>
                    <a:pt x="320" y="474"/>
                    <a:pt x="199" y="457"/>
                  </a:cubicBezTo>
                  <a:lnTo>
                    <a:pt x="199" y="457"/>
                  </a:lnTo>
                  <a:cubicBezTo>
                    <a:pt x="196" y="448"/>
                    <a:pt x="193" y="439"/>
                    <a:pt x="190" y="430"/>
                  </a:cubicBezTo>
                  <a:cubicBezTo>
                    <a:pt x="102" y="191"/>
                    <a:pt x="24" y="0"/>
                    <a:pt x="11" y="0"/>
                  </a:cubicBezTo>
                  <a:close/>
                </a:path>
              </a:pathLst>
            </a:custGeom>
            <a:solidFill>
              <a:srgbClr val="FF9B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2068;p58">
              <a:extLst>
                <a:ext uri="{FF2B5EF4-FFF2-40B4-BE49-F238E27FC236}">
                  <a16:creationId xmlns:a16="http://schemas.microsoft.com/office/drawing/2014/main" id="{489B6E46-2EE7-44EE-B370-702D3CFC833D}"/>
                </a:ext>
              </a:extLst>
            </p:cNvPr>
            <p:cNvSpPr/>
            <p:nvPr/>
          </p:nvSpPr>
          <p:spPr>
            <a:xfrm>
              <a:off x="5734500" y="3451700"/>
              <a:ext cx="151950" cy="261800"/>
            </a:xfrm>
            <a:custGeom>
              <a:avLst/>
              <a:gdLst/>
              <a:ahLst/>
              <a:cxnLst/>
              <a:rect l="l" t="t" r="r" b="b"/>
              <a:pathLst>
                <a:path w="6078" h="10472" extrusionOk="0">
                  <a:moveTo>
                    <a:pt x="3740" y="0"/>
                  </a:moveTo>
                  <a:cubicBezTo>
                    <a:pt x="2497" y="0"/>
                    <a:pt x="1264" y="405"/>
                    <a:pt x="245" y="1189"/>
                  </a:cubicBezTo>
                  <a:lnTo>
                    <a:pt x="1" y="1377"/>
                  </a:lnTo>
                  <a:lnTo>
                    <a:pt x="1628" y="10472"/>
                  </a:lnTo>
                  <a:lnTo>
                    <a:pt x="6077" y="10415"/>
                  </a:lnTo>
                  <a:lnTo>
                    <a:pt x="5580" y="6626"/>
                  </a:lnTo>
                  <a:cubicBezTo>
                    <a:pt x="5580" y="6626"/>
                    <a:pt x="5884" y="6562"/>
                    <a:pt x="5905" y="4913"/>
                  </a:cubicBezTo>
                  <a:cubicBezTo>
                    <a:pt x="5925" y="3266"/>
                    <a:pt x="6001" y="465"/>
                    <a:pt x="6001" y="465"/>
                  </a:cubicBezTo>
                  <a:cubicBezTo>
                    <a:pt x="5275" y="153"/>
                    <a:pt x="4505" y="0"/>
                    <a:pt x="3740" y="0"/>
                  </a:cubicBezTo>
                  <a:close/>
                </a:path>
              </a:pathLst>
            </a:custGeom>
            <a:solidFill>
              <a:srgbClr val="FFC0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2069;p58">
              <a:extLst>
                <a:ext uri="{FF2B5EF4-FFF2-40B4-BE49-F238E27FC236}">
                  <a16:creationId xmlns:a16="http://schemas.microsoft.com/office/drawing/2014/main" id="{289E6D03-A1BA-4E99-840F-A2A0261DDC09}"/>
                </a:ext>
              </a:extLst>
            </p:cNvPr>
            <p:cNvSpPr/>
            <p:nvPr/>
          </p:nvSpPr>
          <p:spPr>
            <a:xfrm>
              <a:off x="5719450" y="3535475"/>
              <a:ext cx="29650" cy="43050"/>
            </a:xfrm>
            <a:custGeom>
              <a:avLst/>
              <a:gdLst/>
              <a:ahLst/>
              <a:cxnLst/>
              <a:rect l="l" t="t" r="r" b="b"/>
              <a:pathLst>
                <a:path w="1186" h="1722" extrusionOk="0">
                  <a:moveTo>
                    <a:pt x="757" y="1"/>
                  </a:moveTo>
                  <a:cubicBezTo>
                    <a:pt x="429" y="1"/>
                    <a:pt x="1" y="136"/>
                    <a:pt x="23" y="844"/>
                  </a:cubicBezTo>
                  <a:cubicBezTo>
                    <a:pt x="47" y="1581"/>
                    <a:pt x="534" y="1721"/>
                    <a:pt x="870" y="1721"/>
                  </a:cubicBezTo>
                  <a:cubicBezTo>
                    <a:pt x="1049" y="1721"/>
                    <a:pt x="1184" y="1682"/>
                    <a:pt x="1184" y="1670"/>
                  </a:cubicBezTo>
                  <a:cubicBezTo>
                    <a:pt x="1185" y="1638"/>
                    <a:pt x="1120" y="53"/>
                    <a:pt x="1120" y="53"/>
                  </a:cubicBezTo>
                  <a:cubicBezTo>
                    <a:pt x="1109" y="48"/>
                    <a:pt x="951" y="1"/>
                    <a:pt x="757" y="1"/>
                  </a:cubicBezTo>
                  <a:close/>
                </a:path>
              </a:pathLst>
            </a:custGeom>
            <a:solidFill>
              <a:srgbClr val="FFC0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2070;p58">
              <a:extLst>
                <a:ext uri="{FF2B5EF4-FFF2-40B4-BE49-F238E27FC236}">
                  <a16:creationId xmlns:a16="http://schemas.microsoft.com/office/drawing/2014/main" id="{0515772D-CF79-4793-B8C5-85049F9E26A7}"/>
                </a:ext>
              </a:extLst>
            </p:cNvPr>
            <p:cNvSpPr/>
            <p:nvPr/>
          </p:nvSpPr>
          <p:spPr>
            <a:xfrm>
              <a:off x="5875600" y="3529975"/>
              <a:ext cx="29650" cy="43950"/>
            </a:xfrm>
            <a:custGeom>
              <a:avLst/>
              <a:gdLst/>
              <a:ahLst/>
              <a:cxnLst/>
              <a:rect l="l" t="t" r="r" b="b"/>
              <a:pathLst>
                <a:path w="1186" h="1758" extrusionOk="0">
                  <a:moveTo>
                    <a:pt x="446" y="1"/>
                  </a:moveTo>
                  <a:cubicBezTo>
                    <a:pt x="294" y="1"/>
                    <a:pt x="175" y="34"/>
                    <a:pt x="166" y="38"/>
                  </a:cubicBezTo>
                  <a:cubicBezTo>
                    <a:pt x="166" y="38"/>
                    <a:pt x="0" y="1675"/>
                    <a:pt x="1" y="1707"/>
                  </a:cubicBezTo>
                  <a:cubicBezTo>
                    <a:pt x="1" y="1718"/>
                    <a:pt x="137" y="1758"/>
                    <a:pt x="315" y="1758"/>
                  </a:cubicBezTo>
                  <a:cubicBezTo>
                    <a:pt x="651" y="1758"/>
                    <a:pt x="1139" y="1617"/>
                    <a:pt x="1162" y="881"/>
                  </a:cubicBezTo>
                  <a:cubicBezTo>
                    <a:pt x="1186" y="131"/>
                    <a:pt x="749" y="1"/>
                    <a:pt x="446" y="1"/>
                  </a:cubicBezTo>
                  <a:close/>
                </a:path>
              </a:pathLst>
            </a:custGeom>
            <a:solidFill>
              <a:srgbClr val="FFC0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" name="Google Shape;2071;p58">
              <a:extLst>
                <a:ext uri="{FF2B5EF4-FFF2-40B4-BE49-F238E27FC236}">
                  <a16:creationId xmlns:a16="http://schemas.microsoft.com/office/drawing/2014/main" id="{C68CE33B-DC6E-4576-BDEB-8E5F8BA871E8}"/>
                </a:ext>
              </a:extLst>
            </p:cNvPr>
            <p:cNvSpPr/>
            <p:nvPr/>
          </p:nvSpPr>
          <p:spPr>
            <a:xfrm>
              <a:off x="5738300" y="3447950"/>
              <a:ext cx="151875" cy="202775"/>
            </a:xfrm>
            <a:custGeom>
              <a:avLst/>
              <a:gdLst/>
              <a:ahLst/>
              <a:cxnLst/>
              <a:rect l="l" t="t" r="r" b="b"/>
              <a:pathLst>
                <a:path w="6075" h="8111" extrusionOk="0">
                  <a:moveTo>
                    <a:pt x="2399" y="1"/>
                  </a:moveTo>
                  <a:lnTo>
                    <a:pt x="307" y="1244"/>
                  </a:lnTo>
                  <a:lnTo>
                    <a:pt x="1" y="3428"/>
                  </a:lnTo>
                  <a:cubicBezTo>
                    <a:pt x="169" y="4373"/>
                    <a:pt x="135" y="4869"/>
                    <a:pt x="292" y="5499"/>
                  </a:cubicBezTo>
                  <a:cubicBezTo>
                    <a:pt x="538" y="6497"/>
                    <a:pt x="1034" y="7262"/>
                    <a:pt x="1932" y="7760"/>
                  </a:cubicBezTo>
                  <a:cubicBezTo>
                    <a:pt x="2344" y="7988"/>
                    <a:pt x="2821" y="8110"/>
                    <a:pt x="3292" y="8110"/>
                  </a:cubicBezTo>
                  <a:cubicBezTo>
                    <a:pt x="3851" y="8110"/>
                    <a:pt x="4400" y="7939"/>
                    <a:pt x="4820" y="7571"/>
                  </a:cubicBezTo>
                  <a:cubicBezTo>
                    <a:pt x="5355" y="7100"/>
                    <a:pt x="5735" y="6568"/>
                    <a:pt x="5814" y="5860"/>
                  </a:cubicBezTo>
                  <a:cubicBezTo>
                    <a:pt x="5894" y="5151"/>
                    <a:pt x="5974" y="3896"/>
                    <a:pt x="5979" y="3182"/>
                  </a:cubicBezTo>
                  <a:cubicBezTo>
                    <a:pt x="5988" y="1895"/>
                    <a:pt x="6074" y="666"/>
                    <a:pt x="6074" y="666"/>
                  </a:cubicBezTo>
                  <a:lnTo>
                    <a:pt x="2399" y="1"/>
                  </a:lnTo>
                  <a:close/>
                </a:path>
              </a:pathLst>
            </a:custGeom>
            <a:solidFill>
              <a:srgbClr val="3B24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" name="Google Shape;2072;p58">
              <a:extLst>
                <a:ext uri="{FF2B5EF4-FFF2-40B4-BE49-F238E27FC236}">
                  <a16:creationId xmlns:a16="http://schemas.microsoft.com/office/drawing/2014/main" id="{C08E0E6C-EAA0-4B53-9710-61194A5395B4}"/>
                </a:ext>
              </a:extLst>
            </p:cNvPr>
            <p:cNvSpPr/>
            <p:nvPr/>
          </p:nvSpPr>
          <p:spPr>
            <a:xfrm>
              <a:off x="5801275" y="3652550"/>
              <a:ext cx="31925" cy="5375"/>
            </a:xfrm>
            <a:custGeom>
              <a:avLst/>
              <a:gdLst/>
              <a:ahLst/>
              <a:cxnLst/>
              <a:rect l="l" t="t" r="r" b="b"/>
              <a:pathLst>
                <a:path w="1277" h="215" extrusionOk="0">
                  <a:moveTo>
                    <a:pt x="31" y="0"/>
                  </a:moveTo>
                  <a:cubicBezTo>
                    <a:pt x="20" y="0"/>
                    <a:pt x="14" y="2"/>
                    <a:pt x="12" y="6"/>
                  </a:cubicBezTo>
                  <a:cubicBezTo>
                    <a:pt x="1" y="30"/>
                    <a:pt x="268" y="163"/>
                    <a:pt x="629" y="202"/>
                  </a:cubicBezTo>
                  <a:cubicBezTo>
                    <a:pt x="705" y="211"/>
                    <a:pt x="778" y="214"/>
                    <a:pt x="845" y="214"/>
                  </a:cubicBezTo>
                  <a:cubicBezTo>
                    <a:pt x="1098" y="214"/>
                    <a:pt x="1277" y="166"/>
                    <a:pt x="1272" y="146"/>
                  </a:cubicBezTo>
                  <a:cubicBezTo>
                    <a:pt x="1268" y="115"/>
                    <a:pt x="984" y="140"/>
                    <a:pt x="640" y="99"/>
                  </a:cubicBezTo>
                  <a:cubicBezTo>
                    <a:pt x="342" y="68"/>
                    <a:pt x="98" y="0"/>
                    <a:pt x="31" y="0"/>
                  </a:cubicBezTo>
                  <a:close/>
                </a:path>
              </a:pathLst>
            </a:custGeom>
            <a:solidFill>
              <a:srgbClr val="3B24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" name="Google Shape;2073;p58">
              <a:extLst>
                <a:ext uri="{FF2B5EF4-FFF2-40B4-BE49-F238E27FC236}">
                  <a16:creationId xmlns:a16="http://schemas.microsoft.com/office/drawing/2014/main" id="{BCE1557B-6FA1-43D3-9BC0-E451F7674FB3}"/>
                </a:ext>
              </a:extLst>
            </p:cNvPr>
            <p:cNvSpPr/>
            <p:nvPr/>
          </p:nvSpPr>
          <p:spPr>
            <a:xfrm>
              <a:off x="5729700" y="3409425"/>
              <a:ext cx="175375" cy="164375"/>
            </a:xfrm>
            <a:custGeom>
              <a:avLst/>
              <a:gdLst/>
              <a:ahLst/>
              <a:cxnLst/>
              <a:rect l="l" t="t" r="r" b="b"/>
              <a:pathLst>
                <a:path w="7015" h="6575" extrusionOk="0">
                  <a:moveTo>
                    <a:pt x="3764" y="0"/>
                  </a:moveTo>
                  <a:cubicBezTo>
                    <a:pt x="3370" y="0"/>
                    <a:pt x="2976" y="199"/>
                    <a:pt x="2756" y="528"/>
                  </a:cubicBezTo>
                  <a:cubicBezTo>
                    <a:pt x="2467" y="275"/>
                    <a:pt x="2081" y="135"/>
                    <a:pt x="1696" y="135"/>
                  </a:cubicBezTo>
                  <a:cubicBezTo>
                    <a:pt x="1595" y="135"/>
                    <a:pt x="1493" y="145"/>
                    <a:pt x="1393" y="165"/>
                  </a:cubicBezTo>
                  <a:cubicBezTo>
                    <a:pt x="915" y="261"/>
                    <a:pt x="490" y="589"/>
                    <a:pt x="276" y="1027"/>
                  </a:cubicBezTo>
                  <a:cubicBezTo>
                    <a:pt x="106" y="1376"/>
                    <a:pt x="69" y="1773"/>
                    <a:pt x="34" y="2160"/>
                  </a:cubicBezTo>
                  <a:cubicBezTo>
                    <a:pt x="0" y="2546"/>
                    <a:pt x="136" y="3098"/>
                    <a:pt x="193" y="3480"/>
                  </a:cubicBezTo>
                  <a:cubicBezTo>
                    <a:pt x="345" y="4500"/>
                    <a:pt x="415" y="5606"/>
                    <a:pt x="522" y="6575"/>
                  </a:cubicBezTo>
                  <a:lnTo>
                    <a:pt x="6123" y="4775"/>
                  </a:lnTo>
                  <a:cubicBezTo>
                    <a:pt x="5940" y="4465"/>
                    <a:pt x="5963" y="4046"/>
                    <a:pt x="6179" y="3758"/>
                  </a:cubicBezTo>
                  <a:cubicBezTo>
                    <a:pt x="6367" y="3508"/>
                    <a:pt x="6674" y="3364"/>
                    <a:pt x="6844" y="3101"/>
                  </a:cubicBezTo>
                  <a:cubicBezTo>
                    <a:pt x="6990" y="2878"/>
                    <a:pt x="7015" y="2579"/>
                    <a:pt x="6906" y="2334"/>
                  </a:cubicBezTo>
                  <a:cubicBezTo>
                    <a:pt x="6799" y="2089"/>
                    <a:pt x="6562" y="1906"/>
                    <a:pt x="6299" y="1862"/>
                  </a:cubicBezTo>
                  <a:cubicBezTo>
                    <a:pt x="6398" y="1516"/>
                    <a:pt x="6241" y="1111"/>
                    <a:pt x="5933" y="924"/>
                  </a:cubicBezTo>
                  <a:cubicBezTo>
                    <a:pt x="5806" y="847"/>
                    <a:pt x="5658" y="809"/>
                    <a:pt x="5509" y="809"/>
                  </a:cubicBezTo>
                  <a:cubicBezTo>
                    <a:pt x="5297" y="809"/>
                    <a:pt x="5085" y="886"/>
                    <a:pt x="4931" y="1032"/>
                  </a:cubicBezTo>
                  <a:cubicBezTo>
                    <a:pt x="4867" y="555"/>
                    <a:pt x="4486" y="137"/>
                    <a:pt x="4017" y="29"/>
                  </a:cubicBezTo>
                  <a:cubicBezTo>
                    <a:pt x="3934" y="9"/>
                    <a:pt x="3849" y="0"/>
                    <a:pt x="3764" y="0"/>
                  </a:cubicBezTo>
                  <a:close/>
                </a:path>
              </a:pathLst>
            </a:custGeom>
            <a:solidFill>
              <a:srgbClr val="3B24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" name="Google Shape;2074;p58">
              <a:extLst>
                <a:ext uri="{FF2B5EF4-FFF2-40B4-BE49-F238E27FC236}">
                  <a16:creationId xmlns:a16="http://schemas.microsoft.com/office/drawing/2014/main" id="{DBF61EE4-D178-477A-86BD-1B890BE499BA}"/>
                </a:ext>
              </a:extLst>
            </p:cNvPr>
            <p:cNvSpPr/>
            <p:nvPr/>
          </p:nvSpPr>
          <p:spPr>
            <a:xfrm>
              <a:off x="5751425" y="3476850"/>
              <a:ext cx="119025" cy="30150"/>
            </a:xfrm>
            <a:custGeom>
              <a:avLst/>
              <a:gdLst/>
              <a:ahLst/>
              <a:cxnLst/>
              <a:rect l="l" t="t" r="r" b="b"/>
              <a:pathLst>
                <a:path w="4761" h="1206" extrusionOk="0">
                  <a:moveTo>
                    <a:pt x="9" y="1"/>
                  </a:moveTo>
                  <a:cubicBezTo>
                    <a:pt x="9" y="1"/>
                    <a:pt x="9" y="1"/>
                    <a:pt x="9" y="1"/>
                  </a:cubicBezTo>
                  <a:cubicBezTo>
                    <a:pt x="4" y="1"/>
                    <a:pt x="1" y="65"/>
                    <a:pt x="29" y="179"/>
                  </a:cubicBezTo>
                  <a:cubicBezTo>
                    <a:pt x="60" y="292"/>
                    <a:pt x="129" y="456"/>
                    <a:pt x="284" y="610"/>
                  </a:cubicBezTo>
                  <a:cubicBezTo>
                    <a:pt x="428" y="757"/>
                    <a:pt x="665" y="896"/>
                    <a:pt x="955" y="896"/>
                  </a:cubicBezTo>
                  <a:cubicBezTo>
                    <a:pt x="965" y="896"/>
                    <a:pt x="974" y="896"/>
                    <a:pt x="984" y="896"/>
                  </a:cubicBezTo>
                  <a:cubicBezTo>
                    <a:pt x="1253" y="891"/>
                    <a:pt x="1558" y="767"/>
                    <a:pt x="1761" y="515"/>
                  </a:cubicBezTo>
                  <a:lnTo>
                    <a:pt x="1761" y="515"/>
                  </a:lnTo>
                  <a:cubicBezTo>
                    <a:pt x="1849" y="717"/>
                    <a:pt x="1994" y="907"/>
                    <a:pt x="2193" y="1041"/>
                  </a:cubicBezTo>
                  <a:cubicBezTo>
                    <a:pt x="2346" y="1148"/>
                    <a:pt x="2533" y="1206"/>
                    <a:pt x="2714" y="1206"/>
                  </a:cubicBezTo>
                  <a:cubicBezTo>
                    <a:pt x="2821" y="1206"/>
                    <a:pt x="2926" y="1186"/>
                    <a:pt x="3021" y="1145"/>
                  </a:cubicBezTo>
                  <a:cubicBezTo>
                    <a:pt x="3249" y="1057"/>
                    <a:pt x="3429" y="873"/>
                    <a:pt x="3494" y="662"/>
                  </a:cubicBezTo>
                  <a:lnTo>
                    <a:pt x="3494" y="662"/>
                  </a:lnTo>
                  <a:cubicBezTo>
                    <a:pt x="3651" y="808"/>
                    <a:pt x="3850" y="874"/>
                    <a:pt x="4024" y="878"/>
                  </a:cubicBezTo>
                  <a:cubicBezTo>
                    <a:pt x="4032" y="879"/>
                    <a:pt x="4039" y="879"/>
                    <a:pt x="4047" y="879"/>
                  </a:cubicBezTo>
                  <a:cubicBezTo>
                    <a:pt x="4237" y="879"/>
                    <a:pt x="4395" y="807"/>
                    <a:pt x="4503" y="727"/>
                  </a:cubicBezTo>
                  <a:cubicBezTo>
                    <a:pt x="4616" y="643"/>
                    <a:pt x="4680" y="552"/>
                    <a:pt x="4716" y="487"/>
                  </a:cubicBezTo>
                  <a:cubicBezTo>
                    <a:pt x="4751" y="422"/>
                    <a:pt x="4760" y="382"/>
                    <a:pt x="4757" y="381"/>
                  </a:cubicBezTo>
                  <a:cubicBezTo>
                    <a:pt x="4756" y="381"/>
                    <a:pt x="4756" y="381"/>
                    <a:pt x="4755" y="381"/>
                  </a:cubicBezTo>
                  <a:cubicBezTo>
                    <a:pt x="4741" y="381"/>
                    <a:pt x="4687" y="539"/>
                    <a:pt x="4473" y="684"/>
                  </a:cubicBezTo>
                  <a:cubicBezTo>
                    <a:pt x="4373" y="750"/>
                    <a:pt x="4233" y="807"/>
                    <a:pt x="4071" y="807"/>
                  </a:cubicBezTo>
                  <a:cubicBezTo>
                    <a:pt x="4057" y="807"/>
                    <a:pt x="4042" y="807"/>
                    <a:pt x="4028" y="806"/>
                  </a:cubicBezTo>
                  <a:cubicBezTo>
                    <a:pt x="3849" y="796"/>
                    <a:pt x="3645" y="713"/>
                    <a:pt x="3503" y="545"/>
                  </a:cubicBezTo>
                  <a:lnTo>
                    <a:pt x="3442" y="472"/>
                  </a:lnTo>
                  <a:lnTo>
                    <a:pt x="3425" y="566"/>
                  </a:lnTo>
                  <a:cubicBezTo>
                    <a:pt x="3388" y="774"/>
                    <a:pt x="3216" y="966"/>
                    <a:pt x="2985" y="1052"/>
                  </a:cubicBezTo>
                  <a:cubicBezTo>
                    <a:pt x="2901" y="1087"/>
                    <a:pt x="2810" y="1104"/>
                    <a:pt x="2717" y="1104"/>
                  </a:cubicBezTo>
                  <a:cubicBezTo>
                    <a:pt x="2557" y="1104"/>
                    <a:pt x="2392" y="1053"/>
                    <a:pt x="2250" y="955"/>
                  </a:cubicBezTo>
                  <a:cubicBezTo>
                    <a:pt x="2045" y="817"/>
                    <a:pt x="1899" y="609"/>
                    <a:pt x="1820" y="396"/>
                  </a:cubicBezTo>
                  <a:lnTo>
                    <a:pt x="1786" y="302"/>
                  </a:lnTo>
                  <a:lnTo>
                    <a:pt x="1731" y="386"/>
                  </a:lnTo>
                  <a:cubicBezTo>
                    <a:pt x="1557" y="657"/>
                    <a:pt x="1250" y="800"/>
                    <a:pt x="980" y="809"/>
                  </a:cubicBezTo>
                  <a:cubicBezTo>
                    <a:pt x="965" y="810"/>
                    <a:pt x="950" y="811"/>
                    <a:pt x="935" y="811"/>
                  </a:cubicBezTo>
                  <a:cubicBezTo>
                    <a:pt x="681" y="811"/>
                    <a:pt x="467" y="693"/>
                    <a:pt x="327" y="564"/>
                  </a:cubicBezTo>
                  <a:cubicBezTo>
                    <a:pt x="177" y="425"/>
                    <a:pt x="102" y="273"/>
                    <a:pt x="63" y="168"/>
                  </a:cubicBezTo>
                  <a:cubicBezTo>
                    <a:pt x="24" y="63"/>
                    <a:pt x="16" y="1"/>
                    <a:pt x="9" y="1"/>
                  </a:cubicBezTo>
                  <a:close/>
                </a:path>
              </a:pathLst>
            </a:custGeom>
            <a:solidFill>
              <a:srgbClr val="5741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" name="Google Shape;2075;p58">
              <a:extLst>
                <a:ext uri="{FF2B5EF4-FFF2-40B4-BE49-F238E27FC236}">
                  <a16:creationId xmlns:a16="http://schemas.microsoft.com/office/drawing/2014/main" id="{B1084AA5-4F39-4F5F-B9B0-C67757D9DBC4}"/>
                </a:ext>
              </a:extLst>
            </p:cNvPr>
            <p:cNvSpPr/>
            <p:nvPr/>
          </p:nvSpPr>
          <p:spPr>
            <a:xfrm>
              <a:off x="5801950" y="3434700"/>
              <a:ext cx="68650" cy="40525"/>
            </a:xfrm>
            <a:custGeom>
              <a:avLst/>
              <a:gdLst/>
              <a:ahLst/>
              <a:cxnLst/>
              <a:rect l="l" t="t" r="r" b="b"/>
              <a:pathLst>
                <a:path w="2746" h="1621" extrusionOk="0">
                  <a:moveTo>
                    <a:pt x="738" y="0"/>
                  </a:moveTo>
                  <a:cubicBezTo>
                    <a:pt x="638" y="0"/>
                    <a:pt x="544" y="16"/>
                    <a:pt x="464" y="41"/>
                  </a:cubicBezTo>
                  <a:cubicBezTo>
                    <a:pt x="288" y="94"/>
                    <a:pt x="168" y="185"/>
                    <a:pt x="96" y="256"/>
                  </a:cubicBezTo>
                  <a:cubicBezTo>
                    <a:pt x="25" y="327"/>
                    <a:pt x="0" y="377"/>
                    <a:pt x="5" y="381"/>
                  </a:cubicBezTo>
                  <a:cubicBezTo>
                    <a:pt x="6" y="381"/>
                    <a:pt x="6" y="382"/>
                    <a:pt x="7" y="382"/>
                  </a:cubicBezTo>
                  <a:cubicBezTo>
                    <a:pt x="28" y="382"/>
                    <a:pt x="163" y="195"/>
                    <a:pt x="483" y="112"/>
                  </a:cubicBezTo>
                  <a:cubicBezTo>
                    <a:pt x="550" y="95"/>
                    <a:pt x="625" y="85"/>
                    <a:pt x="704" y="85"/>
                  </a:cubicBezTo>
                  <a:cubicBezTo>
                    <a:pt x="817" y="85"/>
                    <a:pt x="939" y="106"/>
                    <a:pt x="1056" y="161"/>
                  </a:cubicBezTo>
                  <a:cubicBezTo>
                    <a:pt x="1254" y="252"/>
                    <a:pt x="1429" y="447"/>
                    <a:pt x="1508" y="688"/>
                  </a:cubicBezTo>
                  <a:cubicBezTo>
                    <a:pt x="1541" y="795"/>
                    <a:pt x="1554" y="906"/>
                    <a:pt x="1546" y="1012"/>
                  </a:cubicBezTo>
                  <a:lnTo>
                    <a:pt x="1536" y="1122"/>
                  </a:lnTo>
                  <a:lnTo>
                    <a:pt x="1625" y="1057"/>
                  </a:lnTo>
                  <a:cubicBezTo>
                    <a:pt x="1746" y="971"/>
                    <a:pt x="1891" y="932"/>
                    <a:pt x="2026" y="932"/>
                  </a:cubicBezTo>
                  <a:cubicBezTo>
                    <a:pt x="2081" y="932"/>
                    <a:pt x="2135" y="939"/>
                    <a:pt x="2186" y="951"/>
                  </a:cubicBezTo>
                  <a:cubicBezTo>
                    <a:pt x="2362" y="991"/>
                    <a:pt x="2492" y="1101"/>
                    <a:pt x="2572" y="1210"/>
                  </a:cubicBezTo>
                  <a:cubicBezTo>
                    <a:pt x="2731" y="1434"/>
                    <a:pt x="2712" y="1621"/>
                    <a:pt x="2728" y="1621"/>
                  </a:cubicBezTo>
                  <a:cubicBezTo>
                    <a:pt x="2728" y="1621"/>
                    <a:pt x="2728" y="1620"/>
                    <a:pt x="2729" y="1620"/>
                  </a:cubicBezTo>
                  <a:cubicBezTo>
                    <a:pt x="2734" y="1620"/>
                    <a:pt x="2745" y="1578"/>
                    <a:pt x="2739" y="1497"/>
                  </a:cubicBezTo>
                  <a:cubicBezTo>
                    <a:pt x="2733" y="1417"/>
                    <a:pt x="2707" y="1298"/>
                    <a:pt x="2626" y="1173"/>
                  </a:cubicBezTo>
                  <a:cubicBezTo>
                    <a:pt x="2548" y="1049"/>
                    <a:pt x="2406" y="917"/>
                    <a:pt x="2207" y="864"/>
                  </a:cubicBezTo>
                  <a:cubicBezTo>
                    <a:pt x="2145" y="847"/>
                    <a:pt x="2077" y="838"/>
                    <a:pt x="2007" y="838"/>
                  </a:cubicBezTo>
                  <a:cubicBezTo>
                    <a:pt x="1889" y="838"/>
                    <a:pt x="1764" y="864"/>
                    <a:pt x="1650" y="924"/>
                  </a:cubicBezTo>
                  <a:lnTo>
                    <a:pt x="1650" y="924"/>
                  </a:lnTo>
                  <a:cubicBezTo>
                    <a:pt x="1648" y="835"/>
                    <a:pt x="1633" y="745"/>
                    <a:pt x="1606" y="657"/>
                  </a:cubicBezTo>
                  <a:cubicBezTo>
                    <a:pt x="1518" y="387"/>
                    <a:pt x="1320" y="174"/>
                    <a:pt x="1095" y="75"/>
                  </a:cubicBezTo>
                  <a:cubicBezTo>
                    <a:pt x="974" y="21"/>
                    <a:pt x="852" y="0"/>
                    <a:pt x="738" y="0"/>
                  </a:cubicBezTo>
                  <a:close/>
                </a:path>
              </a:pathLst>
            </a:custGeom>
            <a:solidFill>
              <a:srgbClr val="5741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" name="Google Shape;2076;p58">
              <a:extLst>
                <a:ext uri="{FF2B5EF4-FFF2-40B4-BE49-F238E27FC236}">
                  <a16:creationId xmlns:a16="http://schemas.microsoft.com/office/drawing/2014/main" id="{8281EDB9-EC93-4224-957F-86CB2B145B5E}"/>
                </a:ext>
              </a:extLst>
            </p:cNvPr>
            <p:cNvSpPr/>
            <p:nvPr/>
          </p:nvSpPr>
          <p:spPr>
            <a:xfrm>
              <a:off x="5800225" y="3454275"/>
              <a:ext cx="13500" cy="21800"/>
            </a:xfrm>
            <a:custGeom>
              <a:avLst/>
              <a:gdLst/>
              <a:ahLst/>
              <a:cxnLst/>
              <a:rect l="l" t="t" r="r" b="b"/>
              <a:pathLst>
                <a:path w="540" h="872" extrusionOk="0">
                  <a:moveTo>
                    <a:pt x="86" y="0"/>
                  </a:moveTo>
                  <a:cubicBezTo>
                    <a:pt x="63" y="0"/>
                    <a:pt x="43" y="6"/>
                    <a:pt x="31" y="16"/>
                  </a:cubicBezTo>
                  <a:cubicBezTo>
                    <a:pt x="1" y="36"/>
                    <a:pt x="1" y="59"/>
                    <a:pt x="7" y="61"/>
                  </a:cubicBezTo>
                  <a:cubicBezTo>
                    <a:pt x="8" y="62"/>
                    <a:pt x="8" y="62"/>
                    <a:pt x="9" y="62"/>
                  </a:cubicBezTo>
                  <a:cubicBezTo>
                    <a:pt x="16" y="62"/>
                    <a:pt x="33" y="52"/>
                    <a:pt x="56" y="52"/>
                  </a:cubicBezTo>
                  <a:cubicBezTo>
                    <a:pt x="76" y="52"/>
                    <a:pt x="100" y="59"/>
                    <a:pt x="124" y="84"/>
                  </a:cubicBezTo>
                  <a:cubicBezTo>
                    <a:pt x="175" y="147"/>
                    <a:pt x="263" y="266"/>
                    <a:pt x="336" y="383"/>
                  </a:cubicBezTo>
                  <a:cubicBezTo>
                    <a:pt x="411" y="503"/>
                    <a:pt x="446" y="624"/>
                    <a:pt x="452" y="715"/>
                  </a:cubicBezTo>
                  <a:cubicBezTo>
                    <a:pt x="458" y="806"/>
                    <a:pt x="440" y="865"/>
                    <a:pt x="454" y="871"/>
                  </a:cubicBezTo>
                  <a:cubicBezTo>
                    <a:pt x="455" y="871"/>
                    <a:pt x="455" y="871"/>
                    <a:pt x="456" y="871"/>
                  </a:cubicBezTo>
                  <a:cubicBezTo>
                    <a:pt x="470" y="871"/>
                    <a:pt x="511" y="819"/>
                    <a:pt x="524" y="718"/>
                  </a:cubicBezTo>
                  <a:cubicBezTo>
                    <a:pt x="540" y="614"/>
                    <a:pt x="508" y="462"/>
                    <a:pt x="424" y="329"/>
                  </a:cubicBezTo>
                  <a:cubicBezTo>
                    <a:pt x="384" y="263"/>
                    <a:pt x="339" y="205"/>
                    <a:pt x="296" y="156"/>
                  </a:cubicBezTo>
                  <a:cubicBezTo>
                    <a:pt x="252" y="107"/>
                    <a:pt x="218" y="62"/>
                    <a:pt x="169" y="27"/>
                  </a:cubicBezTo>
                  <a:cubicBezTo>
                    <a:pt x="143" y="8"/>
                    <a:pt x="113" y="0"/>
                    <a:pt x="86" y="0"/>
                  </a:cubicBezTo>
                  <a:close/>
                </a:path>
              </a:pathLst>
            </a:custGeom>
            <a:solidFill>
              <a:srgbClr val="5741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" name="Google Shape;2077;p58">
              <a:extLst>
                <a:ext uri="{FF2B5EF4-FFF2-40B4-BE49-F238E27FC236}">
                  <a16:creationId xmlns:a16="http://schemas.microsoft.com/office/drawing/2014/main" id="{F5727ADC-30E0-4AD2-B2A4-D4810D6E6992}"/>
                </a:ext>
              </a:extLst>
            </p:cNvPr>
            <p:cNvSpPr/>
            <p:nvPr/>
          </p:nvSpPr>
          <p:spPr>
            <a:xfrm>
              <a:off x="5756775" y="3429325"/>
              <a:ext cx="27825" cy="11750"/>
            </a:xfrm>
            <a:custGeom>
              <a:avLst/>
              <a:gdLst/>
              <a:ahLst/>
              <a:cxnLst/>
              <a:rect l="l" t="t" r="r" b="b"/>
              <a:pathLst>
                <a:path w="1113" h="470" extrusionOk="0">
                  <a:moveTo>
                    <a:pt x="486" y="0"/>
                  </a:moveTo>
                  <a:cubicBezTo>
                    <a:pt x="398" y="0"/>
                    <a:pt x="312" y="27"/>
                    <a:pt x="249" y="70"/>
                  </a:cubicBezTo>
                  <a:cubicBezTo>
                    <a:pt x="168" y="121"/>
                    <a:pt x="117" y="189"/>
                    <a:pt x="81" y="246"/>
                  </a:cubicBezTo>
                  <a:cubicBezTo>
                    <a:pt x="12" y="364"/>
                    <a:pt x="1" y="448"/>
                    <a:pt x="13" y="452"/>
                  </a:cubicBezTo>
                  <a:cubicBezTo>
                    <a:pt x="13" y="452"/>
                    <a:pt x="14" y="452"/>
                    <a:pt x="15" y="452"/>
                  </a:cubicBezTo>
                  <a:cubicBezTo>
                    <a:pt x="30" y="452"/>
                    <a:pt x="66" y="381"/>
                    <a:pt x="140" y="288"/>
                  </a:cubicBezTo>
                  <a:cubicBezTo>
                    <a:pt x="208" y="203"/>
                    <a:pt x="327" y="102"/>
                    <a:pt x="479" y="102"/>
                  </a:cubicBezTo>
                  <a:cubicBezTo>
                    <a:pt x="497" y="102"/>
                    <a:pt x="515" y="104"/>
                    <a:pt x="534" y="107"/>
                  </a:cubicBezTo>
                  <a:cubicBezTo>
                    <a:pt x="713" y="131"/>
                    <a:pt x="848" y="249"/>
                    <a:pt x="940" y="334"/>
                  </a:cubicBezTo>
                  <a:cubicBezTo>
                    <a:pt x="1026" y="415"/>
                    <a:pt x="1083" y="469"/>
                    <a:pt x="1100" y="469"/>
                  </a:cubicBezTo>
                  <a:cubicBezTo>
                    <a:pt x="1101" y="469"/>
                    <a:pt x="1102" y="469"/>
                    <a:pt x="1103" y="468"/>
                  </a:cubicBezTo>
                  <a:cubicBezTo>
                    <a:pt x="1113" y="459"/>
                    <a:pt x="1075" y="388"/>
                    <a:pt x="993" y="284"/>
                  </a:cubicBezTo>
                  <a:cubicBezTo>
                    <a:pt x="913" y="184"/>
                    <a:pt x="769" y="36"/>
                    <a:pt x="547" y="4"/>
                  </a:cubicBezTo>
                  <a:cubicBezTo>
                    <a:pt x="527" y="2"/>
                    <a:pt x="506" y="0"/>
                    <a:pt x="486" y="0"/>
                  </a:cubicBezTo>
                  <a:close/>
                </a:path>
              </a:pathLst>
            </a:custGeom>
            <a:solidFill>
              <a:srgbClr val="5741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" name="Google Shape;2078;p58">
              <a:extLst>
                <a:ext uri="{FF2B5EF4-FFF2-40B4-BE49-F238E27FC236}">
                  <a16:creationId xmlns:a16="http://schemas.microsoft.com/office/drawing/2014/main" id="{A337EC81-9D8A-4922-BCB7-48DC2F338472}"/>
                </a:ext>
              </a:extLst>
            </p:cNvPr>
            <p:cNvSpPr/>
            <p:nvPr/>
          </p:nvSpPr>
          <p:spPr>
            <a:xfrm>
              <a:off x="5757600" y="3521950"/>
              <a:ext cx="14450" cy="38125"/>
            </a:xfrm>
            <a:custGeom>
              <a:avLst/>
              <a:gdLst/>
              <a:ahLst/>
              <a:cxnLst/>
              <a:rect l="l" t="t" r="r" b="b"/>
              <a:pathLst>
                <a:path w="578" h="1525" extrusionOk="0">
                  <a:moveTo>
                    <a:pt x="28" y="1"/>
                  </a:moveTo>
                  <a:cubicBezTo>
                    <a:pt x="28" y="1"/>
                    <a:pt x="28" y="1"/>
                    <a:pt x="28" y="1"/>
                  </a:cubicBezTo>
                  <a:cubicBezTo>
                    <a:pt x="1" y="2"/>
                    <a:pt x="14" y="375"/>
                    <a:pt x="163" y="806"/>
                  </a:cubicBezTo>
                  <a:cubicBezTo>
                    <a:pt x="307" y="1227"/>
                    <a:pt x="519" y="1525"/>
                    <a:pt x="550" y="1525"/>
                  </a:cubicBezTo>
                  <a:cubicBezTo>
                    <a:pt x="550" y="1525"/>
                    <a:pt x="551" y="1525"/>
                    <a:pt x="552" y="1524"/>
                  </a:cubicBezTo>
                  <a:cubicBezTo>
                    <a:pt x="578" y="1509"/>
                    <a:pt x="403" y="1192"/>
                    <a:pt x="261" y="773"/>
                  </a:cubicBezTo>
                  <a:cubicBezTo>
                    <a:pt x="116" y="356"/>
                    <a:pt x="58" y="1"/>
                    <a:pt x="28" y="1"/>
                  </a:cubicBezTo>
                  <a:close/>
                </a:path>
              </a:pathLst>
            </a:custGeom>
            <a:solidFill>
              <a:srgbClr val="5741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" name="Google Shape;2079;p58">
              <a:extLst>
                <a:ext uri="{FF2B5EF4-FFF2-40B4-BE49-F238E27FC236}">
                  <a16:creationId xmlns:a16="http://schemas.microsoft.com/office/drawing/2014/main" id="{FF2EC5B6-8304-43EE-90DE-D2D0E4B993F2}"/>
                </a:ext>
              </a:extLst>
            </p:cNvPr>
            <p:cNvSpPr/>
            <p:nvPr/>
          </p:nvSpPr>
          <p:spPr>
            <a:xfrm>
              <a:off x="5772875" y="3539900"/>
              <a:ext cx="11525" cy="26950"/>
            </a:xfrm>
            <a:custGeom>
              <a:avLst/>
              <a:gdLst/>
              <a:ahLst/>
              <a:cxnLst/>
              <a:rect l="l" t="t" r="r" b="b"/>
              <a:pathLst>
                <a:path w="461" h="1078" extrusionOk="0">
                  <a:moveTo>
                    <a:pt x="29" y="0"/>
                  </a:moveTo>
                  <a:cubicBezTo>
                    <a:pt x="28" y="0"/>
                    <a:pt x="28" y="0"/>
                    <a:pt x="27" y="0"/>
                  </a:cubicBezTo>
                  <a:cubicBezTo>
                    <a:pt x="0" y="8"/>
                    <a:pt x="47" y="265"/>
                    <a:pt x="161" y="565"/>
                  </a:cubicBezTo>
                  <a:cubicBezTo>
                    <a:pt x="271" y="857"/>
                    <a:pt x="402" y="1077"/>
                    <a:pt x="432" y="1077"/>
                  </a:cubicBezTo>
                  <a:cubicBezTo>
                    <a:pt x="433" y="1077"/>
                    <a:pt x="433" y="1077"/>
                    <a:pt x="434" y="1077"/>
                  </a:cubicBezTo>
                  <a:cubicBezTo>
                    <a:pt x="460" y="1064"/>
                    <a:pt x="369" y="824"/>
                    <a:pt x="258" y="529"/>
                  </a:cubicBezTo>
                  <a:cubicBezTo>
                    <a:pt x="148" y="238"/>
                    <a:pt x="58" y="0"/>
                    <a:pt x="29" y="0"/>
                  </a:cubicBezTo>
                  <a:close/>
                </a:path>
              </a:pathLst>
            </a:custGeom>
            <a:solidFill>
              <a:srgbClr val="5741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" name="Google Shape;2080;p58">
              <a:extLst>
                <a:ext uri="{FF2B5EF4-FFF2-40B4-BE49-F238E27FC236}">
                  <a16:creationId xmlns:a16="http://schemas.microsoft.com/office/drawing/2014/main" id="{B78CD798-7BF6-426A-9748-CC7463D9B4E0}"/>
                </a:ext>
              </a:extLst>
            </p:cNvPr>
            <p:cNvSpPr/>
            <p:nvPr/>
          </p:nvSpPr>
          <p:spPr>
            <a:xfrm>
              <a:off x="5843325" y="3568725"/>
              <a:ext cx="19675" cy="45475"/>
            </a:xfrm>
            <a:custGeom>
              <a:avLst/>
              <a:gdLst/>
              <a:ahLst/>
              <a:cxnLst/>
              <a:rect l="l" t="t" r="r" b="b"/>
              <a:pathLst>
                <a:path w="787" h="1819" extrusionOk="0">
                  <a:moveTo>
                    <a:pt x="713" y="1"/>
                  </a:moveTo>
                  <a:lnTo>
                    <a:pt x="713" y="1"/>
                  </a:lnTo>
                  <a:cubicBezTo>
                    <a:pt x="712" y="1"/>
                    <a:pt x="712" y="1"/>
                    <a:pt x="712" y="1"/>
                  </a:cubicBezTo>
                  <a:cubicBezTo>
                    <a:pt x="712" y="1"/>
                    <a:pt x="712" y="1"/>
                    <a:pt x="712" y="1"/>
                  </a:cubicBezTo>
                  <a:cubicBezTo>
                    <a:pt x="680" y="1"/>
                    <a:pt x="683" y="449"/>
                    <a:pt x="489" y="954"/>
                  </a:cubicBezTo>
                  <a:cubicBezTo>
                    <a:pt x="300" y="1462"/>
                    <a:pt x="1" y="1797"/>
                    <a:pt x="25" y="1818"/>
                  </a:cubicBezTo>
                  <a:cubicBezTo>
                    <a:pt x="25" y="1818"/>
                    <a:pt x="26" y="1819"/>
                    <a:pt x="27" y="1819"/>
                  </a:cubicBezTo>
                  <a:cubicBezTo>
                    <a:pt x="61" y="1819"/>
                    <a:pt x="393" y="1506"/>
                    <a:pt x="585" y="991"/>
                  </a:cubicBezTo>
                  <a:cubicBezTo>
                    <a:pt x="787" y="466"/>
                    <a:pt x="737" y="1"/>
                    <a:pt x="713" y="1"/>
                  </a:cubicBezTo>
                  <a:close/>
                </a:path>
              </a:pathLst>
            </a:custGeom>
            <a:solidFill>
              <a:srgbClr val="5741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" name="Google Shape;2081;p58">
              <a:extLst>
                <a:ext uri="{FF2B5EF4-FFF2-40B4-BE49-F238E27FC236}">
                  <a16:creationId xmlns:a16="http://schemas.microsoft.com/office/drawing/2014/main" id="{B5BF0DD9-46BA-49B9-A876-B6DDB343488D}"/>
                </a:ext>
              </a:extLst>
            </p:cNvPr>
            <p:cNvSpPr/>
            <p:nvPr/>
          </p:nvSpPr>
          <p:spPr>
            <a:xfrm>
              <a:off x="5865025" y="3548175"/>
              <a:ext cx="12550" cy="42575"/>
            </a:xfrm>
            <a:custGeom>
              <a:avLst/>
              <a:gdLst/>
              <a:ahLst/>
              <a:cxnLst/>
              <a:rect l="l" t="t" r="r" b="b"/>
              <a:pathLst>
                <a:path w="502" h="1703" extrusionOk="0">
                  <a:moveTo>
                    <a:pt x="339" y="1"/>
                  </a:moveTo>
                  <a:cubicBezTo>
                    <a:pt x="338" y="1"/>
                    <a:pt x="338" y="1"/>
                    <a:pt x="337" y="1"/>
                  </a:cubicBezTo>
                  <a:cubicBezTo>
                    <a:pt x="306" y="6"/>
                    <a:pt x="399" y="399"/>
                    <a:pt x="309" y="874"/>
                  </a:cubicBezTo>
                  <a:cubicBezTo>
                    <a:pt x="225" y="1351"/>
                    <a:pt x="0" y="1685"/>
                    <a:pt x="27" y="1702"/>
                  </a:cubicBezTo>
                  <a:cubicBezTo>
                    <a:pt x="28" y="1703"/>
                    <a:pt x="29" y="1703"/>
                    <a:pt x="30" y="1703"/>
                  </a:cubicBezTo>
                  <a:cubicBezTo>
                    <a:pt x="60" y="1703"/>
                    <a:pt x="323" y="1382"/>
                    <a:pt x="410" y="893"/>
                  </a:cubicBezTo>
                  <a:cubicBezTo>
                    <a:pt x="502" y="399"/>
                    <a:pt x="364" y="1"/>
                    <a:pt x="339" y="1"/>
                  </a:cubicBezTo>
                  <a:close/>
                </a:path>
              </a:pathLst>
            </a:custGeom>
            <a:solidFill>
              <a:srgbClr val="5741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" name="Google Shape;2082;p58">
              <a:extLst>
                <a:ext uri="{FF2B5EF4-FFF2-40B4-BE49-F238E27FC236}">
                  <a16:creationId xmlns:a16="http://schemas.microsoft.com/office/drawing/2014/main" id="{08988C5F-080E-4C65-8AD0-C26896F804F8}"/>
                </a:ext>
              </a:extLst>
            </p:cNvPr>
            <p:cNvSpPr/>
            <p:nvPr/>
          </p:nvSpPr>
          <p:spPr>
            <a:xfrm>
              <a:off x="5632625" y="4142325"/>
              <a:ext cx="358150" cy="843400"/>
            </a:xfrm>
            <a:custGeom>
              <a:avLst/>
              <a:gdLst/>
              <a:ahLst/>
              <a:cxnLst/>
              <a:rect l="l" t="t" r="r" b="b"/>
              <a:pathLst>
                <a:path w="14326" h="33736" extrusionOk="0">
                  <a:moveTo>
                    <a:pt x="14326" y="0"/>
                  </a:moveTo>
                  <a:lnTo>
                    <a:pt x="2460" y="846"/>
                  </a:lnTo>
                  <a:lnTo>
                    <a:pt x="0" y="18385"/>
                  </a:lnTo>
                  <a:lnTo>
                    <a:pt x="2130" y="33736"/>
                  </a:lnTo>
                  <a:lnTo>
                    <a:pt x="6678" y="33736"/>
                  </a:lnTo>
                  <a:lnTo>
                    <a:pt x="5613" y="19139"/>
                  </a:lnTo>
                  <a:lnTo>
                    <a:pt x="8210" y="7293"/>
                  </a:lnTo>
                  <a:lnTo>
                    <a:pt x="9292" y="17722"/>
                  </a:lnTo>
                  <a:lnTo>
                    <a:pt x="10069" y="33428"/>
                  </a:lnTo>
                  <a:lnTo>
                    <a:pt x="14214" y="33428"/>
                  </a:lnTo>
                  <a:lnTo>
                    <a:pt x="14326" y="0"/>
                  </a:lnTo>
                  <a:close/>
                </a:path>
              </a:pathLst>
            </a:custGeom>
            <a:solidFill>
              <a:srgbClr val="3B24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" name="Google Shape;2083;p58">
              <a:extLst>
                <a:ext uri="{FF2B5EF4-FFF2-40B4-BE49-F238E27FC236}">
                  <a16:creationId xmlns:a16="http://schemas.microsoft.com/office/drawing/2014/main" id="{8D3F2445-6875-4938-9EFC-A0D273157632}"/>
                </a:ext>
              </a:extLst>
            </p:cNvPr>
            <p:cNvSpPr/>
            <p:nvPr/>
          </p:nvSpPr>
          <p:spPr>
            <a:xfrm>
              <a:off x="5795350" y="4324600"/>
              <a:ext cx="43025" cy="37925"/>
            </a:xfrm>
            <a:custGeom>
              <a:avLst/>
              <a:gdLst/>
              <a:ahLst/>
              <a:cxnLst/>
              <a:rect l="l" t="t" r="r" b="b"/>
              <a:pathLst>
                <a:path w="1721" h="1517" extrusionOk="0">
                  <a:moveTo>
                    <a:pt x="1698" y="1"/>
                  </a:moveTo>
                  <a:cubicBezTo>
                    <a:pt x="1658" y="1"/>
                    <a:pt x="1276" y="315"/>
                    <a:pt x="826" y="720"/>
                  </a:cubicBezTo>
                  <a:cubicBezTo>
                    <a:pt x="362" y="1138"/>
                    <a:pt x="0" y="1495"/>
                    <a:pt x="20" y="1516"/>
                  </a:cubicBezTo>
                  <a:cubicBezTo>
                    <a:pt x="20" y="1516"/>
                    <a:pt x="21" y="1517"/>
                    <a:pt x="22" y="1517"/>
                  </a:cubicBezTo>
                  <a:cubicBezTo>
                    <a:pt x="63" y="1517"/>
                    <a:pt x="445" y="1202"/>
                    <a:pt x="895" y="797"/>
                  </a:cubicBezTo>
                  <a:cubicBezTo>
                    <a:pt x="1359" y="379"/>
                    <a:pt x="1720" y="23"/>
                    <a:pt x="1701" y="2"/>
                  </a:cubicBezTo>
                  <a:cubicBezTo>
                    <a:pt x="1701" y="1"/>
                    <a:pt x="1700" y="1"/>
                    <a:pt x="1698" y="1"/>
                  </a:cubicBezTo>
                  <a:close/>
                </a:path>
              </a:pathLst>
            </a:custGeom>
            <a:solidFill>
              <a:srgbClr val="5741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2084;p58">
              <a:extLst>
                <a:ext uri="{FF2B5EF4-FFF2-40B4-BE49-F238E27FC236}">
                  <a16:creationId xmlns:a16="http://schemas.microsoft.com/office/drawing/2014/main" id="{8F6B6366-09B1-4592-8644-CFC298B2222C}"/>
                </a:ext>
              </a:extLst>
            </p:cNvPr>
            <p:cNvSpPr/>
            <p:nvPr/>
          </p:nvSpPr>
          <p:spPr>
            <a:xfrm>
              <a:off x="5836875" y="4252525"/>
              <a:ext cx="4550" cy="66900"/>
            </a:xfrm>
            <a:custGeom>
              <a:avLst/>
              <a:gdLst/>
              <a:ahLst/>
              <a:cxnLst/>
              <a:rect l="l" t="t" r="r" b="b"/>
              <a:pathLst>
                <a:path w="182" h="2676" extrusionOk="0">
                  <a:moveTo>
                    <a:pt x="128" y="1"/>
                  </a:moveTo>
                  <a:cubicBezTo>
                    <a:pt x="128" y="1"/>
                    <a:pt x="128" y="1"/>
                    <a:pt x="128" y="1"/>
                  </a:cubicBezTo>
                  <a:cubicBezTo>
                    <a:pt x="100" y="1"/>
                    <a:pt x="79" y="599"/>
                    <a:pt x="50" y="1337"/>
                  </a:cubicBezTo>
                  <a:cubicBezTo>
                    <a:pt x="24" y="2075"/>
                    <a:pt x="0" y="2673"/>
                    <a:pt x="28" y="2676"/>
                  </a:cubicBezTo>
                  <a:cubicBezTo>
                    <a:pt x="28" y="2676"/>
                    <a:pt x="28" y="2676"/>
                    <a:pt x="28" y="2676"/>
                  </a:cubicBezTo>
                  <a:cubicBezTo>
                    <a:pt x="57" y="2676"/>
                    <a:pt x="127" y="2080"/>
                    <a:pt x="153" y="1341"/>
                  </a:cubicBezTo>
                  <a:cubicBezTo>
                    <a:pt x="182" y="601"/>
                    <a:pt x="156" y="1"/>
                    <a:pt x="128" y="1"/>
                  </a:cubicBezTo>
                  <a:close/>
                </a:path>
              </a:pathLst>
            </a:custGeom>
            <a:solidFill>
              <a:srgbClr val="5741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" name="Google Shape;2085;p58">
              <a:extLst>
                <a:ext uri="{FF2B5EF4-FFF2-40B4-BE49-F238E27FC236}">
                  <a16:creationId xmlns:a16="http://schemas.microsoft.com/office/drawing/2014/main" id="{12C28E10-8A39-4FE9-84F8-31E750BFEC56}"/>
                </a:ext>
              </a:extLst>
            </p:cNvPr>
            <p:cNvSpPr/>
            <p:nvPr/>
          </p:nvSpPr>
          <p:spPr>
            <a:xfrm>
              <a:off x="5871750" y="4217675"/>
              <a:ext cx="98125" cy="95225"/>
            </a:xfrm>
            <a:custGeom>
              <a:avLst/>
              <a:gdLst/>
              <a:ahLst/>
              <a:cxnLst/>
              <a:rect l="l" t="t" r="r" b="b"/>
              <a:pathLst>
                <a:path w="3925" h="3809" extrusionOk="0">
                  <a:moveTo>
                    <a:pt x="3826" y="96"/>
                  </a:moveTo>
                  <a:lnTo>
                    <a:pt x="3826" y="96"/>
                  </a:lnTo>
                  <a:cubicBezTo>
                    <a:pt x="3825" y="961"/>
                    <a:pt x="3823" y="1937"/>
                    <a:pt x="3821" y="2965"/>
                  </a:cubicBezTo>
                  <a:lnTo>
                    <a:pt x="3821" y="2987"/>
                  </a:lnTo>
                  <a:lnTo>
                    <a:pt x="3821" y="2987"/>
                  </a:lnTo>
                  <a:cubicBezTo>
                    <a:pt x="3203" y="3237"/>
                    <a:pt x="2607" y="3477"/>
                    <a:pt x="2045" y="3704"/>
                  </a:cubicBezTo>
                  <a:lnTo>
                    <a:pt x="2045" y="3704"/>
                  </a:lnTo>
                  <a:cubicBezTo>
                    <a:pt x="1481" y="3513"/>
                    <a:pt x="951" y="3333"/>
                    <a:pt x="466" y="3169"/>
                  </a:cubicBezTo>
                  <a:lnTo>
                    <a:pt x="466" y="3169"/>
                  </a:lnTo>
                  <a:cubicBezTo>
                    <a:pt x="333" y="2285"/>
                    <a:pt x="221" y="1547"/>
                    <a:pt x="142" y="1017"/>
                  </a:cubicBezTo>
                  <a:cubicBezTo>
                    <a:pt x="101" y="760"/>
                    <a:pt x="68" y="554"/>
                    <a:pt x="44" y="401"/>
                  </a:cubicBezTo>
                  <a:cubicBezTo>
                    <a:pt x="34" y="336"/>
                    <a:pt x="24" y="281"/>
                    <a:pt x="17" y="237"/>
                  </a:cubicBezTo>
                  <a:cubicBezTo>
                    <a:pt x="10" y="199"/>
                    <a:pt x="6" y="179"/>
                    <a:pt x="4" y="178"/>
                  </a:cubicBezTo>
                  <a:lnTo>
                    <a:pt x="4" y="178"/>
                  </a:lnTo>
                  <a:cubicBezTo>
                    <a:pt x="6" y="179"/>
                    <a:pt x="33" y="180"/>
                    <a:pt x="82" y="180"/>
                  </a:cubicBezTo>
                  <a:cubicBezTo>
                    <a:pt x="139" y="179"/>
                    <a:pt x="210" y="179"/>
                    <a:pt x="296" y="178"/>
                  </a:cubicBezTo>
                  <a:cubicBezTo>
                    <a:pt x="493" y="175"/>
                    <a:pt x="761" y="170"/>
                    <a:pt x="1095" y="164"/>
                  </a:cubicBezTo>
                  <a:cubicBezTo>
                    <a:pt x="1774" y="147"/>
                    <a:pt x="2715" y="123"/>
                    <a:pt x="3826" y="96"/>
                  </a:cubicBezTo>
                  <a:close/>
                  <a:moveTo>
                    <a:pt x="3919" y="0"/>
                  </a:moveTo>
                  <a:lnTo>
                    <a:pt x="3871" y="2"/>
                  </a:lnTo>
                  <a:cubicBezTo>
                    <a:pt x="2726" y="50"/>
                    <a:pt x="1758" y="90"/>
                    <a:pt x="1061" y="119"/>
                  </a:cubicBezTo>
                  <a:cubicBezTo>
                    <a:pt x="733" y="136"/>
                    <a:pt x="468" y="149"/>
                    <a:pt x="275" y="158"/>
                  </a:cubicBezTo>
                  <a:cubicBezTo>
                    <a:pt x="192" y="163"/>
                    <a:pt x="125" y="167"/>
                    <a:pt x="70" y="170"/>
                  </a:cubicBezTo>
                  <a:cubicBezTo>
                    <a:pt x="25" y="173"/>
                    <a:pt x="2" y="176"/>
                    <a:pt x="4" y="178"/>
                  </a:cubicBezTo>
                  <a:cubicBezTo>
                    <a:pt x="4" y="177"/>
                    <a:pt x="4" y="177"/>
                    <a:pt x="4" y="177"/>
                  </a:cubicBezTo>
                  <a:lnTo>
                    <a:pt x="4" y="177"/>
                  </a:lnTo>
                  <a:cubicBezTo>
                    <a:pt x="1" y="177"/>
                    <a:pt x="8" y="249"/>
                    <a:pt x="24" y="385"/>
                  </a:cubicBezTo>
                  <a:cubicBezTo>
                    <a:pt x="42" y="537"/>
                    <a:pt x="67" y="741"/>
                    <a:pt x="98" y="994"/>
                  </a:cubicBezTo>
                  <a:cubicBezTo>
                    <a:pt x="169" y="1538"/>
                    <a:pt x="267" y="2297"/>
                    <a:pt x="385" y="3206"/>
                  </a:cubicBezTo>
                  <a:lnTo>
                    <a:pt x="388" y="3233"/>
                  </a:lnTo>
                  <a:lnTo>
                    <a:pt x="413" y="3241"/>
                  </a:lnTo>
                  <a:cubicBezTo>
                    <a:pt x="909" y="3413"/>
                    <a:pt x="1451" y="3602"/>
                    <a:pt x="2030" y="3803"/>
                  </a:cubicBezTo>
                  <a:lnTo>
                    <a:pt x="2047" y="3809"/>
                  </a:lnTo>
                  <a:lnTo>
                    <a:pt x="2064" y="3802"/>
                  </a:lnTo>
                  <a:cubicBezTo>
                    <a:pt x="2642" y="3571"/>
                    <a:pt x="3255" y="3324"/>
                    <a:pt x="3892" y="3069"/>
                  </a:cubicBezTo>
                  <a:lnTo>
                    <a:pt x="3924" y="3057"/>
                  </a:lnTo>
                  <a:lnTo>
                    <a:pt x="3924" y="3022"/>
                  </a:lnTo>
                  <a:lnTo>
                    <a:pt x="3924" y="2965"/>
                  </a:lnTo>
                  <a:cubicBezTo>
                    <a:pt x="3922" y="1918"/>
                    <a:pt x="3921" y="925"/>
                    <a:pt x="3919" y="48"/>
                  </a:cubicBezTo>
                  <a:lnTo>
                    <a:pt x="3919" y="0"/>
                  </a:lnTo>
                  <a:close/>
                </a:path>
              </a:pathLst>
            </a:custGeom>
            <a:solidFill>
              <a:srgbClr val="5741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" name="Google Shape;2086;p58">
              <a:extLst>
                <a:ext uri="{FF2B5EF4-FFF2-40B4-BE49-F238E27FC236}">
                  <a16:creationId xmlns:a16="http://schemas.microsoft.com/office/drawing/2014/main" id="{60582601-C78D-42E3-8307-958E1517A182}"/>
                </a:ext>
              </a:extLst>
            </p:cNvPr>
            <p:cNvSpPr/>
            <p:nvPr/>
          </p:nvSpPr>
          <p:spPr>
            <a:xfrm>
              <a:off x="5719275" y="4220950"/>
              <a:ext cx="92150" cy="105175"/>
            </a:xfrm>
            <a:custGeom>
              <a:avLst/>
              <a:gdLst/>
              <a:ahLst/>
              <a:cxnLst/>
              <a:rect l="l" t="t" r="r" b="b"/>
              <a:pathLst>
                <a:path w="3686" h="4207" extrusionOk="0">
                  <a:moveTo>
                    <a:pt x="3592" y="91"/>
                  </a:moveTo>
                  <a:cubicBezTo>
                    <a:pt x="3561" y="939"/>
                    <a:pt x="3526" y="1911"/>
                    <a:pt x="3488" y="2944"/>
                  </a:cubicBezTo>
                  <a:lnTo>
                    <a:pt x="3488" y="2944"/>
                  </a:lnTo>
                  <a:cubicBezTo>
                    <a:pt x="3400" y="3001"/>
                    <a:pt x="3307" y="3062"/>
                    <a:pt x="3214" y="3123"/>
                  </a:cubicBezTo>
                  <a:cubicBezTo>
                    <a:pt x="2704" y="3458"/>
                    <a:pt x="2209" y="3782"/>
                    <a:pt x="1739" y="4089"/>
                  </a:cubicBezTo>
                  <a:lnTo>
                    <a:pt x="1739" y="4089"/>
                  </a:lnTo>
                  <a:cubicBezTo>
                    <a:pt x="1145" y="3732"/>
                    <a:pt x="589" y="3400"/>
                    <a:pt x="87" y="3099"/>
                  </a:cubicBezTo>
                  <a:lnTo>
                    <a:pt x="87" y="3099"/>
                  </a:lnTo>
                  <a:cubicBezTo>
                    <a:pt x="100" y="2211"/>
                    <a:pt x="111" y="1471"/>
                    <a:pt x="119" y="939"/>
                  </a:cubicBezTo>
                  <a:cubicBezTo>
                    <a:pt x="121" y="681"/>
                    <a:pt x="123" y="475"/>
                    <a:pt x="124" y="322"/>
                  </a:cubicBezTo>
                  <a:cubicBezTo>
                    <a:pt x="124" y="256"/>
                    <a:pt x="124" y="202"/>
                    <a:pt x="123" y="157"/>
                  </a:cubicBezTo>
                  <a:cubicBezTo>
                    <a:pt x="123" y="119"/>
                    <a:pt x="121" y="99"/>
                    <a:pt x="120" y="97"/>
                  </a:cubicBezTo>
                  <a:lnTo>
                    <a:pt x="120" y="97"/>
                  </a:lnTo>
                  <a:cubicBezTo>
                    <a:pt x="122" y="99"/>
                    <a:pt x="145" y="100"/>
                    <a:pt x="189" y="102"/>
                  </a:cubicBezTo>
                  <a:cubicBezTo>
                    <a:pt x="242" y="102"/>
                    <a:pt x="305" y="102"/>
                    <a:pt x="383" y="104"/>
                  </a:cubicBezTo>
                  <a:cubicBezTo>
                    <a:pt x="561" y="104"/>
                    <a:pt x="802" y="105"/>
                    <a:pt x="1104" y="105"/>
                  </a:cubicBezTo>
                  <a:cubicBezTo>
                    <a:pt x="1720" y="102"/>
                    <a:pt x="2574" y="97"/>
                    <a:pt x="3592" y="91"/>
                  </a:cubicBezTo>
                  <a:close/>
                  <a:moveTo>
                    <a:pt x="3685" y="0"/>
                  </a:moveTo>
                  <a:lnTo>
                    <a:pt x="3638" y="1"/>
                  </a:lnTo>
                  <a:cubicBezTo>
                    <a:pt x="2588" y="26"/>
                    <a:pt x="1707" y="47"/>
                    <a:pt x="1075" y="61"/>
                  </a:cubicBezTo>
                  <a:cubicBezTo>
                    <a:pt x="778" y="70"/>
                    <a:pt x="540" y="77"/>
                    <a:pt x="364" y="83"/>
                  </a:cubicBezTo>
                  <a:cubicBezTo>
                    <a:pt x="290" y="86"/>
                    <a:pt x="229" y="88"/>
                    <a:pt x="180" y="91"/>
                  </a:cubicBezTo>
                  <a:cubicBezTo>
                    <a:pt x="138" y="94"/>
                    <a:pt x="118" y="95"/>
                    <a:pt x="120" y="97"/>
                  </a:cubicBezTo>
                  <a:cubicBezTo>
                    <a:pt x="120" y="97"/>
                    <a:pt x="120" y="97"/>
                    <a:pt x="120" y="97"/>
                  </a:cubicBezTo>
                  <a:cubicBezTo>
                    <a:pt x="116" y="97"/>
                    <a:pt x="111" y="169"/>
                    <a:pt x="104" y="304"/>
                  </a:cubicBezTo>
                  <a:cubicBezTo>
                    <a:pt x="98" y="455"/>
                    <a:pt x="90" y="659"/>
                    <a:pt x="78" y="912"/>
                  </a:cubicBezTo>
                  <a:cubicBezTo>
                    <a:pt x="59" y="1455"/>
                    <a:pt x="33" y="2212"/>
                    <a:pt x="1" y="3122"/>
                  </a:cubicBezTo>
                  <a:lnTo>
                    <a:pt x="1" y="3146"/>
                  </a:lnTo>
                  <a:lnTo>
                    <a:pt x="21" y="3159"/>
                  </a:lnTo>
                  <a:cubicBezTo>
                    <a:pt x="535" y="3472"/>
                    <a:pt x="1104" y="3818"/>
                    <a:pt x="1714" y="4190"/>
                  </a:cubicBezTo>
                  <a:lnTo>
                    <a:pt x="1741" y="4206"/>
                  </a:lnTo>
                  <a:lnTo>
                    <a:pt x="1767" y="4190"/>
                  </a:lnTo>
                  <a:cubicBezTo>
                    <a:pt x="2245" y="3878"/>
                    <a:pt x="2749" y="3549"/>
                    <a:pt x="3270" y="3210"/>
                  </a:cubicBezTo>
                  <a:cubicBezTo>
                    <a:pt x="3372" y="3144"/>
                    <a:pt x="3472" y="3077"/>
                    <a:pt x="3566" y="3016"/>
                  </a:cubicBezTo>
                  <a:lnTo>
                    <a:pt x="3589" y="3001"/>
                  </a:lnTo>
                  <a:lnTo>
                    <a:pt x="3590" y="2974"/>
                  </a:lnTo>
                  <a:cubicBezTo>
                    <a:pt x="3624" y="1912"/>
                    <a:pt x="3656" y="914"/>
                    <a:pt x="3683" y="48"/>
                  </a:cubicBezTo>
                  <a:lnTo>
                    <a:pt x="3685" y="0"/>
                  </a:lnTo>
                  <a:close/>
                </a:path>
              </a:pathLst>
            </a:custGeom>
            <a:solidFill>
              <a:srgbClr val="5741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" name="Google Shape;2087;p58">
              <a:extLst>
                <a:ext uri="{FF2B5EF4-FFF2-40B4-BE49-F238E27FC236}">
                  <a16:creationId xmlns:a16="http://schemas.microsoft.com/office/drawing/2014/main" id="{049DF8A8-8549-4D68-ABB3-901423BF2206}"/>
                </a:ext>
              </a:extLst>
            </p:cNvPr>
            <p:cNvSpPr/>
            <p:nvPr/>
          </p:nvSpPr>
          <p:spPr>
            <a:xfrm>
              <a:off x="5863775" y="4329075"/>
              <a:ext cx="95025" cy="12625"/>
            </a:xfrm>
            <a:custGeom>
              <a:avLst/>
              <a:gdLst/>
              <a:ahLst/>
              <a:cxnLst/>
              <a:rect l="l" t="t" r="r" b="b"/>
              <a:pathLst>
                <a:path w="3801" h="505" extrusionOk="0">
                  <a:moveTo>
                    <a:pt x="28" y="0"/>
                  </a:moveTo>
                  <a:cubicBezTo>
                    <a:pt x="12" y="0"/>
                    <a:pt x="4" y="2"/>
                    <a:pt x="3" y="4"/>
                  </a:cubicBezTo>
                  <a:cubicBezTo>
                    <a:pt x="1" y="18"/>
                    <a:pt x="210" y="67"/>
                    <a:pt x="551" y="131"/>
                  </a:cubicBezTo>
                  <a:cubicBezTo>
                    <a:pt x="892" y="194"/>
                    <a:pt x="1365" y="270"/>
                    <a:pt x="1890" y="339"/>
                  </a:cubicBezTo>
                  <a:cubicBezTo>
                    <a:pt x="2415" y="406"/>
                    <a:pt x="2892" y="453"/>
                    <a:pt x="3237" y="479"/>
                  </a:cubicBezTo>
                  <a:cubicBezTo>
                    <a:pt x="3462" y="496"/>
                    <a:pt x="3631" y="504"/>
                    <a:pt x="3723" y="504"/>
                  </a:cubicBezTo>
                  <a:cubicBezTo>
                    <a:pt x="3772" y="504"/>
                    <a:pt x="3799" y="502"/>
                    <a:pt x="3800" y="497"/>
                  </a:cubicBezTo>
                  <a:cubicBezTo>
                    <a:pt x="3801" y="482"/>
                    <a:pt x="3588" y="451"/>
                    <a:pt x="3245" y="407"/>
                  </a:cubicBezTo>
                  <a:cubicBezTo>
                    <a:pt x="2868" y="359"/>
                    <a:pt x="2410" y="300"/>
                    <a:pt x="1903" y="237"/>
                  </a:cubicBezTo>
                  <a:cubicBezTo>
                    <a:pt x="1397" y="169"/>
                    <a:pt x="939" y="108"/>
                    <a:pt x="562" y="58"/>
                  </a:cubicBezTo>
                  <a:cubicBezTo>
                    <a:pt x="286" y="23"/>
                    <a:pt x="94" y="0"/>
                    <a:pt x="28" y="0"/>
                  </a:cubicBezTo>
                  <a:close/>
                </a:path>
              </a:pathLst>
            </a:custGeom>
            <a:solidFill>
              <a:srgbClr val="5741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" name="Google Shape;2088;p58">
              <a:extLst>
                <a:ext uri="{FF2B5EF4-FFF2-40B4-BE49-F238E27FC236}">
                  <a16:creationId xmlns:a16="http://schemas.microsoft.com/office/drawing/2014/main" id="{F6CD1CDC-E270-491D-8F44-48DEB72BCCC4}"/>
                </a:ext>
              </a:extLst>
            </p:cNvPr>
            <p:cNvSpPr/>
            <p:nvPr/>
          </p:nvSpPr>
          <p:spPr>
            <a:xfrm>
              <a:off x="5885875" y="4575775"/>
              <a:ext cx="70600" cy="63250"/>
            </a:xfrm>
            <a:custGeom>
              <a:avLst/>
              <a:gdLst/>
              <a:ahLst/>
              <a:cxnLst/>
              <a:rect l="l" t="t" r="r" b="b"/>
              <a:pathLst>
                <a:path w="2824" h="2530" extrusionOk="0">
                  <a:moveTo>
                    <a:pt x="13" y="1"/>
                  </a:moveTo>
                  <a:cubicBezTo>
                    <a:pt x="13" y="1"/>
                    <a:pt x="13" y="1"/>
                    <a:pt x="12" y="1"/>
                  </a:cubicBezTo>
                  <a:cubicBezTo>
                    <a:pt x="0" y="7"/>
                    <a:pt x="90" y="218"/>
                    <a:pt x="274" y="541"/>
                  </a:cubicBezTo>
                  <a:cubicBezTo>
                    <a:pt x="459" y="863"/>
                    <a:pt x="743" y="1291"/>
                    <a:pt x="1114" y="1722"/>
                  </a:cubicBezTo>
                  <a:cubicBezTo>
                    <a:pt x="1299" y="1935"/>
                    <a:pt x="1478" y="2138"/>
                    <a:pt x="1678" y="2292"/>
                  </a:cubicBezTo>
                  <a:cubicBezTo>
                    <a:pt x="1868" y="2441"/>
                    <a:pt x="2085" y="2530"/>
                    <a:pt x="2276" y="2530"/>
                  </a:cubicBezTo>
                  <a:cubicBezTo>
                    <a:pt x="2283" y="2530"/>
                    <a:pt x="2290" y="2530"/>
                    <a:pt x="2297" y="2530"/>
                  </a:cubicBezTo>
                  <a:cubicBezTo>
                    <a:pt x="2491" y="2530"/>
                    <a:pt x="2641" y="2455"/>
                    <a:pt x="2721" y="2386"/>
                  </a:cubicBezTo>
                  <a:cubicBezTo>
                    <a:pt x="2802" y="2315"/>
                    <a:pt x="2823" y="2256"/>
                    <a:pt x="2819" y="2255"/>
                  </a:cubicBezTo>
                  <a:cubicBezTo>
                    <a:pt x="2818" y="2254"/>
                    <a:pt x="2818" y="2254"/>
                    <a:pt x="2817" y="2254"/>
                  </a:cubicBezTo>
                  <a:cubicBezTo>
                    <a:pt x="2808" y="2254"/>
                    <a:pt x="2774" y="2300"/>
                    <a:pt x="2696" y="2354"/>
                  </a:cubicBezTo>
                  <a:cubicBezTo>
                    <a:pt x="2621" y="2405"/>
                    <a:pt x="2495" y="2458"/>
                    <a:pt x="2335" y="2458"/>
                  </a:cubicBezTo>
                  <a:cubicBezTo>
                    <a:pt x="2323" y="2458"/>
                    <a:pt x="2311" y="2458"/>
                    <a:pt x="2298" y="2457"/>
                  </a:cubicBezTo>
                  <a:cubicBezTo>
                    <a:pt x="2121" y="2454"/>
                    <a:pt x="1920" y="2368"/>
                    <a:pt x="1736" y="2218"/>
                  </a:cubicBezTo>
                  <a:cubicBezTo>
                    <a:pt x="1553" y="2069"/>
                    <a:pt x="1375" y="1865"/>
                    <a:pt x="1192" y="1655"/>
                  </a:cubicBezTo>
                  <a:cubicBezTo>
                    <a:pt x="826" y="1229"/>
                    <a:pt x="535" y="812"/>
                    <a:pt x="336" y="503"/>
                  </a:cubicBezTo>
                  <a:cubicBezTo>
                    <a:pt x="142" y="198"/>
                    <a:pt x="29" y="1"/>
                    <a:pt x="13" y="1"/>
                  </a:cubicBezTo>
                  <a:close/>
                </a:path>
              </a:pathLst>
            </a:custGeom>
            <a:solidFill>
              <a:srgbClr val="5741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" name="Google Shape;2089;p58">
              <a:extLst>
                <a:ext uri="{FF2B5EF4-FFF2-40B4-BE49-F238E27FC236}">
                  <a16:creationId xmlns:a16="http://schemas.microsoft.com/office/drawing/2014/main" id="{4908F9D0-FFA8-4425-ADB8-C8C019A26B43}"/>
                </a:ext>
              </a:extLst>
            </p:cNvPr>
            <p:cNvSpPr/>
            <p:nvPr/>
          </p:nvSpPr>
          <p:spPr>
            <a:xfrm>
              <a:off x="5685800" y="4612925"/>
              <a:ext cx="66050" cy="42250"/>
            </a:xfrm>
            <a:custGeom>
              <a:avLst/>
              <a:gdLst/>
              <a:ahLst/>
              <a:cxnLst/>
              <a:rect l="l" t="t" r="r" b="b"/>
              <a:pathLst>
                <a:path w="2642" h="1690" extrusionOk="0">
                  <a:moveTo>
                    <a:pt x="12" y="1"/>
                  </a:moveTo>
                  <a:cubicBezTo>
                    <a:pt x="12" y="1"/>
                    <a:pt x="12" y="1"/>
                    <a:pt x="11" y="1"/>
                  </a:cubicBezTo>
                  <a:cubicBezTo>
                    <a:pt x="0" y="7"/>
                    <a:pt x="70" y="196"/>
                    <a:pt x="216" y="490"/>
                  </a:cubicBezTo>
                  <a:cubicBezTo>
                    <a:pt x="364" y="776"/>
                    <a:pt x="602" y="1194"/>
                    <a:pt x="1040" y="1472"/>
                  </a:cubicBezTo>
                  <a:cubicBezTo>
                    <a:pt x="1257" y="1608"/>
                    <a:pt x="1499" y="1687"/>
                    <a:pt x="1725" y="1690"/>
                  </a:cubicBezTo>
                  <a:cubicBezTo>
                    <a:pt x="1730" y="1690"/>
                    <a:pt x="1734" y="1690"/>
                    <a:pt x="1738" y="1690"/>
                  </a:cubicBezTo>
                  <a:cubicBezTo>
                    <a:pt x="1958" y="1690"/>
                    <a:pt x="2152" y="1624"/>
                    <a:pt x="2294" y="1540"/>
                  </a:cubicBezTo>
                  <a:cubicBezTo>
                    <a:pt x="2439" y="1452"/>
                    <a:pt x="2532" y="1347"/>
                    <a:pt x="2580" y="1268"/>
                  </a:cubicBezTo>
                  <a:cubicBezTo>
                    <a:pt x="2630" y="1188"/>
                    <a:pt x="2641" y="1136"/>
                    <a:pt x="2636" y="1134"/>
                  </a:cubicBezTo>
                  <a:cubicBezTo>
                    <a:pt x="2636" y="1134"/>
                    <a:pt x="2635" y="1134"/>
                    <a:pt x="2635" y="1134"/>
                  </a:cubicBezTo>
                  <a:cubicBezTo>
                    <a:pt x="2615" y="1134"/>
                    <a:pt x="2533" y="1332"/>
                    <a:pt x="2258" y="1477"/>
                  </a:cubicBezTo>
                  <a:cubicBezTo>
                    <a:pt x="2129" y="1544"/>
                    <a:pt x="1958" y="1595"/>
                    <a:pt x="1768" y="1595"/>
                  </a:cubicBezTo>
                  <a:cubicBezTo>
                    <a:pt x="1755" y="1595"/>
                    <a:pt x="1742" y="1595"/>
                    <a:pt x="1728" y="1595"/>
                  </a:cubicBezTo>
                  <a:cubicBezTo>
                    <a:pt x="1522" y="1588"/>
                    <a:pt x="1298" y="1512"/>
                    <a:pt x="1095" y="1385"/>
                  </a:cubicBezTo>
                  <a:cubicBezTo>
                    <a:pt x="683" y="1124"/>
                    <a:pt x="443" y="730"/>
                    <a:pt x="280" y="455"/>
                  </a:cubicBezTo>
                  <a:cubicBezTo>
                    <a:pt x="123" y="178"/>
                    <a:pt x="29" y="1"/>
                    <a:pt x="12" y="1"/>
                  </a:cubicBezTo>
                  <a:close/>
                </a:path>
              </a:pathLst>
            </a:custGeom>
            <a:solidFill>
              <a:srgbClr val="5741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2090;p58">
              <a:extLst>
                <a:ext uri="{FF2B5EF4-FFF2-40B4-BE49-F238E27FC236}">
                  <a16:creationId xmlns:a16="http://schemas.microsoft.com/office/drawing/2014/main" id="{7F1BF0C4-5FB5-463C-8DE2-34409338F68D}"/>
                </a:ext>
              </a:extLst>
            </p:cNvPr>
            <p:cNvSpPr/>
            <p:nvPr/>
          </p:nvSpPr>
          <p:spPr>
            <a:xfrm>
              <a:off x="5693975" y="4601875"/>
              <a:ext cx="64500" cy="10275"/>
            </a:xfrm>
            <a:custGeom>
              <a:avLst/>
              <a:gdLst/>
              <a:ahLst/>
              <a:cxnLst/>
              <a:rect l="l" t="t" r="r" b="b"/>
              <a:pathLst>
                <a:path w="2580" h="411" extrusionOk="0">
                  <a:moveTo>
                    <a:pt x="2568" y="1"/>
                  </a:moveTo>
                  <a:cubicBezTo>
                    <a:pt x="2510" y="1"/>
                    <a:pt x="1995" y="282"/>
                    <a:pt x="1300" y="305"/>
                  </a:cubicBezTo>
                  <a:cubicBezTo>
                    <a:pt x="1253" y="307"/>
                    <a:pt x="1208" y="308"/>
                    <a:pt x="1163" y="308"/>
                  </a:cubicBezTo>
                  <a:cubicBezTo>
                    <a:pt x="543" y="308"/>
                    <a:pt x="77" y="107"/>
                    <a:pt x="13" y="107"/>
                  </a:cubicBezTo>
                  <a:cubicBezTo>
                    <a:pt x="9" y="107"/>
                    <a:pt x="6" y="108"/>
                    <a:pt x="6" y="109"/>
                  </a:cubicBezTo>
                  <a:cubicBezTo>
                    <a:pt x="1" y="119"/>
                    <a:pt x="129" y="199"/>
                    <a:pt x="361" y="278"/>
                  </a:cubicBezTo>
                  <a:cubicBezTo>
                    <a:pt x="569" y="350"/>
                    <a:pt x="865" y="410"/>
                    <a:pt x="1197" y="410"/>
                  </a:cubicBezTo>
                  <a:cubicBezTo>
                    <a:pt x="1232" y="410"/>
                    <a:pt x="1268" y="410"/>
                    <a:pt x="1304" y="408"/>
                  </a:cubicBezTo>
                  <a:cubicBezTo>
                    <a:pt x="1679" y="392"/>
                    <a:pt x="2010" y="299"/>
                    <a:pt x="2233" y="201"/>
                  </a:cubicBezTo>
                  <a:cubicBezTo>
                    <a:pt x="2458" y="103"/>
                    <a:pt x="2580" y="13"/>
                    <a:pt x="2574" y="3"/>
                  </a:cubicBezTo>
                  <a:cubicBezTo>
                    <a:pt x="2573" y="1"/>
                    <a:pt x="2571" y="1"/>
                    <a:pt x="2568" y="1"/>
                  </a:cubicBezTo>
                  <a:close/>
                </a:path>
              </a:pathLst>
            </a:custGeom>
            <a:solidFill>
              <a:srgbClr val="5741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" name="Google Shape;2091;p58">
              <a:extLst>
                <a:ext uri="{FF2B5EF4-FFF2-40B4-BE49-F238E27FC236}">
                  <a16:creationId xmlns:a16="http://schemas.microsoft.com/office/drawing/2014/main" id="{82DEF3F3-5779-473B-A756-47D6739028EE}"/>
                </a:ext>
              </a:extLst>
            </p:cNvPr>
            <p:cNvSpPr/>
            <p:nvPr/>
          </p:nvSpPr>
          <p:spPr>
            <a:xfrm>
              <a:off x="5895450" y="3551950"/>
              <a:ext cx="310100" cy="299025"/>
            </a:xfrm>
            <a:custGeom>
              <a:avLst/>
              <a:gdLst/>
              <a:ahLst/>
              <a:cxnLst/>
              <a:rect l="l" t="t" r="r" b="b"/>
              <a:pathLst>
                <a:path w="12404" h="11961" extrusionOk="0">
                  <a:moveTo>
                    <a:pt x="10974" y="0"/>
                  </a:moveTo>
                  <a:lnTo>
                    <a:pt x="8210" y="92"/>
                  </a:lnTo>
                  <a:lnTo>
                    <a:pt x="8101" y="1909"/>
                  </a:lnTo>
                  <a:lnTo>
                    <a:pt x="8004" y="5192"/>
                  </a:lnTo>
                  <a:lnTo>
                    <a:pt x="1961" y="5192"/>
                  </a:lnTo>
                  <a:cubicBezTo>
                    <a:pt x="1961" y="5192"/>
                    <a:pt x="1262" y="4790"/>
                    <a:pt x="842" y="4790"/>
                  </a:cubicBezTo>
                  <a:cubicBezTo>
                    <a:pt x="807" y="4790"/>
                    <a:pt x="773" y="4793"/>
                    <a:pt x="743" y="4799"/>
                  </a:cubicBezTo>
                  <a:cubicBezTo>
                    <a:pt x="345" y="4879"/>
                    <a:pt x="1" y="5302"/>
                    <a:pt x="1" y="5302"/>
                  </a:cubicBezTo>
                  <a:lnTo>
                    <a:pt x="800" y="11961"/>
                  </a:lnTo>
                  <a:lnTo>
                    <a:pt x="2758" y="10512"/>
                  </a:lnTo>
                  <a:lnTo>
                    <a:pt x="10042" y="9753"/>
                  </a:lnTo>
                  <a:cubicBezTo>
                    <a:pt x="10674" y="9747"/>
                    <a:pt x="11275" y="9484"/>
                    <a:pt x="11708" y="9024"/>
                  </a:cubicBezTo>
                  <a:cubicBezTo>
                    <a:pt x="12179" y="8525"/>
                    <a:pt x="12403" y="7842"/>
                    <a:pt x="12322" y="7161"/>
                  </a:cubicBezTo>
                  <a:lnTo>
                    <a:pt x="10974" y="0"/>
                  </a:lnTo>
                  <a:close/>
                </a:path>
              </a:pathLst>
            </a:custGeom>
            <a:solidFill>
              <a:srgbClr val="5741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" name="Google Shape;2092;p58">
              <a:extLst>
                <a:ext uri="{FF2B5EF4-FFF2-40B4-BE49-F238E27FC236}">
                  <a16:creationId xmlns:a16="http://schemas.microsoft.com/office/drawing/2014/main" id="{0E3E34FB-5D61-4BC5-8D61-1EE31A528912}"/>
                </a:ext>
              </a:extLst>
            </p:cNvPr>
            <p:cNvSpPr/>
            <p:nvPr/>
          </p:nvSpPr>
          <p:spPr>
            <a:xfrm>
              <a:off x="5530975" y="3723725"/>
              <a:ext cx="158825" cy="299150"/>
            </a:xfrm>
            <a:custGeom>
              <a:avLst/>
              <a:gdLst/>
              <a:ahLst/>
              <a:cxnLst/>
              <a:rect l="l" t="t" r="r" b="b"/>
              <a:pathLst>
                <a:path w="6353" h="11966" extrusionOk="0">
                  <a:moveTo>
                    <a:pt x="5948" y="0"/>
                  </a:moveTo>
                  <a:cubicBezTo>
                    <a:pt x="5948" y="0"/>
                    <a:pt x="4970" y="539"/>
                    <a:pt x="4488" y="1696"/>
                  </a:cubicBezTo>
                  <a:cubicBezTo>
                    <a:pt x="4136" y="2542"/>
                    <a:pt x="1730" y="6766"/>
                    <a:pt x="461" y="8977"/>
                  </a:cubicBezTo>
                  <a:cubicBezTo>
                    <a:pt x="0" y="9781"/>
                    <a:pt x="123" y="10792"/>
                    <a:pt x="763" y="11461"/>
                  </a:cubicBezTo>
                  <a:cubicBezTo>
                    <a:pt x="1119" y="11833"/>
                    <a:pt x="1506" y="11966"/>
                    <a:pt x="1931" y="11966"/>
                  </a:cubicBezTo>
                  <a:cubicBezTo>
                    <a:pt x="2427" y="11966"/>
                    <a:pt x="2974" y="11784"/>
                    <a:pt x="3580" y="11587"/>
                  </a:cubicBezTo>
                  <a:cubicBezTo>
                    <a:pt x="4084" y="11423"/>
                    <a:pt x="6352" y="7941"/>
                    <a:pt x="6352" y="7941"/>
                  </a:cubicBezTo>
                  <a:lnTo>
                    <a:pt x="5948" y="0"/>
                  </a:lnTo>
                  <a:close/>
                </a:path>
              </a:pathLst>
            </a:custGeom>
            <a:solidFill>
              <a:srgbClr val="5741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" name="Google Shape;2093;p58">
              <a:extLst>
                <a:ext uri="{FF2B5EF4-FFF2-40B4-BE49-F238E27FC236}">
                  <a16:creationId xmlns:a16="http://schemas.microsoft.com/office/drawing/2014/main" id="{4D6DF2D3-26FD-425E-8F19-2D20D86E1C75}"/>
                </a:ext>
              </a:extLst>
            </p:cNvPr>
            <p:cNvSpPr/>
            <p:nvPr/>
          </p:nvSpPr>
          <p:spPr>
            <a:xfrm>
              <a:off x="5671300" y="3678650"/>
              <a:ext cx="321900" cy="503850"/>
            </a:xfrm>
            <a:custGeom>
              <a:avLst/>
              <a:gdLst/>
              <a:ahLst/>
              <a:cxnLst/>
              <a:rect l="l" t="t" r="r" b="b"/>
              <a:pathLst>
                <a:path w="12876" h="20154" extrusionOk="0">
                  <a:moveTo>
                    <a:pt x="8430" y="0"/>
                  </a:moveTo>
                  <a:lnTo>
                    <a:pt x="3861" y="300"/>
                  </a:lnTo>
                  <a:lnTo>
                    <a:pt x="335" y="1803"/>
                  </a:lnTo>
                  <a:lnTo>
                    <a:pt x="0" y="4980"/>
                  </a:lnTo>
                  <a:lnTo>
                    <a:pt x="1385" y="16901"/>
                  </a:lnTo>
                  <a:lnTo>
                    <a:pt x="692" y="20154"/>
                  </a:lnTo>
                  <a:lnTo>
                    <a:pt x="12876" y="19603"/>
                  </a:lnTo>
                  <a:lnTo>
                    <a:pt x="11762" y="12707"/>
                  </a:lnTo>
                  <a:lnTo>
                    <a:pt x="12780" y="479"/>
                  </a:lnTo>
                  <a:lnTo>
                    <a:pt x="8430" y="0"/>
                  </a:lnTo>
                  <a:close/>
                </a:path>
              </a:pathLst>
            </a:custGeom>
            <a:solidFill>
              <a:srgbClr val="5741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" name="Google Shape;2094;p58">
              <a:extLst>
                <a:ext uri="{FF2B5EF4-FFF2-40B4-BE49-F238E27FC236}">
                  <a16:creationId xmlns:a16="http://schemas.microsoft.com/office/drawing/2014/main" id="{5650F94E-9D4E-4908-9F0B-32D39AA81DFA}"/>
                </a:ext>
              </a:extLst>
            </p:cNvPr>
            <p:cNvSpPr/>
            <p:nvPr/>
          </p:nvSpPr>
          <p:spPr>
            <a:xfrm>
              <a:off x="5670600" y="3803125"/>
              <a:ext cx="35900" cy="296800"/>
            </a:xfrm>
            <a:custGeom>
              <a:avLst/>
              <a:gdLst/>
              <a:ahLst/>
              <a:cxnLst/>
              <a:rect l="l" t="t" r="r" b="b"/>
              <a:pathLst>
                <a:path w="1436" h="11872" extrusionOk="0">
                  <a:moveTo>
                    <a:pt x="28" y="1"/>
                  </a:moveTo>
                  <a:cubicBezTo>
                    <a:pt x="28" y="1"/>
                    <a:pt x="28" y="1"/>
                    <a:pt x="28" y="1"/>
                  </a:cubicBezTo>
                  <a:cubicBezTo>
                    <a:pt x="0" y="3"/>
                    <a:pt x="286" y="2664"/>
                    <a:pt x="667" y="5942"/>
                  </a:cubicBezTo>
                  <a:cubicBezTo>
                    <a:pt x="1047" y="9218"/>
                    <a:pt x="1379" y="11872"/>
                    <a:pt x="1408" y="11872"/>
                  </a:cubicBezTo>
                  <a:cubicBezTo>
                    <a:pt x="1408" y="11872"/>
                    <a:pt x="1408" y="11872"/>
                    <a:pt x="1408" y="11872"/>
                  </a:cubicBezTo>
                  <a:cubicBezTo>
                    <a:pt x="1436" y="11868"/>
                    <a:pt x="1150" y="9208"/>
                    <a:pt x="769" y="5930"/>
                  </a:cubicBezTo>
                  <a:cubicBezTo>
                    <a:pt x="388" y="2654"/>
                    <a:pt x="57" y="1"/>
                    <a:pt x="28" y="1"/>
                  </a:cubicBezTo>
                  <a:close/>
                </a:path>
              </a:pathLst>
            </a:custGeom>
            <a:solidFill>
              <a:srgbClr val="3B24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" name="Google Shape;2095;p58">
              <a:extLst>
                <a:ext uri="{FF2B5EF4-FFF2-40B4-BE49-F238E27FC236}">
                  <a16:creationId xmlns:a16="http://schemas.microsoft.com/office/drawing/2014/main" id="{852DB07D-2C34-4DC4-A1EF-F3E6753DCF5B}"/>
                </a:ext>
              </a:extLst>
            </p:cNvPr>
            <p:cNvSpPr/>
            <p:nvPr/>
          </p:nvSpPr>
          <p:spPr>
            <a:xfrm>
              <a:off x="5964425" y="3757500"/>
              <a:ext cx="24225" cy="262525"/>
            </a:xfrm>
            <a:custGeom>
              <a:avLst/>
              <a:gdLst/>
              <a:ahLst/>
              <a:cxnLst/>
              <a:rect l="l" t="t" r="r" b="b"/>
              <a:pathLst>
                <a:path w="969" h="10501" extrusionOk="0">
                  <a:moveTo>
                    <a:pt x="965" y="1"/>
                  </a:moveTo>
                  <a:cubicBezTo>
                    <a:pt x="962" y="1"/>
                    <a:pt x="954" y="37"/>
                    <a:pt x="942" y="105"/>
                  </a:cubicBezTo>
                  <a:cubicBezTo>
                    <a:pt x="930" y="187"/>
                    <a:pt x="914" y="287"/>
                    <a:pt x="896" y="409"/>
                  </a:cubicBezTo>
                  <a:cubicBezTo>
                    <a:pt x="857" y="674"/>
                    <a:pt x="807" y="1056"/>
                    <a:pt x="748" y="1530"/>
                  </a:cubicBezTo>
                  <a:cubicBezTo>
                    <a:pt x="632" y="2478"/>
                    <a:pt x="484" y="3788"/>
                    <a:pt x="346" y="5238"/>
                  </a:cubicBezTo>
                  <a:cubicBezTo>
                    <a:pt x="208" y="6688"/>
                    <a:pt x="107" y="8003"/>
                    <a:pt x="55" y="8956"/>
                  </a:cubicBezTo>
                  <a:cubicBezTo>
                    <a:pt x="29" y="9433"/>
                    <a:pt x="11" y="9818"/>
                    <a:pt x="6" y="10085"/>
                  </a:cubicBezTo>
                  <a:cubicBezTo>
                    <a:pt x="4" y="10209"/>
                    <a:pt x="2" y="10311"/>
                    <a:pt x="1" y="10393"/>
                  </a:cubicBezTo>
                  <a:cubicBezTo>
                    <a:pt x="1" y="10463"/>
                    <a:pt x="2" y="10500"/>
                    <a:pt x="6" y="10500"/>
                  </a:cubicBezTo>
                  <a:cubicBezTo>
                    <a:pt x="9" y="10500"/>
                    <a:pt x="15" y="10463"/>
                    <a:pt x="22" y="10394"/>
                  </a:cubicBezTo>
                  <a:cubicBezTo>
                    <a:pt x="28" y="10312"/>
                    <a:pt x="36" y="10211"/>
                    <a:pt x="46" y="10087"/>
                  </a:cubicBezTo>
                  <a:cubicBezTo>
                    <a:pt x="66" y="9807"/>
                    <a:pt x="94" y="9425"/>
                    <a:pt x="127" y="8961"/>
                  </a:cubicBezTo>
                  <a:cubicBezTo>
                    <a:pt x="198" y="8010"/>
                    <a:pt x="311" y="6697"/>
                    <a:pt x="449" y="5247"/>
                  </a:cubicBezTo>
                  <a:cubicBezTo>
                    <a:pt x="594" y="3806"/>
                    <a:pt x="724" y="2501"/>
                    <a:pt x="821" y="1538"/>
                  </a:cubicBezTo>
                  <a:cubicBezTo>
                    <a:pt x="868" y="1075"/>
                    <a:pt x="907" y="695"/>
                    <a:pt x="935" y="415"/>
                  </a:cubicBezTo>
                  <a:cubicBezTo>
                    <a:pt x="946" y="291"/>
                    <a:pt x="955" y="189"/>
                    <a:pt x="963" y="108"/>
                  </a:cubicBezTo>
                  <a:cubicBezTo>
                    <a:pt x="968" y="38"/>
                    <a:pt x="969" y="1"/>
                    <a:pt x="965" y="1"/>
                  </a:cubicBezTo>
                  <a:cubicBezTo>
                    <a:pt x="965" y="1"/>
                    <a:pt x="965" y="1"/>
                    <a:pt x="965" y="1"/>
                  </a:cubicBezTo>
                  <a:close/>
                </a:path>
              </a:pathLst>
            </a:custGeom>
            <a:solidFill>
              <a:srgbClr val="3B24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" name="Google Shape;2096;p58">
              <a:extLst>
                <a:ext uri="{FF2B5EF4-FFF2-40B4-BE49-F238E27FC236}">
                  <a16:creationId xmlns:a16="http://schemas.microsoft.com/office/drawing/2014/main" id="{EA430734-8C2C-4D9C-B56E-C8722E739A70}"/>
                </a:ext>
              </a:extLst>
            </p:cNvPr>
            <p:cNvSpPr/>
            <p:nvPr/>
          </p:nvSpPr>
          <p:spPr>
            <a:xfrm>
              <a:off x="5760250" y="4054200"/>
              <a:ext cx="176050" cy="59750"/>
            </a:xfrm>
            <a:custGeom>
              <a:avLst/>
              <a:gdLst/>
              <a:ahLst/>
              <a:cxnLst/>
              <a:rect l="l" t="t" r="r" b="b"/>
              <a:pathLst>
                <a:path w="7042" h="2390" extrusionOk="0">
                  <a:moveTo>
                    <a:pt x="7035" y="1"/>
                  </a:moveTo>
                  <a:cubicBezTo>
                    <a:pt x="7006" y="1"/>
                    <a:pt x="6730" y="332"/>
                    <a:pt x="6198" y="757"/>
                  </a:cubicBezTo>
                  <a:cubicBezTo>
                    <a:pt x="6061" y="864"/>
                    <a:pt x="5911" y="981"/>
                    <a:pt x="5738" y="1090"/>
                  </a:cubicBezTo>
                  <a:cubicBezTo>
                    <a:pt x="5571" y="1209"/>
                    <a:pt x="5379" y="1314"/>
                    <a:pt x="5180" y="1428"/>
                  </a:cubicBezTo>
                  <a:cubicBezTo>
                    <a:pt x="4774" y="1643"/>
                    <a:pt x="4310" y="1845"/>
                    <a:pt x="3803" y="2000"/>
                  </a:cubicBezTo>
                  <a:cubicBezTo>
                    <a:pt x="3294" y="2148"/>
                    <a:pt x="2794" y="2234"/>
                    <a:pt x="2337" y="2277"/>
                  </a:cubicBezTo>
                  <a:cubicBezTo>
                    <a:pt x="2149" y="2287"/>
                    <a:pt x="1969" y="2302"/>
                    <a:pt x="1798" y="2302"/>
                  </a:cubicBezTo>
                  <a:cubicBezTo>
                    <a:pt x="1760" y="2302"/>
                    <a:pt x="1722" y="2301"/>
                    <a:pt x="1686" y="2299"/>
                  </a:cubicBezTo>
                  <a:cubicBezTo>
                    <a:pt x="1665" y="2300"/>
                    <a:pt x="1645" y="2300"/>
                    <a:pt x="1624" y="2300"/>
                  </a:cubicBezTo>
                  <a:cubicBezTo>
                    <a:pt x="1443" y="2300"/>
                    <a:pt x="1273" y="2287"/>
                    <a:pt x="1117" y="2273"/>
                  </a:cubicBezTo>
                  <a:cubicBezTo>
                    <a:pt x="479" y="2213"/>
                    <a:pt x="76" y="2098"/>
                    <a:pt x="11" y="2098"/>
                  </a:cubicBezTo>
                  <a:cubicBezTo>
                    <a:pt x="6" y="2098"/>
                    <a:pt x="3" y="2099"/>
                    <a:pt x="2" y="2101"/>
                  </a:cubicBezTo>
                  <a:cubicBezTo>
                    <a:pt x="0" y="2108"/>
                    <a:pt x="104" y="2140"/>
                    <a:pt x="293" y="2193"/>
                  </a:cubicBezTo>
                  <a:cubicBezTo>
                    <a:pt x="387" y="2221"/>
                    <a:pt x="503" y="2250"/>
                    <a:pt x="641" y="2272"/>
                  </a:cubicBezTo>
                  <a:cubicBezTo>
                    <a:pt x="779" y="2297"/>
                    <a:pt x="935" y="2333"/>
                    <a:pt x="1110" y="2346"/>
                  </a:cubicBezTo>
                  <a:cubicBezTo>
                    <a:pt x="1285" y="2366"/>
                    <a:pt x="1477" y="2385"/>
                    <a:pt x="1684" y="2385"/>
                  </a:cubicBezTo>
                  <a:cubicBezTo>
                    <a:pt x="1738" y="2388"/>
                    <a:pt x="1792" y="2389"/>
                    <a:pt x="1848" y="2389"/>
                  </a:cubicBezTo>
                  <a:cubicBezTo>
                    <a:pt x="2006" y="2389"/>
                    <a:pt x="2172" y="2379"/>
                    <a:pt x="2345" y="2372"/>
                  </a:cubicBezTo>
                  <a:cubicBezTo>
                    <a:pt x="2808" y="2333"/>
                    <a:pt x="3316" y="2250"/>
                    <a:pt x="3833" y="2099"/>
                  </a:cubicBezTo>
                  <a:cubicBezTo>
                    <a:pt x="4347" y="1941"/>
                    <a:pt x="4817" y="1734"/>
                    <a:pt x="5226" y="1512"/>
                  </a:cubicBezTo>
                  <a:cubicBezTo>
                    <a:pt x="5426" y="1392"/>
                    <a:pt x="5619" y="1284"/>
                    <a:pt x="5786" y="1161"/>
                  </a:cubicBezTo>
                  <a:cubicBezTo>
                    <a:pt x="5959" y="1047"/>
                    <a:pt x="6109" y="926"/>
                    <a:pt x="6243" y="813"/>
                  </a:cubicBezTo>
                  <a:cubicBezTo>
                    <a:pt x="6384" y="706"/>
                    <a:pt x="6494" y="591"/>
                    <a:pt x="6596" y="495"/>
                  </a:cubicBezTo>
                  <a:cubicBezTo>
                    <a:pt x="6699" y="401"/>
                    <a:pt x="6779" y="312"/>
                    <a:pt x="6843" y="237"/>
                  </a:cubicBezTo>
                  <a:cubicBezTo>
                    <a:pt x="6973" y="89"/>
                    <a:pt x="7041" y="6"/>
                    <a:pt x="7036" y="1"/>
                  </a:cubicBezTo>
                  <a:cubicBezTo>
                    <a:pt x="7036" y="1"/>
                    <a:pt x="7035" y="1"/>
                    <a:pt x="7035" y="1"/>
                  </a:cubicBezTo>
                  <a:close/>
                </a:path>
              </a:pathLst>
            </a:custGeom>
            <a:solidFill>
              <a:srgbClr val="3B24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" name="Google Shape;2097;p58">
              <a:extLst>
                <a:ext uri="{FF2B5EF4-FFF2-40B4-BE49-F238E27FC236}">
                  <a16:creationId xmlns:a16="http://schemas.microsoft.com/office/drawing/2014/main" id="{C7F30D1C-5232-4087-8644-14BD5F1A2C86}"/>
                </a:ext>
              </a:extLst>
            </p:cNvPr>
            <p:cNvSpPr/>
            <p:nvPr/>
          </p:nvSpPr>
          <p:spPr>
            <a:xfrm>
              <a:off x="5759450" y="4033900"/>
              <a:ext cx="158825" cy="80175"/>
            </a:xfrm>
            <a:custGeom>
              <a:avLst/>
              <a:gdLst/>
              <a:ahLst/>
              <a:cxnLst/>
              <a:rect l="l" t="t" r="r" b="b"/>
              <a:pathLst>
                <a:path w="6353" h="3207" extrusionOk="0">
                  <a:moveTo>
                    <a:pt x="5310" y="0"/>
                  </a:moveTo>
                  <a:cubicBezTo>
                    <a:pt x="5116" y="0"/>
                    <a:pt x="4918" y="42"/>
                    <a:pt x="4745" y="121"/>
                  </a:cubicBezTo>
                  <a:cubicBezTo>
                    <a:pt x="4250" y="345"/>
                    <a:pt x="3893" y="784"/>
                    <a:pt x="3517" y="1175"/>
                  </a:cubicBezTo>
                  <a:cubicBezTo>
                    <a:pt x="3141" y="1567"/>
                    <a:pt x="2687" y="1944"/>
                    <a:pt x="2144" y="1981"/>
                  </a:cubicBezTo>
                  <a:cubicBezTo>
                    <a:pt x="2115" y="1983"/>
                    <a:pt x="2085" y="1984"/>
                    <a:pt x="2055" y="1984"/>
                  </a:cubicBezTo>
                  <a:cubicBezTo>
                    <a:pt x="1755" y="1984"/>
                    <a:pt x="1459" y="1890"/>
                    <a:pt x="1160" y="1847"/>
                  </a:cubicBezTo>
                  <a:cubicBezTo>
                    <a:pt x="1078" y="1835"/>
                    <a:pt x="992" y="1828"/>
                    <a:pt x="907" y="1828"/>
                  </a:cubicBezTo>
                  <a:cubicBezTo>
                    <a:pt x="653" y="1828"/>
                    <a:pt x="400" y="1890"/>
                    <a:pt x="229" y="2071"/>
                  </a:cubicBezTo>
                  <a:cubicBezTo>
                    <a:pt x="0" y="2311"/>
                    <a:pt x="34" y="2869"/>
                    <a:pt x="627" y="3039"/>
                  </a:cubicBezTo>
                  <a:cubicBezTo>
                    <a:pt x="1075" y="3152"/>
                    <a:pt x="1536" y="3207"/>
                    <a:pt x="1998" y="3207"/>
                  </a:cubicBezTo>
                  <a:cubicBezTo>
                    <a:pt x="3197" y="3207"/>
                    <a:pt x="4401" y="2836"/>
                    <a:pt x="5395" y="2160"/>
                  </a:cubicBezTo>
                  <a:cubicBezTo>
                    <a:pt x="5681" y="1966"/>
                    <a:pt x="5957" y="1741"/>
                    <a:pt x="6129" y="1441"/>
                  </a:cubicBezTo>
                  <a:cubicBezTo>
                    <a:pt x="6301" y="1142"/>
                    <a:pt x="6353" y="755"/>
                    <a:pt x="6188" y="452"/>
                  </a:cubicBezTo>
                  <a:cubicBezTo>
                    <a:pt x="6019" y="142"/>
                    <a:pt x="5670" y="0"/>
                    <a:pt x="531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" name="Google Shape;2098;p58">
              <a:extLst>
                <a:ext uri="{FF2B5EF4-FFF2-40B4-BE49-F238E27FC236}">
                  <a16:creationId xmlns:a16="http://schemas.microsoft.com/office/drawing/2014/main" id="{1184F75C-6BB6-4040-B53D-323507D76C98}"/>
                </a:ext>
              </a:extLst>
            </p:cNvPr>
            <p:cNvSpPr/>
            <p:nvPr/>
          </p:nvSpPr>
          <p:spPr>
            <a:xfrm>
              <a:off x="5954800" y="3687775"/>
              <a:ext cx="29650" cy="39625"/>
            </a:xfrm>
            <a:custGeom>
              <a:avLst/>
              <a:gdLst/>
              <a:ahLst/>
              <a:cxnLst/>
              <a:rect l="l" t="t" r="r" b="b"/>
              <a:pathLst>
                <a:path w="1186" h="1585" extrusionOk="0">
                  <a:moveTo>
                    <a:pt x="24" y="0"/>
                  </a:moveTo>
                  <a:cubicBezTo>
                    <a:pt x="20" y="0"/>
                    <a:pt x="18" y="1"/>
                    <a:pt x="18" y="3"/>
                  </a:cubicBezTo>
                  <a:cubicBezTo>
                    <a:pt x="1" y="30"/>
                    <a:pt x="409" y="245"/>
                    <a:pt x="728" y="693"/>
                  </a:cubicBezTo>
                  <a:cubicBezTo>
                    <a:pt x="1051" y="1134"/>
                    <a:pt x="1127" y="1584"/>
                    <a:pt x="1159" y="1584"/>
                  </a:cubicBezTo>
                  <a:cubicBezTo>
                    <a:pt x="1160" y="1584"/>
                    <a:pt x="1160" y="1584"/>
                    <a:pt x="1160" y="1584"/>
                  </a:cubicBezTo>
                  <a:cubicBezTo>
                    <a:pt x="1160" y="1584"/>
                    <a:pt x="1160" y="1584"/>
                    <a:pt x="1160" y="1584"/>
                  </a:cubicBezTo>
                  <a:cubicBezTo>
                    <a:pt x="1185" y="1584"/>
                    <a:pt x="1152" y="1100"/>
                    <a:pt x="811" y="633"/>
                  </a:cubicBezTo>
                  <a:cubicBezTo>
                    <a:pt x="495" y="189"/>
                    <a:pt x="77" y="0"/>
                    <a:pt x="24" y="0"/>
                  </a:cubicBezTo>
                  <a:close/>
                </a:path>
              </a:pathLst>
            </a:custGeom>
            <a:solidFill>
              <a:srgbClr val="3B24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" name="Google Shape;2099;p58">
              <a:extLst>
                <a:ext uri="{FF2B5EF4-FFF2-40B4-BE49-F238E27FC236}">
                  <a16:creationId xmlns:a16="http://schemas.microsoft.com/office/drawing/2014/main" id="{6FC29131-0518-4C7F-8D71-C7C3D1136CEF}"/>
                </a:ext>
              </a:extLst>
            </p:cNvPr>
            <p:cNvSpPr/>
            <p:nvPr/>
          </p:nvSpPr>
          <p:spPr>
            <a:xfrm>
              <a:off x="5670350" y="3681700"/>
              <a:ext cx="274350" cy="66900"/>
            </a:xfrm>
            <a:custGeom>
              <a:avLst/>
              <a:gdLst/>
              <a:ahLst/>
              <a:cxnLst/>
              <a:rect l="l" t="t" r="r" b="b"/>
              <a:pathLst>
                <a:path w="10974" h="2676" extrusionOk="0">
                  <a:moveTo>
                    <a:pt x="10674" y="0"/>
                  </a:moveTo>
                  <a:cubicBezTo>
                    <a:pt x="10633" y="0"/>
                    <a:pt x="10589" y="5"/>
                    <a:pt x="10542" y="15"/>
                  </a:cubicBezTo>
                  <a:cubicBezTo>
                    <a:pt x="10396" y="44"/>
                    <a:pt x="10227" y="131"/>
                    <a:pt x="10080" y="281"/>
                  </a:cubicBezTo>
                  <a:cubicBezTo>
                    <a:pt x="9927" y="426"/>
                    <a:pt x="9790" y="625"/>
                    <a:pt x="9581" y="781"/>
                  </a:cubicBezTo>
                  <a:cubicBezTo>
                    <a:pt x="9371" y="938"/>
                    <a:pt x="9083" y="1010"/>
                    <a:pt x="8778" y="1022"/>
                  </a:cubicBezTo>
                  <a:cubicBezTo>
                    <a:pt x="8726" y="1024"/>
                    <a:pt x="8674" y="1025"/>
                    <a:pt x="8620" y="1025"/>
                  </a:cubicBezTo>
                  <a:cubicBezTo>
                    <a:pt x="8359" y="1025"/>
                    <a:pt x="8082" y="1001"/>
                    <a:pt x="7794" y="992"/>
                  </a:cubicBezTo>
                  <a:cubicBezTo>
                    <a:pt x="7551" y="983"/>
                    <a:pt x="7301" y="978"/>
                    <a:pt x="7043" y="978"/>
                  </a:cubicBezTo>
                  <a:cubicBezTo>
                    <a:pt x="6560" y="978"/>
                    <a:pt x="6053" y="996"/>
                    <a:pt x="5532" y="1038"/>
                  </a:cubicBezTo>
                  <a:cubicBezTo>
                    <a:pt x="3929" y="1169"/>
                    <a:pt x="2508" y="1541"/>
                    <a:pt x="1531" y="1933"/>
                  </a:cubicBezTo>
                  <a:cubicBezTo>
                    <a:pt x="1042" y="2126"/>
                    <a:pt x="659" y="2314"/>
                    <a:pt x="399" y="2451"/>
                  </a:cubicBezTo>
                  <a:cubicBezTo>
                    <a:pt x="278" y="2518"/>
                    <a:pt x="180" y="2573"/>
                    <a:pt x="103" y="2615"/>
                  </a:cubicBezTo>
                  <a:cubicBezTo>
                    <a:pt x="35" y="2654"/>
                    <a:pt x="1" y="2676"/>
                    <a:pt x="1" y="2676"/>
                  </a:cubicBezTo>
                  <a:cubicBezTo>
                    <a:pt x="1" y="2676"/>
                    <a:pt x="38" y="2658"/>
                    <a:pt x="106" y="2622"/>
                  </a:cubicBezTo>
                  <a:cubicBezTo>
                    <a:pt x="185" y="2581"/>
                    <a:pt x="285" y="2530"/>
                    <a:pt x="406" y="2465"/>
                  </a:cubicBezTo>
                  <a:cubicBezTo>
                    <a:pt x="669" y="2333"/>
                    <a:pt x="1052" y="2149"/>
                    <a:pt x="1542" y="1961"/>
                  </a:cubicBezTo>
                  <a:cubicBezTo>
                    <a:pt x="2519" y="1576"/>
                    <a:pt x="3936" y="1210"/>
                    <a:pt x="5536" y="1080"/>
                  </a:cubicBezTo>
                  <a:cubicBezTo>
                    <a:pt x="6067" y="1036"/>
                    <a:pt x="6583" y="1018"/>
                    <a:pt x="7073" y="1018"/>
                  </a:cubicBezTo>
                  <a:cubicBezTo>
                    <a:pt x="7320" y="1018"/>
                    <a:pt x="7560" y="1022"/>
                    <a:pt x="7792" y="1031"/>
                  </a:cubicBezTo>
                  <a:cubicBezTo>
                    <a:pt x="8073" y="1038"/>
                    <a:pt x="8342" y="1060"/>
                    <a:pt x="8599" y="1060"/>
                  </a:cubicBezTo>
                  <a:cubicBezTo>
                    <a:pt x="8660" y="1060"/>
                    <a:pt x="8720" y="1059"/>
                    <a:pt x="8779" y="1056"/>
                  </a:cubicBezTo>
                  <a:cubicBezTo>
                    <a:pt x="9088" y="1043"/>
                    <a:pt x="9384" y="967"/>
                    <a:pt x="9598" y="804"/>
                  </a:cubicBezTo>
                  <a:cubicBezTo>
                    <a:pt x="9811" y="643"/>
                    <a:pt x="9947" y="442"/>
                    <a:pt x="10096" y="298"/>
                  </a:cubicBezTo>
                  <a:cubicBezTo>
                    <a:pt x="10240" y="148"/>
                    <a:pt x="10403" y="62"/>
                    <a:pt x="10546" y="31"/>
                  </a:cubicBezTo>
                  <a:cubicBezTo>
                    <a:pt x="10596" y="19"/>
                    <a:pt x="10643" y="14"/>
                    <a:pt x="10685" y="14"/>
                  </a:cubicBezTo>
                  <a:cubicBezTo>
                    <a:pt x="10764" y="14"/>
                    <a:pt x="10828" y="31"/>
                    <a:pt x="10873" y="51"/>
                  </a:cubicBezTo>
                  <a:cubicBezTo>
                    <a:pt x="10940" y="82"/>
                    <a:pt x="10969" y="111"/>
                    <a:pt x="10973" y="111"/>
                  </a:cubicBezTo>
                  <a:cubicBezTo>
                    <a:pt x="10973" y="111"/>
                    <a:pt x="10973" y="111"/>
                    <a:pt x="10973" y="111"/>
                  </a:cubicBezTo>
                  <a:cubicBezTo>
                    <a:pt x="10973" y="111"/>
                    <a:pt x="10947" y="79"/>
                    <a:pt x="10877" y="43"/>
                  </a:cubicBezTo>
                  <a:cubicBezTo>
                    <a:pt x="10830" y="20"/>
                    <a:pt x="10760" y="0"/>
                    <a:pt x="10674" y="0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" name="Google Shape;2100;p58">
              <a:extLst>
                <a:ext uri="{FF2B5EF4-FFF2-40B4-BE49-F238E27FC236}">
                  <a16:creationId xmlns:a16="http://schemas.microsoft.com/office/drawing/2014/main" id="{B479E81B-C471-4E8C-8C86-8ACD19B2825F}"/>
                </a:ext>
              </a:extLst>
            </p:cNvPr>
            <p:cNvSpPr/>
            <p:nvPr/>
          </p:nvSpPr>
          <p:spPr>
            <a:xfrm>
              <a:off x="5676425" y="3744025"/>
              <a:ext cx="302525" cy="49600"/>
            </a:xfrm>
            <a:custGeom>
              <a:avLst/>
              <a:gdLst/>
              <a:ahLst/>
              <a:cxnLst/>
              <a:rect l="l" t="t" r="r" b="b"/>
              <a:pathLst>
                <a:path w="12101" h="1984" extrusionOk="0">
                  <a:moveTo>
                    <a:pt x="11738" y="1"/>
                  </a:moveTo>
                  <a:cubicBezTo>
                    <a:pt x="11701" y="1"/>
                    <a:pt x="11661" y="2"/>
                    <a:pt x="11619" y="6"/>
                  </a:cubicBezTo>
                  <a:cubicBezTo>
                    <a:pt x="11462" y="19"/>
                    <a:pt x="11273" y="62"/>
                    <a:pt x="11066" y="145"/>
                  </a:cubicBezTo>
                  <a:cubicBezTo>
                    <a:pt x="10858" y="228"/>
                    <a:pt x="10635" y="352"/>
                    <a:pt x="10391" y="486"/>
                  </a:cubicBezTo>
                  <a:cubicBezTo>
                    <a:pt x="10146" y="621"/>
                    <a:pt x="9870" y="755"/>
                    <a:pt x="9554" y="840"/>
                  </a:cubicBezTo>
                  <a:cubicBezTo>
                    <a:pt x="9238" y="927"/>
                    <a:pt x="8890" y="977"/>
                    <a:pt x="8521" y="1003"/>
                  </a:cubicBezTo>
                  <a:cubicBezTo>
                    <a:pt x="7785" y="1047"/>
                    <a:pt x="6970" y="1057"/>
                    <a:pt x="6119" y="1124"/>
                  </a:cubicBezTo>
                  <a:cubicBezTo>
                    <a:pt x="4414" y="1241"/>
                    <a:pt x="2881" y="1452"/>
                    <a:pt x="1778" y="1639"/>
                  </a:cubicBezTo>
                  <a:cubicBezTo>
                    <a:pt x="1226" y="1732"/>
                    <a:pt x="782" y="1820"/>
                    <a:pt x="476" y="1881"/>
                  </a:cubicBezTo>
                  <a:cubicBezTo>
                    <a:pt x="331" y="1911"/>
                    <a:pt x="214" y="1936"/>
                    <a:pt x="123" y="1955"/>
                  </a:cubicBezTo>
                  <a:cubicBezTo>
                    <a:pt x="42" y="1973"/>
                    <a:pt x="1" y="1984"/>
                    <a:pt x="1" y="1984"/>
                  </a:cubicBezTo>
                  <a:cubicBezTo>
                    <a:pt x="1" y="1984"/>
                    <a:pt x="43" y="1979"/>
                    <a:pt x="125" y="1963"/>
                  </a:cubicBezTo>
                  <a:cubicBezTo>
                    <a:pt x="216" y="1946"/>
                    <a:pt x="333" y="1924"/>
                    <a:pt x="478" y="1897"/>
                  </a:cubicBezTo>
                  <a:cubicBezTo>
                    <a:pt x="786" y="1841"/>
                    <a:pt x="1231" y="1757"/>
                    <a:pt x="1783" y="1668"/>
                  </a:cubicBezTo>
                  <a:cubicBezTo>
                    <a:pt x="2886" y="1488"/>
                    <a:pt x="4419" y="1282"/>
                    <a:pt x="6122" y="1165"/>
                  </a:cubicBezTo>
                  <a:cubicBezTo>
                    <a:pt x="6973" y="1099"/>
                    <a:pt x="7785" y="1087"/>
                    <a:pt x="8525" y="1041"/>
                  </a:cubicBezTo>
                  <a:cubicBezTo>
                    <a:pt x="8894" y="1014"/>
                    <a:pt x="9244" y="962"/>
                    <a:pt x="9563" y="873"/>
                  </a:cubicBezTo>
                  <a:cubicBezTo>
                    <a:pt x="9882" y="785"/>
                    <a:pt x="10161" y="648"/>
                    <a:pt x="10405" y="511"/>
                  </a:cubicBezTo>
                  <a:cubicBezTo>
                    <a:pt x="10649" y="376"/>
                    <a:pt x="10869" y="250"/>
                    <a:pt x="11074" y="167"/>
                  </a:cubicBezTo>
                  <a:cubicBezTo>
                    <a:pt x="11279" y="82"/>
                    <a:pt x="11466" y="38"/>
                    <a:pt x="11620" y="22"/>
                  </a:cubicBezTo>
                  <a:cubicBezTo>
                    <a:pt x="11672" y="17"/>
                    <a:pt x="11719" y="15"/>
                    <a:pt x="11763" y="15"/>
                  </a:cubicBezTo>
                  <a:cubicBezTo>
                    <a:pt x="11851" y="15"/>
                    <a:pt x="11924" y="23"/>
                    <a:pt x="11977" y="33"/>
                  </a:cubicBezTo>
                  <a:cubicBezTo>
                    <a:pt x="12051" y="46"/>
                    <a:pt x="12091" y="60"/>
                    <a:pt x="12099" y="60"/>
                  </a:cubicBezTo>
                  <a:cubicBezTo>
                    <a:pt x="12100" y="60"/>
                    <a:pt x="12100" y="60"/>
                    <a:pt x="12100" y="59"/>
                  </a:cubicBezTo>
                  <a:cubicBezTo>
                    <a:pt x="12100" y="59"/>
                    <a:pt x="12060" y="42"/>
                    <a:pt x="11979" y="25"/>
                  </a:cubicBezTo>
                  <a:cubicBezTo>
                    <a:pt x="11920" y="13"/>
                    <a:pt x="11839" y="1"/>
                    <a:pt x="11738" y="1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" name="Google Shape;2101;p58">
              <a:extLst>
                <a:ext uri="{FF2B5EF4-FFF2-40B4-BE49-F238E27FC236}">
                  <a16:creationId xmlns:a16="http://schemas.microsoft.com/office/drawing/2014/main" id="{0DAF855B-83CF-45DD-8E3E-31A9AC2A073D}"/>
                </a:ext>
              </a:extLst>
            </p:cNvPr>
            <p:cNvSpPr/>
            <p:nvPr/>
          </p:nvSpPr>
          <p:spPr>
            <a:xfrm>
              <a:off x="5681650" y="3829550"/>
              <a:ext cx="298050" cy="31200"/>
            </a:xfrm>
            <a:custGeom>
              <a:avLst/>
              <a:gdLst/>
              <a:ahLst/>
              <a:cxnLst/>
              <a:rect l="l" t="t" r="r" b="b"/>
              <a:pathLst>
                <a:path w="11922" h="1248" extrusionOk="0">
                  <a:moveTo>
                    <a:pt x="11921" y="1"/>
                  </a:moveTo>
                  <a:lnTo>
                    <a:pt x="11921" y="1"/>
                  </a:lnTo>
                  <a:cubicBezTo>
                    <a:pt x="11921" y="1"/>
                    <a:pt x="11880" y="14"/>
                    <a:pt x="11805" y="44"/>
                  </a:cubicBezTo>
                  <a:cubicBezTo>
                    <a:pt x="11730" y="71"/>
                    <a:pt x="11621" y="119"/>
                    <a:pt x="11477" y="169"/>
                  </a:cubicBezTo>
                  <a:cubicBezTo>
                    <a:pt x="11191" y="278"/>
                    <a:pt x="10772" y="420"/>
                    <a:pt x="10246" y="565"/>
                  </a:cubicBezTo>
                  <a:cubicBezTo>
                    <a:pt x="9194" y="861"/>
                    <a:pt x="7699" y="1117"/>
                    <a:pt x="6033" y="1182"/>
                  </a:cubicBezTo>
                  <a:cubicBezTo>
                    <a:pt x="5613" y="1199"/>
                    <a:pt x="5204" y="1207"/>
                    <a:pt x="4808" y="1207"/>
                  </a:cubicBezTo>
                  <a:cubicBezTo>
                    <a:pt x="3633" y="1207"/>
                    <a:pt x="2582" y="1144"/>
                    <a:pt x="1766" y="1093"/>
                  </a:cubicBezTo>
                  <a:cubicBezTo>
                    <a:pt x="1230" y="1057"/>
                    <a:pt x="792" y="1028"/>
                    <a:pt x="474" y="1006"/>
                  </a:cubicBezTo>
                  <a:cubicBezTo>
                    <a:pt x="330" y="996"/>
                    <a:pt x="214" y="988"/>
                    <a:pt x="122" y="983"/>
                  </a:cubicBezTo>
                  <a:cubicBezTo>
                    <a:pt x="42" y="978"/>
                    <a:pt x="0" y="977"/>
                    <a:pt x="0" y="977"/>
                  </a:cubicBezTo>
                  <a:lnTo>
                    <a:pt x="0" y="977"/>
                  </a:lnTo>
                  <a:cubicBezTo>
                    <a:pt x="0" y="977"/>
                    <a:pt x="42" y="983"/>
                    <a:pt x="122" y="991"/>
                  </a:cubicBezTo>
                  <a:cubicBezTo>
                    <a:pt x="213" y="999"/>
                    <a:pt x="329" y="1009"/>
                    <a:pt x="473" y="1022"/>
                  </a:cubicBezTo>
                  <a:cubicBezTo>
                    <a:pt x="791" y="1047"/>
                    <a:pt x="1229" y="1081"/>
                    <a:pt x="1764" y="1122"/>
                  </a:cubicBezTo>
                  <a:cubicBezTo>
                    <a:pt x="2592" y="1179"/>
                    <a:pt x="3663" y="1247"/>
                    <a:pt x="4861" y="1247"/>
                  </a:cubicBezTo>
                  <a:cubicBezTo>
                    <a:pt x="5241" y="1247"/>
                    <a:pt x="5633" y="1240"/>
                    <a:pt x="6034" y="1224"/>
                  </a:cubicBezTo>
                  <a:cubicBezTo>
                    <a:pt x="7703" y="1158"/>
                    <a:pt x="9202" y="897"/>
                    <a:pt x="10253" y="593"/>
                  </a:cubicBezTo>
                  <a:cubicBezTo>
                    <a:pt x="10780" y="444"/>
                    <a:pt x="11198" y="297"/>
                    <a:pt x="11483" y="184"/>
                  </a:cubicBezTo>
                  <a:cubicBezTo>
                    <a:pt x="11767" y="73"/>
                    <a:pt x="11921" y="1"/>
                    <a:pt x="11921" y="1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" name="Google Shape;2102;p58">
              <a:extLst>
                <a:ext uri="{FF2B5EF4-FFF2-40B4-BE49-F238E27FC236}">
                  <a16:creationId xmlns:a16="http://schemas.microsoft.com/office/drawing/2014/main" id="{CFBFC4FD-AFFE-48E8-AE26-C1465AB588F9}"/>
                </a:ext>
              </a:extLst>
            </p:cNvPr>
            <p:cNvSpPr/>
            <p:nvPr/>
          </p:nvSpPr>
          <p:spPr>
            <a:xfrm>
              <a:off x="5691325" y="3926550"/>
              <a:ext cx="276775" cy="16025"/>
            </a:xfrm>
            <a:custGeom>
              <a:avLst/>
              <a:gdLst/>
              <a:ahLst/>
              <a:cxnLst/>
              <a:rect l="l" t="t" r="r" b="b"/>
              <a:pathLst>
                <a:path w="11071" h="641" extrusionOk="0">
                  <a:moveTo>
                    <a:pt x="11070" y="0"/>
                  </a:moveTo>
                  <a:cubicBezTo>
                    <a:pt x="11070" y="0"/>
                    <a:pt x="11033" y="12"/>
                    <a:pt x="10963" y="35"/>
                  </a:cubicBezTo>
                  <a:cubicBezTo>
                    <a:pt x="10892" y="58"/>
                    <a:pt x="10791" y="100"/>
                    <a:pt x="10655" y="140"/>
                  </a:cubicBezTo>
                  <a:cubicBezTo>
                    <a:pt x="10388" y="227"/>
                    <a:pt x="9992" y="334"/>
                    <a:pt x="9496" y="423"/>
                  </a:cubicBezTo>
                  <a:cubicBezTo>
                    <a:pt x="9000" y="513"/>
                    <a:pt x="8401" y="573"/>
                    <a:pt x="7735" y="594"/>
                  </a:cubicBezTo>
                  <a:cubicBezTo>
                    <a:pt x="7568" y="599"/>
                    <a:pt x="7396" y="602"/>
                    <a:pt x="7220" y="602"/>
                  </a:cubicBezTo>
                  <a:cubicBezTo>
                    <a:pt x="6698" y="602"/>
                    <a:pt x="6142" y="580"/>
                    <a:pt x="5567" y="546"/>
                  </a:cubicBezTo>
                  <a:cubicBezTo>
                    <a:pt x="4273" y="461"/>
                    <a:pt x="3080" y="373"/>
                    <a:pt x="2132" y="373"/>
                  </a:cubicBezTo>
                  <a:cubicBezTo>
                    <a:pt x="1954" y="373"/>
                    <a:pt x="1785" y="376"/>
                    <a:pt x="1626" y="383"/>
                  </a:cubicBezTo>
                  <a:cubicBezTo>
                    <a:pt x="614" y="414"/>
                    <a:pt x="0" y="543"/>
                    <a:pt x="0" y="543"/>
                  </a:cubicBezTo>
                  <a:cubicBezTo>
                    <a:pt x="0" y="543"/>
                    <a:pt x="38" y="540"/>
                    <a:pt x="113" y="531"/>
                  </a:cubicBezTo>
                  <a:cubicBezTo>
                    <a:pt x="186" y="522"/>
                    <a:pt x="294" y="504"/>
                    <a:pt x="435" y="491"/>
                  </a:cubicBezTo>
                  <a:cubicBezTo>
                    <a:pt x="715" y="458"/>
                    <a:pt x="1122" y="425"/>
                    <a:pt x="1627" y="412"/>
                  </a:cubicBezTo>
                  <a:cubicBezTo>
                    <a:pt x="1761" y="408"/>
                    <a:pt x="1901" y="405"/>
                    <a:pt x="2048" y="405"/>
                  </a:cubicBezTo>
                  <a:cubicBezTo>
                    <a:pt x="3008" y="405"/>
                    <a:pt x="4231" y="499"/>
                    <a:pt x="5565" y="587"/>
                  </a:cubicBezTo>
                  <a:cubicBezTo>
                    <a:pt x="6124" y="620"/>
                    <a:pt x="6666" y="641"/>
                    <a:pt x="7177" y="641"/>
                  </a:cubicBezTo>
                  <a:cubicBezTo>
                    <a:pt x="7368" y="641"/>
                    <a:pt x="7555" y="638"/>
                    <a:pt x="7737" y="632"/>
                  </a:cubicBezTo>
                  <a:cubicBezTo>
                    <a:pt x="8405" y="609"/>
                    <a:pt x="9005" y="545"/>
                    <a:pt x="9501" y="451"/>
                  </a:cubicBezTo>
                  <a:cubicBezTo>
                    <a:pt x="9998" y="358"/>
                    <a:pt x="10393" y="247"/>
                    <a:pt x="10660" y="155"/>
                  </a:cubicBezTo>
                  <a:cubicBezTo>
                    <a:pt x="10927" y="63"/>
                    <a:pt x="11070" y="0"/>
                    <a:pt x="11070" y="0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" name="Google Shape;2103;p58">
              <a:extLst>
                <a:ext uri="{FF2B5EF4-FFF2-40B4-BE49-F238E27FC236}">
                  <a16:creationId xmlns:a16="http://schemas.microsoft.com/office/drawing/2014/main" id="{53EA1BBE-217D-4FA7-BEA9-9FBA14EA5F46}"/>
                </a:ext>
              </a:extLst>
            </p:cNvPr>
            <p:cNvSpPr/>
            <p:nvPr/>
          </p:nvSpPr>
          <p:spPr>
            <a:xfrm>
              <a:off x="5699425" y="4001600"/>
              <a:ext cx="259300" cy="24025"/>
            </a:xfrm>
            <a:custGeom>
              <a:avLst/>
              <a:gdLst/>
              <a:ahLst/>
              <a:cxnLst/>
              <a:rect l="l" t="t" r="r" b="b"/>
              <a:pathLst>
                <a:path w="10372" h="961" extrusionOk="0">
                  <a:moveTo>
                    <a:pt x="10371" y="1"/>
                  </a:moveTo>
                  <a:cubicBezTo>
                    <a:pt x="10371" y="1"/>
                    <a:pt x="10334" y="8"/>
                    <a:pt x="10267" y="25"/>
                  </a:cubicBezTo>
                  <a:cubicBezTo>
                    <a:pt x="10189" y="46"/>
                    <a:pt x="10091" y="73"/>
                    <a:pt x="9972" y="104"/>
                  </a:cubicBezTo>
                  <a:cubicBezTo>
                    <a:pt x="9717" y="175"/>
                    <a:pt x="9344" y="266"/>
                    <a:pt x="8881" y="369"/>
                  </a:cubicBezTo>
                  <a:cubicBezTo>
                    <a:pt x="8420" y="472"/>
                    <a:pt x="7865" y="576"/>
                    <a:pt x="7246" y="669"/>
                  </a:cubicBezTo>
                  <a:cubicBezTo>
                    <a:pt x="6626" y="758"/>
                    <a:pt x="5942" y="834"/>
                    <a:pt x="5220" y="880"/>
                  </a:cubicBezTo>
                  <a:cubicBezTo>
                    <a:pt x="4718" y="909"/>
                    <a:pt x="4232" y="921"/>
                    <a:pt x="3772" y="921"/>
                  </a:cubicBezTo>
                  <a:cubicBezTo>
                    <a:pt x="3570" y="921"/>
                    <a:pt x="3374" y="919"/>
                    <a:pt x="3183" y="914"/>
                  </a:cubicBezTo>
                  <a:cubicBezTo>
                    <a:pt x="2557" y="896"/>
                    <a:pt x="1994" y="861"/>
                    <a:pt x="1523" y="813"/>
                  </a:cubicBezTo>
                  <a:cubicBezTo>
                    <a:pt x="1051" y="768"/>
                    <a:pt x="671" y="721"/>
                    <a:pt x="409" y="682"/>
                  </a:cubicBezTo>
                  <a:cubicBezTo>
                    <a:pt x="287" y="665"/>
                    <a:pt x="187" y="651"/>
                    <a:pt x="106" y="640"/>
                  </a:cubicBezTo>
                  <a:cubicBezTo>
                    <a:pt x="38" y="631"/>
                    <a:pt x="1" y="628"/>
                    <a:pt x="1" y="628"/>
                  </a:cubicBezTo>
                  <a:lnTo>
                    <a:pt x="1" y="628"/>
                  </a:lnTo>
                  <a:cubicBezTo>
                    <a:pt x="1" y="628"/>
                    <a:pt x="576" y="743"/>
                    <a:pt x="1520" y="843"/>
                  </a:cubicBezTo>
                  <a:cubicBezTo>
                    <a:pt x="1992" y="893"/>
                    <a:pt x="2556" y="932"/>
                    <a:pt x="3183" y="953"/>
                  </a:cubicBezTo>
                  <a:cubicBezTo>
                    <a:pt x="3392" y="958"/>
                    <a:pt x="3608" y="961"/>
                    <a:pt x="3830" y="961"/>
                  </a:cubicBezTo>
                  <a:cubicBezTo>
                    <a:pt x="4273" y="961"/>
                    <a:pt x="4741" y="949"/>
                    <a:pt x="5223" y="921"/>
                  </a:cubicBezTo>
                  <a:cubicBezTo>
                    <a:pt x="5945" y="875"/>
                    <a:pt x="6631" y="797"/>
                    <a:pt x="7251" y="706"/>
                  </a:cubicBezTo>
                  <a:cubicBezTo>
                    <a:pt x="7871" y="610"/>
                    <a:pt x="8427" y="505"/>
                    <a:pt x="8888" y="397"/>
                  </a:cubicBezTo>
                  <a:cubicBezTo>
                    <a:pt x="9813" y="184"/>
                    <a:pt x="10371" y="1"/>
                    <a:pt x="10371" y="1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" name="Google Shape;2104;p58">
              <a:extLst>
                <a:ext uri="{FF2B5EF4-FFF2-40B4-BE49-F238E27FC236}">
                  <a16:creationId xmlns:a16="http://schemas.microsoft.com/office/drawing/2014/main" id="{5CB34784-7BD1-4370-B07E-5AD86A3459FF}"/>
                </a:ext>
              </a:extLst>
            </p:cNvPr>
            <p:cNvSpPr/>
            <p:nvPr/>
          </p:nvSpPr>
          <p:spPr>
            <a:xfrm>
              <a:off x="5706800" y="4029025"/>
              <a:ext cx="262375" cy="53450"/>
            </a:xfrm>
            <a:custGeom>
              <a:avLst/>
              <a:gdLst/>
              <a:ahLst/>
              <a:cxnLst/>
              <a:rect l="l" t="t" r="r" b="b"/>
              <a:pathLst>
                <a:path w="10495" h="2138" extrusionOk="0">
                  <a:moveTo>
                    <a:pt x="10494" y="1"/>
                  </a:moveTo>
                  <a:cubicBezTo>
                    <a:pt x="10494" y="1"/>
                    <a:pt x="10347" y="40"/>
                    <a:pt x="10088" y="132"/>
                  </a:cubicBezTo>
                  <a:cubicBezTo>
                    <a:pt x="9829" y="223"/>
                    <a:pt x="9458" y="368"/>
                    <a:pt x="9007" y="564"/>
                  </a:cubicBezTo>
                  <a:cubicBezTo>
                    <a:pt x="8555" y="758"/>
                    <a:pt x="8024" y="1004"/>
                    <a:pt x="7423" y="1249"/>
                  </a:cubicBezTo>
                  <a:cubicBezTo>
                    <a:pt x="6823" y="1494"/>
                    <a:pt x="6145" y="1724"/>
                    <a:pt x="5409" y="1861"/>
                  </a:cubicBezTo>
                  <a:cubicBezTo>
                    <a:pt x="4394" y="2057"/>
                    <a:pt x="3429" y="2101"/>
                    <a:pt x="2606" y="2101"/>
                  </a:cubicBezTo>
                  <a:cubicBezTo>
                    <a:pt x="2235" y="2101"/>
                    <a:pt x="1893" y="2092"/>
                    <a:pt x="1588" y="2084"/>
                  </a:cubicBezTo>
                  <a:cubicBezTo>
                    <a:pt x="1109" y="2064"/>
                    <a:pt x="715" y="2046"/>
                    <a:pt x="426" y="2034"/>
                  </a:cubicBezTo>
                  <a:cubicBezTo>
                    <a:pt x="299" y="2028"/>
                    <a:pt x="194" y="2023"/>
                    <a:pt x="110" y="2019"/>
                  </a:cubicBezTo>
                  <a:cubicBezTo>
                    <a:pt x="38" y="2017"/>
                    <a:pt x="0" y="2017"/>
                    <a:pt x="0" y="2017"/>
                  </a:cubicBezTo>
                  <a:lnTo>
                    <a:pt x="0" y="2017"/>
                  </a:lnTo>
                  <a:cubicBezTo>
                    <a:pt x="0" y="2017"/>
                    <a:pt x="38" y="2022"/>
                    <a:pt x="110" y="2027"/>
                  </a:cubicBezTo>
                  <a:cubicBezTo>
                    <a:pt x="193" y="2033"/>
                    <a:pt x="298" y="2041"/>
                    <a:pt x="425" y="2050"/>
                  </a:cubicBezTo>
                  <a:cubicBezTo>
                    <a:pt x="699" y="2067"/>
                    <a:pt x="1097" y="2093"/>
                    <a:pt x="1587" y="2114"/>
                  </a:cubicBezTo>
                  <a:cubicBezTo>
                    <a:pt x="1918" y="2125"/>
                    <a:pt x="2294" y="2137"/>
                    <a:pt x="2703" y="2137"/>
                  </a:cubicBezTo>
                  <a:cubicBezTo>
                    <a:pt x="3506" y="2137"/>
                    <a:pt x="4438" y="2091"/>
                    <a:pt x="5417" y="1902"/>
                  </a:cubicBezTo>
                  <a:cubicBezTo>
                    <a:pt x="6156" y="1764"/>
                    <a:pt x="6837" y="1531"/>
                    <a:pt x="7438" y="1284"/>
                  </a:cubicBezTo>
                  <a:cubicBezTo>
                    <a:pt x="8039" y="1037"/>
                    <a:pt x="8569" y="787"/>
                    <a:pt x="9019" y="591"/>
                  </a:cubicBezTo>
                  <a:cubicBezTo>
                    <a:pt x="9467" y="392"/>
                    <a:pt x="9836" y="243"/>
                    <a:pt x="10093" y="147"/>
                  </a:cubicBezTo>
                  <a:cubicBezTo>
                    <a:pt x="10214" y="104"/>
                    <a:pt x="10312" y="68"/>
                    <a:pt x="10391" y="40"/>
                  </a:cubicBezTo>
                  <a:cubicBezTo>
                    <a:pt x="10459" y="16"/>
                    <a:pt x="10494" y="1"/>
                    <a:pt x="10494" y="1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" name="Google Shape;2105;p58">
              <a:extLst>
                <a:ext uri="{FF2B5EF4-FFF2-40B4-BE49-F238E27FC236}">
                  <a16:creationId xmlns:a16="http://schemas.microsoft.com/office/drawing/2014/main" id="{7A793C3A-CDC0-4D61-8052-8B6AAED69F8B}"/>
                </a:ext>
              </a:extLst>
            </p:cNvPr>
            <p:cNvSpPr/>
            <p:nvPr/>
          </p:nvSpPr>
          <p:spPr>
            <a:xfrm>
              <a:off x="5698200" y="4110850"/>
              <a:ext cx="286425" cy="36375"/>
            </a:xfrm>
            <a:custGeom>
              <a:avLst/>
              <a:gdLst/>
              <a:ahLst/>
              <a:cxnLst/>
              <a:rect l="l" t="t" r="r" b="b"/>
              <a:pathLst>
                <a:path w="11457" h="1455" extrusionOk="0">
                  <a:moveTo>
                    <a:pt x="11456" y="0"/>
                  </a:moveTo>
                  <a:lnTo>
                    <a:pt x="11456" y="0"/>
                  </a:lnTo>
                  <a:cubicBezTo>
                    <a:pt x="11456" y="0"/>
                    <a:pt x="11420" y="19"/>
                    <a:pt x="11353" y="58"/>
                  </a:cubicBezTo>
                  <a:cubicBezTo>
                    <a:pt x="11284" y="94"/>
                    <a:pt x="11188" y="158"/>
                    <a:pt x="11056" y="225"/>
                  </a:cubicBezTo>
                  <a:cubicBezTo>
                    <a:pt x="10796" y="369"/>
                    <a:pt x="10409" y="554"/>
                    <a:pt x="9912" y="734"/>
                  </a:cubicBezTo>
                  <a:cubicBezTo>
                    <a:pt x="8921" y="1106"/>
                    <a:pt x="7467" y="1380"/>
                    <a:pt x="5852" y="1409"/>
                  </a:cubicBezTo>
                  <a:cubicBezTo>
                    <a:pt x="5682" y="1412"/>
                    <a:pt x="5513" y="1413"/>
                    <a:pt x="5347" y="1413"/>
                  </a:cubicBezTo>
                  <a:cubicBezTo>
                    <a:pt x="3932" y="1413"/>
                    <a:pt x="2663" y="1310"/>
                    <a:pt x="1715" y="1278"/>
                  </a:cubicBezTo>
                  <a:cubicBezTo>
                    <a:pt x="1185" y="1255"/>
                    <a:pt x="756" y="1244"/>
                    <a:pt x="460" y="1243"/>
                  </a:cubicBezTo>
                  <a:cubicBezTo>
                    <a:pt x="321" y="1244"/>
                    <a:pt x="208" y="1244"/>
                    <a:pt x="119" y="1244"/>
                  </a:cubicBezTo>
                  <a:cubicBezTo>
                    <a:pt x="41" y="1245"/>
                    <a:pt x="0" y="1248"/>
                    <a:pt x="0" y="1248"/>
                  </a:cubicBezTo>
                  <a:cubicBezTo>
                    <a:pt x="0" y="1248"/>
                    <a:pt x="41" y="1250"/>
                    <a:pt x="119" y="1252"/>
                  </a:cubicBezTo>
                  <a:cubicBezTo>
                    <a:pt x="208" y="1254"/>
                    <a:pt x="321" y="1257"/>
                    <a:pt x="460" y="1259"/>
                  </a:cubicBezTo>
                  <a:cubicBezTo>
                    <a:pt x="756" y="1265"/>
                    <a:pt x="1184" y="1280"/>
                    <a:pt x="1713" y="1306"/>
                  </a:cubicBezTo>
                  <a:cubicBezTo>
                    <a:pt x="2666" y="1346"/>
                    <a:pt x="3947" y="1455"/>
                    <a:pt x="5376" y="1455"/>
                  </a:cubicBezTo>
                  <a:cubicBezTo>
                    <a:pt x="5533" y="1455"/>
                    <a:pt x="5692" y="1453"/>
                    <a:pt x="5853" y="1450"/>
                  </a:cubicBezTo>
                  <a:cubicBezTo>
                    <a:pt x="7471" y="1421"/>
                    <a:pt x="8930" y="1142"/>
                    <a:pt x="9922" y="762"/>
                  </a:cubicBezTo>
                  <a:cubicBezTo>
                    <a:pt x="10419" y="576"/>
                    <a:pt x="10806" y="387"/>
                    <a:pt x="11064" y="239"/>
                  </a:cubicBezTo>
                  <a:cubicBezTo>
                    <a:pt x="11321" y="93"/>
                    <a:pt x="11456" y="0"/>
                    <a:pt x="11456" y="0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" name="Google Shape;2106;p58">
              <a:extLst>
                <a:ext uri="{FF2B5EF4-FFF2-40B4-BE49-F238E27FC236}">
                  <a16:creationId xmlns:a16="http://schemas.microsoft.com/office/drawing/2014/main" id="{01D9F443-C8BA-40E6-8D1B-4F0407BAD3BF}"/>
                </a:ext>
              </a:extLst>
            </p:cNvPr>
            <p:cNvSpPr/>
            <p:nvPr/>
          </p:nvSpPr>
          <p:spPr>
            <a:xfrm>
              <a:off x="6028750" y="3686625"/>
              <a:ext cx="11650" cy="122525"/>
            </a:xfrm>
            <a:custGeom>
              <a:avLst/>
              <a:gdLst/>
              <a:ahLst/>
              <a:cxnLst/>
              <a:rect l="l" t="t" r="r" b="b"/>
              <a:pathLst>
                <a:path w="466" h="4901" extrusionOk="0">
                  <a:moveTo>
                    <a:pt x="3" y="1"/>
                  </a:moveTo>
                  <a:cubicBezTo>
                    <a:pt x="3" y="1"/>
                    <a:pt x="3" y="1"/>
                    <a:pt x="3" y="1"/>
                  </a:cubicBezTo>
                  <a:cubicBezTo>
                    <a:pt x="1" y="1"/>
                    <a:pt x="5" y="18"/>
                    <a:pt x="14" y="50"/>
                  </a:cubicBezTo>
                  <a:cubicBezTo>
                    <a:pt x="27" y="92"/>
                    <a:pt x="41" y="139"/>
                    <a:pt x="56" y="189"/>
                  </a:cubicBezTo>
                  <a:cubicBezTo>
                    <a:pt x="94" y="309"/>
                    <a:pt x="142" y="485"/>
                    <a:pt x="195" y="704"/>
                  </a:cubicBezTo>
                  <a:cubicBezTo>
                    <a:pt x="301" y="1141"/>
                    <a:pt x="403" y="1757"/>
                    <a:pt x="415" y="2445"/>
                  </a:cubicBezTo>
                  <a:cubicBezTo>
                    <a:pt x="423" y="3132"/>
                    <a:pt x="340" y="3752"/>
                    <a:pt x="248" y="4192"/>
                  </a:cubicBezTo>
                  <a:cubicBezTo>
                    <a:pt x="202" y="4412"/>
                    <a:pt x="158" y="4589"/>
                    <a:pt x="124" y="4710"/>
                  </a:cubicBezTo>
                  <a:cubicBezTo>
                    <a:pt x="110" y="4761"/>
                    <a:pt x="98" y="4807"/>
                    <a:pt x="86" y="4851"/>
                  </a:cubicBezTo>
                  <a:cubicBezTo>
                    <a:pt x="78" y="4883"/>
                    <a:pt x="74" y="4900"/>
                    <a:pt x="76" y="4901"/>
                  </a:cubicBezTo>
                  <a:cubicBezTo>
                    <a:pt x="77" y="4901"/>
                    <a:pt x="84" y="4885"/>
                    <a:pt x="94" y="4854"/>
                  </a:cubicBezTo>
                  <a:cubicBezTo>
                    <a:pt x="108" y="4811"/>
                    <a:pt x="123" y="4765"/>
                    <a:pt x="139" y="4715"/>
                  </a:cubicBezTo>
                  <a:cubicBezTo>
                    <a:pt x="179" y="4595"/>
                    <a:pt x="226" y="4418"/>
                    <a:pt x="276" y="4198"/>
                  </a:cubicBezTo>
                  <a:cubicBezTo>
                    <a:pt x="376" y="3758"/>
                    <a:pt x="465" y="3135"/>
                    <a:pt x="456" y="2445"/>
                  </a:cubicBezTo>
                  <a:cubicBezTo>
                    <a:pt x="444" y="1753"/>
                    <a:pt x="337" y="1134"/>
                    <a:pt x="223" y="697"/>
                  </a:cubicBezTo>
                  <a:cubicBezTo>
                    <a:pt x="167" y="478"/>
                    <a:pt x="114" y="303"/>
                    <a:pt x="71" y="184"/>
                  </a:cubicBezTo>
                  <a:cubicBezTo>
                    <a:pt x="53" y="134"/>
                    <a:pt x="37" y="90"/>
                    <a:pt x="22" y="47"/>
                  </a:cubicBezTo>
                  <a:cubicBezTo>
                    <a:pt x="11" y="17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" name="Google Shape;2107;p58">
              <a:extLst>
                <a:ext uri="{FF2B5EF4-FFF2-40B4-BE49-F238E27FC236}">
                  <a16:creationId xmlns:a16="http://schemas.microsoft.com/office/drawing/2014/main" id="{1D3E05AB-E5C8-4549-8237-05591E1AC8AC}"/>
                </a:ext>
              </a:extLst>
            </p:cNvPr>
            <p:cNvSpPr/>
            <p:nvPr/>
          </p:nvSpPr>
          <p:spPr>
            <a:xfrm>
              <a:off x="6079525" y="3684900"/>
              <a:ext cx="25450" cy="106375"/>
            </a:xfrm>
            <a:custGeom>
              <a:avLst/>
              <a:gdLst/>
              <a:ahLst/>
              <a:cxnLst/>
              <a:rect l="l" t="t" r="r" b="b"/>
              <a:pathLst>
                <a:path w="1018" h="4255" extrusionOk="0">
                  <a:moveTo>
                    <a:pt x="2" y="1"/>
                  </a:moveTo>
                  <a:cubicBezTo>
                    <a:pt x="2" y="1"/>
                    <a:pt x="2" y="1"/>
                    <a:pt x="2" y="1"/>
                  </a:cubicBezTo>
                  <a:cubicBezTo>
                    <a:pt x="1" y="2"/>
                    <a:pt x="7" y="16"/>
                    <a:pt x="21" y="43"/>
                  </a:cubicBezTo>
                  <a:cubicBezTo>
                    <a:pt x="40" y="77"/>
                    <a:pt x="59" y="116"/>
                    <a:pt x="81" y="156"/>
                  </a:cubicBezTo>
                  <a:cubicBezTo>
                    <a:pt x="135" y="254"/>
                    <a:pt x="209" y="399"/>
                    <a:pt x="294" y="580"/>
                  </a:cubicBezTo>
                  <a:cubicBezTo>
                    <a:pt x="464" y="942"/>
                    <a:pt x="664" y="1461"/>
                    <a:pt x="800" y="2056"/>
                  </a:cubicBezTo>
                  <a:cubicBezTo>
                    <a:pt x="936" y="2652"/>
                    <a:pt x="980" y="3206"/>
                    <a:pt x="984" y="3606"/>
                  </a:cubicBezTo>
                  <a:cubicBezTo>
                    <a:pt x="986" y="3806"/>
                    <a:pt x="983" y="3968"/>
                    <a:pt x="976" y="4080"/>
                  </a:cubicBezTo>
                  <a:cubicBezTo>
                    <a:pt x="974" y="4126"/>
                    <a:pt x="972" y="4169"/>
                    <a:pt x="971" y="4209"/>
                  </a:cubicBezTo>
                  <a:cubicBezTo>
                    <a:pt x="970" y="4239"/>
                    <a:pt x="971" y="4255"/>
                    <a:pt x="972" y="4255"/>
                  </a:cubicBezTo>
                  <a:cubicBezTo>
                    <a:pt x="973" y="4255"/>
                    <a:pt x="976" y="4239"/>
                    <a:pt x="979" y="4210"/>
                  </a:cubicBezTo>
                  <a:cubicBezTo>
                    <a:pt x="983" y="4169"/>
                    <a:pt x="987" y="4127"/>
                    <a:pt x="992" y="4081"/>
                  </a:cubicBezTo>
                  <a:cubicBezTo>
                    <a:pt x="1004" y="3969"/>
                    <a:pt x="1012" y="3807"/>
                    <a:pt x="1013" y="3606"/>
                  </a:cubicBezTo>
                  <a:cubicBezTo>
                    <a:pt x="1017" y="3204"/>
                    <a:pt x="977" y="2646"/>
                    <a:pt x="841" y="2047"/>
                  </a:cubicBezTo>
                  <a:cubicBezTo>
                    <a:pt x="704" y="1447"/>
                    <a:pt x="498" y="928"/>
                    <a:pt x="320" y="567"/>
                  </a:cubicBezTo>
                  <a:cubicBezTo>
                    <a:pt x="231" y="387"/>
                    <a:pt x="154" y="244"/>
                    <a:pt x="95" y="148"/>
                  </a:cubicBezTo>
                  <a:cubicBezTo>
                    <a:pt x="71" y="109"/>
                    <a:pt x="49" y="72"/>
                    <a:pt x="28" y="38"/>
                  </a:cubicBezTo>
                  <a:cubicBezTo>
                    <a:pt x="13" y="14"/>
                    <a:pt x="4" y="1"/>
                    <a:pt x="2" y="1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" name="Google Shape;2108;p58">
              <a:extLst>
                <a:ext uri="{FF2B5EF4-FFF2-40B4-BE49-F238E27FC236}">
                  <a16:creationId xmlns:a16="http://schemas.microsoft.com/office/drawing/2014/main" id="{9D096044-8324-4077-8127-C5D42EDD335B}"/>
                </a:ext>
              </a:extLst>
            </p:cNvPr>
            <p:cNvSpPr/>
            <p:nvPr/>
          </p:nvSpPr>
          <p:spPr>
            <a:xfrm>
              <a:off x="6096025" y="3680550"/>
              <a:ext cx="106725" cy="76400"/>
            </a:xfrm>
            <a:custGeom>
              <a:avLst/>
              <a:gdLst/>
              <a:ahLst/>
              <a:cxnLst/>
              <a:rect l="l" t="t" r="r" b="b"/>
              <a:pathLst>
                <a:path w="4269" h="3056" extrusionOk="0">
                  <a:moveTo>
                    <a:pt x="2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3"/>
                    <a:pt x="17" y="10"/>
                    <a:pt x="51" y="24"/>
                  </a:cubicBezTo>
                  <a:cubicBezTo>
                    <a:pt x="94" y="41"/>
                    <a:pt x="141" y="59"/>
                    <a:pt x="195" y="80"/>
                  </a:cubicBezTo>
                  <a:cubicBezTo>
                    <a:pt x="320" y="128"/>
                    <a:pt x="500" y="203"/>
                    <a:pt x="719" y="301"/>
                  </a:cubicBezTo>
                  <a:cubicBezTo>
                    <a:pt x="1157" y="499"/>
                    <a:pt x="1745" y="811"/>
                    <a:pt x="2343" y="1237"/>
                  </a:cubicBezTo>
                  <a:cubicBezTo>
                    <a:pt x="2938" y="1665"/>
                    <a:pt x="3424" y="2122"/>
                    <a:pt x="3752" y="2473"/>
                  </a:cubicBezTo>
                  <a:cubicBezTo>
                    <a:pt x="3916" y="2648"/>
                    <a:pt x="4044" y="2794"/>
                    <a:pt x="4130" y="2898"/>
                  </a:cubicBezTo>
                  <a:cubicBezTo>
                    <a:pt x="4166" y="2941"/>
                    <a:pt x="4200" y="2980"/>
                    <a:pt x="4230" y="3016"/>
                  </a:cubicBezTo>
                  <a:cubicBezTo>
                    <a:pt x="4253" y="3042"/>
                    <a:pt x="4265" y="3055"/>
                    <a:pt x="4267" y="3055"/>
                  </a:cubicBezTo>
                  <a:cubicBezTo>
                    <a:pt x="4267" y="3055"/>
                    <a:pt x="4267" y="3055"/>
                    <a:pt x="4267" y="3055"/>
                  </a:cubicBezTo>
                  <a:cubicBezTo>
                    <a:pt x="4269" y="3054"/>
                    <a:pt x="4258" y="3039"/>
                    <a:pt x="4236" y="3011"/>
                  </a:cubicBezTo>
                  <a:cubicBezTo>
                    <a:pt x="4208" y="2973"/>
                    <a:pt x="4177" y="2933"/>
                    <a:pt x="4142" y="2887"/>
                  </a:cubicBezTo>
                  <a:cubicBezTo>
                    <a:pt x="4061" y="2780"/>
                    <a:pt x="3935" y="2631"/>
                    <a:pt x="3773" y="2453"/>
                  </a:cubicBezTo>
                  <a:cubicBezTo>
                    <a:pt x="3450" y="2096"/>
                    <a:pt x="2965" y="1634"/>
                    <a:pt x="2367" y="1204"/>
                  </a:cubicBezTo>
                  <a:cubicBezTo>
                    <a:pt x="1767" y="775"/>
                    <a:pt x="1173" y="465"/>
                    <a:pt x="731" y="275"/>
                  </a:cubicBezTo>
                  <a:cubicBezTo>
                    <a:pt x="510" y="179"/>
                    <a:pt x="328" y="108"/>
                    <a:pt x="200" y="66"/>
                  </a:cubicBezTo>
                  <a:cubicBezTo>
                    <a:pt x="147" y="47"/>
                    <a:pt x="98" y="31"/>
                    <a:pt x="53" y="16"/>
                  </a:cubicBezTo>
                  <a:cubicBezTo>
                    <a:pt x="24" y="6"/>
                    <a:pt x="7" y="1"/>
                    <a:pt x="2" y="1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" name="Google Shape;2109;p58">
              <a:extLst>
                <a:ext uri="{FF2B5EF4-FFF2-40B4-BE49-F238E27FC236}">
                  <a16:creationId xmlns:a16="http://schemas.microsoft.com/office/drawing/2014/main" id="{F7A5F291-D8AD-4C52-8151-1A024BB45B5C}"/>
                </a:ext>
              </a:extLst>
            </p:cNvPr>
            <p:cNvSpPr/>
            <p:nvPr/>
          </p:nvSpPr>
          <p:spPr>
            <a:xfrm>
              <a:off x="6100400" y="3615675"/>
              <a:ext cx="79925" cy="2675"/>
            </a:xfrm>
            <a:custGeom>
              <a:avLst/>
              <a:gdLst/>
              <a:ahLst/>
              <a:cxnLst/>
              <a:rect l="l" t="t" r="r" b="b"/>
              <a:pathLst>
                <a:path w="3197" h="107" extrusionOk="0">
                  <a:moveTo>
                    <a:pt x="1930" y="1"/>
                  </a:moveTo>
                  <a:cubicBezTo>
                    <a:pt x="1823" y="1"/>
                    <a:pt x="1711" y="2"/>
                    <a:pt x="1596" y="4"/>
                  </a:cubicBezTo>
                  <a:cubicBezTo>
                    <a:pt x="1155" y="11"/>
                    <a:pt x="755" y="33"/>
                    <a:pt x="467" y="56"/>
                  </a:cubicBezTo>
                  <a:cubicBezTo>
                    <a:pt x="322" y="67"/>
                    <a:pt x="206" y="78"/>
                    <a:pt x="125" y="87"/>
                  </a:cubicBezTo>
                  <a:cubicBezTo>
                    <a:pt x="44" y="96"/>
                    <a:pt x="0" y="102"/>
                    <a:pt x="0" y="105"/>
                  </a:cubicBezTo>
                  <a:cubicBezTo>
                    <a:pt x="0" y="106"/>
                    <a:pt x="7" y="106"/>
                    <a:pt x="21" y="106"/>
                  </a:cubicBezTo>
                  <a:cubicBezTo>
                    <a:pt x="42" y="106"/>
                    <a:pt x="77" y="105"/>
                    <a:pt x="126" y="103"/>
                  </a:cubicBezTo>
                  <a:cubicBezTo>
                    <a:pt x="232" y="97"/>
                    <a:pt x="345" y="92"/>
                    <a:pt x="468" y="85"/>
                  </a:cubicBezTo>
                  <a:cubicBezTo>
                    <a:pt x="757" y="70"/>
                    <a:pt x="1156" y="52"/>
                    <a:pt x="1597" y="45"/>
                  </a:cubicBezTo>
                  <a:cubicBezTo>
                    <a:pt x="1774" y="42"/>
                    <a:pt x="1944" y="41"/>
                    <a:pt x="2102" y="41"/>
                  </a:cubicBezTo>
                  <a:cubicBezTo>
                    <a:pt x="2340" y="41"/>
                    <a:pt x="2554" y="43"/>
                    <a:pt x="2727" y="46"/>
                  </a:cubicBezTo>
                  <a:cubicBezTo>
                    <a:pt x="2850" y="48"/>
                    <a:pt x="2964" y="50"/>
                    <a:pt x="3069" y="52"/>
                  </a:cubicBezTo>
                  <a:cubicBezTo>
                    <a:pt x="3090" y="53"/>
                    <a:pt x="3108" y="53"/>
                    <a:pt x="3123" y="53"/>
                  </a:cubicBezTo>
                  <a:cubicBezTo>
                    <a:pt x="3170" y="53"/>
                    <a:pt x="3195" y="52"/>
                    <a:pt x="3195" y="50"/>
                  </a:cubicBezTo>
                  <a:cubicBezTo>
                    <a:pt x="3196" y="47"/>
                    <a:pt x="3152" y="42"/>
                    <a:pt x="3070" y="36"/>
                  </a:cubicBezTo>
                  <a:cubicBezTo>
                    <a:pt x="2990" y="30"/>
                    <a:pt x="2873" y="23"/>
                    <a:pt x="2728" y="17"/>
                  </a:cubicBezTo>
                  <a:cubicBezTo>
                    <a:pt x="2514" y="8"/>
                    <a:pt x="2238" y="1"/>
                    <a:pt x="1930" y="1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" name="Google Shape;2110;p58">
              <a:extLst>
                <a:ext uri="{FF2B5EF4-FFF2-40B4-BE49-F238E27FC236}">
                  <a16:creationId xmlns:a16="http://schemas.microsoft.com/office/drawing/2014/main" id="{22850307-C352-4ADD-9E44-8251C19AE5AA}"/>
                </a:ext>
              </a:extLst>
            </p:cNvPr>
            <p:cNvSpPr/>
            <p:nvPr/>
          </p:nvSpPr>
          <p:spPr>
            <a:xfrm>
              <a:off x="5620400" y="3813025"/>
              <a:ext cx="54875" cy="40175"/>
            </a:xfrm>
            <a:custGeom>
              <a:avLst/>
              <a:gdLst/>
              <a:ahLst/>
              <a:cxnLst/>
              <a:rect l="l" t="t" r="r" b="b"/>
              <a:pathLst>
                <a:path w="2195" h="1607" extrusionOk="0">
                  <a:moveTo>
                    <a:pt x="3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0" y="2"/>
                    <a:pt x="23" y="33"/>
                    <a:pt x="65" y="88"/>
                  </a:cubicBezTo>
                  <a:cubicBezTo>
                    <a:pt x="106" y="144"/>
                    <a:pt x="171" y="222"/>
                    <a:pt x="255" y="313"/>
                  </a:cubicBezTo>
                  <a:cubicBezTo>
                    <a:pt x="424" y="496"/>
                    <a:pt x="681" y="727"/>
                    <a:pt x="994" y="943"/>
                  </a:cubicBezTo>
                  <a:cubicBezTo>
                    <a:pt x="1306" y="1159"/>
                    <a:pt x="1609" y="1323"/>
                    <a:pt x="1829" y="1436"/>
                  </a:cubicBezTo>
                  <a:cubicBezTo>
                    <a:pt x="1939" y="1492"/>
                    <a:pt x="2030" y="1537"/>
                    <a:pt x="2093" y="1566"/>
                  </a:cubicBezTo>
                  <a:cubicBezTo>
                    <a:pt x="2151" y="1592"/>
                    <a:pt x="2186" y="1607"/>
                    <a:pt x="2192" y="1607"/>
                  </a:cubicBezTo>
                  <a:cubicBezTo>
                    <a:pt x="2192" y="1607"/>
                    <a:pt x="2193" y="1607"/>
                    <a:pt x="2193" y="1607"/>
                  </a:cubicBezTo>
                  <a:cubicBezTo>
                    <a:pt x="2194" y="1604"/>
                    <a:pt x="2161" y="1585"/>
                    <a:pt x="2100" y="1551"/>
                  </a:cubicBezTo>
                  <a:cubicBezTo>
                    <a:pt x="2018" y="1506"/>
                    <a:pt x="1933" y="1460"/>
                    <a:pt x="1843" y="1410"/>
                  </a:cubicBezTo>
                  <a:cubicBezTo>
                    <a:pt x="1626" y="1291"/>
                    <a:pt x="1327" y="1123"/>
                    <a:pt x="1017" y="909"/>
                  </a:cubicBezTo>
                  <a:cubicBezTo>
                    <a:pt x="707" y="695"/>
                    <a:pt x="449" y="469"/>
                    <a:pt x="276" y="293"/>
                  </a:cubicBezTo>
                  <a:cubicBezTo>
                    <a:pt x="190" y="204"/>
                    <a:pt x="122" y="131"/>
                    <a:pt x="77" y="79"/>
                  </a:cubicBezTo>
                  <a:cubicBezTo>
                    <a:pt x="33" y="28"/>
                    <a:pt x="6" y="0"/>
                    <a:pt x="3" y="0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Google Shape;2111;p58">
              <a:extLst>
                <a:ext uri="{FF2B5EF4-FFF2-40B4-BE49-F238E27FC236}">
                  <a16:creationId xmlns:a16="http://schemas.microsoft.com/office/drawing/2014/main" id="{A9CDF18E-BAF3-4AD8-A820-F9A07D44CAF4}"/>
                </a:ext>
              </a:extLst>
            </p:cNvPr>
            <p:cNvSpPr/>
            <p:nvPr/>
          </p:nvSpPr>
          <p:spPr>
            <a:xfrm>
              <a:off x="5641175" y="3773475"/>
              <a:ext cx="29275" cy="21050"/>
            </a:xfrm>
            <a:custGeom>
              <a:avLst/>
              <a:gdLst/>
              <a:ahLst/>
              <a:cxnLst/>
              <a:rect l="l" t="t" r="r" b="b"/>
              <a:pathLst>
                <a:path w="1171" h="842" extrusionOk="0">
                  <a:moveTo>
                    <a:pt x="5" y="1"/>
                  </a:moveTo>
                  <a:cubicBezTo>
                    <a:pt x="5" y="1"/>
                    <a:pt x="5" y="1"/>
                    <a:pt x="5" y="1"/>
                  </a:cubicBezTo>
                  <a:cubicBezTo>
                    <a:pt x="0" y="2"/>
                    <a:pt x="33" y="81"/>
                    <a:pt x="124" y="179"/>
                  </a:cubicBezTo>
                  <a:cubicBezTo>
                    <a:pt x="213" y="279"/>
                    <a:pt x="354" y="395"/>
                    <a:pt x="521" y="509"/>
                  </a:cubicBezTo>
                  <a:cubicBezTo>
                    <a:pt x="837" y="725"/>
                    <a:pt x="1130" y="841"/>
                    <a:pt x="1165" y="841"/>
                  </a:cubicBezTo>
                  <a:cubicBezTo>
                    <a:pt x="1166" y="841"/>
                    <a:pt x="1168" y="841"/>
                    <a:pt x="1168" y="840"/>
                  </a:cubicBezTo>
                  <a:cubicBezTo>
                    <a:pt x="1170" y="834"/>
                    <a:pt x="1095" y="802"/>
                    <a:pt x="981" y="740"/>
                  </a:cubicBezTo>
                  <a:cubicBezTo>
                    <a:pt x="866" y="678"/>
                    <a:pt x="709" y="586"/>
                    <a:pt x="544" y="475"/>
                  </a:cubicBezTo>
                  <a:cubicBezTo>
                    <a:pt x="379" y="362"/>
                    <a:pt x="237" y="251"/>
                    <a:pt x="145" y="159"/>
                  </a:cubicBezTo>
                  <a:cubicBezTo>
                    <a:pt x="52" y="70"/>
                    <a:pt x="13" y="1"/>
                    <a:pt x="5" y="1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2112;p58">
              <a:extLst>
                <a:ext uri="{FF2B5EF4-FFF2-40B4-BE49-F238E27FC236}">
                  <a16:creationId xmlns:a16="http://schemas.microsoft.com/office/drawing/2014/main" id="{433E922B-65A7-46CA-9204-12E0442C475F}"/>
                </a:ext>
              </a:extLst>
            </p:cNvPr>
            <p:cNvSpPr/>
            <p:nvPr/>
          </p:nvSpPr>
          <p:spPr>
            <a:xfrm>
              <a:off x="5593800" y="3862425"/>
              <a:ext cx="82675" cy="79700"/>
            </a:xfrm>
            <a:custGeom>
              <a:avLst/>
              <a:gdLst/>
              <a:ahLst/>
              <a:cxnLst/>
              <a:rect l="l" t="t" r="r" b="b"/>
              <a:pathLst>
                <a:path w="3307" h="3188" extrusionOk="0">
                  <a:moveTo>
                    <a:pt x="3" y="1"/>
                  </a:moveTo>
                  <a:cubicBezTo>
                    <a:pt x="3" y="1"/>
                    <a:pt x="3" y="1"/>
                    <a:pt x="3" y="1"/>
                  </a:cubicBezTo>
                  <a:cubicBezTo>
                    <a:pt x="1" y="1"/>
                    <a:pt x="8" y="16"/>
                    <a:pt x="23" y="44"/>
                  </a:cubicBezTo>
                  <a:cubicBezTo>
                    <a:pt x="43" y="80"/>
                    <a:pt x="64" y="120"/>
                    <a:pt x="87" y="162"/>
                  </a:cubicBezTo>
                  <a:cubicBezTo>
                    <a:pt x="144" y="265"/>
                    <a:pt x="233" y="411"/>
                    <a:pt x="354" y="584"/>
                  </a:cubicBezTo>
                  <a:cubicBezTo>
                    <a:pt x="591" y="932"/>
                    <a:pt x="962" y="1383"/>
                    <a:pt x="1427" y="1828"/>
                  </a:cubicBezTo>
                  <a:cubicBezTo>
                    <a:pt x="1893" y="2272"/>
                    <a:pt x="2359" y="2623"/>
                    <a:pt x="2714" y="2849"/>
                  </a:cubicBezTo>
                  <a:cubicBezTo>
                    <a:pt x="2891" y="2964"/>
                    <a:pt x="3038" y="3050"/>
                    <a:pt x="3142" y="3105"/>
                  </a:cubicBezTo>
                  <a:cubicBezTo>
                    <a:pt x="3185" y="3127"/>
                    <a:pt x="3225" y="3148"/>
                    <a:pt x="3263" y="3168"/>
                  </a:cubicBezTo>
                  <a:cubicBezTo>
                    <a:pt x="3288" y="3180"/>
                    <a:pt x="3303" y="3187"/>
                    <a:pt x="3305" y="3187"/>
                  </a:cubicBezTo>
                  <a:cubicBezTo>
                    <a:pt x="3305" y="3187"/>
                    <a:pt x="3306" y="3187"/>
                    <a:pt x="3306" y="3187"/>
                  </a:cubicBezTo>
                  <a:cubicBezTo>
                    <a:pt x="3306" y="3185"/>
                    <a:pt x="3292" y="3176"/>
                    <a:pt x="3266" y="3160"/>
                  </a:cubicBezTo>
                  <a:cubicBezTo>
                    <a:pt x="3230" y="3138"/>
                    <a:pt x="3192" y="3115"/>
                    <a:pt x="3150" y="3091"/>
                  </a:cubicBezTo>
                  <a:cubicBezTo>
                    <a:pt x="3049" y="3032"/>
                    <a:pt x="2904" y="2942"/>
                    <a:pt x="2730" y="2825"/>
                  </a:cubicBezTo>
                  <a:cubicBezTo>
                    <a:pt x="2381" y="2593"/>
                    <a:pt x="1919" y="2240"/>
                    <a:pt x="1455" y="1799"/>
                  </a:cubicBezTo>
                  <a:cubicBezTo>
                    <a:pt x="993" y="1356"/>
                    <a:pt x="620" y="909"/>
                    <a:pt x="377" y="567"/>
                  </a:cubicBezTo>
                  <a:cubicBezTo>
                    <a:pt x="254" y="397"/>
                    <a:pt x="162" y="254"/>
                    <a:pt x="101" y="154"/>
                  </a:cubicBezTo>
                  <a:cubicBezTo>
                    <a:pt x="75" y="113"/>
                    <a:pt x="51" y="75"/>
                    <a:pt x="30" y="39"/>
                  </a:cubicBezTo>
                  <a:cubicBezTo>
                    <a:pt x="13" y="14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2113;p58">
              <a:extLst>
                <a:ext uri="{FF2B5EF4-FFF2-40B4-BE49-F238E27FC236}">
                  <a16:creationId xmlns:a16="http://schemas.microsoft.com/office/drawing/2014/main" id="{900C6925-87BF-4EEE-B063-DE2EB5DA7249}"/>
                </a:ext>
              </a:extLst>
            </p:cNvPr>
            <p:cNvSpPr/>
            <p:nvPr/>
          </p:nvSpPr>
          <p:spPr>
            <a:xfrm>
              <a:off x="5537500" y="3862425"/>
              <a:ext cx="56525" cy="130725"/>
            </a:xfrm>
            <a:custGeom>
              <a:avLst/>
              <a:gdLst/>
              <a:ahLst/>
              <a:cxnLst/>
              <a:rect l="l" t="t" r="r" b="b"/>
              <a:pathLst>
                <a:path w="2261" h="5229" extrusionOk="0">
                  <a:moveTo>
                    <a:pt x="2254" y="1"/>
                  </a:moveTo>
                  <a:cubicBezTo>
                    <a:pt x="2245" y="1"/>
                    <a:pt x="2197" y="66"/>
                    <a:pt x="2117" y="183"/>
                  </a:cubicBezTo>
                  <a:cubicBezTo>
                    <a:pt x="2023" y="324"/>
                    <a:pt x="1909" y="497"/>
                    <a:pt x="1773" y="702"/>
                  </a:cubicBezTo>
                  <a:cubicBezTo>
                    <a:pt x="1487" y="1142"/>
                    <a:pt x="1097" y="1754"/>
                    <a:pt x="672" y="2434"/>
                  </a:cubicBezTo>
                  <a:cubicBezTo>
                    <a:pt x="223" y="3111"/>
                    <a:pt x="45" y="3851"/>
                    <a:pt x="17" y="4377"/>
                  </a:cubicBezTo>
                  <a:cubicBezTo>
                    <a:pt x="0" y="4642"/>
                    <a:pt x="14" y="4856"/>
                    <a:pt x="30" y="5003"/>
                  </a:cubicBezTo>
                  <a:cubicBezTo>
                    <a:pt x="46" y="5148"/>
                    <a:pt x="58" y="5228"/>
                    <a:pt x="66" y="5228"/>
                  </a:cubicBezTo>
                  <a:cubicBezTo>
                    <a:pt x="66" y="5228"/>
                    <a:pt x="66" y="5228"/>
                    <a:pt x="66" y="5228"/>
                  </a:cubicBezTo>
                  <a:cubicBezTo>
                    <a:pt x="89" y="5227"/>
                    <a:pt x="43" y="4902"/>
                    <a:pt x="89" y="4383"/>
                  </a:cubicBezTo>
                  <a:cubicBezTo>
                    <a:pt x="136" y="3866"/>
                    <a:pt x="318" y="3154"/>
                    <a:pt x="760" y="2488"/>
                  </a:cubicBezTo>
                  <a:cubicBezTo>
                    <a:pt x="1185" y="1808"/>
                    <a:pt x="1564" y="1191"/>
                    <a:pt x="1835" y="740"/>
                  </a:cubicBezTo>
                  <a:cubicBezTo>
                    <a:pt x="1959" y="529"/>
                    <a:pt x="2064" y="350"/>
                    <a:pt x="2151" y="204"/>
                  </a:cubicBezTo>
                  <a:cubicBezTo>
                    <a:pt x="2223" y="77"/>
                    <a:pt x="2261" y="4"/>
                    <a:pt x="2255" y="1"/>
                  </a:cubicBezTo>
                  <a:cubicBezTo>
                    <a:pt x="2254" y="1"/>
                    <a:pt x="2254" y="1"/>
                    <a:pt x="2254" y="1"/>
                  </a:cubicBezTo>
                  <a:close/>
                </a:path>
              </a:pathLst>
            </a:custGeom>
            <a:solidFill>
              <a:srgbClr val="3B24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" name="Google Shape;2114;p58">
              <a:extLst>
                <a:ext uri="{FF2B5EF4-FFF2-40B4-BE49-F238E27FC236}">
                  <a16:creationId xmlns:a16="http://schemas.microsoft.com/office/drawing/2014/main" id="{4B8749DC-ACC8-4C7A-9E46-83DCF2AEF32A}"/>
                </a:ext>
              </a:extLst>
            </p:cNvPr>
            <p:cNvSpPr/>
            <p:nvPr/>
          </p:nvSpPr>
          <p:spPr>
            <a:xfrm>
              <a:off x="5549200" y="3936925"/>
              <a:ext cx="76450" cy="76225"/>
            </a:xfrm>
            <a:custGeom>
              <a:avLst/>
              <a:gdLst/>
              <a:ahLst/>
              <a:cxnLst/>
              <a:rect l="l" t="t" r="r" b="b"/>
              <a:pathLst>
                <a:path w="3058" h="3049" extrusionOk="0">
                  <a:moveTo>
                    <a:pt x="11" y="0"/>
                  </a:moveTo>
                  <a:cubicBezTo>
                    <a:pt x="11" y="0"/>
                    <a:pt x="1" y="268"/>
                    <a:pt x="112" y="683"/>
                  </a:cubicBezTo>
                  <a:cubicBezTo>
                    <a:pt x="219" y="1094"/>
                    <a:pt x="474" y="1652"/>
                    <a:pt x="940" y="2118"/>
                  </a:cubicBezTo>
                  <a:cubicBezTo>
                    <a:pt x="1406" y="2584"/>
                    <a:pt x="1963" y="2839"/>
                    <a:pt x="2375" y="2946"/>
                  </a:cubicBezTo>
                  <a:cubicBezTo>
                    <a:pt x="2729" y="3041"/>
                    <a:pt x="2976" y="3048"/>
                    <a:pt x="3041" y="3048"/>
                  </a:cubicBezTo>
                  <a:cubicBezTo>
                    <a:pt x="3052" y="3048"/>
                    <a:pt x="3058" y="3048"/>
                    <a:pt x="3058" y="3048"/>
                  </a:cubicBezTo>
                  <a:cubicBezTo>
                    <a:pt x="3058" y="3046"/>
                    <a:pt x="3041" y="3044"/>
                    <a:pt x="3011" y="3039"/>
                  </a:cubicBezTo>
                  <a:cubicBezTo>
                    <a:pt x="2979" y="3035"/>
                    <a:pt x="2933" y="3032"/>
                    <a:pt x="2874" y="3023"/>
                  </a:cubicBezTo>
                  <a:cubicBezTo>
                    <a:pt x="2757" y="3007"/>
                    <a:pt x="2587" y="2977"/>
                    <a:pt x="2383" y="2918"/>
                  </a:cubicBezTo>
                  <a:cubicBezTo>
                    <a:pt x="1977" y="2805"/>
                    <a:pt x="1429" y="2548"/>
                    <a:pt x="969" y="2089"/>
                  </a:cubicBezTo>
                  <a:cubicBezTo>
                    <a:pt x="510" y="1629"/>
                    <a:pt x="254" y="1081"/>
                    <a:pt x="140" y="675"/>
                  </a:cubicBezTo>
                  <a:cubicBezTo>
                    <a:pt x="81" y="471"/>
                    <a:pt x="51" y="301"/>
                    <a:pt x="35" y="183"/>
                  </a:cubicBezTo>
                  <a:cubicBezTo>
                    <a:pt x="25" y="125"/>
                    <a:pt x="23" y="79"/>
                    <a:pt x="18" y="47"/>
                  </a:cubicBezTo>
                  <a:cubicBezTo>
                    <a:pt x="15" y="16"/>
                    <a:pt x="11" y="0"/>
                    <a:pt x="11" y="0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" name="Google Shape;2115;p58">
              <a:extLst>
                <a:ext uri="{FF2B5EF4-FFF2-40B4-BE49-F238E27FC236}">
                  <a16:creationId xmlns:a16="http://schemas.microsoft.com/office/drawing/2014/main" id="{0E39AA45-8733-40D2-B9A1-1190208B0183}"/>
                </a:ext>
              </a:extLst>
            </p:cNvPr>
            <p:cNvSpPr/>
            <p:nvPr/>
          </p:nvSpPr>
          <p:spPr>
            <a:xfrm>
              <a:off x="5513250" y="3844425"/>
              <a:ext cx="62800" cy="78550"/>
            </a:xfrm>
            <a:custGeom>
              <a:avLst/>
              <a:gdLst/>
              <a:ahLst/>
              <a:cxnLst/>
              <a:rect l="l" t="t" r="r" b="b"/>
              <a:pathLst>
                <a:path w="2512" h="3142" extrusionOk="0">
                  <a:moveTo>
                    <a:pt x="2510" y="0"/>
                  </a:moveTo>
                  <a:cubicBezTo>
                    <a:pt x="2507" y="0"/>
                    <a:pt x="2494" y="6"/>
                    <a:pt x="2472" y="17"/>
                  </a:cubicBezTo>
                  <a:cubicBezTo>
                    <a:pt x="2439" y="35"/>
                    <a:pt x="2403" y="54"/>
                    <a:pt x="2365" y="73"/>
                  </a:cubicBezTo>
                  <a:cubicBezTo>
                    <a:pt x="2273" y="121"/>
                    <a:pt x="2143" y="200"/>
                    <a:pt x="1988" y="306"/>
                  </a:cubicBezTo>
                  <a:cubicBezTo>
                    <a:pt x="1678" y="516"/>
                    <a:pt x="1278" y="854"/>
                    <a:pt x="919" y="1302"/>
                  </a:cubicBezTo>
                  <a:cubicBezTo>
                    <a:pt x="561" y="1750"/>
                    <a:pt x="320" y="2216"/>
                    <a:pt x="184" y="2564"/>
                  </a:cubicBezTo>
                  <a:cubicBezTo>
                    <a:pt x="115" y="2739"/>
                    <a:pt x="67" y="2883"/>
                    <a:pt x="40" y="2984"/>
                  </a:cubicBezTo>
                  <a:cubicBezTo>
                    <a:pt x="30" y="3025"/>
                    <a:pt x="19" y="3063"/>
                    <a:pt x="10" y="3100"/>
                  </a:cubicBezTo>
                  <a:cubicBezTo>
                    <a:pt x="3" y="3127"/>
                    <a:pt x="0" y="3141"/>
                    <a:pt x="2" y="3141"/>
                  </a:cubicBezTo>
                  <a:cubicBezTo>
                    <a:pt x="2" y="3141"/>
                    <a:pt x="2" y="3141"/>
                    <a:pt x="2" y="3141"/>
                  </a:cubicBezTo>
                  <a:cubicBezTo>
                    <a:pt x="3" y="3141"/>
                    <a:pt x="9" y="3127"/>
                    <a:pt x="17" y="3103"/>
                  </a:cubicBezTo>
                  <a:cubicBezTo>
                    <a:pt x="30" y="3066"/>
                    <a:pt x="42" y="3029"/>
                    <a:pt x="56" y="2988"/>
                  </a:cubicBezTo>
                  <a:cubicBezTo>
                    <a:pt x="86" y="2889"/>
                    <a:pt x="139" y="2747"/>
                    <a:pt x="211" y="2575"/>
                  </a:cubicBezTo>
                  <a:cubicBezTo>
                    <a:pt x="354" y="2231"/>
                    <a:pt x="597" y="1773"/>
                    <a:pt x="952" y="1328"/>
                  </a:cubicBezTo>
                  <a:cubicBezTo>
                    <a:pt x="1307" y="883"/>
                    <a:pt x="1701" y="545"/>
                    <a:pt x="2005" y="330"/>
                  </a:cubicBezTo>
                  <a:cubicBezTo>
                    <a:pt x="2157" y="221"/>
                    <a:pt x="2283" y="139"/>
                    <a:pt x="2373" y="87"/>
                  </a:cubicBezTo>
                  <a:cubicBezTo>
                    <a:pt x="2410" y="65"/>
                    <a:pt x="2444" y="44"/>
                    <a:pt x="2476" y="24"/>
                  </a:cubicBezTo>
                  <a:cubicBezTo>
                    <a:pt x="2500" y="10"/>
                    <a:pt x="2511" y="1"/>
                    <a:pt x="2510" y="1"/>
                  </a:cubicBezTo>
                  <a:cubicBezTo>
                    <a:pt x="2510" y="0"/>
                    <a:pt x="2510" y="0"/>
                    <a:pt x="2510" y="0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" name="Google Shape;2116;p58">
              <a:extLst>
                <a:ext uri="{FF2B5EF4-FFF2-40B4-BE49-F238E27FC236}">
                  <a16:creationId xmlns:a16="http://schemas.microsoft.com/office/drawing/2014/main" id="{A5D0ED95-23D1-488E-A15D-07414A4EE489}"/>
                </a:ext>
              </a:extLst>
            </p:cNvPr>
            <p:cNvSpPr/>
            <p:nvPr/>
          </p:nvSpPr>
          <p:spPr>
            <a:xfrm>
              <a:off x="5489975" y="3807825"/>
              <a:ext cx="58350" cy="45575"/>
            </a:xfrm>
            <a:custGeom>
              <a:avLst/>
              <a:gdLst/>
              <a:ahLst/>
              <a:cxnLst/>
              <a:rect l="l" t="t" r="r" b="b"/>
              <a:pathLst>
                <a:path w="2334" h="1823" extrusionOk="0">
                  <a:moveTo>
                    <a:pt x="2331" y="1"/>
                  </a:moveTo>
                  <a:cubicBezTo>
                    <a:pt x="2322" y="1"/>
                    <a:pt x="2282" y="9"/>
                    <a:pt x="2216" y="26"/>
                  </a:cubicBezTo>
                  <a:cubicBezTo>
                    <a:pt x="2141" y="43"/>
                    <a:pt x="2035" y="76"/>
                    <a:pt x="1905" y="124"/>
                  </a:cubicBezTo>
                  <a:cubicBezTo>
                    <a:pt x="1648" y="220"/>
                    <a:pt x="1306" y="399"/>
                    <a:pt x="983" y="669"/>
                  </a:cubicBezTo>
                  <a:cubicBezTo>
                    <a:pt x="659" y="939"/>
                    <a:pt x="415" y="1234"/>
                    <a:pt x="251" y="1453"/>
                  </a:cubicBezTo>
                  <a:cubicBezTo>
                    <a:pt x="169" y="1564"/>
                    <a:pt x="105" y="1655"/>
                    <a:pt x="64" y="1719"/>
                  </a:cubicBezTo>
                  <a:cubicBezTo>
                    <a:pt x="22" y="1784"/>
                    <a:pt x="0" y="1821"/>
                    <a:pt x="3" y="1823"/>
                  </a:cubicBezTo>
                  <a:cubicBezTo>
                    <a:pt x="3" y="1823"/>
                    <a:pt x="3" y="1823"/>
                    <a:pt x="3" y="1823"/>
                  </a:cubicBezTo>
                  <a:cubicBezTo>
                    <a:pt x="6" y="1823"/>
                    <a:pt x="32" y="1789"/>
                    <a:pt x="77" y="1729"/>
                  </a:cubicBezTo>
                  <a:cubicBezTo>
                    <a:pt x="123" y="1667"/>
                    <a:pt x="189" y="1579"/>
                    <a:pt x="274" y="1472"/>
                  </a:cubicBezTo>
                  <a:cubicBezTo>
                    <a:pt x="443" y="1257"/>
                    <a:pt x="689" y="968"/>
                    <a:pt x="1009" y="701"/>
                  </a:cubicBezTo>
                  <a:cubicBezTo>
                    <a:pt x="1329" y="434"/>
                    <a:pt x="1664" y="254"/>
                    <a:pt x="1917" y="151"/>
                  </a:cubicBezTo>
                  <a:cubicBezTo>
                    <a:pt x="2043" y="101"/>
                    <a:pt x="2147" y="63"/>
                    <a:pt x="2221" y="41"/>
                  </a:cubicBezTo>
                  <a:cubicBezTo>
                    <a:pt x="2293" y="18"/>
                    <a:pt x="2333" y="4"/>
                    <a:pt x="2333" y="1"/>
                  </a:cubicBezTo>
                  <a:cubicBezTo>
                    <a:pt x="2333" y="1"/>
                    <a:pt x="2333" y="1"/>
                    <a:pt x="2331" y="1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" name="Google Shape;2127;p58">
              <a:extLst>
                <a:ext uri="{FF2B5EF4-FFF2-40B4-BE49-F238E27FC236}">
                  <a16:creationId xmlns:a16="http://schemas.microsoft.com/office/drawing/2014/main" id="{D12059C0-C456-43CB-8AA1-508A84CD36AC}"/>
                </a:ext>
              </a:extLst>
            </p:cNvPr>
            <p:cNvSpPr/>
            <p:nvPr/>
          </p:nvSpPr>
          <p:spPr>
            <a:xfrm>
              <a:off x="5138850" y="4883550"/>
              <a:ext cx="164675" cy="33450"/>
            </a:xfrm>
            <a:custGeom>
              <a:avLst/>
              <a:gdLst/>
              <a:ahLst/>
              <a:cxnLst/>
              <a:rect l="l" t="t" r="r" b="b"/>
              <a:pathLst>
                <a:path w="6587" h="1338" extrusionOk="0">
                  <a:moveTo>
                    <a:pt x="3346" y="0"/>
                  </a:moveTo>
                  <a:lnTo>
                    <a:pt x="3317" y="37"/>
                  </a:lnTo>
                  <a:cubicBezTo>
                    <a:pt x="3300" y="60"/>
                    <a:pt x="3280" y="83"/>
                    <a:pt x="3261" y="108"/>
                  </a:cubicBezTo>
                  <a:cubicBezTo>
                    <a:pt x="2956" y="491"/>
                    <a:pt x="2661" y="862"/>
                    <a:pt x="2381" y="1215"/>
                  </a:cubicBezTo>
                  <a:lnTo>
                    <a:pt x="2381" y="1215"/>
                  </a:lnTo>
                  <a:cubicBezTo>
                    <a:pt x="2079" y="794"/>
                    <a:pt x="1797" y="400"/>
                    <a:pt x="1541" y="42"/>
                  </a:cubicBezTo>
                  <a:lnTo>
                    <a:pt x="1517" y="9"/>
                  </a:lnTo>
                  <a:lnTo>
                    <a:pt x="1490" y="40"/>
                  </a:lnTo>
                  <a:cubicBezTo>
                    <a:pt x="1082" y="519"/>
                    <a:pt x="735" y="926"/>
                    <a:pt x="466" y="1241"/>
                  </a:cubicBezTo>
                  <a:lnTo>
                    <a:pt x="466" y="1241"/>
                  </a:lnTo>
                  <a:cubicBezTo>
                    <a:pt x="326" y="1021"/>
                    <a:pt x="215" y="846"/>
                    <a:pt x="133" y="717"/>
                  </a:cubicBezTo>
                  <a:cubicBezTo>
                    <a:pt x="94" y="660"/>
                    <a:pt x="63" y="612"/>
                    <a:pt x="38" y="575"/>
                  </a:cubicBezTo>
                  <a:cubicBezTo>
                    <a:pt x="17" y="543"/>
                    <a:pt x="5" y="528"/>
                    <a:pt x="3" y="528"/>
                  </a:cubicBezTo>
                  <a:cubicBezTo>
                    <a:pt x="3" y="528"/>
                    <a:pt x="3" y="528"/>
                    <a:pt x="3" y="528"/>
                  </a:cubicBezTo>
                  <a:cubicBezTo>
                    <a:pt x="1" y="529"/>
                    <a:pt x="10" y="547"/>
                    <a:pt x="29" y="581"/>
                  </a:cubicBezTo>
                  <a:cubicBezTo>
                    <a:pt x="51" y="619"/>
                    <a:pt x="80" y="668"/>
                    <a:pt x="114" y="729"/>
                  </a:cubicBezTo>
                  <a:cubicBezTo>
                    <a:pt x="195" y="865"/>
                    <a:pt x="306" y="1052"/>
                    <a:pt x="445" y="1286"/>
                  </a:cubicBezTo>
                  <a:lnTo>
                    <a:pt x="460" y="1311"/>
                  </a:lnTo>
                  <a:lnTo>
                    <a:pt x="479" y="1289"/>
                  </a:lnTo>
                  <a:cubicBezTo>
                    <a:pt x="750" y="981"/>
                    <a:pt x="1100" y="582"/>
                    <a:pt x="1512" y="112"/>
                  </a:cubicBezTo>
                  <a:lnTo>
                    <a:pt x="1512" y="112"/>
                  </a:lnTo>
                  <a:cubicBezTo>
                    <a:pt x="1768" y="473"/>
                    <a:pt x="2049" y="872"/>
                    <a:pt x="2350" y="1297"/>
                  </a:cubicBezTo>
                  <a:lnTo>
                    <a:pt x="2378" y="1337"/>
                  </a:lnTo>
                  <a:lnTo>
                    <a:pt x="2408" y="1299"/>
                  </a:lnTo>
                  <a:cubicBezTo>
                    <a:pt x="2698" y="935"/>
                    <a:pt x="3004" y="551"/>
                    <a:pt x="3321" y="155"/>
                  </a:cubicBezTo>
                  <a:cubicBezTo>
                    <a:pt x="3330" y="143"/>
                    <a:pt x="3339" y="132"/>
                    <a:pt x="3348" y="121"/>
                  </a:cubicBezTo>
                  <a:lnTo>
                    <a:pt x="3348" y="121"/>
                  </a:lnTo>
                  <a:cubicBezTo>
                    <a:pt x="3695" y="534"/>
                    <a:pt x="4029" y="932"/>
                    <a:pt x="4338" y="1299"/>
                  </a:cubicBezTo>
                  <a:lnTo>
                    <a:pt x="4368" y="1335"/>
                  </a:lnTo>
                  <a:lnTo>
                    <a:pt x="4395" y="1297"/>
                  </a:lnTo>
                  <a:cubicBezTo>
                    <a:pt x="4696" y="871"/>
                    <a:pt x="4977" y="473"/>
                    <a:pt x="5230" y="114"/>
                  </a:cubicBezTo>
                  <a:lnTo>
                    <a:pt x="5230" y="114"/>
                  </a:lnTo>
                  <a:cubicBezTo>
                    <a:pt x="5571" y="585"/>
                    <a:pt x="5861" y="986"/>
                    <a:pt x="6079" y="1287"/>
                  </a:cubicBezTo>
                  <a:lnTo>
                    <a:pt x="6095" y="1308"/>
                  </a:lnTo>
                  <a:lnTo>
                    <a:pt x="6110" y="1288"/>
                  </a:lnTo>
                  <a:cubicBezTo>
                    <a:pt x="6260" y="1096"/>
                    <a:pt x="6379" y="944"/>
                    <a:pt x="6466" y="833"/>
                  </a:cubicBezTo>
                  <a:cubicBezTo>
                    <a:pt x="6502" y="784"/>
                    <a:pt x="6533" y="744"/>
                    <a:pt x="6556" y="712"/>
                  </a:cubicBezTo>
                  <a:cubicBezTo>
                    <a:pt x="6577" y="684"/>
                    <a:pt x="6587" y="669"/>
                    <a:pt x="6585" y="668"/>
                  </a:cubicBezTo>
                  <a:cubicBezTo>
                    <a:pt x="6585" y="668"/>
                    <a:pt x="6585" y="668"/>
                    <a:pt x="6585" y="668"/>
                  </a:cubicBezTo>
                  <a:cubicBezTo>
                    <a:pt x="6583" y="668"/>
                    <a:pt x="6570" y="680"/>
                    <a:pt x="6549" y="705"/>
                  </a:cubicBezTo>
                  <a:cubicBezTo>
                    <a:pt x="6522" y="735"/>
                    <a:pt x="6490" y="773"/>
                    <a:pt x="6450" y="820"/>
                  </a:cubicBezTo>
                  <a:cubicBezTo>
                    <a:pt x="6362" y="925"/>
                    <a:pt x="6244" y="1066"/>
                    <a:pt x="6096" y="1244"/>
                  </a:cubicBezTo>
                  <a:lnTo>
                    <a:pt x="6096" y="1244"/>
                  </a:lnTo>
                  <a:cubicBezTo>
                    <a:pt x="5879" y="934"/>
                    <a:pt x="5592" y="524"/>
                    <a:pt x="5255" y="43"/>
                  </a:cubicBezTo>
                  <a:lnTo>
                    <a:pt x="5230" y="7"/>
                  </a:lnTo>
                  <a:lnTo>
                    <a:pt x="5205" y="43"/>
                  </a:lnTo>
                  <a:cubicBezTo>
                    <a:pt x="4951" y="398"/>
                    <a:pt x="4667" y="793"/>
                    <a:pt x="4364" y="1217"/>
                  </a:cubicBezTo>
                  <a:lnTo>
                    <a:pt x="4364" y="1217"/>
                  </a:lnTo>
                  <a:cubicBezTo>
                    <a:pt x="4055" y="848"/>
                    <a:pt x="3721" y="450"/>
                    <a:pt x="3376" y="36"/>
                  </a:cubicBezTo>
                  <a:lnTo>
                    <a:pt x="3346" y="0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2" name="Imagen 1">
            <a:extLst>
              <a:ext uri="{FF2B5EF4-FFF2-40B4-BE49-F238E27FC236}">
                <a16:creationId xmlns:a16="http://schemas.microsoft.com/office/drawing/2014/main" id="{AFBC3587-519E-4A6E-8CC0-A2556EBB72E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3212" t="11478" r="14506" b="9067"/>
          <a:stretch/>
        </p:blipFill>
        <p:spPr>
          <a:xfrm>
            <a:off x="4336868" y="3522000"/>
            <a:ext cx="2565906" cy="1585740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pic>
        <p:nvPicPr>
          <p:cNvPr id="4" name="Imagen 3" descr="Imagen que contiene Forma&#10;&#10;Descripción generada automáticamente">
            <a:extLst>
              <a:ext uri="{FF2B5EF4-FFF2-40B4-BE49-F238E27FC236}">
                <a16:creationId xmlns:a16="http://schemas.microsoft.com/office/drawing/2014/main" id="{9A810545-124E-43F0-8A7C-95AD6EB9C78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448317" flipH="1">
            <a:off x="4124400" y="4488406"/>
            <a:ext cx="516204" cy="516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4893987"/>
      </p:ext>
    </p:extLst>
  </p:cSld>
  <p:clrMapOvr>
    <a:masterClrMapping/>
  </p:clrMapOvr>
</p:sld>
</file>

<file path=ppt/theme/theme1.xml><?xml version="1.0" encoding="utf-8"?>
<a:theme xmlns:a="http://schemas.openxmlformats.org/drawingml/2006/main" name="Presidencia de Colomba">
  <a:themeElements>
    <a:clrScheme name="Presidencia">
      <a:dk1>
        <a:srgbClr val="073763"/>
      </a:dk1>
      <a:lt1>
        <a:srgbClr val="FFFFFF"/>
      </a:lt1>
      <a:dk2>
        <a:srgbClr val="3C78D8"/>
      </a:dk2>
      <a:lt2>
        <a:srgbClr val="A4C2F4"/>
      </a:lt2>
      <a:accent1>
        <a:srgbClr val="E4EDFE"/>
      </a:accent1>
      <a:accent2>
        <a:srgbClr val="B7CFFF"/>
      </a:accent2>
      <a:accent3>
        <a:srgbClr val="88ACF8"/>
      </a:accent3>
      <a:accent4>
        <a:srgbClr val="5B8BFF"/>
      </a:accent4>
      <a:accent5>
        <a:srgbClr val="6D98FF"/>
      </a:accent5>
      <a:accent6>
        <a:srgbClr val="2A54A7"/>
      </a:accent6>
      <a:hlink>
        <a:srgbClr val="F45721"/>
      </a:hlink>
      <a:folHlink>
        <a:srgbClr val="FFA06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2A17EFDC8ADC18479F1E23265A55E695" ma:contentTypeVersion="10" ma:contentTypeDescription="Crear nuevo documento." ma:contentTypeScope="" ma:versionID="ed3d7294cb2a793548b951775f5a59d8">
  <xsd:schema xmlns:xsd="http://www.w3.org/2001/XMLSchema" xmlns:xs="http://www.w3.org/2001/XMLSchema" xmlns:p="http://schemas.microsoft.com/office/2006/metadata/properties" xmlns:ns3="61047874-b5bc-4ced-8cb7-83911ffe0d4e" xmlns:ns4="59ff0512-c29c-4d04-8e6d-31a8faaed61e" targetNamespace="http://schemas.microsoft.com/office/2006/metadata/properties" ma:root="true" ma:fieldsID="6d6e4462411c1f4e6922063e301a31db" ns3:_="" ns4:_="">
    <xsd:import namespace="61047874-b5bc-4ced-8cb7-83911ffe0d4e"/>
    <xsd:import namespace="59ff0512-c29c-4d04-8e6d-31a8faaed61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047874-b5bc-4ced-8cb7-83911ffe0d4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ff0512-c29c-4d04-8e6d-31a8faaed61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Hash de la sugerencia para comparti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4B64043-B1C2-431F-8C5A-93320533218F}">
  <ds:schemaRefs>
    <ds:schemaRef ds:uri="http://schemas.microsoft.com/office/infopath/2007/PartnerControls"/>
    <ds:schemaRef ds:uri="http://schemas.microsoft.com/office/2006/metadata/properties"/>
    <ds:schemaRef ds:uri="http://www.w3.org/XML/1998/namespace"/>
    <ds:schemaRef ds:uri="59ff0512-c29c-4d04-8e6d-31a8faaed61e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61047874-b5bc-4ced-8cb7-83911ffe0d4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A13F49E-EFB5-4F03-8B05-E34328EA45C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F591900-DFEF-4FA2-BBF8-BA9E81C7583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1047874-b5bc-4ced-8cb7-83911ffe0d4e"/>
    <ds:schemaRef ds:uri="59ff0512-c29c-4d04-8e6d-31a8faaed61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1666</TotalTime>
  <Words>311</Words>
  <Application>Microsoft Office PowerPoint</Application>
  <PresentationFormat>Presentación en pantalla (16:9)</PresentationFormat>
  <Paragraphs>41</Paragraphs>
  <Slides>5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Impact</vt:lpstr>
      <vt:lpstr>Josefin Sans</vt:lpstr>
      <vt:lpstr>Lilita One</vt:lpstr>
      <vt:lpstr>Work Sans</vt:lpstr>
      <vt:lpstr>Work Sans Light</vt:lpstr>
      <vt:lpstr>Work Sans SemiBold</vt:lpstr>
      <vt:lpstr>Presidencia de Colomba</vt:lpstr>
      <vt:lpstr>Presentación de PowerPoint</vt:lpstr>
      <vt:lpstr>Presentación de PowerPoint</vt:lpstr>
      <vt:lpstr>TEMAS SOBRE LOS CUALES RECAYERON LAS DENUNCIAS</vt:lpstr>
      <vt:lpstr>Presentación de PowerPoint</vt:lpstr>
      <vt:lpstr>OFERTAS LABORALES FALSAS - 567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Valentina</dc:creator>
  <cp:lastModifiedBy>Valentina Martinez Gonzalez</cp:lastModifiedBy>
  <cp:revision>49</cp:revision>
  <dcterms:modified xsi:type="dcterms:W3CDTF">2021-06-03T15:35:56Z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0x0101002A17EFDC8ADC18479F1E23265A55E695</vt:lpwstr>
  </property>
</Properties>
</file>