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9" r:id="rId6"/>
    <p:sldId id="283" r:id="rId7"/>
    <p:sldId id="281" r:id="rId8"/>
    <p:sldId id="28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FA4A"/>
    <a:srgbClr val="E34545"/>
    <a:srgbClr val="3399FF"/>
    <a:srgbClr val="8705E9"/>
    <a:srgbClr val="5D9414"/>
    <a:srgbClr val="852372"/>
    <a:srgbClr val="F78609"/>
    <a:srgbClr val="66FFCC"/>
    <a:srgbClr val="DC5AB7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E4349-9EC3-48AE-A17B-FFFF4FE29C35}" v="30" dt="2022-04-12T21:55:54.4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92" d="100"/>
          <a:sy n="92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973375BF-7EAE-494C-A998-E4FA9020CAFC}"/>
    <pc:docChg chg="undo redo custSel addSld modSld">
      <pc:chgData name="Valentina Martinez Gonzalez" userId="02768b9b-8035-4af2-953d-6e44398e0e36" providerId="ADAL" clId="{973375BF-7EAE-494C-A998-E4FA9020CAFC}" dt="2022-01-26T22:05:04.554" v="621" actId="27918"/>
      <pc:docMkLst>
        <pc:docMk/>
      </pc:docMkLst>
      <pc:sldChg chg="modSp mod">
        <pc:chgData name="Valentina Martinez Gonzalez" userId="02768b9b-8035-4af2-953d-6e44398e0e36" providerId="ADAL" clId="{973375BF-7EAE-494C-A998-E4FA9020CAFC}" dt="2022-01-26T21:30:40.875" v="613" actId="20577"/>
        <pc:sldMkLst>
          <pc:docMk/>
          <pc:sldMk cId="0" sldId="259"/>
        </pc:sldMkLst>
        <pc:spChg chg="mod">
          <ac:chgData name="Valentina Martinez Gonzalez" userId="02768b9b-8035-4af2-953d-6e44398e0e36" providerId="ADAL" clId="{973375BF-7EAE-494C-A998-E4FA9020CAFC}" dt="2022-01-26T21:30:40.875" v="613" actId="20577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973375BF-7EAE-494C-A998-E4FA9020CAFC}" dt="2022-01-26T21:46:39.514" v="619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973375BF-7EAE-494C-A998-E4FA9020CAFC}" dt="2022-01-26T21:46:39.514" v="619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973375BF-7EAE-494C-A998-E4FA9020CAFC}" dt="2022-01-26T20:40:20.561" v="42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973375BF-7EAE-494C-A998-E4FA9020CAFC}" dt="2022-01-26T20:40:26.857" v="50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973375BF-7EAE-494C-A998-E4FA9020CAFC}" dt="2022-01-26T20:41:01.601" v="52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973375BF-7EAE-494C-A998-E4FA9020CAFC}" dt="2022-01-26T20:30:14.007" v="15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973375BF-7EAE-494C-A998-E4FA9020CAFC}" dt="2022-01-26T20:29:58.869" v="13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973375BF-7EAE-494C-A998-E4FA9020CAFC}" dt="2022-01-26T20:29:16.344" v="11" actId="20577"/>
          <ac:spMkLst>
            <pc:docMk/>
            <pc:sldMk cId="0" sldId="269"/>
            <ac:spMk id="181" creationId="{E642CC90-0890-4921-8346-207550D02BE9}"/>
          </ac:spMkLst>
        </pc:spChg>
      </pc:sldChg>
      <pc:sldChg chg="addSp delSp modSp mod">
        <pc:chgData name="Valentina Martinez Gonzalez" userId="02768b9b-8035-4af2-953d-6e44398e0e36" providerId="ADAL" clId="{973375BF-7EAE-494C-A998-E4FA9020CAFC}" dt="2022-01-26T20:59:30.032" v="344" actId="14100"/>
        <pc:sldMkLst>
          <pc:docMk/>
          <pc:sldMk cId="154532704" sldId="280"/>
        </pc:sldMkLst>
        <pc:spChg chg="del">
          <ac:chgData name="Valentina Martinez Gonzalez" userId="02768b9b-8035-4af2-953d-6e44398e0e36" providerId="ADAL" clId="{973375BF-7EAE-494C-A998-E4FA9020CAFC}" dt="2022-01-26T20:54:43.097" v="94" actId="478"/>
          <ac:spMkLst>
            <pc:docMk/>
            <pc:sldMk cId="154532704" sldId="280"/>
            <ac:spMk id="100" creationId="{7027BE7D-CA22-4A4F-96CF-DF14B83518B9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101" creationId="{C7157E07-3329-4C70-A5FD-127E9297488D}"/>
          </ac:spMkLst>
        </pc:spChg>
        <pc:spChg chg="del">
          <ac:chgData name="Valentina Martinez Gonzalez" userId="02768b9b-8035-4af2-953d-6e44398e0e36" providerId="ADAL" clId="{973375BF-7EAE-494C-A998-E4FA9020CAFC}" dt="2022-01-26T20:54:39.871" v="93" actId="478"/>
          <ac:spMkLst>
            <pc:docMk/>
            <pc:sldMk cId="154532704" sldId="280"/>
            <ac:spMk id="102" creationId="{1DAA8E49-E576-452D-A8A1-BF1250D790E3}"/>
          </ac:spMkLst>
        </pc:spChg>
        <pc:spChg chg="del">
          <ac:chgData name="Valentina Martinez Gonzalez" userId="02768b9b-8035-4af2-953d-6e44398e0e36" providerId="ADAL" clId="{973375BF-7EAE-494C-A998-E4FA9020CAFC}" dt="2022-01-26T20:54:48.012" v="97" actId="478"/>
          <ac:spMkLst>
            <pc:docMk/>
            <pc:sldMk cId="154532704" sldId="280"/>
            <ac:spMk id="104" creationId="{4CB67891-0B71-4423-A5ED-1F26E9087B6A}"/>
          </ac:spMkLst>
        </pc:spChg>
        <pc:spChg chg="del">
          <ac:chgData name="Valentina Martinez Gonzalez" userId="02768b9b-8035-4af2-953d-6e44398e0e36" providerId="ADAL" clId="{973375BF-7EAE-494C-A998-E4FA9020CAFC}" dt="2022-01-26T20:54:44.869" v="95" actId="478"/>
          <ac:spMkLst>
            <pc:docMk/>
            <pc:sldMk cId="154532704" sldId="280"/>
            <ac:spMk id="105" creationId="{ACE0976B-B4C5-4B5D-B2A1-AA85C2F56385}"/>
          </ac:spMkLst>
        </pc:spChg>
        <pc:spChg chg="mod">
          <ac:chgData name="Valentina Martinez Gonzalez" userId="02768b9b-8035-4af2-953d-6e44398e0e36" providerId="ADAL" clId="{973375BF-7EAE-494C-A998-E4FA9020CAFC}" dt="2022-01-26T20:57:11.120" v="330" actId="108"/>
          <ac:spMkLst>
            <pc:docMk/>
            <pc:sldMk cId="154532704" sldId="280"/>
            <ac:spMk id="836" creationId="{B19F4BF7-EA6E-4496-8479-75F0F17A27A7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837" creationId="{05EC57D4-E7BC-40FF-AEBC-421973BCF77D}"/>
          </ac:spMkLst>
        </pc:spChg>
        <pc:picChg chg="del">
          <ac:chgData name="Valentina Martinez Gonzalez" userId="02768b9b-8035-4af2-953d-6e44398e0e36" providerId="ADAL" clId="{973375BF-7EAE-494C-A998-E4FA9020CAFC}" dt="2022-01-26T20:54:45.982" v="96" actId="478"/>
          <ac:picMkLst>
            <pc:docMk/>
            <pc:sldMk cId="154532704" sldId="280"/>
            <ac:picMk id="3" creationId="{E4FBD606-E059-4345-A6D4-A8E98830D641}"/>
          </ac:picMkLst>
        </pc:picChg>
        <pc:picChg chg="add del mod">
          <ac:chgData name="Valentina Martinez Gonzalez" userId="02768b9b-8035-4af2-953d-6e44398e0e36" providerId="ADAL" clId="{973375BF-7EAE-494C-A998-E4FA9020CAFC}" dt="2022-01-26T20:58:30.043" v="334" actId="478"/>
          <ac:picMkLst>
            <pc:docMk/>
            <pc:sldMk cId="154532704" sldId="280"/>
            <ac:picMk id="4" creationId="{CC117F98-3A25-49EC-AD5F-65D8AF94601F}"/>
          </ac:picMkLst>
        </pc:picChg>
        <pc:picChg chg="add mod">
          <ac:chgData name="Valentina Martinez Gonzalez" userId="02768b9b-8035-4af2-953d-6e44398e0e36" providerId="ADAL" clId="{973375BF-7EAE-494C-A998-E4FA9020CAFC}" dt="2022-01-26T20:58:42.909" v="336" actId="1076"/>
          <ac:picMkLst>
            <pc:docMk/>
            <pc:sldMk cId="154532704" sldId="280"/>
            <ac:picMk id="7" creationId="{93038925-121E-4B56-B16A-734A193A78C8}"/>
          </ac:picMkLst>
        </pc:picChg>
        <pc:picChg chg="add del mod modCrop">
          <ac:chgData name="Valentina Martinez Gonzalez" userId="02768b9b-8035-4af2-953d-6e44398e0e36" providerId="ADAL" clId="{973375BF-7EAE-494C-A998-E4FA9020CAFC}" dt="2022-01-26T20:59:09.961" v="340" actId="478"/>
          <ac:picMkLst>
            <pc:docMk/>
            <pc:sldMk cId="154532704" sldId="280"/>
            <ac:picMk id="9" creationId="{2D3DD4F6-62DC-4883-9326-55D7C4BB3883}"/>
          </ac:picMkLst>
        </pc:picChg>
        <pc:picChg chg="add mod">
          <ac:chgData name="Valentina Martinez Gonzalez" userId="02768b9b-8035-4af2-953d-6e44398e0e36" providerId="ADAL" clId="{973375BF-7EAE-494C-A998-E4FA9020CAFC}" dt="2022-01-26T20:59:30.032" v="344" actId="14100"/>
          <ac:picMkLst>
            <pc:docMk/>
            <pc:sldMk cId="154532704" sldId="280"/>
            <ac:picMk id="11" creationId="{E9CFAA60-0804-40E7-BC8A-5C720A12B081}"/>
          </ac:picMkLst>
        </pc:picChg>
      </pc:sldChg>
      <pc:sldChg chg="modSp mod">
        <pc:chgData name="Valentina Martinez Gonzalez" userId="02768b9b-8035-4af2-953d-6e44398e0e36" providerId="ADAL" clId="{973375BF-7EAE-494C-A998-E4FA9020CAFC}" dt="2022-01-26T22:05:04.554" v="621" actId="27918"/>
        <pc:sldMkLst>
          <pc:docMk/>
          <pc:sldMk cId="1783994497" sldId="281"/>
        </pc:sldMkLst>
        <pc:graphicFrameChg chg="mod">
          <ac:chgData name="Valentina Martinez Gonzalez" userId="02768b9b-8035-4af2-953d-6e44398e0e36" providerId="ADAL" clId="{973375BF-7EAE-494C-A998-E4FA9020CAFC}" dt="2022-01-26T20:52:24.209" v="92" actId="207"/>
          <ac:graphicFrameMkLst>
            <pc:docMk/>
            <pc:sldMk cId="1783994497" sldId="281"/>
            <ac:graphicFrameMk id="151" creationId="{B2E1EA53-B1FA-4FCA-9CBE-F7B7649977AD}"/>
          </ac:graphicFrameMkLst>
        </pc:graphicFrameChg>
      </pc:sldChg>
      <pc:sldChg chg="modSp mod">
        <pc:chgData name="Valentina Martinez Gonzalez" userId="02768b9b-8035-4af2-953d-6e44398e0e36" providerId="ADAL" clId="{973375BF-7EAE-494C-A998-E4FA9020CAFC}" dt="2022-01-26T20:42:01.614" v="63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973375BF-7EAE-494C-A998-E4FA9020CAFC}" dt="2022-01-26T20:41:57.034" v="61" actId="20577"/>
          <ac:spMkLst>
            <pc:docMk/>
            <pc:sldMk cId="1035879679" sldId="283"/>
            <ac:spMk id="191" creationId="{A2C3D7F6-2818-40E4-B323-BF0A518A7A6F}"/>
          </ac:spMkLst>
        </pc:spChg>
        <pc:spChg chg="mod">
          <ac:chgData name="Valentina Martinez Gonzalez" userId="02768b9b-8035-4af2-953d-6e44398e0e36" providerId="ADAL" clId="{973375BF-7EAE-494C-A998-E4FA9020CAFC}" dt="2022-01-26T20:42:01.614" v="63" actId="20577"/>
          <ac:spMkLst>
            <pc:docMk/>
            <pc:sldMk cId="1035879679" sldId="283"/>
            <ac:spMk id="193" creationId="{0CC144B0-18E0-4EE3-ADA9-13216F373356}"/>
          </ac:spMkLst>
        </pc:spChg>
        <pc:graphicFrameChg chg="modGraphic">
          <ac:chgData name="Valentina Martinez Gonzalez" userId="02768b9b-8035-4af2-953d-6e44398e0e36" providerId="ADAL" clId="{973375BF-7EAE-494C-A998-E4FA9020CAFC}" dt="2022-01-26T20:41:32.844" v="59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addSp delSp modSp new mod">
        <pc:chgData name="Valentina Martinez Gonzalez" userId="02768b9b-8035-4af2-953d-6e44398e0e36" providerId="ADAL" clId="{973375BF-7EAE-494C-A998-E4FA9020CAFC}" dt="2022-01-26T21:30:12.174" v="586" actId="6549"/>
        <pc:sldMkLst>
          <pc:docMk/>
          <pc:sldMk cId="287704944" sldId="284"/>
        </pc:sldMkLst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2" creationId="{77637D03-3536-4BEF-8AA0-4AE1620F5818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3" creationId="{7CA49985-C891-4954-883D-217DEB454DF6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4" creationId="{BDBDE4F3-E4D8-4ABB-92B2-52B3C586AD72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5" creationId="{16966B06-07ED-4586-BA6C-B323D6807203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6" creationId="{2A72F4B8-D79A-4668-932D-1545CE1EBD1D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7" creationId="{33E5B5E3-6F88-46A7-A710-D27C8B81F08E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8" creationId="{591B5EA2-D062-45E1-A5DB-E3C119B13823}"/>
          </ac:spMkLst>
        </pc:spChg>
        <pc:spChg chg="add mod">
          <ac:chgData name="Valentina Martinez Gonzalez" userId="02768b9b-8035-4af2-953d-6e44398e0e36" providerId="ADAL" clId="{973375BF-7EAE-494C-A998-E4FA9020CAFC}" dt="2022-01-26T21:04:20.076" v="372" actId="14100"/>
          <ac:spMkLst>
            <pc:docMk/>
            <pc:sldMk cId="287704944" sldId="284"/>
            <ac:spMk id="9" creationId="{5B5CA5ED-8C2F-44CB-9516-3754C14FAC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1" creationId="{7BAD8EEE-7365-4DB2-98CD-2BA53BE030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2" creationId="{2FD16BCA-B6ED-4FC7-B516-1F08EEC37A45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3" creationId="{A4972C25-AD2D-4414-94CC-5ACF107AA633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4" creationId="{A94A3AB0-E30E-4768-8867-D4CBE252E7CB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5" creationId="{643D3AAB-692C-4DF1-A769-471B3517D9D3}"/>
          </ac:spMkLst>
        </pc:spChg>
        <pc:spChg chg="add mod">
          <ac:chgData name="Valentina Martinez Gonzalez" userId="02768b9b-8035-4af2-953d-6e44398e0e36" providerId="ADAL" clId="{973375BF-7EAE-494C-A998-E4FA9020CAFC}" dt="2022-01-26T21:29:56.438" v="584" actId="1076"/>
          <ac:spMkLst>
            <pc:docMk/>
            <pc:sldMk cId="287704944" sldId="284"/>
            <ac:spMk id="16" creationId="{E9230294-59F4-416C-9538-98A5DD979F19}"/>
          </ac:spMkLst>
        </pc:spChg>
        <pc:spChg chg="add mod">
          <ac:chgData name="Valentina Martinez Gonzalez" userId="02768b9b-8035-4af2-953d-6e44398e0e36" providerId="ADAL" clId="{973375BF-7EAE-494C-A998-E4FA9020CAFC}" dt="2022-01-26T21:30:12.174" v="586" actId="6549"/>
          <ac:spMkLst>
            <pc:docMk/>
            <pc:sldMk cId="287704944" sldId="284"/>
            <ac:spMk id="17" creationId="{6AB81047-3DD6-408A-BCEA-F0D8B6845A98}"/>
          </ac:spMkLst>
        </pc:spChg>
        <pc:picChg chg="add mod">
          <ac:chgData name="Valentina Martinez Gonzalez" userId="02768b9b-8035-4af2-953d-6e44398e0e36" providerId="ADAL" clId="{973375BF-7EAE-494C-A998-E4FA9020CAFC}" dt="2022-01-26T21:30:07.324" v="585" actId="1076"/>
          <ac:picMkLst>
            <pc:docMk/>
            <pc:sldMk cId="287704944" sldId="284"/>
            <ac:picMk id="10" creationId="{DEA998E7-AB49-4AED-B9F0-A44C6697E9BA}"/>
          </ac:picMkLst>
        </pc:picChg>
      </pc:sldChg>
    </pc:docChg>
  </pc:docChgLst>
  <pc:docChgLst>
    <pc:chgData name="Valentina Martinez Gonzalez" userId="02768b9b-8035-4af2-953d-6e44398e0e36" providerId="ADAL" clId="{049E4349-9EC3-48AE-A17B-FFFF4FE29C35}"/>
    <pc:docChg chg="undo custSel delSld modSld">
      <pc:chgData name="Valentina Martinez Gonzalez" userId="02768b9b-8035-4af2-953d-6e44398e0e36" providerId="ADAL" clId="{049E4349-9EC3-48AE-A17B-FFFF4FE29C35}" dt="2022-04-12T22:01:32.949" v="1151" actId="20577"/>
      <pc:docMkLst>
        <pc:docMk/>
      </pc:docMkLst>
      <pc:sldChg chg="modSp mod">
        <pc:chgData name="Valentina Martinez Gonzalez" userId="02768b9b-8035-4af2-953d-6e44398e0e36" providerId="ADAL" clId="{049E4349-9EC3-48AE-A17B-FFFF4FE29C35}" dt="2022-04-12T20:20:13.911" v="22" actId="20577"/>
        <pc:sldMkLst>
          <pc:docMk/>
          <pc:sldMk cId="0" sldId="259"/>
        </pc:sldMkLst>
        <pc:spChg chg="mod">
          <ac:chgData name="Valentina Martinez Gonzalez" userId="02768b9b-8035-4af2-953d-6e44398e0e36" providerId="ADAL" clId="{049E4349-9EC3-48AE-A17B-FFFF4FE29C35}" dt="2022-04-12T20:20:13.911" v="22" actId="20577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049E4349-9EC3-48AE-A17B-FFFF4FE29C35}" dt="2022-04-12T20:29:17.720" v="56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049E4349-9EC3-48AE-A17B-FFFF4FE29C35}" dt="2022-04-12T20:26:30.117" v="46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049E4349-9EC3-48AE-A17B-FFFF4FE29C35}" dt="2022-04-12T20:25:36.441" v="30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049E4349-9EC3-48AE-A17B-FFFF4FE29C35}" dt="2022-04-12T20:26:17.542" v="36" actId="20577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049E4349-9EC3-48AE-A17B-FFFF4FE29C35}" dt="2022-04-12T20:26:15.159" v="32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049E4349-9EC3-48AE-A17B-FFFF4FE29C35}" dt="2022-04-12T20:28:13.012" v="52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049E4349-9EC3-48AE-A17B-FFFF4FE29C35}" dt="2022-04-12T20:29:17.720" v="56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049E4349-9EC3-48AE-A17B-FFFF4FE29C35}" dt="2022-04-12T20:29:12.162" v="54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049E4349-9EC3-48AE-A17B-FFFF4FE29C35}" dt="2022-04-12T20:27:57.109" v="48" actId="20577"/>
          <ac:spMkLst>
            <pc:docMk/>
            <pc:sldMk cId="0" sldId="269"/>
            <ac:spMk id="181" creationId="{E642CC90-0890-4921-8346-207550D02BE9}"/>
          </ac:spMkLst>
        </pc:spChg>
      </pc:sldChg>
      <pc:sldChg chg="addSp delSp modSp mod">
        <pc:chgData name="Valentina Martinez Gonzalez" userId="02768b9b-8035-4af2-953d-6e44398e0e36" providerId="ADAL" clId="{049E4349-9EC3-48AE-A17B-FFFF4FE29C35}" dt="2022-04-12T22:01:32.949" v="1151" actId="20577"/>
        <pc:sldMkLst>
          <pc:docMk/>
          <pc:sldMk cId="154532704" sldId="280"/>
        </pc:sldMkLst>
        <pc:spChg chg="mod">
          <ac:chgData name="Valentina Martinez Gonzalez" userId="02768b9b-8035-4af2-953d-6e44398e0e36" providerId="ADAL" clId="{049E4349-9EC3-48AE-A17B-FFFF4FE29C35}" dt="2022-04-12T21:53:09.437" v="824" actId="1076"/>
          <ac:spMkLst>
            <pc:docMk/>
            <pc:sldMk cId="154532704" sldId="280"/>
            <ac:spMk id="5" creationId="{D127C459-7B57-445A-BA5B-30C5C985B47D}"/>
          </ac:spMkLst>
        </pc:spChg>
        <pc:spChg chg="add mod">
          <ac:chgData name="Valentina Martinez Gonzalez" userId="02768b9b-8035-4af2-953d-6e44398e0e36" providerId="ADAL" clId="{049E4349-9EC3-48AE-A17B-FFFF4FE29C35}" dt="2022-04-12T22:01:32.949" v="1151" actId="20577"/>
          <ac:spMkLst>
            <pc:docMk/>
            <pc:sldMk cId="154532704" sldId="280"/>
            <ac:spMk id="8" creationId="{887E9E27-880B-46F9-A20E-DE3E34EDDFC4}"/>
          </ac:spMkLst>
        </pc:spChg>
        <pc:spChg chg="add mod">
          <ac:chgData name="Valentina Martinez Gonzalez" userId="02768b9b-8035-4af2-953d-6e44398e0e36" providerId="ADAL" clId="{049E4349-9EC3-48AE-A17B-FFFF4FE29C35}" dt="2022-04-12T22:00:31.526" v="1135" actId="1036"/>
          <ac:spMkLst>
            <pc:docMk/>
            <pc:sldMk cId="154532704" sldId="280"/>
            <ac:spMk id="9" creationId="{4DEF7979-5E56-42C2-9A0A-0FE984FCE7DA}"/>
          </ac:spMkLst>
        </pc:spChg>
        <pc:spChg chg="add mod">
          <ac:chgData name="Valentina Martinez Gonzalez" userId="02768b9b-8035-4af2-953d-6e44398e0e36" providerId="ADAL" clId="{049E4349-9EC3-48AE-A17B-FFFF4FE29C35}" dt="2022-04-12T22:00:36.550" v="1145" actId="1035"/>
          <ac:spMkLst>
            <pc:docMk/>
            <pc:sldMk cId="154532704" sldId="280"/>
            <ac:spMk id="10" creationId="{0E82F850-77DE-4D29-B42F-BFBF2C4B9F0A}"/>
          </ac:spMkLst>
        </pc:spChg>
        <pc:spChg chg="add mod">
          <ac:chgData name="Valentina Martinez Gonzalez" userId="02768b9b-8035-4af2-953d-6e44398e0e36" providerId="ADAL" clId="{049E4349-9EC3-48AE-A17B-FFFF4FE29C35}" dt="2022-04-12T22:00:36.550" v="1145" actId="1035"/>
          <ac:spMkLst>
            <pc:docMk/>
            <pc:sldMk cId="154532704" sldId="280"/>
            <ac:spMk id="12" creationId="{DD9DAABB-D6EA-4753-8E41-AAEB077D0738}"/>
          </ac:spMkLst>
        </pc:spChg>
        <pc:spChg chg="mod">
          <ac:chgData name="Valentina Martinez Gonzalez" userId="02768b9b-8035-4af2-953d-6e44398e0e36" providerId="ADAL" clId="{049E4349-9EC3-48AE-A17B-FFFF4FE29C35}" dt="2022-04-12T22:00:47.897" v="1147" actId="1076"/>
          <ac:spMkLst>
            <pc:docMk/>
            <pc:sldMk cId="154532704" sldId="280"/>
            <ac:spMk id="836" creationId="{B19F4BF7-EA6E-4496-8479-75F0F17A27A7}"/>
          </ac:spMkLst>
        </pc:spChg>
        <pc:picChg chg="add mod">
          <ac:chgData name="Valentina Martinez Gonzalez" userId="02768b9b-8035-4af2-953d-6e44398e0e36" providerId="ADAL" clId="{049E4349-9EC3-48AE-A17B-FFFF4FE29C35}" dt="2022-04-12T22:00:21.317" v="1123" actId="1076"/>
          <ac:picMkLst>
            <pc:docMk/>
            <pc:sldMk cId="154532704" sldId="280"/>
            <ac:picMk id="3" creationId="{8C7A86EC-8E0F-4EFE-BB05-E36ADF344C10}"/>
          </ac:picMkLst>
        </pc:picChg>
        <pc:picChg chg="del">
          <ac:chgData name="Valentina Martinez Gonzalez" userId="02768b9b-8035-4af2-953d-6e44398e0e36" providerId="ADAL" clId="{049E4349-9EC3-48AE-A17B-FFFF4FE29C35}" dt="2022-04-12T21:42:36.241" v="312" actId="478"/>
          <ac:picMkLst>
            <pc:docMk/>
            <pc:sldMk cId="154532704" sldId="280"/>
            <ac:picMk id="7" creationId="{93038925-121E-4B56-B16A-734A193A78C8}"/>
          </ac:picMkLst>
        </pc:picChg>
        <pc:picChg chg="del">
          <ac:chgData name="Valentina Martinez Gonzalez" userId="02768b9b-8035-4af2-953d-6e44398e0e36" providerId="ADAL" clId="{049E4349-9EC3-48AE-A17B-FFFF4FE29C35}" dt="2022-04-12T21:42:36.686" v="313" actId="478"/>
          <ac:picMkLst>
            <pc:docMk/>
            <pc:sldMk cId="154532704" sldId="280"/>
            <ac:picMk id="11" creationId="{E9CFAA60-0804-40E7-BC8A-5C720A12B081}"/>
          </ac:picMkLst>
        </pc:picChg>
      </pc:sldChg>
      <pc:sldChg chg="mod">
        <pc:chgData name="Valentina Martinez Gonzalez" userId="02768b9b-8035-4af2-953d-6e44398e0e36" providerId="ADAL" clId="{049E4349-9EC3-48AE-A17B-FFFF4FE29C35}" dt="2022-04-12T20:43:20.197" v="311" actId="27918"/>
        <pc:sldMkLst>
          <pc:docMk/>
          <pc:sldMk cId="1783994497" sldId="281"/>
        </pc:sldMkLst>
      </pc:sldChg>
      <pc:sldChg chg="delSp modSp mod">
        <pc:chgData name="Valentina Martinez Gonzalez" userId="02768b9b-8035-4af2-953d-6e44398e0e36" providerId="ADAL" clId="{049E4349-9EC3-48AE-A17B-FFFF4FE29C35}" dt="2022-04-12T20:37:59.786" v="296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049E4349-9EC3-48AE-A17B-FFFF4FE29C35}" dt="2022-04-12T20:35:59.205" v="215" actId="113"/>
          <ac:spMkLst>
            <pc:docMk/>
            <pc:sldMk cId="1035879679" sldId="283"/>
            <ac:spMk id="191" creationId="{A2C3D7F6-2818-40E4-B323-BF0A518A7A6F}"/>
          </ac:spMkLst>
        </pc:spChg>
        <pc:spChg chg="del">
          <ac:chgData name="Valentina Martinez Gonzalez" userId="02768b9b-8035-4af2-953d-6e44398e0e36" providerId="ADAL" clId="{049E4349-9EC3-48AE-A17B-FFFF4FE29C35}" dt="2022-04-12T20:35:29.994" v="211" actId="478"/>
          <ac:spMkLst>
            <pc:docMk/>
            <pc:sldMk cId="1035879679" sldId="283"/>
            <ac:spMk id="192" creationId="{923BC02B-EDC4-420C-957B-C653DEA243F3}"/>
          </ac:spMkLst>
        </pc:spChg>
        <pc:spChg chg="del">
          <ac:chgData name="Valentina Martinez Gonzalez" userId="02768b9b-8035-4af2-953d-6e44398e0e36" providerId="ADAL" clId="{049E4349-9EC3-48AE-A17B-FFFF4FE29C35}" dt="2022-04-12T20:35:29.994" v="211" actId="478"/>
          <ac:spMkLst>
            <pc:docMk/>
            <pc:sldMk cId="1035879679" sldId="283"/>
            <ac:spMk id="193" creationId="{0CC144B0-18E0-4EE3-ADA9-13216F373356}"/>
          </ac:spMkLst>
        </pc:spChg>
        <pc:spChg chg="mod">
          <ac:chgData name="Valentina Martinez Gonzalez" userId="02768b9b-8035-4af2-953d-6e44398e0e36" providerId="ADAL" clId="{049E4349-9EC3-48AE-A17B-FFFF4FE29C35}" dt="2022-04-12T20:37:59.786" v="296" actId="20577"/>
          <ac:spMkLst>
            <pc:docMk/>
            <pc:sldMk cId="1035879679" sldId="283"/>
            <ac:spMk id="196" creationId="{0C4CE72F-6132-49EB-BA47-D4286666CE6F}"/>
          </ac:spMkLst>
        </pc:spChg>
        <pc:graphicFrameChg chg="mod modGraphic">
          <ac:chgData name="Valentina Martinez Gonzalez" userId="02768b9b-8035-4af2-953d-6e44398e0e36" providerId="ADAL" clId="{049E4349-9EC3-48AE-A17B-FFFF4FE29C35}" dt="2022-04-12T20:34:04.218" v="121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del">
        <pc:chgData name="Valentina Martinez Gonzalez" userId="02768b9b-8035-4af2-953d-6e44398e0e36" providerId="ADAL" clId="{049E4349-9EC3-48AE-A17B-FFFF4FE29C35}" dt="2022-04-12T20:38:23.648" v="297" actId="47"/>
        <pc:sldMkLst>
          <pc:docMk/>
          <pc:sldMk cId="287704944" sldId="28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CANTIDAD</c:v>
                </c:pt>
              </c:strCache>
            </c:strRef>
          </c:tx>
          <c:spPr>
            <a:effectLst>
              <a:outerShdw blurRad="57150" dist="76200" dir="5400000" algn="ctr" rotWithShape="0">
                <a:srgbClr val="000000">
                  <a:alpha val="63000"/>
                </a:srgbClr>
              </a:outerShdw>
            </a:effectLst>
          </c:spPr>
          <c:dPt>
            <c:idx val="0"/>
            <c:bubble3D val="0"/>
            <c:spPr>
              <a:solidFill>
                <a:srgbClr val="FC8808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AD2-4DA2-BEE7-34DC8F1C6EC7}"/>
              </c:ext>
            </c:extLst>
          </c:dPt>
          <c:dPt>
            <c:idx val="1"/>
            <c:bubble3D val="0"/>
            <c:spPr>
              <a:solidFill>
                <a:srgbClr val="3399FF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4AD2-4DA2-BEE7-34DC8F1C6EC7}"/>
              </c:ext>
            </c:extLst>
          </c:dPt>
          <c:dPt>
            <c:idx val="2"/>
            <c:bubble3D val="0"/>
            <c:spPr>
              <a:solidFill>
                <a:srgbClr val="E34545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AD2-4DA2-BEE7-34DC8F1C6EC7}"/>
              </c:ext>
            </c:extLst>
          </c:dPt>
          <c:dPt>
            <c:idx val="3"/>
            <c:bubble3D val="0"/>
            <c:spPr>
              <a:solidFill>
                <a:srgbClr val="38FA4A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AD2-4DA2-BEE7-34DC8F1C6EC7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AD2-4DA2-BEE7-34DC8F1C6EC7}"/>
              </c:ext>
            </c:extLst>
          </c:dPt>
          <c:dPt>
            <c:idx val="5"/>
            <c:bubble3D val="0"/>
            <c:spPr>
              <a:solidFill>
                <a:srgbClr val="9966FF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AD2-4DA2-BEE7-34DC8F1C6EC7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AD2-4DA2-BEE7-34DC8F1C6EC7}"/>
              </c:ext>
            </c:extLst>
          </c:dPt>
          <c:dPt>
            <c:idx val="7"/>
            <c:bubble3D val="0"/>
            <c:spPr>
              <a:solidFill>
                <a:srgbClr val="66FFCC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AD2-4DA2-BEE7-34DC8F1C6EC7}"/>
              </c:ext>
            </c:extLst>
          </c:dPt>
          <c:dPt>
            <c:idx val="8"/>
            <c:bubble3D val="0"/>
            <c:spPr>
              <a:solidFill>
                <a:srgbClr val="5D9414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4AD2-4DA2-BEE7-34DC8F1C6EC7}"/>
              </c:ext>
            </c:extLst>
          </c:dPt>
          <c:dPt>
            <c:idx val="9"/>
            <c:bubble3D val="0"/>
            <c:spPr>
              <a:solidFill>
                <a:srgbClr val="A4C2F4">
                  <a:lumMod val="50000"/>
                </a:srgbClr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0367-4BEE-A7FC-E8C96DFE6A5B}"/>
              </c:ext>
            </c:extLst>
          </c:dPt>
          <c:dLbls>
            <c:dLbl>
              <c:idx val="0"/>
              <c:layout>
                <c:manualLayout>
                  <c:x val="2.076034910843409E-3"/>
                  <c:y val="5.0692495309221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D2-4DA2-BEE7-34DC8F1C6EC7}"/>
                </c:ext>
              </c:extLst>
            </c:dLbl>
            <c:dLbl>
              <c:idx val="1"/>
              <c:layout>
                <c:manualLayout>
                  <c:x val="7.2376736172314804E-3"/>
                  <c:y val="5.132611868027705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881342795488167E-2"/>
                      <c:h val="4.07861751442094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AD2-4DA2-BEE7-34DC8F1C6EC7}"/>
                </c:ext>
              </c:extLst>
            </c:dLbl>
            <c:dLbl>
              <c:idx val="2"/>
              <c:layout>
                <c:manualLayout>
                  <c:x val="9.1553484646074747E-3"/>
                  <c:y val="5.342679899844398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162238633784678E-2"/>
                      <c:h val="5.82134750140831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AD2-4DA2-BEE7-34DC8F1C6EC7}"/>
                </c:ext>
              </c:extLst>
            </c:dLbl>
            <c:dLbl>
              <c:idx val="3"/>
              <c:layout>
                <c:manualLayout>
                  <c:x val="2.5620768783859778E-2"/>
                  <c:y val="-6.73676663583699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D2-4DA2-BEE7-34DC8F1C6EC7}"/>
                </c:ext>
              </c:extLst>
            </c:dLbl>
            <c:dLbl>
              <c:idx val="4"/>
              <c:layout>
                <c:manualLayout>
                  <c:x val="1.0399991988396716E-2"/>
                  <c:y val="3.644030201149726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D2-4DA2-BEE7-34DC8F1C6EC7}"/>
                </c:ext>
              </c:extLst>
            </c:dLbl>
            <c:dLbl>
              <c:idx val="5"/>
              <c:layout>
                <c:manualLayout>
                  <c:x val="-3.7046843742430196E-3"/>
                  <c:y val="1.67626732985697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617862602978371E-2"/>
                      <c:h val="4.11387933731219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AD2-4DA2-BEE7-34DC8F1C6EC7}"/>
                </c:ext>
              </c:extLst>
            </c:dLbl>
            <c:dLbl>
              <c:idx val="6"/>
              <c:layout>
                <c:manualLayout>
                  <c:x val="1.9898333079552879E-3"/>
                  <c:y val="3.3214022751425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AD2-4DA2-BEE7-34DC8F1C6EC7}"/>
                </c:ext>
              </c:extLst>
            </c:dLbl>
            <c:dLbl>
              <c:idx val="7"/>
              <c:layout>
                <c:manualLayout>
                  <c:x val="-6.0574102313496261E-3"/>
                  <c:y val="2.41339454222095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AD2-4DA2-BEE7-34DC8F1C6EC7}"/>
                </c:ext>
              </c:extLst>
            </c:dLbl>
            <c:dLbl>
              <c:idx val="8"/>
              <c:layout>
                <c:manualLayout>
                  <c:x val="2.321492194959859E-2"/>
                  <c:y val="-1.80709890909706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AD2-4DA2-BEE7-34DC8F1C6E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Hoja1!$B$4:$B$11</c:f>
              <c:strCache>
                <c:ptCount val="8"/>
                <c:pt idx="0">
                  <c:v>OFERTAS LABORALES FALSAS</c:v>
                </c:pt>
                <c:pt idx="1">
                  <c:v>OFERTAS CONTRATO DE ALIMENTOS</c:v>
                </c:pt>
                <c:pt idx="2">
                  <c:v>OFERTAS HOTELERAS FALSAS</c:v>
                </c:pt>
                <c:pt idx="3">
                  <c:v>ACCIDENTALIDAD</c:v>
                </c:pt>
                <c:pt idx="4">
                  <c:v>CONCESIONES - INTERVENTORÍAS</c:v>
                </c:pt>
                <c:pt idx="5">
                  <c:v>MANTENIMIENTO DE VÍA</c:v>
                </c:pt>
                <c:pt idx="6">
                  <c:v>PEAJES</c:v>
                </c:pt>
                <c:pt idx="7">
                  <c:v>PREDIAL</c:v>
                </c:pt>
              </c:strCache>
            </c:strRef>
          </c:cat>
          <c:val>
            <c:numRef>
              <c:f>Hoja1!$C$4:$C$11</c:f>
              <c:numCache>
                <c:formatCode>General</c:formatCode>
                <c:ptCount val="8"/>
                <c:pt idx="0">
                  <c:v>697</c:v>
                </c:pt>
                <c:pt idx="1">
                  <c:v>42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D2-4DA2-BEE7-34DC8F1C6EC7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ercent"/>
        <c:splitPos val="10"/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4189136176217"/>
          <c:y val="0.79202539435361308"/>
          <c:w val="0.78542144066391772"/>
          <c:h val="0.16442856054734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 prstMaterial="softEdge"/>
  </c:spPr>
  <c:txPr>
    <a:bodyPr/>
    <a:lstStyle/>
    <a:p>
      <a:pPr>
        <a:defRPr sz="900"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.gov.co/" TargetMode="External"/><Relationship Id="rId2" Type="http://schemas.openxmlformats.org/officeDocument/2006/relationships/hyperlink" Target="https://www.ani.gov.co/sites/default/files/sig/tpsc-p-005_gestion_de_denuncias_v2.pdf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https://www.ani.gov.co/sites/default/files/sig/tpsc-m-002_manual_de_relacionamiento_v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58081" y="1824622"/>
            <a:ext cx="5014129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ENERO – MARZO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451406" y="87774"/>
            <a:ext cx="397098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2000" kern="1200" spc="-5" dirty="0">
                <a:solidFill>
                  <a:srgbClr val="002060"/>
                </a:solidFill>
                <a:latin typeface="Impact" panose="020B0806030902050204" pitchFamily="34" charset="0"/>
                <a:sym typeface="Work Sans Light"/>
              </a:rPr>
              <a:t>Denuncias recibidas y gestionadas en el primer trimestre de 2022.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4443659" y="43568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4875814" y="181402"/>
            <a:ext cx="61059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defRPr/>
            </a:pPr>
            <a:r>
              <a:rPr lang="es-MX" sz="2000" dirty="0">
                <a:solidFill>
                  <a:srgbClr val="F78609"/>
                </a:solidFill>
                <a:latin typeface="Impact"/>
                <a:sym typeface="Impact"/>
              </a:rPr>
              <a:t>752</a:t>
            </a:r>
            <a:endParaRPr lang="es-CO" sz="2000" dirty="0">
              <a:solidFill>
                <a:srgbClr val="F78609"/>
              </a:solidFill>
              <a:latin typeface="Impact"/>
              <a:sym typeface="Impact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778348" y="1056636"/>
            <a:ext cx="239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kern="1200" spc="-5" dirty="0">
                <a:solidFill>
                  <a:srgbClr val="6CA62C"/>
                </a:solidFill>
                <a:latin typeface="Impact" panose="020B0806030902050204" pitchFamily="34" charset="0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3168221" y="1056491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3117880" y="1010299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5467326" y="1062797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5416985" y="1016605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0" y="1135375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3558665" y="94129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Corrupción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6128048" y="95981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Otros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6181078" y="1226091"/>
            <a:ext cx="2377841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n" dirty="0">
                <a:sym typeface="Anaheim"/>
              </a:rPr>
              <a:t>11 </a:t>
            </a:r>
            <a:r>
              <a:rPr lang="es-CO" dirty="0">
                <a:sym typeface="Anaheim"/>
              </a:rPr>
              <a:t>corresponden a peticiones o reclamos y no a denuncias de corrupción.</a:t>
            </a:r>
            <a:endParaRPr dirty="0"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874974" y="1206220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CO" dirty="0">
                <a:sym typeface="Anaheim"/>
              </a:rPr>
              <a:t>741 denuncias. </a:t>
            </a:r>
            <a:endParaRPr dirty="0"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467" y="1179226"/>
            <a:ext cx="485102" cy="485102"/>
          </a:xfrm>
          <a:prstGeom prst="rect">
            <a:avLst/>
          </a:prstGeom>
        </p:spPr>
      </p:pic>
      <p:sp>
        <p:nvSpPr>
          <p:cNvPr id="124" name="Bocadillo: rectángulo con esquinas redondeadas 5">
            <a:extLst>
              <a:ext uri="{FF2B5EF4-FFF2-40B4-BE49-F238E27FC236}">
                <a16:creationId xmlns:a16="http://schemas.microsoft.com/office/drawing/2014/main" id="{14EC29A2-4117-4FE0-97A7-A71FDFE6EC9A}"/>
              </a:ext>
            </a:extLst>
          </p:cNvPr>
          <p:cNvSpPr/>
          <p:nvPr/>
        </p:nvSpPr>
        <p:spPr>
          <a:xfrm>
            <a:off x="377901" y="2150425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5" name="Bocadillo: rectángulo con esquinas redondeadas 5">
            <a:extLst>
              <a:ext uri="{FF2B5EF4-FFF2-40B4-BE49-F238E27FC236}">
                <a16:creationId xmlns:a16="http://schemas.microsoft.com/office/drawing/2014/main" id="{6F24F346-A42E-4F99-9748-943233A7A953}"/>
              </a:ext>
            </a:extLst>
          </p:cNvPr>
          <p:cNvSpPr/>
          <p:nvPr/>
        </p:nvSpPr>
        <p:spPr>
          <a:xfrm>
            <a:off x="371745" y="377740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6" name="Google Shape;2288;p46">
            <a:extLst>
              <a:ext uri="{FF2B5EF4-FFF2-40B4-BE49-F238E27FC236}">
                <a16:creationId xmlns:a16="http://schemas.microsoft.com/office/drawing/2014/main" id="{4D108B02-D330-40FD-ADA6-F8E0F80434C5}"/>
              </a:ext>
            </a:extLst>
          </p:cNvPr>
          <p:cNvSpPr txBox="1">
            <a:spLocks/>
          </p:cNvSpPr>
          <p:nvPr/>
        </p:nvSpPr>
        <p:spPr>
          <a:xfrm>
            <a:off x="4129699" y="2152725"/>
            <a:ext cx="4759625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de las denuncias presentadas, y se comunicaron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27" name="Google Shape;2290;p46">
            <a:extLst>
              <a:ext uri="{FF2B5EF4-FFF2-40B4-BE49-F238E27FC236}">
                <a16:creationId xmlns:a16="http://schemas.microsoft.com/office/drawing/2014/main" id="{1AF51315-FA34-47DB-9194-8EB72DC9ECEA}"/>
              </a:ext>
            </a:extLst>
          </p:cNvPr>
          <p:cNvSpPr txBox="1">
            <a:spLocks/>
          </p:cNvSpPr>
          <p:nvPr/>
        </p:nvSpPr>
        <p:spPr>
          <a:xfrm>
            <a:off x="4128652" y="3574336"/>
            <a:ext cx="4759625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128" name="Google Shape;1472;p47">
            <a:extLst>
              <a:ext uri="{FF2B5EF4-FFF2-40B4-BE49-F238E27FC236}">
                <a16:creationId xmlns:a16="http://schemas.microsoft.com/office/drawing/2014/main" id="{28DBF3D7-7632-4223-AA9E-3DEC0A109296}"/>
              </a:ext>
            </a:extLst>
          </p:cNvPr>
          <p:cNvSpPr txBox="1">
            <a:spLocks/>
          </p:cNvSpPr>
          <p:nvPr/>
        </p:nvSpPr>
        <p:spPr>
          <a:xfrm>
            <a:off x="2229501" y="2245257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747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sp>
        <p:nvSpPr>
          <p:cNvPr id="129" name="Google Shape;1473;p47">
            <a:extLst>
              <a:ext uri="{FF2B5EF4-FFF2-40B4-BE49-F238E27FC236}">
                <a16:creationId xmlns:a16="http://schemas.microsoft.com/office/drawing/2014/main" id="{975672A2-EB37-4CE0-82C7-89E80EA460F4}"/>
              </a:ext>
            </a:extLst>
          </p:cNvPr>
          <p:cNvSpPr txBox="1"/>
          <p:nvPr/>
        </p:nvSpPr>
        <p:spPr>
          <a:xfrm>
            <a:off x="680095" y="2443107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99,3%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0" name="Google Shape;1474;p47">
            <a:extLst>
              <a:ext uri="{FF2B5EF4-FFF2-40B4-BE49-F238E27FC236}">
                <a16:creationId xmlns:a16="http://schemas.microsoft.com/office/drawing/2014/main" id="{3B97871D-64F1-4895-B1C8-24E261C3644F}"/>
              </a:ext>
            </a:extLst>
          </p:cNvPr>
          <p:cNvSpPr txBox="1"/>
          <p:nvPr/>
        </p:nvSpPr>
        <p:spPr>
          <a:xfrm>
            <a:off x="701654" y="4068869"/>
            <a:ext cx="1223102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0,7%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32" name="Google Shape;1744;p56">
            <a:extLst>
              <a:ext uri="{FF2B5EF4-FFF2-40B4-BE49-F238E27FC236}">
                <a16:creationId xmlns:a16="http://schemas.microsoft.com/office/drawing/2014/main" id="{7A0A1099-C034-41F1-AEA0-9255B3F45BD1}"/>
              </a:ext>
            </a:extLst>
          </p:cNvPr>
          <p:cNvGrpSpPr/>
          <p:nvPr/>
        </p:nvGrpSpPr>
        <p:grpSpPr>
          <a:xfrm flipH="1">
            <a:off x="232281" y="4261765"/>
            <a:ext cx="570650" cy="713577"/>
            <a:chOff x="7206999" y="1234815"/>
            <a:chExt cx="570650" cy="713577"/>
          </a:xfrm>
        </p:grpSpPr>
        <p:sp>
          <p:nvSpPr>
            <p:cNvPr id="133" name="Google Shape;1745;p56">
              <a:extLst>
                <a:ext uri="{FF2B5EF4-FFF2-40B4-BE49-F238E27FC236}">
                  <a16:creationId xmlns:a16="http://schemas.microsoft.com/office/drawing/2014/main" id="{5BD2315A-EFFC-4A23-B201-738BF25017C2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Google Shape;1746;p56">
              <a:extLst>
                <a:ext uri="{FF2B5EF4-FFF2-40B4-BE49-F238E27FC236}">
                  <a16:creationId xmlns:a16="http://schemas.microsoft.com/office/drawing/2014/main" id="{30729D23-74D8-4946-BB09-AD536C02E767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1747;p56">
              <a:extLst>
                <a:ext uri="{FF2B5EF4-FFF2-40B4-BE49-F238E27FC236}">
                  <a16:creationId xmlns:a16="http://schemas.microsoft.com/office/drawing/2014/main" id="{8996A8FA-8F62-4C94-A071-37B441D271A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1748;p56">
              <a:extLst>
                <a:ext uri="{FF2B5EF4-FFF2-40B4-BE49-F238E27FC236}">
                  <a16:creationId xmlns:a16="http://schemas.microsoft.com/office/drawing/2014/main" id="{A65F09E5-92A5-4462-B7BA-0D5AA92C0FA6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1749;p56">
              <a:extLst>
                <a:ext uri="{FF2B5EF4-FFF2-40B4-BE49-F238E27FC236}">
                  <a16:creationId xmlns:a16="http://schemas.microsoft.com/office/drawing/2014/main" id="{5F971823-7256-4C4D-AE2C-06AA6A00E583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1750;p56">
              <a:extLst>
                <a:ext uri="{FF2B5EF4-FFF2-40B4-BE49-F238E27FC236}">
                  <a16:creationId xmlns:a16="http://schemas.microsoft.com/office/drawing/2014/main" id="{CB7AB23A-361A-4F37-9118-B6DF70D60D1F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Google Shape;1751;p56">
              <a:extLst>
                <a:ext uri="{FF2B5EF4-FFF2-40B4-BE49-F238E27FC236}">
                  <a16:creationId xmlns:a16="http://schemas.microsoft.com/office/drawing/2014/main" id="{8BC7D680-996E-43E0-867D-609751A1AC6F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Google Shape;1752;p56">
              <a:extLst>
                <a:ext uri="{FF2B5EF4-FFF2-40B4-BE49-F238E27FC236}">
                  <a16:creationId xmlns:a16="http://schemas.microsoft.com/office/drawing/2014/main" id="{4783950A-5B62-4F6A-AEF2-B82EED1F145A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Google Shape;1753;p56">
              <a:extLst>
                <a:ext uri="{FF2B5EF4-FFF2-40B4-BE49-F238E27FC236}">
                  <a16:creationId xmlns:a16="http://schemas.microsoft.com/office/drawing/2014/main" id="{E2D7857E-7E2B-4875-95A0-9C88E6EAE20E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Google Shape;1754;p56">
              <a:extLst>
                <a:ext uri="{FF2B5EF4-FFF2-40B4-BE49-F238E27FC236}">
                  <a16:creationId xmlns:a16="http://schemas.microsoft.com/office/drawing/2014/main" id="{9DAAE3EB-45F9-4DCC-BE59-A9702AAFC0A7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Google Shape;1755;p56">
              <a:extLst>
                <a:ext uri="{FF2B5EF4-FFF2-40B4-BE49-F238E27FC236}">
                  <a16:creationId xmlns:a16="http://schemas.microsoft.com/office/drawing/2014/main" id="{2DDCAACF-7849-4297-92FA-2AFF3A045158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Google Shape;1756;p56">
              <a:extLst>
                <a:ext uri="{FF2B5EF4-FFF2-40B4-BE49-F238E27FC236}">
                  <a16:creationId xmlns:a16="http://schemas.microsoft.com/office/drawing/2014/main" id="{13C808A8-42CF-424A-9798-C5805E7F2543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Google Shape;1757;p56">
              <a:extLst>
                <a:ext uri="{FF2B5EF4-FFF2-40B4-BE49-F238E27FC236}">
                  <a16:creationId xmlns:a16="http://schemas.microsoft.com/office/drawing/2014/main" id="{86810B42-9BFD-49B6-B936-28FED82B8CD7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Google Shape;1758;p56">
              <a:extLst>
                <a:ext uri="{FF2B5EF4-FFF2-40B4-BE49-F238E27FC236}">
                  <a16:creationId xmlns:a16="http://schemas.microsoft.com/office/drawing/2014/main" id="{933266CD-108D-4402-ABF2-41281695CA12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Google Shape;1759;p56">
              <a:extLst>
                <a:ext uri="{FF2B5EF4-FFF2-40B4-BE49-F238E27FC236}">
                  <a16:creationId xmlns:a16="http://schemas.microsoft.com/office/drawing/2014/main" id="{D1F757E3-4F8C-4A43-AE0E-61EE5EA38613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Google Shape;1760;p56">
              <a:extLst>
                <a:ext uri="{FF2B5EF4-FFF2-40B4-BE49-F238E27FC236}">
                  <a16:creationId xmlns:a16="http://schemas.microsoft.com/office/drawing/2014/main" id="{7C018C83-479B-491B-9038-50D39F3E0C86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Google Shape;1761;p56">
              <a:extLst>
                <a:ext uri="{FF2B5EF4-FFF2-40B4-BE49-F238E27FC236}">
                  <a16:creationId xmlns:a16="http://schemas.microsoft.com/office/drawing/2014/main" id="{55448254-BA41-4F31-ABBD-A9685AC6DC8F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Google Shape;1762;p56">
              <a:extLst>
                <a:ext uri="{FF2B5EF4-FFF2-40B4-BE49-F238E27FC236}">
                  <a16:creationId xmlns:a16="http://schemas.microsoft.com/office/drawing/2014/main" id="{49497087-6635-4E46-9C02-E0F311B4C09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Google Shape;1763;p56">
              <a:extLst>
                <a:ext uri="{FF2B5EF4-FFF2-40B4-BE49-F238E27FC236}">
                  <a16:creationId xmlns:a16="http://schemas.microsoft.com/office/drawing/2014/main" id="{DA130226-0C3E-467A-8308-A4D3CABA5501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2" name="Google Shape;1669;p56">
            <a:extLst>
              <a:ext uri="{FF2B5EF4-FFF2-40B4-BE49-F238E27FC236}">
                <a16:creationId xmlns:a16="http://schemas.microsoft.com/office/drawing/2014/main" id="{83D67A6E-FF1B-4408-BEED-273DDA4E8872}"/>
              </a:ext>
            </a:extLst>
          </p:cNvPr>
          <p:cNvGrpSpPr/>
          <p:nvPr/>
        </p:nvGrpSpPr>
        <p:grpSpPr>
          <a:xfrm>
            <a:off x="179228" y="1591936"/>
            <a:ext cx="732659" cy="1082519"/>
            <a:chOff x="3526213" y="1467477"/>
            <a:chExt cx="732659" cy="1082519"/>
          </a:xfrm>
        </p:grpSpPr>
        <p:sp>
          <p:nvSpPr>
            <p:cNvPr id="153" name="Google Shape;1670;p56">
              <a:extLst>
                <a:ext uri="{FF2B5EF4-FFF2-40B4-BE49-F238E27FC236}">
                  <a16:creationId xmlns:a16="http://schemas.microsoft.com/office/drawing/2014/main" id="{A4F0F1FA-753B-4CD4-BFB9-6E31F696654A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671;p56">
              <a:extLst>
                <a:ext uri="{FF2B5EF4-FFF2-40B4-BE49-F238E27FC236}">
                  <a16:creationId xmlns:a16="http://schemas.microsoft.com/office/drawing/2014/main" id="{2892F6DE-A552-47A3-9391-609CAD160ECE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672;p56">
              <a:extLst>
                <a:ext uri="{FF2B5EF4-FFF2-40B4-BE49-F238E27FC236}">
                  <a16:creationId xmlns:a16="http://schemas.microsoft.com/office/drawing/2014/main" id="{4333B63A-26A2-439B-BCA0-CA813166E58B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673;p56">
              <a:extLst>
                <a:ext uri="{FF2B5EF4-FFF2-40B4-BE49-F238E27FC236}">
                  <a16:creationId xmlns:a16="http://schemas.microsoft.com/office/drawing/2014/main" id="{56922BA5-FB5D-4312-A4A7-1A8EBD22A49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674;p56">
              <a:extLst>
                <a:ext uri="{FF2B5EF4-FFF2-40B4-BE49-F238E27FC236}">
                  <a16:creationId xmlns:a16="http://schemas.microsoft.com/office/drawing/2014/main" id="{2E6D8B19-767C-4496-80A8-E4EC1F13E55D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675;p56">
              <a:extLst>
                <a:ext uri="{FF2B5EF4-FFF2-40B4-BE49-F238E27FC236}">
                  <a16:creationId xmlns:a16="http://schemas.microsoft.com/office/drawing/2014/main" id="{51054553-5736-4430-A982-7A6051A3F00B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676;p56">
              <a:extLst>
                <a:ext uri="{FF2B5EF4-FFF2-40B4-BE49-F238E27FC236}">
                  <a16:creationId xmlns:a16="http://schemas.microsoft.com/office/drawing/2014/main" id="{1F5F4265-192B-474A-B883-9182CB4AA602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677;p56">
              <a:extLst>
                <a:ext uri="{FF2B5EF4-FFF2-40B4-BE49-F238E27FC236}">
                  <a16:creationId xmlns:a16="http://schemas.microsoft.com/office/drawing/2014/main" id="{6023DD83-056F-4322-814E-8F7113ECCB69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678;p56">
              <a:extLst>
                <a:ext uri="{FF2B5EF4-FFF2-40B4-BE49-F238E27FC236}">
                  <a16:creationId xmlns:a16="http://schemas.microsoft.com/office/drawing/2014/main" id="{68F78236-E7EE-4744-8119-AB813869F39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679;p56">
              <a:extLst>
                <a:ext uri="{FF2B5EF4-FFF2-40B4-BE49-F238E27FC236}">
                  <a16:creationId xmlns:a16="http://schemas.microsoft.com/office/drawing/2014/main" id="{DEAC6337-5715-431E-92FD-066AEF465E77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680;p56">
              <a:extLst>
                <a:ext uri="{FF2B5EF4-FFF2-40B4-BE49-F238E27FC236}">
                  <a16:creationId xmlns:a16="http://schemas.microsoft.com/office/drawing/2014/main" id="{12867E9D-BBCC-473F-8B43-15C7A3DEE897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681;p56">
              <a:extLst>
                <a:ext uri="{FF2B5EF4-FFF2-40B4-BE49-F238E27FC236}">
                  <a16:creationId xmlns:a16="http://schemas.microsoft.com/office/drawing/2014/main" id="{72DCE127-4FD2-4212-ADB8-7087B6E2E2F9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682;p56">
              <a:extLst>
                <a:ext uri="{FF2B5EF4-FFF2-40B4-BE49-F238E27FC236}">
                  <a16:creationId xmlns:a16="http://schemas.microsoft.com/office/drawing/2014/main" id="{DB874FC7-A599-409C-8398-5DA2976CC0E5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683;p56">
              <a:extLst>
                <a:ext uri="{FF2B5EF4-FFF2-40B4-BE49-F238E27FC236}">
                  <a16:creationId xmlns:a16="http://schemas.microsoft.com/office/drawing/2014/main" id="{9B6E6665-0FE9-485F-AE80-A1980697716C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684;p56">
              <a:extLst>
                <a:ext uri="{FF2B5EF4-FFF2-40B4-BE49-F238E27FC236}">
                  <a16:creationId xmlns:a16="http://schemas.microsoft.com/office/drawing/2014/main" id="{0B706CA4-0D7C-46A4-A3A2-C68E8BFA35AE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685;p56">
              <a:extLst>
                <a:ext uri="{FF2B5EF4-FFF2-40B4-BE49-F238E27FC236}">
                  <a16:creationId xmlns:a16="http://schemas.microsoft.com/office/drawing/2014/main" id="{E53E2B1D-73F1-4D1A-898F-DD3ABCA8A9C4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686;p56">
              <a:extLst>
                <a:ext uri="{FF2B5EF4-FFF2-40B4-BE49-F238E27FC236}">
                  <a16:creationId xmlns:a16="http://schemas.microsoft.com/office/drawing/2014/main" id="{79B727F0-8C97-4ED5-8DD2-86EF5407BE37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687;p56">
              <a:extLst>
                <a:ext uri="{FF2B5EF4-FFF2-40B4-BE49-F238E27FC236}">
                  <a16:creationId xmlns:a16="http://schemas.microsoft.com/office/drawing/2014/main" id="{B3FB20AD-4E80-401B-882B-2570CE110680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1688;p56">
              <a:extLst>
                <a:ext uri="{FF2B5EF4-FFF2-40B4-BE49-F238E27FC236}">
                  <a16:creationId xmlns:a16="http://schemas.microsoft.com/office/drawing/2014/main" id="{E55504F1-89B0-4C97-AD79-4E1D6378D978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1689;p56">
              <a:extLst>
                <a:ext uri="{FF2B5EF4-FFF2-40B4-BE49-F238E27FC236}">
                  <a16:creationId xmlns:a16="http://schemas.microsoft.com/office/drawing/2014/main" id="{662777CB-8E8C-4F55-A891-5EDEEA1F9D7C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1690;p56">
              <a:extLst>
                <a:ext uri="{FF2B5EF4-FFF2-40B4-BE49-F238E27FC236}">
                  <a16:creationId xmlns:a16="http://schemas.microsoft.com/office/drawing/2014/main" id="{9ACBC848-8C36-4954-B660-58881749157B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1691;p56">
              <a:extLst>
                <a:ext uri="{FF2B5EF4-FFF2-40B4-BE49-F238E27FC236}">
                  <a16:creationId xmlns:a16="http://schemas.microsoft.com/office/drawing/2014/main" id="{68635E89-C5AC-416B-80FA-F80FC3FD7435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1692;p56">
              <a:extLst>
                <a:ext uri="{FF2B5EF4-FFF2-40B4-BE49-F238E27FC236}">
                  <a16:creationId xmlns:a16="http://schemas.microsoft.com/office/drawing/2014/main" id="{FAFFC2D6-2585-4977-994A-E932934BBBA2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1693;p56">
              <a:extLst>
                <a:ext uri="{FF2B5EF4-FFF2-40B4-BE49-F238E27FC236}">
                  <a16:creationId xmlns:a16="http://schemas.microsoft.com/office/drawing/2014/main" id="{67A1DB53-EEE3-436C-938B-0DA2219E403E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1694;p56">
              <a:extLst>
                <a:ext uri="{FF2B5EF4-FFF2-40B4-BE49-F238E27FC236}">
                  <a16:creationId xmlns:a16="http://schemas.microsoft.com/office/drawing/2014/main" id="{EB4FE5BE-45F2-447E-9D5F-20A3BE399EC1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1695;p56">
              <a:extLst>
                <a:ext uri="{FF2B5EF4-FFF2-40B4-BE49-F238E27FC236}">
                  <a16:creationId xmlns:a16="http://schemas.microsoft.com/office/drawing/2014/main" id="{245FE0C8-9344-48A7-B969-7985A60DAF8E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1696;p56">
              <a:extLst>
                <a:ext uri="{FF2B5EF4-FFF2-40B4-BE49-F238E27FC236}">
                  <a16:creationId xmlns:a16="http://schemas.microsoft.com/office/drawing/2014/main" id="{3D36F466-CA8E-43BA-9FD2-88700C67C8E8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1697;p56">
              <a:extLst>
                <a:ext uri="{FF2B5EF4-FFF2-40B4-BE49-F238E27FC236}">
                  <a16:creationId xmlns:a16="http://schemas.microsoft.com/office/drawing/2014/main" id="{22AB4D96-8C0B-43EB-9751-DF5BB81A0FD3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1" name="Google Shape;1472;p47">
            <a:extLst>
              <a:ext uri="{FF2B5EF4-FFF2-40B4-BE49-F238E27FC236}">
                <a16:creationId xmlns:a16="http://schemas.microsoft.com/office/drawing/2014/main" id="{E642CC90-0890-4921-8346-207550D02BE9}"/>
              </a:ext>
            </a:extLst>
          </p:cNvPr>
          <p:cNvSpPr txBox="1">
            <a:spLocks/>
          </p:cNvSpPr>
          <p:nvPr/>
        </p:nvSpPr>
        <p:spPr>
          <a:xfrm>
            <a:off x="2232257" y="3862582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5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C781F3AA-801D-425F-AB8D-D617428E87D0}"/>
              </a:ext>
            </a:extLst>
          </p:cNvPr>
          <p:cNvCxnSpPr>
            <a:cxnSpLocks/>
          </p:cNvCxnSpPr>
          <p:nvPr/>
        </p:nvCxnSpPr>
        <p:spPr>
          <a:xfrm flipV="1">
            <a:off x="3633789" y="2626379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ABA6D56-6F83-4F67-889A-84515741CDF7}"/>
              </a:ext>
            </a:extLst>
          </p:cNvPr>
          <p:cNvCxnSpPr>
            <a:cxnSpLocks/>
          </p:cNvCxnSpPr>
          <p:nvPr/>
        </p:nvCxnSpPr>
        <p:spPr>
          <a:xfrm flipV="1">
            <a:off x="3633788" y="4179265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a 67">
            <a:extLst>
              <a:ext uri="{FF2B5EF4-FFF2-40B4-BE49-F238E27FC236}">
                <a16:creationId xmlns:a16="http://schemas.microsoft.com/office/drawing/2014/main" id="{971FD633-750B-42EE-BB17-F34F6BC7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94693"/>
              </p:ext>
            </p:extLst>
          </p:nvPr>
        </p:nvGraphicFramePr>
        <p:xfrm>
          <a:off x="1067350" y="936759"/>
          <a:ext cx="7009301" cy="13575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{E8B1032C-EA38-4F05-BA0D-38AFFFC7BED3}</a:tableStyleId>
              </a:tblPr>
              <a:tblGrid>
                <a:gridCol w="1249823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098623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190716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222569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125351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Correo institucional contáctenos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Línea telefónica PBX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rgbClr val="F78609"/>
                          </a:solidFill>
                          <a:sym typeface="Oswald Regular"/>
                        </a:rPr>
                        <a:t>Correo de denuncias corrupción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Denuncias en línea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Atención directa al público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Oswald Regula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Formulario Web de PQRS</a:t>
                      </a:r>
                    </a:p>
                    <a:p>
                      <a:pPr algn="ctr"/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412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i="0" u="sng" dirty="0">
                          <a:effectLst/>
                        </a:rPr>
                        <a:t>442</a:t>
                      </a:r>
                      <a:endParaRPr lang="es-CO" b="1" i="0" u="sng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u="none" dirty="0">
                          <a:effectLst/>
                        </a:rPr>
                        <a:t>237</a:t>
                      </a:r>
                      <a:endParaRPr lang="es-CO" b="1" u="non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56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10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effectLst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2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68" name="CuadroTexto 67">
            <a:extLst>
              <a:ext uri="{FF2B5EF4-FFF2-40B4-BE49-F238E27FC236}">
                <a16:creationId xmlns:a16="http://schemas.microsoft.com/office/drawing/2014/main" id="{78B42888-A683-4475-9188-03F7201F23E5}"/>
              </a:ext>
            </a:extLst>
          </p:cNvPr>
          <p:cNvSpPr txBox="1"/>
          <p:nvPr/>
        </p:nvSpPr>
        <p:spPr>
          <a:xfrm>
            <a:off x="1951214" y="223204"/>
            <a:ext cx="4790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400" kern="1200" spc="-5" dirty="0">
                <a:solidFill>
                  <a:srgbClr val="002060"/>
                </a:solidFill>
                <a:latin typeface="Impact" panose="020B0806030902050204" pitchFamily="34" charset="0"/>
              </a:rPr>
              <a:t>CANAL DE RECEPCIÓN DE DENUNCIAS</a:t>
            </a:r>
          </a:p>
        </p:txBody>
      </p:sp>
      <p:pic>
        <p:nvPicPr>
          <p:cNvPr id="179" name="Imagen 178" descr="Icono&#10;&#10;Descripción generada automáticamente">
            <a:extLst>
              <a:ext uri="{FF2B5EF4-FFF2-40B4-BE49-F238E27FC236}">
                <a16:creationId xmlns:a16="http://schemas.microsoft.com/office/drawing/2014/main" id="{6977A19C-7A5F-443B-B89B-4858A3C74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82" y="3742789"/>
            <a:ext cx="703588" cy="703588"/>
          </a:xfrm>
          <a:prstGeom prst="rect">
            <a:avLst/>
          </a:prstGeom>
        </p:spPr>
      </p:pic>
      <p:pic>
        <p:nvPicPr>
          <p:cNvPr id="189" name="Imagen 188" descr="Forma, Icono&#10;&#10;Descripción generada automáticamente">
            <a:extLst>
              <a:ext uri="{FF2B5EF4-FFF2-40B4-BE49-F238E27FC236}">
                <a16:creationId xmlns:a16="http://schemas.microsoft.com/office/drawing/2014/main" id="{D3E143E7-8DE4-421E-9390-22CBBCE18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91" y="2582190"/>
            <a:ext cx="613170" cy="613170"/>
          </a:xfrm>
          <a:prstGeom prst="rect">
            <a:avLst/>
          </a:prstGeom>
        </p:spPr>
      </p:pic>
      <p:sp>
        <p:nvSpPr>
          <p:cNvPr id="191" name="CuadroTexto 190">
            <a:extLst>
              <a:ext uri="{FF2B5EF4-FFF2-40B4-BE49-F238E27FC236}">
                <a16:creationId xmlns:a16="http://schemas.microsoft.com/office/drawing/2014/main" id="{A2C3D7F6-2818-40E4-B323-BF0A518A7A6F}"/>
              </a:ext>
            </a:extLst>
          </p:cNvPr>
          <p:cNvSpPr txBox="1"/>
          <p:nvPr/>
        </p:nvSpPr>
        <p:spPr>
          <a:xfrm>
            <a:off x="1516397" y="2568003"/>
            <a:ext cx="587154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</a:rPr>
              <a:t>Los </a:t>
            </a:r>
            <a:r>
              <a:rPr lang="es-MX" sz="1300" dirty="0">
                <a:solidFill>
                  <a:srgbClr val="F78609"/>
                </a:solidFill>
                <a:latin typeface="Impact"/>
              </a:rPr>
              <a:t>752</a:t>
            </a:r>
            <a:r>
              <a:rPr lang="es-MX" sz="2000" dirty="0">
                <a:solidFill>
                  <a:srgbClr val="F78609"/>
                </a:solidFill>
                <a:latin typeface="Impact"/>
              </a:rPr>
              <a:t>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ciudadanos decidieron presentar las denuncias bajo la modalidad de </a:t>
            </a: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identificada</a:t>
            </a:r>
          </a:p>
        </p:txBody>
      </p:sp>
      <p:sp>
        <p:nvSpPr>
          <p:cNvPr id="196" name="CuadroTexto 195">
            <a:extLst>
              <a:ext uri="{FF2B5EF4-FFF2-40B4-BE49-F238E27FC236}">
                <a16:creationId xmlns:a16="http://schemas.microsoft.com/office/drawing/2014/main" id="{0C4CE72F-6132-49EB-BA47-D4286666CE6F}"/>
              </a:ext>
            </a:extLst>
          </p:cNvPr>
          <p:cNvSpPr txBox="1"/>
          <p:nvPr/>
        </p:nvSpPr>
        <p:spPr>
          <a:xfrm>
            <a:off x="1516396" y="3418297"/>
            <a:ext cx="7347050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b="1" dirty="0">
                <a:solidFill>
                  <a:srgbClr val="263238"/>
                </a:solidFill>
                <a:latin typeface="+mn-lt"/>
              </a:rPr>
              <a:t>PARA EL PRIMER TRIMESTRE DE 2022:</a:t>
            </a:r>
          </a:p>
          <a:p>
            <a:pPr algn="just"/>
            <a:endParaRPr lang="es-MX" sz="1300" dirty="0">
              <a:solidFill>
                <a:srgbClr val="263238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La Agencia NO recibió denuncias de corrupción que implicaran a colaborador de la entidad.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Como parte del respeto y la protección a los denunciantes, no se presentaron denuncias por represalias o tratos discriminatorios hacia estos.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No se materializaron riesgos de soborno.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Se hicieron traslados a entidades públicas y no a los entes de control. </a:t>
            </a:r>
          </a:p>
        </p:txBody>
      </p:sp>
    </p:spTree>
    <p:extLst>
      <p:ext uri="{BB962C8B-B14F-4D97-AF65-F5344CB8AC3E}">
        <p14:creationId xmlns:p14="http://schemas.microsoft.com/office/powerpoint/2010/main" val="103587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34AE9F5-1997-4DCE-8DDC-D65E3E756C27}"/>
              </a:ext>
            </a:extLst>
          </p:cNvPr>
          <p:cNvSpPr txBox="1"/>
          <p:nvPr/>
        </p:nvSpPr>
        <p:spPr>
          <a:xfrm>
            <a:off x="654236" y="222276"/>
            <a:ext cx="6540384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TEMAS SOBRE LOS CUALES RECAYERON LAS DENUNCIAS</a:t>
            </a:r>
          </a:p>
        </p:txBody>
      </p:sp>
      <p:graphicFrame>
        <p:nvGraphicFramePr>
          <p:cNvPr id="151" name="Gráfico 150">
            <a:extLst>
              <a:ext uri="{FF2B5EF4-FFF2-40B4-BE49-F238E27FC236}">
                <a16:creationId xmlns:a16="http://schemas.microsoft.com/office/drawing/2014/main" id="{B2E1EA53-B1FA-4FCA-9CBE-F7B764997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949336"/>
              </p:ext>
            </p:extLst>
          </p:nvPr>
        </p:nvGraphicFramePr>
        <p:xfrm>
          <a:off x="1527792" y="1146409"/>
          <a:ext cx="6665885" cy="330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2" name="Google Shape;2982;p66">
            <a:extLst>
              <a:ext uri="{FF2B5EF4-FFF2-40B4-BE49-F238E27FC236}">
                <a16:creationId xmlns:a16="http://schemas.microsoft.com/office/drawing/2014/main" id="{CCD6851A-26B9-4C8D-AB1F-8FE9D1FD25C3}"/>
              </a:ext>
            </a:extLst>
          </p:cNvPr>
          <p:cNvSpPr/>
          <p:nvPr/>
        </p:nvSpPr>
        <p:spPr>
          <a:xfrm rot="20320603">
            <a:off x="8468955" y="1774543"/>
            <a:ext cx="297776" cy="580913"/>
          </a:xfrm>
          <a:custGeom>
            <a:avLst/>
            <a:gdLst/>
            <a:ahLst/>
            <a:cxnLst/>
            <a:rect l="l" t="t" r="r" b="b"/>
            <a:pathLst>
              <a:path w="3138" h="6203" extrusionOk="0">
                <a:moveTo>
                  <a:pt x="831" y="0"/>
                </a:moveTo>
                <a:lnTo>
                  <a:pt x="1" y="328"/>
                </a:lnTo>
                <a:lnTo>
                  <a:pt x="2307" y="6202"/>
                </a:lnTo>
                <a:lnTo>
                  <a:pt x="3138" y="5874"/>
                </a:lnTo>
                <a:lnTo>
                  <a:pt x="831" y="0"/>
                </a:lnTo>
                <a:close/>
              </a:path>
            </a:pathLst>
          </a:custGeom>
          <a:solidFill>
            <a:srgbClr val="8FCEF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3" name="Google Shape;2983;p66">
            <a:extLst>
              <a:ext uri="{FF2B5EF4-FFF2-40B4-BE49-F238E27FC236}">
                <a16:creationId xmlns:a16="http://schemas.microsoft.com/office/drawing/2014/main" id="{F43F5882-E53F-4719-B69A-041E161B4452}"/>
              </a:ext>
            </a:extLst>
          </p:cNvPr>
          <p:cNvSpPr/>
          <p:nvPr/>
        </p:nvSpPr>
        <p:spPr>
          <a:xfrm rot="20320603">
            <a:off x="8566880" y="1847320"/>
            <a:ext cx="451408" cy="854465"/>
          </a:xfrm>
          <a:custGeom>
            <a:avLst/>
            <a:gdLst/>
            <a:ahLst/>
            <a:cxnLst/>
            <a:rect l="l" t="t" r="r" b="b"/>
            <a:pathLst>
              <a:path w="4757" h="9124" extrusionOk="0">
                <a:moveTo>
                  <a:pt x="1085" y="1"/>
                </a:moveTo>
                <a:cubicBezTo>
                  <a:pt x="1017" y="1"/>
                  <a:pt x="948" y="13"/>
                  <a:pt x="882" y="39"/>
                </a:cubicBezTo>
                <a:lnTo>
                  <a:pt x="441" y="213"/>
                </a:lnTo>
                <a:cubicBezTo>
                  <a:pt x="144" y="336"/>
                  <a:pt x="0" y="665"/>
                  <a:pt x="113" y="962"/>
                </a:cubicBezTo>
                <a:lnTo>
                  <a:pt x="3137" y="8763"/>
                </a:lnTo>
                <a:cubicBezTo>
                  <a:pt x="3223" y="8982"/>
                  <a:pt x="3441" y="9124"/>
                  <a:pt x="3671" y="9124"/>
                </a:cubicBezTo>
                <a:cubicBezTo>
                  <a:pt x="3742" y="9124"/>
                  <a:pt x="3815" y="9110"/>
                  <a:pt x="3885" y="9081"/>
                </a:cubicBezTo>
                <a:lnTo>
                  <a:pt x="4316" y="8907"/>
                </a:lnTo>
                <a:cubicBezTo>
                  <a:pt x="4613" y="8794"/>
                  <a:pt x="4757" y="8466"/>
                  <a:pt x="4644" y="8169"/>
                </a:cubicBezTo>
                <a:lnTo>
                  <a:pt x="1620" y="367"/>
                </a:lnTo>
                <a:cubicBezTo>
                  <a:pt x="1533" y="139"/>
                  <a:pt x="1313" y="1"/>
                  <a:pt x="1085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  <p:sp>
        <p:nvSpPr>
          <p:cNvPr id="154" name="Google Shape;2984;p66">
            <a:extLst>
              <a:ext uri="{FF2B5EF4-FFF2-40B4-BE49-F238E27FC236}">
                <a16:creationId xmlns:a16="http://schemas.microsoft.com/office/drawing/2014/main" id="{F9D48433-B167-4645-8C37-655DA83A62E9}"/>
              </a:ext>
            </a:extLst>
          </p:cNvPr>
          <p:cNvSpPr/>
          <p:nvPr/>
        </p:nvSpPr>
        <p:spPr>
          <a:xfrm rot="20320603">
            <a:off x="8298591" y="1757617"/>
            <a:ext cx="180961" cy="151807"/>
          </a:xfrm>
          <a:custGeom>
            <a:avLst/>
            <a:gdLst/>
            <a:ahLst/>
            <a:cxnLst/>
            <a:rect l="l" t="t" r="r" b="b"/>
            <a:pathLst>
              <a:path w="1907" h="1621" extrusionOk="0">
                <a:moveTo>
                  <a:pt x="1507" y="1"/>
                </a:moveTo>
                <a:lnTo>
                  <a:pt x="0" y="595"/>
                </a:lnTo>
                <a:lnTo>
                  <a:pt x="400" y="1620"/>
                </a:lnTo>
                <a:lnTo>
                  <a:pt x="1907" y="1026"/>
                </a:lnTo>
                <a:lnTo>
                  <a:pt x="1507" y="1"/>
                </a:lnTo>
                <a:close/>
              </a:path>
            </a:pathLst>
          </a:custGeom>
          <a:solidFill>
            <a:srgbClr val="DEA9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5" name="Google Shape;2985;p66">
            <a:extLst>
              <a:ext uri="{FF2B5EF4-FFF2-40B4-BE49-F238E27FC236}">
                <a16:creationId xmlns:a16="http://schemas.microsoft.com/office/drawing/2014/main" id="{355304C2-4AD2-4A04-9004-1865E09FD47F}"/>
              </a:ext>
            </a:extLst>
          </p:cNvPr>
          <p:cNvSpPr/>
          <p:nvPr/>
        </p:nvSpPr>
        <p:spPr>
          <a:xfrm rot="19070931">
            <a:off x="7215918" y="631059"/>
            <a:ext cx="1506053" cy="1344444"/>
          </a:xfrm>
          <a:custGeom>
            <a:avLst/>
            <a:gdLst/>
            <a:ahLst/>
            <a:cxnLst/>
            <a:rect l="l" t="t" r="r" b="b"/>
            <a:pathLst>
              <a:path w="15871" h="14356" extrusionOk="0">
                <a:moveTo>
                  <a:pt x="7756" y="1651"/>
                </a:moveTo>
                <a:cubicBezTo>
                  <a:pt x="7781" y="1651"/>
                  <a:pt x="7807" y="1651"/>
                  <a:pt x="7833" y="1652"/>
                </a:cubicBezTo>
                <a:cubicBezTo>
                  <a:pt x="10068" y="1693"/>
                  <a:pt x="12057" y="3077"/>
                  <a:pt x="12877" y="5158"/>
                </a:cubicBezTo>
                <a:cubicBezTo>
                  <a:pt x="13994" y="7987"/>
                  <a:pt x="12600" y="11196"/>
                  <a:pt x="9760" y="12323"/>
                </a:cubicBezTo>
                <a:cubicBezTo>
                  <a:pt x="9105" y="12578"/>
                  <a:pt x="8422" y="12702"/>
                  <a:pt x="7745" y="12702"/>
                </a:cubicBezTo>
                <a:cubicBezTo>
                  <a:pt x="6270" y="12702"/>
                  <a:pt x="4824" y="12114"/>
                  <a:pt x="3763" y="11011"/>
                </a:cubicBezTo>
                <a:cubicBezTo>
                  <a:pt x="2215" y="9412"/>
                  <a:pt x="1785" y="7023"/>
                  <a:pt x="2666" y="4973"/>
                </a:cubicBezTo>
                <a:cubicBezTo>
                  <a:pt x="3548" y="2947"/>
                  <a:pt x="5551" y="1651"/>
                  <a:pt x="7756" y="1651"/>
                </a:cubicBezTo>
                <a:close/>
                <a:moveTo>
                  <a:pt x="7737" y="0"/>
                </a:moveTo>
                <a:cubicBezTo>
                  <a:pt x="4886" y="0"/>
                  <a:pt x="2301" y="1701"/>
                  <a:pt x="1159" y="4317"/>
                </a:cubicBezTo>
                <a:cubicBezTo>
                  <a:pt x="1" y="6982"/>
                  <a:pt x="565" y="10078"/>
                  <a:pt x="2574" y="12159"/>
                </a:cubicBezTo>
                <a:cubicBezTo>
                  <a:pt x="3957" y="13592"/>
                  <a:pt x="5836" y="14356"/>
                  <a:pt x="7748" y="14356"/>
                </a:cubicBezTo>
                <a:cubicBezTo>
                  <a:pt x="8628" y="14356"/>
                  <a:pt x="9516" y="14194"/>
                  <a:pt x="10365" y="13861"/>
                </a:cubicBezTo>
                <a:cubicBezTo>
                  <a:pt x="14056" y="12406"/>
                  <a:pt x="15870" y="8233"/>
                  <a:pt x="14414" y="4543"/>
                </a:cubicBezTo>
                <a:cubicBezTo>
                  <a:pt x="13348" y="1847"/>
                  <a:pt x="10765" y="53"/>
                  <a:pt x="7864" y="1"/>
                </a:cubicBezTo>
                <a:cubicBezTo>
                  <a:pt x="7821" y="1"/>
                  <a:pt x="7779" y="0"/>
                  <a:pt x="773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6" name="Google Shape;2986;p66">
            <a:extLst>
              <a:ext uri="{FF2B5EF4-FFF2-40B4-BE49-F238E27FC236}">
                <a16:creationId xmlns:a16="http://schemas.microsoft.com/office/drawing/2014/main" id="{22D26E81-C5F6-4E70-AFF0-7E6D53DE27DA}"/>
              </a:ext>
            </a:extLst>
          </p:cNvPr>
          <p:cNvSpPr/>
          <p:nvPr/>
        </p:nvSpPr>
        <p:spPr>
          <a:xfrm rot="19070931">
            <a:off x="7388149" y="795201"/>
            <a:ext cx="1123632" cy="1035023"/>
          </a:xfrm>
          <a:custGeom>
            <a:avLst/>
            <a:gdLst/>
            <a:ahLst/>
            <a:cxnLst/>
            <a:rect l="l" t="t" r="r" b="b"/>
            <a:pathLst>
              <a:path w="11841" h="11052" extrusionOk="0">
                <a:moveTo>
                  <a:pt x="5918" y="1"/>
                </a:moveTo>
                <a:cubicBezTo>
                  <a:pt x="3224" y="1"/>
                  <a:pt x="871" y="1960"/>
                  <a:pt x="462" y="4706"/>
                </a:cubicBezTo>
                <a:cubicBezTo>
                  <a:pt x="0" y="7720"/>
                  <a:pt x="2081" y="10529"/>
                  <a:pt x="5095" y="10990"/>
                </a:cubicBezTo>
                <a:cubicBezTo>
                  <a:pt x="5373" y="11032"/>
                  <a:pt x="5648" y="11052"/>
                  <a:pt x="5920" y="11052"/>
                </a:cubicBezTo>
                <a:cubicBezTo>
                  <a:pt x="8615" y="11052"/>
                  <a:pt x="10970" y="9084"/>
                  <a:pt x="11380" y="6346"/>
                </a:cubicBezTo>
                <a:cubicBezTo>
                  <a:pt x="11841" y="3332"/>
                  <a:pt x="9760" y="513"/>
                  <a:pt x="6746" y="62"/>
                </a:cubicBezTo>
                <a:cubicBezTo>
                  <a:pt x="6467" y="21"/>
                  <a:pt x="6191" y="1"/>
                  <a:pt x="5918" y="1"/>
                </a:cubicBezTo>
                <a:close/>
              </a:path>
            </a:pathLst>
          </a:custGeom>
          <a:solidFill>
            <a:srgbClr val="D0EAF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57" name="Google Shape;1791;p57">
            <a:extLst>
              <a:ext uri="{FF2B5EF4-FFF2-40B4-BE49-F238E27FC236}">
                <a16:creationId xmlns:a16="http://schemas.microsoft.com/office/drawing/2014/main" id="{DAD1C3B0-A7A0-43BF-B315-F0EEC7324635}"/>
              </a:ext>
            </a:extLst>
          </p:cNvPr>
          <p:cNvGrpSpPr/>
          <p:nvPr/>
        </p:nvGrpSpPr>
        <p:grpSpPr>
          <a:xfrm>
            <a:off x="44155" y="1799553"/>
            <a:ext cx="1733013" cy="3316169"/>
            <a:chOff x="3570840" y="1166608"/>
            <a:chExt cx="1733013" cy="3316169"/>
          </a:xfrm>
        </p:grpSpPr>
        <p:sp>
          <p:nvSpPr>
            <p:cNvPr id="158" name="Google Shape;1792;p57">
              <a:extLst>
                <a:ext uri="{FF2B5EF4-FFF2-40B4-BE49-F238E27FC236}">
                  <a16:creationId xmlns:a16="http://schemas.microsoft.com/office/drawing/2014/main" id="{F81C68D7-C352-4540-95B9-306C20987A57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793;p57">
              <a:extLst>
                <a:ext uri="{FF2B5EF4-FFF2-40B4-BE49-F238E27FC236}">
                  <a16:creationId xmlns:a16="http://schemas.microsoft.com/office/drawing/2014/main" id="{7D886C72-2E6B-4609-A57A-473A2FC90427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794;p57">
              <a:extLst>
                <a:ext uri="{FF2B5EF4-FFF2-40B4-BE49-F238E27FC236}">
                  <a16:creationId xmlns:a16="http://schemas.microsoft.com/office/drawing/2014/main" id="{C87BA232-2A80-44D2-9BB6-5C8466F16962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795;p57">
              <a:extLst>
                <a:ext uri="{FF2B5EF4-FFF2-40B4-BE49-F238E27FC236}">
                  <a16:creationId xmlns:a16="http://schemas.microsoft.com/office/drawing/2014/main" id="{C217AB23-137F-4EBC-9A38-E8B397C6A84D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796;p57">
              <a:extLst>
                <a:ext uri="{FF2B5EF4-FFF2-40B4-BE49-F238E27FC236}">
                  <a16:creationId xmlns:a16="http://schemas.microsoft.com/office/drawing/2014/main" id="{75449252-67BF-4E06-91A5-608FBB4517CE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797;p57">
              <a:extLst>
                <a:ext uri="{FF2B5EF4-FFF2-40B4-BE49-F238E27FC236}">
                  <a16:creationId xmlns:a16="http://schemas.microsoft.com/office/drawing/2014/main" id="{1F554414-45FB-4AAF-8D5F-BAE516D532DE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798;p57">
              <a:extLst>
                <a:ext uri="{FF2B5EF4-FFF2-40B4-BE49-F238E27FC236}">
                  <a16:creationId xmlns:a16="http://schemas.microsoft.com/office/drawing/2014/main" id="{7D9D7BC4-C23E-4D3B-A9FB-E5AF2AF484FC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799;p57">
              <a:extLst>
                <a:ext uri="{FF2B5EF4-FFF2-40B4-BE49-F238E27FC236}">
                  <a16:creationId xmlns:a16="http://schemas.microsoft.com/office/drawing/2014/main" id="{ED01086D-BF4A-4BD4-8F19-23E53A0CEC38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oogle Shape;1800;p57">
              <a:extLst>
                <a:ext uri="{FF2B5EF4-FFF2-40B4-BE49-F238E27FC236}">
                  <a16:creationId xmlns:a16="http://schemas.microsoft.com/office/drawing/2014/main" id="{425DAAA5-A2F7-4959-B8F7-97743B47666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167" name="Google Shape;1801;p57">
                <a:extLst>
                  <a:ext uri="{FF2B5EF4-FFF2-40B4-BE49-F238E27FC236}">
                    <a16:creationId xmlns:a16="http://schemas.microsoft.com/office/drawing/2014/main" id="{28020D4E-6BE3-479E-B91B-7A1AC14508C7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Google Shape;1802;p57">
                <a:extLst>
                  <a:ext uri="{FF2B5EF4-FFF2-40B4-BE49-F238E27FC236}">
                    <a16:creationId xmlns:a16="http://schemas.microsoft.com/office/drawing/2014/main" id="{3D49BA03-80AA-4F81-AC52-F373D64B2F4D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9" name="Google Shape;1803;p57">
                <a:extLst>
                  <a:ext uri="{FF2B5EF4-FFF2-40B4-BE49-F238E27FC236}">
                    <a16:creationId xmlns:a16="http://schemas.microsoft.com/office/drawing/2014/main" id="{78CD32D5-41E1-4F32-A474-23E1A91E27D4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0" name="Google Shape;1804;p57">
                <a:extLst>
                  <a:ext uri="{FF2B5EF4-FFF2-40B4-BE49-F238E27FC236}">
                    <a16:creationId xmlns:a16="http://schemas.microsoft.com/office/drawing/2014/main" id="{10AA5688-0362-434B-99C0-5C7E4011243D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1" name="Google Shape;1805;p57">
                <a:extLst>
                  <a:ext uri="{FF2B5EF4-FFF2-40B4-BE49-F238E27FC236}">
                    <a16:creationId xmlns:a16="http://schemas.microsoft.com/office/drawing/2014/main" id="{A731A568-C4F7-4130-950F-691B50BFCCBD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2" name="Google Shape;1806;p57">
                <a:extLst>
                  <a:ext uri="{FF2B5EF4-FFF2-40B4-BE49-F238E27FC236}">
                    <a16:creationId xmlns:a16="http://schemas.microsoft.com/office/drawing/2014/main" id="{53D5875D-47CE-4902-AABC-5BB70F650DA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3" name="Google Shape;1807;p57">
                <a:extLst>
                  <a:ext uri="{FF2B5EF4-FFF2-40B4-BE49-F238E27FC236}">
                    <a16:creationId xmlns:a16="http://schemas.microsoft.com/office/drawing/2014/main" id="{934D8F53-2437-4662-A440-5D8F7D6FBCDB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Google Shape;1808;p57">
                <a:extLst>
                  <a:ext uri="{FF2B5EF4-FFF2-40B4-BE49-F238E27FC236}">
                    <a16:creationId xmlns:a16="http://schemas.microsoft.com/office/drawing/2014/main" id="{C0BD6A76-CFED-4C57-BEEC-480AFC85EB7E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" name="Google Shape;1809;p57">
                <a:extLst>
                  <a:ext uri="{FF2B5EF4-FFF2-40B4-BE49-F238E27FC236}">
                    <a16:creationId xmlns:a16="http://schemas.microsoft.com/office/drawing/2014/main" id="{329B8874-3F2F-4CBB-B4AD-44AD9FA6FBA9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Google Shape;1810;p57">
                <a:extLst>
                  <a:ext uri="{FF2B5EF4-FFF2-40B4-BE49-F238E27FC236}">
                    <a16:creationId xmlns:a16="http://schemas.microsoft.com/office/drawing/2014/main" id="{560C6307-B61D-47A4-8AE6-E2F747884C82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" name="Google Shape;1811;p57">
                <a:extLst>
                  <a:ext uri="{FF2B5EF4-FFF2-40B4-BE49-F238E27FC236}">
                    <a16:creationId xmlns:a16="http://schemas.microsoft.com/office/drawing/2014/main" id="{813B3894-E4C4-4DF6-82FE-1C658C0A68E2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Google Shape;1812;p57">
                <a:extLst>
                  <a:ext uri="{FF2B5EF4-FFF2-40B4-BE49-F238E27FC236}">
                    <a16:creationId xmlns:a16="http://schemas.microsoft.com/office/drawing/2014/main" id="{0FEFFABC-4E82-4CCA-A6C8-277EB79AC7DA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" name="Google Shape;1813;p57">
                <a:extLst>
                  <a:ext uri="{FF2B5EF4-FFF2-40B4-BE49-F238E27FC236}">
                    <a16:creationId xmlns:a16="http://schemas.microsoft.com/office/drawing/2014/main" id="{8F138529-D834-4F0A-9363-320DB534623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Google Shape;1814;p57">
                <a:extLst>
                  <a:ext uri="{FF2B5EF4-FFF2-40B4-BE49-F238E27FC236}">
                    <a16:creationId xmlns:a16="http://schemas.microsoft.com/office/drawing/2014/main" id="{2E77059E-3E86-4BB8-95B1-8432FCB1395D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Google Shape;1815;p57">
                <a:extLst>
                  <a:ext uri="{FF2B5EF4-FFF2-40B4-BE49-F238E27FC236}">
                    <a16:creationId xmlns:a16="http://schemas.microsoft.com/office/drawing/2014/main" id="{8CAAA1C0-57AB-4E0B-BCC0-58129FD2416A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Google Shape;1816;p57">
                <a:extLst>
                  <a:ext uri="{FF2B5EF4-FFF2-40B4-BE49-F238E27FC236}">
                    <a16:creationId xmlns:a16="http://schemas.microsoft.com/office/drawing/2014/main" id="{F755720A-1B3A-4ED7-A2B2-33B02D8B0B19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Google Shape;1817;p57">
                <a:extLst>
                  <a:ext uri="{FF2B5EF4-FFF2-40B4-BE49-F238E27FC236}">
                    <a16:creationId xmlns:a16="http://schemas.microsoft.com/office/drawing/2014/main" id="{56933642-B349-4416-BDD9-0D49C94F15CB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Google Shape;1818;p57">
                <a:extLst>
                  <a:ext uri="{FF2B5EF4-FFF2-40B4-BE49-F238E27FC236}">
                    <a16:creationId xmlns:a16="http://schemas.microsoft.com/office/drawing/2014/main" id="{1F26ED4E-6736-485C-A4E0-F11BB6EC595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Google Shape;1819;p57">
                <a:extLst>
                  <a:ext uri="{FF2B5EF4-FFF2-40B4-BE49-F238E27FC236}">
                    <a16:creationId xmlns:a16="http://schemas.microsoft.com/office/drawing/2014/main" id="{846E43F2-72AC-492F-A1FE-CC058067CA03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39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CuadroTexto 835">
            <a:extLst>
              <a:ext uri="{FF2B5EF4-FFF2-40B4-BE49-F238E27FC236}">
                <a16:creationId xmlns:a16="http://schemas.microsoft.com/office/drawing/2014/main" id="{B19F4BF7-EA6E-4496-8479-75F0F17A27A7}"/>
              </a:ext>
            </a:extLst>
          </p:cNvPr>
          <p:cNvSpPr txBox="1"/>
          <p:nvPr/>
        </p:nvSpPr>
        <p:spPr>
          <a:xfrm>
            <a:off x="688736" y="901429"/>
            <a:ext cx="800475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Ajustamos el procedimiento de denuncias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TPSC-P-005,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el cual, puede consultarse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  <a:hlinkClick r:id="rId2"/>
              </a:rPr>
              <a:t>aquí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.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37915" y="866459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1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5510F173-0ECE-4BB2-83B5-95C29FDBEB05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87E9E27-880B-46F9-A20E-DE3E34EDDFC4}"/>
              </a:ext>
            </a:extLst>
          </p:cNvPr>
          <p:cNvSpPr txBox="1"/>
          <p:nvPr/>
        </p:nvSpPr>
        <p:spPr>
          <a:xfrm>
            <a:off x="688735" y="1696733"/>
            <a:ext cx="521330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Renovamos la piezas de la campaña </a:t>
            </a:r>
            <a:r>
              <a:rPr lang="es-MX" sz="1300" b="1" dirty="0">
                <a:solidFill>
                  <a:srgbClr val="FF6600"/>
                </a:solidFill>
                <a:latin typeface="+mn-lt"/>
                <a:sym typeface="Work Sans Light"/>
              </a:rPr>
              <a:t>‘Ojo, no coma cuento’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Work Sans Light"/>
              </a:rPr>
              <a:t>,  con las cuales alertamos a los ciudadanos sobre ofertas laborales falsas, así como al sector hotelero y cadena de restaurantes, para evitar que entreguen dinero, suscriban contratos, pólizas y cursos, con personas que suplantan a la entidad. Estas piezas comunicativas son divulgadas a través de las redes sociales, las Ferias Acércate y la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 página web </a:t>
            </a:r>
            <a:r>
              <a:rPr lang="es-MX" sz="1300" b="1" dirty="0">
                <a:solidFill>
                  <a:schemeClr val="tx1">
                    <a:lumMod val="75000"/>
                  </a:schemeClr>
                </a:solidFill>
                <a:latin typeface="+mn-lt"/>
                <a:sym typeface="Impac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www.ani.gov.co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, a través de un pop – up.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4DEF7979-5E56-42C2-9A0A-0FE984FCE7DA}"/>
              </a:ext>
            </a:extLst>
          </p:cNvPr>
          <p:cNvSpPr/>
          <p:nvPr/>
        </p:nvSpPr>
        <p:spPr>
          <a:xfrm>
            <a:off x="237915" y="173268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2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id="{0E82F850-77DE-4D29-B42F-BFBF2C4B9F0A}"/>
              </a:ext>
            </a:extLst>
          </p:cNvPr>
          <p:cNvSpPr/>
          <p:nvPr/>
        </p:nvSpPr>
        <p:spPr>
          <a:xfrm>
            <a:off x="203414" y="3854602"/>
            <a:ext cx="388743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3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D9DAABB-D6EA-4753-8E41-AAEB077D0738}"/>
              </a:ext>
            </a:extLst>
          </p:cNvPr>
          <p:cNvSpPr txBox="1"/>
          <p:nvPr/>
        </p:nvSpPr>
        <p:spPr>
          <a:xfrm>
            <a:off x="654236" y="3818604"/>
            <a:ext cx="645314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Trabajamos en la actualización del Manual de Relacionamiento TPSC-M-002 en lo relacionado a los conflictos de interés, cuyo documento podrá ser consultado </a:t>
            </a:r>
            <a:r>
              <a:rPr lang="es-MX" sz="1300" b="1" dirty="0">
                <a:solidFill>
                  <a:srgbClr val="FF6600"/>
                </a:solidFill>
                <a:latin typeface="+mn-lt"/>
                <a:sym typeface="Impact"/>
                <a:hlinkClick r:id="rId4"/>
              </a:rPr>
              <a:t>aquí</a:t>
            </a:r>
            <a:r>
              <a:rPr lang="es-MX" sz="1300" b="1" dirty="0">
                <a:solidFill>
                  <a:srgbClr val="FF6600"/>
                </a:solidFill>
                <a:latin typeface="+mn-lt"/>
                <a:sym typeface="Impact"/>
              </a:rPr>
              <a:t>.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7A86EC-8E0F-4EFE-BB05-E36ADF344C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3678" y="1546315"/>
            <a:ext cx="2875096" cy="205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2704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B64043-B1C2-431F-8C5A-93320533218F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59ff0512-c29c-4d04-8e6d-31a8faaed61e"/>
    <ds:schemaRef ds:uri="61047874-b5bc-4ced-8cb7-83911ffe0d4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396</Words>
  <Application>Microsoft Office PowerPoint</Application>
  <PresentationFormat>Presentación en pantalla (16:9)</PresentationFormat>
  <Paragraphs>53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Impact</vt:lpstr>
      <vt:lpstr>Josefin Sans</vt:lpstr>
      <vt:lpstr>Oswald Regular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50</cp:revision>
  <dcterms:modified xsi:type="dcterms:W3CDTF">2022-04-12T22:01:40Z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