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0"/>
  </p:notesMasterIdLst>
  <p:sldIdLst>
    <p:sldId id="258" r:id="rId5"/>
    <p:sldId id="256" r:id="rId6"/>
    <p:sldId id="257" r:id="rId7"/>
    <p:sldId id="261" r:id="rId8"/>
    <p:sldId id="260" r:id="rId9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67C1C66E-AD92-7C08-2739-673B1402C2FE}" name="Hector Eduardo Vanegas Gamez" initials="HEVG" userId="S::hvanegas@ani.gov.co::3883c14c-7bbb-471f-8308-d0464d915319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8E4AB"/>
    <a:srgbClr val="CCCC00"/>
    <a:srgbClr val="66FF33"/>
    <a:srgbClr val="CC3399"/>
    <a:srgbClr val="FF6600"/>
    <a:srgbClr val="FF5050"/>
    <a:srgbClr val="FF3399"/>
    <a:srgbClr val="FFFFFF"/>
    <a:srgbClr val="F22D1E"/>
    <a:srgbClr val="EC73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7542AA3-C36E-48D6-9B64-52CFB1F7542B}" v="12" dt="2023-04-28T20:52:12.28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0" d="100"/>
          <a:sy n="70" d="100"/>
        </p:scale>
        <p:origin x="70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17" Type="http://schemas.microsoft.com/office/2018/10/relationships/authors" Target="authors.xml"/><Relationship Id="rId2" Type="http://schemas.openxmlformats.org/officeDocument/2006/relationships/customXml" Target="../customXml/item2.xml"/><Relationship Id="rId16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microsoft.com/office/2016/11/relationships/changesInfo" Target="changesInfos/changesInfo1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Valentina Martinez Gonzalez" userId="02768b9b-8035-4af2-953d-6e44398e0e36" providerId="ADAL" clId="{E7542AA3-C36E-48D6-9B64-52CFB1F7542B}"/>
    <pc:docChg chg="undo custSel modSld">
      <pc:chgData name="Valentina Martinez Gonzalez" userId="02768b9b-8035-4af2-953d-6e44398e0e36" providerId="ADAL" clId="{E7542AA3-C36E-48D6-9B64-52CFB1F7542B}" dt="2023-05-02T20:39:30.896" v="1612" actId="20577"/>
      <pc:docMkLst>
        <pc:docMk/>
      </pc:docMkLst>
      <pc:sldChg chg="addSp delSp modSp mod">
        <pc:chgData name="Valentina Martinez Gonzalez" userId="02768b9b-8035-4af2-953d-6e44398e0e36" providerId="ADAL" clId="{E7542AA3-C36E-48D6-9B64-52CFB1F7542B}" dt="2023-04-28T20:33:54.600" v="114" actId="20577"/>
        <pc:sldMkLst>
          <pc:docMk/>
          <pc:sldMk cId="3942955232" sldId="256"/>
        </pc:sldMkLst>
        <pc:spChg chg="mod">
          <ac:chgData name="Valentina Martinez Gonzalez" userId="02768b9b-8035-4af2-953d-6e44398e0e36" providerId="ADAL" clId="{E7542AA3-C36E-48D6-9B64-52CFB1F7542B}" dt="2023-04-26T21:31:59.332" v="52" actId="20577"/>
          <ac:spMkLst>
            <pc:docMk/>
            <pc:sldMk cId="3942955232" sldId="256"/>
            <ac:spMk id="7" creationId="{6E00044D-1916-947E-91DC-C9E00D104497}"/>
          </ac:spMkLst>
        </pc:spChg>
        <pc:spChg chg="mod">
          <ac:chgData name="Valentina Martinez Gonzalez" userId="02768b9b-8035-4af2-953d-6e44398e0e36" providerId="ADAL" clId="{E7542AA3-C36E-48D6-9B64-52CFB1F7542B}" dt="2023-04-26T21:40:08.444" v="66" actId="20577"/>
          <ac:spMkLst>
            <pc:docMk/>
            <pc:sldMk cId="3942955232" sldId="256"/>
            <ac:spMk id="81" creationId="{2886CDFA-7AFB-0AA7-897E-D5494732D028}"/>
          </ac:spMkLst>
        </pc:spChg>
        <pc:spChg chg="mod">
          <ac:chgData name="Valentina Martinez Gonzalez" userId="02768b9b-8035-4af2-953d-6e44398e0e36" providerId="ADAL" clId="{E7542AA3-C36E-48D6-9B64-52CFB1F7542B}" dt="2023-04-26T21:36:03.477" v="60" actId="20577"/>
          <ac:spMkLst>
            <pc:docMk/>
            <pc:sldMk cId="3942955232" sldId="256"/>
            <ac:spMk id="100" creationId="{A6D7BF3B-2A82-4DFD-CB9C-2151CF57FE00}"/>
          </ac:spMkLst>
        </pc:spChg>
        <pc:spChg chg="mod">
          <ac:chgData name="Valentina Martinez Gonzalez" userId="02768b9b-8035-4af2-953d-6e44398e0e36" providerId="ADAL" clId="{E7542AA3-C36E-48D6-9B64-52CFB1F7542B}" dt="2023-04-26T21:35:46.320" v="56" actId="20577"/>
          <ac:spMkLst>
            <pc:docMk/>
            <pc:sldMk cId="3942955232" sldId="256"/>
            <ac:spMk id="104" creationId="{24A84857-D57E-0E2D-7564-D96DE6CBE4FD}"/>
          </ac:spMkLst>
        </pc:spChg>
        <pc:spChg chg="mod">
          <ac:chgData name="Valentina Martinez Gonzalez" userId="02768b9b-8035-4af2-953d-6e44398e0e36" providerId="ADAL" clId="{E7542AA3-C36E-48D6-9B64-52CFB1F7542B}" dt="2023-04-26T21:54:32.151" v="111" actId="1076"/>
          <ac:spMkLst>
            <pc:docMk/>
            <pc:sldMk cId="3942955232" sldId="256"/>
            <ac:spMk id="160" creationId="{D82C15F8-B51B-19D2-B797-241F809F3AC1}"/>
          </ac:spMkLst>
        </pc:spChg>
        <pc:spChg chg="mod">
          <ac:chgData name="Valentina Martinez Gonzalez" userId="02768b9b-8035-4af2-953d-6e44398e0e36" providerId="ADAL" clId="{E7542AA3-C36E-48D6-9B64-52CFB1F7542B}" dt="2023-04-26T21:53:19.065" v="69" actId="20577"/>
          <ac:spMkLst>
            <pc:docMk/>
            <pc:sldMk cId="3942955232" sldId="256"/>
            <ac:spMk id="161" creationId="{130B1194-6F30-551C-FD3E-F7066523E0A7}"/>
          </ac:spMkLst>
        </pc:spChg>
        <pc:spChg chg="mod">
          <ac:chgData name="Valentina Martinez Gonzalez" userId="02768b9b-8035-4af2-953d-6e44398e0e36" providerId="ADAL" clId="{E7542AA3-C36E-48D6-9B64-52CFB1F7542B}" dt="2023-04-26T21:54:46.679" v="113" actId="255"/>
          <ac:spMkLst>
            <pc:docMk/>
            <pc:sldMk cId="3942955232" sldId="256"/>
            <ac:spMk id="162" creationId="{106AD12F-9639-4E47-3AC7-33AB3657C51A}"/>
          </ac:spMkLst>
        </pc:spChg>
        <pc:spChg chg="del">
          <ac:chgData name="Valentina Martinez Gonzalez" userId="02768b9b-8035-4af2-953d-6e44398e0e36" providerId="ADAL" clId="{E7542AA3-C36E-48D6-9B64-52CFB1F7542B}" dt="2023-04-26T21:53:07.781" v="67" actId="478"/>
          <ac:spMkLst>
            <pc:docMk/>
            <pc:sldMk cId="3942955232" sldId="256"/>
            <ac:spMk id="217" creationId="{423842D5-0057-5DF8-C4BB-DD870D4483F8}"/>
          </ac:spMkLst>
        </pc:spChg>
        <pc:spChg chg="del">
          <ac:chgData name="Valentina Martinez Gonzalez" userId="02768b9b-8035-4af2-953d-6e44398e0e36" providerId="ADAL" clId="{E7542AA3-C36E-48D6-9B64-52CFB1F7542B}" dt="2023-04-26T21:53:07.781" v="67" actId="478"/>
          <ac:spMkLst>
            <pc:docMk/>
            <pc:sldMk cId="3942955232" sldId="256"/>
            <ac:spMk id="218" creationId="{6E4F409A-49FB-5303-3053-9D5E07F4B87E}"/>
          </ac:spMkLst>
        </pc:spChg>
        <pc:spChg chg="del">
          <ac:chgData name="Valentina Martinez Gonzalez" userId="02768b9b-8035-4af2-953d-6e44398e0e36" providerId="ADAL" clId="{E7542AA3-C36E-48D6-9B64-52CFB1F7542B}" dt="2023-04-26T21:53:07.781" v="67" actId="478"/>
          <ac:spMkLst>
            <pc:docMk/>
            <pc:sldMk cId="3942955232" sldId="256"/>
            <ac:spMk id="239" creationId="{1F0A9466-A24B-FC1F-C908-8710CC6F1D4C}"/>
          </ac:spMkLst>
        </pc:spChg>
        <pc:spChg chg="mod">
          <ac:chgData name="Valentina Martinez Gonzalez" userId="02768b9b-8035-4af2-953d-6e44398e0e36" providerId="ADAL" clId="{E7542AA3-C36E-48D6-9B64-52CFB1F7542B}" dt="2023-04-28T20:33:54.600" v="114" actId="20577"/>
          <ac:spMkLst>
            <pc:docMk/>
            <pc:sldMk cId="3942955232" sldId="256"/>
            <ac:spMk id="243" creationId="{90BDBAEA-8865-489F-A4D0-0CA8A7E50E35}"/>
          </ac:spMkLst>
        </pc:spChg>
        <pc:spChg chg="del">
          <ac:chgData name="Valentina Martinez Gonzalez" userId="02768b9b-8035-4af2-953d-6e44398e0e36" providerId="ADAL" clId="{E7542AA3-C36E-48D6-9B64-52CFB1F7542B}" dt="2023-04-26T21:53:07.781" v="67" actId="478"/>
          <ac:spMkLst>
            <pc:docMk/>
            <pc:sldMk cId="3942955232" sldId="256"/>
            <ac:spMk id="245" creationId="{7842D835-FED4-8143-83F8-EFF9C5849E30}"/>
          </ac:spMkLst>
        </pc:spChg>
        <pc:grpChg chg="del">
          <ac:chgData name="Valentina Martinez Gonzalez" userId="02768b9b-8035-4af2-953d-6e44398e0e36" providerId="ADAL" clId="{E7542AA3-C36E-48D6-9B64-52CFB1F7542B}" dt="2023-04-26T21:53:12.829" v="68" actId="478"/>
          <ac:grpSpMkLst>
            <pc:docMk/>
            <pc:sldMk cId="3942955232" sldId="256"/>
            <ac:grpSpMk id="163" creationId="{17CBE16F-B5CB-AFB1-C14A-D729CB4CFE09}"/>
          </ac:grpSpMkLst>
        </pc:grpChg>
        <pc:grpChg chg="del">
          <ac:chgData name="Valentina Martinez Gonzalez" userId="02768b9b-8035-4af2-953d-6e44398e0e36" providerId="ADAL" clId="{E7542AA3-C36E-48D6-9B64-52CFB1F7542B}" dt="2023-04-26T21:53:07.781" v="67" actId="478"/>
          <ac:grpSpMkLst>
            <pc:docMk/>
            <pc:sldMk cId="3942955232" sldId="256"/>
            <ac:grpSpMk id="219" creationId="{443012A6-7417-102C-F163-F3BE5E773E34}"/>
          </ac:grpSpMkLst>
        </pc:grpChg>
        <pc:picChg chg="add mod">
          <ac:chgData name="Valentina Martinez Gonzalez" userId="02768b9b-8035-4af2-953d-6e44398e0e36" providerId="ADAL" clId="{E7542AA3-C36E-48D6-9B64-52CFB1F7542B}" dt="2023-04-26T21:54:09.010" v="94" actId="688"/>
          <ac:picMkLst>
            <pc:docMk/>
            <pc:sldMk cId="3942955232" sldId="256"/>
            <ac:picMk id="3" creationId="{D1FF763D-2144-BF14-767F-9318787CB991}"/>
          </ac:picMkLst>
        </pc:picChg>
        <pc:picChg chg="mod">
          <ac:chgData name="Valentina Martinez Gonzalez" userId="02768b9b-8035-4af2-953d-6e44398e0e36" providerId="ADAL" clId="{E7542AA3-C36E-48D6-9B64-52CFB1F7542B}" dt="2023-04-26T21:54:28.737" v="110" actId="1076"/>
          <ac:picMkLst>
            <pc:docMk/>
            <pc:sldMk cId="3942955232" sldId="256"/>
            <ac:picMk id="247" creationId="{6202C254-798C-B15B-A0F4-2D66402B3B78}"/>
          </ac:picMkLst>
        </pc:picChg>
        <pc:cxnChg chg="del mod">
          <ac:chgData name="Valentina Martinez Gonzalez" userId="02768b9b-8035-4af2-953d-6e44398e0e36" providerId="ADAL" clId="{E7542AA3-C36E-48D6-9B64-52CFB1F7542B}" dt="2023-04-26T21:53:57.337" v="90" actId="478"/>
          <ac:cxnSpMkLst>
            <pc:docMk/>
            <pc:sldMk cId="3942955232" sldId="256"/>
            <ac:cxnSpMk id="192" creationId="{0BA37C43-C032-E363-0D3F-1893357AFFF8}"/>
          </ac:cxnSpMkLst>
        </pc:cxnChg>
        <pc:cxnChg chg="del">
          <ac:chgData name="Valentina Martinez Gonzalez" userId="02768b9b-8035-4af2-953d-6e44398e0e36" providerId="ADAL" clId="{E7542AA3-C36E-48D6-9B64-52CFB1F7542B}" dt="2023-04-26T21:53:07.781" v="67" actId="478"/>
          <ac:cxnSpMkLst>
            <pc:docMk/>
            <pc:sldMk cId="3942955232" sldId="256"/>
            <ac:cxnSpMk id="240" creationId="{0FEA7879-B3F7-5CE0-ABE3-A41C0206D4F6}"/>
          </ac:cxnSpMkLst>
        </pc:cxnChg>
      </pc:sldChg>
      <pc:sldChg chg="modSp mod">
        <pc:chgData name="Valentina Martinez Gonzalez" userId="02768b9b-8035-4af2-953d-6e44398e0e36" providerId="ADAL" clId="{E7542AA3-C36E-48D6-9B64-52CFB1F7542B}" dt="2023-05-02T20:39:16.577" v="1593" actId="20577"/>
        <pc:sldMkLst>
          <pc:docMk/>
          <pc:sldMk cId="3310582723" sldId="257"/>
        </pc:sldMkLst>
        <pc:spChg chg="mod">
          <ac:chgData name="Valentina Martinez Gonzalez" userId="02768b9b-8035-4af2-953d-6e44398e0e36" providerId="ADAL" clId="{E7542AA3-C36E-48D6-9B64-52CFB1F7542B}" dt="2023-04-28T20:45:16.852" v="237" actId="20577"/>
          <ac:spMkLst>
            <pc:docMk/>
            <pc:sldMk cId="3310582723" sldId="257"/>
            <ac:spMk id="16" creationId="{5A5DFF0A-05A2-8D57-3864-C01939C3A505}"/>
          </ac:spMkLst>
        </pc:spChg>
        <pc:spChg chg="mod">
          <ac:chgData name="Valentina Martinez Gonzalez" userId="02768b9b-8035-4af2-953d-6e44398e0e36" providerId="ADAL" clId="{E7542AA3-C36E-48D6-9B64-52CFB1F7542B}" dt="2023-04-28T20:45:59.551" v="257" actId="20577"/>
          <ac:spMkLst>
            <pc:docMk/>
            <pc:sldMk cId="3310582723" sldId="257"/>
            <ac:spMk id="17" creationId="{8E92D52E-DBA0-34DB-E5C5-19F2E44A7BA5}"/>
          </ac:spMkLst>
        </pc:spChg>
        <pc:graphicFrameChg chg="mod modGraphic">
          <ac:chgData name="Valentina Martinez Gonzalez" userId="02768b9b-8035-4af2-953d-6e44398e0e36" providerId="ADAL" clId="{E7542AA3-C36E-48D6-9B64-52CFB1F7542B}" dt="2023-05-02T20:39:16.577" v="1593" actId="20577"/>
          <ac:graphicFrameMkLst>
            <pc:docMk/>
            <pc:sldMk cId="3310582723" sldId="257"/>
            <ac:graphicFrameMk id="3" creationId="{46CD4ADA-10DA-1C07-0D3D-3A72F74FBBE0}"/>
          </ac:graphicFrameMkLst>
        </pc:graphicFrameChg>
      </pc:sldChg>
      <pc:sldChg chg="modSp mod">
        <pc:chgData name="Valentina Martinez Gonzalez" userId="02768b9b-8035-4af2-953d-6e44398e0e36" providerId="ADAL" clId="{E7542AA3-C36E-48D6-9B64-52CFB1F7542B}" dt="2023-04-26T21:31:38.538" v="49" actId="20577"/>
        <pc:sldMkLst>
          <pc:docMk/>
          <pc:sldMk cId="1287035503" sldId="258"/>
        </pc:sldMkLst>
        <pc:spChg chg="mod">
          <ac:chgData name="Valentina Martinez Gonzalez" userId="02768b9b-8035-4af2-953d-6e44398e0e36" providerId="ADAL" clId="{E7542AA3-C36E-48D6-9B64-52CFB1F7542B}" dt="2023-04-26T21:31:38.538" v="49" actId="20577"/>
          <ac:spMkLst>
            <pc:docMk/>
            <pc:sldMk cId="1287035503" sldId="258"/>
            <ac:spMk id="3" creationId="{64A7DC27-AD9C-412A-0AA2-2C64AE48956D}"/>
          </ac:spMkLst>
        </pc:spChg>
      </pc:sldChg>
      <pc:sldChg chg="addSp delSp modSp mod">
        <pc:chgData name="Valentina Martinez Gonzalez" userId="02768b9b-8035-4af2-953d-6e44398e0e36" providerId="ADAL" clId="{E7542AA3-C36E-48D6-9B64-52CFB1F7542B}" dt="2023-05-02T20:39:30.896" v="1612" actId="20577"/>
        <pc:sldMkLst>
          <pc:docMk/>
          <pc:sldMk cId="2797369895" sldId="260"/>
        </pc:sldMkLst>
        <pc:spChg chg="del">
          <ac:chgData name="Valentina Martinez Gonzalez" userId="02768b9b-8035-4af2-953d-6e44398e0e36" providerId="ADAL" clId="{E7542AA3-C36E-48D6-9B64-52CFB1F7542B}" dt="2023-04-28T21:09:26.925" v="740" actId="478"/>
          <ac:spMkLst>
            <pc:docMk/>
            <pc:sldMk cId="2797369895" sldId="260"/>
            <ac:spMk id="3" creationId="{6B0FE6DA-FBB4-244D-953F-E79F2157658F}"/>
          </ac:spMkLst>
        </pc:spChg>
        <pc:spChg chg="del">
          <ac:chgData name="Valentina Martinez Gonzalez" userId="02768b9b-8035-4af2-953d-6e44398e0e36" providerId="ADAL" clId="{E7542AA3-C36E-48D6-9B64-52CFB1F7542B}" dt="2023-04-28T21:09:28.469" v="741" actId="478"/>
          <ac:spMkLst>
            <pc:docMk/>
            <pc:sldMk cId="2797369895" sldId="260"/>
            <ac:spMk id="4" creationId="{386579A8-CEA1-572F-27EB-57325F69504D}"/>
          </ac:spMkLst>
        </pc:spChg>
        <pc:spChg chg="mod">
          <ac:chgData name="Valentina Martinez Gonzalez" userId="02768b9b-8035-4af2-953d-6e44398e0e36" providerId="ADAL" clId="{E7542AA3-C36E-48D6-9B64-52CFB1F7542B}" dt="2023-04-28T21:50:31.386" v="1591" actId="20577"/>
          <ac:spMkLst>
            <pc:docMk/>
            <pc:sldMk cId="2797369895" sldId="260"/>
            <ac:spMk id="5" creationId="{1B989277-F6D9-ED72-D69E-6E979C0BDC58}"/>
          </ac:spMkLst>
        </pc:spChg>
        <pc:spChg chg="mod">
          <ac:chgData name="Valentina Martinez Gonzalez" userId="02768b9b-8035-4af2-953d-6e44398e0e36" providerId="ADAL" clId="{E7542AA3-C36E-48D6-9B64-52CFB1F7542B}" dt="2023-04-28T21:47:36.925" v="1308" actId="1076"/>
          <ac:spMkLst>
            <pc:docMk/>
            <pc:sldMk cId="2797369895" sldId="260"/>
            <ac:spMk id="9" creationId="{4D844AEF-E3EF-9903-7E38-4FE39DAEBCFE}"/>
          </ac:spMkLst>
        </pc:spChg>
        <pc:spChg chg="mod">
          <ac:chgData name="Valentina Martinez Gonzalez" userId="02768b9b-8035-4af2-953d-6e44398e0e36" providerId="ADAL" clId="{E7542AA3-C36E-48D6-9B64-52CFB1F7542B}" dt="2023-05-02T20:39:30.896" v="1612" actId="20577"/>
          <ac:spMkLst>
            <pc:docMk/>
            <pc:sldMk cId="2797369895" sldId="260"/>
            <ac:spMk id="10" creationId="{1E9A86AB-66D6-1ABE-0396-EC481E8788D5}"/>
          </ac:spMkLst>
        </pc:spChg>
        <pc:spChg chg="mod">
          <ac:chgData name="Valentina Martinez Gonzalez" userId="02768b9b-8035-4af2-953d-6e44398e0e36" providerId="ADAL" clId="{E7542AA3-C36E-48D6-9B64-52CFB1F7542B}" dt="2023-04-28T21:47:25.341" v="1306" actId="1076"/>
          <ac:spMkLst>
            <pc:docMk/>
            <pc:sldMk cId="2797369895" sldId="260"/>
            <ac:spMk id="11" creationId="{CAB48773-69F1-EF5F-BB50-0A28D5B78B46}"/>
          </ac:spMkLst>
        </pc:spChg>
        <pc:spChg chg="del">
          <ac:chgData name="Valentina Martinez Gonzalez" userId="02768b9b-8035-4af2-953d-6e44398e0e36" providerId="ADAL" clId="{E7542AA3-C36E-48D6-9B64-52CFB1F7542B}" dt="2023-04-28T21:47:33.861" v="1307" actId="478"/>
          <ac:spMkLst>
            <pc:docMk/>
            <pc:sldMk cId="2797369895" sldId="260"/>
            <ac:spMk id="13" creationId="{D769053C-8297-9438-7758-72CB72AECF0D}"/>
          </ac:spMkLst>
        </pc:spChg>
        <pc:picChg chg="mod">
          <ac:chgData name="Valentina Martinez Gonzalez" userId="02768b9b-8035-4af2-953d-6e44398e0e36" providerId="ADAL" clId="{E7542AA3-C36E-48D6-9B64-52CFB1F7542B}" dt="2023-04-28T21:14:07.289" v="744" actId="1076"/>
          <ac:picMkLst>
            <pc:docMk/>
            <pc:sldMk cId="2797369895" sldId="260"/>
            <ac:picMk id="7" creationId="{079683B7-00D8-2988-E566-A8EE7DE2E046}"/>
          </ac:picMkLst>
        </pc:picChg>
        <pc:picChg chg="add del mod">
          <ac:chgData name="Valentina Martinez Gonzalez" userId="02768b9b-8035-4af2-953d-6e44398e0e36" providerId="ADAL" clId="{E7542AA3-C36E-48D6-9B64-52CFB1F7542B}" dt="2023-04-28T21:15:44.190" v="749" actId="478"/>
          <ac:picMkLst>
            <pc:docMk/>
            <pc:sldMk cId="2797369895" sldId="260"/>
            <ac:picMk id="12" creationId="{B7542BAF-5F80-E663-9853-3A6AAB65B032}"/>
          </ac:picMkLst>
        </pc:picChg>
        <pc:picChg chg="del">
          <ac:chgData name="Valentina Martinez Gonzalez" userId="02768b9b-8035-4af2-953d-6e44398e0e36" providerId="ADAL" clId="{E7542AA3-C36E-48D6-9B64-52CFB1F7542B}" dt="2023-04-28T21:14:04.252" v="742" actId="478"/>
          <ac:picMkLst>
            <pc:docMk/>
            <pc:sldMk cId="2797369895" sldId="260"/>
            <ac:picMk id="15" creationId="{50236A18-AC30-39C4-A01E-B74C708873F6}"/>
          </ac:picMkLst>
        </pc:picChg>
        <pc:picChg chg="add mod modCrop">
          <ac:chgData name="Valentina Martinez Gonzalez" userId="02768b9b-8035-4af2-953d-6e44398e0e36" providerId="ADAL" clId="{E7542AA3-C36E-48D6-9B64-52CFB1F7542B}" dt="2023-04-28T21:46:13.040" v="1170" actId="1076"/>
          <ac:picMkLst>
            <pc:docMk/>
            <pc:sldMk cId="2797369895" sldId="260"/>
            <ac:picMk id="16" creationId="{E64B0573-CA2E-4805-570F-1F2456238941}"/>
          </ac:picMkLst>
        </pc:picChg>
      </pc:sldChg>
      <pc:sldChg chg="modSp mod">
        <pc:chgData name="Valentina Martinez Gonzalez" userId="02768b9b-8035-4af2-953d-6e44398e0e36" providerId="ADAL" clId="{E7542AA3-C36E-48D6-9B64-52CFB1F7542B}" dt="2023-04-28T21:24:27.998" v="759" actId="27918"/>
        <pc:sldMkLst>
          <pc:docMk/>
          <pc:sldMk cId="2810108242" sldId="261"/>
        </pc:sldMkLst>
        <pc:graphicFrameChg chg="mod">
          <ac:chgData name="Valentina Martinez Gonzalez" userId="02768b9b-8035-4af2-953d-6e44398e0e36" providerId="ADAL" clId="{E7542AA3-C36E-48D6-9B64-52CFB1F7542B}" dt="2023-04-28T20:52:12.286" v="272"/>
          <ac:graphicFrameMkLst>
            <pc:docMk/>
            <pc:sldMk cId="2810108242" sldId="261"/>
            <ac:graphicFrameMk id="72" creationId="{1101BBD8-603A-1162-3DE3-6DA5B9F2BE17}"/>
          </ac:graphicFrameMkLst>
        </pc:graphicFrame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3.2888214837702524E-2"/>
          <c:y val="4.6437430906861145E-3"/>
          <c:w val="0.96382879810242306"/>
          <c:h val="0.66515681146908689"/>
        </c:manualLayout>
      </c:layout>
      <c:ofPieChart>
        <c:ofPieType val="pie"/>
        <c:varyColors val="1"/>
        <c:ser>
          <c:idx val="0"/>
          <c:order val="0"/>
          <c:explosion val="2"/>
          <c:dPt>
            <c:idx val="0"/>
            <c:bubble3D val="0"/>
            <c:spPr>
              <a:gradFill rotWithShape="1">
                <a:gsLst>
                  <a:gs pos="0">
                    <a:schemeClr val="accent1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1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1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3449-453A-8903-B7B993F06742}"/>
              </c:ext>
            </c:extLst>
          </c:dPt>
          <c:dPt>
            <c:idx val="1"/>
            <c:bubble3D val="0"/>
            <c:explosion val="0"/>
            <c:spPr>
              <a:solidFill>
                <a:srgbClr val="FF6600"/>
              </a:soli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3449-453A-8903-B7B993F06742}"/>
              </c:ext>
            </c:extLst>
          </c:dPt>
          <c:dPt>
            <c:idx val="2"/>
            <c:bubble3D val="0"/>
            <c:spPr>
              <a:solidFill>
                <a:srgbClr val="CC3399"/>
              </a:soli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3449-453A-8903-B7B993F06742}"/>
              </c:ext>
            </c:extLst>
          </c:dPt>
          <c:dPt>
            <c:idx val="3"/>
            <c:bubble3D val="0"/>
            <c:spPr>
              <a:gradFill rotWithShape="1">
                <a:gsLst>
                  <a:gs pos="0">
                    <a:schemeClr val="accent4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4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4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7-3449-453A-8903-B7B993F06742}"/>
              </c:ext>
            </c:extLst>
          </c:dPt>
          <c:dPt>
            <c:idx val="4"/>
            <c:bubble3D val="0"/>
            <c:spPr>
              <a:solidFill>
                <a:srgbClr val="00B0F0"/>
              </a:soli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9-3449-453A-8903-B7B993F06742}"/>
              </c:ext>
            </c:extLst>
          </c:dPt>
          <c:dPt>
            <c:idx val="5"/>
            <c:bubble3D val="0"/>
            <c:spPr>
              <a:solidFill>
                <a:srgbClr val="00B050"/>
              </a:soli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B-3449-453A-8903-B7B993F06742}"/>
              </c:ext>
            </c:extLst>
          </c:dPt>
          <c:dPt>
            <c:idx val="6"/>
            <c:bubble3D val="0"/>
            <c:spPr>
              <a:solidFill>
                <a:srgbClr val="CCCC00"/>
              </a:soli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D-3449-453A-8903-B7B993F06742}"/>
              </c:ext>
            </c:extLst>
          </c:dPt>
          <c:dPt>
            <c:idx val="7"/>
            <c:bubble3D val="0"/>
            <c:explosion val="1"/>
            <c:spPr>
              <a:solidFill>
                <a:srgbClr val="F22D1E"/>
              </a:soli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F-3449-453A-8903-B7B993F06742}"/>
              </c:ext>
            </c:extLst>
          </c:dPt>
          <c:dPt>
            <c:idx val="8"/>
            <c:bubble3D val="0"/>
            <c:spPr>
              <a:solidFill>
                <a:srgbClr val="38E4AB"/>
              </a:soli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1-3449-453A-8903-B7B993F06742}"/>
              </c:ext>
            </c:extLst>
          </c:dPt>
          <c:dPt>
            <c:idx val="9"/>
            <c:bubble3D val="0"/>
            <c:spPr>
              <a:gradFill rotWithShape="1">
                <a:gsLst>
                  <a:gs pos="0">
                    <a:schemeClr val="accent4">
                      <a:lumMod val="60000"/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4">
                      <a:lumMod val="60000"/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4">
                      <a:lumMod val="60000"/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3-3449-453A-8903-B7B993F06742}"/>
              </c:ext>
            </c:extLst>
          </c:dPt>
          <c:dPt>
            <c:idx val="10"/>
            <c:bubble3D val="0"/>
            <c:spPr>
              <a:gradFill rotWithShape="1">
                <a:gsLst>
                  <a:gs pos="0">
                    <a:schemeClr val="accent5">
                      <a:lumMod val="60000"/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5">
                      <a:lumMod val="60000"/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5">
                      <a:lumMod val="60000"/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5-D567-487C-AC1E-057DC98517A8}"/>
              </c:ext>
            </c:extLst>
          </c:dPt>
          <c:dPt>
            <c:idx val="11"/>
            <c:bubble3D val="0"/>
            <c:explosion val="10"/>
            <c:spPr>
              <a:solidFill>
                <a:srgbClr val="FFFF00"/>
              </a:soli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4-D567-487C-AC1E-057DC98517A8}"/>
              </c:ext>
            </c:extLst>
          </c:dPt>
          <c:dLbls>
            <c:dLbl>
              <c:idx val="0"/>
              <c:layout>
                <c:manualLayout>
                  <c:x val="1.9015952500016286E-3"/>
                  <c:y val="-3.9956079773729038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3449-453A-8903-B7B993F06742}"/>
                </c:ext>
              </c:extLst>
            </c:dLbl>
            <c:dLbl>
              <c:idx val="1"/>
              <c:layout>
                <c:manualLayout>
                  <c:x val="-1.2744649535981227E-2"/>
                  <c:y val="-4.8530381827010102E-3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3449-453A-8903-B7B993F06742}"/>
                </c:ext>
              </c:extLst>
            </c:dLbl>
            <c:dLbl>
              <c:idx val="2"/>
              <c:layout>
                <c:manualLayout>
                  <c:x val="6.2223183928970197E-3"/>
                  <c:y val="-1.7091973442315913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3449-453A-8903-B7B993F06742}"/>
                </c:ext>
              </c:extLst>
            </c:dLbl>
            <c:dLbl>
              <c:idx val="3"/>
              <c:layout>
                <c:manualLayout>
                  <c:x val="-1.1406163877669897E-2"/>
                  <c:y val="-1.0426334517333727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3449-453A-8903-B7B993F06742}"/>
                </c:ext>
              </c:extLst>
            </c:dLbl>
            <c:dLbl>
              <c:idx val="4"/>
              <c:layout>
                <c:manualLayout>
                  <c:x val="8.801320567244305E-3"/>
                  <c:y val="5.0309004170743061E-3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3449-453A-8903-B7B993F06742}"/>
                </c:ext>
              </c:extLst>
            </c:dLbl>
            <c:dLbl>
              <c:idx val="5"/>
              <c:layout>
                <c:manualLayout>
                  <c:x val="7.8318520115052692E-3"/>
                  <c:y val="1.0947756114800746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3449-453A-8903-B7B993F06742}"/>
                </c:ext>
              </c:extLst>
            </c:dLbl>
            <c:dLbl>
              <c:idx val="6"/>
              <c:layout>
                <c:manualLayout>
                  <c:x val="2.2934008269731482E-2"/>
                  <c:y val="-1.3224728303901119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3449-453A-8903-B7B993F06742}"/>
                </c:ext>
              </c:extLst>
            </c:dLbl>
            <c:dLbl>
              <c:idx val="7"/>
              <c:layout>
                <c:manualLayout>
                  <c:x val="1.2548200418613705E-2"/>
                  <c:y val="-2.339640728030971E-3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3449-453A-8903-B7B993F06742}"/>
                </c:ext>
              </c:extLst>
            </c:dLbl>
            <c:dLbl>
              <c:idx val="8"/>
              <c:layout>
                <c:manualLayout>
                  <c:x val="7.9160228957966209E-3"/>
                  <c:y val="4.344422633643729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3449-453A-8903-B7B993F06742}"/>
                </c:ext>
              </c:extLst>
            </c:dLbl>
            <c:dLbl>
              <c:idx val="11"/>
              <c:layout>
                <c:manualLayout>
                  <c:x val="2.9916119574519952E-3"/>
                  <c:y val="-7.2407043894062217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D567-487C-AC1E-057DC98517A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>
                  <a:solidFill>
                    <a:schemeClr val="lt1">
                      <a:lumMod val="95000"/>
                      <a:alpha val="54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Hoja1!$A$2:$A$9</c:f>
              <c:strCache>
                <c:ptCount val="8"/>
                <c:pt idx="0">
                  <c:v>OFERTAS LABORALES FALSAS</c:v>
                </c:pt>
                <c:pt idx="1">
                  <c:v>OFERTAS CONTRATO DE ALIMENTOS, HOTELES Y RESTAURANTES</c:v>
                </c:pt>
                <c:pt idx="2">
                  <c:v>CONCESIONES - INTERVENTORÍAS</c:v>
                </c:pt>
                <c:pt idx="3">
                  <c:v>MANTENIMIENTO DE VÍA</c:v>
                </c:pt>
                <c:pt idx="4">
                  <c:v>ADMINISTRATIVO</c:v>
                </c:pt>
                <c:pt idx="5">
                  <c:v>PREDIAL</c:v>
                </c:pt>
                <c:pt idx="6">
                  <c:v>PEAJES</c:v>
                </c:pt>
                <c:pt idx="7">
                  <c:v>ACCIDENTALIDAD</c:v>
                </c:pt>
              </c:strCache>
            </c:strRef>
          </c:cat>
          <c:val>
            <c:numRef>
              <c:f>Hoja1!$B$2:$B$9</c:f>
              <c:numCache>
                <c:formatCode>General</c:formatCode>
                <c:ptCount val="8"/>
                <c:pt idx="0">
                  <c:v>469</c:v>
                </c:pt>
                <c:pt idx="1">
                  <c:v>29</c:v>
                </c:pt>
                <c:pt idx="2">
                  <c:v>16</c:v>
                </c:pt>
                <c:pt idx="3">
                  <c:v>16</c:v>
                </c:pt>
                <c:pt idx="4">
                  <c:v>3</c:v>
                </c:pt>
                <c:pt idx="5">
                  <c:v>5</c:v>
                </c:pt>
                <c:pt idx="6">
                  <c:v>8</c:v>
                </c:pt>
                <c:pt idx="7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6-3449-453A-8903-B7B993F06742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gapWidth val="35"/>
        <c:splitType val="cust"/>
        <c:custSplit>
          <c:secondPiePt val="1"/>
          <c:secondPiePt val="2"/>
          <c:secondPiePt val="3"/>
          <c:secondPiePt val="4"/>
          <c:secondPiePt val="5"/>
          <c:secondPiePt val="6"/>
          <c:secondPiePt val="7"/>
          <c:secondPiePt val="8"/>
          <c:secondPiePt val="9"/>
          <c:secondPiePt val="10"/>
        </c:custSplit>
        <c:secondPieSize val="75"/>
        <c:serLines>
          <c:spPr>
            <a:ln w="9525" cap="flat" cmpd="sng" algn="ctr">
              <a:solidFill>
                <a:schemeClr val="lt1">
                  <a:lumMod val="95000"/>
                  <a:alpha val="54000"/>
                </a:schemeClr>
              </a:solidFill>
              <a:round/>
            </a:ln>
            <a:effectLst/>
          </c:spPr>
        </c:serLines>
      </c:ofPie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0731144482216932"/>
          <c:y val="0.67748852756387323"/>
          <c:w val="0.73449153065943418"/>
          <c:h val="0.3073086615521112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lt1">
                  <a:lumMod val="85000"/>
                </a:schemeClr>
              </a:solidFill>
              <a:latin typeface="+mn-lt"/>
              <a:ea typeface="+mn-ea"/>
              <a:cs typeface="+mn-cs"/>
            </a:defRPr>
          </a:pPr>
          <a:endParaRPr lang="es-CO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s-CO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38">
  <cs:axisTitle>
    <cs:lnRef idx="0"/>
    <cs:fillRef idx="0"/>
    <cs:effectRef idx="0"/>
    <cs:fontRef idx="minor">
      <a:schemeClr val="lt1">
        <a:lumMod val="85000"/>
      </a:schemeClr>
    </cs:fontRef>
    <cs:defRPr sz="1197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1197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330" kern="1200"/>
  </cs:chartArea>
  <cs:dataLabel>
    <cs:lnRef idx="0"/>
    <cs:fillRef idx="0"/>
    <cs:effectRef idx="0"/>
    <cs:fontRef idx="minor">
      <a:schemeClr val="lt1">
        <a:lumMod val="8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1197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2128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1197" kern="1200"/>
  </cs:valueAxis>
  <cs:wall>
    <cs:lnRef idx="0"/>
    <cs:fillRef idx="0"/>
    <cs:effectRef idx="0"/>
    <cs:fontRef idx="minor">
      <a:schemeClr val="tx1"/>
    </cs:fontRef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AFAE846-964E-478C-AA63-EEFC5E18E070}" type="datetimeFigureOut">
              <a:rPr lang="es-ES" smtClean="0"/>
              <a:t>02/05/2023</a:t>
            </a:fld>
            <a:endParaRPr lang="es-E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2780D4-7A5A-4CDB-B409-ABE533486BF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370914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76918E-5EA8-11C4-C897-1475C883DCB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CC7D113-4F5D-13A3-8098-ACAD3FCFF8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s-E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F01DF4-FDEB-8A09-0A27-BFD3746F96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BE366-8242-424F-8402-4E0933C83F4A}" type="datetime1">
              <a:rPr lang="es-ES" smtClean="0"/>
              <a:t>02/05/2023</a:t>
            </a:fld>
            <a:endParaRPr lang="es-E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586D3B-61EA-A6BE-8596-6F01BF23D2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BEEA45-AF3C-052F-62ED-007A2B2F59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2A9ED-F10F-4D88-A8B1-084729BD525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061724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6AAD73-0934-A613-222C-CB4A1BF229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D9DF75B-F28A-4721-ADD0-6FB14AADAF5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5C5F90-182F-DA47-1830-34274CAA13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88899-B22E-4B58-B331-D91C579DA2AA}" type="datetime1">
              <a:rPr lang="es-ES" smtClean="0"/>
              <a:t>02/05/2023</a:t>
            </a:fld>
            <a:endParaRPr lang="es-E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CD1073-E153-9BE8-4DC1-10A7657FA0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08EE9C-DC58-18CC-D169-80A7768A40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2A9ED-F10F-4D88-A8B1-084729BD525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817368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85ADFC0-DD45-9E9C-AD11-D1AE2871F83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1BE7225-0504-C905-6629-0D9CF412CA9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2621951-46F7-BF39-C1C7-EC812244BF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F50669-A536-4B75-8F83-A058D2F5EA49}" type="datetime1">
              <a:rPr lang="es-ES" smtClean="0"/>
              <a:t>02/05/2023</a:t>
            </a:fld>
            <a:endParaRPr lang="es-E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6C544C-64C8-C0A2-8BEC-CF80135609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C3AACA-9B28-FB6D-D399-934449FF2E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2A9ED-F10F-4D88-A8B1-084729BD525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827329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6BAD4A-7BDB-4389-AF53-0C76E06D80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D292F8-4223-651D-6A9D-8077391E65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18D7CF-1A15-BD0B-508A-ABD48BD741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378DE-B9FC-417A-826B-CB1415D5599E}" type="datetime1">
              <a:rPr lang="es-ES" smtClean="0"/>
              <a:t>02/05/2023</a:t>
            </a:fld>
            <a:endParaRPr lang="es-E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B553F7-55AA-5FBF-1F82-9F2912779E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694942-8707-DAF3-5FD5-8F1246F30F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2A9ED-F10F-4D88-A8B1-084729BD525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948086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2BE320-E04F-D568-69C0-C07757EB89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8F7B311-89C3-5860-ED1A-9E2F916789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92E470-DFB8-565A-411B-4F65ABCE48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4700EA-6357-4413-A1DF-86543A421A59}" type="datetime1">
              <a:rPr lang="es-ES" smtClean="0"/>
              <a:t>02/05/2023</a:t>
            </a:fld>
            <a:endParaRPr lang="es-E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AA4735A-67E8-DB29-7474-95E6046FAF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3356ED-E895-B7C0-8DFB-8E9B2003C8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2A9ED-F10F-4D88-A8B1-084729BD525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43463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226682-70D4-3099-0FB5-1ED3C71A0D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02749B-F368-78E8-6B61-23E575A9AEE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50E2E07-F817-046B-2823-A5B22AFFB92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16ECE48-3210-5B12-84C3-68AAFE90D7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4354BD-15BF-4A94-B7AB-D412BD50C5E9}" type="datetime1">
              <a:rPr lang="es-ES" smtClean="0"/>
              <a:t>02/05/2023</a:t>
            </a:fld>
            <a:endParaRPr lang="es-E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D1B5D58-22CC-2D9A-69D2-9174FFA4F7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828F641-FD27-3026-FCB4-F85BC6189D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2A9ED-F10F-4D88-A8B1-084729BD525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527635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068AF2-E78B-CAD0-85F4-CBF903F854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37DBC3F-4789-024D-8915-71F2F7767C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E992D41-F582-C9CC-0B6A-5486D135A6B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532A447-1EB1-FA2C-141F-08DEFE3251C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B4227C9-68CF-B138-5EA4-C704F8EE5CC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64AE279-8A4C-4294-5529-2B409C938F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5139C-0B16-4290-A6BF-75D3B368A007}" type="datetime1">
              <a:rPr lang="es-ES" smtClean="0"/>
              <a:t>02/05/2023</a:t>
            </a:fld>
            <a:endParaRPr lang="es-E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757E941-65C8-717B-A94E-5F269A084B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638D95C-8CBA-AD77-EE50-40E361C3FE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2A9ED-F10F-4D88-A8B1-084729BD525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773634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501984-540C-012B-C025-E8CFD48EEB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ABA8CE3-9C27-C43A-1BA4-39C89E9B70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96ACD-FCCB-489C-809D-4B6DB9110F7A}" type="datetime1">
              <a:rPr lang="es-ES" smtClean="0"/>
              <a:t>02/05/2023</a:t>
            </a:fld>
            <a:endParaRPr lang="es-E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1AAEDDA-0C55-C0D8-0E3D-AC33D0CE4A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31AEC76-213F-B24C-4AD1-F0E2CEBB07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2A9ED-F10F-4D88-A8B1-084729BD525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629304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E57A598-ACFF-8F1D-D1A0-3B3EE78896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9ED67-27B1-4DDB-B3CA-723172AFD405}" type="datetime1">
              <a:rPr lang="es-ES" smtClean="0"/>
              <a:t>02/05/2023</a:t>
            </a:fld>
            <a:endParaRPr lang="es-E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0080E01-2B9B-14A9-7191-2D0D0C0F05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2220A80-11F4-D751-5F44-5169FBD07D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2A9ED-F10F-4D88-A8B1-084729BD525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763635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1943FB-0ED2-F413-A89A-74276290A9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89B599-827A-BA69-B1E7-961938B462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646CEFD-DD19-20A2-7D55-A4E27EE6833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4A50720-8EED-8BCF-ACF4-22ED42BD14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0D562-0FD8-4444-A106-EA96D4FB48D1}" type="datetime1">
              <a:rPr lang="es-ES" smtClean="0"/>
              <a:t>02/05/2023</a:t>
            </a:fld>
            <a:endParaRPr lang="es-E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7D546E4-EB23-10B5-A1ED-327CC620CC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4C667B0-269E-5947-BAE8-09EE3B2161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2A9ED-F10F-4D88-A8B1-084729BD525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592395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E7FD6C-DDC3-6763-786F-62E78680B3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ABE62F8-68BA-E86C-DC40-CAAF1A7B932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17B6112-3B8C-FF7A-8E01-2691C03E682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F5EB0AE-73DC-6218-5541-F796ABD248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A9FFB-8330-4689-BF75-A4A9EC132936}" type="datetime1">
              <a:rPr lang="es-ES" smtClean="0"/>
              <a:t>02/05/2023</a:t>
            </a:fld>
            <a:endParaRPr lang="es-E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8156D66-5A7F-5BA8-1AEB-F46603255F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8359BFC-C2C4-5EC2-4BD0-50B8EA963C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2A9ED-F10F-4D88-A8B1-084729BD525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088885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D5C164E-6D6E-5FB2-431F-8186A141A9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CCCB6D4-4186-5D7A-D10F-EE19BC65BF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310E2B-1186-57C7-6C8F-8CEECAC39B8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0C977D-7371-4F5C-A6DE-DCD85D09C5C6}" type="datetime1">
              <a:rPr lang="es-ES" smtClean="0"/>
              <a:t>02/05/2023</a:t>
            </a:fld>
            <a:endParaRPr lang="es-E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95695A-E6D8-711B-1284-D6CFF0990FC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89B4D46-5FAE-B51E-47BD-62BC0B04CA8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42A9ED-F10F-4D88-A8B1-084729BD525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52040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Graphical user interface, application&#10;&#10;Description automatically generated">
            <a:extLst>
              <a:ext uri="{FF2B5EF4-FFF2-40B4-BE49-F238E27FC236}">
                <a16:creationId xmlns:a16="http://schemas.microsoft.com/office/drawing/2014/main" id="{A38D7082-DFBE-7456-DD19-B69D89D05286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4A7DC27-AD9C-412A-0AA2-2C64AE48956D}"/>
              </a:ext>
            </a:extLst>
          </p:cNvPr>
          <p:cNvSpPr txBox="1">
            <a:spLocks/>
          </p:cNvSpPr>
          <p:nvPr/>
        </p:nvSpPr>
        <p:spPr>
          <a:xfrm>
            <a:off x="6414448" y="2493362"/>
            <a:ext cx="5268036" cy="14942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95250" marR="0" lvl="0" indent="0" algn="r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0054BC"/>
              </a:buClr>
              <a:buSzPts val="2100"/>
              <a:buFont typeface="Arial"/>
              <a:buNone/>
              <a:defRPr sz="3000" b="0" i="0" u="none" strike="noStrike" cap="none">
                <a:solidFill>
                  <a:srgbClr val="0054BC"/>
                </a:solidFill>
                <a:latin typeface="Work Sans"/>
                <a:ea typeface="Work Sans"/>
                <a:cs typeface="Work Sans"/>
                <a:sym typeface="Work Sans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rgbClr val="0054BC"/>
                </a:solidFill>
                <a:latin typeface="Work Sans"/>
                <a:ea typeface="Work Sans"/>
                <a:cs typeface="Work Sans"/>
                <a:sym typeface="Work Sans"/>
              </a:defRPr>
            </a:lvl2pPr>
            <a:lvl3pPr marL="1371600" marR="0" lvl="2" indent="-3238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rgbClr val="0054BC"/>
                </a:solidFill>
                <a:latin typeface="Work Sans"/>
                <a:ea typeface="Work Sans"/>
                <a:cs typeface="Work Sans"/>
                <a:sym typeface="Work Sans"/>
              </a:defRPr>
            </a:lvl3pPr>
            <a:lvl4pPr marL="1828800" marR="0" lvl="3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rgbClr val="0054BC"/>
                </a:solidFill>
                <a:latin typeface="Work Sans"/>
                <a:ea typeface="Work Sans"/>
                <a:cs typeface="Work Sans"/>
                <a:sym typeface="Work Sans"/>
              </a:defRPr>
            </a:lvl4pPr>
            <a:lvl5pPr marL="2286000" marR="0" lvl="4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rgbClr val="0054BC"/>
                </a:solidFill>
                <a:latin typeface="Work Sans"/>
                <a:ea typeface="Work Sans"/>
                <a:cs typeface="Work Sans"/>
                <a:sym typeface="Work Sans"/>
              </a:defRPr>
            </a:lvl5pPr>
            <a:lvl6pPr marL="2743200" marR="0" lvl="5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rgbClr val="0054BC"/>
                </a:solidFill>
                <a:latin typeface="Work Sans"/>
                <a:ea typeface="Work Sans"/>
                <a:cs typeface="Work Sans"/>
                <a:sym typeface="Work Sans"/>
              </a:defRPr>
            </a:lvl6pPr>
            <a:lvl7pPr marL="3200400" marR="0" lvl="6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rgbClr val="0054BC"/>
                </a:solidFill>
                <a:latin typeface="Work Sans"/>
                <a:ea typeface="Work Sans"/>
                <a:cs typeface="Work Sans"/>
                <a:sym typeface="Work Sans"/>
              </a:defRPr>
            </a:lvl7pPr>
            <a:lvl8pPr marL="3657600" marR="0" lvl="7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rgbClr val="0054BC"/>
                </a:solidFill>
                <a:latin typeface="Work Sans"/>
                <a:ea typeface="Work Sans"/>
                <a:cs typeface="Work Sans"/>
                <a:sym typeface="Work Sans"/>
              </a:defRPr>
            </a:lvl8pPr>
            <a:lvl9pPr marL="4114800" marR="0" lvl="8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rgbClr val="0054BC"/>
                </a:solidFill>
                <a:latin typeface="Work Sans"/>
                <a:ea typeface="Work Sans"/>
                <a:cs typeface="Work Sans"/>
                <a:sym typeface="Work Sans"/>
              </a:defRPr>
            </a:lvl9pPr>
          </a:lstStyle>
          <a:p>
            <a:pPr marL="95250" marR="0" lvl="0" indent="0" algn="ctr" defTabSz="914400" rtl="0" eaLnBrk="1" fontAlgn="auto" latinLnBrk="0" hangingPunct="1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0054BC"/>
              </a:buClr>
              <a:buSzPts val="2100"/>
              <a:buFont typeface="Arial"/>
              <a:buNone/>
              <a:tabLst/>
              <a:defRPr/>
            </a:pPr>
            <a:r>
              <a:rPr kumimoji="0" lang="es-CO" sz="3200" b="1" i="0" u="none" strike="noStrike" kern="0" cap="none" spc="0" normalizeH="0" baseline="0" noProof="0" dirty="0">
                <a:ln>
                  <a:noFill/>
                </a:ln>
                <a:solidFill>
                  <a:srgbClr val="B7CFFF">
                    <a:lumMod val="25000"/>
                  </a:srgbClr>
                </a:solidFill>
                <a:effectLst/>
                <a:uLnTx/>
                <a:uFillTx/>
                <a:latin typeface="Work Sans" pitchFamily="2" charset="0"/>
                <a:sym typeface="Work Sans"/>
              </a:rPr>
              <a:t>INFORME</a:t>
            </a:r>
            <a:r>
              <a:rPr kumimoji="0" lang="es-CO" sz="3200" b="1" i="0" u="none" strike="noStrike" kern="0" cap="none" spc="0" normalizeH="0" baseline="0" noProof="0" dirty="0">
                <a:ln>
                  <a:noFill/>
                </a:ln>
                <a:solidFill>
                  <a:srgbClr val="B7CFFF">
                    <a:lumMod val="25000"/>
                  </a:srgbClr>
                </a:solidFill>
                <a:effectLst/>
                <a:uLnTx/>
                <a:uFillTx/>
                <a:latin typeface="Gotham Black"/>
                <a:sym typeface="Work Sans"/>
              </a:rPr>
              <a:t> </a:t>
            </a:r>
          </a:p>
          <a:p>
            <a:pPr marL="95250" marR="0" lvl="0" indent="0" algn="ctr" defTabSz="914400" rtl="0" eaLnBrk="1" fontAlgn="auto" latinLnBrk="0" hangingPunct="1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0054BC"/>
              </a:buClr>
              <a:buSzPts val="2100"/>
              <a:buFont typeface="Arial"/>
              <a:buNone/>
              <a:tabLst/>
              <a:defRPr/>
            </a:pPr>
            <a:r>
              <a:rPr kumimoji="0" lang="es-CO" sz="3200" b="1" i="0" u="none" strike="noStrike" kern="0" cap="none" spc="0" normalizeH="0" baseline="0" noProof="0" dirty="0">
                <a:ln>
                  <a:noFill/>
                </a:ln>
                <a:solidFill>
                  <a:srgbClr val="B7CFFF">
                    <a:lumMod val="25000"/>
                  </a:srgbClr>
                </a:solidFill>
                <a:effectLst/>
                <a:uLnTx/>
                <a:uFillTx/>
                <a:latin typeface="Work Sans" pitchFamily="2" charset="0"/>
                <a:sym typeface="Work Sans"/>
              </a:rPr>
              <a:t>CANAL DE </a:t>
            </a:r>
            <a:r>
              <a:rPr lang="es-CO" sz="3200" b="1" kern="0" dirty="0">
                <a:solidFill>
                  <a:srgbClr val="B7CFFF">
                    <a:lumMod val="25000"/>
                  </a:srgbClr>
                </a:solidFill>
                <a:latin typeface="Work Sans" pitchFamily="2" charset="0"/>
              </a:rPr>
              <a:t>DENUNCIAS ENERO – MARZO 2023</a:t>
            </a:r>
          </a:p>
        </p:txBody>
      </p:sp>
      <p:grpSp>
        <p:nvGrpSpPr>
          <p:cNvPr id="66" name="Google Shape;50;p16">
            <a:extLst>
              <a:ext uri="{FF2B5EF4-FFF2-40B4-BE49-F238E27FC236}">
                <a16:creationId xmlns:a16="http://schemas.microsoft.com/office/drawing/2014/main" id="{6BB9EF94-AD14-56CD-AE07-1B39572860B6}"/>
              </a:ext>
            </a:extLst>
          </p:cNvPr>
          <p:cNvGrpSpPr/>
          <p:nvPr/>
        </p:nvGrpSpPr>
        <p:grpSpPr>
          <a:xfrm>
            <a:off x="1212761" y="1534950"/>
            <a:ext cx="4883239" cy="4197110"/>
            <a:chOff x="780575" y="1324941"/>
            <a:chExt cx="2732225" cy="2493534"/>
          </a:xfrm>
        </p:grpSpPr>
        <p:sp>
          <p:nvSpPr>
            <p:cNvPr id="67" name="Google Shape;51;p16">
              <a:extLst>
                <a:ext uri="{FF2B5EF4-FFF2-40B4-BE49-F238E27FC236}">
                  <a16:creationId xmlns:a16="http://schemas.microsoft.com/office/drawing/2014/main" id="{52C42C60-1073-D599-6989-F6AB0A867010}"/>
                </a:ext>
              </a:extLst>
            </p:cNvPr>
            <p:cNvSpPr/>
            <p:nvPr/>
          </p:nvSpPr>
          <p:spPr>
            <a:xfrm>
              <a:off x="780575" y="3707775"/>
              <a:ext cx="975900" cy="110700"/>
            </a:xfrm>
            <a:prstGeom prst="ellipse">
              <a:avLst/>
            </a:prstGeom>
            <a:solidFill>
              <a:srgbClr val="666666">
                <a:alpha val="1254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68" name="Google Shape;52;p16">
              <a:extLst>
                <a:ext uri="{FF2B5EF4-FFF2-40B4-BE49-F238E27FC236}">
                  <a16:creationId xmlns:a16="http://schemas.microsoft.com/office/drawing/2014/main" id="{BF206B67-B0D7-83B3-4CC1-0C9E9A882512}"/>
                </a:ext>
              </a:extLst>
            </p:cNvPr>
            <p:cNvSpPr/>
            <p:nvPr/>
          </p:nvSpPr>
          <p:spPr>
            <a:xfrm>
              <a:off x="2536900" y="3672925"/>
              <a:ext cx="975900" cy="110700"/>
            </a:xfrm>
            <a:prstGeom prst="ellipse">
              <a:avLst/>
            </a:prstGeom>
            <a:solidFill>
              <a:srgbClr val="666666">
                <a:alpha val="1254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grpSp>
          <p:nvGrpSpPr>
            <p:cNvPr id="69" name="Google Shape;53;p16">
              <a:extLst>
                <a:ext uri="{FF2B5EF4-FFF2-40B4-BE49-F238E27FC236}">
                  <a16:creationId xmlns:a16="http://schemas.microsoft.com/office/drawing/2014/main" id="{873650F3-31D4-5BF7-C4ED-5F0D45FFE4AD}"/>
                </a:ext>
              </a:extLst>
            </p:cNvPr>
            <p:cNvGrpSpPr/>
            <p:nvPr/>
          </p:nvGrpSpPr>
          <p:grpSpPr>
            <a:xfrm>
              <a:off x="805623" y="1324941"/>
              <a:ext cx="2392957" cy="2423970"/>
              <a:chOff x="1224125" y="238125"/>
              <a:chExt cx="5171725" cy="5238750"/>
            </a:xfrm>
          </p:grpSpPr>
          <p:sp>
            <p:nvSpPr>
              <p:cNvPr id="71" name="Google Shape;54;p16">
                <a:extLst>
                  <a:ext uri="{FF2B5EF4-FFF2-40B4-BE49-F238E27FC236}">
                    <a16:creationId xmlns:a16="http://schemas.microsoft.com/office/drawing/2014/main" id="{B070AC91-842F-011F-D988-F3BE382B7026}"/>
                  </a:ext>
                </a:extLst>
              </p:cNvPr>
              <p:cNvSpPr/>
              <p:nvPr/>
            </p:nvSpPr>
            <p:spPr>
              <a:xfrm>
                <a:off x="2554425" y="3174350"/>
                <a:ext cx="296175" cy="1920425"/>
              </a:xfrm>
              <a:custGeom>
                <a:avLst/>
                <a:gdLst/>
                <a:ahLst/>
                <a:cxnLst/>
                <a:rect l="l" t="t" r="r" b="b"/>
                <a:pathLst>
                  <a:path w="11847" h="76817" extrusionOk="0">
                    <a:moveTo>
                      <a:pt x="0" y="0"/>
                    </a:moveTo>
                    <a:lnTo>
                      <a:pt x="0" y="76816"/>
                    </a:lnTo>
                    <a:lnTo>
                      <a:pt x="11846" y="76816"/>
                    </a:lnTo>
                    <a:lnTo>
                      <a:pt x="11846" y="0"/>
                    </a:lnTo>
                    <a:close/>
                  </a:path>
                </a:pathLst>
              </a:custGeom>
              <a:solidFill>
                <a:srgbClr val="423E5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72" name="Google Shape;55;p16">
                <a:extLst>
                  <a:ext uri="{FF2B5EF4-FFF2-40B4-BE49-F238E27FC236}">
                    <a16:creationId xmlns:a16="http://schemas.microsoft.com/office/drawing/2014/main" id="{CF0A6B39-376A-E834-7CB3-1DD6FA7D1C38}"/>
                  </a:ext>
                </a:extLst>
              </p:cNvPr>
              <p:cNvSpPr/>
              <p:nvPr/>
            </p:nvSpPr>
            <p:spPr>
              <a:xfrm>
                <a:off x="3027575" y="2776100"/>
                <a:ext cx="296175" cy="2318675"/>
              </a:xfrm>
              <a:custGeom>
                <a:avLst/>
                <a:gdLst/>
                <a:ahLst/>
                <a:cxnLst/>
                <a:rect l="l" t="t" r="r" b="b"/>
                <a:pathLst>
                  <a:path w="11847" h="92747" extrusionOk="0">
                    <a:moveTo>
                      <a:pt x="0" y="1"/>
                    </a:moveTo>
                    <a:lnTo>
                      <a:pt x="0" y="92746"/>
                    </a:lnTo>
                    <a:lnTo>
                      <a:pt x="11846" y="92746"/>
                    </a:lnTo>
                    <a:lnTo>
                      <a:pt x="11846" y="1"/>
                    </a:lnTo>
                    <a:close/>
                  </a:path>
                </a:pathLst>
              </a:custGeom>
              <a:solidFill>
                <a:srgbClr val="63567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73" name="Google Shape;56;p16">
                <a:extLst>
                  <a:ext uri="{FF2B5EF4-FFF2-40B4-BE49-F238E27FC236}">
                    <a16:creationId xmlns:a16="http://schemas.microsoft.com/office/drawing/2014/main" id="{55A2DDB6-BFD7-D375-0676-7EA1275BF6EA}"/>
                  </a:ext>
                </a:extLst>
              </p:cNvPr>
              <p:cNvSpPr/>
              <p:nvPr/>
            </p:nvSpPr>
            <p:spPr>
              <a:xfrm>
                <a:off x="3539575" y="2298850"/>
                <a:ext cx="295875" cy="2795925"/>
              </a:xfrm>
              <a:custGeom>
                <a:avLst/>
                <a:gdLst/>
                <a:ahLst/>
                <a:cxnLst/>
                <a:rect l="l" t="t" r="r" b="b"/>
                <a:pathLst>
                  <a:path w="11835" h="111837" extrusionOk="0">
                    <a:moveTo>
                      <a:pt x="1" y="0"/>
                    </a:moveTo>
                    <a:lnTo>
                      <a:pt x="1" y="111836"/>
                    </a:lnTo>
                    <a:lnTo>
                      <a:pt x="11834" y="111836"/>
                    </a:lnTo>
                    <a:lnTo>
                      <a:pt x="11834" y="0"/>
                    </a:lnTo>
                    <a:close/>
                  </a:path>
                </a:pathLst>
              </a:custGeom>
              <a:solidFill>
                <a:srgbClr val="846E8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74" name="Google Shape;57;p16">
                <a:extLst>
                  <a:ext uri="{FF2B5EF4-FFF2-40B4-BE49-F238E27FC236}">
                    <a16:creationId xmlns:a16="http://schemas.microsoft.com/office/drawing/2014/main" id="{8E6E9E5D-9F07-1DE1-CB7E-497580B0121F}"/>
                  </a:ext>
                </a:extLst>
              </p:cNvPr>
              <p:cNvSpPr/>
              <p:nvPr/>
            </p:nvSpPr>
            <p:spPr>
              <a:xfrm>
                <a:off x="4012725" y="1815900"/>
                <a:ext cx="295875" cy="3278875"/>
              </a:xfrm>
              <a:custGeom>
                <a:avLst/>
                <a:gdLst/>
                <a:ahLst/>
                <a:cxnLst/>
                <a:rect l="l" t="t" r="r" b="b"/>
                <a:pathLst>
                  <a:path w="11835" h="131155" extrusionOk="0">
                    <a:moveTo>
                      <a:pt x="1" y="1"/>
                    </a:moveTo>
                    <a:lnTo>
                      <a:pt x="1" y="131154"/>
                    </a:lnTo>
                    <a:lnTo>
                      <a:pt x="11834" y="131154"/>
                    </a:lnTo>
                    <a:lnTo>
                      <a:pt x="11834" y="1"/>
                    </a:lnTo>
                    <a:close/>
                  </a:path>
                </a:pathLst>
              </a:custGeom>
              <a:solidFill>
                <a:srgbClr val="A6859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75" name="Google Shape;58;p16">
                <a:extLst>
                  <a:ext uri="{FF2B5EF4-FFF2-40B4-BE49-F238E27FC236}">
                    <a16:creationId xmlns:a16="http://schemas.microsoft.com/office/drawing/2014/main" id="{6716DC5C-0BE9-D5B8-6751-DEB3533F031D}"/>
                  </a:ext>
                </a:extLst>
              </p:cNvPr>
              <p:cNvSpPr/>
              <p:nvPr/>
            </p:nvSpPr>
            <p:spPr>
              <a:xfrm>
                <a:off x="4559200" y="1484675"/>
                <a:ext cx="296175" cy="3610100"/>
              </a:xfrm>
              <a:custGeom>
                <a:avLst/>
                <a:gdLst/>
                <a:ahLst/>
                <a:cxnLst/>
                <a:rect l="l" t="t" r="r" b="b"/>
                <a:pathLst>
                  <a:path w="11847" h="144404" extrusionOk="0">
                    <a:moveTo>
                      <a:pt x="1" y="0"/>
                    </a:moveTo>
                    <a:lnTo>
                      <a:pt x="1" y="144403"/>
                    </a:lnTo>
                    <a:lnTo>
                      <a:pt x="11847" y="144403"/>
                    </a:lnTo>
                    <a:lnTo>
                      <a:pt x="11847" y="0"/>
                    </a:lnTo>
                    <a:close/>
                  </a:path>
                </a:pathLst>
              </a:custGeom>
              <a:solidFill>
                <a:srgbClr val="C79DA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76" name="Google Shape;59;p16">
                <a:extLst>
                  <a:ext uri="{FF2B5EF4-FFF2-40B4-BE49-F238E27FC236}">
                    <a16:creationId xmlns:a16="http://schemas.microsoft.com/office/drawing/2014/main" id="{873360C0-3995-E12A-8162-7BDC8258D94C}"/>
                  </a:ext>
                </a:extLst>
              </p:cNvPr>
              <p:cNvSpPr/>
              <p:nvPr/>
            </p:nvSpPr>
            <p:spPr>
              <a:xfrm>
                <a:off x="5139800" y="908175"/>
                <a:ext cx="296175" cy="4186600"/>
              </a:xfrm>
              <a:custGeom>
                <a:avLst/>
                <a:gdLst/>
                <a:ahLst/>
                <a:cxnLst/>
                <a:rect l="l" t="t" r="r" b="b"/>
                <a:pathLst>
                  <a:path w="11847" h="167464" extrusionOk="0">
                    <a:moveTo>
                      <a:pt x="1" y="0"/>
                    </a:moveTo>
                    <a:lnTo>
                      <a:pt x="1" y="167463"/>
                    </a:lnTo>
                    <a:lnTo>
                      <a:pt x="11847" y="167463"/>
                    </a:lnTo>
                    <a:lnTo>
                      <a:pt x="11847" y="0"/>
                    </a:lnTo>
                    <a:close/>
                  </a:path>
                </a:pathLst>
              </a:custGeom>
              <a:solidFill>
                <a:srgbClr val="E8B5B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77" name="Google Shape;60;p16">
                <a:extLst>
                  <a:ext uri="{FF2B5EF4-FFF2-40B4-BE49-F238E27FC236}">
                    <a16:creationId xmlns:a16="http://schemas.microsoft.com/office/drawing/2014/main" id="{032A0CDF-2635-778A-FFCE-A0BB6047BF2E}"/>
                  </a:ext>
                </a:extLst>
              </p:cNvPr>
              <p:cNvSpPr/>
              <p:nvPr/>
            </p:nvSpPr>
            <p:spPr>
              <a:xfrm>
                <a:off x="2495000" y="253600"/>
                <a:ext cx="3044025" cy="2495650"/>
              </a:xfrm>
              <a:custGeom>
                <a:avLst/>
                <a:gdLst/>
                <a:ahLst/>
                <a:cxnLst/>
                <a:rect l="l" t="t" r="r" b="b"/>
                <a:pathLst>
                  <a:path w="121761" h="99826" extrusionOk="0">
                    <a:moveTo>
                      <a:pt x="120863" y="0"/>
                    </a:moveTo>
                    <a:lnTo>
                      <a:pt x="74427" y="51000"/>
                    </a:lnTo>
                    <a:lnTo>
                      <a:pt x="58687" y="51000"/>
                    </a:lnTo>
                    <a:lnTo>
                      <a:pt x="24881" y="88599"/>
                    </a:lnTo>
                    <a:lnTo>
                      <a:pt x="7750" y="88599"/>
                    </a:lnTo>
                    <a:lnTo>
                      <a:pt x="0" y="99105"/>
                    </a:lnTo>
                    <a:lnTo>
                      <a:pt x="974" y="99826"/>
                    </a:lnTo>
                    <a:lnTo>
                      <a:pt x="8370" y="89813"/>
                    </a:lnTo>
                    <a:lnTo>
                      <a:pt x="25424" y="89813"/>
                    </a:lnTo>
                    <a:lnTo>
                      <a:pt x="59230" y="52214"/>
                    </a:lnTo>
                    <a:lnTo>
                      <a:pt x="74970" y="52214"/>
                    </a:lnTo>
                    <a:lnTo>
                      <a:pt x="121760" y="810"/>
                    </a:lnTo>
                    <a:lnTo>
                      <a:pt x="120863" y="0"/>
                    </a:lnTo>
                    <a:close/>
                  </a:path>
                </a:pathLst>
              </a:custGeom>
              <a:solidFill>
                <a:srgbClr val="846E8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78" name="Google Shape;61;p16">
                <a:extLst>
                  <a:ext uri="{FF2B5EF4-FFF2-40B4-BE49-F238E27FC236}">
                    <a16:creationId xmlns:a16="http://schemas.microsoft.com/office/drawing/2014/main" id="{029180A4-EE7F-185C-2DBE-DA989D187314}"/>
                  </a:ext>
                </a:extLst>
              </p:cNvPr>
              <p:cNvSpPr/>
              <p:nvPr/>
            </p:nvSpPr>
            <p:spPr>
              <a:xfrm>
                <a:off x="5449225" y="238125"/>
                <a:ext cx="105275" cy="104950"/>
              </a:xfrm>
              <a:custGeom>
                <a:avLst/>
                <a:gdLst/>
                <a:ahLst/>
                <a:cxnLst/>
                <a:rect l="l" t="t" r="r" b="b"/>
                <a:pathLst>
                  <a:path w="4211" h="4198" extrusionOk="0">
                    <a:moveTo>
                      <a:pt x="4084" y="0"/>
                    </a:moveTo>
                    <a:lnTo>
                      <a:pt x="1177" y="139"/>
                    </a:lnTo>
                    <a:lnTo>
                      <a:pt x="1" y="1429"/>
                    </a:lnTo>
                    <a:lnTo>
                      <a:pt x="2909" y="1290"/>
                    </a:lnTo>
                    <a:lnTo>
                      <a:pt x="3035" y="4197"/>
                    </a:lnTo>
                    <a:lnTo>
                      <a:pt x="4211" y="2908"/>
                    </a:lnTo>
                    <a:lnTo>
                      <a:pt x="4084" y="0"/>
                    </a:lnTo>
                    <a:close/>
                  </a:path>
                </a:pathLst>
              </a:custGeom>
              <a:solidFill>
                <a:srgbClr val="846E8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79" name="Google Shape;62;p16">
                <a:extLst>
                  <a:ext uri="{FF2B5EF4-FFF2-40B4-BE49-F238E27FC236}">
                    <a16:creationId xmlns:a16="http://schemas.microsoft.com/office/drawing/2014/main" id="{2A65FC14-7DB1-B3E8-6BFB-6252B4ADDC4C}"/>
                  </a:ext>
                </a:extLst>
              </p:cNvPr>
              <p:cNvSpPr/>
              <p:nvPr/>
            </p:nvSpPr>
            <p:spPr>
              <a:xfrm>
                <a:off x="2444425" y="2712250"/>
                <a:ext cx="91675" cy="104025"/>
              </a:xfrm>
              <a:custGeom>
                <a:avLst/>
                <a:gdLst/>
                <a:ahLst/>
                <a:cxnLst/>
                <a:rect l="l" t="t" r="r" b="b"/>
                <a:pathLst>
                  <a:path w="3667" h="4161" extrusionOk="0">
                    <a:moveTo>
                      <a:pt x="1834" y="1"/>
                    </a:moveTo>
                    <a:lnTo>
                      <a:pt x="1644" y="13"/>
                    </a:lnTo>
                    <a:lnTo>
                      <a:pt x="1467" y="39"/>
                    </a:lnTo>
                    <a:lnTo>
                      <a:pt x="1290" y="89"/>
                    </a:lnTo>
                    <a:lnTo>
                      <a:pt x="1126" y="165"/>
                    </a:lnTo>
                    <a:lnTo>
                      <a:pt x="961" y="254"/>
                    </a:lnTo>
                    <a:lnTo>
                      <a:pt x="810" y="355"/>
                    </a:lnTo>
                    <a:lnTo>
                      <a:pt x="671" y="469"/>
                    </a:lnTo>
                    <a:lnTo>
                      <a:pt x="544" y="608"/>
                    </a:lnTo>
                    <a:lnTo>
                      <a:pt x="418" y="759"/>
                    </a:lnTo>
                    <a:lnTo>
                      <a:pt x="317" y="911"/>
                    </a:lnTo>
                    <a:lnTo>
                      <a:pt x="228" y="1088"/>
                    </a:lnTo>
                    <a:lnTo>
                      <a:pt x="152" y="1265"/>
                    </a:lnTo>
                    <a:lnTo>
                      <a:pt x="89" y="1455"/>
                    </a:lnTo>
                    <a:lnTo>
                      <a:pt x="39" y="1657"/>
                    </a:lnTo>
                    <a:lnTo>
                      <a:pt x="13" y="1859"/>
                    </a:lnTo>
                    <a:lnTo>
                      <a:pt x="1" y="2074"/>
                    </a:lnTo>
                    <a:lnTo>
                      <a:pt x="13" y="2289"/>
                    </a:lnTo>
                    <a:lnTo>
                      <a:pt x="39" y="2491"/>
                    </a:lnTo>
                    <a:lnTo>
                      <a:pt x="89" y="2694"/>
                    </a:lnTo>
                    <a:lnTo>
                      <a:pt x="152" y="2883"/>
                    </a:lnTo>
                    <a:lnTo>
                      <a:pt x="228" y="3073"/>
                    </a:lnTo>
                    <a:lnTo>
                      <a:pt x="317" y="3237"/>
                    </a:lnTo>
                    <a:lnTo>
                      <a:pt x="418" y="3402"/>
                    </a:lnTo>
                    <a:lnTo>
                      <a:pt x="544" y="3553"/>
                    </a:lnTo>
                    <a:lnTo>
                      <a:pt x="671" y="3680"/>
                    </a:lnTo>
                    <a:lnTo>
                      <a:pt x="810" y="3806"/>
                    </a:lnTo>
                    <a:lnTo>
                      <a:pt x="961" y="3907"/>
                    </a:lnTo>
                    <a:lnTo>
                      <a:pt x="1126" y="3996"/>
                    </a:lnTo>
                    <a:lnTo>
                      <a:pt x="1290" y="4059"/>
                    </a:lnTo>
                    <a:lnTo>
                      <a:pt x="1467" y="4110"/>
                    </a:lnTo>
                    <a:lnTo>
                      <a:pt x="1644" y="4148"/>
                    </a:lnTo>
                    <a:lnTo>
                      <a:pt x="1834" y="4160"/>
                    </a:lnTo>
                    <a:lnTo>
                      <a:pt x="2023" y="4148"/>
                    </a:lnTo>
                    <a:lnTo>
                      <a:pt x="2200" y="4110"/>
                    </a:lnTo>
                    <a:lnTo>
                      <a:pt x="2377" y="4059"/>
                    </a:lnTo>
                    <a:lnTo>
                      <a:pt x="2542" y="3996"/>
                    </a:lnTo>
                    <a:lnTo>
                      <a:pt x="2706" y="3907"/>
                    </a:lnTo>
                    <a:lnTo>
                      <a:pt x="2858" y="3806"/>
                    </a:lnTo>
                    <a:lnTo>
                      <a:pt x="2997" y="3680"/>
                    </a:lnTo>
                    <a:lnTo>
                      <a:pt x="3123" y="3553"/>
                    </a:lnTo>
                    <a:lnTo>
                      <a:pt x="3250" y="3402"/>
                    </a:lnTo>
                    <a:lnTo>
                      <a:pt x="3351" y="3237"/>
                    </a:lnTo>
                    <a:lnTo>
                      <a:pt x="3439" y="3073"/>
                    </a:lnTo>
                    <a:lnTo>
                      <a:pt x="3515" y="2883"/>
                    </a:lnTo>
                    <a:lnTo>
                      <a:pt x="3578" y="2694"/>
                    </a:lnTo>
                    <a:lnTo>
                      <a:pt x="3629" y="2491"/>
                    </a:lnTo>
                    <a:lnTo>
                      <a:pt x="3654" y="2289"/>
                    </a:lnTo>
                    <a:lnTo>
                      <a:pt x="3667" y="2074"/>
                    </a:lnTo>
                    <a:lnTo>
                      <a:pt x="3654" y="1859"/>
                    </a:lnTo>
                    <a:lnTo>
                      <a:pt x="3629" y="1657"/>
                    </a:lnTo>
                    <a:lnTo>
                      <a:pt x="3578" y="1455"/>
                    </a:lnTo>
                    <a:lnTo>
                      <a:pt x="3515" y="1265"/>
                    </a:lnTo>
                    <a:lnTo>
                      <a:pt x="3439" y="1088"/>
                    </a:lnTo>
                    <a:lnTo>
                      <a:pt x="3351" y="911"/>
                    </a:lnTo>
                    <a:lnTo>
                      <a:pt x="3250" y="759"/>
                    </a:lnTo>
                    <a:lnTo>
                      <a:pt x="3123" y="608"/>
                    </a:lnTo>
                    <a:lnTo>
                      <a:pt x="2997" y="469"/>
                    </a:lnTo>
                    <a:lnTo>
                      <a:pt x="2858" y="355"/>
                    </a:lnTo>
                    <a:lnTo>
                      <a:pt x="2706" y="254"/>
                    </a:lnTo>
                    <a:lnTo>
                      <a:pt x="2542" y="165"/>
                    </a:lnTo>
                    <a:lnTo>
                      <a:pt x="2377" y="89"/>
                    </a:lnTo>
                    <a:lnTo>
                      <a:pt x="2200" y="39"/>
                    </a:lnTo>
                    <a:lnTo>
                      <a:pt x="2023" y="13"/>
                    </a:lnTo>
                    <a:lnTo>
                      <a:pt x="1834" y="1"/>
                    </a:lnTo>
                    <a:close/>
                  </a:path>
                </a:pathLst>
              </a:custGeom>
              <a:solidFill>
                <a:srgbClr val="846E8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80" name="Google Shape;63;p16">
                <a:extLst>
                  <a:ext uri="{FF2B5EF4-FFF2-40B4-BE49-F238E27FC236}">
                    <a16:creationId xmlns:a16="http://schemas.microsoft.com/office/drawing/2014/main" id="{7235F2AA-CFCA-203D-4EA7-463352F04563}"/>
                  </a:ext>
                </a:extLst>
              </p:cNvPr>
              <p:cNvSpPr/>
              <p:nvPr/>
            </p:nvSpPr>
            <p:spPr>
              <a:xfrm>
                <a:off x="2652725" y="2440750"/>
                <a:ext cx="91675" cy="103700"/>
              </a:xfrm>
              <a:custGeom>
                <a:avLst/>
                <a:gdLst/>
                <a:ahLst/>
                <a:cxnLst/>
                <a:rect l="l" t="t" r="r" b="b"/>
                <a:pathLst>
                  <a:path w="3667" h="4148" extrusionOk="0">
                    <a:moveTo>
                      <a:pt x="1644" y="1"/>
                    </a:moveTo>
                    <a:lnTo>
                      <a:pt x="1467" y="39"/>
                    </a:lnTo>
                    <a:lnTo>
                      <a:pt x="1290" y="89"/>
                    </a:lnTo>
                    <a:lnTo>
                      <a:pt x="1125" y="153"/>
                    </a:lnTo>
                    <a:lnTo>
                      <a:pt x="961" y="241"/>
                    </a:lnTo>
                    <a:lnTo>
                      <a:pt x="809" y="355"/>
                    </a:lnTo>
                    <a:lnTo>
                      <a:pt x="670" y="469"/>
                    </a:lnTo>
                    <a:lnTo>
                      <a:pt x="544" y="608"/>
                    </a:lnTo>
                    <a:lnTo>
                      <a:pt x="417" y="747"/>
                    </a:lnTo>
                    <a:lnTo>
                      <a:pt x="316" y="911"/>
                    </a:lnTo>
                    <a:lnTo>
                      <a:pt x="228" y="1088"/>
                    </a:lnTo>
                    <a:lnTo>
                      <a:pt x="152" y="1265"/>
                    </a:lnTo>
                    <a:lnTo>
                      <a:pt x="89" y="1455"/>
                    </a:lnTo>
                    <a:lnTo>
                      <a:pt x="38" y="1657"/>
                    </a:lnTo>
                    <a:lnTo>
                      <a:pt x="13" y="1859"/>
                    </a:lnTo>
                    <a:lnTo>
                      <a:pt x="0" y="2074"/>
                    </a:lnTo>
                    <a:lnTo>
                      <a:pt x="13" y="2289"/>
                    </a:lnTo>
                    <a:lnTo>
                      <a:pt x="38" y="2491"/>
                    </a:lnTo>
                    <a:lnTo>
                      <a:pt x="89" y="2694"/>
                    </a:lnTo>
                    <a:lnTo>
                      <a:pt x="152" y="2883"/>
                    </a:lnTo>
                    <a:lnTo>
                      <a:pt x="228" y="3060"/>
                    </a:lnTo>
                    <a:lnTo>
                      <a:pt x="316" y="3237"/>
                    </a:lnTo>
                    <a:lnTo>
                      <a:pt x="417" y="3389"/>
                    </a:lnTo>
                    <a:lnTo>
                      <a:pt x="544" y="3541"/>
                    </a:lnTo>
                    <a:lnTo>
                      <a:pt x="670" y="3680"/>
                    </a:lnTo>
                    <a:lnTo>
                      <a:pt x="809" y="3794"/>
                    </a:lnTo>
                    <a:lnTo>
                      <a:pt x="961" y="3895"/>
                    </a:lnTo>
                    <a:lnTo>
                      <a:pt x="1125" y="3983"/>
                    </a:lnTo>
                    <a:lnTo>
                      <a:pt x="1290" y="4059"/>
                    </a:lnTo>
                    <a:lnTo>
                      <a:pt x="1467" y="4110"/>
                    </a:lnTo>
                    <a:lnTo>
                      <a:pt x="1644" y="4135"/>
                    </a:lnTo>
                    <a:lnTo>
                      <a:pt x="1833" y="4148"/>
                    </a:lnTo>
                    <a:lnTo>
                      <a:pt x="2023" y="4135"/>
                    </a:lnTo>
                    <a:lnTo>
                      <a:pt x="2200" y="4110"/>
                    </a:lnTo>
                    <a:lnTo>
                      <a:pt x="2377" y="4059"/>
                    </a:lnTo>
                    <a:lnTo>
                      <a:pt x="2541" y="3983"/>
                    </a:lnTo>
                    <a:lnTo>
                      <a:pt x="2706" y="3895"/>
                    </a:lnTo>
                    <a:lnTo>
                      <a:pt x="2857" y="3794"/>
                    </a:lnTo>
                    <a:lnTo>
                      <a:pt x="2996" y="3680"/>
                    </a:lnTo>
                    <a:lnTo>
                      <a:pt x="3123" y="3541"/>
                    </a:lnTo>
                    <a:lnTo>
                      <a:pt x="3249" y="3389"/>
                    </a:lnTo>
                    <a:lnTo>
                      <a:pt x="3350" y="3237"/>
                    </a:lnTo>
                    <a:lnTo>
                      <a:pt x="3439" y="3060"/>
                    </a:lnTo>
                    <a:lnTo>
                      <a:pt x="3515" y="2883"/>
                    </a:lnTo>
                    <a:lnTo>
                      <a:pt x="3578" y="2694"/>
                    </a:lnTo>
                    <a:lnTo>
                      <a:pt x="3628" y="2491"/>
                    </a:lnTo>
                    <a:lnTo>
                      <a:pt x="3654" y="2289"/>
                    </a:lnTo>
                    <a:lnTo>
                      <a:pt x="3666" y="2074"/>
                    </a:lnTo>
                    <a:lnTo>
                      <a:pt x="3654" y="1859"/>
                    </a:lnTo>
                    <a:lnTo>
                      <a:pt x="3628" y="1657"/>
                    </a:lnTo>
                    <a:lnTo>
                      <a:pt x="3578" y="1455"/>
                    </a:lnTo>
                    <a:lnTo>
                      <a:pt x="3515" y="1265"/>
                    </a:lnTo>
                    <a:lnTo>
                      <a:pt x="3439" y="1088"/>
                    </a:lnTo>
                    <a:lnTo>
                      <a:pt x="3350" y="911"/>
                    </a:lnTo>
                    <a:lnTo>
                      <a:pt x="3249" y="747"/>
                    </a:lnTo>
                    <a:lnTo>
                      <a:pt x="3123" y="608"/>
                    </a:lnTo>
                    <a:lnTo>
                      <a:pt x="2996" y="469"/>
                    </a:lnTo>
                    <a:lnTo>
                      <a:pt x="2857" y="355"/>
                    </a:lnTo>
                    <a:lnTo>
                      <a:pt x="2706" y="241"/>
                    </a:lnTo>
                    <a:lnTo>
                      <a:pt x="2541" y="153"/>
                    </a:lnTo>
                    <a:lnTo>
                      <a:pt x="2377" y="89"/>
                    </a:lnTo>
                    <a:lnTo>
                      <a:pt x="2200" y="39"/>
                    </a:lnTo>
                    <a:lnTo>
                      <a:pt x="2023" y="1"/>
                    </a:lnTo>
                    <a:close/>
                  </a:path>
                </a:pathLst>
              </a:custGeom>
              <a:solidFill>
                <a:srgbClr val="846E8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81" name="Google Shape;64;p16">
                <a:extLst>
                  <a:ext uri="{FF2B5EF4-FFF2-40B4-BE49-F238E27FC236}">
                    <a16:creationId xmlns:a16="http://schemas.microsoft.com/office/drawing/2014/main" id="{FBACEC2A-73A0-05AD-25BA-3E946D14752B}"/>
                  </a:ext>
                </a:extLst>
              </p:cNvPr>
              <p:cNvSpPr/>
              <p:nvPr/>
            </p:nvSpPr>
            <p:spPr>
              <a:xfrm>
                <a:off x="3078125" y="2421150"/>
                <a:ext cx="91700" cy="104025"/>
              </a:xfrm>
              <a:custGeom>
                <a:avLst/>
                <a:gdLst/>
                <a:ahLst/>
                <a:cxnLst/>
                <a:rect l="l" t="t" r="r" b="b"/>
                <a:pathLst>
                  <a:path w="3668" h="4161" extrusionOk="0">
                    <a:moveTo>
                      <a:pt x="1834" y="1"/>
                    </a:moveTo>
                    <a:lnTo>
                      <a:pt x="1644" y="14"/>
                    </a:lnTo>
                    <a:lnTo>
                      <a:pt x="1467" y="52"/>
                    </a:lnTo>
                    <a:lnTo>
                      <a:pt x="1290" y="102"/>
                    </a:lnTo>
                    <a:lnTo>
                      <a:pt x="1113" y="165"/>
                    </a:lnTo>
                    <a:lnTo>
                      <a:pt x="962" y="254"/>
                    </a:lnTo>
                    <a:lnTo>
                      <a:pt x="810" y="368"/>
                    </a:lnTo>
                    <a:lnTo>
                      <a:pt x="671" y="481"/>
                    </a:lnTo>
                    <a:lnTo>
                      <a:pt x="532" y="620"/>
                    </a:lnTo>
                    <a:lnTo>
                      <a:pt x="418" y="760"/>
                    </a:lnTo>
                    <a:lnTo>
                      <a:pt x="317" y="924"/>
                    </a:lnTo>
                    <a:lnTo>
                      <a:pt x="228" y="1088"/>
                    </a:lnTo>
                    <a:lnTo>
                      <a:pt x="140" y="1278"/>
                    </a:lnTo>
                    <a:lnTo>
                      <a:pt x="89" y="1468"/>
                    </a:lnTo>
                    <a:lnTo>
                      <a:pt x="39" y="1670"/>
                    </a:lnTo>
                    <a:lnTo>
                      <a:pt x="13" y="1872"/>
                    </a:lnTo>
                    <a:lnTo>
                      <a:pt x="1" y="2087"/>
                    </a:lnTo>
                    <a:lnTo>
                      <a:pt x="13" y="2302"/>
                    </a:lnTo>
                    <a:lnTo>
                      <a:pt x="39" y="2504"/>
                    </a:lnTo>
                    <a:lnTo>
                      <a:pt x="89" y="2706"/>
                    </a:lnTo>
                    <a:lnTo>
                      <a:pt x="140" y="2896"/>
                    </a:lnTo>
                    <a:lnTo>
                      <a:pt x="228" y="3073"/>
                    </a:lnTo>
                    <a:lnTo>
                      <a:pt x="317" y="3250"/>
                    </a:lnTo>
                    <a:lnTo>
                      <a:pt x="418" y="3402"/>
                    </a:lnTo>
                    <a:lnTo>
                      <a:pt x="532" y="3554"/>
                    </a:lnTo>
                    <a:lnTo>
                      <a:pt x="671" y="3693"/>
                    </a:lnTo>
                    <a:lnTo>
                      <a:pt x="810" y="3806"/>
                    </a:lnTo>
                    <a:lnTo>
                      <a:pt x="962" y="3908"/>
                    </a:lnTo>
                    <a:lnTo>
                      <a:pt x="1113" y="3996"/>
                    </a:lnTo>
                    <a:lnTo>
                      <a:pt x="1290" y="4072"/>
                    </a:lnTo>
                    <a:lnTo>
                      <a:pt x="1467" y="4122"/>
                    </a:lnTo>
                    <a:lnTo>
                      <a:pt x="1644" y="4148"/>
                    </a:lnTo>
                    <a:lnTo>
                      <a:pt x="1834" y="4160"/>
                    </a:lnTo>
                    <a:lnTo>
                      <a:pt x="2024" y="4148"/>
                    </a:lnTo>
                    <a:lnTo>
                      <a:pt x="2201" y="4122"/>
                    </a:lnTo>
                    <a:lnTo>
                      <a:pt x="2378" y="4072"/>
                    </a:lnTo>
                    <a:lnTo>
                      <a:pt x="2542" y="3996"/>
                    </a:lnTo>
                    <a:lnTo>
                      <a:pt x="2706" y="3908"/>
                    </a:lnTo>
                    <a:lnTo>
                      <a:pt x="2858" y="3806"/>
                    </a:lnTo>
                    <a:lnTo>
                      <a:pt x="2997" y="3693"/>
                    </a:lnTo>
                    <a:lnTo>
                      <a:pt x="3124" y="3554"/>
                    </a:lnTo>
                    <a:lnTo>
                      <a:pt x="3250" y="3402"/>
                    </a:lnTo>
                    <a:lnTo>
                      <a:pt x="3351" y="3250"/>
                    </a:lnTo>
                    <a:lnTo>
                      <a:pt x="3440" y="3073"/>
                    </a:lnTo>
                    <a:lnTo>
                      <a:pt x="3515" y="2896"/>
                    </a:lnTo>
                    <a:lnTo>
                      <a:pt x="3579" y="2706"/>
                    </a:lnTo>
                    <a:lnTo>
                      <a:pt x="3629" y="2504"/>
                    </a:lnTo>
                    <a:lnTo>
                      <a:pt x="3655" y="2302"/>
                    </a:lnTo>
                    <a:lnTo>
                      <a:pt x="3667" y="2087"/>
                    </a:lnTo>
                    <a:lnTo>
                      <a:pt x="3655" y="1872"/>
                    </a:lnTo>
                    <a:lnTo>
                      <a:pt x="3629" y="1670"/>
                    </a:lnTo>
                    <a:lnTo>
                      <a:pt x="3579" y="1468"/>
                    </a:lnTo>
                    <a:lnTo>
                      <a:pt x="3515" y="1278"/>
                    </a:lnTo>
                    <a:lnTo>
                      <a:pt x="3440" y="1088"/>
                    </a:lnTo>
                    <a:lnTo>
                      <a:pt x="3351" y="924"/>
                    </a:lnTo>
                    <a:lnTo>
                      <a:pt x="3250" y="760"/>
                    </a:lnTo>
                    <a:lnTo>
                      <a:pt x="3124" y="620"/>
                    </a:lnTo>
                    <a:lnTo>
                      <a:pt x="2997" y="481"/>
                    </a:lnTo>
                    <a:lnTo>
                      <a:pt x="2858" y="368"/>
                    </a:lnTo>
                    <a:lnTo>
                      <a:pt x="2706" y="254"/>
                    </a:lnTo>
                    <a:lnTo>
                      <a:pt x="2542" y="165"/>
                    </a:lnTo>
                    <a:lnTo>
                      <a:pt x="2378" y="102"/>
                    </a:lnTo>
                    <a:lnTo>
                      <a:pt x="2201" y="52"/>
                    </a:lnTo>
                    <a:lnTo>
                      <a:pt x="2024" y="14"/>
                    </a:lnTo>
                    <a:lnTo>
                      <a:pt x="1834" y="1"/>
                    </a:lnTo>
                    <a:close/>
                  </a:path>
                </a:pathLst>
              </a:custGeom>
              <a:solidFill>
                <a:srgbClr val="846E8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82" name="Google Shape;65;p16">
                <a:extLst>
                  <a:ext uri="{FF2B5EF4-FFF2-40B4-BE49-F238E27FC236}">
                    <a16:creationId xmlns:a16="http://schemas.microsoft.com/office/drawing/2014/main" id="{54F22EA1-1CCA-E025-D459-7B5DF21D5FC9}"/>
                  </a:ext>
                </a:extLst>
              </p:cNvPr>
              <p:cNvSpPr/>
              <p:nvPr/>
            </p:nvSpPr>
            <p:spPr>
              <a:xfrm>
                <a:off x="3914425" y="1484675"/>
                <a:ext cx="91375" cy="104000"/>
              </a:xfrm>
              <a:custGeom>
                <a:avLst/>
                <a:gdLst/>
                <a:ahLst/>
                <a:cxnLst/>
                <a:rect l="l" t="t" r="r" b="b"/>
                <a:pathLst>
                  <a:path w="3655" h="4160" extrusionOk="0">
                    <a:moveTo>
                      <a:pt x="1834" y="0"/>
                    </a:moveTo>
                    <a:lnTo>
                      <a:pt x="1644" y="13"/>
                    </a:lnTo>
                    <a:lnTo>
                      <a:pt x="1455" y="38"/>
                    </a:lnTo>
                    <a:lnTo>
                      <a:pt x="1290" y="89"/>
                    </a:lnTo>
                    <a:lnTo>
                      <a:pt x="1113" y="165"/>
                    </a:lnTo>
                    <a:lnTo>
                      <a:pt x="962" y="253"/>
                    </a:lnTo>
                    <a:lnTo>
                      <a:pt x="810" y="354"/>
                    </a:lnTo>
                    <a:lnTo>
                      <a:pt x="658" y="468"/>
                    </a:lnTo>
                    <a:lnTo>
                      <a:pt x="532" y="607"/>
                    </a:lnTo>
                    <a:lnTo>
                      <a:pt x="418" y="759"/>
                    </a:lnTo>
                    <a:lnTo>
                      <a:pt x="317" y="910"/>
                    </a:lnTo>
                    <a:lnTo>
                      <a:pt x="216" y="1087"/>
                    </a:lnTo>
                    <a:lnTo>
                      <a:pt x="140" y="1264"/>
                    </a:lnTo>
                    <a:lnTo>
                      <a:pt x="77" y="1454"/>
                    </a:lnTo>
                    <a:lnTo>
                      <a:pt x="39" y="1656"/>
                    </a:lnTo>
                    <a:lnTo>
                      <a:pt x="13" y="1859"/>
                    </a:lnTo>
                    <a:lnTo>
                      <a:pt x="1" y="2074"/>
                    </a:lnTo>
                    <a:lnTo>
                      <a:pt x="13" y="2288"/>
                    </a:lnTo>
                    <a:lnTo>
                      <a:pt x="39" y="2491"/>
                    </a:lnTo>
                    <a:lnTo>
                      <a:pt x="77" y="2693"/>
                    </a:lnTo>
                    <a:lnTo>
                      <a:pt x="140" y="2883"/>
                    </a:lnTo>
                    <a:lnTo>
                      <a:pt x="216" y="3072"/>
                    </a:lnTo>
                    <a:lnTo>
                      <a:pt x="317" y="3237"/>
                    </a:lnTo>
                    <a:lnTo>
                      <a:pt x="418" y="3401"/>
                    </a:lnTo>
                    <a:lnTo>
                      <a:pt x="532" y="3540"/>
                    </a:lnTo>
                    <a:lnTo>
                      <a:pt x="658" y="3679"/>
                    </a:lnTo>
                    <a:lnTo>
                      <a:pt x="810" y="3793"/>
                    </a:lnTo>
                    <a:lnTo>
                      <a:pt x="962" y="3907"/>
                    </a:lnTo>
                    <a:lnTo>
                      <a:pt x="1113" y="3995"/>
                    </a:lnTo>
                    <a:lnTo>
                      <a:pt x="1290" y="4058"/>
                    </a:lnTo>
                    <a:lnTo>
                      <a:pt x="1455" y="4109"/>
                    </a:lnTo>
                    <a:lnTo>
                      <a:pt x="1644" y="4147"/>
                    </a:lnTo>
                    <a:lnTo>
                      <a:pt x="1834" y="4160"/>
                    </a:lnTo>
                    <a:lnTo>
                      <a:pt x="2011" y="4147"/>
                    </a:lnTo>
                    <a:lnTo>
                      <a:pt x="2201" y="4109"/>
                    </a:lnTo>
                    <a:lnTo>
                      <a:pt x="2378" y="4058"/>
                    </a:lnTo>
                    <a:lnTo>
                      <a:pt x="2542" y="3995"/>
                    </a:lnTo>
                    <a:lnTo>
                      <a:pt x="2706" y="3907"/>
                    </a:lnTo>
                    <a:lnTo>
                      <a:pt x="2845" y="3793"/>
                    </a:lnTo>
                    <a:lnTo>
                      <a:pt x="2997" y="3679"/>
                    </a:lnTo>
                    <a:lnTo>
                      <a:pt x="3124" y="3540"/>
                    </a:lnTo>
                    <a:lnTo>
                      <a:pt x="3237" y="3401"/>
                    </a:lnTo>
                    <a:lnTo>
                      <a:pt x="3351" y="3237"/>
                    </a:lnTo>
                    <a:lnTo>
                      <a:pt x="3440" y="3072"/>
                    </a:lnTo>
                    <a:lnTo>
                      <a:pt x="3515" y="2883"/>
                    </a:lnTo>
                    <a:lnTo>
                      <a:pt x="3579" y="2693"/>
                    </a:lnTo>
                    <a:lnTo>
                      <a:pt x="3617" y="2491"/>
                    </a:lnTo>
                    <a:lnTo>
                      <a:pt x="3655" y="2288"/>
                    </a:lnTo>
                    <a:lnTo>
                      <a:pt x="3655" y="2074"/>
                    </a:lnTo>
                    <a:lnTo>
                      <a:pt x="3655" y="1859"/>
                    </a:lnTo>
                    <a:lnTo>
                      <a:pt x="3617" y="1656"/>
                    </a:lnTo>
                    <a:lnTo>
                      <a:pt x="3579" y="1454"/>
                    </a:lnTo>
                    <a:lnTo>
                      <a:pt x="3515" y="1264"/>
                    </a:lnTo>
                    <a:lnTo>
                      <a:pt x="3440" y="1087"/>
                    </a:lnTo>
                    <a:lnTo>
                      <a:pt x="3351" y="910"/>
                    </a:lnTo>
                    <a:lnTo>
                      <a:pt x="3237" y="759"/>
                    </a:lnTo>
                    <a:lnTo>
                      <a:pt x="3124" y="607"/>
                    </a:lnTo>
                    <a:lnTo>
                      <a:pt x="2997" y="468"/>
                    </a:lnTo>
                    <a:lnTo>
                      <a:pt x="2845" y="354"/>
                    </a:lnTo>
                    <a:lnTo>
                      <a:pt x="2706" y="253"/>
                    </a:lnTo>
                    <a:lnTo>
                      <a:pt x="2542" y="165"/>
                    </a:lnTo>
                    <a:lnTo>
                      <a:pt x="2378" y="89"/>
                    </a:lnTo>
                    <a:lnTo>
                      <a:pt x="2201" y="38"/>
                    </a:lnTo>
                    <a:lnTo>
                      <a:pt x="2011" y="13"/>
                    </a:lnTo>
                    <a:lnTo>
                      <a:pt x="1834" y="0"/>
                    </a:lnTo>
                    <a:close/>
                  </a:path>
                </a:pathLst>
              </a:custGeom>
              <a:solidFill>
                <a:srgbClr val="846E8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83" name="Google Shape;66;p16">
                <a:extLst>
                  <a:ext uri="{FF2B5EF4-FFF2-40B4-BE49-F238E27FC236}">
                    <a16:creationId xmlns:a16="http://schemas.microsoft.com/office/drawing/2014/main" id="{C7D8E9C8-4A4B-598F-FF7B-455487C4265F}"/>
                  </a:ext>
                </a:extLst>
              </p:cNvPr>
              <p:cNvSpPr/>
              <p:nvPr/>
            </p:nvSpPr>
            <p:spPr>
              <a:xfrm>
                <a:off x="4305075" y="1484675"/>
                <a:ext cx="91700" cy="104000"/>
              </a:xfrm>
              <a:custGeom>
                <a:avLst/>
                <a:gdLst/>
                <a:ahLst/>
                <a:cxnLst/>
                <a:rect l="l" t="t" r="r" b="b"/>
                <a:pathLst>
                  <a:path w="3668" h="4160" extrusionOk="0">
                    <a:moveTo>
                      <a:pt x="1834" y="0"/>
                    </a:moveTo>
                    <a:lnTo>
                      <a:pt x="1644" y="13"/>
                    </a:lnTo>
                    <a:lnTo>
                      <a:pt x="1467" y="38"/>
                    </a:lnTo>
                    <a:lnTo>
                      <a:pt x="1290" y="89"/>
                    </a:lnTo>
                    <a:lnTo>
                      <a:pt x="1126" y="165"/>
                    </a:lnTo>
                    <a:lnTo>
                      <a:pt x="962" y="253"/>
                    </a:lnTo>
                    <a:lnTo>
                      <a:pt x="810" y="354"/>
                    </a:lnTo>
                    <a:lnTo>
                      <a:pt x="671" y="468"/>
                    </a:lnTo>
                    <a:lnTo>
                      <a:pt x="545" y="607"/>
                    </a:lnTo>
                    <a:lnTo>
                      <a:pt x="418" y="759"/>
                    </a:lnTo>
                    <a:lnTo>
                      <a:pt x="317" y="910"/>
                    </a:lnTo>
                    <a:lnTo>
                      <a:pt x="229" y="1087"/>
                    </a:lnTo>
                    <a:lnTo>
                      <a:pt x="153" y="1264"/>
                    </a:lnTo>
                    <a:lnTo>
                      <a:pt x="89" y="1454"/>
                    </a:lnTo>
                    <a:lnTo>
                      <a:pt x="39" y="1656"/>
                    </a:lnTo>
                    <a:lnTo>
                      <a:pt x="14" y="1859"/>
                    </a:lnTo>
                    <a:lnTo>
                      <a:pt x="1" y="2074"/>
                    </a:lnTo>
                    <a:lnTo>
                      <a:pt x="14" y="2288"/>
                    </a:lnTo>
                    <a:lnTo>
                      <a:pt x="39" y="2491"/>
                    </a:lnTo>
                    <a:lnTo>
                      <a:pt x="89" y="2693"/>
                    </a:lnTo>
                    <a:lnTo>
                      <a:pt x="153" y="2883"/>
                    </a:lnTo>
                    <a:lnTo>
                      <a:pt x="229" y="3072"/>
                    </a:lnTo>
                    <a:lnTo>
                      <a:pt x="317" y="3237"/>
                    </a:lnTo>
                    <a:lnTo>
                      <a:pt x="418" y="3401"/>
                    </a:lnTo>
                    <a:lnTo>
                      <a:pt x="545" y="3540"/>
                    </a:lnTo>
                    <a:lnTo>
                      <a:pt x="671" y="3679"/>
                    </a:lnTo>
                    <a:lnTo>
                      <a:pt x="810" y="3793"/>
                    </a:lnTo>
                    <a:lnTo>
                      <a:pt x="962" y="3907"/>
                    </a:lnTo>
                    <a:lnTo>
                      <a:pt x="1126" y="3995"/>
                    </a:lnTo>
                    <a:lnTo>
                      <a:pt x="1290" y="4058"/>
                    </a:lnTo>
                    <a:lnTo>
                      <a:pt x="1467" y="4109"/>
                    </a:lnTo>
                    <a:lnTo>
                      <a:pt x="1644" y="4147"/>
                    </a:lnTo>
                    <a:lnTo>
                      <a:pt x="1834" y="4160"/>
                    </a:lnTo>
                    <a:lnTo>
                      <a:pt x="2024" y="4147"/>
                    </a:lnTo>
                    <a:lnTo>
                      <a:pt x="2201" y="4109"/>
                    </a:lnTo>
                    <a:lnTo>
                      <a:pt x="2378" y="4058"/>
                    </a:lnTo>
                    <a:lnTo>
                      <a:pt x="2542" y="3995"/>
                    </a:lnTo>
                    <a:lnTo>
                      <a:pt x="2706" y="3907"/>
                    </a:lnTo>
                    <a:lnTo>
                      <a:pt x="2858" y="3793"/>
                    </a:lnTo>
                    <a:lnTo>
                      <a:pt x="2997" y="3679"/>
                    </a:lnTo>
                    <a:lnTo>
                      <a:pt x="3124" y="3540"/>
                    </a:lnTo>
                    <a:lnTo>
                      <a:pt x="3250" y="3401"/>
                    </a:lnTo>
                    <a:lnTo>
                      <a:pt x="3351" y="3237"/>
                    </a:lnTo>
                    <a:lnTo>
                      <a:pt x="3440" y="3072"/>
                    </a:lnTo>
                    <a:lnTo>
                      <a:pt x="3516" y="2883"/>
                    </a:lnTo>
                    <a:lnTo>
                      <a:pt x="3579" y="2693"/>
                    </a:lnTo>
                    <a:lnTo>
                      <a:pt x="3629" y="2491"/>
                    </a:lnTo>
                    <a:lnTo>
                      <a:pt x="3655" y="2288"/>
                    </a:lnTo>
                    <a:lnTo>
                      <a:pt x="3667" y="2074"/>
                    </a:lnTo>
                    <a:lnTo>
                      <a:pt x="3655" y="1859"/>
                    </a:lnTo>
                    <a:lnTo>
                      <a:pt x="3629" y="1656"/>
                    </a:lnTo>
                    <a:lnTo>
                      <a:pt x="3579" y="1454"/>
                    </a:lnTo>
                    <a:lnTo>
                      <a:pt x="3516" y="1264"/>
                    </a:lnTo>
                    <a:lnTo>
                      <a:pt x="3440" y="1087"/>
                    </a:lnTo>
                    <a:lnTo>
                      <a:pt x="3351" y="910"/>
                    </a:lnTo>
                    <a:lnTo>
                      <a:pt x="3250" y="759"/>
                    </a:lnTo>
                    <a:lnTo>
                      <a:pt x="3124" y="607"/>
                    </a:lnTo>
                    <a:lnTo>
                      <a:pt x="2997" y="468"/>
                    </a:lnTo>
                    <a:lnTo>
                      <a:pt x="2858" y="354"/>
                    </a:lnTo>
                    <a:lnTo>
                      <a:pt x="2706" y="253"/>
                    </a:lnTo>
                    <a:lnTo>
                      <a:pt x="2542" y="165"/>
                    </a:lnTo>
                    <a:lnTo>
                      <a:pt x="2378" y="89"/>
                    </a:lnTo>
                    <a:lnTo>
                      <a:pt x="2201" y="38"/>
                    </a:lnTo>
                    <a:lnTo>
                      <a:pt x="2024" y="13"/>
                    </a:lnTo>
                    <a:lnTo>
                      <a:pt x="1834" y="0"/>
                    </a:lnTo>
                    <a:close/>
                  </a:path>
                </a:pathLst>
              </a:custGeom>
              <a:solidFill>
                <a:srgbClr val="846E8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84" name="Google Shape;67;p16">
                <a:extLst>
                  <a:ext uri="{FF2B5EF4-FFF2-40B4-BE49-F238E27FC236}">
                    <a16:creationId xmlns:a16="http://schemas.microsoft.com/office/drawing/2014/main" id="{F340346F-DAE4-A426-64A1-DA1F1CAFD12C}"/>
                  </a:ext>
                </a:extLst>
              </p:cNvPr>
              <p:cNvSpPr/>
              <p:nvPr/>
            </p:nvSpPr>
            <p:spPr>
              <a:xfrm>
                <a:off x="5048150" y="2501750"/>
                <a:ext cx="891950" cy="605300"/>
              </a:xfrm>
              <a:custGeom>
                <a:avLst/>
                <a:gdLst/>
                <a:ahLst/>
                <a:cxnLst/>
                <a:rect l="l" t="t" r="r" b="b"/>
                <a:pathLst>
                  <a:path w="35678" h="24212" extrusionOk="0">
                    <a:moveTo>
                      <a:pt x="30595" y="1"/>
                    </a:moveTo>
                    <a:lnTo>
                      <a:pt x="30355" y="26"/>
                    </a:lnTo>
                    <a:lnTo>
                      <a:pt x="30127" y="51"/>
                    </a:lnTo>
                    <a:lnTo>
                      <a:pt x="29887" y="89"/>
                    </a:lnTo>
                    <a:lnTo>
                      <a:pt x="29660" y="140"/>
                    </a:lnTo>
                    <a:lnTo>
                      <a:pt x="29432" y="203"/>
                    </a:lnTo>
                    <a:lnTo>
                      <a:pt x="29217" y="279"/>
                    </a:lnTo>
                    <a:lnTo>
                      <a:pt x="28990" y="355"/>
                    </a:lnTo>
                    <a:lnTo>
                      <a:pt x="28775" y="443"/>
                    </a:lnTo>
                    <a:lnTo>
                      <a:pt x="28560" y="544"/>
                    </a:lnTo>
                    <a:lnTo>
                      <a:pt x="28358" y="658"/>
                    </a:lnTo>
                    <a:lnTo>
                      <a:pt x="28155" y="785"/>
                    </a:lnTo>
                    <a:lnTo>
                      <a:pt x="27953" y="911"/>
                    </a:lnTo>
                    <a:lnTo>
                      <a:pt x="27763" y="1050"/>
                    </a:lnTo>
                    <a:lnTo>
                      <a:pt x="27574" y="1202"/>
                    </a:lnTo>
                    <a:lnTo>
                      <a:pt x="27397" y="1366"/>
                    </a:lnTo>
                    <a:lnTo>
                      <a:pt x="27232" y="1531"/>
                    </a:lnTo>
                    <a:lnTo>
                      <a:pt x="27068" y="1720"/>
                    </a:lnTo>
                    <a:lnTo>
                      <a:pt x="26904" y="1897"/>
                    </a:lnTo>
                    <a:lnTo>
                      <a:pt x="26765" y="2099"/>
                    </a:lnTo>
                    <a:lnTo>
                      <a:pt x="26626" y="2302"/>
                    </a:lnTo>
                    <a:lnTo>
                      <a:pt x="26486" y="2517"/>
                    </a:lnTo>
                    <a:lnTo>
                      <a:pt x="19445" y="13971"/>
                    </a:lnTo>
                    <a:lnTo>
                      <a:pt x="1201" y="7725"/>
                    </a:lnTo>
                    <a:lnTo>
                      <a:pt x="0" y="12884"/>
                    </a:lnTo>
                    <a:lnTo>
                      <a:pt x="645" y="13427"/>
                    </a:lnTo>
                    <a:lnTo>
                      <a:pt x="1404" y="14059"/>
                    </a:lnTo>
                    <a:lnTo>
                      <a:pt x="2403" y="14856"/>
                    </a:lnTo>
                    <a:lnTo>
                      <a:pt x="3629" y="15804"/>
                    </a:lnTo>
                    <a:lnTo>
                      <a:pt x="4312" y="16310"/>
                    </a:lnTo>
                    <a:lnTo>
                      <a:pt x="5045" y="16841"/>
                    </a:lnTo>
                    <a:lnTo>
                      <a:pt x="5803" y="17397"/>
                    </a:lnTo>
                    <a:lnTo>
                      <a:pt x="6612" y="17953"/>
                    </a:lnTo>
                    <a:lnTo>
                      <a:pt x="7434" y="18510"/>
                    </a:lnTo>
                    <a:lnTo>
                      <a:pt x="8294" y="19078"/>
                    </a:lnTo>
                    <a:lnTo>
                      <a:pt x="9179" y="19635"/>
                    </a:lnTo>
                    <a:lnTo>
                      <a:pt x="10089" y="20178"/>
                    </a:lnTo>
                    <a:lnTo>
                      <a:pt x="10999" y="20722"/>
                    </a:lnTo>
                    <a:lnTo>
                      <a:pt x="11935" y="21228"/>
                    </a:lnTo>
                    <a:lnTo>
                      <a:pt x="12870" y="21721"/>
                    </a:lnTo>
                    <a:lnTo>
                      <a:pt x="13806" y="22188"/>
                    </a:lnTo>
                    <a:lnTo>
                      <a:pt x="14286" y="22403"/>
                    </a:lnTo>
                    <a:lnTo>
                      <a:pt x="14754" y="22606"/>
                    </a:lnTo>
                    <a:lnTo>
                      <a:pt x="15222" y="22808"/>
                    </a:lnTo>
                    <a:lnTo>
                      <a:pt x="15690" y="22998"/>
                    </a:lnTo>
                    <a:lnTo>
                      <a:pt x="16158" y="23175"/>
                    </a:lnTo>
                    <a:lnTo>
                      <a:pt x="16625" y="23339"/>
                    </a:lnTo>
                    <a:lnTo>
                      <a:pt x="17080" y="23491"/>
                    </a:lnTo>
                    <a:lnTo>
                      <a:pt x="17536" y="23630"/>
                    </a:lnTo>
                    <a:lnTo>
                      <a:pt x="17991" y="23756"/>
                    </a:lnTo>
                    <a:lnTo>
                      <a:pt x="18446" y="23870"/>
                    </a:lnTo>
                    <a:lnTo>
                      <a:pt x="18888" y="23971"/>
                    </a:lnTo>
                    <a:lnTo>
                      <a:pt x="19318" y="24047"/>
                    </a:lnTo>
                    <a:lnTo>
                      <a:pt x="19761" y="24110"/>
                    </a:lnTo>
                    <a:lnTo>
                      <a:pt x="20178" y="24161"/>
                    </a:lnTo>
                    <a:lnTo>
                      <a:pt x="20608" y="24199"/>
                    </a:lnTo>
                    <a:lnTo>
                      <a:pt x="21012" y="24211"/>
                    </a:lnTo>
                    <a:lnTo>
                      <a:pt x="21417" y="24199"/>
                    </a:lnTo>
                    <a:lnTo>
                      <a:pt x="21821" y="24186"/>
                    </a:lnTo>
                    <a:lnTo>
                      <a:pt x="22201" y="24135"/>
                    </a:lnTo>
                    <a:lnTo>
                      <a:pt x="22580" y="24072"/>
                    </a:lnTo>
                    <a:lnTo>
                      <a:pt x="22845" y="24009"/>
                    </a:lnTo>
                    <a:lnTo>
                      <a:pt x="23098" y="23946"/>
                    </a:lnTo>
                    <a:lnTo>
                      <a:pt x="23351" y="23857"/>
                    </a:lnTo>
                    <a:lnTo>
                      <a:pt x="23617" y="23756"/>
                    </a:lnTo>
                    <a:lnTo>
                      <a:pt x="23869" y="23642"/>
                    </a:lnTo>
                    <a:lnTo>
                      <a:pt x="24110" y="23529"/>
                    </a:lnTo>
                    <a:lnTo>
                      <a:pt x="24363" y="23390"/>
                    </a:lnTo>
                    <a:lnTo>
                      <a:pt x="24615" y="23238"/>
                    </a:lnTo>
                    <a:lnTo>
                      <a:pt x="24856" y="23086"/>
                    </a:lnTo>
                    <a:lnTo>
                      <a:pt x="25108" y="22922"/>
                    </a:lnTo>
                    <a:lnTo>
                      <a:pt x="25349" y="22732"/>
                    </a:lnTo>
                    <a:lnTo>
                      <a:pt x="25589" y="22542"/>
                    </a:lnTo>
                    <a:lnTo>
                      <a:pt x="25829" y="22353"/>
                    </a:lnTo>
                    <a:lnTo>
                      <a:pt x="26069" y="22138"/>
                    </a:lnTo>
                    <a:lnTo>
                      <a:pt x="26309" y="21923"/>
                    </a:lnTo>
                    <a:lnTo>
                      <a:pt x="26537" y="21695"/>
                    </a:lnTo>
                    <a:lnTo>
                      <a:pt x="27005" y="21215"/>
                    </a:lnTo>
                    <a:lnTo>
                      <a:pt x="27460" y="20709"/>
                    </a:lnTo>
                    <a:lnTo>
                      <a:pt x="27902" y="20166"/>
                    </a:lnTo>
                    <a:lnTo>
                      <a:pt x="28345" y="19597"/>
                    </a:lnTo>
                    <a:lnTo>
                      <a:pt x="28787" y="19003"/>
                    </a:lnTo>
                    <a:lnTo>
                      <a:pt x="29205" y="18396"/>
                    </a:lnTo>
                    <a:lnTo>
                      <a:pt x="29622" y="17751"/>
                    </a:lnTo>
                    <a:lnTo>
                      <a:pt x="30039" y="17106"/>
                    </a:lnTo>
                    <a:lnTo>
                      <a:pt x="30431" y="16449"/>
                    </a:lnTo>
                    <a:lnTo>
                      <a:pt x="30823" y="15766"/>
                    </a:lnTo>
                    <a:lnTo>
                      <a:pt x="31202" y="15083"/>
                    </a:lnTo>
                    <a:lnTo>
                      <a:pt x="31581" y="14401"/>
                    </a:lnTo>
                    <a:lnTo>
                      <a:pt x="31935" y="13705"/>
                    </a:lnTo>
                    <a:lnTo>
                      <a:pt x="32289" y="13010"/>
                    </a:lnTo>
                    <a:lnTo>
                      <a:pt x="32972" y="11645"/>
                    </a:lnTo>
                    <a:lnTo>
                      <a:pt x="33604" y="10292"/>
                    </a:lnTo>
                    <a:lnTo>
                      <a:pt x="34198" y="8990"/>
                    </a:lnTo>
                    <a:lnTo>
                      <a:pt x="35248" y="6613"/>
                    </a:lnTo>
                    <a:lnTo>
                      <a:pt x="35336" y="6385"/>
                    </a:lnTo>
                    <a:lnTo>
                      <a:pt x="35425" y="6158"/>
                    </a:lnTo>
                    <a:lnTo>
                      <a:pt x="35501" y="5918"/>
                    </a:lnTo>
                    <a:lnTo>
                      <a:pt x="35551" y="5690"/>
                    </a:lnTo>
                    <a:lnTo>
                      <a:pt x="35602" y="5450"/>
                    </a:lnTo>
                    <a:lnTo>
                      <a:pt x="35640" y="5222"/>
                    </a:lnTo>
                    <a:lnTo>
                      <a:pt x="35665" y="4982"/>
                    </a:lnTo>
                    <a:lnTo>
                      <a:pt x="35678" y="4742"/>
                    </a:lnTo>
                    <a:lnTo>
                      <a:pt x="35678" y="4514"/>
                    </a:lnTo>
                    <a:lnTo>
                      <a:pt x="35665" y="4274"/>
                    </a:lnTo>
                    <a:lnTo>
                      <a:pt x="35652" y="4046"/>
                    </a:lnTo>
                    <a:lnTo>
                      <a:pt x="35614" y="3819"/>
                    </a:lnTo>
                    <a:lnTo>
                      <a:pt x="35576" y="3591"/>
                    </a:lnTo>
                    <a:lnTo>
                      <a:pt x="35526" y="3364"/>
                    </a:lnTo>
                    <a:lnTo>
                      <a:pt x="35463" y="3136"/>
                    </a:lnTo>
                    <a:lnTo>
                      <a:pt x="35387" y="2921"/>
                    </a:lnTo>
                    <a:lnTo>
                      <a:pt x="35311" y="2694"/>
                    </a:lnTo>
                    <a:lnTo>
                      <a:pt x="35222" y="2491"/>
                    </a:lnTo>
                    <a:lnTo>
                      <a:pt x="35121" y="2276"/>
                    </a:lnTo>
                    <a:lnTo>
                      <a:pt x="35007" y="2074"/>
                    </a:lnTo>
                    <a:lnTo>
                      <a:pt x="34881" y="1872"/>
                    </a:lnTo>
                    <a:lnTo>
                      <a:pt x="34755" y="1682"/>
                    </a:lnTo>
                    <a:lnTo>
                      <a:pt x="34616" y="1493"/>
                    </a:lnTo>
                    <a:lnTo>
                      <a:pt x="34464" y="1316"/>
                    </a:lnTo>
                    <a:lnTo>
                      <a:pt x="34312" y="1139"/>
                    </a:lnTo>
                    <a:lnTo>
                      <a:pt x="34148" y="962"/>
                    </a:lnTo>
                    <a:lnTo>
                      <a:pt x="33971" y="810"/>
                    </a:lnTo>
                    <a:lnTo>
                      <a:pt x="33781" y="658"/>
                    </a:lnTo>
                    <a:lnTo>
                      <a:pt x="33592" y="507"/>
                    </a:lnTo>
                    <a:lnTo>
                      <a:pt x="33389" y="367"/>
                    </a:lnTo>
                    <a:lnTo>
                      <a:pt x="33187" y="241"/>
                    </a:lnTo>
                    <a:lnTo>
                      <a:pt x="32972" y="127"/>
                    </a:lnTo>
                    <a:lnTo>
                      <a:pt x="32972" y="127"/>
                    </a:lnTo>
                    <a:lnTo>
                      <a:pt x="33162" y="570"/>
                    </a:lnTo>
                    <a:lnTo>
                      <a:pt x="33162" y="570"/>
                    </a:lnTo>
                    <a:lnTo>
                      <a:pt x="32947" y="456"/>
                    </a:lnTo>
                    <a:lnTo>
                      <a:pt x="32707" y="355"/>
                    </a:lnTo>
                    <a:lnTo>
                      <a:pt x="32479" y="266"/>
                    </a:lnTo>
                    <a:lnTo>
                      <a:pt x="32251" y="203"/>
                    </a:lnTo>
                    <a:lnTo>
                      <a:pt x="32011" y="140"/>
                    </a:lnTo>
                    <a:lnTo>
                      <a:pt x="31784" y="89"/>
                    </a:lnTo>
                    <a:lnTo>
                      <a:pt x="31543" y="51"/>
                    </a:lnTo>
                    <a:lnTo>
                      <a:pt x="31303" y="13"/>
                    </a:lnTo>
                    <a:lnTo>
                      <a:pt x="31063" y="1"/>
                    </a:lnTo>
                    <a:close/>
                  </a:path>
                </a:pathLst>
              </a:custGeom>
              <a:solidFill>
                <a:srgbClr val="423E5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85" name="Google Shape;68;p16">
                <a:extLst>
                  <a:ext uri="{FF2B5EF4-FFF2-40B4-BE49-F238E27FC236}">
                    <a16:creationId xmlns:a16="http://schemas.microsoft.com/office/drawing/2014/main" id="{6EE353B7-3304-2E53-65A2-0562C217AC95}"/>
                  </a:ext>
                </a:extLst>
              </p:cNvPr>
              <p:cNvSpPr/>
              <p:nvPr/>
            </p:nvSpPr>
            <p:spPr>
              <a:xfrm>
                <a:off x="4837325" y="2067800"/>
                <a:ext cx="361600" cy="713375"/>
              </a:xfrm>
              <a:custGeom>
                <a:avLst/>
                <a:gdLst/>
                <a:ahLst/>
                <a:cxnLst/>
                <a:rect l="l" t="t" r="r" b="b"/>
                <a:pathLst>
                  <a:path w="14464" h="28535" extrusionOk="0">
                    <a:moveTo>
                      <a:pt x="3819" y="1"/>
                    </a:moveTo>
                    <a:lnTo>
                      <a:pt x="1" y="1505"/>
                    </a:lnTo>
                    <a:lnTo>
                      <a:pt x="10646" y="28535"/>
                    </a:lnTo>
                    <a:lnTo>
                      <a:pt x="14464" y="27030"/>
                    </a:lnTo>
                    <a:lnTo>
                      <a:pt x="3819" y="1"/>
                    </a:lnTo>
                    <a:close/>
                  </a:path>
                </a:pathLst>
              </a:custGeom>
              <a:solidFill>
                <a:srgbClr val="423E5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86" name="Google Shape;69;p16">
                <a:extLst>
                  <a:ext uri="{FF2B5EF4-FFF2-40B4-BE49-F238E27FC236}">
                    <a16:creationId xmlns:a16="http://schemas.microsoft.com/office/drawing/2014/main" id="{A7DB8E82-7DC5-EBAC-1086-3B3E0539E33B}"/>
                  </a:ext>
                </a:extLst>
              </p:cNvPr>
              <p:cNvSpPr/>
              <p:nvPr/>
            </p:nvSpPr>
            <p:spPr>
              <a:xfrm>
                <a:off x="4885050" y="2227425"/>
                <a:ext cx="530400" cy="1049975"/>
              </a:xfrm>
              <a:custGeom>
                <a:avLst/>
                <a:gdLst/>
                <a:ahLst/>
                <a:cxnLst/>
                <a:rect l="l" t="t" r="r" b="b"/>
                <a:pathLst>
                  <a:path w="21216" h="41999" extrusionOk="0">
                    <a:moveTo>
                      <a:pt x="4476" y="0"/>
                    </a:moveTo>
                    <a:lnTo>
                      <a:pt x="4211" y="38"/>
                    </a:lnTo>
                    <a:lnTo>
                      <a:pt x="3958" y="101"/>
                    </a:lnTo>
                    <a:lnTo>
                      <a:pt x="3693" y="177"/>
                    </a:lnTo>
                    <a:lnTo>
                      <a:pt x="1682" y="974"/>
                    </a:lnTo>
                    <a:lnTo>
                      <a:pt x="1430" y="1087"/>
                    </a:lnTo>
                    <a:lnTo>
                      <a:pt x="1202" y="1226"/>
                    </a:lnTo>
                    <a:lnTo>
                      <a:pt x="987" y="1378"/>
                    </a:lnTo>
                    <a:lnTo>
                      <a:pt x="797" y="1543"/>
                    </a:lnTo>
                    <a:lnTo>
                      <a:pt x="620" y="1732"/>
                    </a:lnTo>
                    <a:lnTo>
                      <a:pt x="469" y="1934"/>
                    </a:lnTo>
                    <a:lnTo>
                      <a:pt x="330" y="2149"/>
                    </a:lnTo>
                    <a:lnTo>
                      <a:pt x="228" y="2377"/>
                    </a:lnTo>
                    <a:lnTo>
                      <a:pt x="127" y="2617"/>
                    </a:lnTo>
                    <a:lnTo>
                      <a:pt x="64" y="2870"/>
                    </a:lnTo>
                    <a:lnTo>
                      <a:pt x="26" y="3110"/>
                    </a:lnTo>
                    <a:lnTo>
                      <a:pt x="1" y="3376"/>
                    </a:lnTo>
                    <a:lnTo>
                      <a:pt x="14" y="3629"/>
                    </a:lnTo>
                    <a:lnTo>
                      <a:pt x="39" y="3894"/>
                    </a:lnTo>
                    <a:lnTo>
                      <a:pt x="102" y="4147"/>
                    </a:lnTo>
                    <a:lnTo>
                      <a:pt x="191" y="4400"/>
                    </a:lnTo>
                    <a:lnTo>
                      <a:pt x="14097" y="40317"/>
                    </a:lnTo>
                    <a:lnTo>
                      <a:pt x="14211" y="40570"/>
                    </a:lnTo>
                    <a:lnTo>
                      <a:pt x="14338" y="40798"/>
                    </a:lnTo>
                    <a:lnTo>
                      <a:pt x="14489" y="41012"/>
                    </a:lnTo>
                    <a:lnTo>
                      <a:pt x="14666" y="41202"/>
                    </a:lnTo>
                    <a:lnTo>
                      <a:pt x="14856" y="41379"/>
                    </a:lnTo>
                    <a:lnTo>
                      <a:pt x="15058" y="41531"/>
                    </a:lnTo>
                    <a:lnTo>
                      <a:pt x="15273" y="41657"/>
                    </a:lnTo>
                    <a:lnTo>
                      <a:pt x="15501" y="41771"/>
                    </a:lnTo>
                    <a:lnTo>
                      <a:pt x="15741" y="41860"/>
                    </a:lnTo>
                    <a:lnTo>
                      <a:pt x="15981" y="41935"/>
                    </a:lnTo>
                    <a:lnTo>
                      <a:pt x="16234" y="41973"/>
                    </a:lnTo>
                    <a:lnTo>
                      <a:pt x="16487" y="41999"/>
                    </a:lnTo>
                    <a:lnTo>
                      <a:pt x="16752" y="41986"/>
                    </a:lnTo>
                    <a:lnTo>
                      <a:pt x="17005" y="41961"/>
                    </a:lnTo>
                    <a:lnTo>
                      <a:pt x="17271" y="41897"/>
                    </a:lnTo>
                    <a:lnTo>
                      <a:pt x="17523" y="41809"/>
                    </a:lnTo>
                    <a:lnTo>
                      <a:pt x="19534" y="41012"/>
                    </a:lnTo>
                    <a:lnTo>
                      <a:pt x="19786" y="40899"/>
                    </a:lnTo>
                    <a:lnTo>
                      <a:pt x="20014" y="40772"/>
                    </a:lnTo>
                    <a:lnTo>
                      <a:pt x="20229" y="40621"/>
                    </a:lnTo>
                    <a:lnTo>
                      <a:pt x="20419" y="40444"/>
                    </a:lnTo>
                    <a:lnTo>
                      <a:pt x="20596" y="40254"/>
                    </a:lnTo>
                    <a:lnTo>
                      <a:pt x="20747" y="40052"/>
                    </a:lnTo>
                    <a:lnTo>
                      <a:pt x="20886" y="39837"/>
                    </a:lnTo>
                    <a:lnTo>
                      <a:pt x="20987" y="39609"/>
                    </a:lnTo>
                    <a:lnTo>
                      <a:pt x="21089" y="39369"/>
                    </a:lnTo>
                    <a:lnTo>
                      <a:pt x="21152" y="39129"/>
                    </a:lnTo>
                    <a:lnTo>
                      <a:pt x="21190" y="38876"/>
                    </a:lnTo>
                    <a:lnTo>
                      <a:pt x="21215" y="38623"/>
                    </a:lnTo>
                    <a:lnTo>
                      <a:pt x="21202" y="38358"/>
                    </a:lnTo>
                    <a:lnTo>
                      <a:pt x="21177" y="38105"/>
                    </a:lnTo>
                    <a:lnTo>
                      <a:pt x="21114" y="37839"/>
                    </a:lnTo>
                    <a:lnTo>
                      <a:pt x="21025" y="37586"/>
                    </a:lnTo>
                    <a:lnTo>
                      <a:pt x="7119" y="1669"/>
                    </a:lnTo>
                    <a:lnTo>
                      <a:pt x="7018" y="1429"/>
                    </a:lnTo>
                    <a:lnTo>
                      <a:pt x="6878" y="1201"/>
                    </a:lnTo>
                    <a:lnTo>
                      <a:pt x="6727" y="986"/>
                    </a:lnTo>
                    <a:lnTo>
                      <a:pt x="6550" y="797"/>
                    </a:lnTo>
                    <a:lnTo>
                      <a:pt x="6360" y="620"/>
                    </a:lnTo>
                    <a:lnTo>
                      <a:pt x="6158" y="468"/>
                    </a:lnTo>
                    <a:lnTo>
                      <a:pt x="5943" y="329"/>
                    </a:lnTo>
                    <a:lnTo>
                      <a:pt x="5715" y="215"/>
                    </a:lnTo>
                    <a:lnTo>
                      <a:pt x="5475" y="127"/>
                    </a:lnTo>
                    <a:lnTo>
                      <a:pt x="5235" y="63"/>
                    </a:lnTo>
                    <a:lnTo>
                      <a:pt x="4982" y="13"/>
                    </a:lnTo>
                    <a:lnTo>
                      <a:pt x="4729" y="0"/>
                    </a:lnTo>
                    <a:close/>
                  </a:path>
                </a:pathLst>
              </a:custGeom>
              <a:solidFill>
                <a:srgbClr val="63567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87" name="Google Shape;70;p16">
                <a:extLst>
                  <a:ext uri="{FF2B5EF4-FFF2-40B4-BE49-F238E27FC236}">
                    <a16:creationId xmlns:a16="http://schemas.microsoft.com/office/drawing/2014/main" id="{4379E637-81C8-E5DD-2FE7-70E824213CA0}"/>
                  </a:ext>
                </a:extLst>
              </p:cNvPr>
              <p:cNvSpPr/>
              <p:nvPr/>
            </p:nvSpPr>
            <p:spPr>
              <a:xfrm>
                <a:off x="4758325" y="1951175"/>
                <a:ext cx="220325" cy="186825"/>
              </a:xfrm>
              <a:custGeom>
                <a:avLst/>
                <a:gdLst/>
                <a:ahLst/>
                <a:cxnLst/>
                <a:rect l="l" t="t" r="r" b="b"/>
                <a:pathLst>
                  <a:path w="8813" h="7473" extrusionOk="0">
                    <a:moveTo>
                      <a:pt x="6941" y="1"/>
                    </a:moveTo>
                    <a:lnTo>
                      <a:pt x="0" y="2731"/>
                    </a:lnTo>
                    <a:lnTo>
                      <a:pt x="1871" y="7472"/>
                    </a:lnTo>
                    <a:lnTo>
                      <a:pt x="8812" y="4741"/>
                    </a:lnTo>
                    <a:lnTo>
                      <a:pt x="6941" y="1"/>
                    </a:lnTo>
                    <a:close/>
                  </a:path>
                </a:pathLst>
              </a:custGeom>
              <a:solidFill>
                <a:srgbClr val="63567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88" name="Google Shape;71;p16">
                <a:extLst>
                  <a:ext uri="{FF2B5EF4-FFF2-40B4-BE49-F238E27FC236}">
                    <a16:creationId xmlns:a16="http://schemas.microsoft.com/office/drawing/2014/main" id="{C765F157-B9A9-DCFE-0EDB-5DC7AF5F6F9C}"/>
                  </a:ext>
                </a:extLst>
              </p:cNvPr>
              <p:cNvSpPr/>
              <p:nvPr/>
            </p:nvSpPr>
            <p:spPr>
              <a:xfrm>
                <a:off x="3709300" y="438500"/>
                <a:ext cx="1653350" cy="1653350"/>
              </a:xfrm>
              <a:custGeom>
                <a:avLst/>
                <a:gdLst/>
                <a:ahLst/>
                <a:cxnLst/>
                <a:rect l="l" t="t" r="r" b="b"/>
                <a:pathLst>
                  <a:path w="66134" h="66134" extrusionOk="0">
                    <a:moveTo>
                      <a:pt x="33074" y="7611"/>
                    </a:moveTo>
                    <a:lnTo>
                      <a:pt x="33693" y="7624"/>
                    </a:lnTo>
                    <a:lnTo>
                      <a:pt x="34313" y="7649"/>
                    </a:lnTo>
                    <a:lnTo>
                      <a:pt x="34932" y="7687"/>
                    </a:lnTo>
                    <a:lnTo>
                      <a:pt x="35539" y="7738"/>
                    </a:lnTo>
                    <a:lnTo>
                      <a:pt x="36158" y="7801"/>
                    </a:lnTo>
                    <a:lnTo>
                      <a:pt x="36765" y="7889"/>
                    </a:lnTo>
                    <a:lnTo>
                      <a:pt x="37372" y="7990"/>
                    </a:lnTo>
                    <a:lnTo>
                      <a:pt x="37966" y="8092"/>
                    </a:lnTo>
                    <a:lnTo>
                      <a:pt x="38573" y="8218"/>
                    </a:lnTo>
                    <a:lnTo>
                      <a:pt x="39167" y="8370"/>
                    </a:lnTo>
                    <a:lnTo>
                      <a:pt x="39761" y="8521"/>
                    </a:lnTo>
                    <a:lnTo>
                      <a:pt x="40343" y="8686"/>
                    </a:lnTo>
                    <a:lnTo>
                      <a:pt x="40925" y="8863"/>
                    </a:lnTo>
                    <a:lnTo>
                      <a:pt x="41506" y="9065"/>
                    </a:lnTo>
                    <a:lnTo>
                      <a:pt x="42088" y="9280"/>
                    </a:lnTo>
                    <a:lnTo>
                      <a:pt x="42644" y="9495"/>
                    </a:lnTo>
                    <a:lnTo>
                      <a:pt x="43213" y="9735"/>
                    </a:lnTo>
                    <a:lnTo>
                      <a:pt x="43769" y="9988"/>
                    </a:lnTo>
                    <a:lnTo>
                      <a:pt x="44325" y="10241"/>
                    </a:lnTo>
                    <a:lnTo>
                      <a:pt x="44869" y="10519"/>
                    </a:lnTo>
                    <a:lnTo>
                      <a:pt x="45400" y="10810"/>
                    </a:lnTo>
                    <a:lnTo>
                      <a:pt x="45931" y="11113"/>
                    </a:lnTo>
                    <a:lnTo>
                      <a:pt x="46462" y="11429"/>
                    </a:lnTo>
                    <a:lnTo>
                      <a:pt x="46968" y="11758"/>
                    </a:lnTo>
                    <a:lnTo>
                      <a:pt x="47486" y="12099"/>
                    </a:lnTo>
                    <a:lnTo>
                      <a:pt x="47979" y="12453"/>
                    </a:lnTo>
                    <a:lnTo>
                      <a:pt x="48472" y="12820"/>
                    </a:lnTo>
                    <a:lnTo>
                      <a:pt x="48965" y="13199"/>
                    </a:lnTo>
                    <a:lnTo>
                      <a:pt x="49433" y="13578"/>
                    </a:lnTo>
                    <a:lnTo>
                      <a:pt x="49901" y="13983"/>
                    </a:lnTo>
                    <a:lnTo>
                      <a:pt x="50356" y="14400"/>
                    </a:lnTo>
                    <a:lnTo>
                      <a:pt x="50811" y="14817"/>
                    </a:lnTo>
                    <a:lnTo>
                      <a:pt x="51254" y="15260"/>
                    </a:lnTo>
                    <a:lnTo>
                      <a:pt x="51671" y="15702"/>
                    </a:lnTo>
                    <a:lnTo>
                      <a:pt x="52101" y="16170"/>
                    </a:lnTo>
                    <a:lnTo>
                      <a:pt x="52505" y="16638"/>
                    </a:lnTo>
                    <a:lnTo>
                      <a:pt x="52897" y="17118"/>
                    </a:lnTo>
                    <a:lnTo>
                      <a:pt x="53289" y="17611"/>
                    </a:lnTo>
                    <a:lnTo>
                      <a:pt x="53668" y="18117"/>
                    </a:lnTo>
                    <a:lnTo>
                      <a:pt x="54022" y="18635"/>
                    </a:lnTo>
                    <a:lnTo>
                      <a:pt x="54376" y="19154"/>
                    </a:lnTo>
                    <a:lnTo>
                      <a:pt x="54718" y="19697"/>
                    </a:lnTo>
                    <a:lnTo>
                      <a:pt x="55046" y="20241"/>
                    </a:lnTo>
                    <a:lnTo>
                      <a:pt x="55362" y="20797"/>
                    </a:lnTo>
                    <a:lnTo>
                      <a:pt x="55666" y="21366"/>
                    </a:lnTo>
                    <a:lnTo>
                      <a:pt x="55957" y="21948"/>
                    </a:lnTo>
                    <a:lnTo>
                      <a:pt x="56222" y="22529"/>
                    </a:lnTo>
                    <a:lnTo>
                      <a:pt x="56488" y="23136"/>
                    </a:lnTo>
                    <a:lnTo>
                      <a:pt x="56740" y="23743"/>
                    </a:lnTo>
                    <a:lnTo>
                      <a:pt x="56968" y="24350"/>
                    </a:lnTo>
                    <a:lnTo>
                      <a:pt x="57183" y="24969"/>
                    </a:lnTo>
                    <a:lnTo>
                      <a:pt x="57385" y="25589"/>
                    </a:lnTo>
                    <a:lnTo>
                      <a:pt x="57575" y="26208"/>
                    </a:lnTo>
                    <a:lnTo>
                      <a:pt x="57739" y="26828"/>
                    </a:lnTo>
                    <a:lnTo>
                      <a:pt x="57891" y="27447"/>
                    </a:lnTo>
                    <a:lnTo>
                      <a:pt x="58017" y="28079"/>
                    </a:lnTo>
                    <a:lnTo>
                      <a:pt x="58131" y="28699"/>
                    </a:lnTo>
                    <a:lnTo>
                      <a:pt x="58232" y="29318"/>
                    </a:lnTo>
                    <a:lnTo>
                      <a:pt x="58321" y="29951"/>
                    </a:lnTo>
                    <a:lnTo>
                      <a:pt x="58397" y="30570"/>
                    </a:lnTo>
                    <a:lnTo>
                      <a:pt x="58447" y="31202"/>
                    </a:lnTo>
                    <a:lnTo>
                      <a:pt x="58485" y="31822"/>
                    </a:lnTo>
                    <a:lnTo>
                      <a:pt x="58510" y="32441"/>
                    </a:lnTo>
                    <a:lnTo>
                      <a:pt x="58510" y="33061"/>
                    </a:lnTo>
                    <a:lnTo>
                      <a:pt x="58510" y="33680"/>
                    </a:lnTo>
                    <a:lnTo>
                      <a:pt x="58485" y="34300"/>
                    </a:lnTo>
                    <a:lnTo>
                      <a:pt x="58447" y="34919"/>
                    </a:lnTo>
                    <a:lnTo>
                      <a:pt x="58397" y="35539"/>
                    </a:lnTo>
                    <a:lnTo>
                      <a:pt x="58321" y="36145"/>
                    </a:lnTo>
                    <a:lnTo>
                      <a:pt x="58245" y="36752"/>
                    </a:lnTo>
                    <a:lnTo>
                      <a:pt x="58144" y="37359"/>
                    </a:lnTo>
                    <a:lnTo>
                      <a:pt x="58030" y="37966"/>
                    </a:lnTo>
                    <a:lnTo>
                      <a:pt x="57903" y="38560"/>
                    </a:lnTo>
                    <a:lnTo>
                      <a:pt x="57764" y="39154"/>
                    </a:lnTo>
                    <a:lnTo>
                      <a:pt x="57613" y="39748"/>
                    </a:lnTo>
                    <a:lnTo>
                      <a:pt x="57448" y="40343"/>
                    </a:lnTo>
                    <a:lnTo>
                      <a:pt x="57259" y="40924"/>
                    </a:lnTo>
                    <a:lnTo>
                      <a:pt x="57069" y="41506"/>
                    </a:lnTo>
                    <a:lnTo>
                      <a:pt x="56854" y="42075"/>
                    </a:lnTo>
                    <a:lnTo>
                      <a:pt x="56639" y="42644"/>
                    </a:lnTo>
                    <a:lnTo>
                      <a:pt x="56399" y="43200"/>
                    </a:lnTo>
                    <a:lnTo>
                      <a:pt x="56146" y="43756"/>
                    </a:lnTo>
                    <a:lnTo>
                      <a:pt x="55881" y="44312"/>
                    </a:lnTo>
                    <a:lnTo>
                      <a:pt x="55603" y="44856"/>
                    </a:lnTo>
                    <a:lnTo>
                      <a:pt x="55324" y="45400"/>
                    </a:lnTo>
                    <a:lnTo>
                      <a:pt x="55021" y="45931"/>
                    </a:lnTo>
                    <a:lnTo>
                      <a:pt x="54705" y="46449"/>
                    </a:lnTo>
                    <a:lnTo>
                      <a:pt x="54376" y="46967"/>
                    </a:lnTo>
                    <a:lnTo>
                      <a:pt x="54035" y="47473"/>
                    </a:lnTo>
                    <a:lnTo>
                      <a:pt x="53681" y="47979"/>
                    </a:lnTo>
                    <a:lnTo>
                      <a:pt x="53314" y="48472"/>
                    </a:lnTo>
                    <a:lnTo>
                      <a:pt x="52935" y="48952"/>
                    </a:lnTo>
                    <a:lnTo>
                      <a:pt x="52543" y="49433"/>
                    </a:lnTo>
                    <a:lnTo>
                      <a:pt x="52151" y="49900"/>
                    </a:lnTo>
                    <a:lnTo>
                      <a:pt x="51734" y="50356"/>
                    </a:lnTo>
                    <a:lnTo>
                      <a:pt x="51304" y="50798"/>
                    </a:lnTo>
                    <a:lnTo>
                      <a:pt x="50874" y="51241"/>
                    </a:lnTo>
                    <a:lnTo>
                      <a:pt x="50419" y="51670"/>
                    </a:lnTo>
                    <a:lnTo>
                      <a:pt x="49964" y="52088"/>
                    </a:lnTo>
                    <a:lnTo>
                      <a:pt x="49496" y="52492"/>
                    </a:lnTo>
                    <a:lnTo>
                      <a:pt x="49016" y="52897"/>
                    </a:lnTo>
                    <a:lnTo>
                      <a:pt x="48523" y="53276"/>
                    </a:lnTo>
                    <a:lnTo>
                      <a:pt x="48017" y="53655"/>
                    </a:lnTo>
                    <a:lnTo>
                      <a:pt x="47499" y="54022"/>
                    </a:lnTo>
                    <a:lnTo>
                      <a:pt x="46968" y="54376"/>
                    </a:lnTo>
                    <a:lnTo>
                      <a:pt x="46437" y="54705"/>
                    </a:lnTo>
                    <a:lnTo>
                      <a:pt x="45893" y="55033"/>
                    </a:lnTo>
                    <a:lnTo>
                      <a:pt x="45337" y="55349"/>
                    </a:lnTo>
                    <a:lnTo>
                      <a:pt x="44768" y="55653"/>
                    </a:lnTo>
                    <a:lnTo>
                      <a:pt x="44186" y="55944"/>
                    </a:lnTo>
                    <a:lnTo>
                      <a:pt x="43605" y="56222"/>
                    </a:lnTo>
                    <a:lnTo>
                      <a:pt x="42998" y="56487"/>
                    </a:lnTo>
                    <a:lnTo>
                      <a:pt x="42391" y="56727"/>
                    </a:lnTo>
                    <a:lnTo>
                      <a:pt x="41784" y="56968"/>
                    </a:lnTo>
                    <a:lnTo>
                      <a:pt x="41165" y="57183"/>
                    </a:lnTo>
                    <a:lnTo>
                      <a:pt x="40545" y="57385"/>
                    </a:lnTo>
                    <a:lnTo>
                      <a:pt x="39926" y="57562"/>
                    </a:lnTo>
                    <a:lnTo>
                      <a:pt x="39306" y="57726"/>
                    </a:lnTo>
                    <a:lnTo>
                      <a:pt x="38687" y="57878"/>
                    </a:lnTo>
                    <a:lnTo>
                      <a:pt x="38055" y="58017"/>
                    </a:lnTo>
                    <a:lnTo>
                      <a:pt x="37435" y="58131"/>
                    </a:lnTo>
                    <a:lnTo>
                      <a:pt x="36803" y="58232"/>
                    </a:lnTo>
                    <a:lnTo>
                      <a:pt x="36184" y="58320"/>
                    </a:lnTo>
                    <a:lnTo>
                      <a:pt x="35564" y="58384"/>
                    </a:lnTo>
                    <a:lnTo>
                      <a:pt x="34932" y="58434"/>
                    </a:lnTo>
                    <a:lnTo>
                      <a:pt x="34313" y="58472"/>
                    </a:lnTo>
                    <a:lnTo>
                      <a:pt x="33693" y="58497"/>
                    </a:lnTo>
                    <a:lnTo>
                      <a:pt x="33074" y="58510"/>
                    </a:lnTo>
                    <a:lnTo>
                      <a:pt x="32441" y="58497"/>
                    </a:lnTo>
                    <a:lnTo>
                      <a:pt x="31835" y="58472"/>
                    </a:lnTo>
                    <a:lnTo>
                      <a:pt x="31215" y="58434"/>
                    </a:lnTo>
                    <a:lnTo>
                      <a:pt x="30596" y="58384"/>
                    </a:lnTo>
                    <a:lnTo>
                      <a:pt x="29989" y="58320"/>
                    </a:lnTo>
                    <a:lnTo>
                      <a:pt x="29382" y="58232"/>
                    </a:lnTo>
                    <a:lnTo>
                      <a:pt x="28775" y="58143"/>
                    </a:lnTo>
                    <a:lnTo>
                      <a:pt x="28168" y="58030"/>
                    </a:lnTo>
                    <a:lnTo>
                      <a:pt x="27561" y="57903"/>
                    </a:lnTo>
                    <a:lnTo>
                      <a:pt x="26967" y="57764"/>
                    </a:lnTo>
                    <a:lnTo>
                      <a:pt x="26386" y="57612"/>
                    </a:lnTo>
                    <a:lnTo>
                      <a:pt x="25792" y="57435"/>
                    </a:lnTo>
                    <a:lnTo>
                      <a:pt x="25210" y="57258"/>
                    </a:lnTo>
                    <a:lnTo>
                      <a:pt x="24628" y="57056"/>
                    </a:lnTo>
                    <a:lnTo>
                      <a:pt x="24060" y="56854"/>
                    </a:lnTo>
                    <a:lnTo>
                      <a:pt x="23491" y="56626"/>
                    </a:lnTo>
                    <a:lnTo>
                      <a:pt x="22922" y="56386"/>
                    </a:lnTo>
                    <a:lnTo>
                      <a:pt x="22365" y="56146"/>
                    </a:lnTo>
                    <a:lnTo>
                      <a:pt x="21822" y="55880"/>
                    </a:lnTo>
                    <a:lnTo>
                      <a:pt x="21278" y="55602"/>
                    </a:lnTo>
                    <a:lnTo>
                      <a:pt x="20735" y="55311"/>
                    </a:lnTo>
                    <a:lnTo>
                      <a:pt x="20204" y="55008"/>
                    </a:lnTo>
                    <a:lnTo>
                      <a:pt x="19685" y="54692"/>
                    </a:lnTo>
                    <a:lnTo>
                      <a:pt x="19167" y="54363"/>
                    </a:lnTo>
                    <a:lnTo>
                      <a:pt x="18661" y="54022"/>
                    </a:lnTo>
                    <a:lnTo>
                      <a:pt x="18155" y="53681"/>
                    </a:lnTo>
                    <a:lnTo>
                      <a:pt x="17662" y="53314"/>
                    </a:lnTo>
                    <a:lnTo>
                      <a:pt x="17182" y="52935"/>
                    </a:lnTo>
                    <a:lnTo>
                      <a:pt x="16702" y="52543"/>
                    </a:lnTo>
                    <a:lnTo>
                      <a:pt x="16234" y="52138"/>
                    </a:lnTo>
                    <a:lnTo>
                      <a:pt x="15779" y="51734"/>
                    </a:lnTo>
                    <a:lnTo>
                      <a:pt x="15324" y="51304"/>
                    </a:lnTo>
                    <a:lnTo>
                      <a:pt x="14894" y="50861"/>
                    </a:lnTo>
                    <a:lnTo>
                      <a:pt x="14464" y="50419"/>
                    </a:lnTo>
                    <a:lnTo>
                      <a:pt x="14047" y="49964"/>
                    </a:lnTo>
                    <a:lnTo>
                      <a:pt x="13629" y="49483"/>
                    </a:lnTo>
                    <a:lnTo>
                      <a:pt x="13238" y="49003"/>
                    </a:lnTo>
                    <a:lnTo>
                      <a:pt x="12846" y="48510"/>
                    </a:lnTo>
                    <a:lnTo>
                      <a:pt x="12479" y="48004"/>
                    </a:lnTo>
                    <a:lnTo>
                      <a:pt x="12112" y="47498"/>
                    </a:lnTo>
                    <a:lnTo>
                      <a:pt x="11758" y="46967"/>
                    </a:lnTo>
                    <a:lnTo>
                      <a:pt x="11417" y="46436"/>
                    </a:lnTo>
                    <a:lnTo>
                      <a:pt x="11088" y="45880"/>
                    </a:lnTo>
                    <a:lnTo>
                      <a:pt x="10785" y="45324"/>
                    </a:lnTo>
                    <a:lnTo>
                      <a:pt x="10481" y="44755"/>
                    </a:lnTo>
                    <a:lnTo>
                      <a:pt x="10191" y="44186"/>
                    </a:lnTo>
                    <a:lnTo>
                      <a:pt x="9913" y="43592"/>
                    </a:lnTo>
                    <a:lnTo>
                      <a:pt x="9647" y="42998"/>
                    </a:lnTo>
                    <a:lnTo>
                      <a:pt x="9407" y="42391"/>
                    </a:lnTo>
                    <a:lnTo>
                      <a:pt x="9167" y="41771"/>
                    </a:lnTo>
                    <a:lnTo>
                      <a:pt x="8952" y="41152"/>
                    </a:lnTo>
                    <a:lnTo>
                      <a:pt x="8749" y="40532"/>
                    </a:lnTo>
                    <a:lnTo>
                      <a:pt x="8572" y="39913"/>
                    </a:lnTo>
                    <a:lnTo>
                      <a:pt x="8408" y="39293"/>
                    </a:lnTo>
                    <a:lnTo>
                      <a:pt x="8256" y="38674"/>
                    </a:lnTo>
                    <a:lnTo>
                      <a:pt x="8117" y="38054"/>
                    </a:lnTo>
                    <a:lnTo>
                      <a:pt x="8004" y="37422"/>
                    </a:lnTo>
                    <a:lnTo>
                      <a:pt x="7902" y="36803"/>
                    </a:lnTo>
                    <a:lnTo>
                      <a:pt x="7814" y="36183"/>
                    </a:lnTo>
                    <a:lnTo>
                      <a:pt x="7751" y="35551"/>
                    </a:lnTo>
                    <a:lnTo>
                      <a:pt x="7688" y="34932"/>
                    </a:lnTo>
                    <a:lnTo>
                      <a:pt x="7650" y="34300"/>
                    </a:lnTo>
                    <a:lnTo>
                      <a:pt x="7637" y="33680"/>
                    </a:lnTo>
                    <a:lnTo>
                      <a:pt x="7624" y="33061"/>
                    </a:lnTo>
                    <a:lnTo>
                      <a:pt x="7637" y="32441"/>
                    </a:lnTo>
                    <a:lnTo>
                      <a:pt x="7650" y="31822"/>
                    </a:lnTo>
                    <a:lnTo>
                      <a:pt x="7688" y="31202"/>
                    </a:lnTo>
                    <a:lnTo>
                      <a:pt x="7751" y="30595"/>
                    </a:lnTo>
                    <a:lnTo>
                      <a:pt x="7814" y="29976"/>
                    </a:lnTo>
                    <a:lnTo>
                      <a:pt x="7890" y="29369"/>
                    </a:lnTo>
                    <a:lnTo>
                      <a:pt x="7991" y="28762"/>
                    </a:lnTo>
                    <a:lnTo>
                      <a:pt x="8105" y="28155"/>
                    </a:lnTo>
                    <a:lnTo>
                      <a:pt x="8231" y="27561"/>
                    </a:lnTo>
                    <a:lnTo>
                      <a:pt x="8370" y="26967"/>
                    </a:lnTo>
                    <a:lnTo>
                      <a:pt x="8522" y="26373"/>
                    </a:lnTo>
                    <a:lnTo>
                      <a:pt x="8699" y="25791"/>
                    </a:lnTo>
                    <a:lnTo>
                      <a:pt x="8876" y="25197"/>
                    </a:lnTo>
                    <a:lnTo>
                      <a:pt x="9066" y="24628"/>
                    </a:lnTo>
                    <a:lnTo>
                      <a:pt x="9280" y="24046"/>
                    </a:lnTo>
                    <a:lnTo>
                      <a:pt x="9508" y="23478"/>
                    </a:lnTo>
                    <a:lnTo>
                      <a:pt x="9736" y="22921"/>
                    </a:lnTo>
                    <a:lnTo>
                      <a:pt x="9988" y="22365"/>
                    </a:lnTo>
                    <a:lnTo>
                      <a:pt x="10254" y="21809"/>
                    </a:lnTo>
                    <a:lnTo>
                      <a:pt x="10532" y="21265"/>
                    </a:lnTo>
                    <a:lnTo>
                      <a:pt x="10823" y="20734"/>
                    </a:lnTo>
                    <a:lnTo>
                      <a:pt x="11126" y="20203"/>
                    </a:lnTo>
                    <a:lnTo>
                      <a:pt x="11442" y="19672"/>
                    </a:lnTo>
                    <a:lnTo>
                      <a:pt x="11758" y="19154"/>
                    </a:lnTo>
                    <a:lnTo>
                      <a:pt x="12100" y="18648"/>
                    </a:lnTo>
                    <a:lnTo>
                      <a:pt x="12454" y="18142"/>
                    </a:lnTo>
                    <a:lnTo>
                      <a:pt x="12820" y="17649"/>
                    </a:lnTo>
                    <a:lnTo>
                      <a:pt x="13200" y="17169"/>
                    </a:lnTo>
                    <a:lnTo>
                      <a:pt x="13592" y="16701"/>
                    </a:lnTo>
                    <a:lnTo>
                      <a:pt x="13996" y="16233"/>
                    </a:lnTo>
                    <a:lnTo>
                      <a:pt x="14401" y="15766"/>
                    </a:lnTo>
                    <a:lnTo>
                      <a:pt x="14831" y="15323"/>
                    </a:lnTo>
                    <a:lnTo>
                      <a:pt x="15260" y="14881"/>
                    </a:lnTo>
                    <a:lnTo>
                      <a:pt x="15715" y="14451"/>
                    </a:lnTo>
                    <a:lnTo>
                      <a:pt x="16171" y="14034"/>
                    </a:lnTo>
                    <a:lnTo>
                      <a:pt x="16638" y="13629"/>
                    </a:lnTo>
                    <a:lnTo>
                      <a:pt x="17131" y="13237"/>
                    </a:lnTo>
                    <a:lnTo>
                      <a:pt x="17625" y="12845"/>
                    </a:lnTo>
                    <a:lnTo>
                      <a:pt x="18130" y="12466"/>
                    </a:lnTo>
                    <a:lnTo>
                      <a:pt x="18636" y="12112"/>
                    </a:lnTo>
                    <a:lnTo>
                      <a:pt x="19167" y="11758"/>
                    </a:lnTo>
                    <a:lnTo>
                      <a:pt x="19698" y="11417"/>
                    </a:lnTo>
                    <a:lnTo>
                      <a:pt x="20254" y="11088"/>
                    </a:lnTo>
                    <a:lnTo>
                      <a:pt x="20810" y="10772"/>
                    </a:lnTo>
                    <a:lnTo>
                      <a:pt x="21379" y="10468"/>
                    </a:lnTo>
                    <a:lnTo>
                      <a:pt x="21948" y="10178"/>
                    </a:lnTo>
                    <a:lnTo>
                      <a:pt x="22542" y="9899"/>
                    </a:lnTo>
                    <a:lnTo>
                      <a:pt x="23137" y="9647"/>
                    </a:lnTo>
                    <a:lnTo>
                      <a:pt x="23743" y="9394"/>
                    </a:lnTo>
                    <a:lnTo>
                      <a:pt x="24363" y="9166"/>
                    </a:lnTo>
                    <a:lnTo>
                      <a:pt x="24970" y="8951"/>
                    </a:lnTo>
                    <a:lnTo>
                      <a:pt x="25589" y="8749"/>
                    </a:lnTo>
                    <a:lnTo>
                      <a:pt x="26209" y="8559"/>
                    </a:lnTo>
                    <a:lnTo>
                      <a:pt x="26841" y="8395"/>
                    </a:lnTo>
                    <a:lnTo>
                      <a:pt x="27460" y="8243"/>
                    </a:lnTo>
                    <a:lnTo>
                      <a:pt x="28080" y="8117"/>
                    </a:lnTo>
                    <a:lnTo>
                      <a:pt x="28699" y="7990"/>
                    </a:lnTo>
                    <a:lnTo>
                      <a:pt x="29331" y="7889"/>
                    </a:lnTo>
                    <a:lnTo>
                      <a:pt x="29951" y="7813"/>
                    </a:lnTo>
                    <a:lnTo>
                      <a:pt x="30583" y="7738"/>
                    </a:lnTo>
                    <a:lnTo>
                      <a:pt x="31203" y="7687"/>
                    </a:lnTo>
                    <a:lnTo>
                      <a:pt x="31822" y="7649"/>
                    </a:lnTo>
                    <a:lnTo>
                      <a:pt x="32454" y="7624"/>
                    </a:lnTo>
                    <a:lnTo>
                      <a:pt x="33074" y="7611"/>
                    </a:lnTo>
                    <a:close/>
                    <a:moveTo>
                      <a:pt x="32265" y="0"/>
                    </a:moveTo>
                    <a:lnTo>
                      <a:pt x="31455" y="38"/>
                    </a:lnTo>
                    <a:lnTo>
                      <a:pt x="30646" y="89"/>
                    </a:lnTo>
                    <a:lnTo>
                      <a:pt x="29837" y="152"/>
                    </a:lnTo>
                    <a:lnTo>
                      <a:pt x="29015" y="241"/>
                    </a:lnTo>
                    <a:lnTo>
                      <a:pt x="28206" y="354"/>
                    </a:lnTo>
                    <a:lnTo>
                      <a:pt x="27397" y="493"/>
                    </a:lnTo>
                    <a:lnTo>
                      <a:pt x="26588" y="645"/>
                    </a:lnTo>
                    <a:lnTo>
                      <a:pt x="25779" y="809"/>
                    </a:lnTo>
                    <a:lnTo>
                      <a:pt x="24970" y="1012"/>
                    </a:lnTo>
                    <a:lnTo>
                      <a:pt x="24161" y="1227"/>
                    </a:lnTo>
                    <a:lnTo>
                      <a:pt x="23352" y="1467"/>
                    </a:lnTo>
                    <a:lnTo>
                      <a:pt x="22555" y="1720"/>
                    </a:lnTo>
                    <a:lnTo>
                      <a:pt x="21746" y="1998"/>
                    </a:lnTo>
                    <a:lnTo>
                      <a:pt x="20949" y="2301"/>
                    </a:lnTo>
                    <a:lnTo>
                      <a:pt x="20166" y="2630"/>
                    </a:lnTo>
                    <a:lnTo>
                      <a:pt x="19382" y="2971"/>
                    </a:lnTo>
                    <a:lnTo>
                      <a:pt x="18623" y="3325"/>
                    </a:lnTo>
                    <a:lnTo>
                      <a:pt x="17865" y="3705"/>
                    </a:lnTo>
                    <a:lnTo>
                      <a:pt x="17131" y="4097"/>
                    </a:lnTo>
                    <a:lnTo>
                      <a:pt x="16411" y="4501"/>
                    </a:lnTo>
                    <a:lnTo>
                      <a:pt x="15703" y="4931"/>
                    </a:lnTo>
                    <a:lnTo>
                      <a:pt x="14995" y="5373"/>
                    </a:lnTo>
                    <a:lnTo>
                      <a:pt x="14312" y="5829"/>
                    </a:lnTo>
                    <a:lnTo>
                      <a:pt x="13642" y="6296"/>
                    </a:lnTo>
                    <a:lnTo>
                      <a:pt x="12997" y="6789"/>
                    </a:lnTo>
                    <a:lnTo>
                      <a:pt x="12353" y="7295"/>
                    </a:lnTo>
                    <a:lnTo>
                      <a:pt x="11720" y="7801"/>
                    </a:lnTo>
                    <a:lnTo>
                      <a:pt x="11114" y="8332"/>
                    </a:lnTo>
                    <a:lnTo>
                      <a:pt x="10519" y="8875"/>
                    </a:lnTo>
                    <a:lnTo>
                      <a:pt x="9938" y="9432"/>
                    </a:lnTo>
                    <a:lnTo>
                      <a:pt x="9369" y="10013"/>
                    </a:lnTo>
                    <a:lnTo>
                      <a:pt x="8813" y="10595"/>
                    </a:lnTo>
                    <a:lnTo>
                      <a:pt x="8282" y="11189"/>
                    </a:lnTo>
                    <a:lnTo>
                      <a:pt x="7751" y="11796"/>
                    </a:lnTo>
                    <a:lnTo>
                      <a:pt x="7245" y="12415"/>
                    </a:lnTo>
                    <a:lnTo>
                      <a:pt x="6752" y="13035"/>
                    </a:lnTo>
                    <a:lnTo>
                      <a:pt x="6284" y="13680"/>
                    </a:lnTo>
                    <a:lnTo>
                      <a:pt x="5829" y="14337"/>
                    </a:lnTo>
                    <a:lnTo>
                      <a:pt x="5387" y="14994"/>
                    </a:lnTo>
                    <a:lnTo>
                      <a:pt x="4957" y="15664"/>
                    </a:lnTo>
                    <a:lnTo>
                      <a:pt x="4552" y="16347"/>
                    </a:lnTo>
                    <a:lnTo>
                      <a:pt x="4160" y="17030"/>
                    </a:lnTo>
                    <a:lnTo>
                      <a:pt x="3781" y="17738"/>
                    </a:lnTo>
                    <a:lnTo>
                      <a:pt x="3414" y="18446"/>
                    </a:lnTo>
                    <a:lnTo>
                      <a:pt x="3073" y="19154"/>
                    </a:lnTo>
                    <a:lnTo>
                      <a:pt x="2757" y="19887"/>
                    </a:lnTo>
                    <a:lnTo>
                      <a:pt x="2441" y="20608"/>
                    </a:lnTo>
                    <a:lnTo>
                      <a:pt x="2150" y="21354"/>
                    </a:lnTo>
                    <a:lnTo>
                      <a:pt x="1885" y="22100"/>
                    </a:lnTo>
                    <a:lnTo>
                      <a:pt x="1632" y="22845"/>
                    </a:lnTo>
                    <a:lnTo>
                      <a:pt x="1392" y="23604"/>
                    </a:lnTo>
                    <a:lnTo>
                      <a:pt x="1177" y="24375"/>
                    </a:lnTo>
                    <a:lnTo>
                      <a:pt x="974" y="25134"/>
                    </a:lnTo>
                    <a:lnTo>
                      <a:pt x="785" y="25918"/>
                    </a:lnTo>
                    <a:lnTo>
                      <a:pt x="620" y="26689"/>
                    </a:lnTo>
                    <a:lnTo>
                      <a:pt x="481" y="27473"/>
                    </a:lnTo>
                    <a:lnTo>
                      <a:pt x="355" y="28269"/>
                    </a:lnTo>
                    <a:lnTo>
                      <a:pt x="254" y="29053"/>
                    </a:lnTo>
                    <a:lnTo>
                      <a:pt x="165" y="29849"/>
                    </a:lnTo>
                    <a:lnTo>
                      <a:pt x="89" y="30646"/>
                    </a:lnTo>
                    <a:lnTo>
                      <a:pt x="39" y="31455"/>
                    </a:lnTo>
                    <a:lnTo>
                      <a:pt x="14" y="32251"/>
                    </a:lnTo>
                    <a:lnTo>
                      <a:pt x="1" y="33061"/>
                    </a:lnTo>
                    <a:lnTo>
                      <a:pt x="14" y="33870"/>
                    </a:lnTo>
                    <a:lnTo>
                      <a:pt x="39" y="34679"/>
                    </a:lnTo>
                    <a:lnTo>
                      <a:pt x="89" y="35488"/>
                    </a:lnTo>
                    <a:lnTo>
                      <a:pt x="165" y="36297"/>
                    </a:lnTo>
                    <a:lnTo>
                      <a:pt x="254" y="37106"/>
                    </a:lnTo>
                    <a:lnTo>
                      <a:pt x="368" y="37928"/>
                    </a:lnTo>
                    <a:lnTo>
                      <a:pt x="494" y="38737"/>
                    </a:lnTo>
                    <a:lnTo>
                      <a:pt x="646" y="39546"/>
                    </a:lnTo>
                    <a:lnTo>
                      <a:pt x="823" y="40355"/>
                    </a:lnTo>
                    <a:lnTo>
                      <a:pt x="1012" y="41164"/>
                    </a:lnTo>
                    <a:lnTo>
                      <a:pt x="1227" y="41974"/>
                    </a:lnTo>
                    <a:lnTo>
                      <a:pt x="1467" y="42783"/>
                    </a:lnTo>
                    <a:lnTo>
                      <a:pt x="1733" y="43579"/>
                    </a:lnTo>
                    <a:lnTo>
                      <a:pt x="2011" y="44376"/>
                    </a:lnTo>
                    <a:lnTo>
                      <a:pt x="2314" y="45185"/>
                    </a:lnTo>
                    <a:lnTo>
                      <a:pt x="2631" y="45969"/>
                    </a:lnTo>
                    <a:lnTo>
                      <a:pt x="2972" y="46752"/>
                    </a:lnTo>
                    <a:lnTo>
                      <a:pt x="3338" y="47511"/>
                    </a:lnTo>
                    <a:lnTo>
                      <a:pt x="3705" y="48257"/>
                    </a:lnTo>
                    <a:lnTo>
                      <a:pt x="4097" y="49003"/>
                    </a:lnTo>
                    <a:lnTo>
                      <a:pt x="4514" y="49723"/>
                    </a:lnTo>
                    <a:lnTo>
                      <a:pt x="4931" y="50431"/>
                    </a:lnTo>
                    <a:lnTo>
                      <a:pt x="5374" y="51127"/>
                    </a:lnTo>
                    <a:lnTo>
                      <a:pt x="5842" y="51809"/>
                    </a:lnTo>
                    <a:lnTo>
                      <a:pt x="6309" y="52480"/>
                    </a:lnTo>
                    <a:lnTo>
                      <a:pt x="6790" y="53137"/>
                    </a:lnTo>
                    <a:lnTo>
                      <a:pt x="7296" y="53782"/>
                    </a:lnTo>
                    <a:lnTo>
                      <a:pt x="7814" y="54414"/>
                    </a:lnTo>
                    <a:lnTo>
                      <a:pt x="8345" y="55021"/>
                    </a:lnTo>
                    <a:lnTo>
                      <a:pt x="8889" y="55615"/>
                    </a:lnTo>
                    <a:lnTo>
                      <a:pt x="9445" y="56196"/>
                    </a:lnTo>
                    <a:lnTo>
                      <a:pt x="10014" y="56765"/>
                    </a:lnTo>
                    <a:lnTo>
                      <a:pt x="10595" y="57322"/>
                    </a:lnTo>
                    <a:lnTo>
                      <a:pt x="11189" y="57853"/>
                    </a:lnTo>
                    <a:lnTo>
                      <a:pt x="11796" y="58384"/>
                    </a:lnTo>
                    <a:lnTo>
                      <a:pt x="12416" y="58889"/>
                    </a:lnTo>
                    <a:lnTo>
                      <a:pt x="13048" y="59370"/>
                    </a:lnTo>
                    <a:lnTo>
                      <a:pt x="13693" y="59850"/>
                    </a:lnTo>
                    <a:lnTo>
                      <a:pt x="14337" y="60305"/>
                    </a:lnTo>
                    <a:lnTo>
                      <a:pt x="14995" y="60748"/>
                    </a:lnTo>
                    <a:lnTo>
                      <a:pt x="15678" y="61178"/>
                    </a:lnTo>
                    <a:lnTo>
                      <a:pt x="16348" y="61582"/>
                    </a:lnTo>
                    <a:lnTo>
                      <a:pt x="17043" y="61974"/>
                    </a:lnTo>
                    <a:lnTo>
                      <a:pt x="17738" y="62353"/>
                    </a:lnTo>
                    <a:lnTo>
                      <a:pt x="18446" y="62707"/>
                    </a:lnTo>
                    <a:lnTo>
                      <a:pt x="19167" y="63049"/>
                    </a:lnTo>
                    <a:lnTo>
                      <a:pt x="19888" y="63377"/>
                    </a:lnTo>
                    <a:lnTo>
                      <a:pt x="20621" y="63681"/>
                    </a:lnTo>
                    <a:lnTo>
                      <a:pt x="21354" y="63972"/>
                    </a:lnTo>
                    <a:lnTo>
                      <a:pt x="22100" y="64250"/>
                    </a:lnTo>
                    <a:lnTo>
                      <a:pt x="22858" y="64503"/>
                    </a:lnTo>
                    <a:lnTo>
                      <a:pt x="23617" y="64743"/>
                    </a:lnTo>
                    <a:lnTo>
                      <a:pt x="24376" y="64958"/>
                    </a:lnTo>
                    <a:lnTo>
                      <a:pt x="25147" y="65160"/>
                    </a:lnTo>
                    <a:lnTo>
                      <a:pt x="25918" y="65337"/>
                    </a:lnTo>
                    <a:lnTo>
                      <a:pt x="26702" y="65501"/>
                    </a:lnTo>
                    <a:lnTo>
                      <a:pt x="27486" y="65653"/>
                    </a:lnTo>
                    <a:lnTo>
                      <a:pt x="28269" y="65779"/>
                    </a:lnTo>
                    <a:lnTo>
                      <a:pt x="29066" y="65881"/>
                    </a:lnTo>
                    <a:lnTo>
                      <a:pt x="29862" y="65969"/>
                    </a:lnTo>
                    <a:lnTo>
                      <a:pt x="30659" y="66045"/>
                    </a:lnTo>
                    <a:lnTo>
                      <a:pt x="31455" y="66096"/>
                    </a:lnTo>
                    <a:lnTo>
                      <a:pt x="32265" y="66121"/>
                    </a:lnTo>
                    <a:lnTo>
                      <a:pt x="33074" y="66133"/>
                    </a:lnTo>
                    <a:lnTo>
                      <a:pt x="33870" y="66121"/>
                    </a:lnTo>
                    <a:lnTo>
                      <a:pt x="34679" y="66096"/>
                    </a:lnTo>
                    <a:lnTo>
                      <a:pt x="35501" y="66045"/>
                    </a:lnTo>
                    <a:lnTo>
                      <a:pt x="36310" y="65969"/>
                    </a:lnTo>
                    <a:lnTo>
                      <a:pt x="37119" y="65881"/>
                    </a:lnTo>
                    <a:lnTo>
                      <a:pt x="37928" y="65767"/>
                    </a:lnTo>
                    <a:lnTo>
                      <a:pt x="38737" y="65640"/>
                    </a:lnTo>
                    <a:lnTo>
                      <a:pt x="39547" y="65489"/>
                    </a:lnTo>
                    <a:lnTo>
                      <a:pt x="40368" y="65312"/>
                    </a:lnTo>
                    <a:lnTo>
                      <a:pt x="41177" y="65122"/>
                    </a:lnTo>
                    <a:lnTo>
                      <a:pt x="41974" y="64894"/>
                    </a:lnTo>
                    <a:lnTo>
                      <a:pt x="42783" y="64667"/>
                    </a:lnTo>
                    <a:lnTo>
                      <a:pt x="43592" y="64401"/>
                    </a:lnTo>
                    <a:lnTo>
                      <a:pt x="44389" y="64123"/>
                    </a:lnTo>
                    <a:lnTo>
                      <a:pt x="45185" y="63820"/>
                    </a:lnTo>
                    <a:lnTo>
                      <a:pt x="45982" y="63504"/>
                    </a:lnTo>
                    <a:lnTo>
                      <a:pt x="46753" y="63162"/>
                    </a:lnTo>
                    <a:lnTo>
                      <a:pt x="47511" y="62796"/>
                    </a:lnTo>
                    <a:lnTo>
                      <a:pt x="48270" y="62429"/>
                    </a:lnTo>
                    <a:lnTo>
                      <a:pt x="49003" y="62025"/>
                    </a:lnTo>
                    <a:lnTo>
                      <a:pt x="49736" y="61620"/>
                    </a:lnTo>
                    <a:lnTo>
                      <a:pt x="50444" y="61190"/>
                    </a:lnTo>
                    <a:lnTo>
                      <a:pt x="51140" y="60748"/>
                    </a:lnTo>
                    <a:lnTo>
                      <a:pt x="51822" y="60293"/>
                    </a:lnTo>
                    <a:lnTo>
                      <a:pt x="52492" y="59825"/>
                    </a:lnTo>
                    <a:lnTo>
                      <a:pt x="53150" y="59332"/>
                    </a:lnTo>
                    <a:lnTo>
                      <a:pt x="53782" y="58839"/>
                    </a:lnTo>
                    <a:lnTo>
                      <a:pt x="54414" y="58320"/>
                    </a:lnTo>
                    <a:lnTo>
                      <a:pt x="55021" y="57789"/>
                    </a:lnTo>
                    <a:lnTo>
                      <a:pt x="55628" y="57246"/>
                    </a:lnTo>
                    <a:lnTo>
                      <a:pt x="56209" y="56689"/>
                    </a:lnTo>
                    <a:lnTo>
                      <a:pt x="56778" y="56121"/>
                    </a:lnTo>
                    <a:lnTo>
                      <a:pt x="57322" y="55539"/>
                    </a:lnTo>
                    <a:lnTo>
                      <a:pt x="57866" y="54945"/>
                    </a:lnTo>
                    <a:lnTo>
                      <a:pt x="58384" y="54338"/>
                    </a:lnTo>
                    <a:lnTo>
                      <a:pt x="58890" y="53718"/>
                    </a:lnTo>
                    <a:lnTo>
                      <a:pt x="59383" y="53086"/>
                    </a:lnTo>
                    <a:lnTo>
                      <a:pt x="59850" y="52442"/>
                    </a:lnTo>
                    <a:lnTo>
                      <a:pt x="60318" y="51797"/>
                    </a:lnTo>
                    <a:lnTo>
                      <a:pt x="60761" y="51127"/>
                    </a:lnTo>
                    <a:lnTo>
                      <a:pt x="61178" y="50457"/>
                    </a:lnTo>
                    <a:lnTo>
                      <a:pt x="61595" y="49774"/>
                    </a:lnTo>
                    <a:lnTo>
                      <a:pt x="61987" y="49091"/>
                    </a:lnTo>
                    <a:lnTo>
                      <a:pt x="62366" y="48396"/>
                    </a:lnTo>
                    <a:lnTo>
                      <a:pt x="62720" y="47688"/>
                    </a:lnTo>
                    <a:lnTo>
                      <a:pt x="63062" y="46967"/>
                    </a:lnTo>
                    <a:lnTo>
                      <a:pt x="63390" y="46247"/>
                    </a:lnTo>
                    <a:lnTo>
                      <a:pt x="63694" y="45513"/>
                    </a:lnTo>
                    <a:lnTo>
                      <a:pt x="63984" y="44780"/>
                    </a:lnTo>
                    <a:lnTo>
                      <a:pt x="64250" y="44034"/>
                    </a:lnTo>
                    <a:lnTo>
                      <a:pt x="64515" y="43276"/>
                    </a:lnTo>
                    <a:lnTo>
                      <a:pt x="64743" y="42517"/>
                    </a:lnTo>
                    <a:lnTo>
                      <a:pt x="64971" y="41759"/>
                    </a:lnTo>
                    <a:lnTo>
                      <a:pt x="65173" y="40987"/>
                    </a:lnTo>
                    <a:lnTo>
                      <a:pt x="65350" y="40216"/>
                    </a:lnTo>
                    <a:lnTo>
                      <a:pt x="65514" y="39432"/>
                    </a:lnTo>
                    <a:lnTo>
                      <a:pt x="65653" y="38649"/>
                    </a:lnTo>
                    <a:lnTo>
                      <a:pt x="65780" y="37865"/>
                    </a:lnTo>
                    <a:lnTo>
                      <a:pt x="65894" y="37068"/>
                    </a:lnTo>
                    <a:lnTo>
                      <a:pt x="65982" y="36272"/>
                    </a:lnTo>
                    <a:lnTo>
                      <a:pt x="66045" y="35475"/>
                    </a:lnTo>
                    <a:lnTo>
                      <a:pt x="66096" y="34679"/>
                    </a:lnTo>
                    <a:lnTo>
                      <a:pt x="66121" y="33870"/>
                    </a:lnTo>
                    <a:lnTo>
                      <a:pt x="66134" y="33061"/>
                    </a:lnTo>
                    <a:lnTo>
                      <a:pt x="66121" y="32251"/>
                    </a:lnTo>
                    <a:lnTo>
                      <a:pt x="66096" y="31442"/>
                    </a:lnTo>
                    <a:lnTo>
                      <a:pt x="66045" y="30633"/>
                    </a:lnTo>
                    <a:lnTo>
                      <a:pt x="65982" y="29824"/>
                    </a:lnTo>
                    <a:lnTo>
                      <a:pt x="65881" y="29015"/>
                    </a:lnTo>
                    <a:lnTo>
                      <a:pt x="65780" y="28206"/>
                    </a:lnTo>
                    <a:lnTo>
                      <a:pt x="65641" y="27397"/>
                    </a:lnTo>
                    <a:lnTo>
                      <a:pt x="65489" y="26575"/>
                    </a:lnTo>
                    <a:lnTo>
                      <a:pt x="65312" y="25766"/>
                    </a:lnTo>
                    <a:lnTo>
                      <a:pt x="65122" y="24957"/>
                    </a:lnTo>
                    <a:lnTo>
                      <a:pt x="64907" y="24148"/>
                    </a:lnTo>
                    <a:lnTo>
                      <a:pt x="64667" y="23351"/>
                    </a:lnTo>
                    <a:lnTo>
                      <a:pt x="64414" y="22542"/>
                    </a:lnTo>
                    <a:lnTo>
                      <a:pt x="64136" y="21746"/>
                    </a:lnTo>
                    <a:lnTo>
                      <a:pt x="63833" y="20949"/>
                    </a:lnTo>
                    <a:lnTo>
                      <a:pt x="63504" y="20153"/>
                    </a:lnTo>
                    <a:lnTo>
                      <a:pt x="63163" y="19381"/>
                    </a:lnTo>
                    <a:lnTo>
                      <a:pt x="62809" y="18610"/>
                    </a:lnTo>
                    <a:lnTo>
                      <a:pt x="62429" y="17864"/>
                    </a:lnTo>
                    <a:lnTo>
                      <a:pt x="62038" y="17131"/>
                    </a:lnTo>
                    <a:lnTo>
                      <a:pt x="61633" y="16398"/>
                    </a:lnTo>
                    <a:lnTo>
                      <a:pt x="61203" y="15690"/>
                    </a:lnTo>
                    <a:lnTo>
                      <a:pt x="60761" y="14994"/>
                    </a:lnTo>
                    <a:lnTo>
                      <a:pt x="60306" y="14312"/>
                    </a:lnTo>
                    <a:lnTo>
                      <a:pt x="59825" y="13642"/>
                    </a:lnTo>
                    <a:lnTo>
                      <a:pt x="59345" y="12984"/>
                    </a:lnTo>
                    <a:lnTo>
                      <a:pt x="58839" y="12339"/>
                    </a:lnTo>
                    <a:lnTo>
                      <a:pt x="58321" y="11720"/>
                    </a:lnTo>
                    <a:lnTo>
                      <a:pt x="57790" y="11101"/>
                    </a:lnTo>
                    <a:lnTo>
                      <a:pt x="57246" y="10506"/>
                    </a:lnTo>
                    <a:lnTo>
                      <a:pt x="56690" y="9925"/>
                    </a:lnTo>
                    <a:lnTo>
                      <a:pt x="56121" y="9356"/>
                    </a:lnTo>
                    <a:lnTo>
                      <a:pt x="55539" y="8800"/>
                    </a:lnTo>
                    <a:lnTo>
                      <a:pt x="54945" y="8269"/>
                    </a:lnTo>
                    <a:lnTo>
                      <a:pt x="54338" y="7750"/>
                    </a:lnTo>
                    <a:lnTo>
                      <a:pt x="53719" y="7245"/>
                    </a:lnTo>
                    <a:lnTo>
                      <a:pt x="53087" y="6751"/>
                    </a:lnTo>
                    <a:lnTo>
                      <a:pt x="52455" y="6271"/>
                    </a:lnTo>
                    <a:lnTo>
                      <a:pt x="51797" y="5816"/>
                    </a:lnTo>
                    <a:lnTo>
                      <a:pt x="51140" y="5373"/>
                    </a:lnTo>
                    <a:lnTo>
                      <a:pt x="50470" y="4956"/>
                    </a:lnTo>
                    <a:lnTo>
                      <a:pt x="49787" y="4539"/>
                    </a:lnTo>
                    <a:lnTo>
                      <a:pt x="49092" y="4147"/>
                    </a:lnTo>
                    <a:lnTo>
                      <a:pt x="48396" y="3768"/>
                    </a:lnTo>
                    <a:lnTo>
                      <a:pt x="47688" y="3414"/>
                    </a:lnTo>
                    <a:lnTo>
                      <a:pt x="46980" y="3073"/>
                    </a:lnTo>
                    <a:lnTo>
                      <a:pt x="46247" y="2744"/>
                    </a:lnTo>
                    <a:lnTo>
                      <a:pt x="45514" y="2440"/>
                    </a:lnTo>
                    <a:lnTo>
                      <a:pt x="44781" y="2150"/>
                    </a:lnTo>
                    <a:lnTo>
                      <a:pt x="44035" y="1871"/>
                    </a:lnTo>
                    <a:lnTo>
                      <a:pt x="43289" y="1619"/>
                    </a:lnTo>
                    <a:lnTo>
                      <a:pt x="42530" y="1378"/>
                    </a:lnTo>
                    <a:lnTo>
                      <a:pt x="41759" y="1163"/>
                    </a:lnTo>
                    <a:lnTo>
                      <a:pt x="40988" y="961"/>
                    </a:lnTo>
                    <a:lnTo>
                      <a:pt x="40217" y="784"/>
                    </a:lnTo>
                    <a:lnTo>
                      <a:pt x="39445" y="620"/>
                    </a:lnTo>
                    <a:lnTo>
                      <a:pt x="38662" y="481"/>
                    </a:lnTo>
                    <a:lnTo>
                      <a:pt x="37865" y="354"/>
                    </a:lnTo>
                    <a:lnTo>
                      <a:pt x="37081" y="241"/>
                    </a:lnTo>
                    <a:lnTo>
                      <a:pt x="36285" y="152"/>
                    </a:lnTo>
                    <a:lnTo>
                      <a:pt x="35488" y="89"/>
                    </a:lnTo>
                    <a:lnTo>
                      <a:pt x="34679" y="38"/>
                    </a:lnTo>
                    <a:lnTo>
                      <a:pt x="33883" y="0"/>
                    </a:lnTo>
                    <a:close/>
                  </a:path>
                </a:pathLst>
              </a:custGeom>
              <a:solidFill>
                <a:srgbClr val="63567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89" name="Google Shape;72;p16">
                <a:extLst>
                  <a:ext uri="{FF2B5EF4-FFF2-40B4-BE49-F238E27FC236}">
                    <a16:creationId xmlns:a16="http://schemas.microsoft.com/office/drawing/2014/main" id="{6D6AF35E-7816-927D-AB99-083302C1890E}"/>
                  </a:ext>
                </a:extLst>
              </p:cNvPr>
              <p:cNvSpPr/>
              <p:nvPr/>
            </p:nvSpPr>
            <p:spPr>
              <a:xfrm>
                <a:off x="5643300" y="2451825"/>
                <a:ext cx="580300" cy="1087600"/>
              </a:xfrm>
              <a:custGeom>
                <a:avLst/>
                <a:gdLst/>
                <a:ahLst/>
                <a:cxnLst/>
                <a:rect l="l" t="t" r="r" b="b"/>
                <a:pathLst>
                  <a:path w="23212" h="43504" extrusionOk="0">
                    <a:moveTo>
                      <a:pt x="11138" y="0"/>
                    </a:moveTo>
                    <a:lnTo>
                      <a:pt x="10721" y="13"/>
                    </a:lnTo>
                    <a:lnTo>
                      <a:pt x="10317" y="38"/>
                    </a:lnTo>
                    <a:lnTo>
                      <a:pt x="9937" y="89"/>
                    </a:lnTo>
                    <a:lnTo>
                      <a:pt x="9596" y="165"/>
                    </a:lnTo>
                    <a:lnTo>
                      <a:pt x="9255" y="241"/>
                    </a:lnTo>
                    <a:lnTo>
                      <a:pt x="8951" y="329"/>
                    </a:lnTo>
                    <a:lnTo>
                      <a:pt x="8660" y="430"/>
                    </a:lnTo>
                    <a:lnTo>
                      <a:pt x="8408" y="544"/>
                    </a:lnTo>
                    <a:lnTo>
                      <a:pt x="8167" y="645"/>
                    </a:lnTo>
                    <a:lnTo>
                      <a:pt x="7952" y="759"/>
                    </a:lnTo>
                    <a:lnTo>
                      <a:pt x="7763" y="860"/>
                    </a:lnTo>
                    <a:lnTo>
                      <a:pt x="7598" y="961"/>
                    </a:lnTo>
                    <a:lnTo>
                      <a:pt x="7346" y="1138"/>
                    </a:lnTo>
                    <a:lnTo>
                      <a:pt x="7181" y="1252"/>
                    </a:lnTo>
                    <a:lnTo>
                      <a:pt x="7131" y="1302"/>
                    </a:lnTo>
                    <a:lnTo>
                      <a:pt x="7055" y="1315"/>
                    </a:lnTo>
                    <a:lnTo>
                      <a:pt x="6865" y="1378"/>
                    </a:lnTo>
                    <a:lnTo>
                      <a:pt x="6713" y="1429"/>
                    </a:lnTo>
                    <a:lnTo>
                      <a:pt x="6549" y="1505"/>
                    </a:lnTo>
                    <a:lnTo>
                      <a:pt x="6359" y="1593"/>
                    </a:lnTo>
                    <a:lnTo>
                      <a:pt x="6144" y="1707"/>
                    </a:lnTo>
                    <a:lnTo>
                      <a:pt x="5904" y="1846"/>
                    </a:lnTo>
                    <a:lnTo>
                      <a:pt x="5664" y="1998"/>
                    </a:lnTo>
                    <a:lnTo>
                      <a:pt x="5399" y="2187"/>
                    </a:lnTo>
                    <a:lnTo>
                      <a:pt x="5120" y="2415"/>
                    </a:lnTo>
                    <a:lnTo>
                      <a:pt x="4830" y="2655"/>
                    </a:lnTo>
                    <a:lnTo>
                      <a:pt x="4539" y="2946"/>
                    </a:lnTo>
                    <a:lnTo>
                      <a:pt x="4248" y="3262"/>
                    </a:lnTo>
                    <a:lnTo>
                      <a:pt x="3945" y="3616"/>
                    </a:lnTo>
                    <a:lnTo>
                      <a:pt x="3641" y="4021"/>
                    </a:lnTo>
                    <a:lnTo>
                      <a:pt x="3338" y="4463"/>
                    </a:lnTo>
                    <a:lnTo>
                      <a:pt x="3034" y="4944"/>
                    </a:lnTo>
                    <a:lnTo>
                      <a:pt x="2744" y="5475"/>
                    </a:lnTo>
                    <a:lnTo>
                      <a:pt x="2605" y="5753"/>
                    </a:lnTo>
                    <a:lnTo>
                      <a:pt x="2466" y="6056"/>
                    </a:lnTo>
                    <a:lnTo>
                      <a:pt x="2326" y="6360"/>
                    </a:lnTo>
                    <a:lnTo>
                      <a:pt x="2187" y="6676"/>
                    </a:lnTo>
                    <a:lnTo>
                      <a:pt x="2048" y="7017"/>
                    </a:lnTo>
                    <a:lnTo>
                      <a:pt x="1922" y="7358"/>
                    </a:lnTo>
                    <a:lnTo>
                      <a:pt x="1795" y="7725"/>
                    </a:lnTo>
                    <a:lnTo>
                      <a:pt x="1682" y="8092"/>
                    </a:lnTo>
                    <a:lnTo>
                      <a:pt x="1555" y="8483"/>
                    </a:lnTo>
                    <a:lnTo>
                      <a:pt x="1441" y="8888"/>
                    </a:lnTo>
                    <a:lnTo>
                      <a:pt x="1340" y="9305"/>
                    </a:lnTo>
                    <a:lnTo>
                      <a:pt x="1239" y="9735"/>
                    </a:lnTo>
                    <a:lnTo>
                      <a:pt x="1138" y="10190"/>
                    </a:lnTo>
                    <a:lnTo>
                      <a:pt x="1050" y="10645"/>
                    </a:lnTo>
                    <a:lnTo>
                      <a:pt x="961" y="11126"/>
                    </a:lnTo>
                    <a:lnTo>
                      <a:pt x="885" y="11619"/>
                    </a:lnTo>
                    <a:lnTo>
                      <a:pt x="809" y="12137"/>
                    </a:lnTo>
                    <a:lnTo>
                      <a:pt x="746" y="12655"/>
                    </a:lnTo>
                    <a:lnTo>
                      <a:pt x="683" y="13199"/>
                    </a:lnTo>
                    <a:lnTo>
                      <a:pt x="632" y="13768"/>
                    </a:lnTo>
                    <a:lnTo>
                      <a:pt x="582" y="14350"/>
                    </a:lnTo>
                    <a:lnTo>
                      <a:pt x="544" y="14944"/>
                    </a:lnTo>
                    <a:lnTo>
                      <a:pt x="519" y="15551"/>
                    </a:lnTo>
                    <a:lnTo>
                      <a:pt x="506" y="16183"/>
                    </a:lnTo>
                    <a:lnTo>
                      <a:pt x="405" y="20342"/>
                    </a:lnTo>
                    <a:lnTo>
                      <a:pt x="316" y="24830"/>
                    </a:lnTo>
                    <a:lnTo>
                      <a:pt x="152" y="33731"/>
                    </a:lnTo>
                    <a:lnTo>
                      <a:pt x="0" y="43503"/>
                    </a:lnTo>
                    <a:lnTo>
                      <a:pt x="22542" y="43503"/>
                    </a:lnTo>
                    <a:lnTo>
                      <a:pt x="22656" y="42011"/>
                    </a:lnTo>
                    <a:lnTo>
                      <a:pt x="22769" y="40292"/>
                    </a:lnTo>
                    <a:lnTo>
                      <a:pt x="22896" y="38042"/>
                    </a:lnTo>
                    <a:lnTo>
                      <a:pt x="22959" y="36752"/>
                    </a:lnTo>
                    <a:lnTo>
                      <a:pt x="23022" y="35361"/>
                    </a:lnTo>
                    <a:lnTo>
                      <a:pt x="23085" y="33882"/>
                    </a:lnTo>
                    <a:lnTo>
                      <a:pt x="23136" y="32340"/>
                    </a:lnTo>
                    <a:lnTo>
                      <a:pt x="23174" y="30722"/>
                    </a:lnTo>
                    <a:lnTo>
                      <a:pt x="23199" y="29053"/>
                    </a:lnTo>
                    <a:lnTo>
                      <a:pt x="23212" y="27359"/>
                    </a:lnTo>
                    <a:lnTo>
                      <a:pt x="23212" y="25627"/>
                    </a:lnTo>
                    <a:lnTo>
                      <a:pt x="23199" y="23882"/>
                    </a:lnTo>
                    <a:lnTo>
                      <a:pt x="23149" y="22125"/>
                    </a:lnTo>
                    <a:lnTo>
                      <a:pt x="23085" y="20380"/>
                    </a:lnTo>
                    <a:lnTo>
                      <a:pt x="22997" y="18661"/>
                    </a:lnTo>
                    <a:lnTo>
                      <a:pt x="22946" y="17801"/>
                    </a:lnTo>
                    <a:lnTo>
                      <a:pt x="22883" y="16967"/>
                    </a:lnTo>
                    <a:lnTo>
                      <a:pt x="22807" y="16132"/>
                    </a:lnTo>
                    <a:lnTo>
                      <a:pt x="22731" y="15310"/>
                    </a:lnTo>
                    <a:lnTo>
                      <a:pt x="22643" y="14501"/>
                    </a:lnTo>
                    <a:lnTo>
                      <a:pt x="22554" y="13705"/>
                    </a:lnTo>
                    <a:lnTo>
                      <a:pt x="22441" y="12934"/>
                    </a:lnTo>
                    <a:lnTo>
                      <a:pt x="22340" y="12175"/>
                    </a:lnTo>
                    <a:lnTo>
                      <a:pt x="22213" y="11429"/>
                    </a:lnTo>
                    <a:lnTo>
                      <a:pt x="22087" y="10721"/>
                    </a:lnTo>
                    <a:lnTo>
                      <a:pt x="21948" y="10013"/>
                    </a:lnTo>
                    <a:lnTo>
                      <a:pt x="21796" y="9343"/>
                    </a:lnTo>
                    <a:lnTo>
                      <a:pt x="21632" y="8698"/>
                    </a:lnTo>
                    <a:lnTo>
                      <a:pt x="21467" y="8079"/>
                    </a:lnTo>
                    <a:lnTo>
                      <a:pt x="21278" y="7485"/>
                    </a:lnTo>
                    <a:lnTo>
                      <a:pt x="21088" y="6916"/>
                    </a:lnTo>
                    <a:lnTo>
                      <a:pt x="20886" y="6385"/>
                    </a:lnTo>
                    <a:lnTo>
                      <a:pt x="20671" y="5879"/>
                    </a:lnTo>
                    <a:lnTo>
                      <a:pt x="20443" y="5411"/>
                    </a:lnTo>
                    <a:lnTo>
                      <a:pt x="20203" y="4981"/>
                    </a:lnTo>
                    <a:lnTo>
                      <a:pt x="20077" y="4779"/>
                    </a:lnTo>
                    <a:lnTo>
                      <a:pt x="19950" y="4577"/>
                    </a:lnTo>
                    <a:lnTo>
                      <a:pt x="19811" y="4400"/>
                    </a:lnTo>
                    <a:lnTo>
                      <a:pt x="19685" y="4223"/>
                    </a:lnTo>
                    <a:lnTo>
                      <a:pt x="19546" y="4059"/>
                    </a:lnTo>
                    <a:lnTo>
                      <a:pt x="19406" y="3907"/>
                    </a:lnTo>
                    <a:lnTo>
                      <a:pt x="19255" y="3755"/>
                    </a:lnTo>
                    <a:lnTo>
                      <a:pt x="19116" y="3629"/>
                    </a:lnTo>
                    <a:lnTo>
                      <a:pt x="18762" y="3325"/>
                    </a:lnTo>
                    <a:lnTo>
                      <a:pt x="18420" y="3047"/>
                    </a:lnTo>
                    <a:lnTo>
                      <a:pt x="18079" y="2782"/>
                    </a:lnTo>
                    <a:lnTo>
                      <a:pt x="17750" y="2529"/>
                    </a:lnTo>
                    <a:lnTo>
                      <a:pt x="17409" y="2301"/>
                    </a:lnTo>
                    <a:lnTo>
                      <a:pt x="17093" y="2074"/>
                    </a:lnTo>
                    <a:lnTo>
                      <a:pt x="16764" y="1871"/>
                    </a:lnTo>
                    <a:lnTo>
                      <a:pt x="16448" y="1669"/>
                    </a:lnTo>
                    <a:lnTo>
                      <a:pt x="16145" y="1492"/>
                    </a:lnTo>
                    <a:lnTo>
                      <a:pt x="15829" y="1315"/>
                    </a:lnTo>
                    <a:lnTo>
                      <a:pt x="15525" y="1163"/>
                    </a:lnTo>
                    <a:lnTo>
                      <a:pt x="15234" y="1012"/>
                    </a:lnTo>
                    <a:lnTo>
                      <a:pt x="14931" y="873"/>
                    </a:lnTo>
                    <a:lnTo>
                      <a:pt x="14653" y="759"/>
                    </a:lnTo>
                    <a:lnTo>
                      <a:pt x="14362" y="645"/>
                    </a:lnTo>
                    <a:lnTo>
                      <a:pt x="14084" y="544"/>
                    </a:lnTo>
                    <a:lnTo>
                      <a:pt x="13818" y="443"/>
                    </a:lnTo>
                    <a:lnTo>
                      <a:pt x="13540" y="367"/>
                    </a:lnTo>
                    <a:lnTo>
                      <a:pt x="13275" y="291"/>
                    </a:lnTo>
                    <a:lnTo>
                      <a:pt x="13022" y="228"/>
                    </a:lnTo>
                    <a:lnTo>
                      <a:pt x="12516" y="127"/>
                    </a:lnTo>
                    <a:lnTo>
                      <a:pt x="12036" y="51"/>
                    </a:lnTo>
                    <a:lnTo>
                      <a:pt x="11581" y="13"/>
                    </a:lnTo>
                    <a:lnTo>
                      <a:pt x="11138" y="0"/>
                    </a:lnTo>
                    <a:close/>
                  </a:path>
                </a:pathLst>
              </a:custGeom>
              <a:solidFill>
                <a:srgbClr val="63567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90" name="Google Shape;73;p16">
                <a:extLst>
                  <a:ext uri="{FF2B5EF4-FFF2-40B4-BE49-F238E27FC236}">
                    <a16:creationId xmlns:a16="http://schemas.microsoft.com/office/drawing/2014/main" id="{1E7D1E47-6C71-B793-C220-80CD9A9A738A}"/>
                  </a:ext>
                </a:extLst>
              </p:cNvPr>
              <p:cNvSpPr/>
              <p:nvPr/>
            </p:nvSpPr>
            <p:spPr>
              <a:xfrm>
                <a:off x="5662575" y="2069375"/>
                <a:ext cx="323050" cy="456125"/>
              </a:xfrm>
              <a:custGeom>
                <a:avLst/>
                <a:gdLst/>
                <a:ahLst/>
                <a:cxnLst/>
                <a:rect l="l" t="t" r="r" b="b"/>
                <a:pathLst>
                  <a:path w="12922" h="18245" extrusionOk="0">
                    <a:moveTo>
                      <a:pt x="569" y="1"/>
                    </a:moveTo>
                    <a:lnTo>
                      <a:pt x="506" y="418"/>
                    </a:lnTo>
                    <a:lnTo>
                      <a:pt x="380" y="1518"/>
                    </a:lnTo>
                    <a:lnTo>
                      <a:pt x="291" y="2264"/>
                    </a:lnTo>
                    <a:lnTo>
                      <a:pt x="215" y="3111"/>
                    </a:lnTo>
                    <a:lnTo>
                      <a:pt x="140" y="4034"/>
                    </a:lnTo>
                    <a:lnTo>
                      <a:pt x="64" y="5007"/>
                    </a:lnTo>
                    <a:lnTo>
                      <a:pt x="26" y="6006"/>
                    </a:lnTo>
                    <a:lnTo>
                      <a:pt x="0" y="7017"/>
                    </a:lnTo>
                    <a:lnTo>
                      <a:pt x="0" y="7511"/>
                    </a:lnTo>
                    <a:lnTo>
                      <a:pt x="13" y="7991"/>
                    </a:lnTo>
                    <a:lnTo>
                      <a:pt x="26" y="8459"/>
                    </a:lnTo>
                    <a:lnTo>
                      <a:pt x="51" y="8926"/>
                    </a:lnTo>
                    <a:lnTo>
                      <a:pt x="89" y="9369"/>
                    </a:lnTo>
                    <a:lnTo>
                      <a:pt x="140" y="9786"/>
                    </a:lnTo>
                    <a:lnTo>
                      <a:pt x="203" y="10178"/>
                    </a:lnTo>
                    <a:lnTo>
                      <a:pt x="279" y="10545"/>
                    </a:lnTo>
                    <a:lnTo>
                      <a:pt x="367" y="10886"/>
                    </a:lnTo>
                    <a:lnTo>
                      <a:pt x="481" y="11189"/>
                    </a:lnTo>
                    <a:lnTo>
                      <a:pt x="531" y="11341"/>
                    </a:lnTo>
                    <a:lnTo>
                      <a:pt x="595" y="11468"/>
                    </a:lnTo>
                    <a:lnTo>
                      <a:pt x="670" y="11581"/>
                    </a:lnTo>
                    <a:lnTo>
                      <a:pt x="734" y="11695"/>
                    </a:lnTo>
                    <a:lnTo>
                      <a:pt x="885" y="11897"/>
                    </a:lnTo>
                    <a:lnTo>
                      <a:pt x="1050" y="12100"/>
                    </a:lnTo>
                    <a:lnTo>
                      <a:pt x="1227" y="12277"/>
                    </a:lnTo>
                    <a:lnTo>
                      <a:pt x="1416" y="12441"/>
                    </a:lnTo>
                    <a:lnTo>
                      <a:pt x="1619" y="12605"/>
                    </a:lnTo>
                    <a:lnTo>
                      <a:pt x="1821" y="12757"/>
                    </a:lnTo>
                    <a:lnTo>
                      <a:pt x="2023" y="12896"/>
                    </a:lnTo>
                    <a:lnTo>
                      <a:pt x="2238" y="13023"/>
                    </a:lnTo>
                    <a:lnTo>
                      <a:pt x="2466" y="13136"/>
                    </a:lnTo>
                    <a:lnTo>
                      <a:pt x="2681" y="13250"/>
                    </a:lnTo>
                    <a:lnTo>
                      <a:pt x="2908" y="13351"/>
                    </a:lnTo>
                    <a:lnTo>
                      <a:pt x="3136" y="13453"/>
                    </a:lnTo>
                    <a:lnTo>
                      <a:pt x="3591" y="13617"/>
                    </a:lnTo>
                    <a:lnTo>
                      <a:pt x="4033" y="13756"/>
                    </a:lnTo>
                    <a:lnTo>
                      <a:pt x="4463" y="13857"/>
                    </a:lnTo>
                    <a:lnTo>
                      <a:pt x="4855" y="13946"/>
                    </a:lnTo>
                    <a:lnTo>
                      <a:pt x="5222" y="14009"/>
                    </a:lnTo>
                    <a:lnTo>
                      <a:pt x="5538" y="14059"/>
                    </a:lnTo>
                    <a:lnTo>
                      <a:pt x="5993" y="14110"/>
                    </a:lnTo>
                    <a:lnTo>
                      <a:pt x="6157" y="14123"/>
                    </a:lnTo>
                    <a:lnTo>
                      <a:pt x="6360" y="18244"/>
                    </a:lnTo>
                    <a:lnTo>
                      <a:pt x="11821" y="16348"/>
                    </a:lnTo>
                    <a:lnTo>
                      <a:pt x="11998" y="11683"/>
                    </a:lnTo>
                    <a:lnTo>
                      <a:pt x="12921" y="342"/>
                    </a:lnTo>
                    <a:lnTo>
                      <a:pt x="569" y="1"/>
                    </a:lnTo>
                    <a:close/>
                  </a:path>
                </a:pathLst>
              </a:custGeom>
              <a:solidFill>
                <a:srgbClr val="FF959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91" name="Google Shape;74;p16">
                <a:extLst>
                  <a:ext uri="{FF2B5EF4-FFF2-40B4-BE49-F238E27FC236}">
                    <a16:creationId xmlns:a16="http://schemas.microsoft.com/office/drawing/2014/main" id="{0E22EA62-6D1A-88BC-9B4B-ACB153F1D349}"/>
                  </a:ext>
                </a:extLst>
              </p:cNvPr>
              <p:cNvSpPr/>
              <p:nvPr/>
            </p:nvSpPr>
            <p:spPr>
              <a:xfrm>
                <a:off x="5632875" y="1969500"/>
                <a:ext cx="399825" cy="375525"/>
              </a:xfrm>
              <a:custGeom>
                <a:avLst/>
                <a:gdLst/>
                <a:ahLst/>
                <a:cxnLst/>
                <a:rect l="l" t="t" r="r" b="b"/>
                <a:pathLst>
                  <a:path w="15993" h="15021" extrusionOk="0">
                    <a:moveTo>
                      <a:pt x="6637" y="1"/>
                    </a:moveTo>
                    <a:lnTo>
                      <a:pt x="5563" y="13"/>
                    </a:lnTo>
                    <a:lnTo>
                      <a:pt x="4513" y="51"/>
                    </a:lnTo>
                    <a:lnTo>
                      <a:pt x="3527" y="89"/>
                    </a:lnTo>
                    <a:lnTo>
                      <a:pt x="1808" y="165"/>
                    </a:lnTo>
                    <a:lnTo>
                      <a:pt x="632" y="241"/>
                    </a:lnTo>
                    <a:lnTo>
                      <a:pt x="190" y="266"/>
                    </a:lnTo>
                    <a:lnTo>
                      <a:pt x="152" y="355"/>
                    </a:lnTo>
                    <a:lnTo>
                      <a:pt x="114" y="443"/>
                    </a:lnTo>
                    <a:lnTo>
                      <a:pt x="76" y="582"/>
                    </a:lnTo>
                    <a:lnTo>
                      <a:pt x="38" y="747"/>
                    </a:lnTo>
                    <a:lnTo>
                      <a:pt x="0" y="936"/>
                    </a:lnTo>
                    <a:lnTo>
                      <a:pt x="0" y="1151"/>
                    </a:lnTo>
                    <a:lnTo>
                      <a:pt x="13" y="1404"/>
                    </a:lnTo>
                    <a:lnTo>
                      <a:pt x="25" y="1531"/>
                    </a:lnTo>
                    <a:lnTo>
                      <a:pt x="51" y="1670"/>
                    </a:lnTo>
                    <a:lnTo>
                      <a:pt x="89" y="1809"/>
                    </a:lnTo>
                    <a:lnTo>
                      <a:pt x="126" y="1960"/>
                    </a:lnTo>
                    <a:lnTo>
                      <a:pt x="190" y="2112"/>
                    </a:lnTo>
                    <a:lnTo>
                      <a:pt x="253" y="2264"/>
                    </a:lnTo>
                    <a:lnTo>
                      <a:pt x="329" y="2428"/>
                    </a:lnTo>
                    <a:lnTo>
                      <a:pt x="430" y="2593"/>
                    </a:lnTo>
                    <a:lnTo>
                      <a:pt x="531" y="2757"/>
                    </a:lnTo>
                    <a:lnTo>
                      <a:pt x="657" y="2934"/>
                    </a:lnTo>
                    <a:lnTo>
                      <a:pt x="797" y="3098"/>
                    </a:lnTo>
                    <a:lnTo>
                      <a:pt x="948" y="3275"/>
                    </a:lnTo>
                    <a:lnTo>
                      <a:pt x="1125" y="3452"/>
                    </a:lnTo>
                    <a:lnTo>
                      <a:pt x="1315" y="3642"/>
                    </a:lnTo>
                    <a:lnTo>
                      <a:pt x="1530" y="3819"/>
                    </a:lnTo>
                    <a:lnTo>
                      <a:pt x="1757" y="3996"/>
                    </a:lnTo>
                    <a:lnTo>
                      <a:pt x="8698" y="4185"/>
                    </a:lnTo>
                    <a:lnTo>
                      <a:pt x="8660" y="4287"/>
                    </a:lnTo>
                    <a:lnTo>
                      <a:pt x="8559" y="4552"/>
                    </a:lnTo>
                    <a:lnTo>
                      <a:pt x="8496" y="4754"/>
                    </a:lnTo>
                    <a:lnTo>
                      <a:pt x="8433" y="4995"/>
                    </a:lnTo>
                    <a:lnTo>
                      <a:pt x="8382" y="5260"/>
                    </a:lnTo>
                    <a:lnTo>
                      <a:pt x="8331" y="5576"/>
                    </a:lnTo>
                    <a:lnTo>
                      <a:pt x="8294" y="5918"/>
                    </a:lnTo>
                    <a:lnTo>
                      <a:pt x="8281" y="6284"/>
                    </a:lnTo>
                    <a:lnTo>
                      <a:pt x="8281" y="6676"/>
                    </a:lnTo>
                    <a:lnTo>
                      <a:pt x="8306" y="7093"/>
                    </a:lnTo>
                    <a:lnTo>
                      <a:pt x="8357" y="7548"/>
                    </a:lnTo>
                    <a:lnTo>
                      <a:pt x="8407" y="7776"/>
                    </a:lnTo>
                    <a:lnTo>
                      <a:pt x="8445" y="8016"/>
                    </a:lnTo>
                    <a:lnTo>
                      <a:pt x="8508" y="8256"/>
                    </a:lnTo>
                    <a:lnTo>
                      <a:pt x="8584" y="8497"/>
                    </a:lnTo>
                    <a:lnTo>
                      <a:pt x="8660" y="8749"/>
                    </a:lnTo>
                    <a:lnTo>
                      <a:pt x="8749" y="9002"/>
                    </a:lnTo>
                    <a:lnTo>
                      <a:pt x="8825" y="9179"/>
                    </a:lnTo>
                    <a:lnTo>
                      <a:pt x="8926" y="9356"/>
                    </a:lnTo>
                    <a:lnTo>
                      <a:pt x="9039" y="9533"/>
                    </a:lnTo>
                    <a:lnTo>
                      <a:pt x="9166" y="9710"/>
                    </a:lnTo>
                    <a:lnTo>
                      <a:pt x="9292" y="9875"/>
                    </a:lnTo>
                    <a:lnTo>
                      <a:pt x="9431" y="10039"/>
                    </a:lnTo>
                    <a:lnTo>
                      <a:pt x="9709" y="10342"/>
                    </a:lnTo>
                    <a:lnTo>
                      <a:pt x="9975" y="10595"/>
                    </a:lnTo>
                    <a:lnTo>
                      <a:pt x="10190" y="10798"/>
                    </a:lnTo>
                    <a:lnTo>
                      <a:pt x="10405" y="10975"/>
                    </a:lnTo>
                    <a:lnTo>
                      <a:pt x="10417" y="10873"/>
                    </a:lnTo>
                    <a:lnTo>
                      <a:pt x="10493" y="10621"/>
                    </a:lnTo>
                    <a:lnTo>
                      <a:pt x="10544" y="10444"/>
                    </a:lnTo>
                    <a:lnTo>
                      <a:pt x="10607" y="10254"/>
                    </a:lnTo>
                    <a:lnTo>
                      <a:pt x="10683" y="10052"/>
                    </a:lnTo>
                    <a:lnTo>
                      <a:pt x="10784" y="9849"/>
                    </a:lnTo>
                    <a:lnTo>
                      <a:pt x="10885" y="9647"/>
                    </a:lnTo>
                    <a:lnTo>
                      <a:pt x="11012" y="9445"/>
                    </a:lnTo>
                    <a:lnTo>
                      <a:pt x="11163" y="9255"/>
                    </a:lnTo>
                    <a:lnTo>
                      <a:pt x="11239" y="9179"/>
                    </a:lnTo>
                    <a:lnTo>
                      <a:pt x="11328" y="9091"/>
                    </a:lnTo>
                    <a:lnTo>
                      <a:pt x="11416" y="9028"/>
                    </a:lnTo>
                    <a:lnTo>
                      <a:pt x="11505" y="8964"/>
                    </a:lnTo>
                    <a:lnTo>
                      <a:pt x="11606" y="8914"/>
                    </a:lnTo>
                    <a:lnTo>
                      <a:pt x="11707" y="8863"/>
                    </a:lnTo>
                    <a:lnTo>
                      <a:pt x="11808" y="8825"/>
                    </a:lnTo>
                    <a:lnTo>
                      <a:pt x="11922" y="8800"/>
                    </a:lnTo>
                    <a:lnTo>
                      <a:pt x="12162" y="8800"/>
                    </a:lnTo>
                    <a:lnTo>
                      <a:pt x="12251" y="8813"/>
                    </a:lnTo>
                    <a:lnTo>
                      <a:pt x="12326" y="8825"/>
                    </a:lnTo>
                    <a:lnTo>
                      <a:pt x="12402" y="8851"/>
                    </a:lnTo>
                    <a:lnTo>
                      <a:pt x="12478" y="8889"/>
                    </a:lnTo>
                    <a:lnTo>
                      <a:pt x="12541" y="8939"/>
                    </a:lnTo>
                    <a:lnTo>
                      <a:pt x="12617" y="8990"/>
                    </a:lnTo>
                    <a:lnTo>
                      <a:pt x="12680" y="9053"/>
                    </a:lnTo>
                    <a:lnTo>
                      <a:pt x="12731" y="9129"/>
                    </a:lnTo>
                    <a:lnTo>
                      <a:pt x="12845" y="9280"/>
                    </a:lnTo>
                    <a:lnTo>
                      <a:pt x="12933" y="9470"/>
                    </a:lnTo>
                    <a:lnTo>
                      <a:pt x="13009" y="9672"/>
                    </a:lnTo>
                    <a:lnTo>
                      <a:pt x="13072" y="9887"/>
                    </a:lnTo>
                    <a:lnTo>
                      <a:pt x="13110" y="10127"/>
                    </a:lnTo>
                    <a:lnTo>
                      <a:pt x="13136" y="10368"/>
                    </a:lnTo>
                    <a:lnTo>
                      <a:pt x="13136" y="10633"/>
                    </a:lnTo>
                    <a:lnTo>
                      <a:pt x="13123" y="10899"/>
                    </a:lnTo>
                    <a:lnTo>
                      <a:pt x="13098" y="11164"/>
                    </a:lnTo>
                    <a:lnTo>
                      <a:pt x="13047" y="11430"/>
                    </a:lnTo>
                    <a:lnTo>
                      <a:pt x="12984" y="11695"/>
                    </a:lnTo>
                    <a:lnTo>
                      <a:pt x="12883" y="11961"/>
                    </a:lnTo>
                    <a:lnTo>
                      <a:pt x="12782" y="12201"/>
                    </a:lnTo>
                    <a:lnTo>
                      <a:pt x="12668" y="12403"/>
                    </a:lnTo>
                    <a:lnTo>
                      <a:pt x="12541" y="12567"/>
                    </a:lnTo>
                    <a:lnTo>
                      <a:pt x="12402" y="12719"/>
                    </a:lnTo>
                    <a:lnTo>
                      <a:pt x="12263" y="12833"/>
                    </a:lnTo>
                    <a:lnTo>
                      <a:pt x="12124" y="12934"/>
                    </a:lnTo>
                    <a:lnTo>
                      <a:pt x="11985" y="12997"/>
                    </a:lnTo>
                    <a:lnTo>
                      <a:pt x="11846" y="13061"/>
                    </a:lnTo>
                    <a:lnTo>
                      <a:pt x="11720" y="13098"/>
                    </a:lnTo>
                    <a:lnTo>
                      <a:pt x="11593" y="13124"/>
                    </a:lnTo>
                    <a:lnTo>
                      <a:pt x="11492" y="13136"/>
                    </a:lnTo>
                    <a:lnTo>
                      <a:pt x="11252" y="13136"/>
                    </a:lnTo>
                    <a:lnTo>
                      <a:pt x="11201" y="13124"/>
                    </a:lnTo>
                    <a:lnTo>
                      <a:pt x="11201" y="13124"/>
                    </a:lnTo>
                    <a:lnTo>
                      <a:pt x="13237" y="15020"/>
                    </a:lnTo>
                    <a:lnTo>
                      <a:pt x="13439" y="14641"/>
                    </a:lnTo>
                    <a:lnTo>
                      <a:pt x="13667" y="14186"/>
                    </a:lnTo>
                    <a:lnTo>
                      <a:pt x="13945" y="13592"/>
                    </a:lnTo>
                    <a:lnTo>
                      <a:pt x="14261" y="12896"/>
                    </a:lnTo>
                    <a:lnTo>
                      <a:pt x="14602" y="12087"/>
                    </a:lnTo>
                    <a:lnTo>
                      <a:pt x="14779" y="11657"/>
                    </a:lnTo>
                    <a:lnTo>
                      <a:pt x="14943" y="11215"/>
                    </a:lnTo>
                    <a:lnTo>
                      <a:pt x="15108" y="10760"/>
                    </a:lnTo>
                    <a:lnTo>
                      <a:pt x="15260" y="10292"/>
                    </a:lnTo>
                    <a:lnTo>
                      <a:pt x="15411" y="9824"/>
                    </a:lnTo>
                    <a:lnTo>
                      <a:pt x="15550" y="9344"/>
                    </a:lnTo>
                    <a:lnTo>
                      <a:pt x="15677" y="8876"/>
                    </a:lnTo>
                    <a:lnTo>
                      <a:pt x="15778" y="8395"/>
                    </a:lnTo>
                    <a:lnTo>
                      <a:pt x="15866" y="7928"/>
                    </a:lnTo>
                    <a:lnTo>
                      <a:pt x="15930" y="7473"/>
                    </a:lnTo>
                    <a:lnTo>
                      <a:pt x="15980" y="7017"/>
                    </a:lnTo>
                    <a:lnTo>
                      <a:pt x="15993" y="6588"/>
                    </a:lnTo>
                    <a:lnTo>
                      <a:pt x="15980" y="6158"/>
                    </a:lnTo>
                    <a:lnTo>
                      <a:pt x="15968" y="5955"/>
                    </a:lnTo>
                    <a:lnTo>
                      <a:pt x="15942" y="5766"/>
                    </a:lnTo>
                    <a:lnTo>
                      <a:pt x="15904" y="5564"/>
                    </a:lnTo>
                    <a:lnTo>
                      <a:pt x="15866" y="5387"/>
                    </a:lnTo>
                    <a:lnTo>
                      <a:pt x="15816" y="5210"/>
                    </a:lnTo>
                    <a:lnTo>
                      <a:pt x="15765" y="5033"/>
                    </a:lnTo>
                    <a:lnTo>
                      <a:pt x="15689" y="4868"/>
                    </a:lnTo>
                    <a:lnTo>
                      <a:pt x="15614" y="4704"/>
                    </a:lnTo>
                    <a:lnTo>
                      <a:pt x="15525" y="4552"/>
                    </a:lnTo>
                    <a:lnTo>
                      <a:pt x="15424" y="4413"/>
                    </a:lnTo>
                    <a:lnTo>
                      <a:pt x="15323" y="4274"/>
                    </a:lnTo>
                    <a:lnTo>
                      <a:pt x="15196" y="4148"/>
                    </a:lnTo>
                    <a:lnTo>
                      <a:pt x="15070" y="4034"/>
                    </a:lnTo>
                    <a:lnTo>
                      <a:pt x="14931" y="3920"/>
                    </a:lnTo>
                    <a:lnTo>
                      <a:pt x="14918" y="3819"/>
                    </a:lnTo>
                    <a:lnTo>
                      <a:pt x="14893" y="3528"/>
                    </a:lnTo>
                    <a:lnTo>
                      <a:pt x="14855" y="3338"/>
                    </a:lnTo>
                    <a:lnTo>
                      <a:pt x="14804" y="3111"/>
                    </a:lnTo>
                    <a:lnTo>
                      <a:pt x="14729" y="2858"/>
                    </a:lnTo>
                    <a:lnTo>
                      <a:pt x="14640" y="2593"/>
                    </a:lnTo>
                    <a:lnTo>
                      <a:pt x="14514" y="2314"/>
                    </a:lnTo>
                    <a:lnTo>
                      <a:pt x="14362" y="2036"/>
                    </a:lnTo>
                    <a:lnTo>
                      <a:pt x="14286" y="1897"/>
                    </a:lnTo>
                    <a:lnTo>
                      <a:pt x="14185" y="1745"/>
                    </a:lnTo>
                    <a:lnTo>
                      <a:pt x="14084" y="1606"/>
                    </a:lnTo>
                    <a:lnTo>
                      <a:pt x="13957" y="1467"/>
                    </a:lnTo>
                    <a:lnTo>
                      <a:pt x="13831" y="1341"/>
                    </a:lnTo>
                    <a:lnTo>
                      <a:pt x="13705" y="1202"/>
                    </a:lnTo>
                    <a:lnTo>
                      <a:pt x="13553" y="1075"/>
                    </a:lnTo>
                    <a:lnTo>
                      <a:pt x="13401" y="949"/>
                    </a:lnTo>
                    <a:lnTo>
                      <a:pt x="13224" y="835"/>
                    </a:lnTo>
                    <a:lnTo>
                      <a:pt x="13047" y="721"/>
                    </a:lnTo>
                    <a:lnTo>
                      <a:pt x="12857" y="608"/>
                    </a:lnTo>
                    <a:lnTo>
                      <a:pt x="12643" y="519"/>
                    </a:lnTo>
                    <a:lnTo>
                      <a:pt x="12402" y="431"/>
                    </a:lnTo>
                    <a:lnTo>
                      <a:pt x="12124" y="342"/>
                    </a:lnTo>
                    <a:lnTo>
                      <a:pt x="11808" y="279"/>
                    </a:lnTo>
                    <a:lnTo>
                      <a:pt x="11454" y="216"/>
                    </a:lnTo>
                    <a:lnTo>
                      <a:pt x="11062" y="165"/>
                    </a:lnTo>
                    <a:lnTo>
                      <a:pt x="10645" y="115"/>
                    </a:lnTo>
                    <a:lnTo>
                      <a:pt x="10203" y="77"/>
                    </a:lnTo>
                    <a:lnTo>
                      <a:pt x="9735" y="51"/>
                    </a:lnTo>
                    <a:lnTo>
                      <a:pt x="8749" y="13"/>
                    </a:lnTo>
                    <a:lnTo>
                      <a:pt x="7699" y="1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92" name="Google Shape;75;p16">
                <a:extLst>
                  <a:ext uri="{FF2B5EF4-FFF2-40B4-BE49-F238E27FC236}">
                    <a16:creationId xmlns:a16="http://schemas.microsoft.com/office/drawing/2014/main" id="{CABCC8B9-4C04-C21C-7488-090C8AB869C3}"/>
                  </a:ext>
                </a:extLst>
              </p:cNvPr>
              <p:cNvSpPr/>
              <p:nvPr/>
            </p:nvSpPr>
            <p:spPr>
              <a:xfrm>
                <a:off x="5816500" y="2368375"/>
                <a:ext cx="72075" cy="96750"/>
              </a:xfrm>
              <a:custGeom>
                <a:avLst/>
                <a:gdLst/>
                <a:ahLst/>
                <a:cxnLst/>
                <a:rect l="l" t="t" r="r" b="b"/>
                <a:pathLst>
                  <a:path w="2883" h="3870" extrusionOk="0">
                    <a:moveTo>
                      <a:pt x="2883" y="1"/>
                    </a:moveTo>
                    <a:lnTo>
                      <a:pt x="2858" y="140"/>
                    </a:lnTo>
                    <a:lnTo>
                      <a:pt x="2820" y="266"/>
                    </a:lnTo>
                    <a:lnTo>
                      <a:pt x="2756" y="393"/>
                    </a:lnTo>
                    <a:lnTo>
                      <a:pt x="2693" y="506"/>
                    </a:lnTo>
                    <a:lnTo>
                      <a:pt x="2617" y="620"/>
                    </a:lnTo>
                    <a:lnTo>
                      <a:pt x="2529" y="734"/>
                    </a:lnTo>
                    <a:lnTo>
                      <a:pt x="2428" y="835"/>
                    </a:lnTo>
                    <a:lnTo>
                      <a:pt x="2327" y="949"/>
                    </a:lnTo>
                    <a:lnTo>
                      <a:pt x="2112" y="1139"/>
                    </a:lnTo>
                    <a:lnTo>
                      <a:pt x="1859" y="1316"/>
                    </a:lnTo>
                    <a:lnTo>
                      <a:pt x="1606" y="1480"/>
                    </a:lnTo>
                    <a:lnTo>
                      <a:pt x="1353" y="1619"/>
                    </a:lnTo>
                    <a:lnTo>
                      <a:pt x="1100" y="1745"/>
                    </a:lnTo>
                    <a:lnTo>
                      <a:pt x="847" y="1859"/>
                    </a:lnTo>
                    <a:lnTo>
                      <a:pt x="418" y="2023"/>
                    </a:lnTo>
                    <a:lnTo>
                      <a:pt x="114" y="2125"/>
                    </a:lnTo>
                    <a:lnTo>
                      <a:pt x="0" y="2163"/>
                    </a:lnTo>
                    <a:lnTo>
                      <a:pt x="89" y="3869"/>
                    </a:lnTo>
                    <a:lnTo>
                      <a:pt x="342" y="3793"/>
                    </a:lnTo>
                    <a:lnTo>
                      <a:pt x="582" y="3718"/>
                    </a:lnTo>
                    <a:lnTo>
                      <a:pt x="809" y="3616"/>
                    </a:lnTo>
                    <a:lnTo>
                      <a:pt x="1024" y="3503"/>
                    </a:lnTo>
                    <a:lnTo>
                      <a:pt x="1214" y="3389"/>
                    </a:lnTo>
                    <a:lnTo>
                      <a:pt x="1404" y="3262"/>
                    </a:lnTo>
                    <a:lnTo>
                      <a:pt x="1568" y="3123"/>
                    </a:lnTo>
                    <a:lnTo>
                      <a:pt x="1720" y="2972"/>
                    </a:lnTo>
                    <a:lnTo>
                      <a:pt x="1871" y="2833"/>
                    </a:lnTo>
                    <a:lnTo>
                      <a:pt x="1998" y="2668"/>
                    </a:lnTo>
                    <a:lnTo>
                      <a:pt x="2112" y="2504"/>
                    </a:lnTo>
                    <a:lnTo>
                      <a:pt x="2225" y="2352"/>
                    </a:lnTo>
                    <a:lnTo>
                      <a:pt x="2314" y="2175"/>
                    </a:lnTo>
                    <a:lnTo>
                      <a:pt x="2402" y="2011"/>
                    </a:lnTo>
                    <a:lnTo>
                      <a:pt x="2478" y="1846"/>
                    </a:lnTo>
                    <a:lnTo>
                      <a:pt x="2554" y="1682"/>
                    </a:lnTo>
                    <a:lnTo>
                      <a:pt x="2668" y="1353"/>
                    </a:lnTo>
                    <a:lnTo>
                      <a:pt x="2756" y="1050"/>
                    </a:lnTo>
                    <a:lnTo>
                      <a:pt x="2807" y="759"/>
                    </a:lnTo>
                    <a:lnTo>
                      <a:pt x="2845" y="519"/>
                    </a:lnTo>
                    <a:lnTo>
                      <a:pt x="2870" y="304"/>
                    </a:lnTo>
                    <a:lnTo>
                      <a:pt x="2883" y="140"/>
                    </a:lnTo>
                    <a:lnTo>
                      <a:pt x="2883" y="1"/>
                    </a:lnTo>
                    <a:close/>
                  </a:path>
                </a:pathLst>
              </a:custGeom>
              <a:solidFill>
                <a:srgbClr val="BF5E5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93" name="Google Shape;76;p16">
                <a:extLst>
                  <a:ext uri="{FF2B5EF4-FFF2-40B4-BE49-F238E27FC236}">
                    <a16:creationId xmlns:a16="http://schemas.microsoft.com/office/drawing/2014/main" id="{473F9181-F767-7292-B9D0-959D71907C09}"/>
                  </a:ext>
                </a:extLst>
              </p:cNvPr>
              <p:cNvSpPr/>
              <p:nvPr/>
            </p:nvSpPr>
            <p:spPr>
              <a:xfrm>
                <a:off x="5805750" y="2429375"/>
                <a:ext cx="187775" cy="122350"/>
              </a:xfrm>
              <a:custGeom>
                <a:avLst/>
                <a:gdLst/>
                <a:ahLst/>
                <a:cxnLst/>
                <a:rect l="l" t="t" r="r" b="b"/>
                <a:pathLst>
                  <a:path w="7511" h="4894" extrusionOk="0">
                    <a:moveTo>
                      <a:pt x="6360" y="1"/>
                    </a:moveTo>
                    <a:lnTo>
                      <a:pt x="1315" y="3073"/>
                    </a:lnTo>
                    <a:lnTo>
                      <a:pt x="582" y="1910"/>
                    </a:lnTo>
                    <a:lnTo>
                      <a:pt x="0" y="2694"/>
                    </a:lnTo>
                    <a:lnTo>
                      <a:pt x="0" y="4312"/>
                    </a:lnTo>
                    <a:lnTo>
                      <a:pt x="1290" y="3680"/>
                    </a:lnTo>
                    <a:lnTo>
                      <a:pt x="3654" y="4893"/>
                    </a:lnTo>
                    <a:lnTo>
                      <a:pt x="7510" y="1404"/>
                    </a:lnTo>
                    <a:lnTo>
                      <a:pt x="6360" y="1"/>
                    </a:lnTo>
                    <a:close/>
                  </a:path>
                </a:pathLst>
              </a:custGeom>
              <a:solidFill>
                <a:srgbClr val="423E5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94" name="Google Shape;77;p16">
                <a:extLst>
                  <a:ext uri="{FF2B5EF4-FFF2-40B4-BE49-F238E27FC236}">
                    <a16:creationId xmlns:a16="http://schemas.microsoft.com/office/drawing/2014/main" id="{A745283E-2F5A-301C-D225-9657A7F85E43}"/>
                  </a:ext>
                </a:extLst>
              </p:cNvPr>
              <p:cNvSpPr/>
              <p:nvPr/>
            </p:nvSpPr>
            <p:spPr>
              <a:xfrm>
                <a:off x="5643300" y="3539400"/>
                <a:ext cx="750025" cy="1660300"/>
              </a:xfrm>
              <a:custGeom>
                <a:avLst/>
                <a:gdLst/>
                <a:ahLst/>
                <a:cxnLst/>
                <a:rect l="l" t="t" r="r" b="b"/>
                <a:pathLst>
                  <a:path w="30001" h="66412" extrusionOk="0">
                    <a:moveTo>
                      <a:pt x="0" y="0"/>
                    </a:moveTo>
                    <a:lnTo>
                      <a:pt x="5171" y="66412"/>
                    </a:lnTo>
                    <a:lnTo>
                      <a:pt x="13401" y="66412"/>
                    </a:lnTo>
                    <a:lnTo>
                      <a:pt x="13401" y="28636"/>
                    </a:lnTo>
                    <a:lnTo>
                      <a:pt x="21164" y="66412"/>
                    </a:lnTo>
                    <a:lnTo>
                      <a:pt x="30001" y="66412"/>
                    </a:lnTo>
                    <a:lnTo>
                      <a:pt x="25285" y="28484"/>
                    </a:lnTo>
                    <a:lnTo>
                      <a:pt x="22542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95" name="Google Shape;78;p16">
                <a:extLst>
                  <a:ext uri="{FF2B5EF4-FFF2-40B4-BE49-F238E27FC236}">
                    <a16:creationId xmlns:a16="http://schemas.microsoft.com/office/drawing/2014/main" id="{0C12224F-096E-21C8-7868-4F3F4D6BFD3B}"/>
                  </a:ext>
                </a:extLst>
              </p:cNvPr>
              <p:cNvSpPr/>
              <p:nvPr/>
            </p:nvSpPr>
            <p:spPr>
              <a:xfrm>
                <a:off x="6214425" y="5144675"/>
                <a:ext cx="156150" cy="91375"/>
              </a:xfrm>
              <a:custGeom>
                <a:avLst/>
                <a:gdLst/>
                <a:ahLst/>
                <a:cxnLst/>
                <a:rect l="l" t="t" r="r" b="b"/>
                <a:pathLst>
                  <a:path w="6246" h="3655" extrusionOk="0">
                    <a:moveTo>
                      <a:pt x="0" y="1"/>
                    </a:moveTo>
                    <a:lnTo>
                      <a:pt x="835" y="3654"/>
                    </a:lnTo>
                    <a:lnTo>
                      <a:pt x="6246" y="3654"/>
                    </a:lnTo>
                    <a:lnTo>
                      <a:pt x="5715" y="1"/>
                    </a:lnTo>
                    <a:close/>
                  </a:path>
                </a:pathLst>
              </a:custGeom>
              <a:solidFill>
                <a:srgbClr val="01131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96" name="Google Shape;79;p16">
                <a:extLst>
                  <a:ext uri="{FF2B5EF4-FFF2-40B4-BE49-F238E27FC236}">
                    <a16:creationId xmlns:a16="http://schemas.microsoft.com/office/drawing/2014/main" id="{41659954-9F26-B19F-55BB-FE5CB0699D61}"/>
                  </a:ext>
                </a:extLst>
              </p:cNvPr>
              <p:cNvSpPr/>
              <p:nvPr/>
            </p:nvSpPr>
            <p:spPr>
              <a:xfrm>
                <a:off x="6018150" y="5236025"/>
                <a:ext cx="377700" cy="201675"/>
              </a:xfrm>
              <a:custGeom>
                <a:avLst/>
                <a:gdLst/>
                <a:ahLst/>
                <a:cxnLst/>
                <a:rect l="l" t="t" r="r" b="b"/>
                <a:pathLst>
                  <a:path w="15108" h="8067" extrusionOk="0">
                    <a:moveTo>
                      <a:pt x="8686" y="0"/>
                    </a:moveTo>
                    <a:lnTo>
                      <a:pt x="8306" y="456"/>
                    </a:lnTo>
                    <a:lnTo>
                      <a:pt x="8129" y="633"/>
                    </a:lnTo>
                    <a:lnTo>
                      <a:pt x="7624" y="1113"/>
                    </a:lnTo>
                    <a:lnTo>
                      <a:pt x="7270" y="1442"/>
                    </a:lnTo>
                    <a:lnTo>
                      <a:pt x="6852" y="1808"/>
                    </a:lnTo>
                    <a:lnTo>
                      <a:pt x="6385" y="2200"/>
                    </a:lnTo>
                    <a:lnTo>
                      <a:pt x="5866" y="2630"/>
                    </a:lnTo>
                    <a:lnTo>
                      <a:pt x="5310" y="3060"/>
                    </a:lnTo>
                    <a:lnTo>
                      <a:pt x="4729" y="3490"/>
                    </a:lnTo>
                    <a:lnTo>
                      <a:pt x="4122" y="3907"/>
                    </a:lnTo>
                    <a:lnTo>
                      <a:pt x="3806" y="4109"/>
                    </a:lnTo>
                    <a:lnTo>
                      <a:pt x="3490" y="4312"/>
                    </a:lnTo>
                    <a:lnTo>
                      <a:pt x="3161" y="4501"/>
                    </a:lnTo>
                    <a:lnTo>
                      <a:pt x="2845" y="4678"/>
                    </a:lnTo>
                    <a:lnTo>
                      <a:pt x="2516" y="4842"/>
                    </a:lnTo>
                    <a:lnTo>
                      <a:pt x="2200" y="5007"/>
                    </a:lnTo>
                    <a:lnTo>
                      <a:pt x="1871" y="5146"/>
                    </a:lnTo>
                    <a:lnTo>
                      <a:pt x="1555" y="5272"/>
                    </a:lnTo>
                    <a:lnTo>
                      <a:pt x="1239" y="5386"/>
                    </a:lnTo>
                    <a:lnTo>
                      <a:pt x="923" y="5475"/>
                    </a:lnTo>
                    <a:lnTo>
                      <a:pt x="0" y="8066"/>
                    </a:lnTo>
                    <a:lnTo>
                      <a:pt x="8711" y="8066"/>
                    </a:lnTo>
                    <a:lnTo>
                      <a:pt x="10974" y="7611"/>
                    </a:lnTo>
                    <a:lnTo>
                      <a:pt x="11631" y="8066"/>
                    </a:lnTo>
                    <a:lnTo>
                      <a:pt x="15007" y="8066"/>
                    </a:lnTo>
                    <a:lnTo>
                      <a:pt x="15032" y="7826"/>
                    </a:lnTo>
                    <a:lnTo>
                      <a:pt x="15070" y="7143"/>
                    </a:lnTo>
                    <a:lnTo>
                      <a:pt x="15083" y="6676"/>
                    </a:lnTo>
                    <a:lnTo>
                      <a:pt x="15095" y="6132"/>
                    </a:lnTo>
                    <a:lnTo>
                      <a:pt x="15108" y="5550"/>
                    </a:lnTo>
                    <a:lnTo>
                      <a:pt x="15095" y="4918"/>
                    </a:lnTo>
                    <a:lnTo>
                      <a:pt x="15070" y="4261"/>
                    </a:lnTo>
                    <a:lnTo>
                      <a:pt x="15020" y="3591"/>
                    </a:lnTo>
                    <a:lnTo>
                      <a:pt x="14944" y="2921"/>
                    </a:lnTo>
                    <a:lnTo>
                      <a:pt x="14906" y="2579"/>
                    </a:lnTo>
                    <a:lnTo>
                      <a:pt x="14843" y="2251"/>
                    </a:lnTo>
                    <a:lnTo>
                      <a:pt x="14792" y="1935"/>
                    </a:lnTo>
                    <a:lnTo>
                      <a:pt x="14716" y="1619"/>
                    </a:lnTo>
                    <a:lnTo>
                      <a:pt x="14640" y="1315"/>
                    </a:lnTo>
                    <a:lnTo>
                      <a:pt x="14552" y="1024"/>
                    </a:lnTo>
                    <a:lnTo>
                      <a:pt x="14451" y="746"/>
                    </a:lnTo>
                    <a:lnTo>
                      <a:pt x="14349" y="481"/>
                    </a:lnTo>
                    <a:lnTo>
                      <a:pt x="14223" y="228"/>
                    </a:lnTo>
                    <a:lnTo>
                      <a:pt x="14097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97" name="Google Shape;80;p16">
                <a:extLst>
                  <a:ext uri="{FF2B5EF4-FFF2-40B4-BE49-F238E27FC236}">
                    <a16:creationId xmlns:a16="http://schemas.microsoft.com/office/drawing/2014/main" id="{409951DD-66E0-D035-CA23-84F271C25D52}"/>
                  </a:ext>
                </a:extLst>
              </p:cNvPr>
              <p:cNvSpPr/>
              <p:nvPr/>
            </p:nvSpPr>
            <p:spPr>
              <a:xfrm>
                <a:off x="5812700" y="5144675"/>
                <a:ext cx="134975" cy="91375"/>
              </a:xfrm>
              <a:custGeom>
                <a:avLst/>
                <a:gdLst/>
                <a:ahLst/>
                <a:cxnLst/>
                <a:rect l="l" t="t" r="r" b="b"/>
                <a:pathLst>
                  <a:path w="5399" h="3655" extrusionOk="0">
                    <a:moveTo>
                      <a:pt x="1" y="1"/>
                    </a:moveTo>
                    <a:lnTo>
                      <a:pt x="1" y="3654"/>
                    </a:lnTo>
                    <a:lnTo>
                      <a:pt x="5399" y="3654"/>
                    </a:lnTo>
                    <a:lnTo>
                      <a:pt x="5399" y="1"/>
                    </a:lnTo>
                    <a:close/>
                  </a:path>
                </a:pathLst>
              </a:custGeom>
              <a:solidFill>
                <a:srgbClr val="01131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98" name="Google Shape;81;p16">
                <a:extLst>
                  <a:ext uri="{FF2B5EF4-FFF2-40B4-BE49-F238E27FC236}">
                    <a16:creationId xmlns:a16="http://schemas.microsoft.com/office/drawing/2014/main" id="{950B37E0-4901-EC79-36A7-93FF63D7129E}"/>
                  </a:ext>
                </a:extLst>
              </p:cNvPr>
              <p:cNvSpPr/>
              <p:nvPr/>
            </p:nvSpPr>
            <p:spPr>
              <a:xfrm>
                <a:off x="5595575" y="5236025"/>
                <a:ext cx="377400" cy="201675"/>
              </a:xfrm>
              <a:custGeom>
                <a:avLst/>
                <a:gdLst/>
                <a:ahLst/>
                <a:cxnLst/>
                <a:rect l="l" t="t" r="r" b="b"/>
                <a:pathLst>
                  <a:path w="15096" h="8067" extrusionOk="0">
                    <a:moveTo>
                      <a:pt x="8686" y="0"/>
                    </a:moveTo>
                    <a:lnTo>
                      <a:pt x="8306" y="456"/>
                    </a:lnTo>
                    <a:lnTo>
                      <a:pt x="8117" y="633"/>
                    </a:lnTo>
                    <a:lnTo>
                      <a:pt x="7624" y="1113"/>
                    </a:lnTo>
                    <a:lnTo>
                      <a:pt x="7257" y="1442"/>
                    </a:lnTo>
                    <a:lnTo>
                      <a:pt x="6852" y="1808"/>
                    </a:lnTo>
                    <a:lnTo>
                      <a:pt x="6385" y="2200"/>
                    </a:lnTo>
                    <a:lnTo>
                      <a:pt x="5866" y="2630"/>
                    </a:lnTo>
                    <a:lnTo>
                      <a:pt x="5310" y="3060"/>
                    </a:lnTo>
                    <a:lnTo>
                      <a:pt x="4729" y="3490"/>
                    </a:lnTo>
                    <a:lnTo>
                      <a:pt x="4109" y="3907"/>
                    </a:lnTo>
                    <a:lnTo>
                      <a:pt x="3793" y="4109"/>
                    </a:lnTo>
                    <a:lnTo>
                      <a:pt x="3477" y="4312"/>
                    </a:lnTo>
                    <a:lnTo>
                      <a:pt x="3161" y="4501"/>
                    </a:lnTo>
                    <a:lnTo>
                      <a:pt x="2845" y="4678"/>
                    </a:lnTo>
                    <a:lnTo>
                      <a:pt x="2516" y="4842"/>
                    </a:lnTo>
                    <a:lnTo>
                      <a:pt x="2187" y="5007"/>
                    </a:lnTo>
                    <a:lnTo>
                      <a:pt x="1871" y="5146"/>
                    </a:lnTo>
                    <a:lnTo>
                      <a:pt x="1543" y="5272"/>
                    </a:lnTo>
                    <a:lnTo>
                      <a:pt x="1227" y="5386"/>
                    </a:lnTo>
                    <a:lnTo>
                      <a:pt x="910" y="5475"/>
                    </a:lnTo>
                    <a:lnTo>
                      <a:pt x="0" y="8066"/>
                    </a:lnTo>
                    <a:lnTo>
                      <a:pt x="8711" y="8066"/>
                    </a:lnTo>
                    <a:lnTo>
                      <a:pt x="10961" y="7611"/>
                    </a:lnTo>
                    <a:lnTo>
                      <a:pt x="11631" y="8066"/>
                    </a:lnTo>
                    <a:lnTo>
                      <a:pt x="15007" y="8066"/>
                    </a:lnTo>
                    <a:lnTo>
                      <a:pt x="15020" y="7826"/>
                    </a:lnTo>
                    <a:lnTo>
                      <a:pt x="15070" y="7143"/>
                    </a:lnTo>
                    <a:lnTo>
                      <a:pt x="15083" y="6676"/>
                    </a:lnTo>
                    <a:lnTo>
                      <a:pt x="15095" y="6132"/>
                    </a:lnTo>
                    <a:lnTo>
                      <a:pt x="15095" y="5550"/>
                    </a:lnTo>
                    <a:lnTo>
                      <a:pt x="15095" y="4918"/>
                    </a:lnTo>
                    <a:lnTo>
                      <a:pt x="15057" y="4261"/>
                    </a:lnTo>
                    <a:lnTo>
                      <a:pt x="15020" y="3591"/>
                    </a:lnTo>
                    <a:lnTo>
                      <a:pt x="14944" y="2921"/>
                    </a:lnTo>
                    <a:lnTo>
                      <a:pt x="14893" y="2579"/>
                    </a:lnTo>
                    <a:lnTo>
                      <a:pt x="14843" y="2251"/>
                    </a:lnTo>
                    <a:lnTo>
                      <a:pt x="14779" y="1935"/>
                    </a:lnTo>
                    <a:lnTo>
                      <a:pt x="14716" y="1619"/>
                    </a:lnTo>
                    <a:lnTo>
                      <a:pt x="14628" y="1315"/>
                    </a:lnTo>
                    <a:lnTo>
                      <a:pt x="14539" y="1024"/>
                    </a:lnTo>
                    <a:lnTo>
                      <a:pt x="14451" y="746"/>
                    </a:lnTo>
                    <a:lnTo>
                      <a:pt x="14337" y="481"/>
                    </a:lnTo>
                    <a:lnTo>
                      <a:pt x="14223" y="228"/>
                    </a:lnTo>
                    <a:lnTo>
                      <a:pt x="14084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99" name="Google Shape;82;p16">
                <a:extLst>
                  <a:ext uri="{FF2B5EF4-FFF2-40B4-BE49-F238E27FC236}">
                    <a16:creationId xmlns:a16="http://schemas.microsoft.com/office/drawing/2014/main" id="{3D79040C-D8FF-4B5B-5B82-1AE2BFF1E098}"/>
                  </a:ext>
                </a:extLst>
              </p:cNvPr>
              <p:cNvSpPr/>
              <p:nvPr/>
            </p:nvSpPr>
            <p:spPr>
              <a:xfrm>
                <a:off x="5240325" y="2525475"/>
                <a:ext cx="939975" cy="644150"/>
              </a:xfrm>
              <a:custGeom>
                <a:avLst/>
                <a:gdLst/>
                <a:ahLst/>
                <a:cxnLst/>
                <a:rect l="l" t="t" r="r" b="b"/>
                <a:pathLst>
                  <a:path w="37599" h="25766" extrusionOk="0">
                    <a:moveTo>
                      <a:pt x="32466" y="0"/>
                    </a:moveTo>
                    <a:lnTo>
                      <a:pt x="32226" y="13"/>
                    </a:lnTo>
                    <a:lnTo>
                      <a:pt x="31998" y="25"/>
                    </a:lnTo>
                    <a:lnTo>
                      <a:pt x="31758" y="63"/>
                    </a:lnTo>
                    <a:lnTo>
                      <a:pt x="31530" y="114"/>
                    </a:lnTo>
                    <a:lnTo>
                      <a:pt x="31290" y="164"/>
                    </a:lnTo>
                    <a:lnTo>
                      <a:pt x="31075" y="228"/>
                    </a:lnTo>
                    <a:lnTo>
                      <a:pt x="30848" y="303"/>
                    </a:lnTo>
                    <a:lnTo>
                      <a:pt x="30633" y="392"/>
                    </a:lnTo>
                    <a:lnTo>
                      <a:pt x="30418" y="480"/>
                    </a:lnTo>
                    <a:lnTo>
                      <a:pt x="30203" y="594"/>
                    </a:lnTo>
                    <a:lnTo>
                      <a:pt x="30001" y="708"/>
                    </a:lnTo>
                    <a:lnTo>
                      <a:pt x="29798" y="834"/>
                    </a:lnTo>
                    <a:lnTo>
                      <a:pt x="29609" y="961"/>
                    </a:lnTo>
                    <a:lnTo>
                      <a:pt x="29419" y="1113"/>
                    </a:lnTo>
                    <a:lnTo>
                      <a:pt x="29242" y="1264"/>
                    </a:lnTo>
                    <a:lnTo>
                      <a:pt x="29065" y="1429"/>
                    </a:lnTo>
                    <a:lnTo>
                      <a:pt x="28901" y="1593"/>
                    </a:lnTo>
                    <a:lnTo>
                      <a:pt x="28736" y="1770"/>
                    </a:lnTo>
                    <a:lnTo>
                      <a:pt x="28597" y="1960"/>
                    </a:lnTo>
                    <a:lnTo>
                      <a:pt x="28446" y="2149"/>
                    </a:lnTo>
                    <a:lnTo>
                      <a:pt x="28319" y="2352"/>
                    </a:lnTo>
                    <a:lnTo>
                      <a:pt x="28193" y="2554"/>
                    </a:lnTo>
                    <a:lnTo>
                      <a:pt x="28079" y="2769"/>
                    </a:lnTo>
                    <a:lnTo>
                      <a:pt x="27978" y="2996"/>
                    </a:lnTo>
                    <a:lnTo>
                      <a:pt x="27877" y="3224"/>
                    </a:lnTo>
                    <a:lnTo>
                      <a:pt x="27801" y="3464"/>
                    </a:lnTo>
                    <a:lnTo>
                      <a:pt x="23528" y="16511"/>
                    </a:lnTo>
                    <a:lnTo>
                      <a:pt x="518" y="13603"/>
                    </a:lnTo>
                    <a:lnTo>
                      <a:pt x="0" y="20569"/>
                    </a:lnTo>
                    <a:lnTo>
                      <a:pt x="898" y="20898"/>
                    </a:lnTo>
                    <a:lnTo>
                      <a:pt x="1947" y="21252"/>
                    </a:lnTo>
                    <a:lnTo>
                      <a:pt x="3338" y="21707"/>
                    </a:lnTo>
                    <a:lnTo>
                      <a:pt x="5007" y="22238"/>
                    </a:lnTo>
                    <a:lnTo>
                      <a:pt x="5929" y="22516"/>
                    </a:lnTo>
                    <a:lnTo>
                      <a:pt x="6903" y="22807"/>
                    </a:lnTo>
                    <a:lnTo>
                      <a:pt x="7927" y="23098"/>
                    </a:lnTo>
                    <a:lnTo>
                      <a:pt x="9002" y="23401"/>
                    </a:lnTo>
                    <a:lnTo>
                      <a:pt x="10089" y="23692"/>
                    </a:lnTo>
                    <a:lnTo>
                      <a:pt x="11227" y="23970"/>
                    </a:lnTo>
                    <a:lnTo>
                      <a:pt x="12377" y="24248"/>
                    </a:lnTo>
                    <a:lnTo>
                      <a:pt x="13540" y="24514"/>
                    </a:lnTo>
                    <a:lnTo>
                      <a:pt x="14716" y="24754"/>
                    </a:lnTo>
                    <a:lnTo>
                      <a:pt x="15892" y="24994"/>
                    </a:lnTo>
                    <a:lnTo>
                      <a:pt x="17067" y="25197"/>
                    </a:lnTo>
                    <a:lnTo>
                      <a:pt x="18231" y="25374"/>
                    </a:lnTo>
                    <a:lnTo>
                      <a:pt x="19381" y="25525"/>
                    </a:lnTo>
                    <a:lnTo>
                      <a:pt x="19950" y="25589"/>
                    </a:lnTo>
                    <a:lnTo>
                      <a:pt x="20506" y="25639"/>
                    </a:lnTo>
                    <a:lnTo>
                      <a:pt x="21062" y="25677"/>
                    </a:lnTo>
                    <a:lnTo>
                      <a:pt x="21619" y="25715"/>
                    </a:lnTo>
                    <a:lnTo>
                      <a:pt x="22150" y="25740"/>
                    </a:lnTo>
                    <a:lnTo>
                      <a:pt x="22681" y="25753"/>
                    </a:lnTo>
                    <a:lnTo>
                      <a:pt x="23199" y="25766"/>
                    </a:lnTo>
                    <a:lnTo>
                      <a:pt x="23717" y="25753"/>
                    </a:lnTo>
                    <a:lnTo>
                      <a:pt x="24210" y="25740"/>
                    </a:lnTo>
                    <a:lnTo>
                      <a:pt x="24691" y="25702"/>
                    </a:lnTo>
                    <a:lnTo>
                      <a:pt x="25171" y="25664"/>
                    </a:lnTo>
                    <a:lnTo>
                      <a:pt x="25626" y="25614"/>
                    </a:lnTo>
                    <a:lnTo>
                      <a:pt x="26069" y="25538"/>
                    </a:lnTo>
                    <a:lnTo>
                      <a:pt x="26499" y="25462"/>
                    </a:lnTo>
                    <a:lnTo>
                      <a:pt x="26916" y="25361"/>
                    </a:lnTo>
                    <a:lnTo>
                      <a:pt x="27308" y="25247"/>
                    </a:lnTo>
                    <a:lnTo>
                      <a:pt x="27687" y="25121"/>
                    </a:lnTo>
                    <a:lnTo>
                      <a:pt x="28054" y="24982"/>
                    </a:lnTo>
                    <a:lnTo>
                      <a:pt x="28294" y="24868"/>
                    </a:lnTo>
                    <a:lnTo>
                      <a:pt x="28534" y="24741"/>
                    </a:lnTo>
                    <a:lnTo>
                      <a:pt x="28762" y="24615"/>
                    </a:lnTo>
                    <a:lnTo>
                      <a:pt x="29002" y="24476"/>
                    </a:lnTo>
                    <a:lnTo>
                      <a:pt x="29230" y="24312"/>
                    </a:lnTo>
                    <a:lnTo>
                      <a:pt x="29457" y="24147"/>
                    </a:lnTo>
                    <a:lnTo>
                      <a:pt x="29672" y="23970"/>
                    </a:lnTo>
                    <a:lnTo>
                      <a:pt x="29887" y="23781"/>
                    </a:lnTo>
                    <a:lnTo>
                      <a:pt x="30114" y="23591"/>
                    </a:lnTo>
                    <a:lnTo>
                      <a:pt x="30317" y="23389"/>
                    </a:lnTo>
                    <a:lnTo>
                      <a:pt x="30532" y="23174"/>
                    </a:lnTo>
                    <a:lnTo>
                      <a:pt x="30734" y="22946"/>
                    </a:lnTo>
                    <a:lnTo>
                      <a:pt x="30936" y="22706"/>
                    </a:lnTo>
                    <a:lnTo>
                      <a:pt x="31139" y="22466"/>
                    </a:lnTo>
                    <a:lnTo>
                      <a:pt x="31530" y="21960"/>
                    </a:lnTo>
                    <a:lnTo>
                      <a:pt x="31910" y="21429"/>
                    </a:lnTo>
                    <a:lnTo>
                      <a:pt x="32276" y="20860"/>
                    </a:lnTo>
                    <a:lnTo>
                      <a:pt x="32630" y="20279"/>
                    </a:lnTo>
                    <a:lnTo>
                      <a:pt x="32972" y="19659"/>
                    </a:lnTo>
                    <a:lnTo>
                      <a:pt x="33300" y="19027"/>
                    </a:lnTo>
                    <a:lnTo>
                      <a:pt x="33616" y="18370"/>
                    </a:lnTo>
                    <a:lnTo>
                      <a:pt x="33933" y="17712"/>
                    </a:lnTo>
                    <a:lnTo>
                      <a:pt x="34223" y="17030"/>
                    </a:lnTo>
                    <a:lnTo>
                      <a:pt x="34514" y="16334"/>
                    </a:lnTo>
                    <a:lnTo>
                      <a:pt x="34780" y="15626"/>
                    </a:lnTo>
                    <a:lnTo>
                      <a:pt x="35045" y="14918"/>
                    </a:lnTo>
                    <a:lnTo>
                      <a:pt x="35298" y="14198"/>
                    </a:lnTo>
                    <a:lnTo>
                      <a:pt x="35538" y="13477"/>
                    </a:lnTo>
                    <a:lnTo>
                      <a:pt x="35766" y="12769"/>
                    </a:lnTo>
                    <a:lnTo>
                      <a:pt x="35981" y="12048"/>
                    </a:lnTo>
                    <a:lnTo>
                      <a:pt x="36196" y="11340"/>
                    </a:lnTo>
                    <a:lnTo>
                      <a:pt x="36385" y="10632"/>
                    </a:lnTo>
                    <a:lnTo>
                      <a:pt x="36575" y="9937"/>
                    </a:lnTo>
                    <a:lnTo>
                      <a:pt x="36929" y="8572"/>
                    </a:lnTo>
                    <a:lnTo>
                      <a:pt x="37232" y="7282"/>
                    </a:lnTo>
                    <a:lnTo>
                      <a:pt x="37498" y="6068"/>
                    </a:lnTo>
                    <a:lnTo>
                      <a:pt x="37536" y="5828"/>
                    </a:lnTo>
                    <a:lnTo>
                      <a:pt x="37574" y="5588"/>
                    </a:lnTo>
                    <a:lnTo>
                      <a:pt x="37586" y="5348"/>
                    </a:lnTo>
                    <a:lnTo>
                      <a:pt x="37599" y="5108"/>
                    </a:lnTo>
                    <a:lnTo>
                      <a:pt x="37599" y="4867"/>
                    </a:lnTo>
                    <a:lnTo>
                      <a:pt x="37586" y="4627"/>
                    </a:lnTo>
                    <a:lnTo>
                      <a:pt x="37561" y="4387"/>
                    </a:lnTo>
                    <a:lnTo>
                      <a:pt x="37523" y="4159"/>
                    </a:lnTo>
                    <a:lnTo>
                      <a:pt x="37485" y="3932"/>
                    </a:lnTo>
                    <a:lnTo>
                      <a:pt x="37422" y="3704"/>
                    </a:lnTo>
                    <a:lnTo>
                      <a:pt x="37359" y="3477"/>
                    </a:lnTo>
                    <a:lnTo>
                      <a:pt x="37283" y="3262"/>
                    </a:lnTo>
                    <a:lnTo>
                      <a:pt x="37194" y="3047"/>
                    </a:lnTo>
                    <a:lnTo>
                      <a:pt x="37093" y="2832"/>
                    </a:lnTo>
                    <a:lnTo>
                      <a:pt x="36992" y="2630"/>
                    </a:lnTo>
                    <a:lnTo>
                      <a:pt x="36878" y="2427"/>
                    </a:lnTo>
                    <a:lnTo>
                      <a:pt x="36752" y="2225"/>
                    </a:lnTo>
                    <a:lnTo>
                      <a:pt x="36613" y="2035"/>
                    </a:lnTo>
                    <a:lnTo>
                      <a:pt x="36474" y="1858"/>
                    </a:lnTo>
                    <a:lnTo>
                      <a:pt x="36322" y="1681"/>
                    </a:lnTo>
                    <a:lnTo>
                      <a:pt x="36170" y="1504"/>
                    </a:lnTo>
                    <a:lnTo>
                      <a:pt x="35993" y="1340"/>
                    </a:lnTo>
                    <a:lnTo>
                      <a:pt x="35829" y="1188"/>
                    </a:lnTo>
                    <a:lnTo>
                      <a:pt x="35639" y="1037"/>
                    </a:lnTo>
                    <a:lnTo>
                      <a:pt x="35450" y="898"/>
                    </a:lnTo>
                    <a:lnTo>
                      <a:pt x="35260" y="771"/>
                    </a:lnTo>
                    <a:lnTo>
                      <a:pt x="35045" y="645"/>
                    </a:lnTo>
                    <a:lnTo>
                      <a:pt x="34843" y="531"/>
                    </a:lnTo>
                    <a:lnTo>
                      <a:pt x="34615" y="430"/>
                    </a:lnTo>
                    <a:lnTo>
                      <a:pt x="34400" y="341"/>
                    </a:lnTo>
                    <a:lnTo>
                      <a:pt x="34160" y="253"/>
                    </a:lnTo>
                    <a:lnTo>
                      <a:pt x="33933" y="190"/>
                    </a:lnTo>
                    <a:lnTo>
                      <a:pt x="33680" y="126"/>
                    </a:lnTo>
                    <a:lnTo>
                      <a:pt x="33439" y="76"/>
                    </a:lnTo>
                    <a:lnTo>
                      <a:pt x="33199" y="38"/>
                    </a:lnTo>
                    <a:lnTo>
                      <a:pt x="32959" y="13"/>
                    </a:lnTo>
                    <a:lnTo>
                      <a:pt x="32719" y="0"/>
                    </a:lnTo>
                    <a:close/>
                  </a:path>
                </a:pathLst>
              </a:custGeom>
              <a:solidFill>
                <a:srgbClr val="846E8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00" name="Google Shape;83;p16">
                <a:extLst>
                  <a:ext uri="{FF2B5EF4-FFF2-40B4-BE49-F238E27FC236}">
                    <a16:creationId xmlns:a16="http://schemas.microsoft.com/office/drawing/2014/main" id="{2989A03E-123B-39F2-48A0-A6A66C2CD804}"/>
                  </a:ext>
                </a:extLst>
              </p:cNvPr>
              <p:cNvSpPr/>
              <p:nvPr/>
            </p:nvSpPr>
            <p:spPr>
              <a:xfrm>
                <a:off x="5042450" y="2808650"/>
                <a:ext cx="214000" cy="231075"/>
              </a:xfrm>
              <a:custGeom>
                <a:avLst/>
                <a:gdLst/>
                <a:ahLst/>
                <a:cxnLst/>
                <a:rect l="l" t="t" r="r" b="b"/>
                <a:pathLst>
                  <a:path w="8560" h="9243" extrusionOk="0">
                    <a:moveTo>
                      <a:pt x="3187" y="1"/>
                    </a:moveTo>
                    <a:lnTo>
                      <a:pt x="3035" y="13"/>
                    </a:lnTo>
                    <a:lnTo>
                      <a:pt x="2909" y="26"/>
                    </a:lnTo>
                    <a:lnTo>
                      <a:pt x="2808" y="64"/>
                    </a:lnTo>
                    <a:lnTo>
                      <a:pt x="2732" y="102"/>
                    </a:lnTo>
                    <a:lnTo>
                      <a:pt x="2668" y="165"/>
                    </a:lnTo>
                    <a:lnTo>
                      <a:pt x="2631" y="228"/>
                    </a:lnTo>
                    <a:lnTo>
                      <a:pt x="2605" y="304"/>
                    </a:lnTo>
                    <a:lnTo>
                      <a:pt x="2605" y="393"/>
                    </a:lnTo>
                    <a:lnTo>
                      <a:pt x="2618" y="481"/>
                    </a:lnTo>
                    <a:lnTo>
                      <a:pt x="2656" y="582"/>
                    </a:lnTo>
                    <a:lnTo>
                      <a:pt x="2694" y="683"/>
                    </a:lnTo>
                    <a:lnTo>
                      <a:pt x="2757" y="785"/>
                    </a:lnTo>
                    <a:lnTo>
                      <a:pt x="2833" y="873"/>
                    </a:lnTo>
                    <a:lnTo>
                      <a:pt x="2909" y="974"/>
                    </a:lnTo>
                    <a:lnTo>
                      <a:pt x="3010" y="1050"/>
                    </a:lnTo>
                    <a:lnTo>
                      <a:pt x="3111" y="1139"/>
                    </a:lnTo>
                    <a:lnTo>
                      <a:pt x="3225" y="1202"/>
                    </a:lnTo>
                    <a:lnTo>
                      <a:pt x="3351" y="1265"/>
                    </a:lnTo>
                    <a:lnTo>
                      <a:pt x="3478" y="1316"/>
                    </a:lnTo>
                    <a:lnTo>
                      <a:pt x="3604" y="1341"/>
                    </a:lnTo>
                    <a:lnTo>
                      <a:pt x="3869" y="1391"/>
                    </a:lnTo>
                    <a:lnTo>
                      <a:pt x="4122" y="1467"/>
                    </a:lnTo>
                    <a:lnTo>
                      <a:pt x="4363" y="1543"/>
                    </a:lnTo>
                    <a:lnTo>
                      <a:pt x="4577" y="1632"/>
                    </a:lnTo>
                    <a:lnTo>
                      <a:pt x="4881" y="1758"/>
                    </a:lnTo>
                    <a:lnTo>
                      <a:pt x="5007" y="1821"/>
                    </a:lnTo>
                    <a:lnTo>
                      <a:pt x="4350" y="1657"/>
                    </a:lnTo>
                    <a:lnTo>
                      <a:pt x="3667" y="1493"/>
                    </a:lnTo>
                    <a:lnTo>
                      <a:pt x="2871" y="1328"/>
                    </a:lnTo>
                    <a:lnTo>
                      <a:pt x="2454" y="1240"/>
                    </a:lnTo>
                    <a:lnTo>
                      <a:pt x="2049" y="1176"/>
                    </a:lnTo>
                    <a:lnTo>
                      <a:pt x="1644" y="1113"/>
                    </a:lnTo>
                    <a:lnTo>
                      <a:pt x="1278" y="1075"/>
                    </a:lnTo>
                    <a:lnTo>
                      <a:pt x="949" y="1063"/>
                    </a:lnTo>
                    <a:lnTo>
                      <a:pt x="671" y="1063"/>
                    </a:lnTo>
                    <a:lnTo>
                      <a:pt x="545" y="1075"/>
                    </a:lnTo>
                    <a:lnTo>
                      <a:pt x="443" y="1101"/>
                    </a:lnTo>
                    <a:lnTo>
                      <a:pt x="355" y="1126"/>
                    </a:lnTo>
                    <a:lnTo>
                      <a:pt x="292" y="1164"/>
                    </a:lnTo>
                    <a:lnTo>
                      <a:pt x="191" y="1265"/>
                    </a:lnTo>
                    <a:lnTo>
                      <a:pt x="115" y="1366"/>
                    </a:lnTo>
                    <a:lnTo>
                      <a:pt x="51" y="1480"/>
                    </a:lnTo>
                    <a:lnTo>
                      <a:pt x="14" y="1594"/>
                    </a:lnTo>
                    <a:lnTo>
                      <a:pt x="1" y="1720"/>
                    </a:lnTo>
                    <a:lnTo>
                      <a:pt x="1" y="1847"/>
                    </a:lnTo>
                    <a:lnTo>
                      <a:pt x="26" y="1986"/>
                    </a:lnTo>
                    <a:lnTo>
                      <a:pt x="77" y="2112"/>
                    </a:lnTo>
                    <a:lnTo>
                      <a:pt x="140" y="2238"/>
                    </a:lnTo>
                    <a:lnTo>
                      <a:pt x="216" y="2352"/>
                    </a:lnTo>
                    <a:lnTo>
                      <a:pt x="317" y="2466"/>
                    </a:lnTo>
                    <a:lnTo>
                      <a:pt x="431" y="2580"/>
                    </a:lnTo>
                    <a:lnTo>
                      <a:pt x="557" y="2668"/>
                    </a:lnTo>
                    <a:lnTo>
                      <a:pt x="709" y="2744"/>
                    </a:lnTo>
                    <a:lnTo>
                      <a:pt x="873" y="2807"/>
                    </a:lnTo>
                    <a:lnTo>
                      <a:pt x="1050" y="2858"/>
                    </a:lnTo>
                    <a:lnTo>
                      <a:pt x="1012" y="2871"/>
                    </a:lnTo>
                    <a:lnTo>
                      <a:pt x="886" y="2896"/>
                    </a:lnTo>
                    <a:lnTo>
                      <a:pt x="722" y="2946"/>
                    </a:lnTo>
                    <a:lnTo>
                      <a:pt x="633" y="2984"/>
                    </a:lnTo>
                    <a:lnTo>
                      <a:pt x="532" y="3035"/>
                    </a:lnTo>
                    <a:lnTo>
                      <a:pt x="443" y="3098"/>
                    </a:lnTo>
                    <a:lnTo>
                      <a:pt x="342" y="3161"/>
                    </a:lnTo>
                    <a:lnTo>
                      <a:pt x="254" y="3250"/>
                    </a:lnTo>
                    <a:lnTo>
                      <a:pt x="178" y="3351"/>
                    </a:lnTo>
                    <a:lnTo>
                      <a:pt x="102" y="3465"/>
                    </a:lnTo>
                    <a:lnTo>
                      <a:pt x="51" y="3591"/>
                    </a:lnTo>
                    <a:lnTo>
                      <a:pt x="14" y="3730"/>
                    </a:lnTo>
                    <a:lnTo>
                      <a:pt x="1" y="3895"/>
                    </a:lnTo>
                    <a:lnTo>
                      <a:pt x="14" y="4059"/>
                    </a:lnTo>
                    <a:lnTo>
                      <a:pt x="39" y="4211"/>
                    </a:lnTo>
                    <a:lnTo>
                      <a:pt x="89" y="4350"/>
                    </a:lnTo>
                    <a:lnTo>
                      <a:pt x="165" y="4476"/>
                    </a:lnTo>
                    <a:lnTo>
                      <a:pt x="254" y="4577"/>
                    </a:lnTo>
                    <a:lnTo>
                      <a:pt x="342" y="4678"/>
                    </a:lnTo>
                    <a:lnTo>
                      <a:pt x="443" y="4767"/>
                    </a:lnTo>
                    <a:lnTo>
                      <a:pt x="557" y="4843"/>
                    </a:lnTo>
                    <a:lnTo>
                      <a:pt x="658" y="4906"/>
                    </a:lnTo>
                    <a:lnTo>
                      <a:pt x="759" y="4957"/>
                    </a:lnTo>
                    <a:lnTo>
                      <a:pt x="949" y="5032"/>
                    </a:lnTo>
                    <a:lnTo>
                      <a:pt x="1075" y="5083"/>
                    </a:lnTo>
                    <a:lnTo>
                      <a:pt x="1126" y="5096"/>
                    </a:lnTo>
                    <a:lnTo>
                      <a:pt x="1113" y="5146"/>
                    </a:lnTo>
                    <a:lnTo>
                      <a:pt x="1075" y="5285"/>
                    </a:lnTo>
                    <a:lnTo>
                      <a:pt x="1038" y="5500"/>
                    </a:lnTo>
                    <a:lnTo>
                      <a:pt x="1025" y="5614"/>
                    </a:lnTo>
                    <a:lnTo>
                      <a:pt x="1025" y="5753"/>
                    </a:lnTo>
                    <a:lnTo>
                      <a:pt x="1038" y="5892"/>
                    </a:lnTo>
                    <a:lnTo>
                      <a:pt x="1050" y="6044"/>
                    </a:lnTo>
                    <a:lnTo>
                      <a:pt x="1088" y="6196"/>
                    </a:lnTo>
                    <a:lnTo>
                      <a:pt x="1151" y="6335"/>
                    </a:lnTo>
                    <a:lnTo>
                      <a:pt x="1227" y="6486"/>
                    </a:lnTo>
                    <a:lnTo>
                      <a:pt x="1341" y="6625"/>
                    </a:lnTo>
                    <a:lnTo>
                      <a:pt x="1467" y="6764"/>
                    </a:lnTo>
                    <a:lnTo>
                      <a:pt x="1632" y="6891"/>
                    </a:lnTo>
                    <a:lnTo>
                      <a:pt x="1644" y="6941"/>
                    </a:lnTo>
                    <a:lnTo>
                      <a:pt x="1670" y="7068"/>
                    </a:lnTo>
                    <a:lnTo>
                      <a:pt x="1720" y="7258"/>
                    </a:lnTo>
                    <a:lnTo>
                      <a:pt x="1758" y="7371"/>
                    </a:lnTo>
                    <a:lnTo>
                      <a:pt x="1821" y="7498"/>
                    </a:lnTo>
                    <a:lnTo>
                      <a:pt x="1885" y="7612"/>
                    </a:lnTo>
                    <a:lnTo>
                      <a:pt x="1960" y="7738"/>
                    </a:lnTo>
                    <a:lnTo>
                      <a:pt x="2049" y="7864"/>
                    </a:lnTo>
                    <a:lnTo>
                      <a:pt x="2150" y="7978"/>
                    </a:lnTo>
                    <a:lnTo>
                      <a:pt x="2277" y="8092"/>
                    </a:lnTo>
                    <a:lnTo>
                      <a:pt x="2416" y="8193"/>
                    </a:lnTo>
                    <a:lnTo>
                      <a:pt x="2580" y="8282"/>
                    </a:lnTo>
                    <a:lnTo>
                      <a:pt x="2757" y="8357"/>
                    </a:lnTo>
                    <a:lnTo>
                      <a:pt x="2972" y="8421"/>
                    </a:lnTo>
                    <a:lnTo>
                      <a:pt x="3263" y="8497"/>
                    </a:lnTo>
                    <a:lnTo>
                      <a:pt x="3983" y="8636"/>
                    </a:lnTo>
                    <a:lnTo>
                      <a:pt x="4830" y="8787"/>
                    </a:lnTo>
                    <a:lnTo>
                      <a:pt x="5715" y="8926"/>
                    </a:lnTo>
                    <a:lnTo>
                      <a:pt x="7258" y="9154"/>
                    </a:lnTo>
                    <a:lnTo>
                      <a:pt x="7915" y="9242"/>
                    </a:lnTo>
                    <a:lnTo>
                      <a:pt x="8560" y="2289"/>
                    </a:lnTo>
                    <a:lnTo>
                      <a:pt x="8269" y="2049"/>
                    </a:lnTo>
                    <a:lnTo>
                      <a:pt x="7940" y="1783"/>
                    </a:lnTo>
                    <a:lnTo>
                      <a:pt x="7536" y="1480"/>
                    </a:lnTo>
                    <a:lnTo>
                      <a:pt x="7081" y="1151"/>
                    </a:lnTo>
                    <a:lnTo>
                      <a:pt x="6840" y="999"/>
                    </a:lnTo>
                    <a:lnTo>
                      <a:pt x="6600" y="848"/>
                    </a:lnTo>
                    <a:lnTo>
                      <a:pt x="6360" y="709"/>
                    </a:lnTo>
                    <a:lnTo>
                      <a:pt x="6120" y="595"/>
                    </a:lnTo>
                    <a:lnTo>
                      <a:pt x="5892" y="494"/>
                    </a:lnTo>
                    <a:lnTo>
                      <a:pt x="5677" y="418"/>
                    </a:lnTo>
                    <a:lnTo>
                      <a:pt x="5248" y="304"/>
                    </a:lnTo>
                    <a:lnTo>
                      <a:pt x="4805" y="203"/>
                    </a:lnTo>
                    <a:lnTo>
                      <a:pt x="4350" y="115"/>
                    </a:lnTo>
                    <a:lnTo>
                      <a:pt x="3920" y="39"/>
                    </a:lnTo>
                    <a:lnTo>
                      <a:pt x="3528" y="1"/>
                    </a:lnTo>
                    <a:close/>
                  </a:path>
                </a:pathLst>
              </a:custGeom>
              <a:solidFill>
                <a:srgbClr val="FF959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01" name="Google Shape;84;p16">
                <a:extLst>
                  <a:ext uri="{FF2B5EF4-FFF2-40B4-BE49-F238E27FC236}">
                    <a16:creationId xmlns:a16="http://schemas.microsoft.com/office/drawing/2014/main" id="{CBB39E70-C368-93F8-A12C-EE9DDA078050}"/>
                  </a:ext>
                </a:extLst>
              </p:cNvPr>
              <p:cNvSpPr/>
              <p:nvPr/>
            </p:nvSpPr>
            <p:spPr>
              <a:xfrm>
                <a:off x="4988425" y="2625650"/>
                <a:ext cx="141300" cy="203575"/>
              </a:xfrm>
              <a:custGeom>
                <a:avLst/>
                <a:gdLst/>
                <a:ahLst/>
                <a:cxnLst/>
                <a:rect l="l" t="t" r="r" b="b"/>
                <a:pathLst>
                  <a:path w="5652" h="8143" extrusionOk="0">
                    <a:moveTo>
                      <a:pt x="1075" y="1"/>
                    </a:moveTo>
                    <a:lnTo>
                      <a:pt x="973" y="13"/>
                    </a:lnTo>
                    <a:lnTo>
                      <a:pt x="860" y="26"/>
                    </a:lnTo>
                    <a:lnTo>
                      <a:pt x="759" y="51"/>
                    </a:lnTo>
                    <a:lnTo>
                      <a:pt x="657" y="102"/>
                    </a:lnTo>
                    <a:lnTo>
                      <a:pt x="544" y="152"/>
                    </a:lnTo>
                    <a:lnTo>
                      <a:pt x="455" y="228"/>
                    </a:lnTo>
                    <a:lnTo>
                      <a:pt x="367" y="329"/>
                    </a:lnTo>
                    <a:lnTo>
                      <a:pt x="278" y="443"/>
                    </a:lnTo>
                    <a:lnTo>
                      <a:pt x="215" y="582"/>
                    </a:lnTo>
                    <a:lnTo>
                      <a:pt x="152" y="734"/>
                    </a:lnTo>
                    <a:lnTo>
                      <a:pt x="126" y="886"/>
                    </a:lnTo>
                    <a:lnTo>
                      <a:pt x="101" y="1037"/>
                    </a:lnTo>
                    <a:lnTo>
                      <a:pt x="89" y="1189"/>
                    </a:lnTo>
                    <a:lnTo>
                      <a:pt x="101" y="1328"/>
                    </a:lnTo>
                    <a:lnTo>
                      <a:pt x="114" y="1467"/>
                    </a:lnTo>
                    <a:lnTo>
                      <a:pt x="126" y="1606"/>
                    </a:lnTo>
                    <a:lnTo>
                      <a:pt x="152" y="1720"/>
                    </a:lnTo>
                    <a:lnTo>
                      <a:pt x="215" y="1935"/>
                    </a:lnTo>
                    <a:lnTo>
                      <a:pt x="278" y="2112"/>
                    </a:lnTo>
                    <a:lnTo>
                      <a:pt x="354" y="2251"/>
                    </a:lnTo>
                    <a:lnTo>
                      <a:pt x="329" y="2276"/>
                    </a:lnTo>
                    <a:lnTo>
                      <a:pt x="253" y="2352"/>
                    </a:lnTo>
                    <a:lnTo>
                      <a:pt x="164" y="2479"/>
                    </a:lnTo>
                    <a:lnTo>
                      <a:pt x="114" y="2554"/>
                    </a:lnTo>
                    <a:lnTo>
                      <a:pt x="76" y="2656"/>
                    </a:lnTo>
                    <a:lnTo>
                      <a:pt x="38" y="2757"/>
                    </a:lnTo>
                    <a:lnTo>
                      <a:pt x="13" y="2883"/>
                    </a:lnTo>
                    <a:lnTo>
                      <a:pt x="0" y="3010"/>
                    </a:lnTo>
                    <a:lnTo>
                      <a:pt x="0" y="3149"/>
                    </a:lnTo>
                    <a:lnTo>
                      <a:pt x="25" y="3313"/>
                    </a:lnTo>
                    <a:lnTo>
                      <a:pt x="63" y="3477"/>
                    </a:lnTo>
                    <a:lnTo>
                      <a:pt x="126" y="3667"/>
                    </a:lnTo>
                    <a:lnTo>
                      <a:pt x="215" y="3857"/>
                    </a:lnTo>
                    <a:lnTo>
                      <a:pt x="164" y="3970"/>
                    </a:lnTo>
                    <a:lnTo>
                      <a:pt x="126" y="4097"/>
                    </a:lnTo>
                    <a:lnTo>
                      <a:pt x="101" y="4261"/>
                    </a:lnTo>
                    <a:lnTo>
                      <a:pt x="101" y="4350"/>
                    </a:lnTo>
                    <a:lnTo>
                      <a:pt x="101" y="4438"/>
                    </a:lnTo>
                    <a:lnTo>
                      <a:pt x="114" y="4527"/>
                    </a:lnTo>
                    <a:lnTo>
                      <a:pt x="126" y="4628"/>
                    </a:lnTo>
                    <a:lnTo>
                      <a:pt x="164" y="4716"/>
                    </a:lnTo>
                    <a:lnTo>
                      <a:pt x="215" y="4805"/>
                    </a:lnTo>
                    <a:lnTo>
                      <a:pt x="278" y="4893"/>
                    </a:lnTo>
                    <a:lnTo>
                      <a:pt x="354" y="4982"/>
                    </a:lnTo>
                    <a:lnTo>
                      <a:pt x="329" y="5032"/>
                    </a:lnTo>
                    <a:lnTo>
                      <a:pt x="278" y="5197"/>
                    </a:lnTo>
                    <a:lnTo>
                      <a:pt x="253" y="5298"/>
                    </a:lnTo>
                    <a:lnTo>
                      <a:pt x="240" y="5437"/>
                    </a:lnTo>
                    <a:lnTo>
                      <a:pt x="228" y="5576"/>
                    </a:lnTo>
                    <a:lnTo>
                      <a:pt x="240" y="5740"/>
                    </a:lnTo>
                    <a:lnTo>
                      <a:pt x="266" y="5917"/>
                    </a:lnTo>
                    <a:lnTo>
                      <a:pt x="303" y="6094"/>
                    </a:lnTo>
                    <a:lnTo>
                      <a:pt x="379" y="6284"/>
                    </a:lnTo>
                    <a:lnTo>
                      <a:pt x="480" y="6486"/>
                    </a:lnTo>
                    <a:lnTo>
                      <a:pt x="619" y="6676"/>
                    </a:lnTo>
                    <a:lnTo>
                      <a:pt x="695" y="6777"/>
                    </a:lnTo>
                    <a:lnTo>
                      <a:pt x="796" y="6878"/>
                    </a:lnTo>
                    <a:lnTo>
                      <a:pt x="898" y="6979"/>
                    </a:lnTo>
                    <a:lnTo>
                      <a:pt x="1011" y="7081"/>
                    </a:lnTo>
                    <a:lnTo>
                      <a:pt x="1125" y="7169"/>
                    </a:lnTo>
                    <a:lnTo>
                      <a:pt x="1264" y="7270"/>
                    </a:lnTo>
                    <a:lnTo>
                      <a:pt x="1555" y="7447"/>
                    </a:lnTo>
                    <a:lnTo>
                      <a:pt x="1846" y="7599"/>
                    </a:lnTo>
                    <a:lnTo>
                      <a:pt x="2137" y="7738"/>
                    </a:lnTo>
                    <a:lnTo>
                      <a:pt x="2427" y="7839"/>
                    </a:lnTo>
                    <a:lnTo>
                      <a:pt x="2706" y="7928"/>
                    </a:lnTo>
                    <a:lnTo>
                      <a:pt x="2971" y="7991"/>
                    </a:lnTo>
                    <a:lnTo>
                      <a:pt x="3236" y="8041"/>
                    </a:lnTo>
                    <a:lnTo>
                      <a:pt x="3477" y="8079"/>
                    </a:lnTo>
                    <a:lnTo>
                      <a:pt x="3704" y="8105"/>
                    </a:lnTo>
                    <a:lnTo>
                      <a:pt x="3907" y="8130"/>
                    </a:lnTo>
                    <a:lnTo>
                      <a:pt x="4248" y="8142"/>
                    </a:lnTo>
                    <a:lnTo>
                      <a:pt x="4475" y="8130"/>
                    </a:lnTo>
                    <a:lnTo>
                      <a:pt x="4551" y="8130"/>
                    </a:lnTo>
                    <a:lnTo>
                      <a:pt x="4008" y="6638"/>
                    </a:lnTo>
                    <a:lnTo>
                      <a:pt x="4261" y="6613"/>
                    </a:lnTo>
                    <a:lnTo>
                      <a:pt x="4501" y="6562"/>
                    </a:lnTo>
                    <a:lnTo>
                      <a:pt x="4615" y="6524"/>
                    </a:lnTo>
                    <a:lnTo>
                      <a:pt x="4716" y="6474"/>
                    </a:lnTo>
                    <a:lnTo>
                      <a:pt x="4817" y="6436"/>
                    </a:lnTo>
                    <a:lnTo>
                      <a:pt x="4905" y="6373"/>
                    </a:lnTo>
                    <a:lnTo>
                      <a:pt x="4981" y="6322"/>
                    </a:lnTo>
                    <a:lnTo>
                      <a:pt x="5044" y="6259"/>
                    </a:lnTo>
                    <a:lnTo>
                      <a:pt x="5095" y="6183"/>
                    </a:lnTo>
                    <a:lnTo>
                      <a:pt x="5133" y="6107"/>
                    </a:lnTo>
                    <a:lnTo>
                      <a:pt x="5158" y="6031"/>
                    </a:lnTo>
                    <a:lnTo>
                      <a:pt x="5171" y="5955"/>
                    </a:lnTo>
                    <a:lnTo>
                      <a:pt x="5158" y="5867"/>
                    </a:lnTo>
                    <a:lnTo>
                      <a:pt x="5120" y="5778"/>
                    </a:lnTo>
                    <a:lnTo>
                      <a:pt x="5070" y="5677"/>
                    </a:lnTo>
                    <a:lnTo>
                      <a:pt x="4994" y="5589"/>
                    </a:lnTo>
                    <a:lnTo>
                      <a:pt x="4905" y="5513"/>
                    </a:lnTo>
                    <a:lnTo>
                      <a:pt x="4804" y="5450"/>
                    </a:lnTo>
                    <a:lnTo>
                      <a:pt x="4690" y="5386"/>
                    </a:lnTo>
                    <a:lnTo>
                      <a:pt x="4577" y="5336"/>
                    </a:lnTo>
                    <a:lnTo>
                      <a:pt x="4336" y="5260"/>
                    </a:lnTo>
                    <a:lnTo>
                      <a:pt x="4109" y="5209"/>
                    </a:lnTo>
                    <a:lnTo>
                      <a:pt x="3907" y="5184"/>
                    </a:lnTo>
                    <a:lnTo>
                      <a:pt x="3730" y="5159"/>
                    </a:lnTo>
                    <a:lnTo>
                      <a:pt x="3730" y="5159"/>
                    </a:lnTo>
                    <a:lnTo>
                      <a:pt x="3957" y="5172"/>
                    </a:lnTo>
                    <a:lnTo>
                      <a:pt x="4185" y="5172"/>
                    </a:lnTo>
                    <a:lnTo>
                      <a:pt x="4463" y="5146"/>
                    </a:lnTo>
                    <a:lnTo>
                      <a:pt x="4602" y="5134"/>
                    </a:lnTo>
                    <a:lnTo>
                      <a:pt x="4741" y="5108"/>
                    </a:lnTo>
                    <a:lnTo>
                      <a:pt x="4867" y="5070"/>
                    </a:lnTo>
                    <a:lnTo>
                      <a:pt x="4994" y="5020"/>
                    </a:lnTo>
                    <a:lnTo>
                      <a:pt x="5108" y="4969"/>
                    </a:lnTo>
                    <a:lnTo>
                      <a:pt x="5196" y="4893"/>
                    </a:lnTo>
                    <a:lnTo>
                      <a:pt x="5272" y="4818"/>
                    </a:lnTo>
                    <a:lnTo>
                      <a:pt x="5297" y="4767"/>
                    </a:lnTo>
                    <a:lnTo>
                      <a:pt x="5323" y="4716"/>
                    </a:lnTo>
                    <a:lnTo>
                      <a:pt x="5348" y="4615"/>
                    </a:lnTo>
                    <a:lnTo>
                      <a:pt x="5360" y="4514"/>
                    </a:lnTo>
                    <a:lnTo>
                      <a:pt x="5360" y="4426"/>
                    </a:lnTo>
                    <a:lnTo>
                      <a:pt x="5348" y="4350"/>
                    </a:lnTo>
                    <a:lnTo>
                      <a:pt x="5335" y="4274"/>
                    </a:lnTo>
                    <a:lnTo>
                      <a:pt x="5310" y="4198"/>
                    </a:lnTo>
                    <a:lnTo>
                      <a:pt x="5234" y="4084"/>
                    </a:lnTo>
                    <a:lnTo>
                      <a:pt x="5158" y="3983"/>
                    </a:lnTo>
                    <a:lnTo>
                      <a:pt x="5095" y="3907"/>
                    </a:lnTo>
                    <a:lnTo>
                      <a:pt x="5019" y="3857"/>
                    </a:lnTo>
                    <a:lnTo>
                      <a:pt x="5133" y="3844"/>
                    </a:lnTo>
                    <a:lnTo>
                      <a:pt x="5234" y="3831"/>
                    </a:lnTo>
                    <a:lnTo>
                      <a:pt x="5335" y="3793"/>
                    </a:lnTo>
                    <a:lnTo>
                      <a:pt x="5411" y="3743"/>
                    </a:lnTo>
                    <a:lnTo>
                      <a:pt x="5487" y="3680"/>
                    </a:lnTo>
                    <a:lnTo>
                      <a:pt x="5550" y="3616"/>
                    </a:lnTo>
                    <a:lnTo>
                      <a:pt x="5601" y="3541"/>
                    </a:lnTo>
                    <a:lnTo>
                      <a:pt x="5639" y="3452"/>
                    </a:lnTo>
                    <a:lnTo>
                      <a:pt x="5651" y="3364"/>
                    </a:lnTo>
                    <a:lnTo>
                      <a:pt x="5651" y="3275"/>
                    </a:lnTo>
                    <a:lnTo>
                      <a:pt x="5639" y="3174"/>
                    </a:lnTo>
                    <a:lnTo>
                      <a:pt x="5601" y="3085"/>
                    </a:lnTo>
                    <a:lnTo>
                      <a:pt x="5537" y="2997"/>
                    </a:lnTo>
                    <a:lnTo>
                      <a:pt x="5449" y="2896"/>
                    </a:lnTo>
                    <a:lnTo>
                      <a:pt x="5348" y="2807"/>
                    </a:lnTo>
                    <a:lnTo>
                      <a:pt x="5209" y="2731"/>
                    </a:lnTo>
                    <a:lnTo>
                      <a:pt x="5044" y="2656"/>
                    </a:lnTo>
                    <a:lnTo>
                      <a:pt x="4855" y="2592"/>
                    </a:lnTo>
                    <a:lnTo>
                      <a:pt x="4652" y="2542"/>
                    </a:lnTo>
                    <a:lnTo>
                      <a:pt x="4438" y="2491"/>
                    </a:lnTo>
                    <a:lnTo>
                      <a:pt x="4210" y="2453"/>
                    </a:lnTo>
                    <a:lnTo>
                      <a:pt x="3982" y="2428"/>
                    </a:lnTo>
                    <a:lnTo>
                      <a:pt x="3527" y="2403"/>
                    </a:lnTo>
                    <a:lnTo>
                      <a:pt x="3110" y="2390"/>
                    </a:lnTo>
                    <a:lnTo>
                      <a:pt x="2453" y="2390"/>
                    </a:lnTo>
                    <a:lnTo>
                      <a:pt x="2326" y="2061"/>
                    </a:lnTo>
                    <a:lnTo>
                      <a:pt x="2883" y="2061"/>
                    </a:lnTo>
                    <a:lnTo>
                      <a:pt x="3325" y="2099"/>
                    </a:lnTo>
                    <a:lnTo>
                      <a:pt x="3578" y="2125"/>
                    </a:lnTo>
                    <a:lnTo>
                      <a:pt x="3856" y="2150"/>
                    </a:lnTo>
                    <a:lnTo>
                      <a:pt x="4020" y="2175"/>
                    </a:lnTo>
                    <a:lnTo>
                      <a:pt x="4185" y="2175"/>
                    </a:lnTo>
                    <a:lnTo>
                      <a:pt x="4349" y="2163"/>
                    </a:lnTo>
                    <a:lnTo>
                      <a:pt x="4513" y="2137"/>
                    </a:lnTo>
                    <a:lnTo>
                      <a:pt x="4665" y="2087"/>
                    </a:lnTo>
                    <a:lnTo>
                      <a:pt x="4804" y="2036"/>
                    </a:lnTo>
                    <a:lnTo>
                      <a:pt x="4931" y="1973"/>
                    </a:lnTo>
                    <a:lnTo>
                      <a:pt x="5044" y="1884"/>
                    </a:lnTo>
                    <a:lnTo>
                      <a:pt x="5120" y="1796"/>
                    </a:lnTo>
                    <a:lnTo>
                      <a:pt x="5158" y="1745"/>
                    </a:lnTo>
                    <a:lnTo>
                      <a:pt x="5183" y="1695"/>
                    </a:lnTo>
                    <a:lnTo>
                      <a:pt x="5196" y="1632"/>
                    </a:lnTo>
                    <a:lnTo>
                      <a:pt x="5209" y="1568"/>
                    </a:lnTo>
                    <a:lnTo>
                      <a:pt x="5209" y="1518"/>
                    </a:lnTo>
                    <a:lnTo>
                      <a:pt x="5196" y="1442"/>
                    </a:lnTo>
                    <a:lnTo>
                      <a:pt x="5183" y="1379"/>
                    </a:lnTo>
                    <a:lnTo>
                      <a:pt x="5158" y="1303"/>
                    </a:lnTo>
                    <a:lnTo>
                      <a:pt x="5108" y="1240"/>
                    </a:lnTo>
                    <a:lnTo>
                      <a:pt x="5070" y="1164"/>
                    </a:lnTo>
                    <a:lnTo>
                      <a:pt x="5006" y="1075"/>
                    </a:lnTo>
                    <a:lnTo>
                      <a:pt x="4931" y="999"/>
                    </a:lnTo>
                    <a:lnTo>
                      <a:pt x="4754" y="835"/>
                    </a:lnTo>
                    <a:lnTo>
                      <a:pt x="4640" y="747"/>
                    </a:lnTo>
                    <a:lnTo>
                      <a:pt x="4526" y="671"/>
                    </a:lnTo>
                    <a:lnTo>
                      <a:pt x="4286" y="532"/>
                    </a:lnTo>
                    <a:lnTo>
                      <a:pt x="4033" y="405"/>
                    </a:lnTo>
                    <a:lnTo>
                      <a:pt x="3767" y="317"/>
                    </a:lnTo>
                    <a:lnTo>
                      <a:pt x="3502" y="241"/>
                    </a:lnTo>
                    <a:lnTo>
                      <a:pt x="3224" y="178"/>
                    </a:lnTo>
                    <a:lnTo>
                      <a:pt x="2958" y="127"/>
                    </a:lnTo>
                    <a:lnTo>
                      <a:pt x="2693" y="89"/>
                    </a:lnTo>
                    <a:lnTo>
                      <a:pt x="2453" y="64"/>
                    </a:lnTo>
                    <a:lnTo>
                      <a:pt x="2225" y="51"/>
                    </a:lnTo>
                    <a:lnTo>
                      <a:pt x="1833" y="39"/>
                    </a:lnTo>
                    <a:lnTo>
                      <a:pt x="1580" y="39"/>
                    </a:lnTo>
                    <a:lnTo>
                      <a:pt x="1479" y="51"/>
                    </a:lnTo>
                    <a:lnTo>
                      <a:pt x="1441" y="39"/>
                    </a:lnTo>
                    <a:lnTo>
                      <a:pt x="1327" y="13"/>
                    </a:lnTo>
                    <a:lnTo>
                      <a:pt x="1163" y="1"/>
                    </a:lnTo>
                    <a:close/>
                  </a:path>
                </a:pathLst>
              </a:custGeom>
              <a:solidFill>
                <a:srgbClr val="BF5E5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02" name="Google Shape;85;p16">
                <a:extLst>
                  <a:ext uri="{FF2B5EF4-FFF2-40B4-BE49-F238E27FC236}">
                    <a16:creationId xmlns:a16="http://schemas.microsoft.com/office/drawing/2014/main" id="{C6A537D7-7BAA-D3EF-0697-281F7A16CF76}"/>
                  </a:ext>
                </a:extLst>
              </p:cNvPr>
              <p:cNvSpPr/>
              <p:nvPr/>
            </p:nvSpPr>
            <p:spPr>
              <a:xfrm>
                <a:off x="1625200" y="4389300"/>
                <a:ext cx="81250" cy="1087575"/>
              </a:xfrm>
              <a:custGeom>
                <a:avLst/>
                <a:gdLst/>
                <a:ahLst/>
                <a:cxnLst/>
                <a:rect l="l" t="t" r="r" b="b"/>
                <a:pathLst>
                  <a:path w="3250" h="43503" extrusionOk="0">
                    <a:moveTo>
                      <a:pt x="0" y="0"/>
                    </a:moveTo>
                    <a:lnTo>
                      <a:pt x="0" y="43503"/>
                    </a:lnTo>
                    <a:lnTo>
                      <a:pt x="3249" y="43503"/>
                    </a:lnTo>
                    <a:lnTo>
                      <a:pt x="3249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03" name="Google Shape;86;p16">
                <a:extLst>
                  <a:ext uri="{FF2B5EF4-FFF2-40B4-BE49-F238E27FC236}">
                    <a16:creationId xmlns:a16="http://schemas.microsoft.com/office/drawing/2014/main" id="{95F014E6-5EB0-09DC-389B-80CCA14E2A90}"/>
                  </a:ext>
                </a:extLst>
              </p:cNvPr>
              <p:cNvSpPr/>
              <p:nvPr/>
            </p:nvSpPr>
            <p:spPr>
              <a:xfrm>
                <a:off x="1224125" y="4187650"/>
                <a:ext cx="869825" cy="262025"/>
              </a:xfrm>
              <a:custGeom>
                <a:avLst/>
                <a:gdLst/>
                <a:ahLst/>
                <a:cxnLst/>
                <a:rect l="l" t="t" r="r" b="b"/>
                <a:pathLst>
                  <a:path w="34793" h="10481" extrusionOk="0">
                    <a:moveTo>
                      <a:pt x="3262" y="0"/>
                    </a:moveTo>
                    <a:lnTo>
                      <a:pt x="3097" y="13"/>
                    </a:lnTo>
                    <a:lnTo>
                      <a:pt x="2933" y="25"/>
                    </a:lnTo>
                    <a:lnTo>
                      <a:pt x="2769" y="38"/>
                    </a:lnTo>
                    <a:lnTo>
                      <a:pt x="2604" y="76"/>
                    </a:lnTo>
                    <a:lnTo>
                      <a:pt x="2453" y="114"/>
                    </a:lnTo>
                    <a:lnTo>
                      <a:pt x="2288" y="152"/>
                    </a:lnTo>
                    <a:lnTo>
                      <a:pt x="2137" y="202"/>
                    </a:lnTo>
                    <a:lnTo>
                      <a:pt x="1998" y="266"/>
                    </a:lnTo>
                    <a:lnTo>
                      <a:pt x="1846" y="329"/>
                    </a:lnTo>
                    <a:lnTo>
                      <a:pt x="1707" y="405"/>
                    </a:lnTo>
                    <a:lnTo>
                      <a:pt x="1568" y="481"/>
                    </a:lnTo>
                    <a:lnTo>
                      <a:pt x="1441" y="556"/>
                    </a:lnTo>
                    <a:lnTo>
                      <a:pt x="1188" y="746"/>
                    </a:lnTo>
                    <a:lnTo>
                      <a:pt x="961" y="961"/>
                    </a:lnTo>
                    <a:lnTo>
                      <a:pt x="746" y="1189"/>
                    </a:lnTo>
                    <a:lnTo>
                      <a:pt x="556" y="1441"/>
                    </a:lnTo>
                    <a:lnTo>
                      <a:pt x="468" y="1580"/>
                    </a:lnTo>
                    <a:lnTo>
                      <a:pt x="392" y="1719"/>
                    </a:lnTo>
                    <a:lnTo>
                      <a:pt x="316" y="1859"/>
                    </a:lnTo>
                    <a:lnTo>
                      <a:pt x="253" y="1998"/>
                    </a:lnTo>
                    <a:lnTo>
                      <a:pt x="202" y="2149"/>
                    </a:lnTo>
                    <a:lnTo>
                      <a:pt x="152" y="2301"/>
                    </a:lnTo>
                    <a:lnTo>
                      <a:pt x="101" y="2453"/>
                    </a:lnTo>
                    <a:lnTo>
                      <a:pt x="63" y="2617"/>
                    </a:lnTo>
                    <a:lnTo>
                      <a:pt x="38" y="2769"/>
                    </a:lnTo>
                    <a:lnTo>
                      <a:pt x="13" y="2933"/>
                    </a:lnTo>
                    <a:lnTo>
                      <a:pt x="0" y="3098"/>
                    </a:lnTo>
                    <a:lnTo>
                      <a:pt x="0" y="3275"/>
                    </a:lnTo>
                    <a:lnTo>
                      <a:pt x="0" y="7219"/>
                    </a:lnTo>
                    <a:lnTo>
                      <a:pt x="0" y="7383"/>
                    </a:lnTo>
                    <a:lnTo>
                      <a:pt x="13" y="7548"/>
                    </a:lnTo>
                    <a:lnTo>
                      <a:pt x="38" y="7712"/>
                    </a:lnTo>
                    <a:lnTo>
                      <a:pt x="63" y="7876"/>
                    </a:lnTo>
                    <a:lnTo>
                      <a:pt x="101" y="8028"/>
                    </a:lnTo>
                    <a:lnTo>
                      <a:pt x="152" y="8180"/>
                    </a:lnTo>
                    <a:lnTo>
                      <a:pt x="202" y="8332"/>
                    </a:lnTo>
                    <a:lnTo>
                      <a:pt x="253" y="8483"/>
                    </a:lnTo>
                    <a:lnTo>
                      <a:pt x="316" y="8635"/>
                    </a:lnTo>
                    <a:lnTo>
                      <a:pt x="392" y="8774"/>
                    </a:lnTo>
                    <a:lnTo>
                      <a:pt x="468" y="8913"/>
                    </a:lnTo>
                    <a:lnTo>
                      <a:pt x="556" y="9040"/>
                    </a:lnTo>
                    <a:lnTo>
                      <a:pt x="746" y="9292"/>
                    </a:lnTo>
                    <a:lnTo>
                      <a:pt x="961" y="9520"/>
                    </a:lnTo>
                    <a:lnTo>
                      <a:pt x="1188" y="9735"/>
                    </a:lnTo>
                    <a:lnTo>
                      <a:pt x="1441" y="9925"/>
                    </a:lnTo>
                    <a:lnTo>
                      <a:pt x="1568" y="10000"/>
                    </a:lnTo>
                    <a:lnTo>
                      <a:pt x="1707" y="10089"/>
                    </a:lnTo>
                    <a:lnTo>
                      <a:pt x="1846" y="10152"/>
                    </a:lnTo>
                    <a:lnTo>
                      <a:pt x="1998" y="10228"/>
                    </a:lnTo>
                    <a:lnTo>
                      <a:pt x="2137" y="10278"/>
                    </a:lnTo>
                    <a:lnTo>
                      <a:pt x="2288" y="10329"/>
                    </a:lnTo>
                    <a:lnTo>
                      <a:pt x="2453" y="10380"/>
                    </a:lnTo>
                    <a:lnTo>
                      <a:pt x="2604" y="10418"/>
                    </a:lnTo>
                    <a:lnTo>
                      <a:pt x="2769" y="10443"/>
                    </a:lnTo>
                    <a:lnTo>
                      <a:pt x="2933" y="10468"/>
                    </a:lnTo>
                    <a:lnTo>
                      <a:pt x="3097" y="10481"/>
                    </a:lnTo>
                    <a:lnTo>
                      <a:pt x="31695" y="10481"/>
                    </a:lnTo>
                    <a:lnTo>
                      <a:pt x="31859" y="10468"/>
                    </a:lnTo>
                    <a:lnTo>
                      <a:pt x="32023" y="10443"/>
                    </a:lnTo>
                    <a:lnTo>
                      <a:pt x="32175" y="10418"/>
                    </a:lnTo>
                    <a:lnTo>
                      <a:pt x="32339" y="10380"/>
                    </a:lnTo>
                    <a:lnTo>
                      <a:pt x="32491" y="10329"/>
                    </a:lnTo>
                    <a:lnTo>
                      <a:pt x="32643" y="10278"/>
                    </a:lnTo>
                    <a:lnTo>
                      <a:pt x="32795" y="10228"/>
                    </a:lnTo>
                    <a:lnTo>
                      <a:pt x="32934" y="10152"/>
                    </a:lnTo>
                    <a:lnTo>
                      <a:pt x="33073" y="10089"/>
                    </a:lnTo>
                    <a:lnTo>
                      <a:pt x="33212" y="10000"/>
                    </a:lnTo>
                    <a:lnTo>
                      <a:pt x="33351" y="9925"/>
                    </a:lnTo>
                    <a:lnTo>
                      <a:pt x="33604" y="9735"/>
                    </a:lnTo>
                    <a:lnTo>
                      <a:pt x="33831" y="9520"/>
                    </a:lnTo>
                    <a:lnTo>
                      <a:pt x="34046" y="9292"/>
                    </a:lnTo>
                    <a:lnTo>
                      <a:pt x="34236" y="9040"/>
                    </a:lnTo>
                    <a:lnTo>
                      <a:pt x="34312" y="8913"/>
                    </a:lnTo>
                    <a:lnTo>
                      <a:pt x="34388" y="8774"/>
                    </a:lnTo>
                    <a:lnTo>
                      <a:pt x="34463" y="8635"/>
                    </a:lnTo>
                    <a:lnTo>
                      <a:pt x="34527" y="8483"/>
                    </a:lnTo>
                    <a:lnTo>
                      <a:pt x="34590" y="8332"/>
                    </a:lnTo>
                    <a:lnTo>
                      <a:pt x="34640" y="8180"/>
                    </a:lnTo>
                    <a:lnTo>
                      <a:pt x="34691" y="8028"/>
                    </a:lnTo>
                    <a:lnTo>
                      <a:pt x="34716" y="7876"/>
                    </a:lnTo>
                    <a:lnTo>
                      <a:pt x="34754" y="7712"/>
                    </a:lnTo>
                    <a:lnTo>
                      <a:pt x="34767" y="7548"/>
                    </a:lnTo>
                    <a:lnTo>
                      <a:pt x="34779" y="7383"/>
                    </a:lnTo>
                    <a:lnTo>
                      <a:pt x="34792" y="7219"/>
                    </a:lnTo>
                    <a:lnTo>
                      <a:pt x="34792" y="3275"/>
                    </a:lnTo>
                    <a:lnTo>
                      <a:pt x="34779" y="3098"/>
                    </a:lnTo>
                    <a:lnTo>
                      <a:pt x="34767" y="2933"/>
                    </a:lnTo>
                    <a:lnTo>
                      <a:pt x="34754" y="2769"/>
                    </a:lnTo>
                    <a:lnTo>
                      <a:pt x="34716" y="2617"/>
                    </a:lnTo>
                    <a:lnTo>
                      <a:pt x="34691" y="2453"/>
                    </a:lnTo>
                    <a:lnTo>
                      <a:pt x="34640" y="2301"/>
                    </a:lnTo>
                    <a:lnTo>
                      <a:pt x="34590" y="2149"/>
                    </a:lnTo>
                    <a:lnTo>
                      <a:pt x="34527" y="1998"/>
                    </a:lnTo>
                    <a:lnTo>
                      <a:pt x="34463" y="1859"/>
                    </a:lnTo>
                    <a:lnTo>
                      <a:pt x="34388" y="1719"/>
                    </a:lnTo>
                    <a:lnTo>
                      <a:pt x="34312" y="1580"/>
                    </a:lnTo>
                    <a:lnTo>
                      <a:pt x="34236" y="1441"/>
                    </a:lnTo>
                    <a:lnTo>
                      <a:pt x="34046" y="1189"/>
                    </a:lnTo>
                    <a:lnTo>
                      <a:pt x="33831" y="961"/>
                    </a:lnTo>
                    <a:lnTo>
                      <a:pt x="33604" y="746"/>
                    </a:lnTo>
                    <a:lnTo>
                      <a:pt x="33351" y="556"/>
                    </a:lnTo>
                    <a:lnTo>
                      <a:pt x="33212" y="481"/>
                    </a:lnTo>
                    <a:lnTo>
                      <a:pt x="33073" y="405"/>
                    </a:lnTo>
                    <a:lnTo>
                      <a:pt x="32934" y="329"/>
                    </a:lnTo>
                    <a:lnTo>
                      <a:pt x="32795" y="266"/>
                    </a:lnTo>
                    <a:lnTo>
                      <a:pt x="32643" y="202"/>
                    </a:lnTo>
                    <a:lnTo>
                      <a:pt x="32491" y="152"/>
                    </a:lnTo>
                    <a:lnTo>
                      <a:pt x="32339" y="114"/>
                    </a:lnTo>
                    <a:lnTo>
                      <a:pt x="32175" y="76"/>
                    </a:lnTo>
                    <a:lnTo>
                      <a:pt x="32023" y="38"/>
                    </a:lnTo>
                    <a:lnTo>
                      <a:pt x="31859" y="25"/>
                    </a:lnTo>
                    <a:lnTo>
                      <a:pt x="31695" y="13"/>
                    </a:lnTo>
                    <a:lnTo>
                      <a:pt x="31518" y="0"/>
                    </a:lnTo>
                    <a:close/>
                  </a:path>
                </a:pathLst>
              </a:custGeom>
              <a:solidFill>
                <a:srgbClr val="846E8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04" name="Google Shape;87;p16">
                <a:extLst>
                  <a:ext uri="{FF2B5EF4-FFF2-40B4-BE49-F238E27FC236}">
                    <a16:creationId xmlns:a16="http://schemas.microsoft.com/office/drawing/2014/main" id="{F4507858-633D-852A-AD21-05411EDB1347}"/>
                  </a:ext>
                </a:extLst>
              </p:cNvPr>
              <p:cNvSpPr/>
              <p:nvPr/>
            </p:nvSpPr>
            <p:spPr>
              <a:xfrm>
                <a:off x="1673875" y="2937925"/>
                <a:ext cx="690625" cy="940625"/>
              </a:xfrm>
              <a:custGeom>
                <a:avLst/>
                <a:gdLst/>
                <a:ahLst/>
                <a:cxnLst/>
                <a:rect l="l" t="t" r="r" b="b"/>
                <a:pathLst>
                  <a:path w="27625" h="37625" extrusionOk="0">
                    <a:moveTo>
                      <a:pt x="2946" y="1"/>
                    </a:moveTo>
                    <a:lnTo>
                      <a:pt x="2744" y="13"/>
                    </a:lnTo>
                    <a:lnTo>
                      <a:pt x="2541" y="38"/>
                    </a:lnTo>
                    <a:lnTo>
                      <a:pt x="2339" y="64"/>
                    </a:lnTo>
                    <a:lnTo>
                      <a:pt x="2149" y="114"/>
                    </a:lnTo>
                    <a:lnTo>
                      <a:pt x="1947" y="178"/>
                    </a:lnTo>
                    <a:lnTo>
                      <a:pt x="1758" y="253"/>
                    </a:lnTo>
                    <a:lnTo>
                      <a:pt x="1581" y="355"/>
                    </a:lnTo>
                    <a:lnTo>
                      <a:pt x="1391" y="456"/>
                    </a:lnTo>
                    <a:lnTo>
                      <a:pt x="1214" y="569"/>
                    </a:lnTo>
                    <a:lnTo>
                      <a:pt x="1037" y="709"/>
                    </a:lnTo>
                    <a:lnTo>
                      <a:pt x="873" y="848"/>
                    </a:lnTo>
                    <a:lnTo>
                      <a:pt x="708" y="999"/>
                    </a:lnTo>
                    <a:lnTo>
                      <a:pt x="557" y="1176"/>
                    </a:lnTo>
                    <a:lnTo>
                      <a:pt x="405" y="1353"/>
                    </a:lnTo>
                    <a:lnTo>
                      <a:pt x="266" y="1556"/>
                    </a:lnTo>
                    <a:lnTo>
                      <a:pt x="127" y="1758"/>
                    </a:lnTo>
                    <a:lnTo>
                      <a:pt x="0" y="1973"/>
                    </a:lnTo>
                    <a:lnTo>
                      <a:pt x="63" y="6183"/>
                    </a:lnTo>
                    <a:lnTo>
                      <a:pt x="152" y="10519"/>
                    </a:lnTo>
                    <a:lnTo>
                      <a:pt x="253" y="15551"/>
                    </a:lnTo>
                    <a:lnTo>
                      <a:pt x="380" y="20646"/>
                    </a:lnTo>
                    <a:lnTo>
                      <a:pt x="443" y="23023"/>
                    </a:lnTo>
                    <a:lnTo>
                      <a:pt x="506" y="25197"/>
                    </a:lnTo>
                    <a:lnTo>
                      <a:pt x="569" y="27093"/>
                    </a:lnTo>
                    <a:lnTo>
                      <a:pt x="645" y="28623"/>
                    </a:lnTo>
                    <a:lnTo>
                      <a:pt x="708" y="29710"/>
                    </a:lnTo>
                    <a:lnTo>
                      <a:pt x="734" y="30064"/>
                    </a:lnTo>
                    <a:lnTo>
                      <a:pt x="771" y="30279"/>
                    </a:lnTo>
                    <a:lnTo>
                      <a:pt x="809" y="30355"/>
                    </a:lnTo>
                    <a:lnTo>
                      <a:pt x="873" y="30444"/>
                    </a:lnTo>
                    <a:lnTo>
                      <a:pt x="961" y="30520"/>
                    </a:lnTo>
                    <a:lnTo>
                      <a:pt x="1088" y="30621"/>
                    </a:lnTo>
                    <a:lnTo>
                      <a:pt x="1239" y="30722"/>
                    </a:lnTo>
                    <a:lnTo>
                      <a:pt x="1416" y="30823"/>
                    </a:lnTo>
                    <a:lnTo>
                      <a:pt x="1859" y="31038"/>
                    </a:lnTo>
                    <a:lnTo>
                      <a:pt x="2390" y="31278"/>
                    </a:lnTo>
                    <a:lnTo>
                      <a:pt x="3009" y="31531"/>
                    </a:lnTo>
                    <a:lnTo>
                      <a:pt x="3717" y="31797"/>
                    </a:lnTo>
                    <a:lnTo>
                      <a:pt x="4488" y="32087"/>
                    </a:lnTo>
                    <a:lnTo>
                      <a:pt x="5323" y="32378"/>
                    </a:lnTo>
                    <a:lnTo>
                      <a:pt x="6220" y="32669"/>
                    </a:lnTo>
                    <a:lnTo>
                      <a:pt x="7169" y="32972"/>
                    </a:lnTo>
                    <a:lnTo>
                      <a:pt x="8155" y="33288"/>
                    </a:lnTo>
                    <a:lnTo>
                      <a:pt x="10215" y="33908"/>
                    </a:lnTo>
                    <a:lnTo>
                      <a:pt x="12327" y="34540"/>
                    </a:lnTo>
                    <a:lnTo>
                      <a:pt x="14438" y="35134"/>
                    </a:lnTo>
                    <a:lnTo>
                      <a:pt x="16486" y="35703"/>
                    </a:lnTo>
                    <a:lnTo>
                      <a:pt x="18395" y="36234"/>
                    </a:lnTo>
                    <a:lnTo>
                      <a:pt x="20102" y="36689"/>
                    </a:lnTo>
                    <a:lnTo>
                      <a:pt x="22656" y="37372"/>
                    </a:lnTo>
                    <a:lnTo>
                      <a:pt x="23629" y="37625"/>
                    </a:lnTo>
                    <a:lnTo>
                      <a:pt x="27624" y="32467"/>
                    </a:lnTo>
                    <a:lnTo>
                      <a:pt x="8698" y="25450"/>
                    </a:lnTo>
                    <a:lnTo>
                      <a:pt x="8673" y="24527"/>
                    </a:lnTo>
                    <a:lnTo>
                      <a:pt x="8585" y="22100"/>
                    </a:lnTo>
                    <a:lnTo>
                      <a:pt x="8521" y="20456"/>
                    </a:lnTo>
                    <a:lnTo>
                      <a:pt x="8433" y="18610"/>
                    </a:lnTo>
                    <a:lnTo>
                      <a:pt x="8319" y="16613"/>
                    </a:lnTo>
                    <a:lnTo>
                      <a:pt x="8180" y="14527"/>
                    </a:lnTo>
                    <a:lnTo>
                      <a:pt x="8028" y="12415"/>
                    </a:lnTo>
                    <a:lnTo>
                      <a:pt x="7940" y="11366"/>
                    </a:lnTo>
                    <a:lnTo>
                      <a:pt x="7839" y="10329"/>
                    </a:lnTo>
                    <a:lnTo>
                      <a:pt x="7737" y="9318"/>
                    </a:lnTo>
                    <a:lnTo>
                      <a:pt x="7624" y="8345"/>
                    </a:lnTo>
                    <a:lnTo>
                      <a:pt x="7510" y="7396"/>
                    </a:lnTo>
                    <a:lnTo>
                      <a:pt x="7383" y="6499"/>
                    </a:lnTo>
                    <a:lnTo>
                      <a:pt x="7244" y="5639"/>
                    </a:lnTo>
                    <a:lnTo>
                      <a:pt x="7105" y="4855"/>
                    </a:lnTo>
                    <a:lnTo>
                      <a:pt x="6954" y="4122"/>
                    </a:lnTo>
                    <a:lnTo>
                      <a:pt x="6802" y="3465"/>
                    </a:lnTo>
                    <a:lnTo>
                      <a:pt x="6713" y="3174"/>
                    </a:lnTo>
                    <a:lnTo>
                      <a:pt x="6625" y="2896"/>
                    </a:lnTo>
                    <a:lnTo>
                      <a:pt x="6549" y="2643"/>
                    </a:lnTo>
                    <a:lnTo>
                      <a:pt x="6448" y="2415"/>
                    </a:lnTo>
                    <a:lnTo>
                      <a:pt x="6359" y="2200"/>
                    </a:lnTo>
                    <a:lnTo>
                      <a:pt x="6271" y="2023"/>
                    </a:lnTo>
                    <a:lnTo>
                      <a:pt x="6170" y="1859"/>
                    </a:lnTo>
                    <a:lnTo>
                      <a:pt x="6069" y="1733"/>
                    </a:lnTo>
                    <a:lnTo>
                      <a:pt x="5879" y="1505"/>
                    </a:lnTo>
                    <a:lnTo>
                      <a:pt x="5664" y="1290"/>
                    </a:lnTo>
                    <a:lnTo>
                      <a:pt x="5462" y="1100"/>
                    </a:lnTo>
                    <a:lnTo>
                      <a:pt x="5260" y="923"/>
                    </a:lnTo>
                    <a:lnTo>
                      <a:pt x="5045" y="759"/>
                    </a:lnTo>
                    <a:lnTo>
                      <a:pt x="4842" y="620"/>
                    </a:lnTo>
                    <a:lnTo>
                      <a:pt x="4627" y="494"/>
                    </a:lnTo>
                    <a:lnTo>
                      <a:pt x="4412" y="380"/>
                    </a:lnTo>
                    <a:lnTo>
                      <a:pt x="4210" y="279"/>
                    </a:lnTo>
                    <a:lnTo>
                      <a:pt x="3995" y="190"/>
                    </a:lnTo>
                    <a:lnTo>
                      <a:pt x="3780" y="127"/>
                    </a:lnTo>
                    <a:lnTo>
                      <a:pt x="3565" y="76"/>
                    </a:lnTo>
                    <a:lnTo>
                      <a:pt x="3363" y="38"/>
                    </a:lnTo>
                    <a:lnTo>
                      <a:pt x="3148" y="13"/>
                    </a:lnTo>
                    <a:lnTo>
                      <a:pt x="2946" y="1"/>
                    </a:lnTo>
                    <a:close/>
                  </a:path>
                </a:pathLst>
              </a:custGeom>
              <a:solidFill>
                <a:srgbClr val="423E5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05" name="Google Shape;88;p16">
                <a:extLst>
                  <a:ext uri="{FF2B5EF4-FFF2-40B4-BE49-F238E27FC236}">
                    <a16:creationId xmlns:a16="http://schemas.microsoft.com/office/drawing/2014/main" id="{F2DD481D-13BB-C10A-114D-872D03E21AB7}"/>
                  </a:ext>
                </a:extLst>
              </p:cNvPr>
              <p:cNvSpPr/>
              <p:nvPr/>
            </p:nvSpPr>
            <p:spPr>
              <a:xfrm>
                <a:off x="2371425" y="5160175"/>
                <a:ext cx="279725" cy="165950"/>
              </a:xfrm>
              <a:custGeom>
                <a:avLst/>
                <a:gdLst/>
                <a:ahLst/>
                <a:cxnLst/>
                <a:rect l="l" t="t" r="r" b="b"/>
                <a:pathLst>
                  <a:path w="11189" h="6638" extrusionOk="0">
                    <a:moveTo>
                      <a:pt x="3464" y="0"/>
                    </a:moveTo>
                    <a:lnTo>
                      <a:pt x="3060" y="25"/>
                    </a:lnTo>
                    <a:lnTo>
                      <a:pt x="2668" y="76"/>
                    </a:lnTo>
                    <a:lnTo>
                      <a:pt x="2289" y="139"/>
                    </a:lnTo>
                    <a:lnTo>
                      <a:pt x="1935" y="215"/>
                    </a:lnTo>
                    <a:lnTo>
                      <a:pt x="1606" y="278"/>
                    </a:lnTo>
                    <a:lnTo>
                      <a:pt x="1328" y="354"/>
                    </a:lnTo>
                    <a:lnTo>
                      <a:pt x="923" y="481"/>
                    </a:lnTo>
                    <a:lnTo>
                      <a:pt x="771" y="519"/>
                    </a:lnTo>
                    <a:lnTo>
                      <a:pt x="0" y="5222"/>
                    </a:lnTo>
                    <a:lnTo>
                      <a:pt x="291" y="5259"/>
                    </a:lnTo>
                    <a:lnTo>
                      <a:pt x="620" y="5310"/>
                    </a:lnTo>
                    <a:lnTo>
                      <a:pt x="1037" y="5373"/>
                    </a:lnTo>
                    <a:lnTo>
                      <a:pt x="1530" y="5487"/>
                    </a:lnTo>
                    <a:lnTo>
                      <a:pt x="2061" y="5613"/>
                    </a:lnTo>
                    <a:lnTo>
                      <a:pt x="2326" y="5689"/>
                    </a:lnTo>
                    <a:lnTo>
                      <a:pt x="2605" y="5778"/>
                    </a:lnTo>
                    <a:lnTo>
                      <a:pt x="2883" y="5879"/>
                    </a:lnTo>
                    <a:lnTo>
                      <a:pt x="3161" y="5993"/>
                    </a:lnTo>
                    <a:lnTo>
                      <a:pt x="3313" y="6043"/>
                    </a:lnTo>
                    <a:lnTo>
                      <a:pt x="3490" y="6094"/>
                    </a:lnTo>
                    <a:lnTo>
                      <a:pt x="3932" y="6208"/>
                    </a:lnTo>
                    <a:lnTo>
                      <a:pt x="4463" y="6309"/>
                    </a:lnTo>
                    <a:lnTo>
                      <a:pt x="5057" y="6397"/>
                    </a:lnTo>
                    <a:lnTo>
                      <a:pt x="5715" y="6473"/>
                    </a:lnTo>
                    <a:lnTo>
                      <a:pt x="6410" y="6536"/>
                    </a:lnTo>
                    <a:lnTo>
                      <a:pt x="7105" y="6600"/>
                    </a:lnTo>
                    <a:lnTo>
                      <a:pt x="7813" y="6625"/>
                    </a:lnTo>
                    <a:lnTo>
                      <a:pt x="8496" y="6638"/>
                    </a:lnTo>
                    <a:lnTo>
                      <a:pt x="9141" y="6638"/>
                    </a:lnTo>
                    <a:lnTo>
                      <a:pt x="9735" y="6600"/>
                    </a:lnTo>
                    <a:lnTo>
                      <a:pt x="10000" y="6574"/>
                    </a:lnTo>
                    <a:lnTo>
                      <a:pt x="10241" y="6536"/>
                    </a:lnTo>
                    <a:lnTo>
                      <a:pt x="10468" y="6498"/>
                    </a:lnTo>
                    <a:lnTo>
                      <a:pt x="10658" y="6448"/>
                    </a:lnTo>
                    <a:lnTo>
                      <a:pt x="10835" y="6397"/>
                    </a:lnTo>
                    <a:lnTo>
                      <a:pt x="10974" y="6334"/>
                    </a:lnTo>
                    <a:lnTo>
                      <a:pt x="11075" y="6258"/>
                    </a:lnTo>
                    <a:lnTo>
                      <a:pt x="11126" y="6220"/>
                    </a:lnTo>
                    <a:lnTo>
                      <a:pt x="11151" y="6182"/>
                    </a:lnTo>
                    <a:lnTo>
                      <a:pt x="11176" y="6132"/>
                    </a:lnTo>
                    <a:lnTo>
                      <a:pt x="11189" y="6081"/>
                    </a:lnTo>
                    <a:lnTo>
                      <a:pt x="11189" y="6043"/>
                    </a:lnTo>
                    <a:lnTo>
                      <a:pt x="11189" y="5993"/>
                    </a:lnTo>
                    <a:lnTo>
                      <a:pt x="11151" y="5879"/>
                    </a:lnTo>
                    <a:lnTo>
                      <a:pt x="11075" y="5740"/>
                    </a:lnTo>
                    <a:lnTo>
                      <a:pt x="10987" y="5601"/>
                    </a:lnTo>
                    <a:lnTo>
                      <a:pt x="10873" y="5436"/>
                    </a:lnTo>
                    <a:lnTo>
                      <a:pt x="10734" y="5259"/>
                    </a:lnTo>
                    <a:lnTo>
                      <a:pt x="10569" y="5070"/>
                    </a:lnTo>
                    <a:lnTo>
                      <a:pt x="10203" y="4665"/>
                    </a:lnTo>
                    <a:lnTo>
                      <a:pt x="9773" y="4223"/>
                    </a:lnTo>
                    <a:lnTo>
                      <a:pt x="9305" y="3768"/>
                    </a:lnTo>
                    <a:lnTo>
                      <a:pt x="8812" y="3300"/>
                    </a:lnTo>
                    <a:lnTo>
                      <a:pt x="8306" y="2845"/>
                    </a:lnTo>
                    <a:lnTo>
                      <a:pt x="7308" y="1960"/>
                    </a:lnTo>
                    <a:lnTo>
                      <a:pt x="6448" y="1227"/>
                    </a:lnTo>
                    <a:lnTo>
                      <a:pt x="5613" y="519"/>
                    </a:lnTo>
                    <a:lnTo>
                      <a:pt x="5474" y="417"/>
                    </a:lnTo>
                    <a:lnTo>
                      <a:pt x="5323" y="329"/>
                    </a:lnTo>
                    <a:lnTo>
                      <a:pt x="5171" y="253"/>
                    </a:lnTo>
                    <a:lnTo>
                      <a:pt x="5007" y="177"/>
                    </a:lnTo>
                    <a:lnTo>
                      <a:pt x="4830" y="127"/>
                    </a:lnTo>
                    <a:lnTo>
                      <a:pt x="4640" y="76"/>
                    </a:lnTo>
                    <a:lnTo>
                      <a:pt x="4450" y="51"/>
                    </a:lnTo>
                    <a:lnTo>
                      <a:pt x="4261" y="25"/>
                    </a:lnTo>
                    <a:lnTo>
                      <a:pt x="4071" y="0"/>
                    </a:lnTo>
                    <a:close/>
                  </a:path>
                </a:pathLst>
              </a:custGeom>
              <a:solidFill>
                <a:srgbClr val="5E310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06" name="Google Shape;89;p16">
                <a:extLst>
                  <a:ext uri="{FF2B5EF4-FFF2-40B4-BE49-F238E27FC236}">
                    <a16:creationId xmlns:a16="http://schemas.microsoft.com/office/drawing/2014/main" id="{9C186C5C-9B51-BE17-E8C3-07DA005049BB}"/>
                  </a:ext>
                </a:extLst>
              </p:cNvPr>
              <p:cNvSpPr/>
              <p:nvPr/>
            </p:nvSpPr>
            <p:spPr>
              <a:xfrm>
                <a:off x="2362875" y="5220525"/>
                <a:ext cx="470325" cy="230450"/>
              </a:xfrm>
              <a:custGeom>
                <a:avLst/>
                <a:gdLst/>
                <a:ahLst/>
                <a:cxnLst/>
                <a:rect l="l" t="t" r="r" b="b"/>
                <a:pathLst>
                  <a:path w="18813" h="9218" extrusionOk="0">
                    <a:moveTo>
                      <a:pt x="797" y="1"/>
                    </a:moveTo>
                    <a:lnTo>
                      <a:pt x="342" y="899"/>
                    </a:lnTo>
                    <a:lnTo>
                      <a:pt x="317" y="974"/>
                    </a:lnTo>
                    <a:lnTo>
                      <a:pt x="241" y="1177"/>
                    </a:lnTo>
                    <a:lnTo>
                      <a:pt x="191" y="1341"/>
                    </a:lnTo>
                    <a:lnTo>
                      <a:pt x="140" y="1531"/>
                    </a:lnTo>
                    <a:lnTo>
                      <a:pt x="102" y="1758"/>
                    </a:lnTo>
                    <a:lnTo>
                      <a:pt x="51" y="2011"/>
                    </a:lnTo>
                    <a:lnTo>
                      <a:pt x="26" y="2314"/>
                    </a:lnTo>
                    <a:lnTo>
                      <a:pt x="14" y="2643"/>
                    </a:lnTo>
                    <a:lnTo>
                      <a:pt x="1" y="3010"/>
                    </a:lnTo>
                    <a:lnTo>
                      <a:pt x="26" y="3402"/>
                    </a:lnTo>
                    <a:lnTo>
                      <a:pt x="64" y="3844"/>
                    </a:lnTo>
                    <a:lnTo>
                      <a:pt x="127" y="4312"/>
                    </a:lnTo>
                    <a:lnTo>
                      <a:pt x="216" y="4818"/>
                    </a:lnTo>
                    <a:lnTo>
                      <a:pt x="342" y="5361"/>
                    </a:lnTo>
                    <a:lnTo>
                      <a:pt x="494" y="5905"/>
                    </a:lnTo>
                    <a:lnTo>
                      <a:pt x="633" y="6385"/>
                    </a:lnTo>
                    <a:lnTo>
                      <a:pt x="759" y="6828"/>
                    </a:lnTo>
                    <a:lnTo>
                      <a:pt x="898" y="7220"/>
                    </a:lnTo>
                    <a:lnTo>
                      <a:pt x="1025" y="7574"/>
                    </a:lnTo>
                    <a:lnTo>
                      <a:pt x="1139" y="7890"/>
                    </a:lnTo>
                    <a:lnTo>
                      <a:pt x="1354" y="8408"/>
                    </a:lnTo>
                    <a:lnTo>
                      <a:pt x="1543" y="8775"/>
                    </a:lnTo>
                    <a:lnTo>
                      <a:pt x="1682" y="9028"/>
                    </a:lnTo>
                    <a:lnTo>
                      <a:pt x="1771" y="9167"/>
                    </a:lnTo>
                    <a:lnTo>
                      <a:pt x="1796" y="9205"/>
                    </a:lnTo>
                    <a:lnTo>
                      <a:pt x="2972" y="8952"/>
                    </a:lnTo>
                    <a:lnTo>
                      <a:pt x="2972" y="5627"/>
                    </a:lnTo>
                    <a:lnTo>
                      <a:pt x="3326" y="5842"/>
                    </a:lnTo>
                    <a:lnTo>
                      <a:pt x="3718" y="6082"/>
                    </a:lnTo>
                    <a:lnTo>
                      <a:pt x="4186" y="6385"/>
                    </a:lnTo>
                    <a:lnTo>
                      <a:pt x="4679" y="6752"/>
                    </a:lnTo>
                    <a:lnTo>
                      <a:pt x="4931" y="6942"/>
                    </a:lnTo>
                    <a:lnTo>
                      <a:pt x="5172" y="7131"/>
                    </a:lnTo>
                    <a:lnTo>
                      <a:pt x="5399" y="7334"/>
                    </a:lnTo>
                    <a:lnTo>
                      <a:pt x="5602" y="7536"/>
                    </a:lnTo>
                    <a:lnTo>
                      <a:pt x="5791" y="7726"/>
                    </a:lnTo>
                    <a:lnTo>
                      <a:pt x="5943" y="7928"/>
                    </a:lnTo>
                    <a:lnTo>
                      <a:pt x="6019" y="8016"/>
                    </a:lnTo>
                    <a:lnTo>
                      <a:pt x="6107" y="8105"/>
                    </a:lnTo>
                    <a:lnTo>
                      <a:pt x="6208" y="8193"/>
                    </a:lnTo>
                    <a:lnTo>
                      <a:pt x="6322" y="8282"/>
                    </a:lnTo>
                    <a:lnTo>
                      <a:pt x="6461" y="8358"/>
                    </a:lnTo>
                    <a:lnTo>
                      <a:pt x="6600" y="8433"/>
                    </a:lnTo>
                    <a:lnTo>
                      <a:pt x="6752" y="8497"/>
                    </a:lnTo>
                    <a:lnTo>
                      <a:pt x="6916" y="8573"/>
                    </a:lnTo>
                    <a:lnTo>
                      <a:pt x="7283" y="8699"/>
                    </a:lnTo>
                    <a:lnTo>
                      <a:pt x="7675" y="8800"/>
                    </a:lnTo>
                    <a:lnTo>
                      <a:pt x="8092" y="8901"/>
                    </a:lnTo>
                    <a:lnTo>
                      <a:pt x="8535" y="8977"/>
                    </a:lnTo>
                    <a:lnTo>
                      <a:pt x="8990" y="9053"/>
                    </a:lnTo>
                    <a:lnTo>
                      <a:pt x="9457" y="9104"/>
                    </a:lnTo>
                    <a:lnTo>
                      <a:pt x="9925" y="9154"/>
                    </a:lnTo>
                    <a:lnTo>
                      <a:pt x="10393" y="9192"/>
                    </a:lnTo>
                    <a:lnTo>
                      <a:pt x="10848" y="9205"/>
                    </a:lnTo>
                    <a:lnTo>
                      <a:pt x="11303" y="9217"/>
                    </a:lnTo>
                    <a:lnTo>
                      <a:pt x="11720" y="9217"/>
                    </a:lnTo>
                    <a:lnTo>
                      <a:pt x="12125" y="9205"/>
                    </a:lnTo>
                    <a:lnTo>
                      <a:pt x="12934" y="9179"/>
                    </a:lnTo>
                    <a:lnTo>
                      <a:pt x="13819" y="9154"/>
                    </a:lnTo>
                    <a:lnTo>
                      <a:pt x="14742" y="9116"/>
                    </a:lnTo>
                    <a:lnTo>
                      <a:pt x="15197" y="9091"/>
                    </a:lnTo>
                    <a:lnTo>
                      <a:pt x="15652" y="9053"/>
                    </a:lnTo>
                    <a:lnTo>
                      <a:pt x="16107" y="9015"/>
                    </a:lnTo>
                    <a:lnTo>
                      <a:pt x="16537" y="8952"/>
                    </a:lnTo>
                    <a:lnTo>
                      <a:pt x="16954" y="8889"/>
                    </a:lnTo>
                    <a:lnTo>
                      <a:pt x="17346" y="8800"/>
                    </a:lnTo>
                    <a:lnTo>
                      <a:pt x="17713" y="8699"/>
                    </a:lnTo>
                    <a:lnTo>
                      <a:pt x="18042" y="8573"/>
                    </a:lnTo>
                    <a:lnTo>
                      <a:pt x="18206" y="8509"/>
                    </a:lnTo>
                    <a:lnTo>
                      <a:pt x="18345" y="8433"/>
                    </a:lnTo>
                    <a:lnTo>
                      <a:pt x="18484" y="8358"/>
                    </a:lnTo>
                    <a:lnTo>
                      <a:pt x="18611" y="8269"/>
                    </a:lnTo>
                    <a:lnTo>
                      <a:pt x="18661" y="8219"/>
                    </a:lnTo>
                    <a:lnTo>
                      <a:pt x="18712" y="8181"/>
                    </a:lnTo>
                    <a:lnTo>
                      <a:pt x="18750" y="8130"/>
                    </a:lnTo>
                    <a:lnTo>
                      <a:pt x="18775" y="8079"/>
                    </a:lnTo>
                    <a:lnTo>
                      <a:pt x="18800" y="8016"/>
                    </a:lnTo>
                    <a:lnTo>
                      <a:pt x="18813" y="7966"/>
                    </a:lnTo>
                    <a:lnTo>
                      <a:pt x="18813" y="7915"/>
                    </a:lnTo>
                    <a:lnTo>
                      <a:pt x="18813" y="7852"/>
                    </a:lnTo>
                    <a:lnTo>
                      <a:pt x="18788" y="7726"/>
                    </a:lnTo>
                    <a:lnTo>
                      <a:pt x="18737" y="7599"/>
                    </a:lnTo>
                    <a:lnTo>
                      <a:pt x="18661" y="7473"/>
                    </a:lnTo>
                    <a:lnTo>
                      <a:pt x="18547" y="7334"/>
                    </a:lnTo>
                    <a:lnTo>
                      <a:pt x="18421" y="7195"/>
                    </a:lnTo>
                    <a:lnTo>
                      <a:pt x="18269" y="7043"/>
                    </a:lnTo>
                    <a:lnTo>
                      <a:pt x="18105" y="6904"/>
                    </a:lnTo>
                    <a:lnTo>
                      <a:pt x="17915" y="6752"/>
                    </a:lnTo>
                    <a:lnTo>
                      <a:pt x="17726" y="6600"/>
                    </a:lnTo>
                    <a:lnTo>
                      <a:pt x="17511" y="6449"/>
                    </a:lnTo>
                    <a:lnTo>
                      <a:pt x="17043" y="6145"/>
                    </a:lnTo>
                    <a:lnTo>
                      <a:pt x="16537" y="5842"/>
                    </a:lnTo>
                    <a:lnTo>
                      <a:pt x="16019" y="5551"/>
                    </a:lnTo>
                    <a:lnTo>
                      <a:pt x="15501" y="5260"/>
                    </a:lnTo>
                    <a:lnTo>
                      <a:pt x="14970" y="5007"/>
                    </a:lnTo>
                    <a:lnTo>
                      <a:pt x="14477" y="4767"/>
                    </a:lnTo>
                    <a:lnTo>
                      <a:pt x="14009" y="4552"/>
                    </a:lnTo>
                    <a:lnTo>
                      <a:pt x="13592" y="4375"/>
                    </a:lnTo>
                    <a:lnTo>
                      <a:pt x="13238" y="4224"/>
                    </a:lnTo>
                    <a:lnTo>
                      <a:pt x="12934" y="4110"/>
                    </a:lnTo>
                    <a:lnTo>
                      <a:pt x="12656" y="3983"/>
                    </a:lnTo>
                    <a:lnTo>
                      <a:pt x="12416" y="3870"/>
                    </a:lnTo>
                    <a:lnTo>
                      <a:pt x="12188" y="3756"/>
                    </a:lnTo>
                    <a:lnTo>
                      <a:pt x="11999" y="3642"/>
                    </a:lnTo>
                    <a:lnTo>
                      <a:pt x="11834" y="3541"/>
                    </a:lnTo>
                    <a:lnTo>
                      <a:pt x="11569" y="3351"/>
                    </a:lnTo>
                    <a:lnTo>
                      <a:pt x="11379" y="3199"/>
                    </a:lnTo>
                    <a:lnTo>
                      <a:pt x="11265" y="3086"/>
                    </a:lnTo>
                    <a:lnTo>
                      <a:pt x="11202" y="3010"/>
                    </a:lnTo>
                    <a:lnTo>
                      <a:pt x="11177" y="2985"/>
                    </a:lnTo>
                    <a:lnTo>
                      <a:pt x="11050" y="2997"/>
                    </a:lnTo>
                    <a:lnTo>
                      <a:pt x="10658" y="3060"/>
                    </a:lnTo>
                    <a:lnTo>
                      <a:pt x="10064" y="3124"/>
                    </a:lnTo>
                    <a:lnTo>
                      <a:pt x="9698" y="3162"/>
                    </a:lnTo>
                    <a:lnTo>
                      <a:pt x="9280" y="3174"/>
                    </a:lnTo>
                    <a:lnTo>
                      <a:pt x="8838" y="3199"/>
                    </a:lnTo>
                    <a:lnTo>
                      <a:pt x="8345" y="3199"/>
                    </a:lnTo>
                    <a:lnTo>
                      <a:pt x="7839" y="3187"/>
                    </a:lnTo>
                    <a:lnTo>
                      <a:pt x="7296" y="3162"/>
                    </a:lnTo>
                    <a:lnTo>
                      <a:pt x="6727" y="3111"/>
                    </a:lnTo>
                    <a:lnTo>
                      <a:pt x="6158" y="3035"/>
                    </a:lnTo>
                    <a:lnTo>
                      <a:pt x="5564" y="2934"/>
                    </a:lnTo>
                    <a:lnTo>
                      <a:pt x="4957" y="2808"/>
                    </a:lnTo>
                    <a:lnTo>
                      <a:pt x="4653" y="2732"/>
                    </a:lnTo>
                    <a:lnTo>
                      <a:pt x="4375" y="2643"/>
                    </a:lnTo>
                    <a:lnTo>
                      <a:pt x="4097" y="2555"/>
                    </a:lnTo>
                    <a:lnTo>
                      <a:pt x="3844" y="2466"/>
                    </a:lnTo>
                    <a:lnTo>
                      <a:pt x="3604" y="2365"/>
                    </a:lnTo>
                    <a:lnTo>
                      <a:pt x="3364" y="2264"/>
                    </a:lnTo>
                    <a:lnTo>
                      <a:pt x="3149" y="2150"/>
                    </a:lnTo>
                    <a:lnTo>
                      <a:pt x="2934" y="2049"/>
                    </a:lnTo>
                    <a:lnTo>
                      <a:pt x="2744" y="1935"/>
                    </a:lnTo>
                    <a:lnTo>
                      <a:pt x="2555" y="1821"/>
                    </a:lnTo>
                    <a:lnTo>
                      <a:pt x="2213" y="1581"/>
                    </a:lnTo>
                    <a:lnTo>
                      <a:pt x="1923" y="1354"/>
                    </a:lnTo>
                    <a:lnTo>
                      <a:pt x="1657" y="1113"/>
                    </a:lnTo>
                    <a:lnTo>
                      <a:pt x="1442" y="899"/>
                    </a:lnTo>
                    <a:lnTo>
                      <a:pt x="1265" y="684"/>
                    </a:lnTo>
                    <a:lnTo>
                      <a:pt x="1113" y="507"/>
                    </a:lnTo>
                    <a:lnTo>
                      <a:pt x="1000" y="342"/>
                    </a:lnTo>
                    <a:lnTo>
                      <a:pt x="911" y="203"/>
                    </a:lnTo>
                    <a:lnTo>
                      <a:pt x="848" y="89"/>
                    </a:lnTo>
                    <a:lnTo>
                      <a:pt x="797" y="1"/>
                    </a:lnTo>
                    <a:close/>
                  </a:path>
                </a:pathLst>
              </a:custGeom>
              <a:solidFill>
                <a:srgbClr val="423E5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07" name="Google Shape;90;p16">
                <a:extLst>
                  <a:ext uri="{FF2B5EF4-FFF2-40B4-BE49-F238E27FC236}">
                    <a16:creationId xmlns:a16="http://schemas.microsoft.com/office/drawing/2014/main" id="{E191FCEC-0137-9C3C-7A60-05B3B52922D2}"/>
                  </a:ext>
                </a:extLst>
              </p:cNvPr>
              <p:cNvSpPr/>
              <p:nvPr/>
            </p:nvSpPr>
            <p:spPr>
              <a:xfrm>
                <a:off x="1993100" y="3901275"/>
                <a:ext cx="584725" cy="1316450"/>
              </a:xfrm>
              <a:custGeom>
                <a:avLst/>
                <a:gdLst/>
                <a:ahLst/>
                <a:cxnLst/>
                <a:rect l="l" t="t" r="r" b="b"/>
                <a:pathLst>
                  <a:path w="23389" h="52658" extrusionOk="0">
                    <a:moveTo>
                      <a:pt x="1922" y="1"/>
                    </a:moveTo>
                    <a:lnTo>
                      <a:pt x="0" y="11303"/>
                    </a:lnTo>
                    <a:lnTo>
                      <a:pt x="13363" y="15298"/>
                    </a:lnTo>
                    <a:lnTo>
                      <a:pt x="13376" y="15374"/>
                    </a:lnTo>
                    <a:lnTo>
                      <a:pt x="13414" y="15640"/>
                    </a:lnTo>
                    <a:lnTo>
                      <a:pt x="13464" y="16158"/>
                    </a:lnTo>
                    <a:lnTo>
                      <a:pt x="13490" y="16537"/>
                    </a:lnTo>
                    <a:lnTo>
                      <a:pt x="13502" y="16993"/>
                    </a:lnTo>
                    <a:lnTo>
                      <a:pt x="13515" y="17549"/>
                    </a:lnTo>
                    <a:lnTo>
                      <a:pt x="13515" y="18206"/>
                    </a:lnTo>
                    <a:lnTo>
                      <a:pt x="13502" y="18965"/>
                    </a:lnTo>
                    <a:lnTo>
                      <a:pt x="13477" y="19850"/>
                    </a:lnTo>
                    <a:lnTo>
                      <a:pt x="13452" y="20861"/>
                    </a:lnTo>
                    <a:lnTo>
                      <a:pt x="13389" y="21999"/>
                    </a:lnTo>
                    <a:lnTo>
                      <a:pt x="13325" y="23276"/>
                    </a:lnTo>
                    <a:lnTo>
                      <a:pt x="13237" y="24704"/>
                    </a:lnTo>
                    <a:lnTo>
                      <a:pt x="13186" y="25602"/>
                    </a:lnTo>
                    <a:lnTo>
                      <a:pt x="13161" y="26550"/>
                    </a:lnTo>
                    <a:lnTo>
                      <a:pt x="13148" y="27536"/>
                    </a:lnTo>
                    <a:lnTo>
                      <a:pt x="13161" y="28560"/>
                    </a:lnTo>
                    <a:lnTo>
                      <a:pt x="13186" y="29610"/>
                    </a:lnTo>
                    <a:lnTo>
                      <a:pt x="13237" y="30697"/>
                    </a:lnTo>
                    <a:lnTo>
                      <a:pt x="13287" y="31784"/>
                    </a:lnTo>
                    <a:lnTo>
                      <a:pt x="13363" y="32897"/>
                    </a:lnTo>
                    <a:lnTo>
                      <a:pt x="13452" y="34022"/>
                    </a:lnTo>
                    <a:lnTo>
                      <a:pt x="13540" y="35160"/>
                    </a:lnTo>
                    <a:lnTo>
                      <a:pt x="13641" y="36285"/>
                    </a:lnTo>
                    <a:lnTo>
                      <a:pt x="13755" y="37410"/>
                    </a:lnTo>
                    <a:lnTo>
                      <a:pt x="14008" y="39635"/>
                    </a:lnTo>
                    <a:lnTo>
                      <a:pt x="14274" y="41797"/>
                    </a:lnTo>
                    <a:lnTo>
                      <a:pt x="14539" y="43833"/>
                    </a:lnTo>
                    <a:lnTo>
                      <a:pt x="14805" y="45729"/>
                    </a:lnTo>
                    <a:lnTo>
                      <a:pt x="15057" y="47436"/>
                    </a:lnTo>
                    <a:lnTo>
                      <a:pt x="15298" y="48928"/>
                    </a:lnTo>
                    <a:lnTo>
                      <a:pt x="15639" y="51064"/>
                    </a:lnTo>
                    <a:lnTo>
                      <a:pt x="15778" y="51848"/>
                    </a:lnTo>
                    <a:lnTo>
                      <a:pt x="15993" y="51911"/>
                    </a:lnTo>
                    <a:lnTo>
                      <a:pt x="16549" y="52076"/>
                    </a:lnTo>
                    <a:lnTo>
                      <a:pt x="17333" y="52278"/>
                    </a:lnTo>
                    <a:lnTo>
                      <a:pt x="17776" y="52379"/>
                    </a:lnTo>
                    <a:lnTo>
                      <a:pt x="18231" y="52480"/>
                    </a:lnTo>
                    <a:lnTo>
                      <a:pt x="18686" y="52556"/>
                    </a:lnTo>
                    <a:lnTo>
                      <a:pt x="19141" y="52619"/>
                    </a:lnTo>
                    <a:lnTo>
                      <a:pt x="19558" y="52644"/>
                    </a:lnTo>
                    <a:lnTo>
                      <a:pt x="19748" y="52657"/>
                    </a:lnTo>
                    <a:lnTo>
                      <a:pt x="19937" y="52644"/>
                    </a:lnTo>
                    <a:lnTo>
                      <a:pt x="20102" y="52632"/>
                    </a:lnTo>
                    <a:lnTo>
                      <a:pt x="20253" y="52607"/>
                    </a:lnTo>
                    <a:lnTo>
                      <a:pt x="20393" y="52569"/>
                    </a:lnTo>
                    <a:lnTo>
                      <a:pt x="20506" y="52518"/>
                    </a:lnTo>
                    <a:lnTo>
                      <a:pt x="20595" y="52455"/>
                    </a:lnTo>
                    <a:lnTo>
                      <a:pt x="20671" y="52379"/>
                    </a:lnTo>
                    <a:lnTo>
                      <a:pt x="20709" y="52290"/>
                    </a:lnTo>
                    <a:lnTo>
                      <a:pt x="20734" y="52177"/>
                    </a:lnTo>
                    <a:lnTo>
                      <a:pt x="20873" y="49787"/>
                    </a:lnTo>
                    <a:lnTo>
                      <a:pt x="21025" y="47474"/>
                    </a:lnTo>
                    <a:lnTo>
                      <a:pt x="21189" y="45236"/>
                    </a:lnTo>
                    <a:lnTo>
                      <a:pt x="21366" y="43087"/>
                    </a:lnTo>
                    <a:lnTo>
                      <a:pt x="21556" y="41013"/>
                    </a:lnTo>
                    <a:lnTo>
                      <a:pt x="21745" y="39028"/>
                    </a:lnTo>
                    <a:lnTo>
                      <a:pt x="21948" y="37107"/>
                    </a:lnTo>
                    <a:lnTo>
                      <a:pt x="22137" y="35248"/>
                    </a:lnTo>
                    <a:lnTo>
                      <a:pt x="22516" y="31759"/>
                    </a:lnTo>
                    <a:lnTo>
                      <a:pt x="22845" y="28535"/>
                    </a:lnTo>
                    <a:lnTo>
                      <a:pt x="22997" y="27018"/>
                    </a:lnTo>
                    <a:lnTo>
                      <a:pt x="23123" y="25564"/>
                    </a:lnTo>
                    <a:lnTo>
                      <a:pt x="23224" y="24161"/>
                    </a:lnTo>
                    <a:lnTo>
                      <a:pt x="23313" y="22821"/>
                    </a:lnTo>
                    <a:lnTo>
                      <a:pt x="23363" y="21531"/>
                    </a:lnTo>
                    <a:lnTo>
                      <a:pt x="23376" y="20899"/>
                    </a:lnTo>
                    <a:lnTo>
                      <a:pt x="23389" y="20292"/>
                    </a:lnTo>
                    <a:lnTo>
                      <a:pt x="23389" y="19685"/>
                    </a:lnTo>
                    <a:lnTo>
                      <a:pt x="23376" y="19104"/>
                    </a:lnTo>
                    <a:lnTo>
                      <a:pt x="23363" y="18522"/>
                    </a:lnTo>
                    <a:lnTo>
                      <a:pt x="23338" y="17966"/>
                    </a:lnTo>
                    <a:lnTo>
                      <a:pt x="23300" y="17410"/>
                    </a:lnTo>
                    <a:lnTo>
                      <a:pt x="23250" y="16866"/>
                    </a:lnTo>
                    <a:lnTo>
                      <a:pt x="23199" y="16348"/>
                    </a:lnTo>
                    <a:lnTo>
                      <a:pt x="23123" y="15817"/>
                    </a:lnTo>
                    <a:lnTo>
                      <a:pt x="23047" y="15311"/>
                    </a:lnTo>
                    <a:lnTo>
                      <a:pt x="22959" y="14818"/>
                    </a:lnTo>
                    <a:lnTo>
                      <a:pt x="22845" y="14325"/>
                    </a:lnTo>
                    <a:lnTo>
                      <a:pt x="22731" y="13845"/>
                    </a:lnTo>
                    <a:lnTo>
                      <a:pt x="22605" y="13377"/>
                    </a:lnTo>
                    <a:lnTo>
                      <a:pt x="22466" y="12922"/>
                    </a:lnTo>
                    <a:lnTo>
                      <a:pt x="22314" y="12467"/>
                    </a:lnTo>
                    <a:lnTo>
                      <a:pt x="22137" y="12024"/>
                    </a:lnTo>
                    <a:lnTo>
                      <a:pt x="21960" y="11594"/>
                    </a:lnTo>
                    <a:lnTo>
                      <a:pt x="21758" y="11177"/>
                    </a:lnTo>
                    <a:lnTo>
                      <a:pt x="21543" y="10760"/>
                    </a:lnTo>
                    <a:lnTo>
                      <a:pt x="21315" y="10343"/>
                    </a:lnTo>
                    <a:lnTo>
                      <a:pt x="21075" y="9951"/>
                    </a:lnTo>
                    <a:lnTo>
                      <a:pt x="20810" y="9546"/>
                    </a:lnTo>
                    <a:lnTo>
                      <a:pt x="20544" y="9167"/>
                    </a:lnTo>
                    <a:lnTo>
                      <a:pt x="20241" y="8788"/>
                    </a:lnTo>
                    <a:lnTo>
                      <a:pt x="19937" y="8408"/>
                    </a:lnTo>
                    <a:lnTo>
                      <a:pt x="19609" y="8042"/>
                    </a:lnTo>
                    <a:lnTo>
                      <a:pt x="19267" y="7688"/>
                    </a:lnTo>
                    <a:lnTo>
                      <a:pt x="18901" y="7321"/>
                    </a:lnTo>
                    <a:lnTo>
                      <a:pt x="18736" y="7169"/>
                    </a:lnTo>
                    <a:lnTo>
                      <a:pt x="18547" y="7018"/>
                    </a:lnTo>
                    <a:lnTo>
                      <a:pt x="18142" y="6702"/>
                    </a:lnTo>
                    <a:lnTo>
                      <a:pt x="17687" y="6398"/>
                    </a:lnTo>
                    <a:lnTo>
                      <a:pt x="17181" y="6082"/>
                    </a:lnTo>
                    <a:lnTo>
                      <a:pt x="16638" y="5753"/>
                    </a:lnTo>
                    <a:lnTo>
                      <a:pt x="16056" y="5437"/>
                    </a:lnTo>
                    <a:lnTo>
                      <a:pt x="15437" y="5121"/>
                    </a:lnTo>
                    <a:lnTo>
                      <a:pt x="14792" y="4805"/>
                    </a:lnTo>
                    <a:lnTo>
                      <a:pt x="14122" y="4489"/>
                    </a:lnTo>
                    <a:lnTo>
                      <a:pt x="13439" y="4186"/>
                    </a:lnTo>
                    <a:lnTo>
                      <a:pt x="12731" y="3882"/>
                    </a:lnTo>
                    <a:lnTo>
                      <a:pt x="12011" y="3579"/>
                    </a:lnTo>
                    <a:lnTo>
                      <a:pt x="11290" y="3288"/>
                    </a:lnTo>
                    <a:lnTo>
                      <a:pt x="10569" y="2997"/>
                    </a:lnTo>
                    <a:lnTo>
                      <a:pt x="9115" y="2441"/>
                    </a:lnTo>
                    <a:lnTo>
                      <a:pt x="7712" y="1923"/>
                    </a:lnTo>
                    <a:lnTo>
                      <a:pt x="6385" y="1455"/>
                    </a:lnTo>
                    <a:lnTo>
                      <a:pt x="5171" y="1038"/>
                    </a:lnTo>
                    <a:lnTo>
                      <a:pt x="4096" y="684"/>
                    </a:lnTo>
                    <a:lnTo>
                      <a:pt x="2516" y="178"/>
                    </a:lnTo>
                    <a:lnTo>
                      <a:pt x="1922" y="1"/>
                    </a:lnTo>
                    <a:close/>
                  </a:path>
                </a:pathLst>
              </a:custGeom>
              <a:solidFill>
                <a:srgbClr val="5E310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08" name="Google Shape;91;p16">
                <a:extLst>
                  <a:ext uri="{FF2B5EF4-FFF2-40B4-BE49-F238E27FC236}">
                    <a16:creationId xmlns:a16="http://schemas.microsoft.com/office/drawing/2014/main" id="{0CC8A05C-1212-49F2-3A8F-19DF3CAFD43B}"/>
                  </a:ext>
                </a:extLst>
              </p:cNvPr>
              <p:cNvSpPr/>
              <p:nvPr/>
            </p:nvSpPr>
            <p:spPr>
              <a:xfrm>
                <a:off x="2532925" y="5186075"/>
                <a:ext cx="279750" cy="165975"/>
              </a:xfrm>
              <a:custGeom>
                <a:avLst/>
                <a:gdLst/>
                <a:ahLst/>
                <a:cxnLst/>
                <a:rect l="l" t="t" r="r" b="b"/>
                <a:pathLst>
                  <a:path w="11190" h="6639" extrusionOk="0">
                    <a:moveTo>
                      <a:pt x="3465" y="1"/>
                    </a:moveTo>
                    <a:lnTo>
                      <a:pt x="3060" y="26"/>
                    </a:lnTo>
                    <a:lnTo>
                      <a:pt x="2668" y="77"/>
                    </a:lnTo>
                    <a:lnTo>
                      <a:pt x="2289" y="140"/>
                    </a:lnTo>
                    <a:lnTo>
                      <a:pt x="1935" y="216"/>
                    </a:lnTo>
                    <a:lnTo>
                      <a:pt x="1606" y="279"/>
                    </a:lnTo>
                    <a:lnTo>
                      <a:pt x="1328" y="355"/>
                    </a:lnTo>
                    <a:lnTo>
                      <a:pt x="923" y="481"/>
                    </a:lnTo>
                    <a:lnTo>
                      <a:pt x="772" y="519"/>
                    </a:lnTo>
                    <a:lnTo>
                      <a:pt x="1" y="5222"/>
                    </a:lnTo>
                    <a:lnTo>
                      <a:pt x="291" y="5260"/>
                    </a:lnTo>
                    <a:lnTo>
                      <a:pt x="620" y="5311"/>
                    </a:lnTo>
                    <a:lnTo>
                      <a:pt x="1037" y="5374"/>
                    </a:lnTo>
                    <a:lnTo>
                      <a:pt x="1530" y="5488"/>
                    </a:lnTo>
                    <a:lnTo>
                      <a:pt x="2061" y="5614"/>
                    </a:lnTo>
                    <a:lnTo>
                      <a:pt x="2327" y="5690"/>
                    </a:lnTo>
                    <a:lnTo>
                      <a:pt x="2605" y="5779"/>
                    </a:lnTo>
                    <a:lnTo>
                      <a:pt x="2883" y="5880"/>
                    </a:lnTo>
                    <a:lnTo>
                      <a:pt x="3161" y="5981"/>
                    </a:lnTo>
                    <a:lnTo>
                      <a:pt x="3313" y="6044"/>
                    </a:lnTo>
                    <a:lnTo>
                      <a:pt x="3490" y="6095"/>
                    </a:lnTo>
                    <a:lnTo>
                      <a:pt x="3932" y="6208"/>
                    </a:lnTo>
                    <a:lnTo>
                      <a:pt x="4463" y="6310"/>
                    </a:lnTo>
                    <a:lnTo>
                      <a:pt x="5070" y="6398"/>
                    </a:lnTo>
                    <a:lnTo>
                      <a:pt x="5715" y="6474"/>
                    </a:lnTo>
                    <a:lnTo>
                      <a:pt x="6410" y="6537"/>
                    </a:lnTo>
                    <a:lnTo>
                      <a:pt x="7106" y="6588"/>
                    </a:lnTo>
                    <a:lnTo>
                      <a:pt x="7814" y="6626"/>
                    </a:lnTo>
                    <a:lnTo>
                      <a:pt x="8496" y="6638"/>
                    </a:lnTo>
                    <a:lnTo>
                      <a:pt x="9141" y="6638"/>
                    </a:lnTo>
                    <a:lnTo>
                      <a:pt x="9735" y="6600"/>
                    </a:lnTo>
                    <a:lnTo>
                      <a:pt x="10001" y="6575"/>
                    </a:lnTo>
                    <a:lnTo>
                      <a:pt x="10241" y="6537"/>
                    </a:lnTo>
                    <a:lnTo>
                      <a:pt x="10469" y="6499"/>
                    </a:lnTo>
                    <a:lnTo>
                      <a:pt x="10671" y="6449"/>
                    </a:lnTo>
                    <a:lnTo>
                      <a:pt x="10835" y="6398"/>
                    </a:lnTo>
                    <a:lnTo>
                      <a:pt x="10974" y="6335"/>
                    </a:lnTo>
                    <a:lnTo>
                      <a:pt x="11075" y="6259"/>
                    </a:lnTo>
                    <a:lnTo>
                      <a:pt x="11126" y="6221"/>
                    </a:lnTo>
                    <a:lnTo>
                      <a:pt x="11151" y="6170"/>
                    </a:lnTo>
                    <a:lnTo>
                      <a:pt x="11176" y="6133"/>
                    </a:lnTo>
                    <a:lnTo>
                      <a:pt x="11189" y="6082"/>
                    </a:lnTo>
                    <a:lnTo>
                      <a:pt x="11189" y="6044"/>
                    </a:lnTo>
                    <a:lnTo>
                      <a:pt x="11189" y="5981"/>
                    </a:lnTo>
                    <a:lnTo>
                      <a:pt x="11151" y="5880"/>
                    </a:lnTo>
                    <a:lnTo>
                      <a:pt x="11075" y="5741"/>
                    </a:lnTo>
                    <a:lnTo>
                      <a:pt x="10987" y="5602"/>
                    </a:lnTo>
                    <a:lnTo>
                      <a:pt x="10873" y="5437"/>
                    </a:lnTo>
                    <a:lnTo>
                      <a:pt x="10734" y="5260"/>
                    </a:lnTo>
                    <a:lnTo>
                      <a:pt x="10582" y="5071"/>
                    </a:lnTo>
                    <a:lnTo>
                      <a:pt x="10203" y="4666"/>
                    </a:lnTo>
                    <a:lnTo>
                      <a:pt x="9786" y="4223"/>
                    </a:lnTo>
                    <a:lnTo>
                      <a:pt x="9305" y="3768"/>
                    </a:lnTo>
                    <a:lnTo>
                      <a:pt x="8812" y="3301"/>
                    </a:lnTo>
                    <a:lnTo>
                      <a:pt x="8307" y="2845"/>
                    </a:lnTo>
                    <a:lnTo>
                      <a:pt x="7308" y="1960"/>
                    </a:lnTo>
                    <a:lnTo>
                      <a:pt x="6448" y="1227"/>
                    </a:lnTo>
                    <a:lnTo>
                      <a:pt x="5614" y="519"/>
                    </a:lnTo>
                    <a:lnTo>
                      <a:pt x="5475" y="418"/>
                    </a:lnTo>
                    <a:lnTo>
                      <a:pt x="5323" y="330"/>
                    </a:lnTo>
                    <a:lnTo>
                      <a:pt x="5171" y="254"/>
                    </a:lnTo>
                    <a:lnTo>
                      <a:pt x="5007" y="178"/>
                    </a:lnTo>
                    <a:lnTo>
                      <a:pt x="4830" y="127"/>
                    </a:lnTo>
                    <a:lnTo>
                      <a:pt x="4640" y="77"/>
                    </a:lnTo>
                    <a:lnTo>
                      <a:pt x="4451" y="51"/>
                    </a:lnTo>
                    <a:lnTo>
                      <a:pt x="4261" y="26"/>
                    </a:lnTo>
                    <a:lnTo>
                      <a:pt x="4071" y="1"/>
                    </a:lnTo>
                    <a:close/>
                  </a:path>
                </a:pathLst>
              </a:custGeom>
              <a:solidFill>
                <a:srgbClr val="783F0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09" name="Google Shape;92;p16">
                <a:extLst>
                  <a:ext uri="{FF2B5EF4-FFF2-40B4-BE49-F238E27FC236}">
                    <a16:creationId xmlns:a16="http://schemas.microsoft.com/office/drawing/2014/main" id="{54748E2E-A3BB-532F-E218-651C95967D6F}"/>
                  </a:ext>
                </a:extLst>
              </p:cNvPr>
              <p:cNvSpPr/>
              <p:nvPr/>
            </p:nvSpPr>
            <p:spPr>
              <a:xfrm>
                <a:off x="2524400" y="5246450"/>
                <a:ext cx="470625" cy="230425"/>
              </a:xfrm>
              <a:custGeom>
                <a:avLst/>
                <a:gdLst/>
                <a:ahLst/>
                <a:cxnLst/>
                <a:rect l="l" t="t" r="r" b="b"/>
                <a:pathLst>
                  <a:path w="18825" h="9217" extrusionOk="0">
                    <a:moveTo>
                      <a:pt x="809" y="1"/>
                    </a:moveTo>
                    <a:lnTo>
                      <a:pt x="342" y="898"/>
                    </a:lnTo>
                    <a:lnTo>
                      <a:pt x="316" y="974"/>
                    </a:lnTo>
                    <a:lnTo>
                      <a:pt x="240" y="1176"/>
                    </a:lnTo>
                    <a:lnTo>
                      <a:pt x="190" y="1341"/>
                    </a:lnTo>
                    <a:lnTo>
                      <a:pt x="139" y="1530"/>
                    </a:lnTo>
                    <a:lnTo>
                      <a:pt x="101" y="1758"/>
                    </a:lnTo>
                    <a:lnTo>
                      <a:pt x="63" y="2011"/>
                    </a:lnTo>
                    <a:lnTo>
                      <a:pt x="25" y="2314"/>
                    </a:lnTo>
                    <a:lnTo>
                      <a:pt x="13" y="2643"/>
                    </a:lnTo>
                    <a:lnTo>
                      <a:pt x="0" y="3010"/>
                    </a:lnTo>
                    <a:lnTo>
                      <a:pt x="25" y="3401"/>
                    </a:lnTo>
                    <a:lnTo>
                      <a:pt x="63" y="3844"/>
                    </a:lnTo>
                    <a:lnTo>
                      <a:pt x="127" y="4312"/>
                    </a:lnTo>
                    <a:lnTo>
                      <a:pt x="215" y="4817"/>
                    </a:lnTo>
                    <a:lnTo>
                      <a:pt x="342" y="5361"/>
                    </a:lnTo>
                    <a:lnTo>
                      <a:pt x="493" y="5905"/>
                    </a:lnTo>
                    <a:lnTo>
                      <a:pt x="632" y="6385"/>
                    </a:lnTo>
                    <a:lnTo>
                      <a:pt x="759" y="6828"/>
                    </a:lnTo>
                    <a:lnTo>
                      <a:pt x="898" y="7219"/>
                    </a:lnTo>
                    <a:lnTo>
                      <a:pt x="1024" y="7573"/>
                    </a:lnTo>
                    <a:lnTo>
                      <a:pt x="1138" y="7890"/>
                    </a:lnTo>
                    <a:lnTo>
                      <a:pt x="1353" y="8408"/>
                    </a:lnTo>
                    <a:lnTo>
                      <a:pt x="1543" y="8775"/>
                    </a:lnTo>
                    <a:lnTo>
                      <a:pt x="1682" y="9027"/>
                    </a:lnTo>
                    <a:lnTo>
                      <a:pt x="1770" y="9166"/>
                    </a:lnTo>
                    <a:lnTo>
                      <a:pt x="1795" y="9204"/>
                    </a:lnTo>
                    <a:lnTo>
                      <a:pt x="2971" y="8952"/>
                    </a:lnTo>
                    <a:lnTo>
                      <a:pt x="2971" y="5627"/>
                    </a:lnTo>
                    <a:lnTo>
                      <a:pt x="3325" y="5841"/>
                    </a:lnTo>
                    <a:lnTo>
                      <a:pt x="3717" y="6082"/>
                    </a:lnTo>
                    <a:lnTo>
                      <a:pt x="4185" y="6385"/>
                    </a:lnTo>
                    <a:lnTo>
                      <a:pt x="4678" y="6752"/>
                    </a:lnTo>
                    <a:lnTo>
                      <a:pt x="4931" y="6941"/>
                    </a:lnTo>
                    <a:lnTo>
                      <a:pt x="5171" y="7131"/>
                    </a:lnTo>
                    <a:lnTo>
                      <a:pt x="5399" y="7333"/>
                    </a:lnTo>
                    <a:lnTo>
                      <a:pt x="5601" y="7536"/>
                    </a:lnTo>
                    <a:lnTo>
                      <a:pt x="5790" y="7725"/>
                    </a:lnTo>
                    <a:lnTo>
                      <a:pt x="5942" y="7927"/>
                    </a:lnTo>
                    <a:lnTo>
                      <a:pt x="6018" y="8016"/>
                    </a:lnTo>
                    <a:lnTo>
                      <a:pt x="6107" y="8104"/>
                    </a:lnTo>
                    <a:lnTo>
                      <a:pt x="6208" y="8193"/>
                    </a:lnTo>
                    <a:lnTo>
                      <a:pt x="6334" y="8281"/>
                    </a:lnTo>
                    <a:lnTo>
                      <a:pt x="6461" y="8357"/>
                    </a:lnTo>
                    <a:lnTo>
                      <a:pt x="6600" y="8433"/>
                    </a:lnTo>
                    <a:lnTo>
                      <a:pt x="6751" y="8496"/>
                    </a:lnTo>
                    <a:lnTo>
                      <a:pt x="6928" y="8572"/>
                    </a:lnTo>
                    <a:lnTo>
                      <a:pt x="7282" y="8699"/>
                    </a:lnTo>
                    <a:lnTo>
                      <a:pt x="7674" y="8800"/>
                    </a:lnTo>
                    <a:lnTo>
                      <a:pt x="8091" y="8901"/>
                    </a:lnTo>
                    <a:lnTo>
                      <a:pt x="8534" y="8977"/>
                    </a:lnTo>
                    <a:lnTo>
                      <a:pt x="8989" y="9053"/>
                    </a:lnTo>
                    <a:lnTo>
                      <a:pt x="9457" y="9103"/>
                    </a:lnTo>
                    <a:lnTo>
                      <a:pt x="9925" y="9154"/>
                    </a:lnTo>
                    <a:lnTo>
                      <a:pt x="10392" y="9179"/>
                    </a:lnTo>
                    <a:lnTo>
                      <a:pt x="10860" y="9204"/>
                    </a:lnTo>
                    <a:lnTo>
                      <a:pt x="11303" y="9217"/>
                    </a:lnTo>
                    <a:lnTo>
                      <a:pt x="11720" y="9217"/>
                    </a:lnTo>
                    <a:lnTo>
                      <a:pt x="12124" y="9204"/>
                    </a:lnTo>
                    <a:lnTo>
                      <a:pt x="12933" y="9179"/>
                    </a:lnTo>
                    <a:lnTo>
                      <a:pt x="13818" y="9154"/>
                    </a:lnTo>
                    <a:lnTo>
                      <a:pt x="14741" y="9116"/>
                    </a:lnTo>
                    <a:lnTo>
                      <a:pt x="15196" y="9091"/>
                    </a:lnTo>
                    <a:lnTo>
                      <a:pt x="15652" y="9053"/>
                    </a:lnTo>
                    <a:lnTo>
                      <a:pt x="16107" y="9015"/>
                    </a:lnTo>
                    <a:lnTo>
                      <a:pt x="16537" y="8952"/>
                    </a:lnTo>
                    <a:lnTo>
                      <a:pt x="16954" y="8888"/>
                    </a:lnTo>
                    <a:lnTo>
                      <a:pt x="17346" y="8800"/>
                    </a:lnTo>
                    <a:lnTo>
                      <a:pt x="17712" y="8699"/>
                    </a:lnTo>
                    <a:lnTo>
                      <a:pt x="18054" y="8572"/>
                    </a:lnTo>
                    <a:lnTo>
                      <a:pt x="18205" y="8509"/>
                    </a:lnTo>
                    <a:lnTo>
                      <a:pt x="18344" y="8433"/>
                    </a:lnTo>
                    <a:lnTo>
                      <a:pt x="18484" y="8357"/>
                    </a:lnTo>
                    <a:lnTo>
                      <a:pt x="18610" y="8269"/>
                    </a:lnTo>
                    <a:lnTo>
                      <a:pt x="18661" y="8218"/>
                    </a:lnTo>
                    <a:lnTo>
                      <a:pt x="18711" y="8180"/>
                    </a:lnTo>
                    <a:lnTo>
                      <a:pt x="18749" y="8130"/>
                    </a:lnTo>
                    <a:lnTo>
                      <a:pt x="18774" y="8079"/>
                    </a:lnTo>
                    <a:lnTo>
                      <a:pt x="18800" y="8016"/>
                    </a:lnTo>
                    <a:lnTo>
                      <a:pt x="18812" y="7965"/>
                    </a:lnTo>
                    <a:lnTo>
                      <a:pt x="18825" y="7915"/>
                    </a:lnTo>
                    <a:lnTo>
                      <a:pt x="18812" y="7852"/>
                    </a:lnTo>
                    <a:lnTo>
                      <a:pt x="18787" y="7725"/>
                    </a:lnTo>
                    <a:lnTo>
                      <a:pt x="18736" y="7599"/>
                    </a:lnTo>
                    <a:lnTo>
                      <a:pt x="18661" y="7472"/>
                    </a:lnTo>
                    <a:lnTo>
                      <a:pt x="18547" y="7333"/>
                    </a:lnTo>
                    <a:lnTo>
                      <a:pt x="18420" y="7194"/>
                    </a:lnTo>
                    <a:lnTo>
                      <a:pt x="18269" y="7042"/>
                    </a:lnTo>
                    <a:lnTo>
                      <a:pt x="18104" y="6903"/>
                    </a:lnTo>
                    <a:lnTo>
                      <a:pt x="17927" y="6752"/>
                    </a:lnTo>
                    <a:lnTo>
                      <a:pt x="17725" y="6600"/>
                    </a:lnTo>
                    <a:lnTo>
                      <a:pt x="17510" y="6448"/>
                    </a:lnTo>
                    <a:lnTo>
                      <a:pt x="17042" y="6145"/>
                    </a:lnTo>
                    <a:lnTo>
                      <a:pt x="16549" y="5841"/>
                    </a:lnTo>
                    <a:lnTo>
                      <a:pt x="16018" y="5538"/>
                    </a:lnTo>
                    <a:lnTo>
                      <a:pt x="15500" y="5260"/>
                    </a:lnTo>
                    <a:lnTo>
                      <a:pt x="14969" y="5007"/>
                    </a:lnTo>
                    <a:lnTo>
                      <a:pt x="14476" y="4767"/>
                    </a:lnTo>
                    <a:lnTo>
                      <a:pt x="14008" y="4552"/>
                    </a:lnTo>
                    <a:lnTo>
                      <a:pt x="13591" y="4375"/>
                    </a:lnTo>
                    <a:lnTo>
                      <a:pt x="13237" y="4223"/>
                    </a:lnTo>
                    <a:lnTo>
                      <a:pt x="12933" y="4109"/>
                    </a:lnTo>
                    <a:lnTo>
                      <a:pt x="12655" y="3983"/>
                    </a:lnTo>
                    <a:lnTo>
                      <a:pt x="12415" y="3869"/>
                    </a:lnTo>
                    <a:lnTo>
                      <a:pt x="12188" y="3755"/>
                    </a:lnTo>
                    <a:lnTo>
                      <a:pt x="11998" y="3642"/>
                    </a:lnTo>
                    <a:lnTo>
                      <a:pt x="11834" y="3541"/>
                    </a:lnTo>
                    <a:lnTo>
                      <a:pt x="11568" y="3351"/>
                    </a:lnTo>
                    <a:lnTo>
                      <a:pt x="11378" y="3199"/>
                    </a:lnTo>
                    <a:lnTo>
                      <a:pt x="11265" y="3085"/>
                    </a:lnTo>
                    <a:lnTo>
                      <a:pt x="11201" y="3010"/>
                    </a:lnTo>
                    <a:lnTo>
                      <a:pt x="11176" y="2972"/>
                    </a:lnTo>
                    <a:lnTo>
                      <a:pt x="11050" y="2997"/>
                    </a:lnTo>
                    <a:lnTo>
                      <a:pt x="10670" y="3060"/>
                    </a:lnTo>
                    <a:lnTo>
                      <a:pt x="10064" y="3123"/>
                    </a:lnTo>
                    <a:lnTo>
                      <a:pt x="9697" y="3161"/>
                    </a:lnTo>
                    <a:lnTo>
                      <a:pt x="9280" y="3174"/>
                    </a:lnTo>
                    <a:lnTo>
                      <a:pt x="8837" y="3199"/>
                    </a:lnTo>
                    <a:lnTo>
                      <a:pt x="8344" y="3199"/>
                    </a:lnTo>
                    <a:lnTo>
                      <a:pt x="7839" y="3187"/>
                    </a:lnTo>
                    <a:lnTo>
                      <a:pt x="7295" y="3161"/>
                    </a:lnTo>
                    <a:lnTo>
                      <a:pt x="6739" y="3111"/>
                    </a:lnTo>
                    <a:lnTo>
                      <a:pt x="6157" y="3035"/>
                    </a:lnTo>
                    <a:lnTo>
                      <a:pt x="5563" y="2934"/>
                    </a:lnTo>
                    <a:lnTo>
                      <a:pt x="4956" y="2807"/>
                    </a:lnTo>
                    <a:lnTo>
                      <a:pt x="4653" y="2731"/>
                    </a:lnTo>
                    <a:lnTo>
                      <a:pt x="4374" y="2643"/>
                    </a:lnTo>
                    <a:lnTo>
                      <a:pt x="4109" y="2554"/>
                    </a:lnTo>
                    <a:lnTo>
                      <a:pt x="3844" y="2466"/>
                    </a:lnTo>
                    <a:lnTo>
                      <a:pt x="3603" y="2365"/>
                    </a:lnTo>
                    <a:lnTo>
                      <a:pt x="3363" y="2264"/>
                    </a:lnTo>
                    <a:lnTo>
                      <a:pt x="3148" y="2150"/>
                    </a:lnTo>
                    <a:lnTo>
                      <a:pt x="2933" y="2049"/>
                    </a:lnTo>
                    <a:lnTo>
                      <a:pt x="2744" y="1935"/>
                    </a:lnTo>
                    <a:lnTo>
                      <a:pt x="2554" y="1808"/>
                    </a:lnTo>
                    <a:lnTo>
                      <a:pt x="2213" y="1581"/>
                    </a:lnTo>
                    <a:lnTo>
                      <a:pt x="1922" y="1353"/>
                    </a:lnTo>
                    <a:lnTo>
                      <a:pt x="1656" y="1113"/>
                    </a:lnTo>
                    <a:lnTo>
                      <a:pt x="1441" y="898"/>
                    </a:lnTo>
                    <a:lnTo>
                      <a:pt x="1264" y="683"/>
                    </a:lnTo>
                    <a:lnTo>
                      <a:pt x="1113" y="506"/>
                    </a:lnTo>
                    <a:lnTo>
                      <a:pt x="999" y="329"/>
                    </a:lnTo>
                    <a:lnTo>
                      <a:pt x="910" y="203"/>
                    </a:lnTo>
                    <a:lnTo>
                      <a:pt x="847" y="89"/>
                    </a:lnTo>
                    <a:lnTo>
                      <a:pt x="809" y="1"/>
                    </a:lnTo>
                    <a:close/>
                  </a:path>
                </a:pathLst>
              </a:custGeom>
              <a:solidFill>
                <a:srgbClr val="63567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10" name="Google Shape;93;p16">
                <a:extLst>
                  <a:ext uri="{FF2B5EF4-FFF2-40B4-BE49-F238E27FC236}">
                    <a16:creationId xmlns:a16="http://schemas.microsoft.com/office/drawing/2014/main" id="{BD5AA634-67AF-F14C-A880-143D6CFDD9A5}"/>
                  </a:ext>
                </a:extLst>
              </p:cNvPr>
              <p:cNvSpPr/>
              <p:nvPr/>
            </p:nvSpPr>
            <p:spPr>
              <a:xfrm>
                <a:off x="1978875" y="3998950"/>
                <a:ext cx="694400" cy="1218775"/>
              </a:xfrm>
              <a:custGeom>
                <a:avLst/>
                <a:gdLst/>
                <a:ahLst/>
                <a:cxnLst/>
                <a:rect l="l" t="t" r="r" b="b"/>
                <a:pathLst>
                  <a:path w="27776" h="48751" extrusionOk="0">
                    <a:moveTo>
                      <a:pt x="0" y="1"/>
                    </a:moveTo>
                    <a:lnTo>
                      <a:pt x="114" y="11467"/>
                    </a:lnTo>
                    <a:lnTo>
                      <a:pt x="13970" y="13022"/>
                    </a:lnTo>
                    <a:lnTo>
                      <a:pt x="13995" y="13098"/>
                    </a:lnTo>
                    <a:lnTo>
                      <a:pt x="14084" y="13351"/>
                    </a:lnTo>
                    <a:lnTo>
                      <a:pt x="14223" y="13857"/>
                    </a:lnTo>
                    <a:lnTo>
                      <a:pt x="14312" y="14223"/>
                    </a:lnTo>
                    <a:lnTo>
                      <a:pt x="14413" y="14666"/>
                    </a:lnTo>
                    <a:lnTo>
                      <a:pt x="14514" y="15209"/>
                    </a:lnTo>
                    <a:lnTo>
                      <a:pt x="14640" y="15854"/>
                    </a:lnTo>
                    <a:lnTo>
                      <a:pt x="14767" y="16613"/>
                    </a:lnTo>
                    <a:lnTo>
                      <a:pt x="14893" y="17485"/>
                    </a:lnTo>
                    <a:lnTo>
                      <a:pt x="15045" y="18484"/>
                    </a:lnTo>
                    <a:lnTo>
                      <a:pt x="15197" y="19609"/>
                    </a:lnTo>
                    <a:lnTo>
                      <a:pt x="15348" y="20886"/>
                    </a:lnTo>
                    <a:lnTo>
                      <a:pt x="15513" y="22302"/>
                    </a:lnTo>
                    <a:lnTo>
                      <a:pt x="15626" y="23200"/>
                    </a:lnTo>
                    <a:lnTo>
                      <a:pt x="15765" y="24135"/>
                    </a:lnTo>
                    <a:lnTo>
                      <a:pt x="15942" y="25109"/>
                    </a:lnTo>
                    <a:lnTo>
                      <a:pt x="16132" y="26120"/>
                    </a:lnTo>
                    <a:lnTo>
                      <a:pt x="16347" y="27144"/>
                    </a:lnTo>
                    <a:lnTo>
                      <a:pt x="16575" y="28193"/>
                    </a:lnTo>
                    <a:lnTo>
                      <a:pt x="16827" y="29268"/>
                    </a:lnTo>
                    <a:lnTo>
                      <a:pt x="17106" y="30355"/>
                    </a:lnTo>
                    <a:lnTo>
                      <a:pt x="17384" y="31443"/>
                    </a:lnTo>
                    <a:lnTo>
                      <a:pt x="17674" y="32530"/>
                    </a:lnTo>
                    <a:lnTo>
                      <a:pt x="17978" y="33630"/>
                    </a:lnTo>
                    <a:lnTo>
                      <a:pt x="18294" y="34717"/>
                    </a:lnTo>
                    <a:lnTo>
                      <a:pt x="18926" y="36866"/>
                    </a:lnTo>
                    <a:lnTo>
                      <a:pt x="19571" y="38940"/>
                    </a:lnTo>
                    <a:lnTo>
                      <a:pt x="20203" y="40899"/>
                    </a:lnTo>
                    <a:lnTo>
                      <a:pt x="20797" y="42720"/>
                    </a:lnTo>
                    <a:lnTo>
                      <a:pt x="21353" y="44351"/>
                    </a:lnTo>
                    <a:lnTo>
                      <a:pt x="21846" y="45766"/>
                    </a:lnTo>
                    <a:lnTo>
                      <a:pt x="22567" y="47815"/>
                    </a:lnTo>
                    <a:lnTo>
                      <a:pt x="22845" y="48560"/>
                    </a:lnTo>
                    <a:lnTo>
                      <a:pt x="23060" y="48586"/>
                    </a:lnTo>
                    <a:lnTo>
                      <a:pt x="23642" y="48649"/>
                    </a:lnTo>
                    <a:lnTo>
                      <a:pt x="24451" y="48712"/>
                    </a:lnTo>
                    <a:lnTo>
                      <a:pt x="24906" y="48737"/>
                    </a:lnTo>
                    <a:lnTo>
                      <a:pt x="25374" y="48750"/>
                    </a:lnTo>
                    <a:lnTo>
                      <a:pt x="25842" y="48750"/>
                    </a:lnTo>
                    <a:lnTo>
                      <a:pt x="26284" y="48725"/>
                    </a:lnTo>
                    <a:lnTo>
                      <a:pt x="26701" y="48687"/>
                    </a:lnTo>
                    <a:lnTo>
                      <a:pt x="26891" y="48649"/>
                    </a:lnTo>
                    <a:lnTo>
                      <a:pt x="27068" y="48611"/>
                    </a:lnTo>
                    <a:lnTo>
                      <a:pt x="27232" y="48573"/>
                    </a:lnTo>
                    <a:lnTo>
                      <a:pt x="27384" y="48523"/>
                    </a:lnTo>
                    <a:lnTo>
                      <a:pt x="27510" y="48459"/>
                    </a:lnTo>
                    <a:lnTo>
                      <a:pt x="27611" y="48383"/>
                    </a:lnTo>
                    <a:lnTo>
                      <a:pt x="27687" y="48308"/>
                    </a:lnTo>
                    <a:lnTo>
                      <a:pt x="27751" y="48219"/>
                    </a:lnTo>
                    <a:lnTo>
                      <a:pt x="27776" y="48118"/>
                    </a:lnTo>
                    <a:lnTo>
                      <a:pt x="27776" y="48004"/>
                    </a:lnTo>
                    <a:lnTo>
                      <a:pt x="27485" y="45627"/>
                    </a:lnTo>
                    <a:lnTo>
                      <a:pt x="27232" y="43326"/>
                    </a:lnTo>
                    <a:lnTo>
                      <a:pt x="26992" y="41101"/>
                    </a:lnTo>
                    <a:lnTo>
                      <a:pt x="26790" y="38952"/>
                    </a:lnTo>
                    <a:lnTo>
                      <a:pt x="26613" y="36879"/>
                    </a:lnTo>
                    <a:lnTo>
                      <a:pt x="26448" y="34881"/>
                    </a:lnTo>
                    <a:lnTo>
                      <a:pt x="26297" y="32960"/>
                    </a:lnTo>
                    <a:lnTo>
                      <a:pt x="26158" y="31101"/>
                    </a:lnTo>
                    <a:lnTo>
                      <a:pt x="25905" y="27599"/>
                    </a:lnTo>
                    <a:lnTo>
                      <a:pt x="25665" y="24375"/>
                    </a:lnTo>
                    <a:lnTo>
                      <a:pt x="25538" y="22846"/>
                    </a:lnTo>
                    <a:lnTo>
                      <a:pt x="25399" y="21392"/>
                    </a:lnTo>
                    <a:lnTo>
                      <a:pt x="25260" y="20001"/>
                    </a:lnTo>
                    <a:lnTo>
                      <a:pt x="25096" y="18661"/>
                    </a:lnTo>
                    <a:lnTo>
                      <a:pt x="24919" y="17384"/>
                    </a:lnTo>
                    <a:lnTo>
                      <a:pt x="24830" y="16765"/>
                    </a:lnTo>
                    <a:lnTo>
                      <a:pt x="24729" y="16158"/>
                    </a:lnTo>
                    <a:lnTo>
                      <a:pt x="24615" y="15563"/>
                    </a:lnTo>
                    <a:lnTo>
                      <a:pt x="24501" y="14995"/>
                    </a:lnTo>
                    <a:lnTo>
                      <a:pt x="24388" y="14426"/>
                    </a:lnTo>
                    <a:lnTo>
                      <a:pt x="24261" y="13882"/>
                    </a:lnTo>
                    <a:lnTo>
                      <a:pt x="24122" y="13338"/>
                    </a:lnTo>
                    <a:lnTo>
                      <a:pt x="23983" y="12820"/>
                    </a:lnTo>
                    <a:lnTo>
                      <a:pt x="23831" y="12302"/>
                    </a:lnTo>
                    <a:lnTo>
                      <a:pt x="23667" y="11809"/>
                    </a:lnTo>
                    <a:lnTo>
                      <a:pt x="23503" y="11316"/>
                    </a:lnTo>
                    <a:lnTo>
                      <a:pt x="23326" y="10848"/>
                    </a:lnTo>
                    <a:lnTo>
                      <a:pt x="23136" y="10380"/>
                    </a:lnTo>
                    <a:lnTo>
                      <a:pt x="22934" y="9938"/>
                    </a:lnTo>
                    <a:lnTo>
                      <a:pt x="22731" y="9495"/>
                    </a:lnTo>
                    <a:lnTo>
                      <a:pt x="22504" y="9065"/>
                    </a:lnTo>
                    <a:lnTo>
                      <a:pt x="22276" y="8648"/>
                    </a:lnTo>
                    <a:lnTo>
                      <a:pt x="22036" y="8243"/>
                    </a:lnTo>
                    <a:lnTo>
                      <a:pt x="21771" y="7852"/>
                    </a:lnTo>
                    <a:lnTo>
                      <a:pt x="21505" y="7472"/>
                    </a:lnTo>
                    <a:lnTo>
                      <a:pt x="21214" y="7106"/>
                    </a:lnTo>
                    <a:lnTo>
                      <a:pt x="20924" y="6739"/>
                    </a:lnTo>
                    <a:lnTo>
                      <a:pt x="20608" y="6385"/>
                    </a:lnTo>
                    <a:lnTo>
                      <a:pt x="20291" y="6044"/>
                    </a:lnTo>
                    <a:lnTo>
                      <a:pt x="19950" y="5715"/>
                    </a:lnTo>
                    <a:lnTo>
                      <a:pt x="19596" y="5386"/>
                    </a:lnTo>
                    <a:lnTo>
                      <a:pt x="19217" y="5083"/>
                    </a:lnTo>
                    <a:lnTo>
                      <a:pt x="18825" y="4779"/>
                    </a:lnTo>
                    <a:lnTo>
                      <a:pt x="18420" y="4476"/>
                    </a:lnTo>
                    <a:lnTo>
                      <a:pt x="18003" y="4198"/>
                    </a:lnTo>
                    <a:lnTo>
                      <a:pt x="17814" y="4071"/>
                    </a:lnTo>
                    <a:lnTo>
                      <a:pt x="17599" y="3958"/>
                    </a:lnTo>
                    <a:lnTo>
                      <a:pt x="17143" y="3717"/>
                    </a:lnTo>
                    <a:lnTo>
                      <a:pt x="16638" y="3490"/>
                    </a:lnTo>
                    <a:lnTo>
                      <a:pt x="16094" y="3275"/>
                    </a:lnTo>
                    <a:lnTo>
                      <a:pt x="15500" y="3060"/>
                    </a:lnTo>
                    <a:lnTo>
                      <a:pt x="14868" y="2845"/>
                    </a:lnTo>
                    <a:lnTo>
                      <a:pt x="14210" y="2643"/>
                    </a:lnTo>
                    <a:lnTo>
                      <a:pt x="13515" y="2453"/>
                    </a:lnTo>
                    <a:lnTo>
                      <a:pt x="12807" y="2264"/>
                    </a:lnTo>
                    <a:lnTo>
                      <a:pt x="12074" y="2074"/>
                    </a:lnTo>
                    <a:lnTo>
                      <a:pt x="11328" y="1897"/>
                    </a:lnTo>
                    <a:lnTo>
                      <a:pt x="10569" y="1733"/>
                    </a:lnTo>
                    <a:lnTo>
                      <a:pt x="9798" y="1568"/>
                    </a:lnTo>
                    <a:lnTo>
                      <a:pt x="9027" y="1416"/>
                    </a:lnTo>
                    <a:lnTo>
                      <a:pt x="7510" y="1126"/>
                    </a:lnTo>
                    <a:lnTo>
                      <a:pt x="6043" y="873"/>
                    </a:lnTo>
                    <a:lnTo>
                      <a:pt x="4653" y="645"/>
                    </a:lnTo>
                    <a:lnTo>
                      <a:pt x="3376" y="456"/>
                    </a:lnTo>
                    <a:lnTo>
                      <a:pt x="2251" y="291"/>
                    </a:lnTo>
                    <a:lnTo>
                      <a:pt x="607" y="76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783F0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11" name="Google Shape;94;p16">
                <a:extLst>
                  <a:ext uri="{FF2B5EF4-FFF2-40B4-BE49-F238E27FC236}">
                    <a16:creationId xmlns:a16="http://schemas.microsoft.com/office/drawing/2014/main" id="{17D96423-16EF-16AB-8859-B9A5B7678B16}"/>
                  </a:ext>
                </a:extLst>
              </p:cNvPr>
              <p:cNvSpPr/>
              <p:nvPr/>
            </p:nvSpPr>
            <p:spPr>
              <a:xfrm>
                <a:off x="1269000" y="2908525"/>
                <a:ext cx="586625" cy="961500"/>
              </a:xfrm>
              <a:custGeom>
                <a:avLst/>
                <a:gdLst/>
                <a:ahLst/>
                <a:cxnLst/>
                <a:rect l="l" t="t" r="r" b="b"/>
                <a:pathLst>
                  <a:path w="23465" h="38460" extrusionOk="0">
                    <a:moveTo>
                      <a:pt x="9672" y="1"/>
                    </a:moveTo>
                    <a:lnTo>
                      <a:pt x="8863" y="26"/>
                    </a:lnTo>
                    <a:lnTo>
                      <a:pt x="8066" y="64"/>
                    </a:lnTo>
                    <a:lnTo>
                      <a:pt x="7270" y="115"/>
                    </a:lnTo>
                    <a:lnTo>
                      <a:pt x="6498" y="190"/>
                    </a:lnTo>
                    <a:lnTo>
                      <a:pt x="5753" y="279"/>
                    </a:lnTo>
                    <a:lnTo>
                      <a:pt x="5019" y="393"/>
                    </a:lnTo>
                    <a:lnTo>
                      <a:pt x="4324" y="532"/>
                    </a:lnTo>
                    <a:lnTo>
                      <a:pt x="3667" y="683"/>
                    </a:lnTo>
                    <a:lnTo>
                      <a:pt x="3350" y="772"/>
                    </a:lnTo>
                    <a:lnTo>
                      <a:pt x="3047" y="860"/>
                    </a:lnTo>
                    <a:lnTo>
                      <a:pt x="2744" y="962"/>
                    </a:lnTo>
                    <a:lnTo>
                      <a:pt x="2466" y="1063"/>
                    </a:lnTo>
                    <a:lnTo>
                      <a:pt x="2200" y="1164"/>
                    </a:lnTo>
                    <a:lnTo>
                      <a:pt x="1947" y="1290"/>
                    </a:lnTo>
                    <a:lnTo>
                      <a:pt x="1694" y="1404"/>
                    </a:lnTo>
                    <a:lnTo>
                      <a:pt x="1467" y="1531"/>
                    </a:lnTo>
                    <a:lnTo>
                      <a:pt x="1264" y="1670"/>
                    </a:lnTo>
                    <a:lnTo>
                      <a:pt x="1062" y="1809"/>
                    </a:lnTo>
                    <a:lnTo>
                      <a:pt x="873" y="1948"/>
                    </a:lnTo>
                    <a:lnTo>
                      <a:pt x="708" y="2099"/>
                    </a:lnTo>
                    <a:lnTo>
                      <a:pt x="569" y="2264"/>
                    </a:lnTo>
                    <a:lnTo>
                      <a:pt x="430" y="2428"/>
                    </a:lnTo>
                    <a:lnTo>
                      <a:pt x="316" y="2592"/>
                    </a:lnTo>
                    <a:lnTo>
                      <a:pt x="228" y="2769"/>
                    </a:lnTo>
                    <a:lnTo>
                      <a:pt x="152" y="2959"/>
                    </a:lnTo>
                    <a:lnTo>
                      <a:pt x="101" y="3149"/>
                    </a:lnTo>
                    <a:lnTo>
                      <a:pt x="63" y="3351"/>
                    </a:lnTo>
                    <a:lnTo>
                      <a:pt x="38" y="3579"/>
                    </a:lnTo>
                    <a:lnTo>
                      <a:pt x="13" y="3806"/>
                    </a:lnTo>
                    <a:lnTo>
                      <a:pt x="0" y="4046"/>
                    </a:lnTo>
                    <a:lnTo>
                      <a:pt x="0" y="4299"/>
                    </a:lnTo>
                    <a:lnTo>
                      <a:pt x="13" y="4565"/>
                    </a:lnTo>
                    <a:lnTo>
                      <a:pt x="51" y="5134"/>
                    </a:lnTo>
                    <a:lnTo>
                      <a:pt x="114" y="5740"/>
                    </a:lnTo>
                    <a:lnTo>
                      <a:pt x="203" y="6385"/>
                    </a:lnTo>
                    <a:lnTo>
                      <a:pt x="329" y="7055"/>
                    </a:lnTo>
                    <a:lnTo>
                      <a:pt x="468" y="7751"/>
                    </a:lnTo>
                    <a:lnTo>
                      <a:pt x="632" y="8471"/>
                    </a:lnTo>
                    <a:lnTo>
                      <a:pt x="809" y="9217"/>
                    </a:lnTo>
                    <a:lnTo>
                      <a:pt x="1012" y="9963"/>
                    </a:lnTo>
                    <a:lnTo>
                      <a:pt x="1227" y="10722"/>
                    </a:lnTo>
                    <a:lnTo>
                      <a:pt x="1454" y="11493"/>
                    </a:lnTo>
                    <a:lnTo>
                      <a:pt x="1682" y="12264"/>
                    </a:lnTo>
                    <a:lnTo>
                      <a:pt x="2175" y="13781"/>
                    </a:lnTo>
                    <a:lnTo>
                      <a:pt x="2668" y="15260"/>
                    </a:lnTo>
                    <a:lnTo>
                      <a:pt x="3161" y="16651"/>
                    </a:lnTo>
                    <a:lnTo>
                      <a:pt x="3629" y="17915"/>
                    </a:lnTo>
                    <a:lnTo>
                      <a:pt x="4046" y="19040"/>
                    </a:lnTo>
                    <a:lnTo>
                      <a:pt x="4412" y="19963"/>
                    </a:lnTo>
                    <a:lnTo>
                      <a:pt x="4691" y="20671"/>
                    </a:lnTo>
                    <a:lnTo>
                      <a:pt x="4931" y="21278"/>
                    </a:lnTo>
                    <a:lnTo>
                      <a:pt x="6144" y="25539"/>
                    </a:lnTo>
                    <a:lnTo>
                      <a:pt x="5272" y="28409"/>
                    </a:lnTo>
                    <a:lnTo>
                      <a:pt x="5120" y="28623"/>
                    </a:lnTo>
                    <a:lnTo>
                      <a:pt x="4969" y="28851"/>
                    </a:lnTo>
                    <a:lnTo>
                      <a:pt x="4817" y="29104"/>
                    </a:lnTo>
                    <a:lnTo>
                      <a:pt x="4665" y="29357"/>
                    </a:lnTo>
                    <a:lnTo>
                      <a:pt x="4375" y="29926"/>
                    </a:lnTo>
                    <a:lnTo>
                      <a:pt x="4071" y="30520"/>
                    </a:lnTo>
                    <a:lnTo>
                      <a:pt x="3793" y="31139"/>
                    </a:lnTo>
                    <a:lnTo>
                      <a:pt x="3515" y="31771"/>
                    </a:lnTo>
                    <a:lnTo>
                      <a:pt x="3249" y="32404"/>
                    </a:lnTo>
                    <a:lnTo>
                      <a:pt x="3009" y="33023"/>
                    </a:lnTo>
                    <a:lnTo>
                      <a:pt x="2567" y="34174"/>
                    </a:lnTo>
                    <a:lnTo>
                      <a:pt x="2238" y="35122"/>
                    </a:lnTo>
                    <a:lnTo>
                      <a:pt x="2023" y="35767"/>
                    </a:lnTo>
                    <a:lnTo>
                      <a:pt x="1947" y="35994"/>
                    </a:lnTo>
                    <a:lnTo>
                      <a:pt x="2478" y="36120"/>
                    </a:lnTo>
                    <a:lnTo>
                      <a:pt x="3907" y="36437"/>
                    </a:lnTo>
                    <a:lnTo>
                      <a:pt x="4893" y="36651"/>
                    </a:lnTo>
                    <a:lnTo>
                      <a:pt x="6018" y="36879"/>
                    </a:lnTo>
                    <a:lnTo>
                      <a:pt x="7244" y="37132"/>
                    </a:lnTo>
                    <a:lnTo>
                      <a:pt x="8559" y="37385"/>
                    </a:lnTo>
                    <a:lnTo>
                      <a:pt x="9912" y="37625"/>
                    </a:lnTo>
                    <a:lnTo>
                      <a:pt x="11290" y="37853"/>
                    </a:lnTo>
                    <a:lnTo>
                      <a:pt x="12655" y="38055"/>
                    </a:lnTo>
                    <a:lnTo>
                      <a:pt x="13325" y="38143"/>
                    </a:lnTo>
                    <a:lnTo>
                      <a:pt x="13970" y="38232"/>
                    </a:lnTo>
                    <a:lnTo>
                      <a:pt x="14615" y="38308"/>
                    </a:lnTo>
                    <a:lnTo>
                      <a:pt x="15222" y="38358"/>
                    </a:lnTo>
                    <a:lnTo>
                      <a:pt x="15816" y="38409"/>
                    </a:lnTo>
                    <a:lnTo>
                      <a:pt x="16385" y="38447"/>
                    </a:lnTo>
                    <a:lnTo>
                      <a:pt x="16916" y="38459"/>
                    </a:lnTo>
                    <a:lnTo>
                      <a:pt x="17409" y="38459"/>
                    </a:lnTo>
                    <a:lnTo>
                      <a:pt x="17864" y="38447"/>
                    </a:lnTo>
                    <a:lnTo>
                      <a:pt x="18269" y="38409"/>
                    </a:lnTo>
                    <a:lnTo>
                      <a:pt x="18648" y="38371"/>
                    </a:lnTo>
                    <a:lnTo>
                      <a:pt x="19015" y="38308"/>
                    </a:lnTo>
                    <a:lnTo>
                      <a:pt x="19356" y="38244"/>
                    </a:lnTo>
                    <a:lnTo>
                      <a:pt x="19685" y="38181"/>
                    </a:lnTo>
                    <a:lnTo>
                      <a:pt x="19988" y="38105"/>
                    </a:lnTo>
                    <a:lnTo>
                      <a:pt x="20291" y="38017"/>
                    </a:lnTo>
                    <a:lnTo>
                      <a:pt x="20570" y="37928"/>
                    </a:lnTo>
                    <a:lnTo>
                      <a:pt x="20822" y="37840"/>
                    </a:lnTo>
                    <a:lnTo>
                      <a:pt x="21075" y="37751"/>
                    </a:lnTo>
                    <a:lnTo>
                      <a:pt x="21303" y="37650"/>
                    </a:lnTo>
                    <a:lnTo>
                      <a:pt x="21530" y="37549"/>
                    </a:lnTo>
                    <a:lnTo>
                      <a:pt x="21733" y="37448"/>
                    </a:lnTo>
                    <a:lnTo>
                      <a:pt x="22099" y="37246"/>
                    </a:lnTo>
                    <a:lnTo>
                      <a:pt x="22415" y="37031"/>
                    </a:lnTo>
                    <a:lnTo>
                      <a:pt x="22681" y="36828"/>
                    </a:lnTo>
                    <a:lnTo>
                      <a:pt x="22896" y="36639"/>
                    </a:lnTo>
                    <a:lnTo>
                      <a:pt x="23085" y="36462"/>
                    </a:lnTo>
                    <a:lnTo>
                      <a:pt x="23224" y="36310"/>
                    </a:lnTo>
                    <a:lnTo>
                      <a:pt x="23326" y="36184"/>
                    </a:lnTo>
                    <a:lnTo>
                      <a:pt x="23389" y="36083"/>
                    </a:lnTo>
                    <a:lnTo>
                      <a:pt x="23452" y="35994"/>
                    </a:lnTo>
                    <a:lnTo>
                      <a:pt x="21315" y="21392"/>
                    </a:lnTo>
                    <a:lnTo>
                      <a:pt x="21442" y="21139"/>
                    </a:lnTo>
                    <a:lnTo>
                      <a:pt x="21594" y="20836"/>
                    </a:lnTo>
                    <a:lnTo>
                      <a:pt x="21771" y="20431"/>
                    </a:lnTo>
                    <a:lnTo>
                      <a:pt x="21986" y="19938"/>
                    </a:lnTo>
                    <a:lnTo>
                      <a:pt x="22226" y="19369"/>
                    </a:lnTo>
                    <a:lnTo>
                      <a:pt x="22453" y="18724"/>
                    </a:lnTo>
                    <a:lnTo>
                      <a:pt x="22693" y="18016"/>
                    </a:lnTo>
                    <a:lnTo>
                      <a:pt x="22807" y="17637"/>
                    </a:lnTo>
                    <a:lnTo>
                      <a:pt x="22921" y="17258"/>
                    </a:lnTo>
                    <a:lnTo>
                      <a:pt x="23022" y="16866"/>
                    </a:lnTo>
                    <a:lnTo>
                      <a:pt x="23111" y="16461"/>
                    </a:lnTo>
                    <a:lnTo>
                      <a:pt x="23199" y="16057"/>
                    </a:lnTo>
                    <a:lnTo>
                      <a:pt x="23275" y="15640"/>
                    </a:lnTo>
                    <a:lnTo>
                      <a:pt x="23338" y="15222"/>
                    </a:lnTo>
                    <a:lnTo>
                      <a:pt x="23401" y="14793"/>
                    </a:lnTo>
                    <a:lnTo>
                      <a:pt x="23439" y="14375"/>
                    </a:lnTo>
                    <a:lnTo>
                      <a:pt x="23465" y="13945"/>
                    </a:lnTo>
                    <a:lnTo>
                      <a:pt x="23465" y="13516"/>
                    </a:lnTo>
                    <a:lnTo>
                      <a:pt x="23452" y="13098"/>
                    </a:lnTo>
                    <a:lnTo>
                      <a:pt x="23427" y="12669"/>
                    </a:lnTo>
                    <a:lnTo>
                      <a:pt x="23376" y="12264"/>
                    </a:lnTo>
                    <a:lnTo>
                      <a:pt x="23300" y="11847"/>
                    </a:lnTo>
                    <a:lnTo>
                      <a:pt x="23212" y="11442"/>
                    </a:lnTo>
                    <a:lnTo>
                      <a:pt x="22972" y="10633"/>
                    </a:lnTo>
                    <a:lnTo>
                      <a:pt x="22719" y="9786"/>
                    </a:lnTo>
                    <a:lnTo>
                      <a:pt x="22428" y="8926"/>
                    </a:lnTo>
                    <a:lnTo>
                      <a:pt x="22137" y="8054"/>
                    </a:lnTo>
                    <a:lnTo>
                      <a:pt x="21821" y="7194"/>
                    </a:lnTo>
                    <a:lnTo>
                      <a:pt x="21505" y="6347"/>
                    </a:lnTo>
                    <a:lnTo>
                      <a:pt x="20898" y="4742"/>
                    </a:lnTo>
                    <a:lnTo>
                      <a:pt x="20329" y="3351"/>
                    </a:lnTo>
                    <a:lnTo>
                      <a:pt x="19874" y="2239"/>
                    </a:lnTo>
                    <a:lnTo>
                      <a:pt x="19444" y="1240"/>
                    </a:lnTo>
                    <a:lnTo>
                      <a:pt x="19280" y="1164"/>
                    </a:lnTo>
                    <a:lnTo>
                      <a:pt x="19103" y="1088"/>
                    </a:lnTo>
                    <a:lnTo>
                      <a:pt x="18686" y="949"/>
                    </a:lnTo>
                    <a:lnTo>
                      <a:pt x="18218" y="823"/>
                    </a:lnTo>
                    <a:lnTo>
                      <a:pt x="17687" y="696"/>
                    </a:lnTo>
                    <a:lnTo>
                      <a:pt x="17118" y="570"/>
                    </a:lnTo>
                    <a:lnTo>
                      <a:pt x="16499" y="456"/>
                    </a:lnTo>
                    <a:lnTo>
                      <a:pt x="15841" y="367"/>
                    </a:lnTo>
                    <a:lnTo>
                      <a:pt x="15146" y="266"/>
                    </a:lnTo>
                    <a:lnTo>
                      <a:pt x="14413" y="190"/>
                    </a:lnTo>
                    <a:lnTo>
                      <a:pt x="13667" y="127"/>
                    </a:lnTo>
                    <a:lnTo>
                      <a:pt x="12896" y="77"/>
                    </a:lnTo>
                    <a:lnTo>
                      <a:pt x="12099" y="39"/>
                    </a:lnTo>
                    <a:lnTo>
                      <a:pt x="11303" y="13"/>
                    </a:lnTo>
                    <a:lnTo>
                      <a:pt x="10493" y="1"/>
                    </a:lnTo>
                    <a:close/>
                  </a:path>
                </a:pathLst>
              </a:custGeom>
              <a:solidFill>
                <a:srgbClr val="63567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12" name="Google Shape;95;p16">
                <a:extLst>
                  <a:ext uri="{FF2B5EF4-FFF2-40B4-BE49-F238E27FC236}">
                    <a16:creationId xmlns:a16="http://schemas.microsoft.com/office/drawing/2014/main" id="{A57A765D-B061-35B3-5CB5-47FDB9B742C3}"/>
                  </a:ext>
                </a:extLst>
              </p:cNvPr>
              <p:cNvSpPr/>
              <p:nvPr/>
            </p:nvSpPr>
            <p:spPr>
              <a:xfrm>
                <a:off x="1509525" y="2517550"/>
                <a:ext cx="339775" cy="469700"/>
              </a:xfrm>
              <a:custGeom>
                <a:avLst/>
                <a:gdLst/>
                <a:ahLst/>
                <a:cxnLst/>
                <a:rect l="l" t="t" r="r" b="b"/>
                <a:pathLst>
                  <a:path w="13591" h="18788" extrusionOk="0">
                    <a:moveTo>
                      <a:pt x="1151" y="1"/>
                    </a:moveTo>
                    <a:lnTo>
                      <a:pt x="645" y="11506"/>
                    </a:lnTo>
                    <a:lnTo>
                      <a:pt x="51" y="14540"/>
                    </a:lnTo>
                    <a:lnTo>
                      <a:pt x="13" y="14767"/>
                    </a:lnTo>
                    <a:lnTo>
                      <a:pt x="0" y="15008"/>
                    </a:lnTo>
                    <a:lnTo>
                      <a:pt x="0" y="15235"/>
                    </a:lnTo>
                    <a:lnTo>
                      <a:pt x="38" y="15463"/>
                    </a:lnTo>
                    <a:lnTo>
                      <a:pt x="76" y="15690"/>
                    </a:lnTo>
                    <a:lnTo>
                      <a:pt x="152" y="15905"/>
                    </a:lnTo>
                    <a:lnTo>
                      <a:pt x="240" y="16120"/>
                    </a:lnTo>
                    <a:lnTo>
                      <a:pt x="342" y="16322"/>
                    </a:lnTo>
                    <a:lnTo>
                      <a:pt x="455" y="16512"/>
                    </a:lnTo>
                    <a:lnTo>
                      <a:pt x="594" y="16689"/>
                    </a:lnTo>
                    <a:lnTo>
                      <a:pt x="746" y="16866"/>
                    </a:lnTo>
                    <a:lnTo>
                      <a:pt x="923" y="17018"/>
                    </a:lnTo>
                    <a:lnTo>
                      <a:pt x="1100" y="17157"/>
                    </a:lnTo>
                    <a:lnTo>
                      <a:pt x="1302" y="17283"/>
                    </a:lnTo>
                    <a:lnTo>
                      <a:pt x="1505" y="17397"/>
                    </a:lnTo>
                    <a:lnTo>
                      <a:pt x="1732" y="17486"/>
                    </a:lnTo>
                    <a:lnTo>
                      <a:pt x="5462" y="18788"/>
                    </a:lnTo>
                    <a:lnTo>
                      <a:pt x="6182" y="14679"/>
                    </a:lnTo>
                    <a:lnTo>
                      <a:pt x="6359" y="14692"/>
                    </a:lnTo>
                    <a:lnTo>
                      <a:pt x="6827" y="14704"/>
                    </a:lnTo>
                    <a:lnTo>
                      <a:pt x="7143" y="14692"/>
                    </a:lnTo>
                    <a:lnTo>
                      <a:pt x="7522" y="14679"/>
                    </a:lnTo>
                    <a:lnTo>
                      <a:pt x="7927" y="14641"/>
                    </a:lnTo>
                    <a:lnTo>
                      <a:pt x="8369" y="14578"/>
                    </a:lnTo>
                    <a:lnTo>
                      <a:pt x="8825" y="14502"/>
                    </a:lnTo>
                    <a:lnTo>
                      <a:pt x="9305" y="14388"/>
                    </a:lnTo>
                    <a:lnTo>
                      <a:pt x="9545" y="14325"/>
                    </a:lnTo>
                    <a:lnTo>
                      <a:pt x="9785" y="14249"/>
                    </a:lnTo>
                    <a:lnTo>
                      <a:pt x="10026" y="14173"/>
                    </a:lnTo>
                    <a:lnTo>
                      <a:pt x="10253" y="14072"/>
                    </a:lnTo>
                    <a:lnTo>
                      <a:pt x="10493" y="13971"/>
                    </a:lnTo>
                    <a:lnTo>
                      <a:pt x="10721" y="13857"/>
                    </a:lnTo>
                    <a:lnTo>
                      <a:pt x="10936" y="13743"/>
                    </a:lnTo>
                    <a:lnTo>
                      <a:pt x="11163" y="13604"/>
                    </a:lnTo>
                    <a:lnTo>
                      <a:pt x="11366" y="13453"/>
                    </a:lnTo>
                    <a:lnTo>
                      <a:pt x="11568" y="13301"/>
                    </a:lnTo>
                    <a:lnTo>
                      <a:pt x="11758" y="13124"/>
                    </a:lnTo>
                    <a:lnTo>
                      <a:pt x="11935" y="12934"/>
                    </a:lnTo>
                    <a:lnTo>
                      <a:pt x="12023" y="12833"/>
                    </a:lnTo>
                    <a:lnTo>
                      <a:pt x="12099" y="12719"/>
                    </a:lnTo>
                    <a:lnTo>
                      <a:pt x="12188" y="12606"/>
                    </a:lnTo>
                    <a:lnTo>
                      <a:pt x="12263" y="12466"/>
                    </a:lnTo>
                    <a:lnTo>
                      <a:pt x="12402" y="12176"/>
                    </a:lnTo>
                    <a:lnTo>
                      <a:pt x="12542" y="11847"/>
                    </a:lnTo>
                    <a:lnTo>
                      <a:pt x="12655" y="11480"/>
                    </a:lnTo>
                    <a:lnTo>
                      <a:pt x="12769" y="11101"/>
                    </a:lnTo>
                    <a:lnTo>
                      <a:pt x="12883" y="10684"/>
                    </a:lnTo>
                    <a:lnTo>
                      <a:pt x="12971" y="10241"/>
                    </a:lnTo>
                    <a:lnTo>
                      <a:pt x="13060" y="9786"/>
                    </a:lnTo>
                    <a:lnTo>
                      <a:pt x="13136" y="9319"/>
                    </a:lnTo>
                    <a:lnTo>
                      <a:pt x="13212" y="8825"/>
                    </a:lnTo>
                    <a:lnTo>
                      <a:pt x="13275" y="8332"/>
                    </a:lnTo>
                    <a:lnTo>
                      <a:pt x="13376" y="7321"/>
                    </a:lnTo>
                    <a:lnTo>
                      <a:pt x="13452" y="6322"/>
                    </a:lnTo>
                    <a:lnTo>
                      <a:pt x="13515" y="5336"/>
                    </a:lnTo>
                    <a:lnTo>
                      <a:pt x="13553" y="4401"/>
                    </a:lnTo>
                    <a:lnTo>
                      <a:pt x="13578" y="3541"/>
                    </a:lnTo>
                    <a:lnTo>
                      <a:pt x="13591" y="2770"/>
                    </a:lnTo>
                    <a:lnTo>
                      <a:pt x="13591" y="1657"/>
                    </a:lnTo>
                    <a:lnTo>
                      <a:pt x="13591" y="1240"/>
                    </a:lnTo>
                    <a:lnTo>
                      <a:pt x="1151" y="1"/>
                    </a:lnTo>
                    <a:close/>
                  </a:path>
                </a:pathLst>
              </a:custGeom>
              <a:solidFill>
                <a:srgbClr val="783F0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13" name="Google Shape;96;p16">
                <a:extLst>
                  <a:ext uri="{FF2B5EF4-FFF2-40B4-BE49-F238E27FC236}">
                    <a16:creationId xmlns:a16="http://schemas.microsoft.com/office/drawing/2014/main" id="{FFD4C079-1D33-AACF-49F4-9FD1B7D83334}"/>
                  </a:ext>
                </a:extLst>
              </p:cNvPr>
              <p:cNvSpPr/>
              <p:nvPr/>
            </p:nvSpPr>
            <p:spPr>
              <a:xfrm>
                <a:off x="1598025" y="2821300"/>
                <a:ext cx="66075" cy="105900"/>
              </a:xfrm>
              <a:custGeom>
                <a:avLst/>
                <a:gdLst/>
                <a:ahLst/>
                <a:cxnLst/>
                <a:rect l="l" t="t" r="r" b="b"/>
                <a:pathLst>
                  <a:path w="2643" h="4236" extrusionOk="0">
                    <a:moveTo>
                      <a:pt x="25" y="0"/>
                    </a:moveTo>
                    <a:lnTo>
                      <a:pt x="13" y="140"/>
                    </a:lnTo>
                    <a:lnTo>
                      <a:pt x="0" y="304"/>
                    </a:lnTo>
                    <a:lnTo>
                      <a:pt x="0" y="519"/>
                    </a:lnTo>
                    <a:lnTo>
                      <a:pt x="13" y="772"/>
                    </a:lnTo>
                    <a:lnTo>
                      <a:pt x="38" y="1075"/>
                    </a:lnTo>
                    <a:lnTo>
                      <a:pt x="76" y="1391"/>
                    </a:lnTo>
                    <a:lnTo>
                      <a:pt x="152" y="1732"/>
                    </a:lnTo>
                    <a:lnTo>
                      <a:pt x="202" y="1909"/>
                    </a:lnTo>
                    <a:lnTo>
                      <a:pt x="253" y="2086"/>
                    </a:lnTo>
                    <a:lnTo>
                      <a:pt x="329" y="2263"/>
                    </a:lnTo>
                    <a:lnTo>
                      <a:pt x="405" y="2440"/>
                    </a:lnTo>
                    <a:lnTo>
                      <a:pt x="480" y="2617"/>
                    </a:lnTo>
                    <a:lnTo>
                      <a:pt x="582" y="2794"/>
                    </a:lnTo>
                    <a:lnTo>
                      <a:pt x="695" y="2971"/>
                    </a:lnTo>
                    <a:lnTo>
                      <a:pt x="822" y="3136"/>
                    </a:lnTo>
                    <a:lnTo>
                      <a:pt x="961" y="3300"/>
                    </a:lnTo>
                    <a:lnTo>
                      <a:pt x="1113" y="3464"/>
                    </a:lnTo>
                    <a:lnTo>
                      <a:pt x="1277" y="3616"/>
                    </a:lnTo>
                    <a:lnTo>
                      <a:pt x="1454" y="3755"/>
                    </a:lnTo>
                    <a:lnTo>
                      <a:pt x="1656" y="3894"/>
                    </a:lnTo>
                    <a:lnTo>
                      <a:pt x="1871" y="4021"/>
                    </a:lnTo>
                    <a:lnTo>
                      <a:pt x="2099" y="4135"/>
                    </a:lnTo>
                    <a:lnTo>
                      <a:pt x="2352" y="4236"/>
                    </a:lnTo>
                    <a:lnTo>
                      <a:pt x="2642" y="2529"/>
                    </a:lnTo>
                    <a:lnTo>
                      <a:pt x="2541" y="2491"/>
                    </a:lnTo>
                    <a:lnTo>
                      <a:pt x="2250" y="2339"/>
                    </a:lnTo>
                    <a:lnTo>
                      <a:pt x="1833" y="2124"/>
                    </a:lnTo>
                    <a:lnTo>
                      <a:pt x="1606" y="1973"/>
                    </a:lnTo>
                    <a:lnTo>
                      <a:pt x="1365" y="1821"/>
                    </a:lnTo>
                    <a:lnTo>
                      <a:pt x="1125" y="1644"/>
                    </a:lnTo>
                    <a:lnTo>
                      <a:pt x="885" y="1454"/>
                    </a:lnTo>
                    <a:lnTo>
                      <a:pt x="670" y="1239"/>
                    </a:lnTo>
                    <a:lnTo>
                      <a:pt x="468" y="1024"/>
                    </a:lnTo>
                    <a:lnTo>
                      <a:pt x="379" y="898"/>
                    </a:lnTo>
                    <a:lnTo>
                      <a:pt x="291" y="784"/>
                    </a:lnTo>
                    <a:lnTo>
                      <a:pt x="228" y="658"/>
                    </a:lnTo>
                    <a:lnTo>
                      <a:pt x="164" y="531"/>
                    </a:lnTo>
                    <a:lnTo>
                      <a:pt x="114" y="405"/>
                    </a:lnTo>
                    <a:lnTo>
                      <a:pt x="63" y="279"/>
                    </a:lnTo>
                    <a:lnTo>
                      <a:pt x="38" y="140"/>
                    </a:lnTo>
                    <a:lnTo>
                      <a:pt x="25" y="0"/>
                    </a:lnTo>
                    <a:close/>
                  </a:path>
                </a:pathLst>
              </a:custGeom>
              <a:solidFill>
                <a:srgbClr val="5E310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14" name="Google Shape;97;p16">
                <a:extLst>
                  <a:ext uri="{FF2B5EF4-FFF2-40B4-BE49-F238E27FC236}">
                    <a16:creationId xmlns:a16="http://schemas.microsoft.com/office/drawing/2014/main" id="{9D56A6AF-20FB-5B54-F356-19CF2FBE81F9}"/>
                  </a:ext>
                </a:extLst>
              </p:cNvPr>
              <p:cNvSpPr/>
              <p:nvPr/>
            </p:nvSpPr>
            <p:spPr>
              <a:xfrm>
                <a:off x="1453900" y="2409150"/>
                <a:ext cx="395400" cy="388775"/>
              </a:xfrm>
              <a:custGeom>
                <a:avLst/>
                <a:gdLst/>
                <a:ahLst/>
                <a:cxnLst/>
                <a:rect l="l" t="t" r="r" b="b"/>
                <a:pathLst>
                  <a:path w="15816" h="15551" extrusionOk="0">
                    <a:moveTo>
                      <a:pt x="7093" y="1"/>
                    </a:moveTo>
                    <a:lnTo>
                      <a:pt x="6612" y="13"/>
                    </a:lnTo>
                    <a:lnTo>
                      <a:pt x="6119" y="51"/>
                    </a:lnTo>
                    <a:lnTo>
                      <a:pt x="5601" y="102"/>
                    </a:lnTo>
                    <a:lnTo>
                      <a:pt x="5095" y="190"/>
                    </a:lnTo>
                    <a:lnTo>
                      <a:pt x="4830" y="241"/>
                    </a:lnTo>
                    <a:lnTo>
                      <a:pt x="4577" y="304"/>
                    </a:lnTo>
                    <a:lnTo>
                      <a:pt x="4311" y="367"/>
                    </a:lnTo>
                    <a:lnTo>
                      <a:pt x="4058" y="443"/>
                    </a:lnTo>
                    <a:lnTo>
                      <a:pt x="3805" y="532"/>
                    </a:lnTo>
                    <a:lnTo>
                      <a:pt x="3553" y="633"/>
                    </a:lnTo>
                    <a:lnTo>
                      <a:pt x="3300" y="746"/>
                    </a:lnTo>
                    <a:lnTo>
                      <a:pt x="3047" y="873"/>
                    </a:lnTo>
                    <a:lnTo>
                      <a:pt x="2807" y="1012"/>
                    </a:lnTo>
                    <a:lnTo>
                      <a:pt x="2579" y="1164"/>
                    </a:lnTo>
                    <a:lnTo>
                      <a:pt x="2339" y="1328"/>
                    </a:lnTo>
                    <a:lnTo>
                      <a:pt x="2124" y="1505"/>
                    </a:lnTo>
                    <a:lnTo>
                      <a:pt x="1909" y="1707"/>
                    </a:lnTo>
                    <a:lnTo>
                      <a:pt x="1694" y="1922"/>
                    </a:lnTo>
                    <a:lnTo>
                      <a:pt x="1492" y="2150"/>
                    </a:lnTo>
                    <a:lnTo>
                      <a:pt x="1302" y="2390"/>
                    </a:lnTo>
                    <a:lnTo>
                      <a:pt x="1113" y="2656"/>
                    </a:lnTo>
                    <a:lnTo>
                      <a:pt x="948" y="2934"/>
                    </a:lnTo>
                    <a:lnTo>
                      <a:pt x="784" y="3237"/>
                    </a:lnTo>
                    <a:lnTo>
                      <a:pt x="632" y="3566"/>
                    </a:lnTo>
                    <a:lnTo>
                      <a:pt x="493" y="3907"/>
                    </a:lnTo>
                    <a:lnTo>
                      <a:pt x="367" y="4261"/>
                    </a:lnTo>
                    <a:lnTo>
                      <a:pt x="253" y="4653"/>
                    </a:lnTo>
                    <a:lnTo>
                      <a:pt x="152" y="5058"/>
                    </a:lnTo>
                    <a:lnTo>
                      <a:pt x="76" y="5487"/>
                    </a:lnTo>
                    <a:lnTo>
                      <a:pt x="25" y="5917"/>
                    </a:lnTo>
                    <a:lnTo>
                      <a:pt x="0" y="6347"/>
                    </a:lnTo>
                    <a:lnTo>
                      <a:pt x="0" y="6790"/>
                    </a:lnTo>
                    <a:lnTo>
                      <a:pt x="13" y="7232"/>
                    </a:lnTo>
                    <a:lnTo>
                      <a:pt x="51" y="7687"/>
                    </a:lnTo>
                    <a:lnTo>
                      <a:pt x="101" y="8130"/>
                    </a:lnTo>
                    <a:lnTo>
                      <a:pt x="177" y="8585"/>
                    </a:lnTo>
                    <a:lnTo>
                      <a:pt x="266" y="9027"/>
                    </a:lnTo>
                    <a:lnTo>
                      <a:pt x="354" y="9470"/>
                    </a:lnTo>
                    <a:lnTo>
                      <a:pt x="468" y="9912"/>
                    </a:lnTo>
                    <a:lnTo>
                      <a:pt x="594" y="10342"/>
                    </a:lnTo>
                    <a:lnTo>
                      <a:pt x="721" y="10772"/>
                    </a:lnTo>
                    <a:lnTo>
                      <a:pt x="860" y="11177"/>
                    </a:lnTo>
                    <a:lnTo>
                      <a:pt x="1011" y="11581"/>
                    </a:lnTo>
                    <a:lnTo>
                      <a:pt x="1151" y="11986"/>
                    </a:lnTo>
                    <a:lnTo>
                      <a:pt x="1454" y="12732"/>
                    </a:lnTo>
                    <a:lnTo>
                      <a:pt x="1757" y="13414"/>
                    </a:lnTo>
                    <a:lnTo>
                      <a:pt x="2048" y="14021"/>
                    </a:lnTo>
                    <a:lnTo>
                      <a:pt x="2314" y="14539"/>
                    </a:lnTo>
                    <a:lnTo>
                      <a:pt x="2541" y="14969"/>
                    </a:lnTo>
                    <a:lnTo>
                      <a:pt x="2718" y="15285"/>
                    </a:lnTo>
                    <a:lnTo>
                      <a:pt x="2883" y="15551"/>
                    </a:lnTo>
                    <a:lnTo>
                      <a:pt x="4842" y="13983"/>
                    </a:lnTo>
                    <a:lnTo>
                      <a:pt x="4792" y="13971"/>
                    </a:lnTo>
                    <a:lnTo>
                      <a:pt x="4665" y="13920"/>
                    </a:lnTo>
                    <a:lnTo>
                      <a:pt x="4577" y="13869"/>
                    </a:lnTo>
                    <a:lnTo>
                      <a:pt x="4476" y="13806"/>
                    </a:lnTo>
                    <a:lnTo>
                      <a:pt x="4374" y="13730"/>
                    </a:lnTo>
                    <a:lnTo>
                      <a:pt x="4261" y="13629"/>
                    </a:lnTo>
                    <a:lnTo>
                      <a:pt x="4147" y="13503"/>
                    </a:lnTo>
                    <a:lnTo>
                      <a:pt x="4020" y="13364"/>
                    </a:lnTo>
                    <a:lnTo>
                      <a:pt x="3907" y="13187"/>
                    </a:lnTo>
                    <a:lnTo>
                      <a:pt x="3793" y="12997"/>
                    </a:lnTo>
                    <a:lnTo>
                      <a:pt x="3692" y="12770"/>
                    </a:lnTo>
                    <a:lnTo>
                      <a:pt x="3591" y="12504"/>
                    </a:lnTo>
                    <a:lnTo>
                      <a:pt x="3502" y="12213"/>
                    </a:lnTo>
                    <a:lnTo>
                      <a:pt x="3439" y="11885"/>
                    </a:lnTo>
                    <a:lnTo>
                      <a:pt x="3401" y="11682"/>
                    </a:lnTo>
                    <a:lnTo>
                      <a:pt x="3388" y="11467"/>
                    </a:lnTo>
                    <a:lnTo>
                      <a:pt x="3376" y="11252"/>
                    </a:lnTo>
                    <a:lnTo>
                      <a:pt x="3376" y="11038"/>
                    </a:lnTo>
                    <a:lnTo>
                      <a:pt x="3376" y="10823"/>
                    </a:lnTo>
                    <a:lnTo>
                      <a:pt x="3401" y="10608"/>
                    </a:lnTo>
                    <a:lnTo>
                      <a:pt x="3426" y="10393"/>
                    </a:lnTo>
                    <a:lnTo>
                      <a:pt x="3451" y="10190"/>
                    </a:lnTo>
                    <a:lnTo>
                      <a:pt x="3489" y="9988"/>
                    </a:lnTo>
                    <a:lnTo>
                      <a:pt x="3540" y="9786"/>
                    </a:lnTo>
                    <a:lnTo>
                      <a:pt x="3591" y="9596"/>
                    </a:lnTo>
                    <a:lnTo>
                      <a:pt x="3654" y="9419"/>
                    </a:lnTo>
                    <a:lnTo>
                      <a:pt x="3717" y="9242"/>
                    </a:lnTo>
                    <a:lnTo>
                      <a:pt x="3793" y="9078"/>
                    </a:lnTo>
                    <a:lnTo>
                      <a:pt x="3869" y="8926"/>
                    </a:lnTo>
                    <a:lnTo>
                      <a:pt x="3945" y="8787"/>
                    </a:lnTo>
                    <a:lnTo>
                      <a:pt x="4046" y="8623"/>
                    </a:lnTo>
                    <a:lnTo>
                      <a:pt x="4159" y="8484"/>
                    </a:lnTo>
                    <a:lnTo>
                      <a:pt x="4273" y="8370"/>
                    </a:lnTo>
                    <a:lnTo>
                      <a:pt x="4400" y="8294"/>
                    </a:lnTo>
                    <a:lnTo>
                      <a:pt x="4513" y="8231"/>
                    </a:lnTo>
                    <a:lnTo>
                      <a:pt x="4577" y="8218"/>
                    </a:lnTo>
                    <a:lnTo>
                      <a:pt x="4640" y="8206"/>
                    </a:lnTo>
                    <a:lnTo>
                      <a:pt x="4766" y="8206"/>
                    </a:lnTo>
                    <a:lnTo>
                      <a:pt x="4830" y="8218"/>
                    </a:lnTo>
                    <a:lnTo>
                      <a:pt x="4893" y="8244"/>
                    </a:lnTo>
                    <a:lnTo>
                      <a:pt x="5007" y="8319"/>
                    </a:lnTo>
                    <a:lnTo>
                      <a:pt x="5120" y="8408"/>
                    </a:lnTo>
                    <a:lnTo>
                      <a:pt x="5221" y="8534"/>
                    </a:lnTo>
                    <a:lnTo>
                      <a:pt x="5310" y="8661"/>
                    </a:lnTo>
                    <a:lnTo>
                      <a:pt x="5310" y="8673"/>
                    </a:lnTo>
                    <a:lnTo>
                      <a:pt x="5386" y="8825"/>
                    </a:lnTo>
                    <a:lnTo>
                      <a:pt x="5449" y="8989"/>
                    </a:lnTo>
                    <a:lnTo>
                      <a:pt x="5512" y="9166"/>
                    </a:lnTo>
                    <a:lnTo>
                      <a:pt x="5563" y="9356"/>
                    </a:lnTo>
                    <a:lnTo>
                      <a:pt x="5651" y="9723"/>
                    </a:lnTo>
                    <a:lnTo>
                      <a:pt x="5702" y="10089"/>
                    </a:lnTo>
                    <a:lnTo>
                      <a:pt x="5740" y="10418"/>
                    </a:lnTo>
                    <a:lnTo>
                      <a:pt x="5752" y="10684"/>
                    </a:lnTo>
                    <a:lnTo>
                      <a:pt x="5765" y="10924"/>
                    </a:lnTo>
                    <a:lnTo>
                      <a:pt x="6005" y="10797"/>
                    </a:lnTo>
                    <a:lnTo>
                      <a:pt x="6233" y="10671"/>
                    </a:lnTo>
                    <a:lnTo>
                      <a:pt x="6448" y="10519"/>
                    </a:lnTo>
                    <a:lnTo>
                      <a:pt x="6637" y="10355"/>
                    </a:lnTo>
                    <a:lnTo>
                      <a:pt x="6814" y="10178"/>
                    </a:lnTo>
                    <a:lnTo>
                      <a:pt x="6979" y="9988"/>
                    </a:lnTo>
                    <a:lnTo>
                      <a:pt x="7130" y="9786"/>
                    </a:lnTo>
                    <a:lnTo>
                      <a:pt x="7257" y="9584"/>
                    </a:lnTo>
                    <a:lnTo>
                      <a:pt x="7383" y="9369"/>
                    </a:lnTo>
                    <a:lnTo>
                      <a:pt x="7484" y="9154"/>
                    </a:lnTo>
                    <a:lnTo>
                      <a:pt x="7573" y="8939"/>
                    </a:lnTo>
                    <a:lnTo>
                      <a:pt x="7661" y="8711"/>
                    </a:lnTo>
                    <a:lnTo>
                      <a:pt x="7737" y="8484"/>
                    </a:lnTo>
                    <a:lnTo>
                      <a:pt x="7788" y="8256"/>
                    </a:lnTo>
                    <a:lnTo>
                      <a:pt x="7838" y="8029"/>
                    </a:lnTo>
                    <a:lnTo>
                      <a:pt x="7889" y="7801"/>
                    </a:lnTo>
                    <a:lnTo>
                      <a:pt x="7952" y="7359"/>
                    </a:lnTo>
                    <a:lnTo>
                      <a:pt x="7990" y="6954"/>
                    </a:lnTo>
                    <a:lnTo>
                      <a:pt x="8003" y="6575"/>
                    </a:lnTo>
                    <a:lnTo>
                      <a:pt x="8003" y="6233"/>
                    </a:lnTo>
                    <a:lnTo>
                      <a:pt x="7990" y="5955"/>
                    </a:lnTo>
                    <a:lnTo>
                      <a:pt x="7978" y="5753"/>
                    </a:lnTo>
                    <a:lnTo>
                      <a:pt x="7952" y="5563"/>
                    </a:lnTo>
                    <a:lnTo>
                      <a:pt x="8420" y="5715"/>
                    </a:lnTo>
                    <a:lnTo>
                      <a:pt x="8938" y="5867"/>
                    </a:lnTo>
                    <a:lnTo>
                      <a:pt x="9596" y="6044"/>
                    </a:lnTo>
                    <a:lnTo>
                      <a:pt x="9962" y="6132"/>
                    </a:lnTo>
                    <a:lnTo>
                      <a:pt x="10367" y="6221"/>
                    </a:lnTo>
                    <a:lnTo>
                      <a:pt x="10771" y="6309"/>
                    </a:lnTo>
                    <a:lnTo>
                      <a:pt x="11201" y="6385"/>
                    </a:lnTo>
                    <a:lnTo>
                      <a:pt x="11644" y="6448"/>
                    </a:lnTo>
                    <a:lnTo>
                      <a:pt x="12086" y="6511"/>
                    </a:lnTo>
                    <a:lnTo>
                      <a:pt x="12529" y="6549"/>
                    </a:lnTo>
                    <a:lnTo>
                      <a:pt x="12959" y="6562"/>
                    </a:lnTo>
                    <a:lnTo>
                      <a:pt x="13376" y="6562"/>
                    </a:lnTo>
                    <a:lnTo>
                      <a:pt x="13755" y="6537"/>
                    </a:lnTo>
                    <a:lnTo>
                      <a:pt x="14084" y="6499"/>
                    </a:lnTo>
                    <a:lnTo>
                      <a:pt x="14387" y="6436"/>
                    </a:lnTo>
                    <a:lnTo>
                      <a:pt x="14653" y="6360"/>
                    </a:lnTo>
                    <a:lnTo>
                      <a:pt x="14880" y="6271"/>
                    </a:lnTo>
                    <a:lnTo>
                      <a:pt x="15083" y="6183"/>
                    </a:lnTo>
                    <a:lnTo>
                      <a:pt x="15260" y="6082"/>
                    </a:lnTo>
                    <a:lnTo>
                      <a:pt x="15399" y="5993"/>
                    </a:lnTo>
                    <a:lnTo>
                      <a:pt x="15525" y="5905"/>
                    </a:lnTo>
                    <a:lnTo>
                      <a:pt x="15614" y="5816"/>
                    </a:lnTo>
                    <a:lnTo>
                      <a:pt x="15689" y="5728"/>
                    </a:lnTo>
                    <a:lnTo>
                      <a:pt x="15778" y="5614"/>
                    </a:lnTo>
                    <a:lnTo>
                      <a:pt x="15816" y="5563"/>
                    </a:lnTo>
                    <a:lnTo>
                      <a:pt x="15753" y="5361"/>
                    </a:lnTo>
                    <a:lnTo>
                      <a:pt x="15677" y="5146"/>
                    </a:lnTo>
                    <a:lnTo>
                      <a:pt x="15601" y="4944"/>
                    </a:lnTo>
                    <a:lnTo>
                      <a:pt x="15525" y="4742"/>
                    </a:lnTo>
                    <a:lnTo>
                      <a:pt x="15424" y="4552"/>
                    </a:lnTo>
                    <a:lnTo>
                      <a:pt x="15335" y="4362"/>
                    </a:lnTo>
                    <a:lnTo>
                      <a:pt x="15222" y="4173"/>
                    </a:lnTo>
                    <a:lnTo>
                      <a:pt x="15108" y="3996"/>
                    </a:lnTo>
                    <a:lnTo>
                      <a:pt x="15108" y="3983"/>
                    </a:lnTo>
                    <a:lnTo>
                      <a:pt x="14956" y="3755"/>
                    </a:lnTo>
                    <a:lnTo>
                      <a:pt x="14792" y="3540"/>
                    </a:lnTo>
                    <a:lnTo>
                      <a:pt x="14615" y="3326"/>
                    </a:lnTo>
                    <a:lnTo>
                      <a:pt x="14438" y="3123"/>
                    </a:lnTo>
                    <a:lnTo>
                      <a:pt x="14248" y="2921"/>
                    </a:lnTo>
                    <a:lnTo>
                      <a:pt x="14046" y="2731"/>
                    </a:lnTo>
                    <a:lnTo>
                      <a:pt x="13844" y="2542"/>
                    </a:lnTo>
                    <a:lnTo>
                      <a:pt x="13629" y="2365"/>
                    </a:lnTo>
                    <a:lnTo>
                      <a:pt x="13414" y="2200"/>
                    </a:lnTo>
                    <a:lnTo>
                      <a:pt x="13186" y="2036"/>
                    </a:lnTo>
                    <a:lnTo>
                      <a:pt x="12959" y="1872"/>
                    </a:lnTo>
                    <a:lnTo>
                      <a:pt x="12731" y="1720"/>
                    </a:lnTo>
                    <a:lnTo>
                      <a:pt x="12491" y="1581"/>
                    </a:lnTo>
                    <a:lnTo>
                      <a:pt x="12251" y="1442"/>
                    </a:lnTo>
                    <a:lnTo>
                      <a:pt x="11758" y="1189"/>
                    </a:lnTo>
                    <a:lnTo>
                      <a:pt x="11442" y="1037"/>
                    </a:lnTo>
                    <a:lnTo>
                      <a:pt x="11125" y="898"/>
                    </a:lnTo>
                    <a:lnTo>
                      <a:pt x="10797" y="759"/>
                    </a:lnTo>
                    <a:lnTo>
                      <a:pt x="10481" y="645"/>
                    </a:lnTo>
                    <a:lnTo>
                      <a:pt x="10165" y="532"/>
                    </a:lnTo>
                    <a:lnTo>
                      <a:pt x="9849" y="443"/>
                    </a:lnTo>
                    <a:lnTo>
                      <a:pt x="9545" y="355"/>
                    </a:lnTo>
                    <a:lnTo>
                      <a:pt x="9242" y="266"/>
                    </a:lnTo>
                    <a:lnTo>
                      <a:pt x="8938" y="203"/>
                    </a:lnTo>
                    <a:lnTo>
                      <a:pt x="8648" y="140"/>
                    </a:lnTo>
                    <a:lnTo>
                      <a:pt x="8357" y="102"/>
                    </a:lnTo>
                    <a:lnTo>
                      <a:pt x="8079" y="64"/>
                    </a:lnTo>
                    <a:lnTo>
                      <a:pt x="7813" y="26"/>
                    </a:lnTo>
                    <a:lnTo>
                      <a:pt x="7560" y="13"/>
                    </a:lnTo>
                    <a:lnTo>
                      <a:pt x="7320" y="1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15" name="Google Shape;98;p16">
                <a:extLst>
                  <a:ext uri="{FF2B5EF4-FFF2-40B4-BE49-F238E27FC236}">
                    <a16:creationId xmlns:a16="http://schemas.microsoft.com/office/drawing/2014/main" id="{8ECD3672-E5D5-7604-6CF4-84C0F8D50905}"/>
                  </a:ext>
                </a:extLst>
              </p:cNvPr>
              <p:cNvSpPr/>
              <p:nvPr/>
            </p:nvSpPr>
            <p:spPr>
              <a:xfrm>
                <a:off x="1301875" y="2353850"/>
                <a:ext cx="226000" cy="285725"/>
              </a:xfrm>
              <a:custGeom>
                <a:avLst/>
                <a:gdLst/>
                <a:ahLst/>
                <a:cxnLst/>
                <a:rect l="l" t="t" r="r" b="b"/>
                <a:pathLst>
                  <a:path w="9040" h="11429" extrusionOk="0">
                    <a:moveTo>
                      <a:pt x="4829" y="0"/>
                    </a:moveTo>
                    <a:lnTo>
                      <a:pt x="4551" y="25"/>
                    </a:lnTo>
                    <a:lnTo>
                      <a:pt x="4273" y="63"/>
                    </a:lnTo>
                    <a:lnTo>
                      <a:pt x="4020" y="114"/>
                    </a:lnTo>
                    <a:lnTo>
                      <a:pt x="3768" y="177"/>
                    </a:lnTo>
                    <a:lnTo>
                      <a:pt x="3540" y="266"/>
                    </a:lnTo>
                    <a:lnTo>
                      <a:pt x="3312" y="367"/>
                    </a:lnTo>
                    <a:lnTo>
                      <a:pt x="3097" y="481"/>
                    </a:lnTo>
                    <a:lnTo>
                      <a:pt x="2895" y="607"/>
                    </a:lnTo>
                    <a:lnTo>
                      <a:pt x="2706" y="759"/>
                    </a:lnTo>
                    <a:lnTo>
                      <a:pt x="2529" y="910"/>
                    </a:lnTo>
                    <a:lnTo>
                      <a:pt x="2364" y="1087"/>
                    </a:lnTo>
                    <a:lnTo>
                      <a:pt x="2212" y="1264"/>
                    </a:lnTo>
                    <a:lnTo>
                      <a:pt x="2061" y="1467"/>
                    </a:lnTo>
                    <a:lnTo>
                      <a:pt x="1934" y="1682"/>
                    </a:lnTo>
                    <a:lnTo>
                      <a:pt x="1808" y="1897"/>
                    </a:lnTo>
                    <a:lnTo>
                      <a:pt x="1694" y="2137"/>
                    </a:lnTo>
                    <a:lnTo>
                      <a:pt x="1593" y="2377"/>
                    </a:lnTo>
                    <a:lnTo>
                      <a:pt x="1505" y="2642"/>
                    </a:lnTo>
                    <a:lnTo>
                      <a:pt x="1416" y="2908"/>
                    </a:lnTo>
                    <a:lnTo>
                      <a:pt x="1353" y="3186"/>
                    </a:lnTo>
                    <a:lnTo>
                      <a:pt x="1290" y="3477"/>
                    </a:lnTo>
                    <a:lnTo>
                      <a:pt x="1239" y="3780"/>
                    </a:lnTo>
                    <a:lnTo>
                      <a:pt x="1201" y="4096"/>
                    </a:lnTo>
                    <a:lnTo>
                      <a:pt x="1163" y="4425"/>
                    </a:lnTo>
                    <a:lnTo>
                      <a:pt x="1138" y="4754"/>
                    </a:lnTo>
                    <a:lnTo>
                      <a:pt x="1125" y="5095"/>
                    </a:lnTo>
                    <a:lnTo>
                      <a:pt x="1125" y="5449"/>
                    </a:lnTo>
                    <a:lnTo>
                      <a:pt x="1138" y="5803"/>
                    </a:lnTo>
                    <a:lnTo>
                      <a:pt x="1151" y="6170"/>
                    </a:lnTo>
                    <a:lnTo>
                      <a:pt x="1176" y="6549"/>
                    </a:lnTo>
                    <a:lnTo>
                      <a:pt x="1201" y="6916"/>
                    </a:lnTo>
                    <a:lnTo>
                      <a:pt x="1214" y="7257"/>
                    </a:lnTo>
                    <a:lnTo>
                      <a:pt x="1226" y="7573"/>
                    </a:lnTo>
                    <a:lnTo>
                      <a:pt x="1226" y="7876"/>
                    </a:lnTo>
                    <a:lnTo>
                      <a:pt x="1214" y="8142"/>
                    </a:lnTo>
                    <a:lnTo>
                      <a:pt x="1188" y="8395"/>
                    </a:lnTo>
                    <a:lnTo>
                      <a:pt x="1163" y="8622"/>
                    </a:lnTo>
                    <a:lnTo>
                      <a:pt x="1125" y="8837"/>
                    </a:lnTo>
                    <a:lnTo>
                      <a:pt x="1087" y="9027"/>
                    </a:lnTo>
                    <a:lnTo>
                      <a:pt x="1049" y="9204"/>
                    </a:lnTo>
                    <a:lnTo>
                      <a:pt x="999" y="9356"/>
                    </a:lnTo>
                    <a:lnTo>
                      <a:pt x="948" y="9495"/>
                    </a:lnTo>
                    <a:lnTo>
                      <a:pt x="885" y="9621"/>
                    </a:lnTo>
                    <a:lnTo>
                      <a:pt x="834" y="9735"/>
                    </a:lnTo>
                    <a:lnTo>
                      <a:pt x="771" y="9823"/>
                    </a:lnTo>
                    <a:lnTo>
                      <a:pt x="708" y="9912"/>
                    </a:lnTo>
                    <a:lnTo>
                      <a:pt x="645" y="9988"/>
                    </a:lnTo>
                    <a:lnTo>
                      <a:pt x="582" y="10038"/>
                    </a:lnTo>
                    <a:lnTo>
                      <a:pt x="455" y="10139"/>
                    </a:lnTo>
                    <a:lnTo>
                      <a:pt x="329" y="10190"/>
                    </a:lnTo>
                    <a:lnTo>
                      <a:pt x="228" y="10228"/>
                    </a:lnTo>
                    <a:lnTo>
                      <a:pt x="126" y="10241"/>
                    </a:lnTo>
                    <a:lnTo>
                      <a:pt x="63" y="10241"/>
                    </a:lnTo>
                    <a:lnTo>
                      <a:pt x="0" y="10228"/>
                    </a:lnTo>
                    <a:lnTo>
                      <a:pt x="38" y="10304"/>
                    </a:lnTo>
                    <a:lnTo>
                      <a:pt x="177" y="10506"/>
                    </a:lnTo>
                    <a:lnTo>
                      <a:pt x="291" y="10632"/>
                    </a:lnTo>
                    <a:lnTo>
                      <a:pt x="417" y="10759"/>
                    </a:lnTo>
                    <a:lnTo>
                      <a:pt x="569" y="10898"/>
                    </a:lnTo>
                    <a:lnTo>
                      <a:pt x="733" y="11037"/>
                    </a:lnTo>
                    <a:lnTo>
                      <a:pt x="923" y="11163"/>
                    </a:lnTo>
                    <a:lnTo>
                      <a:pt x="1138" y="11265"/>
                    </a:lnTo>
                    <a:lnTo>
                      <a:pt x="1252" y="11315"/>
                    </a:lnTo>
                    <a:lnTo>
                      <a:pt x="1378" y="11353"/>
                    </a:lnTo>
                    <a:lnTo>
                      <a:pt x="1505" y="11391"/>
                    </a:lnTo>
                    <a:lnTo>
                      <a:pt x="1631" y="11416"/>
                    </a:lnTo>
                    <a:lnTo>
                      <a:pt x="1770" y="11429"/>
                    </a:lnTo>
                    <a:lnTo>
                      <a:pt x="1909" y="11429"/>
                    </a:lnTo>
                    <a:lnTo>
                      <a:pt x="2048" y="11416"/>
                    </a:lnTo>
                    <a:lnTo>
                      <a:pt x="2200" y="11404"/>
                    </a:lnTo>
                    <a:lnTo>
                      <a:pt x="2352" y="11378"/>
                    </a:lnTo>
                    <a:lnTo>
                      <a:pt x="2516" y="11328"/>
                    </a:lnTo>
                    <a:lnTo>
                      <a:pt x="2680" y="11277"/>
                    </a:lnTo>
                    <a:lnTo>
                      <a:pt x="2845" y="11201"/>
                    </a:lnTo>
                    <a:lnTo>
                      <a:pt x="3022" y="11113"/>
                    </a:lnTo>
                    <a:lnTo>
                      <a:pt x="3186" y="11024"/>
                    </a:lnTo>
                    <a:lnTo>
                      <a:pt x="3363" y="10923"/>
                    </a:lnTo>
                    <a:lnTo>
                      <a:pt x="3527" y="10809"/>
                    </a:lnTo>
                    <a:lnTo>
                      <a:pt x="3692" y="10696"/>
                    </a:lnTo>
                    <a:lnTo>
                      <a:pt x="3843" y="10569"/>
                    </a:lnTo>
                    <a:lnTo>
                      <a:pt x="4008" y="10443"/>
                    </a:lnTo>
                    <a:lnTo>
                      <a:pt x="4159" y="10291"/>
                    </a:lnTo>
                    <a:lnTo>
                      <a:pt x="4311" y="10152"/>
                    </a:lnTo>
                    <a:lnTo>
                      <a:pt x="4450" y="9988"/>
                    </a:lnTo>
                    <a:lnTo>
                      <a:pt x="4589" y="9836"/>
                    </a:lnTo>
                    <a:lnTo>
                      <a:pt x="4716" y="9659"/>
                    </a:lnTo>
                    <a:lnTo>
                      <a:pt x="4829" y="9482"/>
                    </a:lnTo>
                    <a:lnTo>
                      <a:pt x="4943" y="9292"/>
                    </a:lnTo>
                    <a:lnTo>
                      <a:pt x="5057" y="9103"/>
                    </a:lnTo>
                    <a:lnTo>
                      <a:pt x="5146" y="8900"/>
                    </a:lnTo>
                    <a:lnTo>
                      <a:pt x="5234" y="8698"/>
                    </a:lnTo>
                    <a:lnTo>
                      <a:pt x="5310" y="8483"/>
                    </a:lnTo>
                    <a:lnTo>
                      <a:pt x="5373" y="8268"/>
                    </a:lnTo>
                    <a:lnTo>
                      <a:pt x="5424" y="8041"/>
                    </a:lnTo>
                    <a:lnTo>
                      <a:pt x="5462" y="7801"/>
                    </a:lnTo>
                    <a:lnTo>
                      <a:pt x="5500" y="7560"/>
                    </a:lnTo>
                    <a:lnTo>
                      <a:pt x="5512" y="7308"/>
                    </a:lnTo>
                    <a:lnTo>
                      <a:pt x="5512" y="7055"/>
                    </a:lnTo>
                    <a:lnTo>
                      <a:pt x="5500" y="6802"/>
                    </a:lnTo>
                    <a:lnTo>
                      <a:pt x="5462" y="6536"/>
                    </a:lnTo>
                    <a:lnTo>
                      <a:pt x="5424" y="6258"/>
                    </a:lnTo>
                    <a:lnTo>
                      <a:pt x="5360" y="5980"/>
                    </a:lnTo>
                    <a:lnTo>
                      <a:pt x="5285" y="5689"/>
                    </a:lnTo>
                    <a:lnTo>
                      <a:pt x="5196" y="5398"/>
                    </a:lnTo>
                    <a:lnTo>
                      <a:pt x="5082" y="5095"/>
                    </a:lnTo>
                    <a:lnTo>
                      <a:pt x="4943" y="4792"/>
                    </a:lnTo>
                    <a:lnTo>
                      <a:pt x="4817" y="4501"/>
                    </a:lnTo>
                    <a:lnTo>
                      <a:pt x="4728" y="4235"/>
                    </a:lnTo>
                    <a:lnTo>
                      <a:pt x="4665" y="3983"/>
                    </a:lnTo>
                    <a:lnTo>
                      <a:pt x="4640" y="3768"/>
                    </a:lnTo>
                    <a:lnTo>
                      <a:pt x="4640" y="3565"/>
                    </a:lnTo>
                    <a:lnTo>
                      <a:pt x="4665" y="3388"/>
                    </a:lnTo>
                    <a:lnTo>
                      <a:pt x="4703" y="3237"/>
                    </a:lnTo>
                    <a:lnTo>
                      <a:pt x="4779" y="3110"/>
                    </a:lnTo>
                    <a:lnTo>
                      <a:pt x="4867" y="2996"/>
                    </a:lnTo>
                    <a:lnTo>
                      <a:pt x="4969" y="2908"/>
                    </a:lnTo>
                    <a:lnTo>
                      <a:pt x="5095" y="2845"/>
                    </a:lnTo>
                    <a:lnTo>
                      <a:pt x="5234" y="2794"/>
                    </a:lnTo>
                    <a:lnTo>
                      <a:pt x="5386" y="2756"/>
                    </a:lnTo>
                    <a:lnTo>
                      <a:pt x="5550" y="2744"/>
                    </a:lnTo>
                    <a:lnTo>
                      <a:pt x="5727" y="2744"/>
                    </a:lnTo>
                    <a:lnTo>
                      <a:pt x="5904" y="2769"/>
                    </a:lnTo>
                    <a:lnTo>
                      <a:pt x="6081" y="2807"/>
                    </a:lnTo>
                    <a:lnTo>
                      <a:pt x="6271" y="2857"/>
                    </a:lnTo>
                    <a:lnTo>
                      <a:pt x="6460" y="2933"/>
                    </a:lnTo>
                    <a:lnTo>
                      <a:pt x="6650" y="3009"/>
                    </a:lnTo>
                    <a:lnTo>
                      <a:pt x="6840" y="3110"/>
                    </a:lnTo>
                    <a:lnTo>
                      <a:pt x="7017" y="3211"/>
                    </a:lnTo>
                    <a:lnTo>
                      <a:pt x="7194" y="3338"/>
                    </a:lnTo>
                    <a:lnTo>
                      <a:pt x="7371" y="3477"/>
                    </a:lnTo>
                    <a:lnTo>
                      <a:pt x="7522" y="3616"/>
                    </a:lnTo>
                    <a:lnTo>
                      <a:pt x="7674" y="3768"/>
                    </a:lnTo>
                    <a:lnTo>
                      <a:pt x="7813" y="3945"/>
                    </a:lnTo>
                    <a:lnTo>
                      <a:pt x="7927" y="4109"/>
                    </a:lnTo>
                    <a:lnTo>
                      <a:pt x="8041" y="4299"/>
                    </a:lnTo>
                    <a:lnTo>
                      <a:pt x="8117" y="4488"/>
                    </a:lnTo>
                    <a:lnTo>
                      <a:pt x="8180" y="4691"/>
                    </a:lnTo>
                    <a:lnTo>
                      <a:pt x="8230" y="4905"/>
                    </a:lnTo>
                    <a:lnTo>
                      <a:pt x="9039" y="3932"/>
                    </a:lnTo>
                    <a:lnTo>
                      <a:pt x="9014" y="3780"/>
                    </a:lnTo>
                    <a:lnTo>
                      <a:pt x="8989" y="3591"/>
                    </a:lnTo>
                    <a:lnTo>
                      <a:pt x="8938" y="3350"/>
                    </a:lnTo>
                    <a:lnTo>
                      <a:pt x="8875" y="3072"/>
                    </a:lnTo>
                    <a:lnTo>
                      <a:pt x="8774" y="2744"/>
                    </a:lnTo>
                    <a:lnTo>
                      <a:pt x="8648" y="2402"/>
                    </a:lnTo>
                    <a:lnTo>
                      <a:pt x="8572" y="2225"/>
                    </a:lnTo>
                    <a:lnTo>
                      <a:pt x="8483" y="2048"/>
                    </a:lnTo>
                    <a:lnTo>
                      <a:pt x="8382" y="1871"/>
                    </a:lnTo>
                    <a:lnTo>
                      <a:pt x="8281" y="1694"/>
                    </a:lnTo>
                    <a:lnTo>
                      <a:pt x="8167" y="1517"/>
                    </a:lnTo>
                    <a:lnTo>
                      <a:pt x="8041" y="1340"/>
                    </a:lnTo>
                    <a:lnTo>
                      <a:pt x="7902" y="1176"/>
                    </a:lnTo>
                    <a:lnTo>
                      <a:pt x="7750" y="1012"/>
                    </a:lnTo>
                    <a:lnTo>
                      <a:pt x="7573" y="860"/>
                    </a:lnTo>
                    <a:lnTo>
                      <a:pt x="7396" y="708"/>
                    </a:lnTo>
                    <a:lnTo>
                      <a:pt x="7206" y="569"/>
                    </a:lnTo>
                    <a:lnTo>
                      <a:pt x="7004" y="443"/>
                    </a:lnTo>
                    <a:lnTo>
                      <a:pt x="6776" y="341"/>
                    </a:lnTo>
                    <a:lnTo>
                      <a:pt x="6536" y="240"/>
                    </a:lnTo>
                    <a:lnTo>
                      <a:pt x="6283" y="152"/>
                    </a:lnTo>
                    <a:lnTo>
                      <a:pt x="6018" y="89"/>
                    </a:lnTo>
                    <a:lnTo>
                      <a:pt x="5727" y="38"/>
                    </a:lnTo>
                    <a:lnTo>
                      <a:pt x="5424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16" name="Google Shape;99;p16">
                <a:extLst>
                  <a:ext uri="{FF2B5EF4-FFF2-40B4-BE49-F238E27FC236}">
                    <a16:creationId xmlns:a16="http://schemas.microsoft.com/office/drawing/2014/main" id="{5B3FAABB-5179-99EF-A175-794675BE30D0}"/>
                  </a:ext>
                </a:extLst>
              </p:cNvPr>
              <p:cNvSpPr/>
              <p:nvPr/>
            </p:nvSpPr>
            <p:spPr>
              <a:xfrm>
                <a:off x="1261725" y="3801100"/>
                <a:ext cx="889750" cy="484550"/>
              </a:xfrm>
              <a:custGeom>
                <a:avLst/>
                <a:gdLst/>
                <a:ahLst/>
                <a:cxnLst/>
                <a:rect l="l" t="t" r="r" b="b"/>
                <a:pathLst>
                  <a:path w="35590" h="19382" extrusionOk="0">
                    <a:moveTo>
                      <a:pt x="15702" y="0"/>
                    </a:moveTo>
                    <a:lnTo>
                      <a:pt x="13831" y="13"/>
                    </a:lnTo>
                    <a:lnTo>
                      <a:pt x="11935" y="38"/>
                    </a:lnTo>
                    <a:lnTo>
                      <a:pt x="8294" y="114"/>
                    </a:lnTo>
                    <a:lnTo>
                      <a:pt x="5197" y="203"/>
                    </a:lnTo>
                    <a:lnTo>
                      <a:pt x="2238" y="291"/>
                    </a:lnTo>
                    <a:lnTo>
                      <a:pt x="2099" y="531"/>
                    </a:lnTo>
                    <a:lnTo>
                      <a:pt x="1947" y="809"/>
                    </a:lnTo>
                    <a:lnTo>
                      <a:pt x="1758" y="1201"/>
                    </a:lnTo>
                    <a:lnTo>
                      <a:pt x="1530" y="1682"/>
                    </a:lnTo>
                    <a:lnTo>
                      <a:pt x="1290" y="2251"/>
                    </a:lnTo>
                    <a:lnTo>
                      <a:pt x="1037" y="2908"/>
                    </a:lnTo>
                    <a:lnTo>
                      <a:pt x="911" y="3275"/>
                    </a:lnTo>
                    <a:lnTo>
                      <a:pt x="797" y="3641"/>
                    </a:lnTo>
                    <a:lnTo>
                      <a:pt x="671" y="4033"/>
                    </a:lnTo>
                    <a:lnTo>
                      <a:pt x="569" y="4450"/>
                    </a:lnTo>
                    <a:lnTo>
                      <a:pt x="456" y="4880"/>
                    </a:lnTo>
                    <a:lnTo>
                      <a:pt x="354" y="5323"/>
                    </a:lnTo>
                    <a:lnTo>
                      <a:pt x="266" y="5778"/>
                    </a:lnTo>
                    <a:lnTo>
                      <a:pt x="190" y="6246"/>
                    </a:lnTo>
                    <a:lnTo>
                      <a:pt x="127" y="6739"/>
                    </a:lnTo>
                    <a:lnTo>
                      <a:pt x="64" y="7232"/>
                    </a:lnTo>
                    <a:lnTo>
                      <a:pt x="26" y="7738"/>
                    </a:lnTo>
                    <a:lnTo>
                      <a:pt x="13" y="8269"/>
                    </a:lnTo>
                    <a:lnTo>
                      <a:pt x="0" y="8787"/>
                    </a:lnTo>
                    <a:lnTo>
                      <a:pt x="13" y="9330"/>
                    </a:lnTo>
                    <a:lnTo>
                      <a:pt x="51" y="9874"/>
                    </a:lnTo>
                    <a:lnTo>
                      <a:pt x="114" y="10430"/>
                    </a:lnTo>
                    <a:lnTo>
                      <a:pt x="190" y="10999"/>
                    </a:lnTo>
                    <a:lnTo>
                      <a:pt x="291" y="11568"/>
                    </a:lnTo>
                    <a:lnTo>
                      <a:pt x="354" y="11846"/>
                    </a:lnTo>
                    <a:lnTo>
                      <a:pt x="430" y="12124"/>
                    </a:lnTo>
                    <a:lnTo>
                      <a:pt x="506" y="12390"/>
                    </a:lnTo>
                    <a:lnTo>
                      <a:pt x="595" y="12655"/>
                    </a:lnTo>
                    <a:lnTo>
                      <a:pt x="683" y="12921"/>
                    </a:lnTo>
                    <a:lnTo>
                      <a:pt x="784" y="13161"/>
                    </a:lnTo>
                    <a:lnTo>
                      <a:pt x="898" y="13414"/>
                    </a:lnTo>
                    <a:lnTo>
                      <a:pt x="1012" y="13654"/>
                    </a:lnTo>
                    <a:lnTo>
                      <a:pt x="1138" y="13882"/>
                    </a:lnTo>
                    <a:lnTo>
                      <a:pt x="1265" y="14109"/>
                    </a:lnTo>
                    <a:lnTo>
                      <a:pt x="1404" y="14337"/>
                    </a:lnTo>
                    <a:lnTo>
                      <a:pt x="1555" y="14552"/>
                    </a:lnTo>
                    <a:lnTo>
                      <a:pt x="1695" y="14767"/>
                    </a:lnTo>
                    <a:lnTo>
                      <a:pt x="1859" y="14969"/>
                    </a:lnTo>
                    <a:lnTo>
                      <a:pt x="2023" y="15171"/>
                    </a:lnTo>
                    <a:lnTo>
                      <a:pt x="2188" y="15361"/>
                    </a:lnTo>
                    <a:lnTo>
                      <a:pt x="2365" y="15551"/>
                    </a:lnTo>
                    <a:lnTo>
                      <a:pt x="2542" y="15728"/>
                    </a:lnTo>
                    <a:lnTo>
                      <a:pt x="2731" y="15905"/>
                    </a:lnTo>
                    <a:lnTo>
                      <a:pt x="2921" y="16082"/>
                    </a:lnTo>
                    <a:lnTo>
                      <a:pt x="3325" y="16410"/>
                    </a:lnTo>
                    <a:lnTo>
                      <a:pt x="3743" y="16714"/>
                    </a:lnTo>
                    <a:lnTo>
                      <a:pt x="4185" y="17005"/>
                    </a:lnTo>
                    <a:lnTo>
                      <a:pt x="4640" y="17283"/>
                    </a:lnTo>
                    <a:lnTo>
                      <a:pt x="5108" y="17523"/>
                    </a:lnTo>
                    <a:lnTo>
                      <a:pt x="5601" y="17763"/>
                    </a:lnTo>
                    <a:lnTo>
                      <a:pt x="6107" y="17978"/>
                    </a:lnTo>
                    <a:lnTo>
                      <a:pt x="6612" y="18180"/>
                    </a:lnTo>
                    <a:lnTo>
                      <a:pt x="7143" y="18357"/>
                    </a:lnTo>
                    <a:lnTo>
                      <a:pt x="7687" y="18522"/>
                    </a:lnTo>
                    <a:lnTo>
                      <a:pt x="8231" y="18673"/>
                    </a:lnTo>
                    <a:lnTo>
                      <a:pt x="8787" y="18800"/>
                    </a:lnTo>
                    <a:lnTo>
                      <a:pt x="9343" y="18914"/>
                    </a:lnTo>
                    <a:lnTo>
                      <a:pt x="9912" y="19027"/>
                    </a:lnTo>
                    <a:lnTo>
                      <a:pt x="10494" y="19116"/>
                    </a:lnTo>
                    <a:lnTo>
                      <a:pt x="11063" y="19192"/>
                    </a:lnTo>
                    <a:lnTo>
                      <a:pt x="11644" y="19255"/>
                    </a:lnTo>
                    <a:lnTo>
                      <a:pt x="12226" y="19305"/>
                    </a:lnTo>
                    <a:lnTo>
                      <a:pt x="12807" y="19343"/>
                    </a:lnTo>
                    <a:lnTo>
                      <a:pt x="13389" y="19369"/>
                    </a:lnTo>
                    <a:lnTo>
                      <a:pt x="13970" y="19381"/>
                    </a:lnTo>
                    <a:lnTo>
                      <a:pt x="28800" y="19381"/>
                    </a:lnTo>
                    <a:lnTo>
                      <a:pt x="35589" y="4893"/>
                    </a:lnTo>
                    <a:lnTo>
                      <a:pt x="34312" y="4311"/>
                    </a:lnTo>
                    <a:lnTo>
                      <a:pt x="32909" y="3692"/>
                    </a:lnTo>
                    <a:lnTo>
                      <a:pt x="31189" y="2959"/>
                    </a:lnTo>
                    <a:lnTo>
                      <a:pt x="30254" y="2567"/>
                    </a:lnTo>
                    <a:lnTo>
                      <a:pt x="29280" y="2175"/>
                    </a:lnTo>
                    <a:lnTo>
                      <a:pt x="28294" y="1796"/>
                    </a:lnTo>
                    <a:lnTo>
                      <a:pt x="27308" y="1429"/>
                    </a:lnTo>
                    <a:lnTo>
                      <a:pt x="26347" y="1088"/>
                    </a:lnTo>
                    <a:lnTo>
                      <a:pt x="25424" y="771"/>
                    </a:lnTo>
                    <a:lnTo>
                      <a:pt x="24540" y="506"/>
                    </a:lnTo>
                    <a:lnTo>
                      <a:pt x="24135" y="392"/>
                    </a:lnTo>
                    <a:lnTo>
                      <a:pt x="23743" y="291"/>
                    </a:lnTo>
                    <a:lnTo>
                      <a:pt x="23427" y="241"/>
                    </a:lnTo>
                    <a:lnTo>
                      <a:pt x="23035" y="190"/>
                    </a:lnTo>
                    <a:lnTo>
                      <a:pt x="22555" y="139"/>
                    </a:lnTo>
                    <a:lnTo>
                      <a:pt x="22011" y="101"/>
                    </a:lnTo>
                    <a:lnTo>
                      <a:pt x="21392" y="76"/>
                    </a:lnTo>
                    <a:lnTo>
                      <a:pt x="20709" y="51"/>
                    </a:lnTo>
                    <a:lnTo>
                      <a:pt x="19192" y="13"/>
                    </a:lnTo>
                    <a:lnTo>
                      <a:pt x="17510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17" name="Google Shape;100;p16">
                <a:extLst>
                  <a:ext uri="{FF2B5EF4-FFF2-40B4-BE49-F238E27FC236}">
                    <a16:creationId xmlns:a16="http://schemas.microsoft.com/office/drawing/2014/main" id="{08B85DD2-0FC9-6F30-38BC-6D6C4B11C93E}"/>
                  </a:ext>
                </a:extLst>
              </p:cNvPr>
              <p:cNvSpPr/>
              <p:nvPr/>
            </p:nvSpPr>
            <p:spPr>
              <a:xfrm>
                <a:off x="1732975" y="3812150"/>
                <a:ext cx="408050" cy="203250"/>
              </a:xfrm>
              <a:custGeom>
                <a:avLst/>
                <a:gdLst/>
                <a:ahLst/>
                <a:cxnLst/>
                <a:rect l="l" t="t" r="r" b="b"/>
                <a:pathLst>
                  <a:path w="16322" h="8130" extrusionOk="0">
                    <a:moveTo>
                      <a:pt x="16322" y="1"/>
                    </a:moveTo>
                    <a:lnTo>
                      <a:pt x="0" y="3566"/>
                    </a:lnTo>
                    <a:lnTo>
                      <a:pt x="13629" y="8130"/>
                    </a:lnTo>
                    <a:lnTo>
                      <a:pt x="16322" y="1"/>
                    </a:lnTo>
                    <a:close/>
                  </a:path>
                </a:pathLst>
              </a:custGeom>
              <a:solidFill>
                <a:srgbClr val="99999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18" name="Google Shape;101;p16">
                <a:extLst>
                  <a:ext uri="{FF2B5EF4-FFF2-40B4-BE49-F238E27FC236}">
                    <a16:creationId xmlns:a16="http://schemas.microsoft.com/office/drawing/2014/main" id="{F9E4015D-906B-507D-DC16-4CE88DD31E0C}"/>
                  </a:ext>
                </a:extLst>
              </p:cNvPr>
              <p:cNvSpPr/>
              <p:nvPr/>
            </p:nvSpPr>
            <p:spPr>
              <a:xfrm>
                <a:off x="1247500" y="2938250"/>
                <a:ext cx="653650" cy="940300"/>
              </a:xfrm>
              <a:custGeom>
                <a:avLst/>
                <a:gdLst/>
                <a:ahLst/>
                <a:cxnLst/>
                <a:rect l="l" t="t" r="r" b="b"/>
                <a:pathLst>
                  <a:path w="26146" h="37612" extrusionOk="0">
                    <a:moveTo>
                      <a:pt x="3844" y="0"/>
                    </a:moveTo>
                    <a:lnTo>
                      <a:pt x="3566" y="13"/>
                    </a:lnTo>
                    <a:lnTo>
                      <a:pt x="3275" y="51"/>
                    </a:lnTo>
                    <a:lnTo>
                      <a:pt x="3009" y="114"/>
                    </a:lnTo>
                    <a:lnTo>
                      <a:pt x="2731" y="190"/>
                    </a:lnTo>
                    <a:lnTo>
                      <a:pt x="2466" y="291"/>
                    </a:lnTo>
                    <a:lnTo>
                      <a:pt x="2213" y="405"/>
                    </a:lnTo>
                    <a:lnTo>
                      <a:pt x="1960" y="531"/>
                    </a:lnTo>
                    <a:lnTo>
                      <a:pt x="1720" y="683"/>
                    </a:lnTo>
                    <a:lnTo>
                      <a:pt x="1492" y="847"/>
                    </a:lnTo>
                    <a:lnTo>
                      <a:pt x="1265" y="1037"/>
                    </a:lnTo>
                    <a:lnTo>
                      <a:pt x="1063" y="1226"/>
                    </a:lnTo>
                    <a:lnTo>
                      <a:pt x="873" y="1441"/>
                    </a:lnTo>
                    <a:lnTo>
                      <a:pt x="696" y="1682"/>
                    </a:lnTo>
                    <a:lnTo>
                      <a:pt x="544" y="1922"/>
                    </a:lnTo>
                    <a:lnTo>
                      <a:pt x="392" y="2175"/>
                    </a:lnTo>
                    <a:lnTo>
                      <a:pt x="279" y="2453"/>
                    </a:lnTo>
                    <a:lnTo>
                      <a:pt x="178" y="2731"/>
                    </a:lnTo>
                    <a:lnTo>
                      <a:pt x="102" y="3034"/>
                    </a:lnTo>
                    <a:lnTo>
                      <a:pt x="38" y="3338"/>
                    </a:lnTo>
                    <a:lnTo>
                      <a:pt x="13" y="3654"/>
                    </a:lnTo>
                    <a:lnTo>
                      <a:pt x="1" y="3983"/>
                    </a:lnTo>
                    <a:lnTo>
                      <a:pt x="127" y="10683"/>
                    </a:lnTo>
                    <a:lnTo>
                      <a:pt x="215" y="14754"/>
                    </a:lnTo>
                    <a:lnTo>
                      <a:pt x="304" y="18901"/>
                    </a:lnTo>
                    <a:lnTo>
                      <a:pt x="405" y="22769"/>
                    </a:lnTo>
                    <a:lnTo>
                      <a:pt x="519" y="26069"/>
                    </a:lnTo>
                    <a:lnTo>
                      <a:pt x="569" y="27409"/>
                    </a:lnTo>
                    <a:lnTo>
                      <a:pt x="620" y="28471"/>
                    </a:lnTo>
                    <a:lnTo>
                      <a:pt x="683" y="29242"/>
                    </a:lnTo>
                    <a:lnTo>
                      <a:pt x="709" y="29495"/>
                    </a:lnTo>
                    <a:lnTo>
                      <a:pt x="734" y="29660"/>
                    </a:lnTo>
                    <a:lnTo>
                      <a:pt x="759" y="29735"/>
                    </a:lnTo>
                    <a:lnTo>
                      <a:pt x="822" y="29811"/>
                    </a:lnTo>
                    <a:lnTo>
                      <a:pt x="923" y="29912"/>
                    </a:lnTo>
                    <a:lnTo>
                      <a:pt x="1050" y="30001"/>
                    </a:lnTo>
                    <a:lnTo>
                      <a:pt x="1202" y="30102"/>
                    </a:lnTo>
                    <a:lnTo>
                      <a:pt x="1379" y="30216"/>
                    </a:lnTo>
                    <a:lnTo>
                      <a:pt x="1808" y="30443"/>
                    </a:lnTo>
                    <a:lnTo>
                      <a:pt x="2352" y="30696"/>
                    </a:lnTo>
                    <a:lnTo>
                      <a:pt x="2972" y="30974"/>
                    </a:lnTo>
                    <a:lnTo>
                      <a:pt x="3667" y="31253"/>
                    </a:lnTo>
                    <a:lnTo>
                      <a:pt x="4451" y="31556"/>
                    </a:lnTo>
                    <a:lnTo>
                      <a:pt x="5285" y="31872"/>
                    </a:lnTo>
                    <a:lnTo>
                      <a:pt x="6183" y="32188"/>
                    </a:lnTo>
                    <a:lnTo>
                      <a:pt x="7131" y="32517"/>
                    </a:lnTo>
                    <a:lnTo>
                      <a:pt x="8117" y="32858"/>
                    </a:lnTo>
                    <a:lnTo>
                      <a:pt x="10178" y="33541"/>
                    </a:lnTo>
                    <a:lnTo>
                      <a:pt x="12289" y="34211"/>
                    </a:lnTo>
                    <a:lnTo>
                      <a:pt x="14400" y="34881"/>
                    </a:lnTo>
                    <a:lnTo>
                      <a:pt x="16448" y="35500"/>
                    </a:lnTo>
                    <a:lnTo>
                      <a:pt x="18357" y="36082"/>
                    </a:lnTo>
                    <a:lnTo>
                      <a:pt x="20064" y="36588"/>
                    </a:lnTo>
                    <a:lnTo>
                      <a:pt x="22618" y="37334"/>
                    </a:lnTo>
                    <a:lnTo>
                      <a:pt x="23591" y="37612"/>
                    </a:lnTo>
                    <a:lnTo>
                      <a:pt x="26145" y="32631"/>
                    </a:lnTo>
                    <a:lnTo>
                      <a:pt x="8661" y="24830"/>
                    </a:lnTo>
                    <a:lnTo>
                      <a:pt x="8661" y="23920"/>
                    </a:lnTo>
                    <a:lnTo>
                      <a:pt x="8673" y="21518"/>
                    </a:lnTo>
                    <a:lnTo>
                      <a:pt x="8661" y="19887"/>
                    </a:lnTo>
                    <a:lnTo>
                      <a:pt x="8635" y="18066"/>
                    </a:lnTo>
                    <a:lnTo>
                      <a:pt x="8597" y="16094"/>
                    </a:lnTo>
                    <a:lnTo>
                      <a:pt x="8534" y="14033"/>
                    </a:lnTo>
                    <a:lnTo>
                      <a:pt x="8446" y="11947"/>
                    </a:lnTo>
                    <a:lnTo>
                      <a:pt x="8395" y="10911"/>
                    </a:lnTo>
                    <a:lnTo>
                      <a:pt x="8332" y="9887"/>
                    </a:lnTo>
                    <a:lnTo>
                      <a:pt x="8269" y="8875"/>
                    </a:lnTo>
                    <a:lnTo>
                      <a:pt x="8180" y="7914"/>
                    </a:lnTo>
                    <a:lnTo>
                      <a:pt x="8092" y="6966"/>
                    </a:lnTo>
                    <a:lnTo>
                      <a:pt x="8003" y="6081"/>
                    </a:lnTo>
                    <a:lnTo>
                      <a:pt x="7889" y="5234"/>
                    </a:lnTo>
                    <a:lnTo>
                      <a:pt x="7776" y="4450"/>
                    </a:lnTo>
                    <a:lnTo>
                      <a:pt x="7649" y="3730"/>
                    </a:lnTo>
                    <a:lnTo>
                      <a:pt x="7510" y="3085"/>
                    </a:lnTo>
                    <a:lnTo>
                      <a:pt x="7434" y="2782"/>
                    </a:lnTo>
                    <a:lnTo>
                      <a:pt x="7346" y="2516"/>
                    </a:lnTo>
                    <a:lnTo>
                      <a:pt x="7270" y="2263"/>
                    </a:lnTo>
                    <a:lnTo>
                      <a:pt x="7181" y="2036"/>
                    </a:lnTo>
                    <a:lnTo>
                      <a:pt x="7093" y="1821"/>
                    </a:lnTo>
                    <a:lnTo>
                      <a:pt x="7004" y="1644"/>
                    </a:lnTo>
                    <a:lnTo>
                      <a:pt x="6916" y="1479"/>
                    </a:lnTo>
                    <a:lnTo>
                      <a:pt x="6815" y="1353"/>
                    </a:lnTo>
                    <a:lnTo>
                      <a:pt x="6752" y="1277"/>
                    </a:lnTo>
                    <a:lnTo>
                      <a:pt x="6524" y="1037"/>
                    </a:lnTo>
                    <a:lnTo>
                      <a:pt x="6284" y="835"/>
                    </a:lnTo>
                    <a:lnTo>
                      <a:pt x="6031" y="645"/>
                    </a:lnTo>
                    <a:lnTo>
                      <a:pt x="5778" y="481"/>
                    </a:lnTo>
                    <a:lnTo>
                      <a:pt x="5513" y="342"/>
                    </a:lnTo>
                    <a:lnTo>
                      <a:pt x="5247" y="228"/>
                    </a:lnTo>
                    <a:lnTo>
                      <a:pt x="4969" y="139"/>
                    </a:lnTo>
                    <a:lnTo>
                      <a:pt x="4691" y="63"/>
                    </a:lnTo>
                    <a:lnTo>
                      <a:pt x="4413" y="25"/>
                    </a:lnTo>
                    <a:lnTo>
                      <a:pt x="4122" y="0"/>
                    </a:lnTo>
                    <a:close/>
                  </a:path>
                </a:pathLst>
              </a:custGeom>
              <a:solidFill>
                <a:srgbClr val="846E8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19" name="Google Shape;102;p16">
                <a:extLst>
                  <a:ext uri="{FF2B5EF4-FFF2-40B4-BE49-F238E27FC236}">
                    <a16:creationId xmlns:a16="http://schemas.microsoft.com/office/drawing/2014/main" id="{1FB20D13-94DD-00A7-1F73-3705E6F721C6}"/>
                  </a:ext>
                </a:extLst>
              </p:cNvPr>
              <p:cNvSpPr/>
              <p:nvPr/>
            </p:nvSpPr>
            <p:spPr>
              <a:xfrm>
                <a:off x="1837275" y="3737875"/>
                <a:ext cx="341375" cy="213050"/>
              </a:xfrm>
              <a:custGeom>
                <a:avLst/>
                <a:gdLst/>
                <a:ahLst/>
                <a:cxnLst/>
                <a:rect l="l" t="t" r="r" b="b"/>
                <a:pathLst>
                  <a:path w="13655" h="8522" extrusionOk="0">
                    <a:moveTo>
                      <a:pt x="9457" y="1"/>
                    </a:moveTo>
                    <a:lnTo>
                      <a:pt x="2554" y="646"/>
                    </a:lnTo>
                    <a:lnTo>
                      <a:pt x="2352" y="734"/>
                    </a:lnTo>
                    <a:lnTo>
                      <a:pt x="2150" y="835"/>
                    </a:lnTo>
                    <a:lnTo>
                      <a:pt x="1960" y="962"/>
                    </a:lnTo>
                    <a:lnTo>
                      <a:pt x="1783" y="1101"/>
                    </a:lnTo>
                    <a:lnTo>
                      <a:pt x="1619" y="1252"/>
                    </a:lnTo>
                    <a:lnTo>
                      <a:pt x="1467" y="1417"/>
                    </a:lnTo>
                    <a:lnTo>
                      <a:pt x="1315" y="1594"/>
                    </a:lnTo>
                    <a:lnTo>
                      <a:pt x="1189" y="1783"/>
                    </a:lnTo>
                    <a:lnTo>
                      <a:pt x="1062" y="1973"/>
                    </a:lnTo>
                    <a:lnTo>
                      <a:pt x="949" y="2175"/>
                    </a:lnTo>
                    <a:lnTo>
                      <a:pt x="835" y="2390"/>
                    </a:lnTo>
                    <a:lnTo>
                      <a:pt x="734" y="2593"/>
                    </a:lnTo>
                    <a:lnTo>
                      <a:pt x="645" y="2807"/>
                    </a:lnTo>
                    <a:lnTo>
                      <a:pt x="557" y="3022"/>
                    </a:lnTo>
                    <a:lnTo>
                      <a:pt x="418" y="3452"/>
                    </a:lnTo>
                    <a:lnTo>
                      <a:pt x="291" y="3882"/>
                    </a:lnTo>
                    <a:lnTo>
                      <a:pt x="203" y="4274"/>
                    </a:lnTo>
                    <a:lnTo>
                      <a:pt x="127" y="4641"/>
                    </a:lnTo>
                    <a:lnTo>
                      <a:pt x="76" y="4969"/>
                    </a:lnTo>
                    <a:lnTo>
                      <a:pt x="13" y="5450"/>
                    </a:lnTo>
                    <a:lnTo>
                      <a:pt x="0" y="5627"/>
                    </a:lnTo>
                    <a:lnTo>
                      <a:pt x="165" y="5677"/>
                    </a:lnTo>
                    <a:lnTo>
                      <a:pt x="367" y="5728"/>
                    </a:lnTo>
                    <a:lnTo>
                      <a:pt x="620" y="5778"/>
                    </a:lnTo>
                    <a:lnTo>
                      <a:pt x="936" y="5842"/>
                    </a:lnTo>
                    <a:lnTo>
                      <a:pt x="1303" y="5905"/>
                    </a:lnTo>
                    <a:lnTo>
                      <a:pt x="1720" y="5955"/>
                    </a:lnTo>
                    <a:lnTo>
                      <a:pt x="2150" y="5993"/>
                    </a:lnTo>
                    <a:lnTo>
                      <a:pt x="3351" y="6031"/>
                    </a:lnTo>
                    <a:lnTo>
                      <a:pt x="4817" y="6069"/>
                    </a:lnTo>
                    <a:lnTo>
                      <a:pt x="6587" y="6107"/>
                    </a:lnTo>
                    <a:lnTo>
                      <a:pt x="7156" y="7043"/>
                    </a:lnTo>
                    <a:lnTo>
                      <a:pt x="7042" y="8168"/>
                    </a:lnTo>
                    <a:lnTo>
                      <a:pt x="8104" y="8522"/>
                    </a:lnTo>
                    <a:lnTo>
                      <a:pt x="8484" y="7599"/>
                    </a:lnTo>
                    <a:lnTo>
                      <a:pt x="9912" y="8231"/>
                    </a:lnTo>
                    <a:lnTo>
                      <a:pt x="10317" y="7485"/>
                    </a:lnTo>
                    <a:lnTo>
                      <a:pt x="11353" y="7763"/>
                    </a:lnTo>
                    <a:lnTo>
                      <a:pt x="11644" y="5627"/>
                    </a:lnTo>
                    <a:lnTo>
                      <a:pt x="10797" y="3275"/>
                    </a:lnTo>
                    <a:lnTo>
                      <a:pt x="12150" y="4552"/>
                    </a:lnTo>
                    <a:lnTo>
                      <a:pt x="12567" y="6537"/>
                    </a:lnTo>
                    <a:lnTo>
                      <a:pt x="13654" y="6537"/>
                    </a:lnTo>
                    <a:lnTo>
                      <a:pt x="13654" y="2529"/>
                    </a:lnTo>
                    <a:lnTo>
                      <a:pt x="9457" y="1"/>
                    </a:lnTo>
                    <a:close/>
                  </a:path>
                </a:pathLst>
              </a:custGeom>
              <a:solidFill>
                <a:srgbClr val="783F0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20" name="Google Shape;103;p16">
                <a:extLst>
                  <a:ext uri="{FF2B5EF4-FFF2-40B4-BE49-F238E27FC236}">
                    <a16:creationId xmlns:a16="http://schemas.microsoft.com/office/drawing/2014/main" id="{23C2DEF7-D728-7CC7-72FD-486302EF4EA6}"/>
                  </a:ext>
                </a:extLst>
              </p:cNvPr>
              <p:cNvSpPr/>
              <p:nvPr/>
            </p:nvSpPr>
            <p:spPr>
              <a:xfrm>
                <a:off x="2073700" y="3443300"/>
                <a:ext cx="689975" cy="572100"/>
              </a:xfrm>
              <a:custGeom>
                <a:avLst/>
                <a:gdLst/>
                <a:ahLst/>
                <a:cxnLst/>
                <a:rect l="l" t="t" r="r" b="b"/>
                <a:pathLst>
                  <a:path w="27599" h="22884" extrusionOk="0">
                    <a:moveTo>
                      <a:pt x="27599" y="1"/>
                    </a:moveTo>
                    <a:lnTo>
                      <a:pt x="7358" y="696"/>
                    </a:lnTo>
                    <a:lnTo>
                      <a:pt x="0" y="22884"/>
                    </a:lnTo>
                    <a:lnTo>
                      <a:pt x="21050" y="21481"/>
                    </a:lnTo>
                    <a:lnTo>
                      <a:pt x="27599" y="1"/>
                    </a:lnTo>
                    <a:close/>
                  </a:path>
                </a:pathLst>
              </a:custGeom>
              <a:solidFill>
                <a:srgbClr val="B7B7B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21" name="Google Shape;104;p16">
                <a:extLst>
                  <a:ext uri="{FF2B5EF4-FFF2-40B4-BE49-F238E27FC236}">
                    <a16:creationId xmlns:a16="http://schemas.microsoft.com/office/drawing/2014/main" id="{711E4654-687C-CD34-3B3C-56BF9D75B99B}"/>
                  </a:ext>
                </a:extLst>
              </p:cNvPr>
              <p:cNvSpPr/>
              <p:nvPr/>
            </p:nvSpPr>
            <p:spPr>
              <a:xfrm>
                <a:off x="2019000" y="3832075"/>
                <a:ext cx="44600" cy="102100"/>
              </a:xfrm>
              <a:custGeom>
                <a:avLst/>
                <a:gdLst/>
                <a:ahLst/>
                <a:cxnLst/>
                <a:rect l="l" t="t" r="r" b="b"/>
                <a:pathLst>
                  <a:path w="1784" h="4084" extrusionOk="0">
                    <a:moveTo>
                      <a:pt x="292" y="0"/>
                    </a:moveTo>
                    <a:lnTo>
                      <a:pt x="1" y="177"/>
                    </a:lnTo>
                    <a:lnTo>
                      <a:pt x="1151" y="1517"/>
                    </a:lnTo>
                    <a:lnTo>
                      <a:pt x="1354" y="3275"/>
                    </a:lnTo>
                    <a:lnTo>
                      <a:pt x="1215" y="3831"/>
                    </a:lnTo>
                    <a:lnTo>
                      <a:pt x="1783" y="4084"/>
                    </a:lnTo>
                    <a:lnTo>
                      <a:pt x="1644" y="1302"/>
                    </a:lnTo>
                    <a:lnTo>
                      <a:pt x="292" y="0"/>
                    </a:lnTo>
                    <a:close/>
                  </a:path>
                </a:pathLst>
              </a:custGeom>
              <a:solidFill>
                <a:srgbClr val="5E310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22" name="Google Shape;105;p16">
                <a:extLst>
                  <a:ext uri="{FF2B5EF4-FFF2-40B4-BE49-F238E27FC236}">
                    <a16:creationId xmlns:a16="http://schemas.microsoft.com/office/drawing/2014/main" id="{CAB9D7FD-7497-D30D-E134-291BBB89CF92}"/>
                  </a:ext>
                </a:extLst>
              </p:cNvPr>
              <p:cNvSpPr/>
              <p:nvPr/>
            </p:nvSpPr>
            <p:spPr>
              <a:xfrm>
                <a:off x="2055050" y="3812150"/>
                <a:ext cx="48700" cy="112875"/>
              </a:xfrm>
              <a:custGeom>
                <a:avLst/>
                <a:gdLst/>
                <a:ahLst/>
                <a:cxnLst/>
                <a:rect l="l" t="t" r="r" b="b"/>
                <a:pathLst>
                  <a:path w="1948" h="4515" extrusionOk="0">
                    <a:moveTo>
                      <a:pt x="341" y="1"/>
                    </a:moveTo>
                    <a:lnTo>
                      <a:pt x="0" y="203"/>
                    </a:lnTo>
                    <a:lnTo>
                      <a:pt x="1353" y="1948"/>
                    </a:lnTo>
                    <a:lnTo>
                      <a:pt x="1606" y="4514"/>
                    </a:lnTo>
                    <a:lnTo>
                      <a:pt x="1947" y="4514"/>
                    </a:lnTo>
                    <a:lnTo>
                      <a:pt x="1719" y="1745"/>
                    </a:lnTo>
                    <a:lnTo>
                      <a:pt x="341" y="1"/>
                    </a:lnTo>
                    <a:close/>
                  </a:path>
                </a:pathLst>
              </a:custGeom>
              <a:solidFill>
                <a:srgbClr val="5E310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23" name="Google Shape;106;p16">
                <a:extLst>
                  <a:ext uri="{FF2B5EF4-FFF2-40B4-BE49-F238E27FC236}">
                    <a16:creationId xmlns:a16="http://schemas.microsoft.com/office/drawing/2014/main" id="{179E7FDB-1C94-79B2-ADD6-07B974CF63A8}"/>
                  </a:ext>
                </a:extLst>
              </p:cNvPr>
              <p:cNvSpPr/>
              <p:nvPr/>
            </p:nvSpPr>
            <p:spPr>
              <a:xfrm>
                <a:off x="2093925" y="3786875"/>
                <a:ext cx="40475" cy="57550"/>
              </a:xfrm>
              <a:custGeom>
                <a:avLst/>
                <a:gdLst/>
                <a:ahLst/>
                <a:cxnLst/>
                <a:rect l="l" t="t" r="r" b="b"/>
                <a:pathLst>
                  <a:path w="1619" h="2302" extrusionOk="0">
                    <a:moveTo>
                      <a:pt x="0" y="0"/>
                    </a:moveTo>
                    <a:lnTo>
                      <a:pt x="531" y="1315"/>
                    </a:lnTo>
                    <a:lnTo>
                      <a:pt x="1580" y="2301"/>
                    </a:lnTo>
                    <a:lnTo>
                      <a:pt x="1618" y="180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5E310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24" name="Google Shape;107;p16">
                <a:extLst>
                  <a:ext uri="{FF2B5EF4-FFF2-40B4-BE49-F238E27FC236}">
                    <a16:creationId xmlns:a16="http://schemas.microsoft.com/office/drawing/2014/main" id="{5FE66D70-4FFA-6770-01FA-37598FCDEAFC}"/>
                  </a:ext>
                </a:extLst>
              </p:cNvPr>
              <p:cNvSpPr/>
              <p:nvPr/>
            </p:nvSpPr>
            <p:spPr>
              <a:xfrm>
                <a:off x="1487075" y="5352025"/>
                <a:ext cx="371075" cy="124850"/>
              </a:xfrm>
              <a:custGeom>
                <a:avLst/>
                <a:gdLst/>
                <a:ahLst/>
                <a:cxnLst/>
                <a:rect l="l" t="t" r="r" b="b"/>
                <a:pathLst>
                  <a:path w="14843" h="4994" extrusionOk="0">
                    <a:moveTo>
                      <a:pt x="3224" y="0"/>
                    </a:moveTo>
                    <a:lnTo>
                      <a:pt x="3060" y="13"/>
                    </a:lnTo>
                    <a:lnTo>
                      <a:pt x="2896" y="25"/>
                    </a:lnTo>
                    <a:lnTo>
                      <a:pt x="2744" y="38"/>
                    </a:lnTo>
                    <a:lnTo>
                      <a:pt x="2580" y="63"/>
                    </a:lnTo>
                    <a:lnTo>
                      <a:pt x="2428" y="101"/>
                    </a:lnTo>
                    <a:lnTo>
                      <a:pt x="2276" y="152"/>
                    </a:lnTo>
                    <a:lnTo>
                      <a:pt x="2124" y="202"/>
                    </a:lnTo>
                    <a:lnTo>
                      <a:pt x="1973" y="253"/>
                    </a:lnTo>
                    <a:lnTo>
                      <a:pt x="1834" y="316"/>
                    </a:lnTo>
                    <a:lnTo>
                      <a:pt x="1695" y="392"/>
                    </a:lnTo>
                    <a:lnTo>
                      <a:pt x="1429" y="556"/>
                    </a:lnTo>
                    <a:lnTo>
                      <a:pt x="1176" y="733"/>
                    </a:lnTo>
                    <a:lnTo>
                      <a:pt x="949" y="948"/>
                    </a:lnTo>
                    <a:lnTo>
                      <a:pt x="746" y="1176"/>
                    </a:lnTo>
                    <a:lnTo>
                      <a:pt x="557" y="1429"/>
                    </a:lnTo>
                    <a:lnTo>
                      <a:pt x="392" y="1694"/>
                    </a:lnTo>
                    <a:lnTo>
                      <a:pt x="317" y="1833"/>
                    </a:lnTo>
                    <a:lnTo>
                      <a:pt x="253" y="1972"/>
                    </a:lnTo>
                    <a:lnTo>
                      <a:pt x="203" y="2124"/>
                    </a:lnTo>
                    <a:lnTo>
                      <a:pt x="152" y="2276"/>
                    </a:lnTo>
                    <a:lnTo>
                      <a:pt x="102" y="2428"/>
                    </a:lnTo>
                    <a:lnTo>
                      <a:pt x="64" y="2579"/>
                    </a:lnTo>
                    <a:lnTo>
                      <a:pt x="38" y="2744"/>
                    </a:lnTo>
                    <a:lnTo>
                      <a:pt x="26" y="2895"/>
                    </a:lnTo>
                    <a:lnTo>
                      <a:pt x="13" y="3060"/>
                    </a:lnTo>
                    <a:lnTo>
                      <a:pt x="1" y="3224"/>
                    </a:lnTo>
                    <a:lnTo>
                      <a:pt x="1" y="4994"/>
                    </a:lnTo>
                    <a:lnTo>
                      <a:pt x="14843" y="4994"/>
                    </a:lnTo>
                    <a:lnTo>
                      <a:pt x="14843" y="3224"/>
                    </a:lnTo>
                    <a:lnTo>
                      <a:pt x="14830" y="3060"/>
                    </a:lnTo>
                    <a:lnTo>
                      <a:pt x="14818" y="2895"/>
                    </a:lnTo>
                    <a:lnTo>
                      <a:pt x="14805" y="2744"/>
                    </a:lnTo>
                    <a:lnTo>
                      <a:pt x="14780" y="2579"/>
                    </a:lnTo>
                    <a:lnTo>
                      <a:pt x="14742" y="2428"/>
                    </a:lnTo>
                    <a:lnTo>
                      <a:pt x="14691" y="2276"/>
                    </a:lnTo>
                    <a:lnTo>
                      <a:pt x="14641" y="2124"/>
                    </a:lnTo>
                    <a:lnTo>
                      <a:pt x="14590" y="1972"/>
                    </a:lnTo>
                    <a:lnTo>
                      <a:pt x="14527" y="1833"/>
                    </a:lnTo>
                    <a:lnTo>
                      <a:pt x="14451" y="1694"/>
                    </a:lnTo>
                    <a:lnTo>
                      <a:pt x="14287" y="1429"/>
                    </a:lnTo>
                    <a:lnTo>
                      <a:pt x="14097" y="1176"/>
                    </a:lnTo>
                    <a:lnTo>
                      <a:pt x="13895" y="948"/>
                    </a:lnTo>
                    <a:lnTo>
                      <a:pt x="13667" y="733"/>
                    </a:lnTo>
                    <a:lnTo>
                      <a:pt x="13414" y="556"/>
                    </a:lnTo>
                    <a:lnTo>
                      <a:pt x="13149" y="392"/>
                    </a:lnTo>
                    <a:lnTo>
                      <a:pt x="13010" y="316"/>
                    </a:lnTo>
                    <a:lnTo>
                      <a:pt x="12871" y="253"/>
                    </a:lnTo>
                    <a:lnTo>
                      <a:pt x="12719" y="202"/>
                    </a:lnTo>
                    <a:lnTo>
                      <a:pt x="12567" y="152"/>
                    </a:lnTo>
                    <a:lnTo>
                      <a:pt x="12415" y="101"/>
                    </a:lnTo>
                    <a:lnTo>
                      <a:pt x="12264" y="63"/>
                    </a:lnTo>
                    <a:lnTo>
                      <a:pt x="12099" y="38"/>
                    </a:lnTo>
                    <a:lnTo>
                      <a:pt x="11948" y="25"/>
                    </a:lnTo>
                    <a:lnTo>
                      <a:pt x="11783" y="13"/>
                    </a:lnTo>
                    <a:lnTo>
                      <a:pt x="11619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25" name="Google Shape;108;p16">
                <a:extLst>
                  <a:ext uri="{FF2B5EF4-FFF2-40B4-BE49-F238E27FC236}">
                    <a16:creationId xmlns:a16="http://schemas.microsoft.com/office/drawing/2014/main" id="{BE347A23-A62D-3092-A2C2-9D00861C0242}"/>
                  </a:ext>
                </a:extLst>
              </p:cNvPr>
              <p:cNvSpPr/>
              <p:nvPr/>
            </p:nvSpPr>
            <p:spPr>
              <a:xfrm>
                <a:off x="1468425" y="2863975"/>
                <a:ext cx="177650" cy="179850"/>
              </a:xfrm>
              <a:custGeom>
                <a:avLst/>
                <a:gdLst/>
                <a:ahLst/>
                <a:cxnLst/>
                <a:rect l="l" t="t" r="r" b="b"/>
                <a:pathLst>
                  <a:path w="7106" h="7194" extrusionOk="0">
                    <a:moveTo>
                      <a:pt x="1821" y="0"/>
                    </a:moveTo>
                    <a:lnTo>
                      <a:pt x="1" y="1783"/>
                    </a:lnTo>
                    <a:lnTo>
                      <a:pt x="76" y="1972"/>
                    </a:lnTo>
                    <a:lnTo>
                      <a:pt x="279" y="2503"/>
                    </a:lnTo>
                    <a:lnTo>
                      <a:pt x="595" y="3262"/>
                    </a:lnTo>
                    <a:lnTo>
                      <a:pt x="784" y="3692"/>
                    </a:lnTo>
                    <a:lnTo>
                      <a:pt x="999" y="4147"/>
                    </a:lnTo>
                    <a:lnTo>
                      <a:pt x="1240" y="4615"/>
                    </a:lnTo>
                    <a:lnTo>
                      <a:pt x="1492" y="5070"/>
                    </a:lnTo>
                    <a:lnTo>
                      <a:pt x="1758" y="5525"/>
                    </a:lnTo>
                    <a:lnTo>
                      <a:pt x="2036" y="5930"/>
                    </a:lnTo>
                    <a:lnTo>
                      <a:pt x="2188" y="6132"/>
                    </a:lnTo>
                    <a:lnTo>
                      <a:pt x="2327" y="6309"/>
                    </a:lnTo>
                    <a:lnTo>
                      <a:pt x="2479" y="6486"/>
                    </a:lnTo>
                    <a:lnTo>
                      <a:pt x="2630" y="6638"/>
                    </a:lnTo>
                    <a:lnTo>
                      <a:pt x="2782" y="6777"/>
                    </a:lnTo>
                    <a:lnTo>
                      <a:pt x="2934" y="6890"/>
                    </a:lnTo>
                    <a:lnTo>
                      <a:pt x="3085" y="6991"/>
                    </a:lnTo>
                    <a:lnTo>
                      <a:pt x="3250" y="7080"/>
                    </a:lnTo>
                    <a:lnTo>
                      <a:pt x="3401" y="7131"/>
                    </a:lnTo>
                    <a:lnTo>
                      <a:pt x="3566" y="7168"/>
                    </a:lnTo>
                    <a:lnTo>
                      <a:pt x="3730" y="7194"/>
                    </a:lnTo>
                    <a:lnTo>
                      <a:pt x="3895" y="7194"/>
                    </a:lnTo>
                    <a:lnTo>
                      <a:pt x="4059" y="7181"/>
                    </a:lnTo>
                    <a:lnTo>
                      <a:pt x="4223" y="7156"/>
                    </a:lnTo>
                    <a:lnTo>
                      <a:pt x="4388" y="7105"/>
                    </a:lnTo>
                    <a:lnTo>
                      <a:pt x="4552" y="7055"/>
                    </a:lnTo>
                    <a:lnTo>
                      <a:pt x="4716" y="6979"/>
                    </a:lnTo>
                    <a:lnTo>
                      <a:pt x="4881" y="6903"/>
                    </a:lnTo>
                    <a:lnTo>
                      <a:pt x="5045" y="6815"/>
                    </a:lnTo>
                    <a:lnTo>
                      <a:pt x="5197" y="6726"/>
                    </a:lnTo>
                    <a:lnTo>
                      <a:pt x="5513" y="6511"/>
                    </a:lnTo>
                    <a:lnTo>
                      <a:pt x="5804" y="6284"/>
                    </a:lnTo>
                    <a:lnTo>
                      <a:pt x="6069" y="6043"/>
                    </a:lnTo>
                    <a:lnTo>
                      <a:pt x="6322" y="5803"/>
                    </a:lnTo>
                    <a:lnTo>
                      <a:pt x="6549" y="5576"/>
                    </a:lnTo>
                    <a:lnTo>
                      <a:pt x="6739" y="5373"/>
                    </a:lnTo>
                    <a:lnTo>
                      <a:pt x="7017" y="5057"/>
                    </a:lnTo>
                    <a:lnTo>
                      <a:pt x="7106" y="4931"/>
                    </a:lnTo>
                    <a:lnTo>
                      <a:pt x="1821" y="0"/>
                    </a:lnTo>
                    <a:close/>
                  </a:path>
                </a:pathLst>
              </a:custGeom>
              <a:solidFill>
                <a:srgbClr val="423E5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26" name="Google Shape;109;p16">
                <a:extLst>
                  <a:ext uri="{FF2B5EF4-FFF2-40B4-BE49-F238E27FC236}">
                    <a16:creationId xmlns:a16="http://schemas.microsoft.com/office/drawing/2014/main" id="{B299AA4D-ABC4-D6B8-0536-F43676504378}"/>
                  </a:ext>
                </a:extLst>
              </p:cNvPr>
              <p:cNvSpPr/>
              <p:nvPr/>
            </p:nvSpPr>
            <p:spPr>
              <a:xfrm>
                <a:off x="1468425" y="2863975"/>
                <a:ext cx="177650" cy="179850"/>
              </a:xfrm>
              <a:custGeom>
                <a:avLst/>
                <a:gdLst/>
                <a:ahLst/>
                <a:cxnLst/>
                <a:rect l="l" t="t" r="r" b="b"/>
                <a:pathLst>
                  <a:path w="7106" h="7194" fill="none" extrusionOk="0">
                    <a:moveTo>
                      <a:pt x="7106" y="4931"/>
                    </a:moveTo>
                    <a:lnTo>
                      <a:pt x="7106" y="4931"/>
                    </a:lnTo>
                    <a:lnTo>
                      <a:pt x="7017" y="5057"/>
                    </a:lnTo>
                    <a:lnTo>
                      <a:pt x="6739" y="5373"/>
                    </a:lnTo>
                    <a:lnTo>
                      <a:pt x="6549" y="5576"/>
                    </a:lnTo>
                    <a:lnTo>
                      <a:pt x="6322" y="5803"/>
                    </a:lnTo>
                    <a:lnTo>
                      <a:pt x="6069" y="6043"/>
                    </a:lnTo>
                    <a:lnTo>
                      <a:pt x="5804" y="6284"/>
                    </a:lnTo>
                    <a:lnTo>
                      <a:pt x="5513" y="6511"/>
                    </a:lnTo>
                    <a:lnTo>
                      <a:pt x="5197" y="6726"/>
                    </a:lnTo>
                    <a:lnTo>
                      <a:pt x="5045" y="6815"/>
                    </a:lnTo>
                    <a:lnTo>
                      <a:pt x="4881" y="6903"/>
                    </a:lnTo>
                    <a:lnTo>
                      <a:pt x="4716" y="6979"/>
                    </a:lnTo>
                    <a:lnTo>
                      <a:pt x="4552" y="7055"/>
                    </a:lnTo>
                    <a:lnTo>
                      <a:pt x="4388" y="7105"/>
                    </a:lnTo>
                    <a:lnTo>
                      <a:pt x="4223" y="7156"/>
                    </a:lnTo>
                    <a:lnTo>
                      <a:pt x="4059" y="7181"/>
                    </a:lnTo>
                    <a:lnTo>
                      <a:pt x="3895" y="7194"/>
                    </a:lnTo>
                    <a:lnTo>
                      <a:pt x="3730" y="7194"/>
                    </a:lnTo>
                    <a:lnTo>
                      <a:pt x="3566" y="7168"/>
                    </a:lnTo>
                    <a:lnTo>
                      <a:pt x="3401" y="7131"/>
                    </a:lnTo>
                    <a:lnTo>
                      <a:pt x="3250" y="7080"/>
                    </a:lnTo>
                    <a:lnTo>
                      <a:pt x="3250" y="7080"/>
                    </a:lnTo>
                    <a:lnTo>
                      <a:pt x="3085" y="6991"/>
                    </a:lnTo>
                    <a:lnTo>
                      <a:pt x="2934" y="6890"/>
                    </a:lnTo>
                    <a:lnTo>
                      <a:pt x="2782" y="6777"/>
                    </a:lnTo>
                    <a:lnTo>
                      <a:pt x="2630" y="6638"/>
                    </a:lnTo>
                    <a:lnTo>
                      <a:pt x="2479" y="6486"/>
                    </a:lnTo>
                    <a:lnTo>
                      <a:pt x="2327" y="6309"/>
                    </a:lnTo>
                    <a:lnTo>
                      <a:pt x="2188" y="6132"/>
                    </a:lnTo>
                    <a:lnTo>
                      <a:pt x="2036" y="5930"/>
                    </a:lnTo>
                    <a:lnTo>
                      <a:pt x="1758" y="5525"/>
                    </a:lnTo>
                    <a:lnTo>
                      <a:pt x="1492" y="5070"/>
                    </a:lnTo>
                    <a:lnTo>
                      <a:pt x="1240" y="4615"/>
                    </a:lnTo>
                    <a:lnTo>
                      <a:pt x="999" y="4147"/>
                    </a:lnTo>
                    <a:lnTo>
                      <a:pt x="784" y="3692"/>
                    </a:lnTo>
                    <a:lnTo>
                      <a:pt x="595" y="3262"/>
                    </a:lnTo>
                    <a:lnTo>
                      <a:pt x="279" y="2503"/>
                    </a:lnTo>
                    <a:lnTo>
                      <a:pt x="76" y="1972"/>
                    </a:lnTo>
                    <a:lnTo>
                      <a:pt x="1" y="1783"/>
                    </a:lnTo>
                    <a:lnTo>
                      <a:pt x="1821" y="0"/>
                    </a:lnTo>
                  </a:path>
                </a:pathLst>
              </a:custGeom>
              <a:no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27" name="Google Shape;110;p16">
                <a:extLst>
                  <a:ext uri="{FF2B5EF4-FFF2-40B4-BE49-F238E27FC236}">
                    <a16:creationId xmlns:a16="http://schemas.microsoft.com/office/drawing/2014/main" id="{D436C35C-5FE3-A122-FA1B-42A7A9630CAA}"/>
                  </a:ext>
                </a:extLst>
              </p:cNvPr>
              <p:cNvSpPr/>
              <p:nvPr/>
            </p:nvSpPr>
            <p:spPr>
              <a:xfrm>
                <a:off x="1646050" y="2898100"/>
                <a:ext cx="74625" cy="122650"/>
              </a:xfrm>
              <a:custGeom>
                <a:avLst/>
                <a:gdLst/>
                <a:ahLst/>
                <a:cxnLst/>
                <a:rect l="l" t="t" r="r" b="b"/>
                <a:pathLst>
                  <a:path w="2985" h="4906" extrusionOk="0">
                    <a:moveTo>
                      <a:pt x="633" y="1"/>
                    </a:moveTo>
                    <a:lnTo>
                      <a:pt x="1" y="3566"/>
                    </a:lnTo>
                    <a:lnTo>
                      <a:pt x="216" y="3831"/>
                    </a:lnTo>
                    <a:lnTo>
                      <a:pt x="266" y="3894"/>
                    </a:lnTo>
                    <a:lnTo>
                      <a:pt x="431" y="4046"/>
                    </a:lnTo>
                    <a:lnTo>
                      <a:pt x="671" y="4261"/>
                    </a:lnTo>
                    <a:lnTo>
                      <a:pt x="822" y="4375"/>
                    </a:lnTo>
                    <a:lnTo>
                      <a:pt x="987" y="4489"/>
                    </a:lnTo>
                    <a:lnTo>
                      <a:pt x="1164" y="4602"/>
                    </a:lnTo>
                    <a:lnTo>
                      <a:pt x="1353" y="4704"/>
                    </a:lnTo>
                    <a:lnTo>
                      <a:pt x="1543" y="4792"/>
                    </a:lnTo>
                    <a:lnTo>
                      <a:pt x="1758" y="4855"/>
                    </a:lnTo>
                    <a:lnTo>
                      <a:pt x="1973" y="4893"/>
                    </a:lnTo>
                    <a:lnTo>
                      <a:pt x="2074" y="4906"/>
                    </a:lnTo>
                    <a:lnTo>
                      <a:pt x="2302" y="4906"/>
                    </a:lnTo>
                    <a:lnTo>
                      <a:pt x="2415" y="4881"/>
                    </a:lnTo>
                    <a:lnTo>
                      <a:pt x="2517" y="4855"/>
                    </a:lnTo>
                    <a:lnTo>
                      <a:pt x="2630" y="4817"/>
                    </a:lnTo>
                    <a:lnTo>
                      <a:pt x="2731" y="4779"/>
                    </a:lnTo>
                    <a:lnTo>
                      <a:pt x="2820" y="4704"/>
                    </a:lnTo>
                    <a:lnTo>
                      <a:pt x="2883" y="4628"/>
                    </a:lnTo>
                    <a:lnTo>
                      <a:pt x="2934" y="4539"/>
                    </a:lnTo>
                    <a:lnTo>
                      <a:pt x="2959" y="4438"/>
                    </a:lnTo>
                    <a:lnTo>
                      <a:pt x="2984" y="4312"/>
                    </a:lnTo>
                    <a:lnTo>
                      <a:pt x="2984" y="4185"/>
                    </a:lnTo>
                    <a:lnTo>
                      <a:pt x="2972" y="4046"/>
                    </a:lnTo>
                    <a:lnTo>
                      <a:pt x="2946" y="3907"/>
                    </a:lnTo>
                    <a:lnTo>
                      <a:pt x="2921" y="3755"/>
                    </a:lnTo>
                    <a:lnTo>
                      <a:pt x="2871" y="3591"/>
                    </a:lnTo>
                    <a:lnTo>
                      <a:pt x="2807" y="3414"/>
                    </a:lnTo>
                    <a:lnTo>
                      <a:pt x="2668" y="3060"/>
                    </a:lnTo>
                    <a:lnTo>
                      <a:pt x="2491" y="2693"/>
                    </a:lnTo>
                    <a:lnTo>
                      <a:pt x="2289" y="2314"/>
                    </a:lnTo>
                    <a:lnTo>
                      <a:pt x="2061" y="1935"/>
                    </a:lnTo>
                    <a:lnTo>
                      <a:pt x="1834" y="1556"/>
                    </a:lnTo>
                    <a:lnTo>
                      <a:pt x="1581" y="1202"/>
                    </a:lnTo>
                    <a:lnTo>
                      <a:pt x="1328" y="848"/>
                    </a:lnTo>
                    <a:lnTo>
                      <a:pt x="1088" y="532"/>
                    </a:lnTo>
                    <a:lnTo>
                      <a:pt x="848" y="241"/>
                    </a:lnTo>
                    <a:lnTo>
                      <a:pt x="633" y="1"/>
                    </a:lnTo>
                    <a:close/>
                  </a:path>
                </a:pathLst>
              </a:custGeom>
              <a:solidFill>
                <a:srgbClr val="423E5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70" name="Google Shape;111;p16">
              <a:extLst>
                <a:ext uri="{FF2B5EF4-FFF2-40B4-BE49-F238E27FC236}">
                  <a16:creationId xmlns:a16="http://schemas.microsoft.com/office/drawing/2014/main" id="{F9517213-1329-3498-5D2F-9EEA4285E6D0}"/>
                </a:ext>
              </a:extLst>
            </p:cNvPr>
            <p:cNvSpPr/>
            <p:nvPr/>
          </p:nvSpPr>
          <p:spPr>
            <a:xfrm>
              <a:off x="2043704" y="1505695"/>
              <a:ext cx="588635" cy="588786"/>
            </a:xfrm>
            <a:custGeom>
              <a:avLst/>
              <a:gdLst/>
              <a:ahLst/>
              <a:cxnLst/>
              <a:rect l="l" t="t" r="r" b="b"/>
              <a:pathLst>
                <a:path w="50887" h="50900" extrusionOk="0">
                  <a:moveTo>
                    <a:pt x="25450" y="0"/>
                  </a:moveTo>
                  <a:lnTo>
                    <a:pt x="24830" y="13"/>
                  </a:lnTo>
                  <a:lnTo>
                    <a:pt x="24198" y="38"/>
                  </a:lnTo>
                  <a:lnTo>
                    <a:pt x="23579" y="76"/>
                  </a:lnTo>
                  <a:lnTo>
                    <a:pt x="22959" y="127"/>
                  </a:lnTo>
                  <a:lnTo>
                    <a:pt x="22327" y="202"/>
                  </a:lnTo>
                  <a:lnTo>
                    <a:pt x="21707" y="278"/>
                  </a:lnTo>
                  <a:lnTo>
                    <a:pt x="21075" y="379"/>
                  </a:lnTo>
                  <a:lnTo>
                    <a:pt x="20456" y="506"/>
                  </a:lnTo>
                  <a:lnTo>
                    <a:pt x="19836" y="632"/>
                  </a:lnTo>
                  <a:lnTo>
                    <a:pt x="19217" y="784"/>
                  </a:lnTo>
                  <a:lnTo>
                    <a:pt x="18585" y="948"/>
                  </a:lnTo>
                  <a:lnTo>
                    <a:pt x="17965" y="1138"/>
                  </a:lnTo>
                  <a:lnTo>
                    <a:pt x="17346" y="1340"/>
                  </a:lnTo>
                  <a:lnTo>
                    <a:pt x="16739" y="1555"/>
                  </a:lnTo>
                  <a:lnTo>
                    <a:pt x="16119" y="1783"/>
                  </a:lnTo>
                  <a:lnTo>
                    <a:pt x="15513" y="2036"/>
                  </a:lnTo>
                  <a:lnTo>
                    <a:pt x="14918" y="2288"/>
                  </a:lnTo>
                  <a:lnTo>
                    <a:pt x="14324" y="2567"/>
                  </a:lnTo>
                  <a:lnTo>
                    <a:pt x="13755" y="2857"/>
                  </a:lnTo>
                  <a:lnTo>
                    <a:pt x="13186" y="3161"/>
                  </a:lnTo>
                  <a:lnTo>
                    <a:pt x="12630" y="3477"/>
                  </a:lnTo>
                  <a:lnTo>
                    <a:pt x="12074" y="3806"/>
                  </a:lnTo>
                  <a:lnTo>
                    <a:pt x="11543" y="4147"/>
                  </a:lnTo>
                  <a:lnTo>
                    <a:pt x="11012" y="4501"/>
                  </a:lnTo>
                  <a:lnTo>
                    <a:pt x="10506" y="4855"/>
                  </a:lnTo>
                  <a:lnTo>
                    <a:pt x="10001" y="5234"/>
                  </a:lnTo>
                  <a:lnTo>
                    <a:pt x="9507" y="5626"/>
                  </a:lnTo>
                  <a:lnTo>
                    <a:pt x="9014" y="6018"/>
                  </a:lnTo>
                  <a:lnTo>
                    <a:pt x="8547" y="6423"/>
                  </a:lnTo>
                  <a:lnTo>
                    <a:pt x="8091" y="6840"/>
                  </a:lnTo>
                  <a:lnTo>
                    <a:pt x="7636" y="7270"/>
                  </a:lnTo>
                  <a:lnTo>
                    <a:pt x="7207" y="7712"/>
                  </a:lnTo>
                  <a:lnTo>
                    <a:pt x="6777" y="8155"/>
                  </a:lnTo>
                  <a:lnTo>
                    <a:pt x="6372" y="8622"/>
                  </a:lnTo>
                  <a:lnTo>
                    <a:pt x="5968" y="9090"/>
                  </a:lnTo>
                  <a:lnTo>
                    <a:pt x="5576" y="9558"/>
                  </a:lnTo>
                  <a:lnTo>
                    <a:pt x="5196" y="10038"/>
                  </a:lnTo>
                  <a:lnTo>
                    <a:pt x="4830" y="10531"/>
                  </a:lnTo>
                  <a:lnTo>
                    <a:pt x="4476" y="11037"/>
                  </a:lnTo>
                  <a:lnTo>
                    <a:pt x="4134" y="11543"/>
                  </a:lnTo>
                  <a:lnTo>
                    <a:pt x="3818" y="12061"/>
                  </a:lnTo>
                  <a:lnTo>
                    <a:pt x="3502" y="12592"/>
                  </a:lnTo>
                  <a:lnTo>
                    <a:pt x="3199" y="13123"/>
                  </a:lnTo>
                  <a:lnTo>
                    <a:pt x="2908" y="13654"/>
                  </a:lnTo>
                  <a:lnTo>
                    <a:pt x="2630" y="14198"/>
                  </a:lnTo>
                  <a:lnTo>
                    <a:pt x="2364" y="14754"/>
                  </a:lnTo>
                  <a:lnTo>
                    <a:pt x="2112" y="15310"/>
                  </a:lnTo>
                  <a:lnTo>
                    <a:pt x="1884" y="15867"/>
                  </a:lnTo>
                  <a:lnTo>
                    <a:pt x="1656" y="16435"/>
                  </a:lnTo>
                  <a:lnTo>
                    <a:pt x="1442" y="17017"/>
                  </a:lnTo>
                  <a:lnTo>
                    <a:pt x="1252" y="17586"/>
                  </a:lnTo>
                  <a:lnTo>
                    <a:pt x="1075" y="18180"/>
                  </a:lnTo>
                  <a:lnTo>
                    <a:pt x="898" y="18762"/>
                  </a:lnTo>
                  <a:lnTo>
                    <a:pt x="746" y="19356"/>
                  </a:lnTo>
                  <a:lnTo>
                    <a:pt x="607" y="19950"/>
                  </a:lnTo>
                  <a:lnTo>
                    <a:pt x="481" y="20544"/>
                  </a:lnTo>
                  <a:lnTo>
                    <a:pt x="367" y="21151"/>
                  </a:lnTo>
                  <a:lnTo>
                    <a:pt x="266" y="21758"/>
                  </a:lnTo>
                  <a:lnTo>
                    <a:pt x="190" y="22365"/>
                  </a:lnTo>
                  <a:lnTo>
                    <a:pt x="127" y="22984"/>
                  </a:lnTo>
                  <a:lnTo>
                    <a:pt x="64" y="23591"/>
                  </a:lnTo>
                  <a:lnTo>
                    <a:pt x="26" y="24211"/>
                  </a:lnTo>
                  <a:lnTo>
                    <a:pt x="13" y="24830"/>
                  </a:lnTo>
                  <a:lnTo>
                    <a:pt x="0" y="25450"/>
                  </a:lnTo>
                  <a:lnTo>
                    <a:pt x="13" y="26069"/>
                  </a:lnTo>
                  <a:lnTo>
                    <a:pt x="26" y="26689"/>
                  </a:lnTo>
                  <a:lnTo>
                    <a:pt x="64" y="27321"/>
                  </a:lnTo>
                  <a:lnTo>
                    <a:pt x="127" y="27940"/>
                  </a:lnTo>
                  <a:lnTo>
                    <a:pt x="190" y="28572"/>
                  </a:lnTo>
                  <a:lnTo>
                    <a:pt x="278" y="29192"/>
                  </a:lnTo>
                  <a:lnTo>
                    <a:pt x="380" y="29811"/>
                  </a:lnTo>
                  <a:lnTo>
                    <a:pt x="493" y="30443"/>
                  </a:lnTo>
                  <a:lnTo>
                    <a:pt x="632" y="31063"/>
                  </a:lnTo>
                  <a:lnTo>
                    <a:pt x="784" y="31682"/>
                  </a:lnTo>
                  <a:lnTo>
                    <a:pt x="948" y="32302"/>
                  </a:lnTo>
                  <a:lnTo>
                    <a:pt x="1125" y="32921"/>
                  </a:lnTo>
                  <a:lnTo>
                    <a:pt x="1328" y="33541"/>
                  </a:lnTo>
                  <a:lnTo>
                    <a:pt x="1543" y="34160"/>
                  </a:lnTo>
                  <a:lnTo>
                    <a:pt x="1783" y="34780"/>
                  </a:lnTo>
                  <a:lnTo>
                    <a:pt x="2023" y="35387"/>
                  </a:lnTo>
                  <a:lnTo>
                    <a:pt x="2289" y="35981"/>
                  </a:lnTo>
                  <a:lnTo>
                    <a:pt x="2567" y="36575"/>
                  </a:lnTo>
                  <a:lnTo>
                    <a:pt x="2857" y="37144"/>
                  </a:lnTo>
                  <a:lnTo>
                    <a:pt x="3161" y="37713"/>
                  </a:lnTo>
                  <a:lnTo>
                    <a:pt x="3464" y="38269"/>
                  </a:lnTo>
                  <a:lnTo>
                    <a:pt x="3793" y="38825"/>
                  </a:lnTo>
                  <a:lnTo>
                    <a:pt x="4134" y="39356"/>
                  </a:lnTo>
                  <a:lnTo>
                    <a:pt x="4488" y="39887"/>
                  </a:lnTo>
                  <a:lnTo>
                    <a:pt x="4855" y="40393"/>
                  </a:lnTo>
                  <a:lnTo>
                    <a:pt x="5222" y="40899"/>
                  </a:lnTo>
                  <a:lnTo>
                    <a:pt x="5614" y="41392"/>
                  </a:lnTo>
                  <a:lnTo>
                    <a:pt x="6005" y="41872"/>
                  </a:lnTo>
                  <a:lnTo>
                    <a:pt x="6423" y="42353"/>
                  </a:lnTo>
                  <a:lnTo>
                    <a:pt x="6840" y="42808"/>
                  </a:lnTo>
                  <a:lnTo>
                    <a:pt x="7270" y="43250"/>
                  </a:lnTo>
                  <a:lnTo>
                    <a:pt x="7700" y="43693"/>
                  </a:lnTo>
                  <a:lnTo>
                    <a:pt x="8155" y="44123"/>
                  </a:lnTo>
                  <a:lnTo>
                    <a:pt x="8610" y="44527"/>
                  </a:lnTo>
                  <a:lnTo>
                    <a:pt x="9078" y="44932"/>
                  </a:lnTo>
                  <a:lnTo>
                    <a:pt x="9558" y="45324"/>
                  </a:lnTo>
                  <a:lnTo>
                    <a:pt x="10038" y="45703"/>
                  </a:lnTo>
                  <a:lnTo>
                    <a:pt x="10531" y="46070"/>
                  </a:lnTo>
                  <a:lnTo>
                    <a:pt x="11037" y="46411"/>
                  </a:lnTo>
                  <a:lnTo>
                    <a:pt x="11543" y="46752"/>
                  </a:lnTo>
                  <a:lnTo>
                    <a:pt x="12061" y="47081"/>
                  </a:lnTo>
                  <a:lnTo>
                    <a:pt x="12580" y="47397"/>
                  </a:lnTo>
                  <a:lnTo>
                    <a:pt x="13111" y="47700"/>
                  </a:lnTo>
                  <a:lnTo>
                    <a:pt x="13654" y="47991"/>
                  </a:lnTo>
                  <a:lnTo>
                    <a:pt x="14198" y="48269"/>
                  </a:lnTo>
                  <a:lnTo>
                    <a:pt x="14741" y="48535"/>
                  </a:lnTo>
                  <a:lnTo>
                    <a:pt x="15298" y="48775"/>
                  </a:lnTo>
                  <a:lnTo>
                    <a:pt x="15867" y="49015"/>
                  </a:lnTo>
                  <a:lnTo>
                    <a:pt x="16436" y="49243"/>
                  </a:lnTo>
                  <a:lnTo>
                    <a:pt x="17004" y="49445"/>
                  </a:lnTo>
                  <a:lnTo>
                    <a:pt x="17586" y="49647"/>
                  </a:lnTo>
                  <a:lnTo>
                    <a:pt x="18168" y="49824"/>
                  </a:lnTo>
                  <a:lnTo>
                    <a:pt x="18762" y="50001"/>
                  </a:lnTo>
                  <a:lnTo>
                    <a:pt x="19343" y="50153"/>
                  </a:lnTo>
                  <a:lnTo>
                    <a:pt x="19937" y="50292"/>
                  </a:lnTo>
                  <a:lnTo>
                    <a:pt x="20544" y="50419"/>
                  </a:lnTo>
                  <a:lnTo>
                    <a:pt x="21151" y="50532"/>
                  </a:lnTo>
                  <a:lnTo>
                    <a:pt x="21758" y="50621"/>
                  </a:lnTo>
                  <a:lnTo>
                    <a:pt x="22365" y="50709"/>
                  </a:lnTo>
                  <a:lnTo>
                    <a:pt x="22972" y="50773"/>
                  </a:lnTo>
                  <a:lnTo>
                    <a:pt x="23591" y="50823"/>
                  </a:lnTo>
                  <a:lnTo>
                    <a:pt x="24211" y="50861"/>
                  </a:lnTo>
                  <a:lnTo>
                    <a:pt x="24817" y="50886"/>
                  </a:lnTo>
                  <a:lnTo>
                    <a:pt x="25450" y="50899"/>
                  </a:lnTo>
                  <a:lnTo>
                    <a:pt x="26069" y="50886"/>
                  </a:lnTo>
                  <a:lnTo>
                    <a:pt x="26689" y="50861"/>
                  </a:lnTo>
                  <a:lnTo>
                    <a:pt x="27308" y="50823"/>
                  </a:lnTo>
                  <a:lnTo>
                    <a:pt x="27940" y="50773"/>
                  </a:lnTo>
                  <a:lnTo>
                    <a:pt x="28560" y="50709"/>
                  </a:lnTo>
                  <a:lnTo>
                    <a:pt x="29179" y="50621"/>
                  </a:lnTo>
                  <a:lnTo>
                    <a:pt x="29811" y="50520"/>
                  </a:lnTo>
                  <a:lnTo>
                    <a:pt x="30431" y="50406"/>
                  </a:lnTo>
                  <a:lnTo>
                    <a:pt x="31063" y="50267"/>
                  </a:lnTo>
                  <a:lnTo>
                    <a:pt x="31682" y="50115"/>
                  </a:lnTo>
                  <a:lnTo>
                    <a:pt x="32302" y="49951"/>
                  </a:lnTo>
                  <a:lnTo>
                    <a:pt x="32921" y="49774"/>
                  </a:lnTo>
                  <a:lnTo>
                    <a:pt x="33541" y="49572"/>
                  </a:lnTo>
                  <a:lnTo>
                    <a:pt x="34160" y="49357"/>
                  </a:lnTo>
                  <a:lnTo>
                    <a:pt x="34767" y="49116"/>
                  </a:lnTo>
                  <a:lnTo>
                    <a:pt x="35374" y="48876"/>
                  </a:lnTo>
                  <a:lnTo>
                    <a:pt x="35981" y="48611"/>
                  </a:lnTo>
                  <a:lnTo>
                    <a:pt x="36562" y="48333"/>
                  </a:lnTo>
                  <a:lnTo>
                    <a:pt x="37144" y="48042"/>
                  </a:lnTo>
                  <a:lnTo>
                    <a:pt x="37713" y="47738"/>
                  </a:lnTo>
                  <a:lnTo>
                    <a:pt x="38269" y="47422"/>
                  </a:lnTo>
                  <a:lnTo>
                    <a:pt x="38813" y="47094"/>
                  </a:lnTo>
                  <a:lnTo>
                    <a:pt x="39344" y="46765"/>
                  </a:lnTo>
                  <a:lnTo>
                    <a:pt x="39875" y="46411"/>
                  </a:lnTo>
                  <a:lnTo>
                    <a:pt x="40393" y="46044"/>
                  </a:lnTo>
                  <a:lnTo>
                    <a:pt x="40899" y="45665"/>
                  </a:lnTo>
                  <a:lnTo>
                    <a:pt x="41392" y="45286"/>
                  </a:lnTo>
                  <a:lnTo>
                    <a:pt x="41872" y="44881"/>
                  </a:lnTo>
                  <a:lnTo>
                    <a:pt x="42340" y="44477"/>
                  </a:lnTo>
                  <a:lnTo>
                    <a:pt x="42795" y="44059"/>
                  </a:lnTo>
                  <a:lnTo>
                    <a:pt x="43250" y="43630"/>
                  </a:lnTo>
                  <a:lnTo>
                    <a:pt x="43680" y="43187"/>
                  </a:lnTo>
                  <a:lnTo>
                    <a:pt x="44110" y="42745"/>
                  </a:lnTo>
                  <a:lnTo>
                    <a:pt x="44527" y="42289"/>
                  </a:lnTo>
                  <a:lnTo>
                    <a:pt x="44919" y="41822"/>
                  </a:lnTo>
                  <a:lnTo>
                    <a:pt x="45311" y="41341"/>
                  </a:lnTo>
                  <a:lnTo>
                    <a:pt x="45690" y="40861"/>
                  </a:lnTo>
                  <a:lnTo>
                    <a:pt x="46057" y="40368"/>
                  </a:lnTo>
                  <a:lnTo>
                    <a:pt x="46411" y="39862"/>
                  </a:lnTo>
                  <a:lnTo>
                    <a:pt x="46752" y="39356"/>
                  </a:lnTo>
                  <a:lnTo>
                    <a:pt x="47081" y="38838"/>
                  </a:lnTo>
                  <a:lnTo>
                    <a:pt x="47397" y="38320"/>
                  </a:lnTo>
                  <a:lnTo>
                    <a:pt x="47700" y="37789"/>
                  </a:lnTo>
                  <a:lnTo>
                    <a:pt x="47979" y="37245"/>
                  </a:lnTo>
                  <a:lnTo>
                    <a:pt x="48257" y="36701"/>
                  </a:lnTo>
                  <a:lnTo>
                    <a:pt x="48522" y="36145"/>
                  </a:lnTo>
                  <a:lnTo>
                    <a:pt x="48775" y="35589"/>
                  </a:lnTo>
                  <a:lnTo>
                    <a:pt x="49015" y="35033"/>
                  </a:lnTo>
                  <a:lnTo>
                    <a:pt x="49230" y="34464"/>
                  </a:lnTo>
                  <a:lnTo>
                    <a:pt x="49445" y="33895"/>
                  </a:lnTo>
                  <a:lnTo>
                    <a:pt x="49635" y="33313"/>
                  </a:lnTo>
                  <a:lnTo>
                    <a:pt x="49824" y="32732"/>
                  </a:lnTo>
                  <a:lnTo>
                    <a:pt x="49989" y="32137"/>
                  </a:lnTo>
                  <a:lnTo>
                    <a:pt x="50140" y="31543"/>
                  </a:lnTo>
                  <a:lnTo>
                    <a:pt x="50279" y="30949"/>
                  </a:lnTo>
                  <a:lnTo>
                    <a:pt x="50406" y="30355"/>
                  </a:lnTo>
                  <a:lnTo>
                    <a:pt x="50520" y="29748"/>
                  </a:lnTo>
                  <a:lnTo>
                    <a:pt x="50621" y="29141"/>
                  </a:lnTo>
                  <a:lnTo>
                    <a:pt x="50697" y="28534"/>
                  </a:lnTo>
                  <a:lnTo>
                    <a:pt x="50773" y="27928"/>
                  </a:lnTo>
                  <a:lnTo>
                    <a:pt x="50823" y="27308"/>
                  </a:lnTo>
                  <a:lnTo>
                    <a:pt x="50861" y="26689"/>
                  </a:lnTo>
                  <a:lnTo>
                    <a:pt x="50886" y="26069"/>
                  </a:lnTo>
                  <a:lnTo>
                    <a:pt x="50886" y="25450"/>
                  </a:lnTo>
                  <a:lnTo>
                    <a:pt x="50886" y="24830"/>
                  </a:lnTo>
                  <a:lnTo>
                    <a:pt x="50861" y="24211"/>
                  </a:lnTo>
                  <a:lnTo>
                    <a:pt x="50823" y="23591"/>
                  </a:lnTo>
                  <a:lnTo>
                    <a:pt x="50773" y="22959"/>
                  </a:lnTo>
                  <a:lnTo>
                    <a:pt x="50697" y="22340"/>
                  </a:lnTo>
                  <a:lnTo>
                    <a:pt x="50608" y="21707"/>
                  </a:lnTo>
                  <a:lnTo>
                    <a:pt x="50507" y="21088"/>
                  </a:lnTo>
                  <a:lnTo>
                    <a:pt x="50393" y="20468"/>
                  </a:lnTo>
                  <a:lnTo>
                    <a:pt x="50267" y="19836"/>
                  </a:lnTo>
                  <a:lnTo>
                    <a:pt x="50115" y="19217"/>
                  </a:lnTo>
                  <a:lnTo>
                    <a:pt x="49951" y="18597"/>
                  </a:lnTo>
                  <a:lnTo>
                    <a:pt x="49761" y="17978"/>
                  </a:lnTo>
                  <a:lnTo>
                    <a:pt x="49559" y="17358"/>
                  </a:lnTo>
                  <a:lnTo>
                    <a:pt x="49344" y="16739"/>
                  </a:lnTo>
                  <a:lnTo>
                    <a:pt x="49116" y="16132"/>
                  </a:lnTo>
                  <a:lnTo>
                    <a:pt x="48864" y="15525"/>
                  </a:lnTo>
                  <a:lnTo>
                    <a:pt x="48598" y="14918"/>
                  </a:lnTo>
                  <a:lnTo>
                    <a:pt x="48333" y="14337"/>
                  </a:lnTo>
                  <a:lnTo>
                    <a:pt x="48042" y="13755"/>
                  </a:lnTo>
                  <a:lnTo>
                    <a:pt x="47738" y="13186"/>
                  </a:lnTo>
                  <a:lnTo>
                    <a:pt x="47422" y="12630"/>
                  </a:lnTo>
                  <a:lnTo>
                    <a:pt x="47094" y="12086"/>
                  </a:lnTo>
                  <a:lnTo>
                    <a:pt x="46752" y="11543"/>
                  </a:lnTo>
                  <a:lnTo>
                    <a:pt x="46398" y="11024"/>
                  </a:lnTo>
                  <a:lnTo>
                    <a:pt x="46044" y="10506"/>
                  </a:lnTo>
                  <a:lnTo>
                    <a:pt x="45665" y="10000"/>
                  </a:lnTo>
                  <a:lnTo>
                    <a:pt x="45273" y="9507"/>
                  </a:lnTo>
                  <a:lnTo>
                    <a:pt x="44881" y="9027"/>
                  </a:lnTo>
                  <a:lnTo>
                    <a:pt x="44477" y="8559"/>
                  </a:lnTo>
                  <a:lnTo>
                    <a:pt x="44047" y="8091"/>
                  </a:lnTo>
                  <a:lnTo>
                    <a:pt x="43630" y="7649"/>
                  </a:lnTo>
                  <a:lnTo>
                    <a:pt x="43187" y="7206"/>
                  </a:lnTo>
                  <a:lnTo>
                    <a:pt x="42732" y="6789"/>
                  </a:lnTo>
                  <a:lnTo>
                    <a:pt x="42277" y="6372"/>
                  </a:lnTo>
                  <a:lnTo>
                    <a:pt x="41809" y="5967"/>
                  </a:lnTo>
                  <a:lnTo>
                    <a:pt x="41341" y="5588"/>
                  </a:lnTo>
                  <a:lnTo>
                    <a:pt x="40848" y="5209"/>
                  </a:lnTo>
                  <a:lnTo>
                    <a:pt x="40355" y="4842"/>
                  </a:lnTo>
                  <a:lnTo>
                    <a:pt x="39862" y="4488"/>
                  </a:lnTo>
                  <a:lnTo>
                    <a:pt x="39344" y="4147"/>
                  </a:lnTo>
                  <a:lnTo>
                    <a:pt x="38838" y="3818"/>
                  </a:lnTo>
                  <a:lnTo>
                    <a:pt x="38307" y="3502"/>
                  </a:lnTo>
                  <a:lnTo>
                    <a:pt x="37776" y="3199"/>
                  </a:lnTo>
                  <a:lnTo>
                    <a:pt x="37245" y="2908"/>
                  </a:lnTo>
                  <a:lnTo>
                    <a:pt x="36701" y="2630"/>
                  </a:lnTo>
                  <a:lnTo>
                    <a:pt x="36145" y="2377"/>
                  </a:lnTo>
                  <a:lnTo>
                    <a:pt x="35589" y="2124"/>
                  </a:lnTo>
                  <a:lnTo>
                    <a:pt x="35020" y="1884"/>
                  </a:lnTo>
                  <a:lnTo>
                    <a:pt x="34464" y="1669"/>
                  </a:lnTo>
                  <a:lnTo>
                    <a:pt x="33882" y="1454"/>
                  </a:lnTo>
                  <a:lnTo>
                    <a:pt x="33301" y="1252"/>
                  </a:lnTo>
                  <a:lnTo>
                    <a:pt x="32719" y="1075"/>
                  </a:lnTo>
                  <a:lnTo>
                    <a:pt x="32137" y="910"/>
                  </a:lnTo>
                  <a:lnTo>
                    <a:pt x="31543" y="759"/>
                  </a:lnTo>
                  <a:lnTo>
                    <a:pt x="30949" y="607"/>
                  </a:lnTo>
                  <a:lnTo>
                    <a:pt x="30342" y="481"/>
                  </a:lnTo>
                  <a:lnTo>
                    <a:pt x="29748" y="379"/>
                  </a:lnTo>
                  <a:lnTo>
                    <a:pt x="29141" y="278"/>
                  </a:lnTo>
                  <a:lnTo>
                    <a:pt x="28534" y="190"/>
                  </a:lnTo>
                  <a:lnTo>
                    <a:pt x="27915" y="127"/>
                  </a:lnTo>
                  <a:lnTo>
                    <a:pt x="27308" y="76"/>
                  </a:lnTo>
                  <a:lnTo>
                    <a:pt x="26689" y="38"/>
                  </a:lnTo>
                  <a:lnTo>
                    <a:pt x="26069" y="13"/>
                  </a:lnTo>
                  <a:lnTo>
                    <a:pt x="25450" y="0"/>
                  </a:lnTo>
                  <a:close/>
                </a:path>
              </a:pathLst>
            </a:custGeom>
            <a:solidFill>
              <a:srgbClr val="D4E2F1">
                <a:alpha val="5195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2870355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7" name="Picture 3" descr="Graphical user interface, application&#10;&#10;Description automatically generated">
            <a:extLst>
              <a:ext uri="{FF2B5EF4-FFF2-40B4-BE49-F238E27FC236}">
                <a16:creationId xmlns:a16="http://schemas.microsoft.com/office/drawing/2014/main" id="{6202C254-798C-B15B-A0F4-2D66402B3B78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006" y="-30041"/>
            <a:ext cx="12192000" cy="6858000"/>
          </a:xfrm>
          <a:prstGeom prst="rect">
            <a:avLst/>
          </a:prstGeom>
        </p:spPr>
      </p:pic>
      <p:sp>
        <p:nvSpPr>
          <p:cNvPr id="81" name="CuadroTexto 80">
            <a:extLst>
              <a:ext uri="{FF2B5EF4-FFF2-40B4-BE49-F238E27FC236}">
                <a16:creationId xmlns:a16="http://schemas.microsoft.com/office/drawing/2014/main" id="{2886CDFA-7AFB-0AA7-897E-D5494732D028}"/>
              </a:ext>
            </a:extLst>
          </p:cNvPr>
          <p:cNvSpPr txBox="1"/>
          <p:nvPr/>
        </p:nvSpPr>
        <p:spPr>
          <a:xfrm>
            <a:off x="2330360" y="236389"/>
            <a:ext cx="5631186" cy="1015663"/>
          </a:xfrm>
          <a:prstGeom prst="rect">
            <a:avLst/>
          </a:prstGeom>
        </p:spPr>
        <p:txBody>
          <a:bodyPr wrap="square"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algn="just"/>
          </a:lstStyle>
          <a:p>
            <a:r>
              <a:rPr lang="es-CO" sz="3000" b="1" kern="1200" spc="-15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  <a:sym typeface="Work Sans Light"/>
              </a:rPr>
              <a:t>Reportes recibidos y tramitados en el </a:t>
            </a:r>
            <a:r>
              <a:rPr lang="es-CO" sz="3000" b="1" spc="-15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  <a:sym typeface="Work Sans Light"/>
              </a:rPr>
              <a:t>primer</a:t>
            </a:r>
            <a:r>
              <a:rPr lang="es-CO" sz="3000" b="1" kern="1200" spc="-15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  <a:sym typeface="Work Sans Light"/>
              </a:rPr>
              <a:t> trimestre de 2023</a:t>
            </a: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6E00044D-1916-947E-91DC-C9E00D104497}"/>
              </a:ext>
            </a:extLst>
          </p:cNvPr>
          <p:cNvSpPr txBox="1"/>
          <p:nvPr/>
        </p:nvSpPr>
        <p:spPr>
          <a:xfrm>
            <a:off x="5032258" y="1109473"/>
            <a:ext cx="1094937" cy="492443"/>
          </a:xfrm>
          <a:prstGeom prst="rect">
            <a:avLst/>
          </a:prstGeom>
        </p:spPr>
        <p:txBody>
          <a:bodyPr wrap="square"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algn="just"/>
          </a:lstStyle>
          <a:p>
            <a:pPr algn="ctr">
              <a:buClr>
                <a:srgbClr val="FDA909"/>
              </a:buClr>
              <a:buSzPts val="3600"/>
              <a:buFont typeface="Arial"/>
              <a:buNone/>
              <a:defRPr/>
            </a:pPr>
            <a:r>
              <a:rPr lang="es-MX" sz="2600" b="1" kern="0" spc="-150" dirty="0">
                <a:solidFill>
                  <a:srgbClr val="F78609"/>
                </a:solidFill>
                <a:latin typeface="Arial" panose="020B0604020202020204" pitchFamily="34" charset="0"/>
                <a:cs typeface="Arial" panose="020B0604020202020204" pitchFamily="34" charset="0"/>
                <a:sym typeface="Impact"/>
              </a:rPr>
              <a:t>548</a:t>
            </a:r>
            <a:endParaRPr lang="es-CO" sz="2600" b="1" kern="0" spc="-150" dirty="0">
              <a:solidFill>
                <a:srgbClr val="F78609"/>
              </a:solidFill>
              <a:latin typeface="Arial" panose="020B0604020202020204" pitchFamily="34" charset="0"/>
              <a:cs typeface="Arial" panose="020B0604020202020204" pitchFamily="34" charset="0"/>
              <a:sym typeface="Impact"/>
            </a:endParaRP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6A256C60-F030-C78E-3790-95B8B20051B1}"/>
              </a:ext>
            </a:extLst>
          </p:cNvPr>
          <p:cNvSpPr txBox="1"/>
          <p:nvPr/>
        </p:nvSpPr>
        <p:spPr>
          <a:xfrm>
            <a:off x="166791" y="1714080"/>
            <a:ext cx="367025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Clr>
                <a:srgbClr val="FDA909"/>
              </a:buClr>
              <a:buSzPts val="3600"/>
              <a:defRPr/>
            </a:pPr>
            <a:r>
              <a:rPr lang="es-CO" sz="2000" b="1" kern="1200" spc="-5" dirty="0">
                <a:solidFill>
                  <a:srgbClr val="EC73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TIPO DE </a:t>
            </a:r>
            <a:r>
              <a:rPr lang="es-CO" sz="2000" b="1" spc="-5" dirty="0">
                <a:solidFill>
                  <a:srgbClr val="EC73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REPORTES</a:t>
            </a:r>
            <a:r>
              <a:rPr lang="es-CO" sz="2000" b="1" kern="1200" spc="-5" dirty="0">
                <a:solidFill>
                  <a:srgbClr val="EC73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RECIBIDOS</a:t>
            </a:r>
          </a:p>
        </p:txBody>
      </p:sp>
      <p:sp>
        <p:nvSpPr>
          <p:cNvPr id="97" name="Google Shape;584;p20">
            <a:extLst>
              <a:ext uri="{FF2B5EF4-FFF2-40B4-BE49-F238E27FC236}">
                <a16:creationId xmlns:a16="http://schemas.microsoft.com/office/drawing/2014/main" id="{E398C0E4-D649-BC31-44C5-0FE46267B7FB}"/>
              </a:ext>
            </a:extLst>
          </p:cNvPr>
          <p:cNvSpPr/>
          <p:nvPr/>
        </p:nvSpPr>
        <p:spPr>
          <a:xfrm>
            <a:off x="356461" y="2723154"/>
            <a:ext cx="779463" cy="779505"/>
          </a:xfrm>
          <a:custGeom>
            <a:avLst/>
            <a:gdLst/>
            <a:ahLst/>
            <a:cxnLst/>
            <a:rect l="l" t="t" r="r" b="b"/>
            <a:pathLst>
              <a:path w="18439" h="18440" extrusionOk="0">
                <a:moveTo>
                  <a:pt x="9236" y="1"/>
                </a:moveTo>
                <a:cubicBezTo>
                  <a:pt x="4130" y="1"/>
                  <a:pt x="0" y="4131"/>
                  <a:pt x="0" y="9236"/>
                </a:cubicBezTo>
                <a:cubicBezTo>
                  <a:pt x="0" y="14309"/>
                  <a:pt x="4130" y="18439"/>
                  <a:pt x="9236" y="18439"/>
                </a:cubicBezTo>
                <a:cubicBezTo>
                  <a:pt x="14309" y="18439"/>
                  <a:pt x="18439" y="14309"/>
                  <a:pt x="18439" y="9236"/>
                </a:cubicBezTo>
                <a:cubicBezTo>
                  <a:pt x="18439" y="4131"/>
                  <a:pt x="14309" y="1"/>
                  <a:pt x="9236" y="1"/>
                </a:cubicBezTo>
                <a:close/>
              </a:path>
            </a:pathLst>
          </a:custGeom>
          <a:solidFill>
            <a:srgbClr val="F22D1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3600" b="0" i="0" u="none" strike="noStrike" kern="0" cap="none" spc="0" normalizeH="0" baseline="0" noProof="0" dirty="0">
              <a:ln>
                <a:noFill/>
              </a:ln>
              <a:solidFill>
                <a:srgbClr val="92D050"/>
              </a:solidFill>
              <a:effectLst/>
              <a:uLnTx/>
              <a:uFillTx/>
              <a:latin typeface="Fira Sans Extra Condensed"/>
              <a:ea typeface="Fira Sans Extra Condensed"/>
              <a:cs typeface="Fira Sans Extra Condensed"/>
              <a:sym typeface="Fira Sans Extra Condensed"/>
            </a:endParaRPr>
          </a:p>
        </p:txBody>
      </p:sp>
      <p:grpSp>
        <p:nvGrpSpPr>
          <p:cNvPr id="98" name="Google Shape;585;p20">
            <a:extLst>
              <a:ext uri="{FF2B5EF4-FFF2-40B4-BE49-F238E27FC236}">
                <a16:creationId xmlns:a16="http://schemas.microsoft.com/office/drawing/2014/main" id="{4A284C32-5DF0-82DA-1483-0271768B53E1}"/>
              </a:ext>
            </a:extLst>
          </p:cNvPr>
          <p:cNvGrpSpPr/>
          <p:nvPr/>
        </p:nvGrpSpPr>
        <p:grpSpPr>
          <a:xfrm>
            <a:off x="1100100" y="2738195"/>
            <a:ext cx="2664079" cy="756004"/>
            <a:chOff x="1242275" y="1460975"/>
            <a:chExt cx="2664079" cy="756004"/>
          </a:xfrm>
        </p:grpSpPr>
        <p:sp>
          <p:nvSpPr>
            <p:cNvPr id="99" name="Google Shape;586;p20">
              <a:extLst>
                <a:ext uri="{FF2B5EF4-FFF2-40B4-BE49-F238E27FC236}">
                  <a16:creationId xmlns:a16="http://schemas.microsoft.com/office/drawing/2014/main" id="{47C919E2-18FC-6E8B-A5BF-8AC51C0E30DA}"/>
                </a:ext>
              </a:extLst>
            </p:cNvPr>
            <p:cNvSpPr txBox="1"/>
            <p:nvPr/>
          </p:nvSpPr>
          <p:spPr>
            <a:xfrm>
              <a:off x="1242275" y="1460975"/>
              <a:ext cx="2596200" cy="2607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r>
                <a:rPr lang="es-CO" b="1" kern="0" dirty="0">
                  <a:solidFill>
                    <a:srgbClr val="000000"/>
                  </a:solidFill>
                  <a:latin typeface="Arial" panose="020B0604020202020204" pitchFamily="34" charset="0"/>
                  <a:ea typeface="Fira Sans Extra Condensed Medium"/>
                  <a:cs typeface="Arial" panose="020B0604020202020204" pitchFamily="34" charset="0"/>
                  <a:sym typeface="Fira Sans Extra Condensed Medium"/>
                </a:rPr>
                <a:t>Denuncias</a:t>
              </a:r>
              <a:endParaRPr b="1" kern="0" dirty="0">
                <a:solidFill>
                  <a:srgbClr val="000000"/>
                </a:solidFill>
                <a:latin typeface="Arial" panose="020B0604020202020204" pitchFamily="34" charset="0"/>
                <a:ea typeface="Fira Sans Extra Condensed Medium"/>
                <a:cs typeface="Arial" panose="020B0604020202020204" pitchFamily="34" charset="0"/>
                <a:sym typeface="Fira Sans Extra Condensed Medium"/>
              </a:endParaRPr>
            </a:p>
          </p:txBody>
        </p:sp>
        <p:sp>
          <p:nvSpPr>
            <p:cNvPr id="100" name="Google Shape;587;p20">
              <a:extLst>
                <a:ext uri="{FF2B5EF4-FFF2-40B4-BE49-F238E27FC236}">
                  <a16:creationId xmlns:a16="http://schemas.microsoft.com/office/drawing/2014/main" id="{A6D7BF3B-2A82-4DFD-CB9C-2151CF57FE00}"/>
                </a:ext>
              </a:extLst>
            </p:cNvPr>
            <p:cNvSpPr txBox="1"/>
            <p:nvPr/>
          </p:nvSpPr>
          <p:spPr>
            <a:xfrm>
              <a:off x="1310154" y="1544379"/>
              <a:ext cx="2596200" cy="6726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r>
                <a:rPr lang="en" kern="0" dirty="0">
                  <a:solidFill>
                    <a:srgbClr val="000000"/>
                  </a:solidFill>
                  <a:latin typeface="Arial" panose="020B0604020202020204" pitchFamily="34" charset="0"/>
                  <a:ea typeface="Roboto"/>
                  <a:cs typeface="Arial" panose="020B0604020202020204" pitchFamily="34" charset="0"/>
                  <a:sym typeface="Roboto"/>
                </a:rPr>
                <a:t>497 denuncias </a:t>
              </a:r>
              <a:endParaRPr kern="0" dirty="0">
                <a:solidFill>
                  <a:srgbClr val="000000"/>
                </a:solidFill>
                <a:latin typeface="Arial" panose="020B0604020202020204" pitchFamily="34" charset="0"/>
                <a:ea typeface="Roboto"/>
                <a:cs typeface="Arial" panose="020B0604020202020204" pitchFamily="34" charset="0"/>
                <a:sym typeface="Roboto"/>
              </a:endParaRPr>
            </a:p>
          </p:txBody>
        </p:sp>
      </p:grpSp>
      <p:sp>
        <p:nvSpPr>
          <p:cNvPr id="101" name="Google Shape;592;p20">
            <a:extLst>
              <a:ext uri="{FF2B5EF4-FFF2-40B4-BE49-F238E27FC236}">
                <a16:creationId xmlns:a16="http://schemas.microsoft.com/office/drawing/2014/main" id="{442605E7-D660-1A16-D789-CE27450B8FAD}"/>
              </a:ext>
            </a:extLst>
          </p:cNvPr>
          <p:cNvSpPr/>
          <p:nvPr/>
        </p:nvSpPr>
        <p:spPr>
          <a:xfrm>
            <a:off x="356461" y="4008719"/>
            <a:ext cx="779463" cy="779505"/>
          </a:xfrm>
          <a:custGeom>
            <a:avLst/>
            <a:gdLst/>
            <a:ahLst/>
            <a:cxnLst/>
            <a:rect l="l" t="t" r="r" b="b"/>
            <a:pathLst>
              <a:path w="18439" h="18440" extrusionOk="0">
                <a:moveTo>
                  <a:pt x="9236" y="1"/>
                </a:moveTo>
                <a:cubicBezTo>
                  <a:pt x="4130" y="1"/>
                  <a:pt x="0" y="4131"/>
                  <a:pt x="0" y="9236"/>
                </a:cubicBezTo>
                <a:cubicBezTo>
                  <a:pt x="0" y="14309"/>
                  <a:pt x="4130" y="18439"/>
                  <a:pt x="9236" y="18439"/>
                </a:cubicBezTo>
                <a:cubicBezTo>
                  <a:pt x="14309" y="18439"/>
                  <a:pt x="18439" y="14309"/>
                  <a:pt x="18439" y="9236"/>
                </a:cubicBezTo>
                <a:cubicBezTo>
                  <a:pt x="18439" y="4131"/>
                  <a:pt x="14309" y="1"/>
                  <a:pt x="9236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>
              <a:buClr>
                <a:srgbClr val="000000"/>
              </a:buClr>
              <a:buFont typeface="Arial"/>
              <a:buNone/>
            </a:pPr>
            <a:endParaRPr sz="3600" kern="0">
              <a:solidFill>
                <a:srgbClr val="FFFFFF"/>
              </a:solidFill>
              <a:latin typeface="Fira Sans Extra Condensed"/>
              <a:ea typeface="Fira Sans Extra Condensed"/>
              <a:cs typeface="Fira Sans Extra Condensed"/>
              <a:sym typeface="Fira Sans Extra Condensed"/>
            </a:endParaRPr>
          </a:p>
        </p:txBody>
      </p:sp>
      <p:grpSp>
        <p:nvGrpSpPr>
          <p:cNvPr id="102" name="Google Shape;593;p20">
            <a:extLst>
              <a:ext uri="{FF2B5EF4-FFF2-40B4-BE49-F238E27FC236}">
                <a16:creationId xmlns:a16="http://schemas.microsoft.com/office/drawing/2014/main" id="{CF1F76BB-548B-41E0-84A3-B7B7BA451C62}"/>
              </a:ext>
            </a:extLst>
          </p:cNvPr>
          <p:cNvGrpSpPr/>
          <p:nvPr/>
        </p:nvGrpSpPr>
        <p:grpSpPr>
          <a:xfrm>
            <a:off x="1070975" y="4011014"/>
            <a:ext cx="2691523" cy="1202474"/>
            <a:chOff x="1242275" y="2614428"/>
            <a:chExt cx="2691523" cy="1202474"/>
          </a:xfrm>
        </p:grpSpPr>
        <p:sp>
          <p:nvSpPr>
            <p:cNvPr id="103" name="Google Shape;594;p20">
              <a:extLst>
                <a:ext uri="{FF2B5EF4-FFF2-40B4-BE49-F238E27FC236}">
                  <a16:creationId xmlns:a16="http://schemas.microsoft.com/office/drawing/2014/main" id="{CFBA4211-9C0A-4E97-EAB1-EEA8F2316ED9}"/>
                </a:ext>
              </a:extLst>
            </p:cNvPr>
            <p:cNvSpPr txBox="1"/>
            <p:nvPr/>
          </p:nvSpPr>
          <p:spPr>
            <a:xfrm>
              <a:off x="1242275" y="2614428"/>
              <a:ext cx="2596200" cy="2607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r>
                <a:rPr lang="en" b="1" kern="0" dirty="0">
                  <a:solidFill>
                    <a:srgbClr val="000000"/>
                  </a:solidFill>
                  <a:latin typeface="Arial" panose="020B0604020202020204" pitchFamily="34" charset="0"/>
                  <a:ea typeface="Fira Sans Extra Condensed Medium"/>
                  <a:cs typeface="Arial" panose="020B0604020202020204" pitchFamily="34" charset="0"/>
                  <a:sym typeface="Fira Sans Extra Condensed Medium"/>
                </a:rPr>
                <a:t>Otros</a:t>
              </a:r>
              <a:endParaRPr b="1" kern="0" dirty="0">
                <a:solidFill>
                  <a:srgbClr val="000000"/>
                </a:solidFill>
                <a:latin typeface="Arial" panose="020B0604020202020204" pitchFamily="34" charset="0"/>
                <a:ea typeface="Fira Sans Extra Condensed Medium"/>
                <a:cs typeface="Arial" panose="020B0604020202020204" pitchFamily="34" charset="0"/>
                <a:sym typeface="Fira Sans Extra Condensed Medium"/>
              </a:endParaRPr>
            </a:p>
          </p:txBody>
        </p:sp>
        <p:sp>
          <p:nvSpPr>
            <p:cNvPr id="104" name="Google Shape;595;p20">
              <a:extLst>
                <a:ext uri="{FF2B5EF4-FFF2-40B4-BE49-F238E27FC236}">
                  <a16:creationId xmlns:a16="http://schemas.microsoft.com/office/drawing/2014/main" id="{24A84857-D57E-0E2D-7564-D96DE6CBE4FD}"/>
                </a:ext>
              </a:extLst>
            </p:cNvPr>
            <p:cNvSpPr txBox="1"/>
            <p:nvPr/>
          </p:nvSpPr>
          <p:spPr>
            <a:xfrm>
              <a:off x="1337598" y="3144302"/>
              <a:ext cx="2596200" cy="6726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algn="just">
                <a:buClr>
                  <a:srgbClr val="000000"/>
                </a:buClr>
                <a:buFont typeface="Arial"/>
                <a:buNone/>
              </a:pPr>
              <a:r>
                <a:rPr lang="en" dirty="0">
                  <a:latin typeface="Arial" panose="020B0604020202020204" pitchFamily="34" charset="0"/>
                  <a:cs typeface="Arial" panose="020B0604020202020204" pitchFamily="34" charset="0"/>
                  <a:sym typeface="Anaheim"/>
                </a:rPr>
                <a:t>51 </a:t>
              </a:r>
              <a:r>
                <a:rPr lang="es-CO" dirty="0">
                  <a:latin typeface="Arial" panose="020B0604020202020204" pitchFamily="34" charset="0"/>
                  <a:cs typeface="Arial" panose="020B0604020202020204" pitchFamily="34" charset="0"/>
                  <a:sym typeface="Anaheim"/>
                </a:rPr>
                <a:t>corresponden a peticiones o reclamos y no a denuncias de corrupción.</a:t>
              </a:r>
              <a:endParaRPr kern="0" dirty="0">
                <a:solidFill>
                  <a:srgbClr val="000000"/>
                </a:solidFill>
                <a:latin typeface="Arial" panose="020B0604020202020204" pitchFamily="34" charset="0"/>
                <a:ea typeface="Roboto"/>
                <a:cs typeface="Arial" panose="020B0604020202020204" pitchFamily="34" charset="0"/>
                <a:sym typeface="Roboto"/>
              </a:endParaRPr>
            </a:p>
          </p:txBody>
        </p:sp>
      </p:grpSp>
      <p:cxnSp>
        <p:nvCxnSpPr>
          <p:cNvPr id="126" name="Google Shape;862;p24">
            <a:extLst>
              <a:ext uri="{FF2B5EF4-FFF2-40B4-BE49-F238E27FC236}">
                <a16:creationId xmlns:a16="http://schemas.microsoft.com/office/drawing/2014/main" id="{5F3B128A-8608-DA5B-057D-38520250CCE3}"/>
              </a:ext>
            </a:extLst>
          </p:cNvPr>
          <p:cNvCxnSpPr>
            <a:cxnSpLocks/>
          </p:cNvCxnSpPr>
          <p:nvPr/>
        </p:nvCxnSpPr>
        <p:spPr>
          <a:xfrm>
            <a:off x="4068048" y="2299417"/>
            <a:ext cx="0" cy="3838061"/>
          </a:xfrm>
          <a:prstGeom prst="straightConnector1">
            <a:avLst/>
          </a:prstGeom>
          <a:ln w="38100">
            <a:solidFill>
              <a:srgbClr val="EC7320"/>
            </a:solidFill>
            <a:headEnd type="none" w="med" len="med"/>
            <a:tailEnd type="none" w="med" len="me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60" name="Bocadillo: rectángulo con esquinas redondeadas 5">
            <a:extLst>
              <a:ext uri="{FF2B5EF4-FFF2-40B4-BE49-F238E27FC236}">
                <a16:creationId xmlns:a16="http://schemas.microsoft.com/office/drawing/2014/main" id="{D82C15F8-B51B-19D2-B797-241F809F3AC1}"/>
              </a:ext>
            </a:extLst>
          </p:cNvPr>
          <p:cNvSpPr/>
          <p:nvPr/>
        </p:nvSpPr>
        <p:spPr>
          <a:xfrm>
            <a:off x="5259687" y="2508298"/>
            <a:ext cx="1831281" cy="1141881"/>
          </a:xfrm>
          <a:custGeom>
            <a:avLst/>
            <a:gdLst>
              <a:gd name="connsiteX0" fmla="*/ 0 w 1720323"/>
              <a:gd name="connsiteY0" fmla="*/ 245777 h 1474632"/>
              <a:gd name="connsiteX1" fmla="*/ 245777 w 1720323"/>
              <a:gd name="connsiteY1" fmla="*/ 0 h 1474632"/>
              <a:gd name="connsiteX2" fmla="*/ 1003522 w 1720323"/>
              <a:gd name="connsiteY2" fmla="*/ 0 h 1474632"/>
              <a:gd name="connsiteX3" fmla="*/ 1003522 w 1720323"/>
              <a:gd name="connsiteY3" fmla="*/ 0 h 1474632"/>
              <a:gd name="connsiteX4" fmla="*/ 1433603 w 1720323"/>
              <a:gd name="connsiteY4" fmla="*/ 0 h 1474632"/>
              <a:gd name="connsiteX5" fmla="*/ 1474546 w 1720323"/>
              <a:gd name="connsiteY5" fmla="*/ 0 h 1474632"/>
              <a:gd name="connsiteX6" fmla="*/ 1720323 w 1720323"/>
              <a:gd name="connsiteY6" fmla="*/ 245777 h 1474632"/>
              <a:gd name="connsiteX7" fmla="*/ 1720323 w 1720323"/>
              <a:gd name="connsiteY7" fmla="*/ 860202 h 1474632"/>
              <a:gd name="connsiteX8" fmla="*/ 1720323 w 1720323"/>
              <a:gd name="connsiteY8" fmla="*/ 860202 h 1474632"/>
              <a:gd name="connsiteX9" fmla="*/ 1720323 w 1720323"/>
              <a:gd name="connsiteY9" fmla="*/ 1228860 h 1474632"/>
              <a:gd name="connsiteX10" fmla="*/ 1720323 w 1720323"/>
              <a:gd name="connsiteY10" fmla="*/ 1228855 h 1474632"/>
              <a:gd name="connsiteX11" fmla="*/ 1474546 w 1720323"/>
              <a:gd name="connsiteY11" fmla="*/ 1474632 h 1474632"/>
              <a:gd name="connsiteX12" fmla="*/ 1433603 w 1720323"/>
              <a:gd name="connsiteY12" fmla="*/ 1474632 h 1474632"/>
              <a:gd name="connsiteX13" fmla="*/ 863723 w 1720323"/>
              <a:gd name="connsiteY13" fmla="*/ 1687539 h 1474632"/>
              <a:gd name="connsiteX14" fmla="*/ 1003522 w 1720323"/>
              <a:gd name="connsiteY14" fmla="*/ 1474632 h 1474632"/>
              <a:gd name="connsiteX15" fmla="*/ 245777 w 1720323"/>
              <a:gd name="connsiteY15" fmla="*/ 1474632 h 1474632"/>
              <a:gd name="connsiteX16" fmla="*/ 0 w 1720323"/>
              <a:gd name="connsiteY16" fmla="*/ 1228855 h 1474632"/>
              <a:gd name="connsiteX17" fmla="*/ 0 w 1720323"/>
              <a:gd name="connsiteY17" fmla="*/ 1228860 h 1474632"/>
              <a:gd name="connsiteX18" fmla="*/ 0 w 1720323"/>
              <a:gd name="connsiteY18" fmla="*/ 860202 h 1474632"/>
              <a:gd name="connsiteX19" fmla="*/ 0 w 1720323"/>
              <a:gd name="connsiteY19" fmla="*/ 860202 h 1474632"/>
              <a:gd name="connsiteX20" fmla="*/ 0 w 1720323"/>
              <a:gd name="connsiteY20" fmla="*/ 245777 h 1474632"/>
              <a:gd name="connsiteX0" fmla="*/ 0 w 1720323"/>
              <a:gd name="connsiteY0" fmla="*/ 245777 h 1687539"/>
              <a:gd name="connsiteX1" fmla="*/ 245777 w 1720323"/>
              <a:gd name="connsiteY1" fmla="*/ 0 h 1687539"/>
              <a:gd name="connsiteX2" fmla="*/ 1003522 w 1720323"/>
              <a:gd name="connsiteY2" fmla="*/ 0 h 1687539"/>
              <a:gd name="connsiteX3" fmla="*/ 1003522 w 1720323"/>
              <a:gd name="connsiteY3" fmla="*/ 0 h 1687539"/>
              <a:gd name="connsiteX4" fmla="*/ 1433603 w 1720323"/>
              <a:gd name="connsiteY4" fmla="*/ 0 h 1687539"/>
              <a:gd name="connsiteX5" fmla="*/ 1474546 w 1720323"/>
              <a:gd name="connsiteY5" fmla="*/ 0 h 1687539"/>
              <a:gd name="connsiteX6" fmla="*/ 1720323 w 1720323"/>
              <a:gd name="connsiteY6" fmla="*/ 245777 h 1687539"/>
              <a:gd name="connsiteX7" fmla="*/ 1720323 w 1720323"/>
              <a:gd name="connsiteY7" fmla="*/ 860202 h 1687539"/>
              <a:gd name="connsiteX8" fmla="*/ 1720323 w 1720323"/>
              <a:gd name="connsiteY8" fmla="*/ 860202 h 1687539"/>
              <a:gd name="connsiteX9" fmla="*/ 1720323 w 1720323"/>
              <a:gd name="connsiteY9" fmla="*/ 1228860 h 1687539"/>
              <a:gd name="connsiteX10" fmla="*/ 1720323 w 1720323"/>
              <a:gd name="connsiteY10" fmla="*/ 1228855 h 1687539"/>
              <a:gd name="connsiteX11" fmla="*/ 1474546 w 1720323"/>
              <a:gd name="connsiteY11" fmla="*/ 1474632 h 1687539"/>
              <a:gd name="connsiteX12" fmla="*/ 1433603 w 1720323"/>
              <a:gd name="connsiteY12" fmla="*/ 1474632 h 1687539"/>
              <a:gd name="connsiteX13" fmla="*/ 863723 w 1720323"/>
              <a:gd name="connsiteY13" fmla="*/ 1687539 h 1687539"/>
              <a:gd name="connsiteX14" fmla="*/ 737625 w 1720323"/>
              <a:gd name="connsiteY14" fmla="*/ 1489196 h 1687539"/>
              <a:gd name="connsiteX15" fmla="*/ 245777 w 1720323"/>
              <a:gd name="connsiteY15" fmla="*/ 1474632 h 1687539"/>
              <a:gd name="connsiteX16" fmla="*/ 0 w 1720323"/>
              <a:gd name="connsiteY16" fmla="*/ 1228855 h 1687539"/>
              <a:gd name="connsiteX17" fmla="*/ 0 w 1720323"/>
              <a:gd name="connsiteY17" fmla="*/ 1228860 h 1687539"/>
              <a:gd name="connsiteX18" fmla="*/ 0 w 1720323"/>
              <a:gd name="connsiteY18" fmla="*/ 860202 h 1687539"/>
              <a:gd name="connsiteX19" fmla="*/ 0 w 1720323"/>
              <a:gd name="connsiteY19" fmla="*/ 860202 h 1687539"/>
              <a:gd name="connsiteX20" fmla="*/ 0 w 1720323"/>
              <a:gd name="connsiteY20" fmla="*/ 245777 h 1687539"/>
              <a:gd name="connsiteX0" fmla="*/ 0 w 1720323"/>
              <a:gd name="connsiteY0" fmla="*/ 245777 h 1687539"/>
              <a:gd name="connsiteX1" fmla="*/ 245777 w 1720323"/>
              <a:gd name="connsiteY1" fmla="*/ 0 h 1687539"/>
              <a:gd name="connsiteX2" fmla="*/ 1003522 w 1720323"/>
              <a:gd name="connsiteY2" fmla="*/ 0 h 1687539"/>
              <a:gd name="connsiteX3" fmla="*/ 1003522 w 1720323"/>
              <a:gd name="connsiteY3" fmla="*/ 0 h 1687539"/>
              <a:gd name="connsiteX4" fmla="*/ 1433603 w 1720323"/>
              <a:gd name="connsiteY4" fmla="*/ 0 h 1687539"/>
              <a:gd name="connsiteX5" fmla="*/ 1474546 w 1720323"/>
              <a:gd name="connsiteY5" fmla="*/ 0 h 1687539"/>
              <a:gd name="connsiteX6" fmla="*/ 1720323 w 1720323"/>
              <a:gd name="connsiteY6" fmla="*/ 245777 h 1687539"/>
              <a:gd name="connsiteX7" fmla="*/ 1720323 w 1720323"/>
              <a:gd name="connsiteY7" fmla="*/ 860202 h 1687539"/>
              <a:gd name="connsiteX8" fmla="*/ 1720323 w 1720323"/>
              <a:gd name="connsiteY8" fmla="*/ 860202 h 1687539"/>
              <a:gd name="connsiteX9" fmla="*/ 1720323 w 1720323"/>
              <a:gd name="connsiteY9" fmla="*/ 1228860 h 1687539"/>
              <a:gd name="connsiteX10" fmla="*/ 1720323 w 1720323"/>
              <a:gd name="connsiteY10" fmla="*/ 1228855 h 1687539"/>
              <a:gd name="connsiteX11" fmla="*/ 1474546 w 1720323"/>
              <a:gd name="connsiteY11" fmla="*/ 1474632 h 1687539"/>
              <a:gd name="connsiteX12" fmla="*/ 1194825 w 1720323"/>
              <a:gd name="connsiteY12" fmla="*/ 1479671 h 1687539"/>
              <a:gd name="connsiteX13" fmla="*/ 863723 w 1720323"/>
              <a:gd name="connsiteY13" fmla="*/ 1687539 h 1687539"/>
              <a:gd name="connsiteX14" fmla="*/ 737625 w 1720323"/>
              <a:gd name="connsiteY14" fmla="*/ 1489196 h 1687539"/>
              <a:gd name="connsiteX15" fmla="*/ 245777 w 1720323"/>
              <a:gd name="connsiteY15" fmla="*/ 1474632 h 1687539"/>
              <a:gd name="connsiteX16" fmla="*/ 0 w 1720323"/>
              <a:gd name="connsiteY16" fmla="*/ 1228855 h 1687539"/>
              <a:gd name="connsiteX17" fmla="*/ 0 w 1720323"/>
              <a:gd name="connsiteY17" fmla="*/ 1228860 h 1687539"/>
              <a:gd name="connsiteX18" fmla="*/ 0 w 1720323"/>
              <a:gd name="connsiteY18" fmla="*/ 860202 h 1687539"/>
              <a:gd name="connsiteX19" fmla="*/ 0 w 1720323"/>
              <a:gd name="connsiteY19" fmla="*/ 860202 h 1687539"/>
              <a:gd name="connsiteX20" fmla="*/ 0 w 1720323"/>
              <a:gd name="connsiteY20" fmla="*/ 245777 h 1687539"/>
              <a:gd name="connsiteX0" fmla="*/ 0 w 1720323"/>
              <a:gd name="connsiteY0" fmla="*/ 245777 h 1708271"/>
              <a:gd name="connsiteX1" fmla="*/ 245777 w 1720323"/>
              <a:gd name="connsiteY1" fmla="*/ 0 h 1708271"/>
              <a:gd name="connsiteX2" fmla="*/ 1003522 w 1720323"/>
              <a:gd name="connsiteY2" fmla="*/ 0 h 1708271"/>
              <a:gd name="connsiteX3" fmla="*/ 1003522 w 1720323"/>
              <a:gd name="connsiteY3" fmla="*/ 0 h 1708271"/>
              <a:gd name="connsiteX4" fmla="*/ 1433603 w 1720323"/>
              <a:gd name="connsiteY4" fmla="*/ 0 h 1708271"/>
              <a:gd name="connsiteX5" fmla="*/ 1474546 w 1720323"/>
              <a:gd name="connsiteY5" fmla="*/ 0 h 1708271"/>
              <a:gd name="connsiteX6" fmla="*/ 1720323 w 1720323"/>
              <a:gd name="connsiteY6" fmla="*/ 245777 h 1708271"/>
              <a:gd name="connsiteX7" fmla="*/ 1720323 w 1720323"/>
              <a:gd name="connsiteY7" fmla="*/ 860202 h 1708271"/>
              <a:gd name="connsiteX8" fmla="*/ 1720323 w 1720323"/>
              <a:gd name="connsiteY8" fmla="*/ 860202 h 1708271"/>
              <a:gd name="connsiteX9" fmla="*/ 1720323 w 1720323"/>
              <a:gd name="connsiteY9" fmla="*/ 1228860 h 1708271"/>
              <a:gd name="connsiteX10" fmla="*/ 1720323 w 1720323"/>
              <a:gd name="connsiteY10" fmla="*/ 1228855 h 1708271"/>
              <a:gd name="connsiteX11" fmla="*/ 1474546 w 1720323"/>
              <a:gd name="connsiteY11" fmla="*/ 1474632 h 1708271"/>
              <a:gd name="connsiteX12" fmla="*/ 1194825 w 1720323"/>
              <a:gd name="connsiteY12" fmla="*/ 1479671 h 1708271"/>
              <a:gd name="connsiteX13" fmla="*/ 947175 w 1720323"/>
              <a:gd name="connsiteY13" fmla="*/ 1708271 h 1708271"/>
              <a:gd name="connsiteX14" fmla="*/ 737625 w 1720323"/>
              <a:gd name="connsiteY14" fmla="*/ 1489196 h 1708271"/>
              <a:gd name="connsiteX15" fmla="*/ 245777 w 1720323"/>
              <a:gd name="connsiteY15" fmla="*/ 1474632 h 1708271"/>
              <a:gd name="connsiteX16" fmla="*/ 0 w 1720323"/>
              <a:gd name="connsiteY16" fmla="*/ 1228855 h 1708271"/>
              <a:gd name="connsiteX17" fmla="*/ 0 w 1720323"/>
              <a:gd name="connsiteY17" fmla="*/ 1228860 h 1708271"/>
              <a:gd name="connsiteX18" fmla="*/ 0 w 1720323"/>
              <a:gd name="connsiteY18" fmla="*/ 860202 h 1708271"/>
              <a:gd name="connsiteX19" fmla="*/ 0 w 1720323"/>
              <a:gd name="connsiteY19" fmla="*/ 860202 h 1708271"/>
              <a:gd name="connsiteX20" fmla="*/ 0 w 1720323"/>
              <a:gd name="connsiteY20" fmla="*/ 245777 h 1708271"/>
              <a:gd name="connsiteX0" fmla="*/ 0 w 1720323"/>
              <a:gd name="connsiteY0" fmla="*/ 245777 h 1708271"/>
              <a:gd name="connsiteX1" fmla="*/ 245777 w 1720323"/>
              <a:gd name="connsiteY1" fmla="*/ 0 h 1708271"/>
              <a:gd name="connsiteX2" fmla="*/ 1003522 w 1720323"/>
              <a:gd name="connsiteY2" fmla="*/ 0 h 1708271"/>
              <a:gd name="connsiteX3" fmla="*/ 1003522 w 1720323"/>
              <a:gd name="connsiteY3" fmla="*/ 0 h 1708271"/>
              <a:gd name="connsiteX4" fmla="*/ 1433603 w 1720323"/>
              <a:gd name="connsiteY4" fmla="*/ 0 h 1708271"/>
              <a:gd name="connsiteX5" fmla="*/ 1474546 w 1720323"/>
              <a:gd name="connsiteY5" fmla="*/ 0 h 1708271"/>
              <a:gd name="connsiteX6" fmla="*/ 1720323 w 1720323"/>
              <a:gd name="connsiteY6" fmla="*/ 245777 h 1708271"/>
              <a:gd name="connsiteX7" fmla="*/ 1720323 w 1720323"/>
              <a:gd name="connsiteY7" fmla="*/ 860202 h 1708271"/>
              <a:gd name="connsiteX8" fmla="*/ 1720323 w 1720323"/>
              <a:gd name="connsiteY8" fmla="*/ 860202 h 1708271"/>
              <a:gd name="connsiteX9" fmla="*/ 1720323 w 1720323"/>
              <a:gd name="connsiteY9" fmla="*/ 1228860 h 1708271"/>
              <a:gd name="connsiteX10" fmla="*/ 1720323 w 1720323"/>
              <a:gd name="connsiteY10" fmla="*/ 1228855 h 1708271"/>
              <a:gd name="connsiteX11" fmla="*/ 1474546 w 1720323"/>
              <a:gd name="connsiteY11" fmla="*/ 1474632 h 1708271"/>
              <a:gd name="connsiteX12" fmla="*/ 1194825 w 1720323"/>
              <a:gd name="connsiteY12" fmla="*/ 1479671 h 1708271"/>
              <a:gd name="connsiteX13" fmla="*/ 947175 w 1720323"/>
              <a:gd name="connsiteY13" fmla="*/ 1708271 h 1708271"/>
              <a:gd name="connsiteX14" fmla="*/ 623325 w 1720323"/>
              <a:gd name="connsiteY14" fmla="*/ 1489196 h 1708271"/>
              <a:gd name="connsiteX15" fmla="*/ 245777 w 1720323"/>
              <a:gd name="connsiteY15" fmla="*/ 1474632 h 1708271"/>
              <a:gd name="connsiteX16" fmla="*/ 0 w 1720323"/>
              <a:gd name="connsiteY16" fmla="*/ 1228855 h 1708271"/>
              <a:gd name="connsiteX17" fmla="*/ 0 w 1720323"/>
              <a:gd name="connsiteY17" fmla="*/ 1228860 h 1708271"/>
              <a:gd name="connsiteX18" fmla="*/ 0 w 1720323"/>
              <a:gd name="connsiteY18" fmla="*/ 860202 h 1708271"/>
              <a:gd name="connsiteX19" fmla="*/ 0 w 1720323"/>
              <a:gd name="connsiteY19" fmla="*/ 860202 h 1708271"/>
              <a:gd name="connsiteX20" fmla="*/ 0 w 1720323"/>
              <a:gd name="connsiteY20" fmla="*/ 245777 h 1708271"/>
              <a:gd name="connsiteX0" fmla="*/ 0 w 1720323"/>
              <a:gd name="connsiteY0" fmla="*/ 245777 h 1708271"/>
              <a:gd name="connsiteX1" fmla="*/ 245777 w 1720323"/>
              <a:gd name="connsiteY1" fmla="*/ 0 h 1708271"/>
              <a:gd name="connsiteX2" fmla="*/ 1003522 w 1720323"/>
              <a:gd name="connsiteY2" fmla="*/ 0 h 1708271"/>
              <a:gd name="connsiteX3" fmla="*/ 1003522 w 1720323"/>
              <a:gd name="connsiteY3" fmla="*/ 0 h 1708271"/>
              <a:gd name="connsiteX4" fmla="*/ 1433603 w 1720323"/>
              <a:gd name="connsiteY4" fmla="*/ 0 h 1708271"/>
              <a:gd name="connsiteX5" fmla="*/ 1474546 w 1720323"/>
              <a:gd name="connsiteY5" fmla="*/ 0 h 1708271"/>
              <a:gd name="connsiteX6" fmla="*/ 1720323 w 1720323"/>
              <a:gd name="connsiteY6" fmla="*/ 245777 h 1708271"/>
              <a:gd name="connsiteX7" fmla="*/ 1720323 w 1720323"/>
              <a:gd name="connsiteY7" fmla="*/ 860202 h 1708271"/>
              <a:gd name="connsiteX8" fmla="*/ 1720323 w 1720323"/>
              <a:gd name="connsiteY8" fmla="*/ 860202 h 1708271"/>
              <a:gd name="connsiteX9" fmla="*/ 1720323 w 1720323"/>
              <a:gd name="connsiteY9" fmla="*/ 1228860 h 1708271"/>
              <a:gd name="connsiteX10" fmla="*/ 1720323 w 1720323"/>
              <a:gd name="connsiteY10" fmla="*/ 1228855 h 1708271"/>
              <a:gd name="connsiteX11" fmla="*/ 1474546 w 1720323"/>
              <a:gd name="connsiteY11" fmla="*/ 1474632 h 1708271"/>
              <a:gd name="connsiteX12" fmla="*/ 1194825 w 1720323"/>
              <a:gd name="connsiteY12" fmla="*/ 1479671 h 1708271"/>
              <a:gd name="connsiteX13" fmla="*/ 947175 w 1720323"/>
              <a:gd name="connsiteY13" fmla="*/ 1708271 h 1708271"/>
              <a:gd name="connsiteX14" fmla="*/ 556650 w 1720323"/>
              <a:gd name="connsiteY14" fmla="*/ 1489196 h 1708271"/>
              <a:gd name="connsiteX15" fmla="*/ 245777 w 1720323"/>
              <a:gd name="connsiteY15" fmla="*/ 1474632 h 1708271"/>
              <a:gd name="connsiteX16" fmla="*/ 0 w 1720323"/>
              <a:gd name="connsiteY16" fmla="*/ 1228855 h 1708271"/>
              <a:gd name="connsiteX17" fmla="*/ 0 w 1720323"/>
              <a:gd name="connsiteY17" fmla="*/ 1228860 h 1708271"/>
              <a:gd name="connsiteX18" fmla="*/ 0 w 1720323"/>
              <a:gd name="connsiteY18" fmla="*/ 860202 h 1708271"/>
              <a:gd name="connsiteX19" fmla="*/ 0 w 1720323"/>
              <a:gd name="connsiteY19" fmla="*/ 860202 h 1708271"/>
              <a:gd name="connsiteX20" fmla="*/ 0 w 1720323"/>
              <a:gd name="connsiteY20" fmla="*/ 245777 h 1708271"/>
              <a:gd name="connsiteX0" fmla="*/ 0 w 1720323"/>
              <a:gd name="connsiteY0" fmla="*/ 245777 h 1708271"/>
              <a:gd name="connsiteX1" fmla="*/ 245777 w 1720323"/>
              <a:gd name="connsiteY1" fmla="*/ 0 h 1708271"/>
              <a:gd name="connsiteX2" fmla="*/ 1003522 w 1720323"/>
              <a:gd name="connsiteY2" fmla="*/ 0 h 1708271"/>
              <a:gd name="connsiteX3" fmla="*/ 1003522 w 1720323"/>
              <a:gd name="connsiteY3" fmla="*/ 0 h 1708271"/>
              <a:gd name="connsiteX4" fmla="*/ 1433603 w 1720323"/>
              <a:gd name="connsiteY4" fmla="*/ 0 h 1708271"/>
              <a:gd name="connsiteX5" fmla="*/ 1474546 w 1720323"/>
              <a:gd name="connsiteY5" fmla="*/ 0 h 1708271"/>
              <a:gd name="connsiteX6" fmla="*/ 1720323 w 1720323"/>
              <a:gd name="connsiteY6" fmla="*/ 245777 h 1708271"/>
              <a:gd name="connsiteX7" fmla="*/ 1720323 w 1720323"/>
              <a:gd name="connsiteY7" fmla="*/ 860202 h 1708271"/>
              <a:gd name="connsiteX8" fmla="*/ 1720323 w 1720323"/>
              <a:gd name="connsiteY8" fmla="*/ 860202 h 1708271"/>
              <a:gd name="connsiteX9" fmla="*/ 1720323 w 1720323"/>
              <a:gd name="connsiteY9" fmla="*/ 1228860 h 1708271"/>
              <a:gd name="connsiteX10" fmla="*/ 1720323 w 1720323"/>
              <a:gd name="connsiteY10" fmla="*/ 1228855 h 1708271"/>
              <a:gd name="connsiteX11" fmla="*/ 1474546 w 1720323"/>
              <a:gd name="connsiteY11" fmla="*/ 1474632 h 1708271"/>
              <a:gd name="connsiteX12" fmla="*/ 1194825 w 1720323"/>
              <a:gd name="connsiteY12" fmla="*/ 1479671 h 1708271"/>
              <a:gd name="connsiteX13" fmla="*/ 880500 w 1720323"/>
              <a:gd name="connsiteY13" fmla="*/ 1708271 h 1708271"/>
              <a:gd name="connsiteX14" fmla="*/ 556650 w 1720323"/>
              <a:gd name="connsiteY14" fmla="*/ 1489196 h 1708271"/>
              <a:gd name="connsiteX15" fmla="*/ 245777 w 1720323"/>
              <a:gd name="connsiteY15" fmla="*/ 1474632 h 1708271"/>
              <a:gd name="connsiteX16" fmla="*/ 0 w 1720323"/>
              <a:gd name="connsiteY16" fmla="*/ 1228855 h 1708271"/>
              <a:gd name="connsiteX17" fmla="*/ 0 w 1720323"/>
              <a:gd name="connsiteY17" fmla="*/ 1228860 h 1708271"/>
              <a:gd name="connsiteX18" fmla="*/ 0 w 1720323"/>
              <a:gd name="connsiteY18" fmla="*/ 860202 h 1708271"/>
              <a:gd name="connsiteX19" fmla="*/ 0 w 1720323"/>
              <a:gd name="connsiteY19" fmla="*/ 860202 h 1708271"/>
              <a:gd name="connsiteX20" fmla="*/ 0 w 1720323"/>
              <a:gd name="connsiteY20" fmla="*/ 245777 h 1708271"/>
              <a:gd name="connsiteX0" fmla="*/ 0 w 1720323"/>
              <a:gd name="connsiteY0" fmla="*/ 245777 h 1708271"/>
              <a:gd name="connsiteX1" fmla="*/ 245777 w 1720323"/>
              <a:gd name="connsiteY1" fmla="*/ 0 h 1708271"/>
              <a:gd name="connsiteX2" fmla="*/ 1003522 w 1720323"/>
              <a:gd name="connsiteY2" fmla="*/ 0 h 1708271"/>
              <a:gd name="connsiteX3" fmla="*/ 1003522 w 1720323"/>
              <a:gd name="connsiteY3" fmla="*/ 0 h 1708271"/>
              <a:gd name="connsiteX4" fmla="*/ 1433603 w 1720323"/>
              <a:gd name="connsiteY4" fmla="*/ 0 h 1708271"/>
              <a:gd name="connsiteX5" fmla="*/ 1474546 w 1720323"/>
              <a:gd name="connsiteY5" fmla="*/ 0 h 1708271"/>
              <a:gd name="connsiteX6" fmla="*/ 1720323 w 1720323"/>
              <a:gd name="connsiteY6" fmla="*/ 245777 h 1708271"/>
              <a:gd name="connsiteX7" fmla="*/ 1720323 w 1720323"/>
              <a:gd name="connsiteY7" fmla="*/ 860202 h 1708271"/>
              <a:gd name="connsiteX8" fmla="*/ 1720323 w 1720323"/>
              <a:gd name="connsiteY8" fmla="*/ 860202 h 1708271"/>
              <a:gd name="connsiteX9" fmla="*/ 1720323 w 1720323"/>
              <a:gd name="connsiteY9" fmla="*/ 1228860 h 1708271"/>
              <a:gd name="connsiteX10" fmla="*/ 1720323 w 1720323"/>
              <a:gd name="connsiteY10" fmla="*/ 1228855 h 1708271"/>
              <a:gd name="connsiteX11" fmla="*/ 1474546 w 1720323"/>
              <a:gd name="connsiteY11" fmla="*/ 1474632 h 1708271"/>
              <a:gd name="connsiteX12" fmla="*/ 1194825 w 1720323"/>
              <a:gd name="connsiteY12" fmla="*/ 1479671 h 1708271"/>
              <a:gd name="connsiteX13" fmla="*/ 880500 w 1720323"/>
              <a:gd name="connsiteY13" fmla="*/ 1708271 h 1708271"/>
              <a:gd name="connsiteX14" fmla="*/ 556650 w 1720323"/>
              <a:gd name="connsiteY14" fmla="*/ 1489196 h 1708271"/>
              <a:gd name="connsiteX15" fmla="*/ 255302 w 1720323"/>
              <a:gd name="connsiteY15" fmla="*/ 1484157 h 1708271"/>
              <a:gd name="connsiteX16" fmla="*/ 0 w 1720323"/>
              <a:gd name="connsiteY16" fmla="*/ 1228855 h 1708271"/>
              <a:gd name="connsiteX17" fmla="*/ 0 w 1720323"/>
              <a:gd name="connsiteY17" fmla="*/ 1228860 h 1708271"/>
              <a:gd name="connsiteX18" fmla="*/ 0 w 1720323"/>
              <a:gd name="connsiteY18" fmla="*/ 860202 h 1708271"/>
              <a:gd name="connsiteX19" fmla="*/ 0 w 1720323"/>
              <a:gd name="connsiteY19" fmla="*/ 860202 h 1708271"/>
              <a:gd name="connsiteX20" fmla="*/ 0 w 1720323"/>
              <a:gd name="connsiteY20" fmla="*/ 245777 h 17082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1720323" h="1708271">
                <a:moveTo>
                  <a:pt x="0" y="245777"/>
                </a:moveTo>
                <a:cubicBezTo>
                  <a:pt x="0" y="110038"/>
                  <a:pt x="110038" y="0"/>
                  <a:pt x="245777" y="0"/>
                </a:cubicBezTo>
                <a:lnTo>
                  <a:pt x="1003522" y="0"/>
                </a:lnTo>
                <a:lnTo>
                  <a:pt x="1003522" y="0"/>
                </a:lnTo>
                <a:lnTo>
                  <a:pt x="1433603" y="0"/>
                </a:lnTo>
                <a:lnTo>
                  <a:pt x="1474546" y="0"/>
                </a:lnTo>
                <a:cubicBezTo>
                  <a:pt x="1610285" y="0"/>
                  <a:pt x="1720323" y="110038"/>
                  <a:pt x="1720323" y="245777"/>
                </a:cubicBezTo>
                <a:lnTo>
                  <a:pt x="1720323" y="860202"/>
                </a:lnTo>
                <a:lnTo>
                  <a:pt x="1720323" y="860202"/>
                </a:lnTo>
                <a:lnTo>
                  <a:pt x="1720323" y="1228860"/>
                </a:lnTo>
                <a:lnTo>
                  <a:pt x="1720323" y="1228855"/>
                </a:lnTo>
                <a:cubicBezTo>
                  <a:pt x="1720323" y="1364594"/>
                  <a:pt x="1610285" y="1474632"/>
                  <a:pt x="1474546" y="1474632"/>
                </a:cubicBezTo>
                <a:lnTo>
                  <a:pt x="1194825" y="1479671"/>
                </a:lnTo>
                <a:lnTo>
                  <a:pt x="880500" y="1708271"/>
                </a:lnTo>
                <a:lnTo>
                  <a:pt x="556650" y="1489196"/>
                </a:lnTo>
                <a:cubicBezTo>
                  <a:pt x="304068" y="1489196"/>
                  <a:pt x="507884" y="1484157"/>
                  <a:pt x="255302" y="1484157"/>
                </a:cubicBezTo>
                <a:cubicBezTo>
                  <a:pt x="119563" y="1484157"/>
                  <a:pt x="0" y="1364594"/>
                  <a:pt x="0" y="1228855"/>
                </a:cubicBezTo>
                <a:lnTo>
                  <a:pt x="0" y="1228860"/>
                </a:lnTo>
                <a:lnTo>
                  <a:pt x="0" y="860202"/>
                </a:lnTo>
                <a:lnTo>
                  <a:pt x="0" y="860202"/>
                </a:lnTo>
                <a:lnTo>
                  <a:pt x="0" y="245777"/>
                </a:lnTo>
                <a:close/>
              </a:path>
            </a:pathLst>
          </a:custGeom>
          <a:solidFill>
            <a:srgbClr val="92D050"/>
          </a:solidFill>
          <a:ln w="38100" cap="flat" cmpd="sng" algn="ctr">
            <a:solidFill>
              <a:srgbClr val="5F9127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s-CO" sz="1400" b="0" i="0" u="none" strike="noStrike" kern="0" cap="none" spc="0" normalizeH="0" baseline="0" noProof="0">
              <a:ln>
                <a:noFill/>
              </a:ln>
              <a:solidFill>
                <a:srgbClr val="F78609"/>
              </a:solidFill>
              <a:effectLst/>
              <a:uLnTx/>
              <a:uFillTx/>
              <a:latin typeface="Arial"/>
              <a:ea typeface="+mn-ea"/>
              <a:cs typeface="+mn-cs"/>
              <a:sym typeface="Arial"/>
            </a:endParaRPr>
          </a:p>
        </p:txBody>
      </p:sp>
      <p:sp>
        <p:nvSpPr>
          <p:cNvPr id="161" name="Google Shape;1472;p47">
            <a:extLst>
              <a:ext uri="{FF2B5EF4-FFF2-40B4-BE49-F238E27FC236}">
                <a16:creationId xmlns:a16="http://schemas.microsoft.com/office/drawing/2014/main" id="{130B1194-6F30-551C-FD3E-F7066523E0A7}"/>
              </a:ext>
            </a:extLst>
          </p:cNvPr>
          <p:cNvSpPr txBox="1">
            <a:spLocks/>
          </p:cNvSpPr>
          <p:nvPr/>
        </p:nvSpPr>
        <p:spPr>
          <a:xfrm>
            <a:off x="6401059" y="2645569"/>
            <a:ext cx="1578300" cy="39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Impact"/>
              <a:buNone/>
              <a:defRPr sz="3600" b="1" i="0" u="none" strike="noStrike" cap="none">
                <a:solidFill>
                  <a:schemeClr val="lt1"/>
                </a:solidFill>
                <a:latin typeface="Impact"/>
                <a:ea typeface="Impact"/>
                <a:cs typeface="Impact"/>
                <a:sym typeface="Impact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DA909"/>
              </a:buClr>
              <a:buSzPts val="3600"/>
              <a:buFont typeface="Impact"/>
              <a:buNone/>
              <a:tabLst/>
              <a:defRPr/>
            </a:pPr>
            <a:endParaRPr kumimoji="0" lang="es-CO" sz="2000" i="0" u="sng" strike="noStrike" kern="0" cap="none" spc="0" normalizeH="0" baseline="0" noProof="0" dirty="0">
              <a:ln>
                <a:noFill/>
              </a:ln>
              <a:solidFill>
                <a:srgbClr val="073763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  <a:sym typeface="Impact"/>
            </a:endParaRPr>
          </a:p>
        </p:txBody>
      </p:sp>
      <p:sp>
        <p:nvSpPr>
          <p:cNvPr id="162" name="Google Shape;1473;p47">
            <a:extLst>
              <a:ext uri="{FF2B5EF4-FFF2-40B4-BE49-F238E27FC236}">
                <a16:creationId xmlns:a16="http://schemas.microsoft.com/office/drawing/2014/main" id="{106AD12F-9639-4E47-3AC7-33AB3657C51A}"/>
              </a:ext>
            </a:extLst>
          </p:cNvPr>
          <p:cNvSpPr txBox="1"/>
          <p:nvPr/>
        </p:nvSpPr>
        <p:spPr>
          <a:xfrm>
            <a:off x="5556019" y="2817250"/>
            <a:ext cx="1238618" cy="396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>
              <a:buClr>
                <a:srgbClr val="000000"/>
              </a:buClr>
              <a:buFont typeface="Arial"/>
              <a:buNone/>
            </a:pPr>
            <a:r>
              <a:rPr lang="en" sz="3200" b="1" kern="0" dirty="0">
                <a:solidFill>
                  <a:srgbClr val="073763"/>
                </a:solidFill>
                <a:latin typeface="Arial" panose="020B0604020202020204" pitchFamily="34" charset="0"/>
                <a:ea typeface="Impact"/>
                <a:cs typeface="Arial" panose="020B0604020202020204" pitchFamily="34" charset="0"/>
                <a:sym typeface="Impact"/>
              </a:rPr>
              <a:t>100%</a:t>
            </a:r>
            <a:endParaRPr sz="3200" b="1" kern="0" dirty="0">
              <a:solidFill>
                <a:srgbClr val="073763"/>
              </a:solidFill>
              <a:latin typeface="Arial" panose="020B0604020202020204" pitchFamily="34" charset="0"/>
              <a:ea typeface="Impact"/>
              <a:cs typeface="Arial" panose="020B0604020202020204" pitchFamily="34" charset="0"/>
              <a:sym typeface="Impact"/>
            </a:endParaRPr>
          </a:p>
        </p:txBody>
      </p:sp>
      <p:sp>
        <p:nvSpPr>
          <p:cNvPr id="243" name="Google Shape;2288;p46">
            <a:extLst>
              <a:ext uri="{FF2B5EF4-FFF2-40B4-BE49-F238E27FC236}">
                <a16:creationId xmlns:a16="http://schemas.microsoft.com/office/drawing/2014/main" id="{90BDBAEA-8865-489F-A4D0-0CA8A7E50E35}"/>
              </a:ext>
            </a:extLst>
          </p:cNvPr>
          <p:cNvSpPr txBox="1">
            <a:spLocks/>
          </p:cNvSpPr>
          <p:nvPr/>
        </p:nvSpPr>
        <p:spPr>
          <a:xfrm>
            <a:off x="4381689" y="3778186"/>
            <a:ext cx="3386976" cy="9782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defPPr>
            <a:lvl1pPr marL="0" indent="0" algn="just">
              <a:buClr>
                <a:srgbClr val="263238"/>
              </a:buClr>
              <a:buSzPts val="1100"/>
              <a:buFont typeface="Josefin Sans"/>
              <a:buNone/>
              <a:defRPr sz="1300">
                <a:solidFill>
                  <a:srgbClr val="263238"/>
                </a:solidFill>
                <a:latin typeface="+mn-lt"/>
                <a:ea typeface="Josefin Sans"/>
                <a:cs typeface="Josefin Sans"/>
              </a:defRPr>
            </a:lvl1pPr>
            <a:lvl2pPr marL="914400" indent="-298450" algn="r">
              <a:buClr>
                <a:schemeClr val="dk2"/>
              </a:buClr>
              <a:buSzPts val="1100"/>
              <a:buFont typeface="Josefin Sans"/>
              <a:buNone/>
              <a:defRPr sz="1100">
                <a:solidFill>
                  <a:schemeClr val="dk2"/>
                </a:solidFill>
                <a:latin typeface="Josefin Sans"/>
                <a:ea typeface="Josefin Sans"/>
                <a:cs typeface="Josefin Sans"/>
              </a:defRPr>
            </a:lvl2pPr>
            <a:lvl3pPr marL="1371600" indent="-298450" algn="r">
              <a:buClr>
                <a:schemeClr val="dk2"/>
              </a:buClr>
              <a:buSzPts val="1100"/>
              <a:buFont typeface="Josefin Sans"/>
              <a:buNone/>
              <a:defRPr sz="1100">
                <a:solidFill>
                  <a:schemeClr val="dk2"/>
                </a:solidFill>
                <a:latin typeface="Josefin Sans"/>
                <a:ea typeface="Josefin Sans"/>
                <a:cs typeface="Josefin Sans"/>
              </a:defRPr>
            </a:lvl3pPr>
            <a:lvl4pPr marL="1828800" indent="-298450" algn="r">
              <a:buClr>
                <a:schemeClr val="dk2"/>
              </a:buClr>
              <a:buSzPts val="1100"/>
              <a:buFont typeface="Josefin Sans"/>
              <a:buNone/>
              <a:defRPr sz="1100">
                <a:solidFill>
                  <a:schemeClr val="dk2"/>
                </a:solidFill>
                <a:latin typeface="Josefin Sans"/>
                <a:ea typeface="Josefin Sans"/>
                <a:cs typeface="Josefin Sans"/>
              </a:defRPr>
            </a:lvl4pPr>
            <a:lvl5pPr marL="2286000" indent="-298450" algn="r">
              <a:buClr>
                <a:schemeClr val="dk2"/>
              </a:buClr>
              <a:buSzPts val="1100"/>
              <a:buFont typeface="Josefin Sans"/>
              <a:buNone/>
              <a:defRPr sz="1100">
                <a:solidFill>
                  <a:schemeClr val="dk2"/>
                </a:solidFill>
                <a:latin typeface="Josefin Sans"/>
                <a:ea typeface="Josefin Sans"/>
                <a:cs typeface="Josefin Sans"/>
              </a:defRPr>
            </a:lvl5pPr>
            <a:lvl6pPr marL="2743200" indent="-298450" algn="r">
              <a:buClr>
                <a:schemeClr val="dk2"/>
              </a:buClr>
              <a:buSzPts val="1100"/>
              <a:buFont typeface="Josefin Sans"/>
              <a:buNone/>
              <a:defRPr sz="1100">
                <a:solidFill>
                  <a:schemeClr val="dk2"/>
                </a:solidFill>
                <a:latin typeface="Josefin Sans"/>
                <a:ea typeface="Josefin Sans"/>
                <a:cs typeface="Josefin Sans"/>
              </a:defRPr>
            </a:lvl6pPr>
            <a:lvl7pPr marL="3200400" indent="-298450" algn="r">
              <a:buClr>
                <a:schemeClr val="dk2"/>
              </a:buClr>
              <a:buSzPts val="1100"/>
              <a:buFont typeface="Josefin Sans"/>
              <a:buNone/>
              <a:defRPr sz="1100">
                <a:solidFill>
                  <a:schemeClr val="dk2"/>
                </a:solidFill>
                <a:latin typeface="Josefin Sans"/>
                <a:ea typeface="Josefin Sans"/>
                <a:cs typeface="Josefin Sans"/>
              </a:defRPr>
            </a:lvl7pPr>
            <a:lvl8pPr marL="3657600" indent="-298450" algn="r">
              <a:buClr>
                <a:schemeClr val="dk2"/>
              </a:buClr>
              <a:buSzPts val="1100"/>
              <a:buFont typeface="Josefin Sans"/>
              <a:buNone/>
              <a:defRPr sz="1100">
                <a:solidFill>
                  <a:schemeClr val="dk2"/>
                </a:solidFill>
                <a:latin typeface="Josefin Sans"/>
                <a:ea typeface="Josefin Sans"/>
                <a:cs typeface="Josefin Sans"/>
              </a:defRPr>
            </a:lvl8pPr>
            <a:lvl9pPr marL="4114800" indent="-298450" algn="r">
              <a:buClr>
                <a:schemeClr val="dk2"/>
              </a:buClr>
              <a:buSzPts val="1100"/>
              <a:buFont typeface="Josefin Sans"/>
              <a:buNone/>
              <a:defRPr sz="1100">
                <a:solidFill>
                  <a:schemeClr val="dk2"/>
                </a:solidFill>
                <a:latin typeface="Josefin Sans"/>
                <a:ea typeface="Josefin Sans"/>
                <a:cs typeface="Josefin Sans"/>
              </a:defRPr>
            </a:lvl9pPr>
          </a:lstStyle>
          <a:p>
            <a:r>
              <a:rPr lang="es-MX" sz="1600" kern="0" dirty="0">
                <a:solidFill>
                  <a:srgbClr val="000000"/>
                </a:solidFill>
                <a:latin typeface="Arial" panose="020B0604020202020204" pitchFamily="34" charset="0"/>
                <a:ea typeface="Roboto"/>
                <a:cs typeface="Arial" panose="020B0604020202020204" pitchFamily="34" charset="0"/>
                <a:sym typeface="Josefin Sans"/>
              </a:rPr>
              <a:t>Se agotó la debida diligencia para la atención de todos los reportes presentados, y se comunicaron a los quejosos las conclusiones de las mismas, así como el cierre del caso.</a:t>
            </a:r>
            <a:endParaRPr lang="en-US" sz="1600" kern="0" dirty="0">
              <a:solidFill>
                <a:srgbClr val="000000"/>
              </a:solidFill>
              <a:latin typeface="Arial" panose="020B0604020202020204" pitchFamily="34" charset="0"/>
              <a:ea typeface="Roboto"/>
              <a:cs typeface="Arial" panose="020B0604020202020204" pitchFamily="34" charset="0"/>
              <a:sym typeface="Josefin Sans"/>
            </a:endParaRPr>
          </a:p>
        </p:txBody>
      </p:sp>
      <p:sp>
        <p:nvSpPr>
          <p:cNvPr id="249" name="CuadroTexto 248">
            <a:extLst>
              <a:ext uri="{FF2B5EF4-FFF2-40B4-BE49-F238E27FC236}">
                <a16:creationId xmlns:a16="http://schemas.microsoft.com/office/drawing/2014/main" id="{D31DEC88-E9D9-7A5E-3289-7C2048E354CE}"/>
              </a:ext>
            </a:extLst>
          </p:cNvPr>
          <p:cNvSpPr txBox="1"/>
          <p:nvPr/>
        </p:nvSpPr>
        <p:spPr>
          <a:xfrm>
            <a:off x="6747025" y="1691256"/>
            <a:ext cx="440319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Clr>
                <a:srgbClr val="FDA909"/>
              </a:buClr>
              <a:buSzPts val="3600"/>
              <a:defRPr/>
            </a:pPr>
            <a:r>
              <a:rPr lang="es-CO" sz="2000" b="1" kern="1200" spc="-5" dirty="0">
                <a:solidFill>
                  <a:srgbClr val="EC73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REPORTES TRAMITADOS</a:t>
            </a:r>
          </a:p>
        </p:txBody>
      </p:sp>
      <p:cxnSp>
        <p:nvCxnSpPr>
          <p:cNvPr id="251" name="Conector: angular 250">
            <a:extLst>
              <a:ext uri="{FF2B5EF4-FFF2-40B4-BE49-F238E27FC236}">
                <a16:creationId xmlns:a16="http://schemas.microsoft.com/office/drawing/2014/main" id="{164787B7-EC9B-C2B8-C705-71A7D8C68A73}"/>
              </a:ext>
            </a:extLst>
          </p:cNvPr>
          <p:cNvCxnSpPr>
            <a:cxnSpLocks/>
          </p:cNvCxnSpPr>
          <p:nvPr/>
        </p:nvCxnSpPr>
        <p:spPr>
          <a:xfrm>
            <a:off x="4574542" y="1181004"/>
            <a:ext cx="705134" cy="185448"/>
          </a:xfrm>
          <a:prstGeom prst="bentConnector3">
            <a:avLst>
              <a:gd name="adj1" fmla="val -323"/>
            </a:avLst>
          </a:prstGeom>
          <a:ln w="28575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56" name="Imagen 255" descr="Imagen que contiene plato, alimentos, dibujo&#10;&#10;Descripción generada automáticamente">
            <a:extLst>
              <a:ext uri="{FF2B5EF4-FFF2-40B4-BE49-F238E27FC236}">
                <a16:creationId xmlns:a16="http://schemas.microsoft.com/office/drawing/2014/main" id="{17F34278-8A08-B55B-E88F-2019E231E8B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7650" y="4130651"/>
            <a:ext cx="559234" cy="559234"/>
          </a:xfrm>
          <a:prstGeom prst="rect">
            <a:avLst/>
          </a:prstGeom>
        </p:spPr>
      </p:pic>
      <p:pic>
        <p:nvPicPr>
          <p:cNvPr id="258" name="Imagen 257" descr="Icono&#10;&#10;Descripción generada automáticamente">
            <a:extLst>
              <a:ext uri="{FF2B5EF4-FFF2-40B4-BE49-F238E27FC236}">
                <a16:creationId xmlns:a16="http://schemas.microsoft.com/office/drawing/2014/main" id="{9D14D1DD-266C-983C-EC86-CBCFFFB3A07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111" y="2802172"/>
            <a:ext cx="596161" cy="596161"/>
          </a:xfrm>
          <a:prstGeom prst="rect">
            <a:avLst/>
          </a:prstGeom>
        </p:spPr>
      </p:pic>
      <p:pic>
        <p:nvPicPr>
          <p:cNvPr id="3" name="Imagen 2" descr="Imagen que contiene Texto&#10;&#10;Descripción generada automáticamente">
            <a:extLst>
              <a:ext uri="{FF2B5EF4-FFF2-40B4-BE49-F238E27FC236}">
                <a16:creationId xmlns:a16="http://schemas.microsoft.com/office/drawing/2014/main" id="{D1FF763D-2144-BF14-767F-9318787CB991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33858" y="2372951"/>
            <a:ext cx="3690989" cy="36909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29552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 descr="Graphical user interface, application&#10;&#10;Description automatically generated">
            <a:extLst>
              <a:ext uri="{FF2B5EF4-FFF2-40B4-BE49-F238E27FC236}">
                <a16:creationId xmlns:a16="http://schemas.microsoft.com/office/drawing/2014/main" id="{30D06BBE-A213-7EA5-3A83-FC7EF9E61064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006" y="-30041"/>
            <a:ext cx="12192000" cy="6858000"/>
          </a:xfrm>
          <a:prstGeom prst="rect">
            <a:avLst/>
          </a:prstGeom>
        </p:spPr>
      </p:pic>
      <p:graphicFrame>
        <p:nvGraphicFramePr>
          <p:cNvPr id="3" name="Tabla 67">
            <a:extLst>
              <a:ext uri="{FF2B5EF4-FFF2-40B4-BE49-F238E27FC236}">
                <a16:creationId xmlns:a16="http://schemas.microsoft.com/office/drawing/2014/main" id="{46CD4ADA-10DA-1C07-0D3D-3A72F74FBBE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03754712"/>
              </p:ext>
            </p:extLst>
          </p:nvPr>
        </p:nvGraphicFramePr>
        <p:xfrm>
          <a:off x="240792" y="1578266"/>
          <a:ext cx="11698404" cy="1578570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tblPr>
              <a:tblGrid>
                <a:gridCol w="1397065">
                  <a:extLst>
                    <a:ext uri="{9D8B030D-6E8A-4147-A177-3AD203B41FA5}">
                      <a16:colId xmlns:a16="http://schemas.microsoft.com/office/drawing/2014/main" val="3891703700"/>
                    </a:ext>
                  </a:extLst>
                </a:gridCol>
                <a:gridCol w="1523833">
                  <a:extLst>
                    <a:ext uri="{9D8B030D-6E8A-4147-A177-3AD203B41FA5}">
                      <a16:colId xmlns:a16="http://schemas.microsoft.com/office/drawing/2014/main" val="1773844772"/>
                    </a:ext>
                  </a:extLst>
                </a:gridCol>
                <a:gridCol w="1423381">
                  <a:extLst>
                    <a:ext uri="{9D8B030D-6E8A-4147-A177-3AD203B41FA5}">
                      <a16:colId xmlns:a16="http://schemas.microsoft.com/office/drawing/2014/main" val="4191566495"/>
                    </a:ext>
                  </a:extLst>
                </a:gridCol>
                <a:gridCol w="1047074">
                  <a:extLst>
                    <a:ext uri="{9D8B030D-6E8A-4147-A177-3AD203B41FA5}">
                      <a16:colId xmlns:a16="http://schemas.microsoft.com/office/drawing/2014/main" val="1467365789"/>
                    </a:ext>
                  </a:extLst>
                </a:gridCol>
                <a:gridCol w="1102823">
                  <a:extLst>
                    <a:ext uri="{9D8B030D-6E8A-4147-A177-3AD203B41FA5}">
                      <a16:colId xmlns:a16="http://schemas.microsoft.com/office/drawing/2014/main" val="3064279266"/>
                    </a:ext>
                  </a:extLst>
                </a:gridCol>
                <a:gridCol w="1505489">
                  <a:extLst>
                    <a:ext uri="{9D8B030D-6E8A-4147-A177-3AD203B41FA5}">
                      <a16:colId xmlns:a16="http://schemas.microsoft.com/office/drawing/2014/main" val="1899772511"/>
                    </a:ext>
                  </a:extLst>
                </a:gridCol>
                <a:gridCol w="1232913">
                  <a:extLst>
                    <a:ext uri="{9D8B030D-6E8A-4147-A177-3AD203B41FA5}">
                      <a16:colId xmlns:a16="http://schemas.microsoft.com/office/drawing/2014/main" val="3461630185"/>
                    </a:ext>
                  </a:extLst>
                </a:gridCol>
                <a:gridCol w="1102508">
                  <a:extLst>
                    <a:ext uri="{9D8B030D-6E8A-4147-A177-3AD203B41FA5}">
                      <a16:colId xmlns:a16="http://schemas.microsoft.com/office/drawing/2014/main" val="564339902"/>
                    </a:ext>
                  </a:extLst>
                </a:gridCol>
                <a:gridCol w="1363318">
                  <a:extLst>
                    <a:ext uri="{9D8B030D-6E8A-4147-A177-3AD203B41FA5}">
                      <a16:colId xmlns:a16="http://schemas.microsoft.com/office/drawing/2014/main" val="2032048340"/>
                    </a:ext>
                  </a:extLst>
                </a:gridCol>
              </a:tblGrid>
              <a:tr h="75556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s-MX" sz="1600" b="1" i="0" u="none" strike="noStrike" cap="none" dirty="0">
                          <a:solidFill>
                            <a:srgbClr val="F78609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sym typeface="Arial"/>
                        </a:rPr>
                        <a:t>Línea telefónica PBX</a:t>
                      </a:r>
                      <a:endParaRPr lang="es-CO" sz="1600" b="1" i="0" u="none" strike="noStrike" cap="none" dirty="0">
                        <a:solidFill>
                          <a:srgbClr val="F78609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  <a:sym typeface="Arial"/>
                      </a:endParaRPr>
                    </a:p>
                    <a:p>
                      <a:pPr marR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endParaRPr lang="es-CO" sz="1600" b="1" i="0" u="none" strike="noStrike" cap="none" dirty="0">
                        <a:solidFill>
                          <a:srgbClr val="F78609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  <a:sym typeface="Arial"/>
                      </a:endParaRPr>
                    </a:p>
                  </a:txBody>
                  <a:tcPr>
                    <a:lnL w="12700" cmpd="sng">
                      <a:solidFill>
                        <a:srgbClr val="2A54A7"/>
                      </a:solidFill>
                    </a:lnL>
                    <a:lnR w="12700" cmpd="sng">
                      <a:solidFill>
                        <a:srgbClr val="2A54A7"/>
                      </a:solidFill>
                    </a:lnR>
                    <a:lnT w="12700" cmpd="sng">
                      <a:solidFill>
                        <a:srgbClr val="2A54A7"/>
                      </a:solidFill>
                    </a:lnT>
                    <a:lnB w="25400" cmpd="sng">
                      <a:solidFill>
                        <a:srgbClr val="2A54A7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s-MX" sz="1600" b="1" i="0" u="none" strike="noStrike" cap="none" dirty="0">
                          <a:solidFill>
                            <a:srgbClr val="F78609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sym typeface="Arial"/>
                        </a:rPr>
                        <a:t>Correo institucional contáctenos</a:t>
                      </a:r>
                      <a:endParaRPr lang="es-CO" sz="1600" b="1" i="0" u="none" strike="noStrike" cap="none" dirty="0">
                        <a:solidFill>
                          <a:srgbClr val="F78609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  <a:sym typeface="Arial"/>
                      </a:endParaRPr>
                    </a:p>
                  </a:txBody>
                  <a:tcPr>
                    <a:lnL w="12700" cmpd="sng">
                      <a:solidFill>
                        <a:srgbClr val="2A54A7"/>
                      </a:solidFill>
                    </a:lnL>
                    <a:lnR w="12700" cmpd="sng">
                      <a:solidFill>
                        <a:srgbClr val="2A54A7"/>
                      </a:solidFill>
                    </a:lnR>
                    <a:lnT w="12700" cmpd="sng">
                      <a:solidFill>
                        <a:srgbClr val="2A54A7"/>
                      </a:solidFill>
                    </a:lnT>
                    <a:lnB w="25400" cmpd="sng">
                      <a:solidFill>
                        <a:srgbClr val="2A54A7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s-CO" sz="1600" dirty="0">
                          <a:solidFill>
                            <a:srgbClr val="F78609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Oswald Regular"/>
                        </a:rPr>
                        <a:t>Correo de denuncias corrupción</a:t>
                      </a:r>
                    </a:p>
                  </a:txBody>
                  <a:tcPr>
                    <a:lnL w="12700" cmpd="sng">
                      <a:solidFill>
                        <a:srgbClr val="2A54A7"/>
                      </a:solidFill>
                    </a:lnL>
                    <a:lnR w="12700" cmpd="sng">
                      <a:solidFill>
                        <a:srgbClr val="2A54A7"/>
                      </a:solidFill>
                    </a:lnR>
                    <a:lnT w="12700" cmpd="sng">
                      <a:solidFill>
                        <a:srgbClr val="2A54A7"/>
                      </a:solidFill>
                    </a:lnT>
                    <a:lnB w="25400" cmpd="sng">
                      <a:solidFill>
                        <a:srgbClr val="2A54A7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s-CO" sz="1600" b="1" i="0" u="none" strike="noStrike" cap="none" dirty="0">
                          <a:solidFill>
                            <a:srgbClr val="F78609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sym typeface="Oswald Regular"/>
                        </a:rPr>
                        <a:t>Línea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s-CO" sz="1600" b="1" i="0" u="none" strike="noStrike" cap="none" dirty="0">
                          <a:solidFill>
                            <a:srgbClr val="F78609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sym typeface="Oswald Regular"/>
                        </a:rPr>
                        <a:t>ética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endParaRPr lang="es-CO" sz="1600" b="1" i="0" u="none" strike="noStrike" cap="none" dirty="0">
                        <a:solidFill>
                          <a:srgbClr val="F78609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  <a:sym typeface="Oswald Regular"/>
                      </a:endParaRPr>
                    </a:p>
                  </a:txBody>
                  <a:tcPr>
                    <a:lnL w="12700" cmpd="sng">
                      <a:solidFill>
                        <a:srgbClr val="2A54A7"/>
                      </a:solidFill>
                    </a:lnL>
                    <a:lnR w="12700" cmpd="sng">
                      <a:solidFill>
                        <a:srgbClr val="2A54A7"/>
                      </a:solidFill>
                    </a:lnR>
                    <a:lnT w="12700" cmpd="sng">
                      <a:solidFill>
                        <a:srgbClr val="2A54A7"/>
                      </a:solidFill>
                    </a:lnT>
                    <a:lnB w="25400" cmpd="sng">
                      <a:solidFill>
                        <a:srgbClr val="2A54A7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s-CO" sz="1600" b="1" i="0" u="none" strike="noStrike" cap="none" dirty="0">
                          <a:solidFill>
                            <a:srgbClr val="F78609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sym typeface="Oswald Regular"/>
                        </a:rPr>
                        <a:t>Línea celular</a:t>
                      </a:r>
                    </a:p>
                  </a:txBody>
                  <a:tcPr>
                    <a:lnL w="12700" cap="flat" cmpd="sng" algn="ctr">
                      <a:solidFill>
                        <a:srgbClr val="2A54A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2A54A7"/>
                      </a:solidFill>
                    </a:lnR>
                    <a:lnT w="12700" cmpd="sng">
                      <a:solidFill>
                        <a:srgbClr val="2A54A7"/>
                      </a:solidFill>
                    </a:lnT>
                    <a:lnB w="25400" cap="flat" cmpd="sng" algn="ctr">
                      <a:solidFill>
                        <a:srgbClr val="2A54A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s-CO" sz="1600" b="1" i="0" u="none" strike="noStrike" cap="none" dirty="0">
                          <a:solidFill>
                            <a:srgbClr val="F78609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sym typeface="Oswald Regular"/>
                        </a:rPr>
                        <a:t>Formulario denuncias en línea</a:t>
                      </a:r>
                    </a:p>
                  </a:txBody>
                  <a:tcPr>
                    <a:lnL w="12700" cap="flat" cmpd="sng" algn="ctr">
                      <a:solidFill>
                        <a:srgbClr val="2A54A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2A54A7"/>
                      </a:solidFill>
                    </a:lnR>
                    <a:lnT w="12700" cmpd="sng">
                      <a:solidFill>
                        <a:srgbClr val="2A54A7"/>
                      </a:solidFill>
                    </a:lnT>
                    <a:lnB w="25400" cap="flat" cmpd="sng" algn="ctr">
                      <a:solidFill>
                        <a:srgbClr val="2A54A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600" b="1" i="0" u="none" strike="noStrike" cap="none" dirty="0">
                          <a:solidFill>
                            <a:srgbClr val="F78609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sym typeface="Oswald Regular"/>
                        </a:rPr>
                        <a:t>Línea gratuita 018000</a:t>
                      </a:r>
                    </a:p>
                  </a:txBody>
                  <a:tcPr>
                    <a:lnL w="12700" cap="flat" cmpd="sng" algn="ctr">
                      <a:solidFill>
                        <a:srgbClr val="2A54A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A54A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2A54A7"/>
                      </a:solidFill>
                    </a:lnT>
                    <a:lnB w="25400" cap="flat" cmpd="sng" algn="ctr">
                      <a:solidFill>
                        <a:srgbClr val="2A54A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600" b="1" i="0" u="none" strike="noStrike" cap="none" dirty="0">
                          <a:solidFill>
                            <a:srgbClr val="F78609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sym typeface="Oswald Regular"/>
                        </a:rPr>
                        <a:t>Atención directa al público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CO" sz="1600" b="1" i="0" u="none" strike="noStrike" cap="none" dirty="0">
                        <a:solidFill>
                          <a:srgbClr val="F78609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  <a:sym typeface="Oswald Regular"/>
                      </a:endParaRPr>
                    </a:p>
                  </a:txBody>
                  <a:tcPr>
                    <a:lnL w="12700" cmpd="sng">
                      <a:solidFill>
                        <a:srgbClr val="2A54A7"/>
                      </a:solidFill>
                    </a:lnL>
                    <a:lnR w="12700" cap="flat" cmpd="sng" algn="ctr">
                      <a:solidFill>
                        <a:srgbClr val="2A54A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2A54A7"/>
                      </a:solidFill>
                    </a:lnT>
                    <a:lnB w="25400" cap="flat" cmpd="sng" algn="ctr">
                      <a:solidFill>
                        <a:srgbClr val="2A54A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600" b="1" i="0" u="none" strike="noStrike" cap="none" dirty="0">
                          <a:solidFill>
                            <a:srgbClr val="F78609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sym typeface="Oswald Regular"/>
                        </a:rPr>
                        <a:t>Radicación web </a:t>
                      </a:r>
                    </a:p>
                  </a:txBody>
                  <a:tcPr>
                    <a:lnL w="12700" cmpd="sng">
                      <a:solidFill>
                        <a:srgbClr val="2A54A7"/>
                      </a:solidFill>
                    </a:lnL>
                    <a:lnR w="12700" cap="flat" cmpd="sng" algn="ctr">
                      <a:solidFill>
                        <a:srgbClr val="2A54A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2A54A7"/>
                      </a:solidFill>
                    </a:lnT>
                    <a:lnB w="25400" cap="flat" cmpd="sng" algn="ctr">
                      <a:solidFill>
                        <a:srgbClr val="2A54A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69041833"/>
                  </a:ext>
                </a:extLst>
              </a:tr>
              <a:tr h="51177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s-MX" sz="1600" b="1" i="0" u="sng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159</a:t>
                      </a:r>
                      <a:endParaRPr lang="es-CO" sz="1600" b="1" i="0" u="sng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solidFill>
                        <a:srgbClr val="2A54A7"/>
                      </a:solidFill>
                    </a:lnL>
                    <a:lnR w="12700" cmpd="sng">
                      <a:solidFill>
                        <a:srgbClr val="2A54A7"/>
                      </a:solidFill>
                    </a:lnR>
                    <a:lnT w="25400" cmpd="sng">
                      <a:solidFill>
                        <a:srgbClr val="2A54A7"/>
                      </a:solidFill>
                    </a:lnT>
                    <a:lnB w="12700" cmpd="sng">
                      <a:solidFill>
                        <a:srgbClr val="2A54A7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A54A7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s-MX" sz="1600" b="1" u="non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149</a:t>
                      </a:r>
                      <a:endParaRPr lang="es-CO" sz="1600" b="1" u="non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solidFill>
                        <a:srgbClr val="2A54A7"/>
                      </a:solidFill>
                    </a:lnL>
                    <a:lnR w="12700" cmpd="sng">
                      <a:solidFill>
                        <a:srgbClr val="2A54A7"/>
                      </a:solidFill>
                    </a:lnR>
                    <a:lnT w="25400" cmpd="sng">
                      <a:solidFill>
                        <a:srgbClr val="2A54A7"/>
                      </a:solidFill>
                    </a:lnT>
                    <a:lnB w="12700" cmpd="sng">
                      <a:solidFill>
                        <a:srgbClr val="2A54A7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A54A7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s-CO" sz="16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148</a:t>
                      </a:r>
                    </a:p>
                  </a:txBody>
                  <a:tcPr>
                    <a:lnL w="12700" cmpd="sng">
                      <a:solidFill>
                        <a:srgbClr val="2A54A7"/>
                      </a:solidFill>
                    </a:lnL>
                    <a:lnR w="12700" cmpd="sng">
                      <a:solidFill>
                        <a:srgbClr val="2A54A7"/>
                      </a:solidFill>
                    </a:lnR>
                    <a:lnT w="25400" cmpd="sng">
                      <a:solidFill>
                        <a:srgbClr val="2A54A7"/>
                      </a:solidFill>
                    </a:lnT>
                    <a:lnB w="12700" cmpd="sng">
                      <a:solidFill>
                        <a:srgbClr val="2A54A7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A54A7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34</a:t>
                      </a:r>
                      <a:endParaRPr lang="es-CO" sz="1600" b="1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solidFill>
                        <a:srgbClr val="2A54A7"/>
                      </a:solidFill>
                    </a:lnL>
                    <a:lnR w="12700" cmpd="sng">
                      <a:solidFill>
                        <a:srgbClr val="2A54A7"/>
                      </a:solidFill>
                    </a:lnR>
                    <a:lnT w="25400" cmpd="sng">
                      <a:solidFill>
                        <a:srgbClr val="2A54A7"/>
                      </a:solidFill>
                    </a:lnT>
                    <a:lnB w="12700" cmpd="sng">
                      <a:solidFill>
                        <a:srgbClr val="2A54A7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A54A7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6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28</a:t>
                      </a:r>
                    </a:p>
                  </a:txBody>
                  <a:tcPr>
                    <a:lnL w="12700" cap="flat" cmpd="sng" algn="ctr">
                      <a:solidFill>
                        <a:srgbClr val="2A54A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2A54A7"/>
                      </a:solidFill>
                    </a:lnR>
                    <a:lnT w="25400" cap="flat" cmpd="sng" algn="ctr">
                      <a:solidFill>
                        <a:srgbClr val="2A54A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2A54A7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A54A7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s-MX" sz="16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</a:t>
                      </a:r>
                      <a:endParaRPr lang="es-CO" sz="1600" b="1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2A54A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2A54A7"/>
                      </a:solidFill>
                    </a:lnR>
                    <a:lnT w="25400" cap="flat" cmpd="sng" algn="ctr">
                      <a:solidFill>
                        <a:srgbClr val="2A54A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2A54A7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A54A7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s-MX" sz="16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  <a:endParaRPr lang="es-CO" sz="1600" b="1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2A54A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A54A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2A54A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2A54A7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A54A7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6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</a:p>
                  </a:txBody>
                  <a:tcPr>
                    <a:lnL w="12700" cmpd="sng">
                      <a:solidFill>
                        <a:srgbClr val="2A54A7"/>
                      </a:solidFill>
                    </a:lnL>
                    <a:lnR w="12700" cap="flat" cmpd="sng" algn="ctr">
                      <a:solidFill>
                        <a:srgbClr val="2A54A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2A54A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2A54A7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A54A7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6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>
                    <a:lnL w="12700" cmpd="sng">
                      <a:solidFill>
                        <a:srgbClr val="2A54A7"/>
                      </a:solidFill>
                    </a:lnL>
                    <a:lnR w="12700" cap="flat" cmpd="sng" algn="ctr">
                      <a:solidFill>
                        <a:srgbClr val="2A54A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2A54A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2A54A7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A54A7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8179938"/>
                  </a:ext>
                </a:extLst>
              </a:tr>
            </a:tbl>
          </a:graphicData>
        </a:graphic>
      </p:graphicFrame>
      <p:sp>
        <p:nvSpPr>
          <p:cNvPr id="4" name="CuadroTexto 3">
            <a:extLst>
              <a:ext uri="{FF2B5EF4-FFF2-40B4-BE49-F238E27FC236}">
                <a16:creationId xmlns:a16="http://schemas.microsoft.com/office/drawing/2014/main" id="{F21826D8-1DEA-8AD7-76DC-2280188B6A71}"/>
              </a:ext>
            </a:extLst>
          </p:cNvPr>
          <p:cNvSpPr txBox="1"/>
          <p:nvPr/>
        </p:nvSpPr>
        <p:spPr>
          <a:xfrm>
            <a:off x="2212431" y="682546"/>
            <a:ext cx="5631186" cy="553998"/>
          </a:xfrm>
          <a:prstGeom prst="rect">
            <a:avLst/>
          </a:prstGeom>
        </p:spPr>
        <p:txBody>
          <a:bodyPr wrap="square"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algn="just"/>
          </a:lstStyle>
          <a:p>
            <a:r>
              <a:rPr lang="es-CO" sz="3000" b="1" kern="1200" spc="-15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  <a:sym typeface="Work Sans Light"/>
              </a:rPr>
              <a:t>Canal de recepción de reportes</a:t>
            </a:r>
          </a:p>
        </p:txBody>
      </p:sp>
      <p:pic>
        <p:nvPicPr>
          <p:cNvPr id="14" name="Imagen 13" descr="Icono&#10;&#10;Descripción generada automáticamente">
            <a:extLst>
              <a:ext uri="{FF2B5EF4-FFF2-40B4-BE49-F238E27FC236}">
                <a16:creationId xmlns:a16="http://schemas.microsoft.com/office/drawing/2014/main" id="{9FF93DBD-CD03-5B5C-5550-C1D74ACFA7F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91135" y="4576146"/>
            <a:ext cx="703588" cy="703588"/>
          </a:xfrm>
          <a:prstGeom prst="rect">
            <a:avLst/>
          </a:prstGeom>
        </p:spPr>
      </p:pic>
      <p:pic>
        <p:nvPicPr>
          <p:cNvPr id="15" name="Imagen 14" descr="Forma, Icono&#10;&#10;Descripción generada automáticamente">
            <a:extLst>
              <a:ext uri="{FF2B5EF4-FFF2-40B4-BE49-F238E27FC236}">
                <a16:creationId xmlns:a16="http://schemas.microsoft.com/office/drawing/2014/main" id="{9374BFA2-F502-432F-359E-67FAA193153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91135" y="3614193"/>
            <a:ext cx="613170" cy="613170"/>
          </a:xfrm>
          <a:prstGeom prst="rect">
            <a:avLst/>
          </a:prstGeom>
        </p:spPr>
      </p:pic>
      <p:sp>
        <p:nvSpPr>
          <p:cNvPr id="16" name="CuadroTexto 15">
            <a:extLst>
              <a:ext uri="{FF2B5EF4-FFF2-40B4-BE49-F238E27FC236}">
                <a16:creationId xmlns:a16="http://schemas.microsoft.com/office/drawing/2014/main" id="{5A5DFF0A-05A2-8D57-3864-C01939C3A505}"/>
              </a:ext>
            </a:extLst>
          </p:cNvPr>
          <p:cNvSpPr txBox="1"/>
          <p:nvPr/>
        </p:nvSpPr>
        <p:spPr>
          <a:xfrm>
            <a:off x="2212431" y="3620696"/>
            <a:ext cx="7968799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buClr>
                <a:srgbClr val="000000"/>
              </a:buClr>
              <a:buFont typeface="Arial"/>
              <a:buNone/>
            </a:pPr>
            <a:r>
              <a:rPr lang="es-MX" sz="1600" kern="0" dirty="0">
                <a:solidFill>
                  <a:srgbClr val="000000"/>
                </a:solidFill>
                <a:latin typeface="Arial" panose="020B0604020202020204" pitchFamily="34" charset="0"/>
                <a:ea typeface="Roboto"/>
                <a:cs typeface="Arial" panose="020B0604020202020204" pitchFamily="34" charset="0"/>
                <a:sym typeface="Arial"/>
              </a:rPr>
              <a:t>De los </a:t>
            </a:r>
            <a:r>
              <a:rPr lang="es-MX" sz="1600" b="1" kern="0" dirty="0">
                <a:solidFill>
                  <a:srgbClr val="EC7320"/>
                </a:solidFill>
                <a:latin typeface="Arial" panose="020B0604020202020204" pitchFamily="34" charset="0"/>
                <a:ea typeface="Roboto"/>
                <a:cs typeface="Arial" panose="020B0604020202020204" pitchFamily="34" charset="0"/>
                <a:sym typeface="Arial"/>
              </a:rPr>
              <a:t>548</a:t>
            </a:r>
            <a:r>
              <a:rPr lang="es-MX" sz="1600" kern="0" dirty="0">
                <a:solidFill>
                  <a:srgbClr val="000000"/>
                </a:solidFill>
                <a:latin typeface="Arial" panose="020B0604020202020204" pitchFamily="34" charset="0"/>
                <a:ea typeface="Roboto"/>
                <a:cs typeface="Arial" panose="020B0604020202020204" pitchFamily="34" charset="0"/>
                <a:sym typeface="Arial"/>
              </a:rPr>
              <a:t> reportes presentados a la Agencia, </a:t>
            </a:r>
            <a:r>
              <a:rPr lang="es-MX" sz="1600" b="1" kern="0" dirty="0">
                <a:solidFill>
                  <a:srgbClr val="EC7320"/>
                </a:solidFill>
                <a:latin typeface="Arial" panose="020B0604020202020204" pitchFamily="34" charset="0"/>
                <a:ea typeface="Roboto"/>
                <a:cs typeface="Arial" panose="020B0604020202020204" pitchFamily="34" charset="0"/>
                <a:sym typeface="Arial"/>
              </a:rPr>
              <a:t>545</a:t>
            </a:r>
            <a:r>
              <a:rPr lang="es-MX" sz="1600" kern="0" dirty="0">
                <a:solidFill>
                  <a:srgbClr val="000000"/>
                </a:solidFill>
                <a:latin typeface="Arial" panose="020B0604020202020204" pitchFamily="34" charset="0"/>
                <a:ea typeface="Roboto"/>
                <a:cs typeface="Arial" panose="020B0604020202020204" pitchFamily="34" charset="0"/>
                <a:sym typeface="Arial"/>
              </a:rPr>
              <a:t> se presentaron bajo la modalidad de </a:t>
            </a:r>
            <a:r>
              <a:rPr lang="es-MX" sz="1600" b="1" kern="0" dirty="0">
                <a:solidFill>
                  <a:srgbClr val="EC7320"/>
                </a:solidFill>
                <a:latin typeface="Arial" panose="020B0604020202020204" pitchFamily="34" charset="0"/>
                <a:ea typeface="Roboto"/>
                <a:cs typeface="Arial" panose="020B0604020202020204" pitchFamily="34" charset="0"/>
                <a:sym typeface="Arial"/>
              </a:rPr>
              <a:t>denuncia identificada </a:t>
            </a:r>
            <a:r>
              <a:rPr lang="es-MX" sz="1600" kern="0" dirty="0">
                <a:solidFill>
                  <a:srgbClr val="000000"/>
                </a:solidFill>
                <a:latin typeface="Arial" panose="020B0604020202020204" pitchFamily="34" charset="0"/>
                <a:ea typeface="Roboto"/>
                <a:cs typeface="Arial" panose="020B0604020202020204" pitchFamily="34" charset="0"/>
                <a:sym typeface="Arial"/>
              </a:rPr>
              <a:t>y </a:t>
            </a:r>
            <a:r>
              <a:rPr lang="es-MX" sz="1600" b="1" kern="0" dirty="0">
                <a:solidFill>
                  <a:srgbClr val="EC7320"/>
                </a:solidFill>
                <a:latin typeface="Arial" panose="020B0604020202020204" pitchFamily="34" charset="0"/>
                <a:ea typeface="Roboto"/>
                <a:cs typeface="Arial" panose="020B0604020202020204" pitchFamily="34" charset="0"/>
                <a:sym typeface="Arial"/>
              </a:rPr>
              <a:t>3 </a:t>
            </a:r>
            <a:r>
              <a:rPr lang="es-MX" sz="1600" kern="0" dirty="0">
                <a:solidFill>
                  <a:srgbClr val="000000"/>
                </a:solidFill>
                <a:latin typeface="Arial" panose="020B0604020202020204" pitchFamily="34" charset="0"/>
                <a:ea typeface="Roboto"/>
                <a:cs typeface="Arial" panose="020B0604020202020204" pitchFamily="34" charset="0"/>
                <a:sym typeface="Arial"/>
              </a:rPr>
              <a:t>como </a:t>
            </a:r>
            <a:r>
              <a:rPr lang="es-MX" sz="1600" b="1" kern="0" dirty="0">
                <a:solidFill>
                  <a:srgbClr val="EC7320"/>
                </a:solidFill>
                <a:latin typeface="Arial" panose="020B0604020202020204" pitchFamily="34" charset="0"/>
                <a:ea typeface="Roboto"/>
                <a:cs typeface="Arial" panose="020B0604020202020204" pitchFamily="34" charset="0"/>
                <a:sym typeface="Arial"/>
              </a:rPr>
              <a:t>denuncias anónimas</a:t>
            </a:r>
            <a:r>
              <a:rPr lang="es-MX" sz="1600" kern="0" dirty="0">
                <a:solidFill>
                  <a:srgbClr val="000000"/>
                </a:solidFill>
                <a:latin typeface="Arial" panose="020B0604020202020204" pitchFamily="34" charset="0"/>
                <a:ea typeface="Roboto"/>
                <a:cs typeface="Arial" panose="020B0604020202020204" pitchFamily="34" charset="0"/>
                <a:sym typeface="Arial"/>
              </a:rPr>
              <a:t>.</a:t>
            </a:r>
          </a:p>
        </p:txBody>
      </p:sp>
      <p:sp>
        <p:nvSpPr>
          <p:cNvPr id="17" name="CuadroTexto 16">
            <a:extLst>
              <a:ext uri="{FF2B5EF4-FFF2-40B4-BE49-F238E27FC236}">
                <a16:creationId xmlns:a16="http://schemas.microsoft.com/office/drawing/2014/main" id="{8E92D52E-DBA0-34DB-E5C5-19F2E44A7BA5}"/>
              </a:ext>
            </a:extLst>
          </p:cNvPr>
          <p:cNvSpPr txBox="1"/>
          <p:nvPr/>
        </p:nvSpPr>
        <p:spPr>
          <a:xfrm>
            <a:off x="2212431" y="4521006"/>
            <a:ext cx="8350936" cy="200054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buClr>
                <a:srgbClr val="000000"/>
              </a:buClr>
              <a:buFont typeface="Arial"/>
              <a:buNone/>
            </a:pPr>
            <a:r>
              <a:rPr lang="es-MX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PARA EL PRIMER TRIMESTRE DE 2023:</a:t>
            </a:r>
          </a:p>
          <a:p>
            <a:pPr algn="just">
              <a:buClr>
                <a:srgbClr val="000000"/>
              </a:buClr>
              <a:buFont typeface="Arial"/>
              <a:buNone/>
            </a:pPr>
            <a:endParaRPr lang="es-MX" sz="1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  <a:sym typeface="Arial"/>
            </a:endParaRPr>
          </a:p>
          <a:p>
            <a:pPr marL="285750" indent="-285750">
              <a:buClr>
                <a:srgbClr val="000000"/>
              </a:buClr>
              <a:buFont typeface="Wingdings" panose="05000000000000000000" pitchFamily="2" charset="2"/>
              <a:buChar char="v"/>
            </a:pPr>
            <a:r>
              <a:rPr lang="es-MX" sz="1600" kern="0" dirty="0">
                <a:solidFill>
                  <a:srgbClr val="000000"/>
                </a:solidFill>
                <a:latin typeface="Arial" panose="020B0604020202020204" pitchFamily="34" charset="0"/>
                <a:ea typeface="Roboto"/>
                <a:cs typeface="Arial" panose="020B0604020202020204" pitchFamily="34" charset="0"/>
                <a:sym typeface="Arial"/>
              </a:rPr>
              <a:t>La Agencia </a:t>
            </a:r>
            <a:r>
              <a:rPr lang="es-MX" sz="1600" b="1" kern="0" dirty="0">
                <a:solidFill>
                  <a:srgbClr val="000000"/>
                </a:solidFill>
                <a:latin typeface="Arial" panose="020B0604020202020204" pitchFamily="34" charset="0"/>
                <a:ea typeface="Roboto"/>
                <a:cs typeface="Arial" panose="020B0604020202020204" pitchFamily="34" charset="0"/>
                <a:sym typeface="Arial"/>
              </a:rPr>
              <a:t>NO</a:t>
            </a:r>
            <a:r>
              <a:rPr lang="es-MX" sz="1600" kern="0" dirty="0">
                <a:solidFill>
                  <a:srgbClr val="000000"/>
                </a:solidFill>
                <a:latin typeface="Arial" panose="020B0604020202020204" pitchFamily="34" charset="0"/>
                <a:ea typeface="Roboto"/>
                <a:cs typeface="Arial" panose="020B0604020202020204" pitchFamily="34" charset="0"/>
                <a:sym typeface="Arial"/>
              </a:rPr>
              <a:t> recibió reportes que impliquen a colaboradores de la entidad.</a:t>
            </a:r>
          </a:p>
          <a:p>
            <a:pPr marL="285750" indent="-285750" algn="just">
              <a:buClr>
                <a:srgbClr val="000000"/>
              </a:buClr>
              <a:buFont typeface="Wingdings" panose="05000000000000000000" pitchFamily="2" charset="2"/>
              <a:buChar char="v"/>
            </a:pPr>
            <a:r>
              <a:rPr lang="es-MX" sz="1600" kern="0" dirty="0">
                <a:solidFill>
                  <a:srgbClr val="000000"/>
                </a:solidFill>
                <a:latin typeface="Arial" panose="020B0604020202020204" pitchFamily="34" charset="0"/>
                <a:ea typeface="Roboto"/>
                <a:cs typeface="Arial" panose="020B0604020202020204" pitchFamily="34" charset="0"/>
                <a:sym typeface="Arial"/>
              </a:rPr>
              <a:t>Como parte del respeto y la protección a los </a:t>
            </a:r>
            <a:r>
              <a:rPr lang="es-MX" sz="1600" kern="0" dirty="0" err="1">
                <a:solidFill>
                  <a:srgbClr val="000000"/>
                </a:solidFill>
                <a:latin typeface="Arial" panose="020B0604020202020204" pitchFamily="34" charset="0"/>
                <a:ea typeface="Roboto"/>
                <a:cs typeface="Arial" panose="020B0604020202020204" pitchFamily="34" charset="0"/>
                <a:sym typeface="Arial"/>
              </a:rPr>
              <a:t>reportantes</a:t>
            </a:r>
            <a:r>
              <a:rPr lang="es-MX" sz="1600" kern="0" dirty="0">
                <a:solidFill>
                  <a:srgbClr val="000000"/>
                </a:solidFill>
                <a:latin typeface="Arial" panose="020B0604020202020204" pitchFamily="34" charset="0"/>
                <a:ea typeface="Roboto"/>
                <a:cs typeface="Arial" panose="020B0604020202020204" pitchFamily="34" charset="0"/>
                <a:sym typeface="Arial"/>
              </a:rPr>
              <a:t>, no se presentaron denuncias por represalias o tratos discriminatorios hacia estos.</a:t>
            </a:r>
          </a:p>
          <a:p>
            <a:pPr marL="285750" indent="-285750" algn="just">
              <a:buClr>
                <a:srgbClr val="000000"/>
              </a:buClr>
              <a:buFont typeface="Wingdings" panose="05000000000000000000" pitchFamily="2" charset="2"/>
              <a:buChar char="v"/>
            </a:pPr>
            <a:r>
              <a:rPr lang="es-MX" sz="1600" kern="0" dirty="0">
                <a:solidFill>
                  <a:srgbClr val="000000"/>
                </a:solidFill>
                <a:latin typeface="Arial" panose="020B0604020202020204" pitchFamily="34" charset="0"/>
                <a:ea typeface="Roboto"/>
                <a:cs typeface="Arial" panose="020B0604020202020204" pitchFamily="34" charset="0"/>
                <a:sym typeface="Arial"/>
              </a:rPr>
              <a:t>No se materializaron riesgos de soborno.</a:t>
            </a:r>
          </a:p>
          <a:p>
            <a:pPr marL="285750" indent="-285750" algn="just">
              <a:buClr>
                <a:srgbClr val="000000"/>
              </a:buClr>
              <a:buFont typeface="Wingdings" panose="05000000000000000000" pitchFamily="2" charset="2"/>
              <a:buChar char="v"/>
            </a:pPr>
            <a:r>
              <a:rPr lang="es-MX" sz="1600" kern="0" dirty="0">
                <a:solidFill>
                  <a:srgbClr val="000000"/>
                </a:solidFill>
                <a:latin typeface="Arial" panose="020B0604020202020204" pitchFamily="34" charset="0"/>
                <a:ea typeface="Roboto"/>
                <a:cs typeface="Arial" panose="020B0604020202020204" pitchFamily="34" charset="0"/>
                <a:sym typeface="Arial"/>
              </a:rPr>
              <a:t>No se hicieron traslados a entidades públicas ni a los entes de control. </a:t>
            </a:r>
          </a:p>
          <a:p>
            <a:pPr marL="285750" indent="-285750" algn="just">
              <a:buClr>
                <a:srgbClr val="000000"/>
              </a:buClr>
              <a:buFont typeface="Wingdings" panose="05000000000000000000" pitchFamily="2" charset="2"/>
              <a:buChar char="v"/>
            </a:pPr>
            <a:r>
              <a:rPr lang="es-MX" sz="1600" kern="0" dirty="0">
                <a:solidFill>
                  <a:srgbClr val="000000"/>
                </a:solidFill>
                <a:latin typeface="Arial" panose="020B0604020202020204" pitchFamily="34" charset="0"/>
                <a:ea typeface="Roboto"/>
                <a:cs typeface="Arial" panose="020B0604020202020204" pitchFamily="34" charset="0"/>
                <a:sym typeface="Arial"/>
              </a:rPr>
              <a:t>No se han presentado sanciones ni penalidades por temas de soborno-corrupción.</a:t>
            </a:r>
          </a:p>
        </p:txBody>
      </p:sp>
    </p:spTree>
    <p:extLst>
      <p:ext uri="{BB962C8B-B14F-4D97-AF65-F5344CB8AC3E}">
        <p14:creationId xmlns:p14="http://schemas.microsoft.com/office/powerpoint/2010/main" val="33105827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Graphical user interface, application&#10;&#10;Description automatically generated">
            <a:extLst>
              <a:ext uri="{FF2B5EF4-FFF2-40B4-BE49-F238E27FC236}">
                <a16:creationId xmlns:a16="http://schemas.microsoft.com/office/drawing/2014/main" id="{079683B7-00D8-2988-E566-A8EE7DE2E04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CuadroTexto 1">
            <a:extLst>
              <a:ext uri="{FF2B5EF4-FFF2-40B4-BE49-F238E27FC236}">
                <a16:creationId xmlns:a16="http://schemas.microsoft.com/office/drawing/2014/main" id="{6E45EC64-AB8E-8FB6-5C52-277D3E3169B4}"/>
              </a:ext>
            </a:extLst>
          </p:cNvPr>
          <p:cNvSpPr txBox="1"/>
          <p:nvPr/>
        </p:nvSpPr>
        <p:spPr>
          <a:xfrm>
            <a:off x="2095807" y="474910"/>
            <a:ext cx="5931832" cy="1015663"/>
          </a:xfrm>
          <a:prstGeom prst="rect">
            <a:avLst/>
          </a:prstGeom>
        </p:spPr>
        <p:txBody>
          <a:bodyPr wrap="square"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algn="just"/>
          </a:lstStyle>
          <a:p>
            <a:pPr algn="ctr"/>
            <a:r>
              <a:rPr lang="es-CO" sz="3000" b="1" spc="-15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  <a:sym typeface="Work Sans Light"/>
              </a:rPr>
              <a:t>Temas sobre los cuales recayeron los reportes</a:t>
            </a:r>
            <a:endParaRPr lang="es-CO" sz="3000" b="1" kern="1200" spc="-15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  <a:sym typeface="Work Sans Light"/>
            </a:endParaRPr>
          </a:p>
        </p:txBody>
      </p:sp>
      <p:graphicFrame>
        <p:nvGraphicFramePr>
          <p:cNvPr id="72" name="Gráfico 71">
            <a:extLst>
              <a:ext uri="{FF2B5EF4-FFF2-40B4-BE49-F238E27FC236}">
                <a16:creationId xmlns:a16="http://schemas.microsoft.com/office/drawing/2014/main" id="{1101BBD8-603A-1162-3DE3-6DA5B9F2BE1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05335107"/>
              </p:ext>
            </p:extLst>
          </p:nvPr>
        </p:nvGraphicFramePr>
        <p:xfrm>
          <a:off x="3393018" y="1462437"/>
          <a:ext cx="7736966" cy="52619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pSp>
        <p:nvGrpSpPr>
          <p:cNvPr id="648" name="Google Shape;1791;p57">
            <a:extLst>
              <a:ext uri="{FF2B5EF4-FFF2-40B4-BE49-F238E27FC236}">
                <a16:creationId xmlns:a16="http://schemas.microsoft.com/office/drawing/2014/main" id="{59197678-B971-AB53-DC33-65F673E84A75}"/>
              </a:ext>
            </a:extLst>
          </p:cNvPr>
          <p:cNvGrpSpPr/>
          <p:nvPr/>
        </p:nvGrpSpPr>
        <p:grpSpPr>
          <a:xfrm>
            <a:off x="453432" y="2388360"/>
            <a:ext cx="2498742" cy="4268012"/>
            <a:chOff x="3570840" y="1166608"/>
            <a:chExt cx="1733013" cy="3316169"/>
          </a:xfrm>
        </p:grpSpPr>
        <p:sp>
          <p:nvSpPr>
            <p:cNvPr id="649" name="Google Shape;1792;p57">
              <a:extLst>
                <a:ext uri="{FF2B5EF4-FFF2-40B4-BE49-F238E27FC236}">
                  <a16:creationId xmlns:a16="http://schemas.microsoft.com/office/drawing/2014/main" id="{5D27AF6A-3E83-2830-E2AE-29E54E97E569}"/>
                </a:ext>
              </a:extLst>
            </p:cNvPr>
            <p:cNvSpPr/>
            <p:nvPr/>
          </p:nvSpPr>
          <p:spPr>
            <a:xfrm>
              <a:off x="3742097" y="4025522"/>
              <a:ext cx="323862" cy="454281"/>
            </a:xfrm>
            <a:custGeom>
              <a:avLst/>
              <a:gdLst/>
              <a:ahLst/>
              <a:cxnLst/>
              <a:rect l="l" t="t" r="r" b="b"/>
              <a:pathLst>
                <a:path w="2612" h="3664" extrusionOk="0">
                  <a:moveTo>
                    <a:pt x="1125" y="1"/>
                  </a:moveTo>
                  <a:lnTo>
                    <a:pt x="1" y="932"/>
                  </a:lnTo>
                  <a:lnTo>
                    <a:pt x="2237" y="3663"/>
                  </a:lnTo>
                  <a:lnTo>
                    <a:pt x="2346" y="3566"/>
                  </a:lnTo>
                  <a:cubicBezTo>
                    <a:pt x="2563" y="3349"/>
                    <a:pt x="2612" y="3010"/>
                    <a:pt x="2479" y="2745"/>
                  </a:cubicBezTo>
                  <a:lnTo>
                    <a:pt x="2152" y="2152"/>
                  </a:lnTo>
                  <a:lnTo>
                    <a:pt x="2056" y="1137"/>
                  </a:lnTo>
                  <a:lnTo>
                    <a:pt x="1125" y="1"/>
                  </a:lnTo>
                  <a:close/>
                </a:path>
              </a:pathLst>
            </a:custGeom>
            <a:solidFill>
              <a:srgbClr val="2329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650" name="Google Shape;1793;p57">
              <a:extLst>
                <a:ext uri="{FF2B5EF4-FFF2-40B4-BE49-F238E27FC236}">
                  <a16:creationId xmlns:a16="http://schemas.microsoft.com/office/drawing/2014/main" id="{33866EB0-DB8A-2CF3-D77B-56FA3141F651}"/>
                </a:ext>
              </a:extLst>
            </p:cNvPr>
            <p:cNvSpPr/>
            <p:nvPr/>
          </p:nvSpPr>
          <p:spPr>
            <a:xfrm>
              <a:off x="3737633" y="4115534"/>
              <a:ext cx="311835" cy="367244"/>
            </a:xfrm>
            <a:custGeom>
              <a:avLst/>
              <a:gdLst/>
              <a:ahLst/>
              <a:cxnLst/>
              <a:rect l="l" t="t" r="r" b="b"/>
              <a:pathLst>
                <a:path w="2515" h="2962" extrusionOk="0">
                  <a:moveTo>
                    <a:pt x="255" y="0"/>
                  </a:moveTo>
                  <a:lnTo>
                    <a:pt x="1" y="206"/>
                  </a:lnTo>
                  <a:lnTo>
                    <a:pt x="2273" y="2961"/>
                  </a:lnTo>
                  <a:lnTo>
                    <a:pt x="2515" y="2768"/>
                  </a:lnTo>
                  <a:lnTo>
                    <a:pt x="25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651" name="Google Shape;1794;p57">
              <a:extLst>
                <a:ext uri="{FF2B5EF4-FFF2-40B4-BE49-F238E27FC236}">
                  <a16:creationId xmlns:a16="http://schemas.microsoft.com/office/drawing/2014/main" id="{F8B004F6-CE88-FF0B-3519-AC3F1331B793}"/>
                </a:ext>
              </a:extLst>
            </p:cNvPr>
            <p:cNvSpPr/>
            <p:nvPr/>
          </p:nvSpPr>
          <p:spPr>
            <a:xfrm>
              <a:off x="4837650" y="4265307"/>
              <a:ext cx="464715" cy="213006"/>
            </a:xfrm>
            <a:custGeom>
              <a:avLst/>
              <a:gdLst/>
              <a:ahLst/>
              <a:cxnLst/>
              <a:rect l="l" t="t" r="r" b="b"/>
              <a:pathLst>
                <a:path w="3748" h="1718" extrusionOk="0">
                  <a:moveTo>
                    <a:pt x="1451" y="1"/>
                  </a:moveTo>
                  <a:lnTo>
                    <a:pt x="0" y="279"/>
                  </a:lnTo>
                  <a:lnTo>
                    <a:pt x="254" y="1717"/>
                  </a:lnTo>
                  <a:lnTo>
                    <a:pt x="3747" y="1064"/>
                  </a:lnTo>
                  <a:lnTo>
                    <a:pt x="3711" y="931"/>
                  </a:lnTo>
                  <a:cubicBezTo>
                    <a:pt x="3626" y="629"/>
                    <a:pt x="3361" y="424"/>
                    <a:pt x="3046" y="424"/>
                  </a:cubicBezTo>
                  <a:lnTo>
                    <a:pt x="2382" y="412"/>
                  </a:lnTo>
                  <a:lnTo>
                    <a:pt x="1451" y="1"/>
                  </a:lnTo>
                  <a:close/>
                </a:path>
              </a:pathLst>
            </a:custGeom>
            <a:solidFill>
              <a:srgbClr val="2329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652" name="Google Shape;1795;p57">
              <a:extLst>
                <a:ext uri="{FF2B5EF4-FFF2-40B4-BE49-F238E27FC236}">
                  <a16:creationId xmlns:a16="http://schemas.microsoft.com/office/drawing/2014/main" id="{161E22E3-BA56-6B10-A804-8483AAB0EB76}"/>
                </a:ext>
              </a:extLst>
            </p:cNvPr>
            <p:cNvSpPr/>
            <p:nvPr/>
          </p:nvSpPr>
          <p:spPr>
            <a:xfrm>
              <a:off x="4861580" y="4361271"/>
              <a:ext cx="442272" cy="118530"/>
            </a:xfrm>
            <a:custGeom>
              <a:avLst/>
              <a:gdLst/>
              <a:ahLst/>
              <a:cxnLst/>
              <a:rect l="l" t="t" r="r" b="b"/>
              <a:pathLst>
                <a:path w="3567" h="956" extrusionOk="0">
                  <a:moveTo>
                    <a:pt x="3518" y="0"/>
                  </a:moveTo>
                  <a:lnTo>
                    <a:pt x="1" y="653"/>
                  </a:lnTo>
                  <a:lnTo>
                    <a:pt x="61" y="955"/>
                  </a:lnTo>
                  <a:lnTo>
                    <a:pt x="3566" y="315"/>
                  </a:lnTo>
                  <a:lnTo>
                    <a:pt x="3518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653" name="Google Shape;1796;p57">
              <a:extLst>
                <a:ext uri="{FF2B5EF4-FFF2-40B4-BE49-F238E27FC236}">
                  <a16:creationId xmlns:a16="http://schemas.microsoft.com/office/drawing/2014/main" id="{55134237-11C3-7C1A-8196-FC27AB227F33}"/>
                </a:ext>
              </a:extLst>
            </p:cNvPr>
            <p:cNvSpPr/>
            <p:nvPr/>
          </p:nvSpPr>
          <p:spPr>
            <a:xfrm>
              <a:off x="4797231" y="4072016"/>
              <a:ext cx="220330" cy="227884"/>
            </a:xfrm>
            <a:custGeom>
              <a:avLst/>
              <a:gdLst/>
              <a:ahLst/>
              <a:cxnLst/>
              <a:rect l="l" t="t" r="r" b="b"/>
              <a:pathLst>
                <a:path w="1777" h="1838" extrusionOk="0">
                  <a:moveTo>
                    <a:pt x="1390" y="1"/>
                  </a:moveTo>
                  <a:lnTo>
                    <a:pt x="0" y="266"/>
                  </a:lnTo>
                  <a:lnTo>
                    <a:pt x="326" y="1838"/>
                  </a:lnTo>
                  <a:lnTo>
                    <a:pt x="1777" y="1560"/>
                  </a:lnTo>
                  <a:lnTo>
                    <a:pt x="1390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654" name="Google Shape;1797;p57">
              <a:extLst>
                <a:ext uri="{FF2B5EF4-FFF2-40B4-BE49-F238E27FC236}">
                  <a16:creationId xmlns:a16="http://schemas.microsoft.com/office/drawing/2014/main" id="{BB76317B-070D-EA2C-FAC9-D65ED2A52964}"/>
                </a:ext>
              </a:extLst>
            </p:cNvPr>
            <p:cNvSpPr/>
            <p:nvPr/>
          </p:nvSpPr>
          <p:spPr>
            <a:xfrm>
              <a:off x="3881583" y="3896702"/>
              <a:ext cx="262363" cy="269915"/>
            </a:xfrm>
            <a:custGeom>
              <a:avLst/>
              <a:gdLst/>
              <a:ahLst/>
              <a:cxnLst/>
              <a:rect l="l" t="t" r="r" b="b"/>
              <a:pathLst>
                <a:path w="2116" h="2177" extrusionOk="0">
                  <a:moveTo>
                    <a:pt x="1209" y="0"/>
                  </a:moveTo>
                  <a:lnTo>
                    <a:pt x="0" y="1040"/>
                  </a:lnTo>
                  <a:lnTo>
                    <a:pt x="931" y="2176"/>
                  </a:lnTo>
                  <a:lnTo>
                    <a:pt x="2115" y="1088"/>
                  </a:lnTo>
                  <a:lnTo>
                    <a:pt x="1209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655" name="Google Shape;1798;p57">
              <a:extLst>
                <a:ext uri="{FF2B5EF4-FFF2-40B4-BE49-F238E27FC236}">
                  <a16:creationId xmlns:a16="http://schemas.microsoft.com/office/drawing/2014/main" id="{C57ED17F-00B9-426A-1012-7A7A9061D520}"/>
                </a:ext>
              </a:extLst>
            </p:cNvPr>
            <p:cNvSpPr/>
            <p:nvPr/>
          </p:nvSpPr>
          <p:spPr>
            <a:xfrm>
              <a:off x="3937005" y="2997569"/>
              <a:ext cx="707487" cy="1134587"/>
            </a:xfrm>
            <a:custGeom>
              <a:avLst/>
              <a:gdLst/>
              <a:ahLst/>
              <a:cxnLst/>
              <a:rect l="l" t="t" r="r" b="b"/>
              <a:pathLst>
                <a:path w="5706" h="9151" extrusionOk="0">
                  <a:moveTo>
                    <a:pt x="4001" y="0"/>
                  </a:moveTo>
                  <a:lnTo>
                    <a:pt x="3022" y="568"/>
                  </a:lnTo>
                  <a:lnTo>
                    <a:pt x="3445" y="4086"/>
                  </a:lnTo>
                  <a:lnTo>
                    <a:pt x="0" y="7530"/>
                  </a:lnTo>
                  <a:lnTo>
                    <a:pt x="1427" y="9150"/>
                  </a:lnTo>
                  <a:lnTo>
                    <a:pt x="5705" y="5464"/>
                  </a:lnTo>
                  <a:lnTo>
                    <a:pt x="4001" y="0"/>
                  </a:lnTo>
                  <a:close/>
                </a:path>
              </a:pathLst>
            </a:custGeom>
            <a:solidFill>
              <a:srgbClr val="0710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656" name="Google Shape;1799;p57">
              <a:extLst>
                <a:ext uri="{FF2B5EF4-FFF2-40B4-BE49-F238E27FC236}">
                  <a16:creationId xmlns:a16="http://schemas.microsoft.com/office/drawing/2014/main" id="{B4E361AC-F7A7-2954-9B42-B41029DA0D25}"/>
                </a:ext>
              </a:extLst>
            </p:cNvPr>
            <p:cNvSpPr/>
            <p:nvPr/>
          </p:nvSpPr>
          <p:spPr>
            <a:xfrm>
              <a:off x="4269664" y="2870113"/>
              <a:ext cx="785477" cy="1363835"/>
            </a:xfrm>
            <a:custGeom>
              <a:avLst/>
              <a:gdLst/>
              <a:ahLst/>
              <a:cxnLst/>
              <a:rect l="l" t="t" r="r" b="b"/>
              <a:pathLst>
                <a:path w="6335" h="11000" extrusionOk="0">
                  <a:moveTo>
                    <a:pt x="1" y="1"/>
                  </a:moveTo>
                  <a:cubicBezTo>
                    <a:pt x="182" y="1270"/>
                    <a:pt x="2212" y="4969"/>
                    <a:pt x="2212" y="4969"/>
                  </a:cubicBezTo>
                  <a:lnTo>
                    <a:pt x="3989" y="11000"/>
                  </a:lnTo>
                  <a:lnTo>
                    <a:pt x="6334" y="10553"/>
                  </a:lnTo>
                  <a:lnTo>
                    <a:pt x="3602" y="218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2329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grpSp>
          <p:nvGrpSpPr>
            <p:cNvPr id="657" name="Google Shape;1800;p57">
              <a:extLst>
                <a:ext uri="{FF2B5EF4-FFF2-40B4-BE49-F238E27FC236}">
                  <a16:creationId xmlns:a16="http://schemas.microsoft.com/office/drawing/2014/main" id="{C519C152-9161-53FB-741E-6D98A0A1F5AA}"/>
                </a:ext>
              </a:extLst>
            </p:cNvPr>
            <p:cNvGrpSpPr/>
            <p:nvPr/>
          </p:nvGrpSpPr>
          <p:grpSpPr>
            <a:xfrm>
              <a:off x="3570840" y="1166608"/>
              <a:ext cx="1727695" cy="1968456"/>
              <a:chOff x="3552575" y="1381425"/>
              <a:chExt cx="1636850" cy="1864952"/>
            </a:xfrm>
          </p:grpSpPr>
          <p:sp>
            <p:nvSpPr>
              <p:cNvPr id="658" name="Google Shape;1801;p57">
                <a:extLst>
                  <a:ext uri="{FF2B5EF4-FFF2-40B4-BE49-F238E27FC236}">
                    <a16:creationId xmlns:a16="http://schemas.microsoft.com/office/drawing/2014/main" id="{43B1F0AE-0A7F-85AF-82CE-9D224888CAB8}"/>
                  </a:ext>
                </a:extLst>
              </p:cNvPr>
              <p:cNvSpPr/>
              <p:nvPr/>
            </p:nvSpPr>
            <p:spPr>
              <a:xfrm>
                <a:off x="4927511" y="1866260"/>
                <a:ext cx="259561" cy="194702"/>
              </a:xfrm>
              <a:custGeom>
                <a:avLst/>
                <a:gdLst/>
                <a:ahLst/>
                <a:cxnLst/>
                <a:rect l="l" t="t" r="r" b="b"/>
                <a:pathLst>
                  <a:path w="2097" h="1573" extrusionOk="0">
                    <a:moveTo>
                      <a:pt x="1045" y="0"/>
                    </a:moveTo>
                    <a:cubicBezTo>
                      <a:pt x="852" y="0"/>
                      <a:pt x="659" y="73"/>
                      <a:pt x="508" y="218"/>
                    </a:cubicBezTo>
                    <a:cubicBezTo>
                      <a:pt x="0" y="702"/>
                      <a:pt x="327" y="1560"/>
                      <a:pt x="1028" y="1572"/>
                    </a:cubicBezTo>
                    <a:cubicBezTo>
                      <a:pt x="1038" y="1572"/>
                      <a:pt x="1048" y="1572"/>
                      <a:pt x="1057" y="1572"/>
                    </a:cubicBezTo>
                    <a:cubicBezTo>
                      <a:pt x="1739" y="1572"/>
                      <a:pt x="2097" y="755"/>
                      <a:pt x="1620" y="254"/>
                    </a:cubicBezTo>
                    <a:cubicBezTo>
                      <a:pt x="1463" y="85"/>
                      <a:pt x="1254" y="0"/>
                      <a:pt x="1045" y="0"/>
                    </a:cubicBezTo>
                    <a:close/>
                  </a:path>
                </a:pathLst>
              </a:custGeom>
              <a:solidFill>
                <a:srgbClr val="C8807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659" name="Google Shape;1802;p57">
                <a:extLst>
                  <a:ext uri="{FF2B5EF4-FFF2-40B4-BE49-F238E27FC236}">
                    <a16:creationId xmlns:a16="http://schemas.microsoft.com/office/drawing/2014/main" id="{8D5C06DF-3B6F-A7C7-D6C7-B963692463C1}"/>
                  </a:ext>
                </a:extLst>
              </p:cNvPr>
              <p:cNvSpPr/>
              <p:nvPr/>
            </p:nvSpPr>
            <p:spPr>
              <a:xfrm>
                <a:off x="4993361" y="1685174"/>
                <a:ext cx="196064" cy="288030"/>
              </a:xfrm>
              <a:custGeom>
                <a:avLst/>
                <a:gdLst/>
                <a:ahLst/>
                <a:cxnLst/>
                <a:rect l="l" t="t" r="r" b="b"/>
                <a:pathLst>
                  <a:path w="1584" h="2327" extrusionOk="0">
                    <a:moveTo>
                      <a:pt x="1404" y="0"/>
                    </a:moveTo>
                    <a:cubicBezTo>
                      <a:pt x="1353" y="0"/>
                      <a:pt x="1305" y="27"/>
                      <a:pt x="1281" y="74"/>
                    </a:cubicBezTo>
                    <a:lnTo>
                      <a:pt x="49" y="2104"/>
                    </a:lnTo>
                    <a:cubicBezTo>
                      <a:pt x="0" y="2165"/>
                      <a:pt x="24" y="2261"/>
                      <a:pt x="97" y="2310"/>
                    </a:cubicBezTo>
                    <a:cubicBezTo>
                      <a:pt x="120" y="2321"/>
                      <a:pt x="145" y="2327"/>
                      <a:pt x="169" y="2327"/>
                    </a:cubicBezTo>
                    <a:cubicBezTo>
                      <a:pt x="220" y="2327"/>
                      <a:pt x="270" y="2302"/>
                      <a:pt x="302" y="2261"/>
                    </a:cubicBezTo>
                    <a:lnTo>
                      <a:pt x="1535" y="231"/>
                    </a:lnTo>
                    <a:cubicBezTo>
                      <a:pt x="1584" y="158"/>
                      <a:pt x="1559" y="61"/>
                      <a:pt x="1487" y="25"/>
                    </a:cubicBezTo>
                    <a:cubicBezTo>
                      <a:pt x="1461" y="8"/>
                      <a:pt x="1432" y="0"/>
                      <a:pt x="1404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660" name="Google Shape;1803;p57">
                <a:extLst>
                  <a:ext uri="{FF2B5EF4-FFF2-40B4-BE49-F238E27FC236}">
                    <a16:creationId xmlns:a16="http://schemas.microsoft.com/office/drawing/2014/main" id="{6CFB1AFF-01B5-A38A-6E6B-CBF7FD81DF56}"/>
                  </a:ext>
                </a:extLst>
              </p:cNvPr>
              <p:cNvSpPr/>
              <p:nvPr/>
            </p:nvSpPr>
            <p:spPr>
              <a:xfrm>
                <a:off x="4914019" y="2003901"/>
                <a:ext cx="191608" cy="240995"/>
              </a:xfrm>
              <a:custGeom>
                <a:avLst/>
                <a:gdLst/>
                <a:ahLst/>
                <a:cxnLst/>
                <a:rect l="l" t="t" r="r" b="b"/>
                <a:pathLst>
                  <a:path w="1548" h="1947" extrusionOk="0">
                    <a:moveTo>
                      <a:pt x="774" y="1"/>
                    </a:moveTo>
                    <a:lnTo>
                      <a:pt x="1" y="1560"/>
                    </a:lnTo>
                    <a:lnTo>
                      <a:pt x="907" y="1947"/>
                    </a:lnTo>
                    <a:lnTo>
                      <a:pt x="1548" y="363"/>
                    </a:lnTo>
                    <a:lnTo>
                      <a:pt x="774" y="1"/>
                    </a:lnTo>
                    <a:close/>
                  </a:path>
                </a:pathLst>
              </a:custGeom>
              <a:solidFill>
                <a:srgbClr val="C8807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661" name="Google Shape;1804;p57">
                <a:extLst>
                  <a:ext uri="{FF2B5EF4-FFF2-40B4-BE49-F238E27FC236}">
                    <a16:creationId xmlns:a16="http://schemas.microsoft.com/office/drawing/2014/main" id="{02FD12B6-F456-9983-CD17-4C63CB2AD15A}"/>
                  </a:ext>
                </a:extLst>
              </p:cNvPr>
              <p:cNvSpPr/>
              <p:nvPr/>
            </p:nvSpPr>
            <p:spPr>
              <a:xfrm>
                <a:off x="4505549" y="1972461"/>
                <a:ext cx="615050" cy="648347"/>
              </a:xfrm>
              <a:custGeom>
                <a:avLst/>
                <a:gdLst/>
                <a:ahLst/>
                <a:cxnLst/>
                <a:rect l="l" t="t" r="r" b="b"/>
                <a:pathLst>
                  <a:path w="4969" h="5238" extrusionOk="0">
                    <a:moveTo>
                      <a:pt x="1" y="1"/>
                    </a:moveTo>
                    <a:lnTo>
                      <a:pt x="1185" y="4328"/>
                    </a:lnTo>
                    <a:lnTo>
                      <a:pt x="1935" y="4981"/>
                    </a:lnTo>
                    <a:cubicBezTo>
                      <a:pt x="2128" y="5155"/>
                      <a:pt x="2365" y="5237"/>
                      <a:pt x="2599" y="5237"/>
                    </a:cubicBezTo>
                    <a:cubicBezTo>
                      <a:pt x="2981" y="5237"/>
                      <a:pt x="3358" y="5019"/>
                      <a:pt x="3530" y="4630"/>
                    </a:cubicBezTo>
                    <a:lnTo>
                      <a:pt x="4969" y="1415"/>
                    </a:lnTo>
                    <a:lnTo>
                      <a:pt x="3409" y="919"/>
                    </a:lnTo>
                    <a:lnTo>
                      <a:pt x="2479" y="3010"/>
                    </a:lnTo>
                    <a:lnTo>
                      <a:pt x="1778" y="1910"/>
                    </a:lnTo>
                    <a:cubicBezTo>
                      <a:pt x="775" y="255"/>
                      <a:pt x="1" y="1"/>
                      <a:pt x="1" y="1"/>
                    </a:cubicBezTo>
                    <a:close/>
                  </a:path>
                </a:pathLst>
              </a:custGeom>
              <a:solidFill>
                <a:srgbClr val="1226D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662" name="Google Shape;1805;p57">
                <a:extLst>
                  <a:ext uri="{FF2B5EF4-FFF2-40B4-BE49-F238E27FC236}">
                    <a16:creationId xmlns:a16="http://schemas.microsoft.com/office/drawing/2014/main" id="{969E605F-467B-0ED5-22B0-7220E32C41D4}"/>
                  </a:ext>
                </a:extLst>
              </p:cNvPr>
              <p:cNvSpPr/>
              <p:nvPr/>
            </p:nvSpPr>
            <p:spPr>
              <a:xfrm>
                <a:off x="4444278" y="1955999"/>
                <a:ext cx="291867" cy="1210544"/>
              </a:xfrm>
              <a:custGeom>
                <a:avLst/>
                <a:gdLst/>
                <a:ahLst/>
                <a:cxnLst/>
                <a:rect l="l" t="t" r="r" b="b"/>
                <a:pathLst>
                  <a:path w="2358" h="9780" extrusionOk="0">
                    <a:moveTo>
                      <a:pt x="49" y="1"/>
                    </a:moveTo>
                    <a:lnTo>
                      <a:pt x="0" y="1161"/>
                    </a:lnTo>
                    <a:lnTo>
                      <a:pt x="907" y="9779"/>
                    </a:lnTo>
                    <a:lnTo>
                      <a:pt x="2357" y="9441"/>
                    </a:lnTo>
                    <a:cubicBezTo>
                      <a:pt x="2357" y="9441"/>
                      <a:pt x="1825" y="4533"/>
                      <a:pt x="1572" y="2261"/>
                    </a:cubicBezTo>
                    <a:cubicBezTo>
                      <a:pt x="1330" y="1"/>
                      <a:pt x="49" y="1"/>
                      <a:pt x="49" y="1"/>
                    </a:cubicBezTo>
                    <a:close/>
                  </a:path>
                </a:pathLst>
              </a:custGeom>
              <a:solidFill>
                <a:srgbClr val="5664E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663" name="Google Shape;1806;p57">
                <a:extLst>
                  <a:ext uri="{FF2B5EF4-FFF2-40B4-BE49-F238E27FC236}">
                    <a16:creationId xmlns:a16="http://schemas.microsoft.com/office/drawing/2014/main" id="{992EF282-02CB-A1DC-4590-7E062A204144}"/>
                  </a:ext>
                </a:extLst>
              </p:cNvPr>
              <p:cNvSpPr/>
              <p:nvPr/>
            </p:nvSpPr>
            <p:spPr>
              <a:xfrm>
                <a:off x="4227300" y="1940525"/>
                <a:ext cx="369723" cy="1110403"/>
              </a:xfrm>
              <a:custGeom>
                <a:avLst/>
                <a:gdLst/>
                <a:ahLst/>
                <a:cxnLst/>
                <a:rect l="l" t="t" r="r" b="b"/>
                <a:pathLst>
                  <a:path w="2987" h="8200" extrusionOk="0">
                    <a:moveTo>
                      <a:pt x="955" y="1"/>
                    </a:moveTo>
                    <a:cubicBezTo>
                      <a:pt x="367" y="1"/>
                      <a:pt x="37" y="162"/>
                      <a:pt x="37" y="162"/>
                    </a:cubicBezTo>
                    <a:lnTo>
                      <a:pt x="1" y="8188"/>
                    </a:lnTo>
                    <a:lnTo>
                      <a:pt x="2986" y="8200"/>
                    </a:lnTo>
                    <a:cubicBezTo>
                      <a:pt x="2986" y="8200"/>
                      <a:pt x="2757" y="2664"/>
                      <a:pt x="2696" y="1927"/>
                    </a:cubicBezTo>
                    <a:cubicBezTo>
                      <a:pt x="2636" y="1201"/>
                      <a:pt x="2261" y="138"/>
                      <a:pt x="1391" y="29"/>
                    </a:cubicBezTo>
                    <a:cubicBezTo>
                      <a:pt x="1233" y="9"/>
                      <a:pt x="1088" y="1"/>
                      <a:pt x="955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664" name="Google Shape;1807;p57">
                <a:extLst>
                  <a:ext uri="{FF2B5EF4-FFF2-40B4-BE49-F238E27FC236}">
                    <a16:creationId xmlns:a16="http://schemas.microsoft.com/office/drawing/2014/main" id="{91ED54D1-6C63-BE9C-64E4-5BC43D0958BE}"/>
                  </a:ext>
                </a:extLst>
              </p:cNvPr>
              <p:cNvSpPr/>
              <p:nvPr/>
            </p:nvSpPr>
            <p:spPr>
              <a:xfrm>
                <a:off x="4076160" y="1943993"/>
                <a:ext cx="390642" cy="1280107"/>
              </a:xfrm>
              <a:custGeom>
                <a:avLst/>
                <a:gdLst/>
                <a:ahLst/>
                <a:cxnLst/>
                <a:rect l="l" t="t" r="r" b="b"/>
                <a:pathLst>
                  <a:path w="3156" h="10342" extrusionOk="0">
                    <a:moveTo>
                      <a:pt x="1744" y="1"/>
                    </a:moveTo>
                    <a:cubicBezTo>
                      <a:pt x="1660" y="1"/>
                      <a:pt x="1033" y="32"/>
                      <a:pt x="146" y="920"/>
                    </a:cubicBezTo>
                    <a:cubicBezTo>
                      <a:pt x="86" y="992"/>
                      <a:pt x="49" y="1077"/>
                      <a:pt x="49" y="1173"/>
                    </a:cubicBezTo>
                    <a:lnTo>
                      <a:pt x="1" y="10323"/>
                    </a:lnTo>
                    <a:cubicBezTo>
                      <a:pt x="179" y="10335"/>
                      <a:pt x="358" y="10341"/>
                      <a:pt x="536" y="10341"/>
                    </a:cubicBezTo>
                    <a:cubicBezTo>
                      <a:pt x="1432" y="10341"/>
                      <a:pt x="2319" y="10189"/>
                      <a:pt x="3156" y="9876"/>
                    </a:cubicBezTo>
                    <a:lnTo>
                      <a:pt x="1754" y="1"/>
                    </a:lnTo>
                    <a:cubicBezTo>
                      <a:pt x="1754" y="1"/>
                      <a:pt x="1750" y="1"/>
                      <a:pt x="1744" y="1"/>
                    </a:cubicBezTo>
                    <a:close/>
                  </a:path>
                </a:pathLst>
              </a:custGeom>
              <a:solidFill>
                <a:srgbClr val="5664E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665" name="Google Shape;1808;p57">
                <a:extLst>
                  <a:ext uri="{FF2B5EF4-FFF2-40B4-BE49-F238E27FC236}">
                    <a16:creationId xmlns:a16="http://schemas.microsoft.com/office/drawing/2014/main" id="{A821DC88-494C-1021-7A91-527AE4560B63}"/>
                  </a:ext>
                </a:extLst>
              </p:cNvPr>
              <p:cNvSpPr/>
              <p:nvPr/>
            </p:nvSpPr>
            <p:spPr>
              <a:xfrm>
                <a:off x="3552575" y="3050932"/>
                <a:ext cx="257333" cy="195445"/>
              </a:xfrm>
              <a:custGeom>
                <a:avLst/>
                <a:gdLst/>
                <a:ahLst/>
                <a:cxnLst/>
                <a:rect l="l" t="t" r="r" b="b"/>
                <a:pathLst>
                  <a:path w="2079" h="1579" extrusionOk="0">
                    <a:moveTo>
                      <a:pt x="1038" y="0"/>
                    </a:moveTo>
                    <a:cubicBezTo>
                      <a:pt x="1019" y="0"/>
                      <a:pt x="999" y="1"/>
                      <a:pt x="980" y="2"/>
                    </a:cubicBezTo>
                    <a:cubicBezTo>
                      <a:pt x="291" y="63"/>
                      <a:pt x="1" y="933"/>
                      <a:pt x="532" y="1392"/>
                    </a:cubicBezTo>
                    <a:cubicBezTo>
                      <a:pt x="679" y="1517"/>
                      <a:pt x="860" y="1579"/>
                      <a:pt x="1042" y="1579"/>
                    </a:cubicBezTo>
                    <a:cubicBezTo>
                      <a:pt x="1263" y="1579"/>
                      <a:pt x="1485" y="1487"/>
                      <a:pt x="1644" y="1308"/>
                    </a:cubicBezTo>
                    <a:cubicBezTo>
                      <a:pt x="2079" y="791"/>
                      <a:pt x="1703" y="0"/>
                      <a:pt x="1038" y="0"/>
                    </a:cubicBezTo>
                    <a:close/>
                  </a:path>
                </a:pathLst>
              </a:custGeom>
              <a:solidFill>
                <a:srgbClr val="C8807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666" name="Google Shape;1809;p57">
                <a:extLst>
                  <a:ext uri="{FF2B5EF4-FFF2-40B4-BE49-F238E27FC236}">
                    <a16:creationId xmlns:a16="http://schemas.microsoft.com/office/drawing/2014/main" id="{7CD09A60-4C25-151E-D905-258EC4FBB99F}"/>
                  </a:ext>
                </a:extLst>
              </p:cNvPr>
              <p:cNvSpPr/>
              <p:nvPr/>
            </p:nvSpPr>
            <p:spPr>
              <a:xfrm>
                <a:off x="3625852" y="2867123"/>
                <a:ext cx="193217" cy="223047"/>
              </a:xfrm>
              <a:custGeom>
                <a:avLst/>
                <a:gdLst/>
                <a:ahLst/>
                <a:cxnLst/>
                <a:rect l="l" t="t" r="r" b="b"/>
                <a:pathLst>
                  <a:path w="1561" h="1802" extrusionOk="0">
                    <a:moveTo>
                      <a:pt x="472" y="1"/>
                    </a:moveTo>
                    <a:lnTo>
                      <a:pt x="1" y="1632"/>
                    </a:lnTo>
                    <a:lnTo>
                      <a:pt x="847" y="1802"/>
                    </a:lnTo>
                    <a:lnTo>
                      <a:pt x="1560" y="134"/>
                    </a:lnTo>
                    <a:lnTo>
                      <a:pt x="472" y="1"/>
                    </a:lnTo>
                    <a:close/>
                  </a:path>
                </a:pathLst>
              </a:custGeom>
              <a:solidFill>
                <a:srgbClr val="C8807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667" name="Google Shape;1810;p57">
                <a:extLst>
                  <a:ext uri="{FF2B5EF4-FFF2-40B4-BE49-F238E27FC236}">
                    <a16:creationId xmlns:a16="http://schemas.microsoft.com/office/drawing/2014/main" id="{D5DB0B62-720D-EA50-1557-922071EA6DC6}"/>
                  </a:ext>
                </a:extLst>
              </p:cNvPr>
              <p:cNvSpPr/>
              <p:nvPr/>
            </p:nvSpPr>
            <p:spPr>
              <a:xfrm>
                <a:off x="3591442" y="1978526"/>
                <a:ext cx="730287" cy="1044311"/>
              </a:xfrm>
              <a:custGeom>
                <a:avLst/>
                <a:gdLst/>
                <a:ahLst/>
                <a:cxnLst/>
                <a:rect l="l" t="t" r="r" b="b"/>
                <a:pathLst>
                  <a:path w="5900" h="8437" extrusionOk="0">
                    <a:moveTo>
                      <a:pt x="4872" y="0"/>
                    </a:moveTo>
                    <a:cubicBezTo>
                      <a:pt x="4872" y="0"/>
                      <a:pt x="1451" y="2006"/>
                      <a:pt x="1" y="8159"/>
                    </a:cubicBezTo>
                    <a:lnTo>
                      <a:pt x="2044" y="8437"/>
                    </a:lnTo>
                    <a:cubicBezTo>
                      <a:pt x="2044" y="8437"/>
                      <a:pt x="3107" y="4267"/>
                      <a:pt x="5174" y="2562"/>
                    </a:cubicBezTo>
                    <a:cubicBezTo>
                      <a:pt x="5174" y="2562"/>
                      <a:pt x="5899" y="1100"/>
                      <a:pt x="4872" y="0"/>
                    </a:cubicBezTo>
                    <a:close/>
                  </a:path>
                </a:pathLst>
              </a:custGeom>
              <a:solidFill>
                <a:srgbClr val="5664E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668" name="Google Shape;1811;p57">
                <a:extLst>
                  <a:ext uri="{FF2B5EF4-FFF2-40B4-BE49-F238E27FC236}">
                    <a16:creationId xmlns:a16="http://schemas.microsoft.com/office/drawing/2014/main" id="{93620F67-DC62-4166-FB44-AE2BC76F0C6D}"/>
                  </a:ext>
                </a:extLst>
              </p:cNvPr>
              <p:cNvSpPr/>
              <p:nvPr/>
            </p:nvSpPr>
            <p:spPr>
              <a:xfrm>
                <a:off x="4079254" y="2295644"/>
                <a:ext cx="152618" cy="178116"/>
              </a:xfrm>
              <a:custGeom>
                <a:avLst/>
                <a:gdLst/>
                <a:ahLst/>
                <a:cxnLst/>
                <a:rect l="l" t="t" r="r" b="b"/>
                <a:pathLst>
                  <a:path w="1233" h="1439" fill="none" extrusionOk="0">
                    <a:moveTo>
                      <a:pt x="0" y="1439"/>
                    </a:moveTo>
                    <a:cubicBezTo>
                      <a:pt x="0" y="1439"/>
                      <a:pt x="665" y="327"/>
                      <a:pt x="1233" y="0"/>
                    </a:cubicBezTo>
                  </a:path>
                </a:pathLst>
              </a:custGeom>
              <a:noFill/>
              <a:ln w="2725" cap="flat" cmpd="sng">
                <a:solidFill>
                  <a:srgbClr val="4A24B6"/>
                </a:solidFill>
                <a:prstDash val="solid"/>
                <a:miter lim="12086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669" name="Google Shape;1812;p57">
                <a:extLst>
                  <a:ext uri="{FF2B5EF4-FFF2-40B4-BE49-F238E27FC236}">
                    <a16:creationId xmlns:a16="http://schemas.microsoft.com/office/drawing/2014/main" id="{06553234-49F1-2122-BF46-624A0B0F0D21}"/>
                  </a:ext>
                </a:extLst>
              </p:cNvPr>
              <p:cNvSpPr/>
              <p:nvPr/>
            </p:nvSpPr>
            <p:spPr>
              <a:xfrm>
                <a:off x="4302180" y="1722679"/>
                <a:ext cx="158683" cy="299294"/>
              </a:xfrm>
              <a:custGeom>
                <a:avLst/>
                <a:gdLst/>
                <a:ahLst/>
                <a:cxnLst/>
                <a:rect l="l" t="t" r="r" b="b"/>
                <a:pathLst>
                  <a:path w="1282" h="2418" extrusionOk="0">
                    <a:moveTo>
                      <a:pt x="0" y="0"/>
                    </a:moveTo>
                    <a:lnTo>
                      <a:pt x="0" y="1777"/>
                    </a:lnTo>
                    <a:cubicBezTo>
                      <a:pt x="0" y="2127"/>
                      <a:pt x="278" y="2418"/>
                      <a:pt x="629" y="2418"/>
                    </a:cubicBezTo>
                    <a:cubicBezTo>
                      <a:pt x="991" y="2418"/>
                      <a:pt x="1269" y="2140"/>
                      <a:pt x="1281" y="1777"/>
                    </a:cubicBezTo>
                    <a:lnTo>
                      <a:pt x="1281" y="0"/>
                    </a:lnTo>
                    <a:close/>
                  </a:path>
                </a:pathLst>
              </a:custGeom>
              <a:solidFill>
                <a:srgbClr val="C8807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670" name="Google Shape;1813;p57">
                <a:extLst>
                  <a:ext uri="{FF2B5EF4-FFF2-40B4-BE49-F238E27FC236}">
                    <a16:creationId xmlns:a16="http://schemas.microsoft.com/office/drawing/2014/main" id="{6226A2DE-B42F-2686-693F-EF2A556CAA7A}"/>
                  </a:ext>
                </a:extLst>
              </p:cNvPr>
              <p:cNvSpPr/>
              <p:nvPr/>
            </p:nvSpPr>
            <p:spPr>
              <a:xfrm>
                <a:off x="4296115" y="1734561"/>
                <a:ext cx="163263" cy="205223"/>
              </a:xfrm>
              <a:custGeom>
                <a:avLst/>
                <a:gdLst/>
                <a:ahLst/>
                <a:cxnLst/>
                <a:rect l="l" t="t" r="r" b="b"/>
                <a:pathLst>
                  <a:path w="1319" h="1658" extrusionOk="0">
                    <a:moveTo>
                      <a:pt x="1" y="1"/>
                    </a:moveTo>
                    <a:cubicBezTo>
                      <a:pt x="1" y="1"/>
                      <a:pt x="144" y="1657"/>
                      <a:pt x="1293" y="1657"/>
                    </a:cubicBezTo>
                    <a:cubicBezTo>
                      <a:pt x="1302" y="1657"/>
                      <a:pt x="1310" y="1657"/>
                      <a:pt x="1318" y="1657"/>
                    </a:cubicBezTo>
                    <a:lnTo>
                      <a:pt x="1318" y="738"/>
                    </a:lnTo>
                    <a:lnTo>
                      <a:pt x="1" y="1"/>
                    </a:lnTo>
                    <a:close/>
                  </a:path>
                </a:pathLst>
              </a:custGeom>
              <a:solidFill>
                <a:srgbClr val="B1685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671" name="Google Shape;1814;p57">
                <a:extLst>
                  <a:ext uri="{FF2B5EF4-FFF2-40B4-BE49-F238E27FC236}">
                    <a16:creationId xmlns:a16="http://schemas.microsoft.com/office/drawing/2014/main" id="{2E0431C4-603D-974F-9E55-1819FB9CFEE8}"/>
                  </a:ext>
                </a:extLst>
              </p:cNvPr>
              <p:cNvSpPr/>
              <p:nvPr/>
            </p:nvSpPr>
            <p:spPr>
              <a:xfrm>
                <a:off x="4546024" y="1489235"/>
                <a:ext cx="151132" cy="179725"/>
              </a:xfrm>
              <a:custGeom>
                <a:avLst/>
                <a:gdLst/>
                <a:ahLst/>
                <a:cxnLst/>
                <a:rect l="l" t="t" r="r" b="b"/>
                <a:pathLst>
                  <a:path w="1221" h="1452" extrusionOk="0">
                    <a:moveTo>
                      <a:pt x="0" y="1"/>
                    </a:moveTo>
                    <a:lnTo>
                      <a:pt x="0" y="690"/>
                    </a:lnTo>
                    <a:lnTo>
                      <a:pt x="218" y="1451"/>
                    </a:lnTo>
                    <a:cubicBezTo>
                      <a:pt x="1221" y="206"/>
                      <a:pt x="0" y="1"/>
                      <a:pt x="0" y="1"/>
                    </a:cubicBezTo>
                    <a:close/>
                  </a:path>
                </a:pathLst>
              </a:custGeom>
              <a:solidFill>
                <a:srgbClr val="23295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672" name="Google Shape;1815;p57">
                <a:extLst>
                  <a:ext uri="{FF2B5EF4-FFF2-40B4-BE49-F238E27FC236}">
                    <a16:creationId xmlns:a16="http://schemas.microsoft.com/office/drawing/2014/main" id="{80805CFD-9526-E3A6-30AD-70C2F9783BD1}"/>
                  </a:ext>
                </a:extLst>
              </p:cNvPr>
              <p:cNvSpPr/>
              <p:nvPr/>
            </p:nvSpPr>
            <p:spPr>
              <a:xfrm>
                <a:off x="4278167" y="1516219"/>
                <a:ext cx="308330" cy="371085"/>
              </a:xfrm>
              <a:custGeom>
                <a:avLst/>
                <a:gdLst/>
                <a:ahLst/>
                <a:cxnLst/>
                <a:rect l="l" t="t" r="r" b="b"/>
                <a:pathLst>
                  <a:path w="2491" h="2998" extrusionOk="0">
                    <a:moveTo>
                      <a:pt x="545" y="0"/>
                    </a:moveTo>
                    <a:cubicBezTo>
                      <a:pt x="242" y="0"/>
                      <a:pt x="1" y="242"/>
                      <a:pt x="1" y="544"/>
                    </a:cubicBezTo>
                    <a:lnTo>
                      <a:pt x="1" y="1717"/>
                    </a:lnTo>
                    <a:cubicBezTo>
                      <a:pt x="1" y="2393"/>
                      <a:pt x="665" y="2998"/>
                      <a:pt x="1246" y="2998"/>
                    </a:cubicBezTo>
                    <a:cubicBezTo>
                      <a:pt x="1935" y="2998"/>
                      <a:pt x="2491" y="2587"/>
                      <a:pt x="2491" y="1910"/>
                    </a:cubicBezTo>
                    <a:lnTo>
                      <a:pt x="2491" y="544"/>
                    </a:lnTo>
                    <a:cubicBezTo>
                      <a:pt x="2491" y="242"/>
                      <a:pt x="2249" y="0"/>
                      <a:pt x="1947" y="0"/>
                    </a:cubicBezTo>
                    <a:close/>
                  </a:path>
                </a:pathLst>
              </a:custGeom>
              <a:solidFill>
                <a:srgbClr val="C8807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673" name="Google Shape;1816;p57">
                <a:extLst>
                  <a:ext uri="{FF2B5EF4-FFF2-40B4-BE49-F238E27FC236}">
                    <a16:creationId xmlns:a16="http://schemas.microsoft.com/office/drawing/2014/main" id="{764ECBBB-D04A-F38A-98AD-9DA3EE3C96A1}"/>
                  </a:ext>
                </a:extLst>
              </p:cNvPr>
              <p:cNvSpPr/>
              <p:nvPr/>
            </p:nvSpPr>
            <p:spPr>
              <a:xfrm>
                <a:off x="4197463" y="1515476"/>
                <a:ext cx="179601" cy="154969"/>
              </a:xfrm>
              <a:custGeom>
                <a:avLst/>
                <a:gdLst/>
                <a:ahLst/>
                <a:cxnLst/>
                <a:rect l="l" t="t" r="r" b="b"/>
                <a:pathLst>
                  <a:path w="1451" h="1252" extrusionOk="0">
                    <a:moveTo>
                      <a:pt x="432" y="1"/>
                    </a:moveTo>
                    <a:cubicBezTo>
                      <a:pt x="313" y="1"/>
                      <a:pt x="207" y="59"/>
                      <a:pt x="145" y="151"/>
                    </a:cubicBezTo>
                    <a:cubicBezTo>
                      <a:pt x="0" y="357"/>
                      <a:pt x="363" y="1251"/>
                      <a:pt x="363" y="1251"/>
                    </a:cubicBezTo>
                    <a:lnTo>
                      <a:pt x="858" y="1251"/>
                    </a:lnTo>
                    <a:cubicBezTo>
                      <a:pt x="1293" y="1009"/>
                      <a:pt x="1450" y="441"/>
                      <a:pt x="1197" y="6"/>
                    </a:cubicBezTo>
                    <a:lnTo>
                      <a:pt x="496" y="6"/>
                    </a:lnTo>
                    <a:cubicBezTo>
                      <a:pt x="474" y="3"/>
                      <a:pt x="453" y="1"/>
                      <a:pt x="432" y="1"/>
                    </a:cubicBezTo>
                    <a:close/>
                  </a:path>
                </a:pathLst>
              </a:custGeom>
              <a:solidFill>
                <a:srgbClr val="23295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674" name="Google Shape;1817;p57">
                <a:extLst>
                  <a:ext uri="{FF2B5EF4-FFF2-40B4-BE49-F238E27FC236}">
                    <a16:creationId xmlns:a16="http://schemas.microsoft.com/office/drawing/2014/main" id="{138D88D9-EA22-EF8B-7512-41E35A3B4073}"/>
                  </a:ext>
                </a:extLst>
              </p:cNvPr>
              <p:cNvSpPr/>
              <p:nvPr/>
            </p:nvSpPr>
            <p:spPr>
              <a:xfrm>
                <a:off x="4209346" y="1634426"/>
                <a:ext cx="110905" cy="110781"/>
              </a:xfrm>
              <a:custGeom>
                <a:avLst/>
                <a:gdLst/>
                <a:ahLst/>
                <a:cxnLst/>
                <a:rect l="l" t="t" r="r" b="b"/>
                <a:pathLst>
                  <a:path w="896" h="895" extrusionOk="0">
                    <a:moveTo>
                      <a:pt x="448" y="0"/>
                    </a:moveTo>
                    <a:cubicBezTo>
                      <a:pt x="206" y="0"/>
                      <a:pt x="1" y="206"/>
                      <a:pt x="1" y="447"/>
                    </a:cubicBezTo>
                    <a:cubicBezTo>
                      <a:pt x="1" y="689"/>
                      <a:pt x="206" y="895"/>
                      <a:pt x="448" y="895"/>
                    </a:cubicBezTo>
                    <a:cubicBezTo>
                      <a:pt x="702" y="895"/>
                      <a:pt x="895" y="689"/>
                      <a:pt x="895" y="447"/>
                    </a:cubicBezTo>
                    <a:cubicBezTo>
                      <a:pt x="895" y="206"/>
                      <a:pt x="702" y="0"/>
                      <a:pt x="448" y="0"/>
                    </a:cubicBezTo>
                    <a:close/>
                  </a:path>
                </a:pathLst>
              </a:custGeom>
              <a:solidFill>
                <a:srgbClr val="C8807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675" name="Google Shape;1818;p57">
                <a:extLst>
                  <a:ext uri="{FF2B5EF4-FFF2-40B4-BE49-F238E27FC236}">
                    <a16:creationId xmlns:a16="http://schemas.microsoft.com/office/drawing/2014/main" id="{08DC6145-FE57-B822-090D-1FE9B191BD22}"/>
                  </a:ext>
                </a:extLst>
              </p:cNvPr>
              <p:cNvSpPr/>
              <p:nvPr/>
            </p:nvSpPr>
            <p:spPr>
              <a:xfrm>
                <a:off x="4168994" y="1381425"/>
                <a:ext cx="458719" cy="190246"/>
              </a:xfrm>
              <a:custGeom>
                <a:avLst/>
                <a:gdLst/>
                <a:ahLst/>
                <a:cxnLst/>
                <a:rect l="l" t="t" r="r" b="b"/>
                <a:pathLst>
                  <a:path w="3706" h="1537" extrusionOk="0">
                    <a:moveTo>
                      <a:pt x="1257" y="1"/>
                    </a:moveTo>
                    <a:cubicBezTo>
                      <a:pt x="929" y="1"/>
                      <a:pt x="639" y="239"/>
                      <a:pt x="568" y="569"/>
                    </a:cubicBezTo>
                    <a:cubicBezTo>
                      <a:pt x="0" y="654"/>
                      <a:pt x="37" y="1488"/>
                      <a:pt x="617" y="1536"/>
                    </a:cubicBezTo>
                    <a:cubicBezTo>
                      <a:pt x="798" y="1524"/>
                      <a:pt x="955" y="1416"/>
                      <a:pt x="1028" y="1246"/>
                    </a:cubicBezTo>
                    <a:cubicBezTo>
                      <a:pt x="1112" y="1283"/>
                      <a:pt x="1197" y="1295"/>
                      <a:pt x="1282" y="1295"/>
                    </a:cubicBezTo>
                    <a:cubicBezTo>
                      <a:pt x="1366" y="1295"/>
                      <a:pt x="1463" y="1283"/>
                      <a:pt x="1547" y="1246"/>
                    </a:cubicBezTo>
                    <a:cubicBezTo>
                      <a:pt x="1720" y="1262"/>
                      <a:pt x="1993" y="1278"/>
                      <a:pt x="2286" y="1278"/>
                    </a:cubicBezTo>
                    <a:cubicBezTo>
                      <a:pt x="2916" y="1278"/>
                      <a:pt x="3642" y="1202"/>
                      <a:pt x="3675" y="872"/>
                    </a:cubicBezTo>
                    <a:cubicBezTo>
                      <a:pt x="3705" y="424"/>
                      <a:pt x="3342" y="71"/>
                      <a:pt x="2931" y="71"/>
                    </a:cubicBezTo>
                    <a:cubicBezTo>
                      <a:pt x="2853" y="71"/>
                      <a:pt x="2774" y="83"/>
                      <a:pt x="2696" y="110"/>
                    </a:cubicBezTo>
                    <a:cubicBezTo>
                      <a:pt x="2519" y="151"/>
                      <a:pt x="2339" y="171"/>
                      <a:pt x="2159" y="171"/>
                    </a:cubicBezTo>
                    <a:cubicBezTo>
                      <a:pt x="1859" y="171"/>
                      <a:pt x="1561" y="115"/>
                      <a:pt x="1282" y="1"/>
                    </a:cubicBezTo>
                    <a:cubicBezTo>
                      <a:pt x="1273" y="1"/>
                      <a:pt x="1265" y="1"/>
                      <a:pt x="1257" y="1"/>
                    </a:cubicBezTo>
                    <a:close/>
                  </a:path>
                </a:pathLst>
              </a:custGeom>
              <a:solidFill>
                <a:srgbClr val="23295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676" name="Google Shape;1819;p57">
                <a:extLst>
                  <a:ext uri="{FF2B5EF4-FFF2-40B4-BE49-F238E27FC236}">
                    <a16:creationId xmlns:a16="http://schemas.microsoft.com/office/drawing/2014/main" id="{3FBC3054-E0FC-6BBC-2ABD-0D9E19D1B3AD}"/>
                  </a:ext>
                </a:extLst>
              </p:cNvPr>
              <p:cNvSpPr/>
              <p:nvPr/>
            </p:nvSpPr>
            <p:spPr>
              <a:xfrm>
                <a:off x="4258734" y="1516219"/>
                <a:ext cx="332219" cy="377150"/>
              </a:xfrm>
              <a:custGeom>
                <a:avLst/>
                <a:gdLst/>
                <a:ahLst/>
                <a:cxnLst/>
                <a:rect l="l" t="t" r="r" b="b"/>
                <a:pathLst>
                  <a:path w="2684" h="3047" extrusionOk="0">
                    <a:moveTo>
                      <a:pt x="1" y="0"/>
                    </a:moveTo>
                    <a:lnTo>
                      <a:pt x="115" y="139"/>
                    </a:lnTo>
                    <a:lnTo>
                      <a:pt x="115" y="139"/>
                    </a:lnTo>
                    <a:cubicBezTo>
                      <a:pt x="51" y="45"/>
                      <a:pt x="1" y="0"/>
                      <a:pt x="1" y="0"/>
                    </a:cubicBezTo>
                    <a:close/>
                    <a:moveTo>
                      <a:pt x="115" y="139"/>
                    </a:moveTo>
                    <a:cubicBezTo>
                      <a:pt x="266" y="359"/>
                      <a:pt x="495" y="848"/>
                      <a:pt x="351" y="1668"/>
                    </a:cubicBezTo>
                    <a:cubicBezTo>
                      <a:pt x="158" y="2841"/>
                      <a:pt x="895" y="3046"/>
                      <a:pt x="1632" y="3046"/>
                    </a:cubicBezTo>
                    <a:cubicBezTo>
                      <a:pt x="2575" y="3046"/>
                      <a:pt x="2684" y="2079"/>
                      <a:pt x="2684" y="2079"/>
                    </a:cubicBezTo>
                    <a:cubicBezTo>
                      <a:pt x="2684" y="2079"/>
                      <a:pt x="2606" y="1815"/>
                      <a:pt x="2052" y="1815"/>
                    </a:cubicBezTo>
                    <a:cubicBezTo>
                      <a:pt x="1991" y="1815"/>
                      <a:pt x="1924" y="1818"/>
                      <a:pt x="1850" y="1825"/>
                    </a:cubicBezTo>
                    <a:cubicBezTo>
                      <a:pt x="1344" y="1884"/>
                      <a:pt x="1091" y="2049"/>
                      <a:pt x="919" y="2049"/>
                    </a:cubicBezTo>
                    <a:cubicBezTo>
                      <a:pt x="844" y="2049"/>
                      <a:pt x="784" y="2018"/>
                      <a:pt x="726" y="1934"/>
                    </a:cubicBezTo>
                    <a:cubicBezTo>
                      <a:pt x="544" y="1668"/>
                      <a:pt x="629" y="762"/>
                      <a:pt x="629" y="762"/>
                    </a:cubicBezTo>
                    <a:lnTo>
                      <a:pt x="115" y="139"/>
                    </a:lnTo>
                    <a:close/>
                  </a:path>
                </a:pathLst>
              </a:custGeom>
              <a:solidFill>
                <a:srgbClr val="23295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8101082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Graphical user interface, application&#10;&#10;Description automatically generated">
            <a:extLst>
              <a:ext uri="{FF2B5EF4-FFF2-40B4-BE49-F238E27FC236}">
                <a16:creationId xmlns:a16="http://schemas.microsoft.com/office/drawing/2014/main" id="{079683B7-00D8-2988-E566-A8EE7DE2E04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CuadroTexto 1">
            <a:extLst>
              <a:ext uri="{FF2B5EF4-FFF2-40B4-BE49-F238E27FC236}">
                <a16:creationId xmlns:a16="http://schemas.microsoft.com/office/drawing/2014/main" id="{6E45EC64-AB8E-8FB6-5C52-277D3E3169B4}"/>
              </a:ext>
            </a:extLst>
          </p:cNvPr>
          <p:cNvSpPr txBox="1"/>
          <p:nvPr/>
        </p:nvSpPr>
        <p:spPr>
          <a:xfrm>
            <a:off x="2095807" y="474910"/>
            <a:ext cx="5931832" cy="553998"/>
          </a:xfrm>
          <a:prstGeom prst="rect">
            <a:avLst/>
          </a:prstGeom>
        </p:spPr>
        <p:txBody>
          <a:bodyPr wrap="square"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algn="just"/>
          </a:lstStyle>
          <a:p>
            <a:pPr algn="ctr"/>
            <a:r>
              <a:rPr lang="es-CO" sz="3000" b="1" spc="-15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  <a:sym typeface="Work Sans Light"/>
              </a:rPr>
              <a:t>Acciones adelantadas</a:t>
            </a:r>
            <a:endParaRPr lang="es-CO" sz="3000" b="1" kern="1200" spc="-15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  <a:sym typeface="Work Sans Light"/>
            </a:endParaRP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1B989277-F6D9-ED72-D69E-6E979C0BDC58}"/>
              </a:ext>
            </a:extLst>
          </p:cNvPr>
          <p:cNvSpPr txBox="1"/>
          <p:nvPr/>
        </p:nvSpPr>
        <p:spPr>
          <a:xfrm>
            <a:off x="1176225" y="1494687"/>
            <a:ext cx="9314914" cy="18158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buClr>
                <a:srgbClr val="FDA909"/>
              </a:buClr>
              <a:buSzPts val="3600"/>
              <a:buFont typeface="Arial"/>
              <a:buNone/>
              <a:defRPr/>
            </a:pPr>
            <a:r>
              <a:rPr lang="es-MX" sz="1600" kern="0" dirty="0">
                <a:solidFill>
                  <a:srgbClr val="263238"/>
                </a:solidFill>
                <a:latin typeface="Arial" panose="020B0604020202020204" pitchFamily="34" charset="0"/>
                <a:cs typeface="Arial" panose="020B0604020202020204" pitchFamily="34" charset="0"/>
                <a:sym typeface="Impact"/>
              </a:rPr>
              <a:t>En el primer trimestre de la vigencia 2023, sensibilizamos a </a:t>
            </a:r>
            <a:r>
              <a:rPr lang="es-MX" sz="1600" b="1" kern="0" dirty="0">
                <a:solidFill>
                  <a:srgbClr val="263238"/>
                </a:solidFill>
                <a:latin typeface="Arial" panose="020B0604020202020204" pitchFamily="34" charset="0"/>
                <a:cs typeface="Arial" panose="020B0604020202020204" pitchFamily="34" charset="0"/>
                <a:sym typeface="Impact"/>
              </a:rPr>
              <a:t>58</a:t>
            </a:r>
            <a:r>
              <a:rPr lang="es-MX" sz="1600" kern="0" dirty="0">
                <a:solidFill>
                  <a:srgbClr val="263238"/>
                </a:solidFill>
                <a:latin typeface="Arial" panose="020B0604020202020204" pitchFamily="34" charset="0"/>
                <a:cs typeface="Arial" panose="020B0604020202020204" pitchFamily="34" charset="0"/>
                <a:sym typeface="Impact"/>
              </a:rPr>
              <a:t> servidores públicos y contratistas de la entidad sobre los canales de denuncias corrupción, en el marco de los espacios de inducción, reinducción y charlas en materia de petición, con fundamento en la Resolución 2138 de 2021.</a:t>
            </a:r>
          </a:p>
          <a:p>
            <a:pPr algn="just">
              <a:buClr>
                <a:srgbClr val="FDA909"/>
              </a:buClr>
              <a:buSzPts val="3600"/>
              <a:buFont typeface="Arial"/>
              <a:buNone/>
              <a:defRPr/>
            </a:pPr>
            <a:endParaRPr lang="es-MX" sz="1600" kern="0" dirty="0">
              <a:solidFill>
                <a:srgbClr val="263238"/>
              </a:solidFill>
              <a:latin typeface="Arial" panose="020B0604020202020204" pitchFamily="34" charset="0"/>
              <a:cs typeface="Arial" panose="020B0604020202020204" pitchFamily="34" charset="0"/>
              <a:sym typeface="Impact"/>
            </a:endParaRPr>
          </a:p>
          <a:p>
            <a:pPr algn="just">
              <a:buClr>
                <a:srgbClr val="FDA909"/>
              </a:buClr>
              <a:buSzPts val="3600"/>
              <a:buFont typeface="Arial"/>
              <a:buNone/>
              <a:defRPr/>
            </a:pPr>
            <a:r>
              <a:rPr lang="es-MX" sz="1600" kern="0" dirty="0">
                <a:solidFill>
                  <a:srgbClr val="263238"/>
                </a:solidFill>
                <a:latin typeface="Arial" panose="020B0604020202020204" pitchFamily="34" charset="0"/>
                <a:cs typeface="Arial" panose="020B0604020202020204" pitchFamily="34" charset="0"/>
                <a:sym typeface="Impact"/>
              </a:rPr>
              <a:t>Así mismo, en colaboración con la Oficina de Comunicaciones, se divulgó por los boletines internos, las pantallas de la entidad y la intranet de la Agencia, los canales de denuncias y la modalidad en la cual pueden ser presentadas.</a:t>
            </a:r>
          </a:p>
        </p:txBody>
      </p:sp>
      <p:sp>
        <p:nvSpPr>
          <p:cNvPr id="6" name="Diagrama de flujo: conector 5">
            <a:extLst>
              <a:ext uri="{FF2B5EF4-FFF2-40B4-BE49-F238E27FC236}">
                <a16:creationId xmlns:a16="http://schemas.microsoft.com/office/drawing/2014/main" id="{BAA8FE27-E38C-5993-B18F-C9A177161844}"/>
              </a:ext>
            </a:extLst>
          </p:cNvPr>
          <p:cNvSpPr/>
          <p:nvPr/>
        </p:nvSpPr>
        <p:spPr>
          <a:xfrm>
            <a:off x="635083" y="1553465"/>
            <a:ext cx="424260" cy="403800"/>
          </a:xfrm>
          <a:prstGeom prst="flowChartConnector">
            <a:avLst/>
          </a:prstGeom>
          <a:noFill/>
          <a:ln w="28575" cap="flat" cmpd="sng" algn="ctr">
            <a:solidFill>
              <a:srgbClr val="FC8808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s-MX" sz="1600" b="1" i="0" u="none" strike="noStrike" kern="0" cap="none" spc="0" normalizeH="0" baseline="0" noProof="0" dirty="0">
                <a:ln>
                  <a:noFill/>
                </a:ln>
                <a:solidFill>
                  <a:srgbClr val="073763">
                    <a:lumMod val="75000"/>
                  </a:srgbClr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  <a:sym typeface="Work Sans Light"/>
              </a:rPr>
              <a:t>1</a:t>
            </a:r>
            <a:endParaRPr kumimoji="0" lang="es-CO" sz="1600" b="1" i="0" u="none" strike="noStrike" kern="0" cap="none" spc="0" normalizeH="0" baseline="0" noProof="0" dirty="0">
              <a:ln>
                <a:noFill/>
              </a:ln>
              <a:solidFill>
                <a:srgbClr val="073763">
                  <a:lumMod val="75000"/>
                </a:srgbClr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  <a:sym typeface="Work Sans Light"/>
            </a:endParaRPr>
          </a:p>
        </p:txBody>
      </p:sp>
      <p:sp>
        <p:nvSpPr>
          <p:cNvPr id="9" name="Diagrama de flujo: conector 8">
            <a:extLst>
              <a:ext uri="{FF2B5EF4-FFF2-40B4-BE49-F238E27FC236}">
                <a16:creationId xmlns:a16="http://schemas.microsoft.com/office/drawing/2014/main" id="{4D844AEF-E3EF-9903-7E38-4FE39DAEBCFE}"/>
              </a:ext>
            </a:extLst>
          </p:cNvPr>
          <p:cNvSpPr/>
          <p:nvPr/>
        </p:nvSpPr>
        <p:spPr>
          <a:xfrm>
            <a:off x="635083" y="3510730"/>
            <a:ext cx="424260" cy="403800"/>
          </a:xfrm>
          <a:prstGeom prst="flowChartConnector">
            <a:avLst/>
          </a:prstGeom>
          <a:noFill/>
          <a:ln w="28575" cap="flat" cmpd="sng" algn="ctr">
            <a:solidFill>
              <a:srgbClr val="FC8808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lang="es-MX" sz="1600" b="1" kern="0" dirty="0">
                <a:solidFill>
                  <a:srgbClr val="073763">
                    <a:lumMod val="7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  <a:sym typeface="Work Sans Light"/>
              </a:rPr>
              <a:t>2</a:t>
            </a:r>
            <a:endParaRPr kumimoji="0" lang="es-CO" sz="1600" b="1" i="0" u="none" strike="noStrike" kern="0" cap="none" spc="0" normalizeH="0" baseline="0" noProof="0" dirty="0">
              <a:ln>
                <a:noFill/>
              </a:ln>
              <a:solidFill>
                <a:srgbClr val="073763">
                  <a:lumMod val="75000"/>
                </a:srgbClr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  <a:sym typeface="Work Sans Light"/>
            </a:endParaRPr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1E9A86AB-66D6-1ABE-0396-EC481E8788D5}"/>
              </a:ext>
            </a:extLst>
          </p:cNvPr>
          <p:cNvSpPr txBox="1"/>
          <p:nvPr/>
        </p:nvSpPr>
        <p:spPr>
          <a:xfrm>
            <a:off x="1059343" y="3464070"/>
            <a:ext cx="4809194" cy="30469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buClr>
                <a:srgbClr val="FDA909"/>
              </a:buClr>
              <a:buSzPts val="3600"/>
              <a:buFont typeface="Arial"/>
              <a:buNone/>
              <a:defRPr/>
            </a:pPr>
            <a:r>
              <a:rPr lang="es-MX" sz="1600" kern="0" dirty="0">
                <a:solidFill>
                  <a:srgbClr val="263238"/>
                </a:solidFill>
                <a:latin typeface="Arial" panose="020B0604020202020204" pitchFamily="34" charset="0"/>
                <a:cs typeface="Arial" panose="020B0604020202020204" pitchFamily="34" charset="0"/>
                <a:sym typeface="Impact"/>
              </a:rPr>
              <a:t>Continuamos con la difusión de la campaña ‘ojo, no coma cuento’ a través de un ‘pop – up’ en la página web y redes sociales, a fin de alertar a los ciudadanos sobre falsas ofertas de empleo, hospedaje y alimentos.</a:t>
            </a:r>
          </a:p>
          <a:p>
            <a:pPr algn="just">
              <a:buClr>
                <a:srgbClr val="FDA909"/>
              </a:buClr>
              <a:buSzPts val="3600"/>
              <a:buFont typeface="Arial"/>
              <a:buNone/>
              <a:defRPr/>
            </a:pPr>
            <a:endParaRPr lang="es-MX" sz="1600" kern="0" dirty="0">
              <a:solidFill>
                <a:srgbClr val="263238"/>
              </a:solidFill>
              <a:latin typeface="Arial" panose="020B0604020202020204" pitchFamily="34" charset="0"/>
              <a:cs typeface="Arial" panose="020B0604020202020204" pitchFamily="34" charset="0"/>
              <a:sym typeface="Impact"/>
            </a:endParaRPr>
          </a:p>
          <a:p>
            <a:pPr algn="just">
              <a:buClr>
                <a:srgbClr val="FDA909"/>
              </a:buClr>
              <a:buSzPts val="3600"/>
              <a:buFont typeface="Arial"/>
              <a:buNone/>
              <a:defRPr/>
            </a:pPr>
            <a:endParaRPr lang="es-MX" sz="1600" kern="0" dirty="0">
              <a:solidFill>
                <a:srgbClr val="263238"/>
              </a:solidFill>
              <a:latin typeface="Arial" panose="020B0604020202020204" pitchFamily="34" charset="0"/>
              <a:cs typeface="Arial" panose="020B0604020202020204" pitchFamily="34" charset="0"/>
              <a:sym typeface="Impact"/>
            </a:endParaRPr>
          </a:p>
          <a:p>
            <a:pPr algn="just">
              <a:buClr>
                <a:srgbClr val="FDA909"/>
              </a:buClr>
              <a:buSzPts val="3600"/>
              <a:buFont typeface="Arial"/>
              <a:buNone/>
              <a:defRPr/>
            </a:pPr>
            <a:r>
              <a:rPr lang="es-MX" sz="1600" kern="0" dirty="0">
                <a:solidFill>
                  <a:srgbClr val="263238"/>
                </a:solidFill>
                <a:latin typeface="Arial" panose="020B0604020202020204" pitchFamily="34" charset="0"/>
                <a:cs typeface="Arial" panose="020B0604020202020204" pitchFamily="34" charset="0"/>
                <a:sym typeface="Impact"/>
              </a:rPr>
              <a:t>Se inició la revisión y actualización de documentos vigentes en el marco del Sistema de Planeación y Gestión, de cara al Proceso de Transparencia, como el procedimiento de gestión de denuncias y el manual de relacionamiento.</a:t>
            </a:r>
          </a:p>
        </p:txBody>
      </p:sp>
      <p:sp>
        <p:nvSpPr>
          <p:cNvPr id="11" name="Diagrama de flujo: conector 10">
            <a:extLst>
              <a:ext uri="{FF2B5EF4-FFF2-40B4-BE49-F238E27FC236}">
                <a16:creationId xmlns:a16="http://schemas.microsoft.com/office/drawing/2014/main" id="{CAB48773-69F1-EF5F-BB50-0A28D5B78B46}"/>
              </a:ext>
            </a:extLst>
          </p:cNvPr>
          <p:cNvSpPr/>
          <p:nvPr/>
        </p:nvSpPr>
        <p:spPr>
          <a:xfrm>
            <a:off x="635083" y="4906245"/>
            <a:ext cx="424260" cy="403800"/>
          </a:xfrm>
          <a:prstGeom prst="flowChartConnector">
            <a:avLst/>
          </a:prstGeom>
          <a:noFill/>
          <a:ln w="28575" cap="flat" cmpd="sng" algn="ctr">
            <a:solidFill>
              <a:srgbClr val="FC8808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s-CO" sz="1600" b="1" i="0" u="none" strike="noStrike" kern="0" cap="none" spc="0" normalizeH="0" baseline="0" noProof="0" dirty="0">
                <a:ln>
                  <a:noFill/>
                </a:ln>
                <a:solidFill>
                  <a:srgbClr val="073763">
                    <a:lumMod val="75000"/>
                  </a:srgbClr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  <a:sym typeface="Work Sans Light"/>
              </a:rPr>
              <a:t>4</a:t>
            </a:r>
          </a:p>
        </p:txBody>
      </p:sp>
      <p:pic>
        <p:nvPicPr>
          <p:cNvPr id="16" name="Imagen 15">
            <a:extLst>
              <a:ext uri="{FF2B5EF4-FFF2-40B4-BE49-F238E27FC236}">
                <a16:creationId xmlns:a16="http://schemas.microsoft.com/office/drawing/2014/main" id="{E64B0573-CA2E-4805-570F-1F2456238941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13117" b="5053"/>
          <a:stretch/>
        </p:blipFill>
        <p:spPr>
          <a:xfrm>
            <a:off x="6096000" y="3419365"/>
            <a:ext cx="5920117" cy="27236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73698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2A17EFDC8ADC18479F1E23265A55E695" ma:contentTypeVersion="11" ma:contentTypeDescription="Crear nuevo documento." ma:contentTypeScope="" ma:versionID="67cea190652db1b06e33cfcd0843d9e6">
  <xsd:schema xmlns:xsd="http://www.w3.org/2001/XMLSchema" xmlns:xs="http://www.w3.org/2001/XMLSchema" xmlns:p="http://schemas.microsoft.com/office/2006/metadata/properties" xmlns:ns3="61047874-b5bc-4ced-8cb7-83911ffe0d4e" xmlns:ns4="59ff0512-c29c-4d04-8e6d-31a8faaed61e" targetNamespace="http://schemas.microsoft.com/office/2006/metadata/properties" ma:root="true" ma:fieldsID="682b94428117ba0835a448df79b711ec" ns3:_="" ns4:_="">
    <xsd:import namespace="61047874-b5bc-4ced-8cb7-83911ffe0d4e"/>
    <xsd:import namespace="59ff0512-c29c-4d04-8e6d-31a8faaed61e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DateTaken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1047874-b5bc-4ced-8cb7-83911ffe0d4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DateTaken" ma:index="11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8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9ff0512-c29c-4d04-8e6d-31a8faaed61e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Compartido con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Detalles de uso compartido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4" nillable="true" ma:displayName="Hash de la sugerencia para compartir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47E91A99-8536-45DD-B81C-D72C3D8A9EE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1047874-b5bc-4ced-8cb7-83911ffe0d4e"/>
    <ds:schemaRef ds:uri="59ff0512-c29c-4d04-8e6d-31a8faaed61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5C6EF506-E15B-4DC5-9077-F7E484B326A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6217B21-CDE6-47EB-BE9B-2159EA788D00}">
  <ds:schemaRefs>
    <ds:schemaRef ds:uri="http://purl.org/dc/terms/"/>
    <ds:schemaRef ds:uri="http://schemas.microsoft.com/office/infopath/2007/PartnerControls"/>
    <ds:schemaRef ds:uri="http://schemas.microsoft.com/office/2006/metadata/properties"/>
    <ds:schemaRef ds:uri="http://www.w3.org/XML/1998/namespace"/>
    <ds:schemaRef ds:uri="http://schemas.microsoft.com/office/2006/documentManagement/types"/>
    <ds:schemaRef ds:uri="http://purl.org/dc/dcmitype/"/>
    <ds:schemaRef ds:uri="61047874-b5bc-4ced-8cb7-83911ffe0d4e"/>
    <ds:schemaRef ds:uri="59ff0512-c29c-4d04-8e6d-31a8faaed61e"/>
    <ds:schemaRef ds:uri="http://schemas.openxmlformats.org/package/2006/metadata/core-properties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2331</TotalTime>
  <Words>413</Words>
  <Application>Microsoft Office PowerPoint</Application>
  <PresentationFormat>Panorámica</PresentationFormat>
  <Paragraphs>52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9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15" baseType="lpstr">
      <vt:lpstr>Arial</vt:lpstr>
      <vt:lpstr>Calibri</vt:lpstr>
      <vt:lpstr>Calibri Light</vt:lpstr>
      <vt:lpstr>Fira Sans Extra Condensed</vt:lpstr>
      <vt:lpstr>Gotham Black</vt:lpstr>
      <vt:lpstr>Impact</vt:lpstr>
      <vt:lpstr>Josefin Sans</vt:lpstr>
      <vt:lpstr>Wingdings</vt:lpstr>
      <vt:lpstr>Work Sans</vt:lpstr>
      <vt:lpstr>Office Theme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jose eduardo cetina pineda</dc:creator>
  <cp:lastModifiedBy>Valentina Martinez Gonzalez</cp:lastModifiedBy>
  <cp:revision>11</cp:revision>
  <dcterms:created xsi:type="dcterms:W3CDTF">2022-08-21T22:49:05Z</dcterms:created>
  <dcterms:modified xsi:type="dcterms:W3CDTF">2023-05-02T20:39:38Z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0x0101002A17EFDC8ADC18479F1E23265A55E695</vt:lpwstr>
  </property>
</Properties>
</file>