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4"/>
  </p:sldMasterIdLst>
  <p:notesMasterIdLst>
    <p:notesMasterId r:id="rId12"/>
  </p:notesMasterIdLst>
  <p:handoutMasterIdLst>
    <p:handoutMasterId r:id="rId13"/>
  </p:handoutMasterIdLst>
  <p:sldIdLst>
    <p:sldId id="259" r:id="rId5"/>
    <p:sldId id="269" r:id="rId6"/>
    <p:sldId id="277" r:id="rId7"/>
    <p:sldId id="278" r:id="rId8"/>
    <p:sldId id="280" r:id="rId9"/>
    <p:sldId id="279" r:id="rId10"/>
    <p:sldId id="281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8808"/>
    <a:srgbClr val="000000"/>
    <a:srgbClr val="F78609"/>
    <a:srgbClr val="F89B34"/>
    <a:srgbClr val="5F9127"/>
    <a:srgbClr val="6CA62C"/>
    <a:srgbClr val="DCEAFB"/>
    <a:srgbClr val="D0EAFC"/>
    <a:srgbClr val="DEA900"/>
    <a:srgbClr val="E784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74547A-0F25-427D-96F2-E2CDF1C1853C}" v="321" dt="2021-07-02T22:54:18.4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21" autoAdjust="0"/>
    <p:restoredTop sz="94249" autoAdjust="0"/>
  </p:normalViewPr>
  <p:slideViewPr>
    <p:cSldViewPr snapToGrid="0" snapToObjects="1">
      <p:cViewPr varScale="1">
        <p:scale>
          <a:sx n="95" d="100"/>
          <a:sy n="95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a Martinez Gonzalez" userId="02768b9b-8035-4af2-953d-6e44398e0e36" providerId="ADAL" clId="{3BA8E078-E17B-4CA8-BBD7-9BC0E80AD604}"/>
    <pc:docChg chg="undo custSel addSld delSld modSld">
      <pc:chgData name="Valentina Martinez Gonzalez" userId="02768b9b-8035-4af2-953d-6e44398e0e36" providerId="ADAL" clId="{3BA8E078-E17B-4CA8-BBD7-9BC0E80AD604}" dt="2021-06-03T15:35:51.231" v="35"/>
      <pc:docMkLst>
        <pc:docMk/>
      </pc:docMkLst>
      <pc:sldChg chg="addSp delSp modSp add del mod">
        <pc:chgData name="Valentina Martinez Gonzalez" userId="02768b9b-8035-4af2-953d-6e44398e0e36" providerId="ADAL" clId="{3BA8E078-E17B-4CA8-BBD7-9BC0E80AD604}" dt="2021-06-03T15:35:51.231" v="35"/>
        <pc:sldMkLst>
          <pc:docMk/>
          <pc:sldMk cId="0" sldId="277"/>
        </pc:sldMkLst>
        <pc:graphicFrameChg chg="add">
          <ac:chgData name="Valentina Martinez Gonzalez" userId="02768b9b-8035-4af2-953d-6e44398e0e36" providerId="ADAL" clId="{3BA8E078-E17B-4CA8-BBD7-9BC0E80AD604}" dt="2021-06-03T15:35:22.117" v="28"/>
          <ac:graphicFrameMkLst>
            <pc:docMk/>
            <pc:sldMk cId="0" sldId="277"/>
            <ac:graphicFrameMk id="43" creationId="{8AC3E5F3-34D7-4105-A9E7-0363D4B5FA00}"/>
          </ac:graphicFrameMkLst>
        </pc:graphicFrameChg>
        <pc:graphicFrameChg chg="add mod">
          <ac:chgData name="Valentina Martinez Gonzalez" userId="02768b9b-8035-4af2-953d-6e44398e0e36" providerId="ADAL" clId="{3BA8E078-E17B-4CA8-BBD7-9BC0E80AD604}" dt="2021-06-03T15:35:51.231" v="35"/>
          <ac:graphicFrameMkLst>
            <pc:docMk/>
            <pc:sldMk cId="0" sldId="277"/>
            <ac:graphicFrameMk id="44" creationId="{8AC3E5F3-34D7-4105-A9E7-0363D4B5FA00}"/>
          </ac:graphicFrameMkLst>
        </pc:graphicFrameChg>
        <pc:graphicFrameChg chg="del mod">
          <ac:chgData name="Valentina Martinez Gonzalez" userId="02768b9b-8035-4af2-953d-6e44398e0e36" providerId="ADAL" clId="{3BA8E078-E17B-4CA8-BBD7-9BC0E80AD604}" dt="2021-06-03T15:35:17.743" v="26" actId="478"/>
          <ac:graphicFrameMkLst>
            <pc:docMk/>
            <pc:sldMk cId="0" sldId="277"/>
            <ac:graphicFrameMk id="67" creationId="{0B77BD3E-DF49-43E0-B95A-7C21AD030033}"/>
          </ac:graphicFrameMkLst>
        </pc:graphicFrameChg>
      </pc:sldChg>
    </pc:docChg>
  </pc:docChgLst>
  <pc:docChgLst>
    <pc:chgData name="Valentina Martinez Gonzalez" userId="S::vmartinez@ani.gov.co::02768b9b-8035-4af2-953d-6e44398e0e36" providerId="AD" clId="Web-{885EF7CA-3E47-B4B3-0F6E-7EAB581A2D24}"/>
    <pc:docChg chg="modSld">
      <pc:chgData name="Valentina Martinez Gonzalez" userId="S::vmartinez@ani.gov.co::02768b9b-8035-4af2-953d-6e44398e0e36" providerId="AD" clId="Web-{885EF7CA-3E47-B4B3-0F6E-7EAB581A2D24}" dt="2021-06-03T15:00:54.700" v="0" actId="1076"/>
      <pc:docMkLst>
        <pc:docMk/>
      </pc:docMkLst>
      <pc:sldChg chg="modSp">
        <pc:chgData name="Valentina Martinez Gonzalez" userId="S::vmartinez@ani.gov.co::02768b9b-8035-4af2-953d-6e44398e0e36" providerId="AD" clId="Web-{885EF7CA-3E47-B4B3-0F6E-7EAB581A2D24}" dt="2021-06-03T15:00:54.700" v="0" actId="1076"/>
        <pc:sldMkLst>
          <pc:docMk/>
          <pc:sldMk cId="0" sldId="277"/>
        </pc:sldMkLst>
        <pc:graphicFrameChg chg="mod">
          <ac:chgData name="Valentina Martinez Gonzalez" userId="S::vmartinez@ani.gov.co::02768b9b-8035-4af2-953d-6e44398e0e36" providerId="AD" clId="Web-{885EF7CA-3E47-B4B3-0F6E-7EAB581A2D24}" dt="2021-06-03T15:00:54.700" v="0" actId="1076"/>
          <ac:graphicFrameMkLst>
            <pc:docMk/>
            <pc:sldMk cId="0" sldId="277"/>
            <ac:graphicFrameMk id="67" creationId="{0B77BD3E-DF49-43E0-B95A-7C21AD030033}"/>
          </ac:graphicFrameMkLst>
        </pc:graphicFrameChg>
      </pc:sldChg>
    </pc:docChg>
  </pc:docChgLst>
  <pc:docChgLst>
    <pc:chgData name="Valentina Martinez Gonzalez" userId="02768b9b-8035-4af2-953d-6e44398e0e36" providerId="ADAL" clId="{3F74547A-0F25-427D-96F2-E2CDF1C1853C}"/>
    <pc:docChg chg="undo custSel addSld delSld modSld sldOrd">
      <pc:chgData name="Valentina Martinez Gonzalez" userId="02768b9b-8035-4af2-953d-6e44398e0e36" providerId="ADAL" clId="{3F74547A-0F25-427D-96F2-E2CDF1C1853C}" dt="2021-07-02T23:00:23.370" v="3482" actId="14100"/>
      <pc:docMkLst>
        <pc:docMk/>
      </pc:docMkLst>
      <pc:sldChg chg="modSp mod">
        <pc:chgData name="Valentina Martinez Gonzalez" userId="02768b9b-8035-4af2-953d-6e44398e0e36" providerId="ADAL" clId="{3F74547A-0F25-427D-96F2-E2CDF1C1853C}" dt="2021-07-01T21:33:19.626" v="20" actId="5793"/>
        <pc:sldMkLst>
          <pc:docMk/>
          <pc:sldMk cId="0" sldId="259"/>
        </pc:sldMkLst>
        <pc:spChg chg="mod">
          <ac:chgData name="Valentina Martinez Gonzalez" userId="02768b9b-8035-4af2-953d-6e44398e0e36" providerId="ADAL" clId="{3F74547A-0F25-427D-96F2-E2CDF1C1853C}" dt="2021-07-01T21:33:19.626" v="20" actId="5793"/>
          <ac:spMkLst>
            <pc:docMk/>
            <pc:sldMk cId="0" sldId="259"/>
            <ac:spMk id="4" creationId="{34E855DC-506E-42B6-A5C6-92DE1E89AA91}"/>
          </ac:spMkLst>
        </pc:spChg>
      </pc:sldChg>
      <pc:sldChg chg="modSp mod">
        <pc:chgData name="Valentina Martinez Gonzalez" userId="02768b9b-8035-4af2-953d-6e44398e0e36" providerId="ADAL" clId="{3F74547A-0F25-427D-96F2-E2CDF1C1853C}" dt="2021-07-02T00:46:29.710" v="893" actId="20577"/>
        <pc:sldMkLst>
          <pc:docMk/>
          <pc:sldMk cId="0" sldId="269"/>
        </pc:sldMkLst>
        <pc:spChg chg="mod">
          <ac:chgData name="Valentina Martinez Gonzalez" userId="02768b9b-8035-4af2-953d-6e44398e0e36" providerId="ADAL" clId="{3F74547A-0F25-427D-96F2-E2CDF1C1853C}" dt="2021-07-02T00:39:54.831" v="842" actId="20577"/>
          <ac:spMkLst>
            <pc:docMk/>
            <pc:sldMk cId="0" sldId="269"/>
            <ac:spMk id="5" creationId="{C53B79FB-82D5-45FB-976F-08D28566C88A}"/>
          </ac:spMkLst>
        </pc:spChg>
        <pc:spChg chg="mod">
          <ac:chgData name="Valentina Martinez Gonzalez" userId="02768b9b-8035-4af2-953d-6e44398e0e36" providerId="ADAL" clId="{3F74547A-0F25-427D-96F2-E2CDF1C1853C}" dt="2021-07-02T00:39:41.433" v="841" actId="1076"/>
          <ac:spMkLst>
            <pc:docMk/>
            <pc:sldMk cId="0" sldId="269"/>
            <ac:spMk id="7" creationId="{B5827223-0BF9-4DE0-A608-EC4903368EDD}"/>
          </ac:spMkLst>
        </pc:spChg>
        <pc:spChg chg="mod">
          <ac:chgData name="Valentina Martinez Gonzalez" userId="02768b9b-8035-4af2-953d-6e44398e0e36" providerId="ADAL" clId="{3F74547A-0F25-427D-96F2-E2CDF1C1853C}" dt="2021-07-02T00:36:37.355" v="800" actId="1036"/>
          <ac:spMkLst>
            <pc:docMk/>
            <pc:sldMk cId="0" sldId="269"/>
            <ac:spMk id="28" creationId="{1492B4A4-82F9-4A48-A0A0-CBA4A6721AC7}"/>
          </ac:spMkLst>
        </pc:spChg>
        <pc:spChg chg="mod">
          <ac:chgData name="Valentina Martinez Gonzalez" userId="02768b9b-8035-4af2-953d-6e44398e0e36" providerId="ADAL" clId="{3F74547A-0F25-427D-96F2-E2CDF1C1853C}" dt="2021-07-02T00:45:20.194" v="888" actId="1036"/>
          <ac:spMkLst>
            <pc:docMk/>
            <pc:sldMk cId="0" sldId="269"/>
            <ac:spMk id="29" creationId="{7FF84DAD-5DD3-424D-8895-A764320740D1}"/>
          </ac:spMkLst>
        </pc:spChg>
        <pc:spChg chg="mod">
          <ac:chgData name="Valentina Martinez Gonzalez" userId="02768b9b-8035-4af2-953d-6e44398e0e36" providerId="ADAL" clId="{3F74547A-0F25-427D-96F2-E2CDF1C1853C}" dt="2021-07-02T00:36:37.355" v="800" actId="1036"/>
          <ac:spMkLst>
            <pc:docMk/>
            <pc:sldMk cId="0" sldId="269"/>
            <ac:spMk id="30" creationId="{8CBFF4BE-5335-4B61-992F-EF4308318636}"/>
          </ac:spMkLst>
        </pc:spChg>
        <pc:spChg chg="mod">
          <ac:chgData name="Valentina Martinez Gonzalez" userId="02768b9b-8035-4af2-953d-6e44398e0e36" providerId="ADAL" clId="{3F74547A-0F25-427D-96F2-E2CDF1C1853C}" dt="2021-07-02T00:36:37.355" v="800" actId="1036"/>
          <ac:spMkLst>
            <pc:docMk/>
            <pc:sldMk cId="0" sldId="269"/>
            <ac:spMk id="31" creationId="{57686FEC-DD91-4503-9F24-1258721D9F12}"/>
          </ac:spMkLst>
        </pc:spChg>
        <pc:spChg chg="mod">
          <ac:chgData name="Valentina Martinez Gonzalez" userId="02768b9b-8035-4af2-953d-6e44398e0e36" providerId="ADAL" clId="{3F74547A-0F25-427D-96F2-E2CDF1C1853C}" dt="2021-07-02T00:45:09.138" v="887" actId="1036"/>
          <ac:spMkLst>
            <pc:docMk/>
            <pc:sldMk cId="0" sldId="269"/>
            <ac:spMk id="32" creationId="{D3519419-6A37-4F1F-AD5C-4C91047C4BCB}"/>
          </ac:spMkLst>
        </pc:spChg>
        <pc:spChg chg="mod">
          <ac:chgData name="Valentina Martinez Gonzalez" userId="02768b9b-8035-4af2-953d-6e44398e0e36" providerId="ADAL" clId="{3F74547A-0F25-427D-96F2-E2CDF1C1853C}" dt="2021-07-02T00:36:37.355" v="800" actId="1036"/>
          <ac:spMkLst>
            <pc:docMk/>
            <pc:sldMk cId="0" sldId="269"/>
            <ac:spMk id="33" creationId="{D37CF9E9-57F3-489A-A4F0-00886FA9DA87}"/>
          </ac:spMkLst>
        </pc:spChg>
        <pc:spChg chg="mod">
          <ac:chgData name="Valentina Martinez Gonzalez" userId="02768b9b-8035-4af2-953d-6e44398e0e36" providerId="ADAL" clId="{3F74547A-0F25-427D-96F2-E2CDF1C1853C}" dt="2021-07-02T00:36:37.355" v="800" actId="1036"/>
          <ac:spMkLst>
            <pc:docMk/>
            <pc:sldMk cId="0" sldId="269"/>
            <ac:spMk id="41" creationId="{C8AF9929-A217-4C38-9FB4-919ABE182FA6}"/>
          </ac:spMkLst>
        </pc:spChg>
        <pc:spChg chg="mod">
          <ac:chgData name="Valentina Martinez Gonzalez" userId="02768b9b-8035-4af2-953d-6e44398e0e36" providerId="ADAL" clId="{3F74547A-0F25-427D-96F2-E2CDF1C1853C}" dt="2021-07-02T00:38:18.831" v="829" actId="255"/>
          <ac:spMkLst>
            <pc:docMk/>
            <pc:sldMk cId="0" sldId="269"/>
            <ac:spMk id="42" creationId="{4EE3DE3F-5C4C-4FA5-B63B-B279E934CC38}"/>
          </ac:spMkLst>
        </pc:spChg>
        <pc:spChg chg="mod">
          <ac:chgData name="Valentina Martinez Gonzalez" userId="02768b9b-8035-4af2-953d-6e44398e0e36" providerId="ADAL" clId="{3F74547A-0F25-427D-96F2-E2CDF1C1853C}" dt="2021-07-02T00:36:37.355" v="800" actId="1036"/>
          <ac:spMkLst>
            <pc:docMk/>
            <pc:sldMk cId="0" sldId="269"/>
            <ac:spMk id="43" creationId="{D48177F6-DB36-48A7-9EBE-81BB16C3BB80}"/>
          </ac:spMkLst>
        </pc:spChg>
        <pc:spChg chg="mod">
          <ac:chgData name="Valentina Martinez Gonzalez" userId="02768b9b-8035-4af2-953d-6e44398e0e36" providerId="ADAL" clId="{3F74547A-0F25-427D-96F2-E2CDF1C1853C}" dt="2021-07-02T00:36:32.326" v="797" actId="1035"/>
          <ac:spMkLst>
            <pc:docMk/>
            <pc:sldMk cId="0" sldId="269"/>
            <ac:spMk id="48" creationId="{EBEE3D8B-4979-4A23-8181-71DAC3088360}"/>
          </ac:spMkLst>
        </pc:spChg>
        <pc:spChg chg="mod">
          <ac:chgData name="Valentina Martinez Gonzalez" userId="02768b9b-8035-4af2-953d-6e44398e0e36" providerId="ADAL" clId="{3F74547A-0F25-427D-96F2-E2CDF1C1853C}" dt="2021-07-02T00:36:32.326" v="797" actId="1035"/>
          <ac:spMkLst>
            <pc:docMk/>
            <pc:sldMk cId="0" sldId="269"/>
            <ac:spMk id="49" creationId="{9E7B37C0-492A-42AA-AFBF-63B300134384}"/>
          </ac:spMkLst>
        </pc:spChg>
        <pc:spChg chg="mod">
          <ac:chgData name="Valentina Martinez Gonzalez" userId="02768b9b-8035-4af2-953d-6e44398e0e36" providerId="ADAL" clId="{3F74547A-0F25-427D-96F2-E2CDF1C1853C}" dt="2021-07-02T00:36:32.326" v="797" actId="1035"/>
          <ac:spMkLst>
            <pc:docMk/>
            <pc:sldMk cId="0" sldId="269"/>
            <ac:spMk id="50" creationId="{3FE80F86-89BC-4E76-A2C6-B82DEA05E620}"/>
          </ac:spMkLst>
        </pc:spChg>
        <pc:spChg chg="mod">
          <ac:chgData name="Valentina Martinez Gonzalez" userId="02768b9b-8035-4af2-953d-6e44398e0e36" providerId="ADAL" clId="{3F74547A-0F25-427D-96F2-E2CDF1C1853C}" dt="2021-07-02T00:36:32.326" v="797" actId="1035"/>
          <ac:spMkLst>
            <pc:docMk/>
            <pc:sldMk cId="0" sldId="269"/>
            <ac:spMk id="51" creationId="{5E418BEF-330A-40ED-BC39-B0411B5A0F56}"/>
          </ac:spMkLst>
        </pc:spChg>
        <pc:spChg chg="mod">
          <ac:chgData name="Valentina Martinez Gonzalez" userId="02768b9b-8035-4af2-953d-6e44398e0e36" providerId="ADAL" clId="{3F74547A-0F25-427D-96F2-E2CDF1C1853C}" dt="2021-07-02T00:36:32.326" v="797" actId="1035"/>
          <ac:spMkLst>
            <pc:docMk/>
            <pc:sldMk cId="0" sldId="269"/>
            <ac:spMk id="52" creationId="{3308581F-3DE4-40EA-BF85-F2DA5938A370}"/>
          </ac:spMkLst>
        </pc:spChg>
        <pc:spChg chg="mod">
          <ac:chgData name="Valentina Martinez Gonzalez" userId="02768b9b-8035-4af2-953d-6e44398e0e36" providerId="ADAL" clId="{3F74547A-0F25-427D-96F2-E2CDF1C1853C}" dt="2021-07-02T00:37:54.930" v="825" actId="255"/>
          <ac:spMkLst>
            <pc:docMk/>
            <pc:sldMk cId="0" sldId="269"/>
            <ac:spMk id="54" creationId="{258CD2A2-FAB7-405E-9D5D-0D36C2ED2798}"/>
          </ac:spMkLst>
        </pc:spChg>
        <pc:spChg chg="mod">
          <ac:chgData name="Valentina Martinez Gonzalez" userId="02768b9b-8035-4af2-953d-6e44398e0e36" providerId="ADAL" clId="{3F74547A-0F25-427D-96F2-E2CDF1C1853C}" dt="2021-07-02T00:39:34.331" v="840" actId="1076"/>
          <ac:spMkLst>
            <pc:docMk/>
            <pc:sldMk cId="0" sldId="269"/>
            <ac:spMk id="55" creationId="{D4D3AE95-89DF-4000-9512-E14D116F8545}"/>
          </ac:spMkLst>
        </pc:spChg>
        <pc:spChg chg="mod">
          <ac:chgData name="Valentina Martinez Gonzalez" userId="02768b9b-8035-4af2-953d-6e44398e0e36" providerId="ADAL" clId="{3F74547A-0F25-427D-96F2-E2CDF1C1853C}" dt="2021-07-02T00:46:29.710" v="893" actId="20577"/>
          <ac:spMkLst>
            <pc:docMk/>
            <pc:sldMk cId="0" sldId="269"/>
            <ac:spMk id="56" creationId="{048269BD-378D-4823-9ECE-D2D122720FBF}"/>
          </ac:spMkLst>
        </pc:spChg>
        <pc:spChg chg="mod">
          <ac:chgData name="Valentina Martinez Gonzalez" userId="02768b9b-8035-4af2-953d-6e44398e0e36" providerId="ADAL" clId="{3F74547A-0F25-427D-96F2-E2CDF1C1853C}" dt="2021-07-02T00:36:32.326" v="797" actId="1035"/>
          <ac:spMkLst>
            <pc:docMk/>
            <pc:sldMk cId="0" sldId="269"/>
            <ac:spMk id="57" creationId="{AD0778D5-AF75-494F-A1AE-2D5A0751446E}"/>
          </ac:spMkLst>
        </pc:spChg>
        <pc:spChg chg="mod">
          <ac:chgData name="Valentina Martinez Gonzalez" userId="02768b9b-8035-4af2-953d-6e44398e0e36" providerId="ADAL" clId="{3F74547A-0F25-427D-96F2-E2CDF1C1853C}" dt="2021-07-02T00:36:37.355" v="800" actId="1036"/>
          <ac:spMkLst>
            <pc:docMk/>
            <pc:sldMk cId="0" sldId="269"/>
            <ac:spMk id="65" creationId="{1D7BC039-BE93-4718-9B6E-619F41C1DA09}"/>
          </ac:spMkLst>
        </pc:spChg>
        <pc:spChg chg="mod">
          <ac:chgData name="Valentina Martinez Gonzalez" userId="02768b9b-8035-4af2-953d-6e44398e0e36" providerId="ADAL" clId="{3F74547A-0F25-427D-96F2-E2CDF1C1853C}" dt="2021-07-02T00:36:37.355" v="800" actId="1036"/>
          <ac:spMkLst>
            <pc:docMk/>
            <pc:sldMk cId="0" sldId="269"/>
            <ac:spMk id="66" creationId="{5ABC6D33-07AA-4072-BB7C-3137E99180F9}"/>
          </ac:spMkLst>
        </pc:spChg>
        <pc:spChg chg="mod">
          <ac:chgData name="Valentina Martinez Gonzalez" userId="02768b9b-8035-4af2-953d-6e44398e0e36" providerId="ADAL" clId="{3F74547A-0F25-427D-96F2-E2CDF1C1853C}" dt="2021-07-02T00:45:24.488" v="889" actId="1036"/>
          <ac:spMkLst>
            <pc:docMk/>
            <pc:sldMk cId="0" sldId="269"/>
            <ac:spMk id="77" creationId="{B1778322-3F3D-43E7-89A2-980341CFA165}"/>
          </ac:spMkLst>
        </pc:spChg>
        <pc:spChg chg="mod">
          <ac:chgData name="Valentina Martinez Gonzalez" userId="02768b9b-8035-4af2-953d-6e44398e0e36" providerId="ADAL" clId="{3F74547A-0F25-427D-96F2-E2CDF1C1853C}" dt="2021-07-02T00:36:37.355" v="800" actId="1036"/>
          <ac:spMkLst>
            <pc:docMk/>
            <pc:sldMk cId="0" sldId="269"/>
            <ac:spMk id="85" creationId="{8CCA60C6-177F-4EF4-A184-E9304E7E0C3A}"/>
          </ac:spMkLst>
        </pc:spChg>
        <pc:grpChg chg="mod">
          <ac:chgData name="Valentina Martinez Gonzalez" userId="02768b9b-8035-4af2-953d-6e44398e0e36" providerId="ADAL" clId="{3F74547A-0F25-427D-96F2-E2CDF1C1853C}" dt="2021-07-02T00:36:37.355" v="800" actId="1036"/>
          <ac:grpSpMkLst>
            <pc:docMk/>
            <pc:sldMk cId="0" sldId="269"/>
            <ac:grpSpMk id="8" creationId="{377116F0-8FE8-4659-8847-6C64C1CFF8C1}"/>
          </ac:grpSpMkLst>
        </pc:grpChg>
        <pc:grpChg chg="mod">
          <ac:chgData name="Valentina Martinez Gonzalez" userId="02768b9b-8035-4af2-953d-6e44398e0e36" providerId="ADAL" clId="{3F74547A-0F25-427D-96F2-E2CDF1C1853C}" dt="2021-07-02T00:36:37.355" v="800" actId="1036"/>
          <ac:grpSpMkLst>
            <pc:docMk/>
            <pc:sldMk cId="0" sldId="269"/>
            <ac:grpSpMk id="14" creationId="{2E172809-DA28-46EA-B469-E28D27ABA072}"/>
          </ac:grpSpMkLst>
        </pc:grpChg>
        <pc:grpChg chg="mod">
          <ac:chgData name="Valentina Martinez Gonzalez" userId="02768b9b-8035-4af2-953d-6e44398e0e36" providerId="ADAL" clId="{3F74547A-0F25-427D-96F2-E2CDF1C1853C}" dt="2021-07-02T00:36:37.355" v="800" actId="1036"/>
          <ac:grpSpMkLst>
            <pc:docMk/>
            <pc:sldMk cId="0" sldId="269"/>
            <ac:grpSpMk id="20" creationId="{2DF048C9-490D-4E91-8327-4828D90FC17D}"/>
          </ac:grpSpMkLst>
        </pc:grpChg>
        <pc:grpChg chg="mod">
          <ac:chgData name="Valentina Martinez Gonzalez" userId="02768b9b-8035-4af2-953d-6e44398e0e36" providerId="ADAL" clId="{3F74547A-0F25-427D-96F2-E2CDF1C1853C}" dt="2021-07-02T00:36:37.355" v="800" actId="1036"/>
          <ac:grpSpMkLst>
            <pc:docMk/>
            <pc:sldMk cId="0" sldId="269"/>
            <ac:grpSpMk id="34" creationId="{B5C6ACC7-5E3C-4893-A8AB-77258F6BEA0B}"/>
          </ac:grpSpMkLst>
        </pc:grpChg>
        <pc:grpChg chg="mod">
          <ac:chgData name="Valentina Martinez Gonzalez" userId="02768b9b-8035-4af2-953d-6e44398e0e36" providerId="ADAL" clId="{3F74547A-0F25-427D-96F2-E2CDF1C1853C}" dt="2021-07-02T00:36:37.355" v="800" actId="1036"/>
          <ac:grpSpMkLst>
            <pc:docMk/>
            <pc:sldMk cId="0" sldId="269"/>
            <ac:grpSpMk id="59" creationId="{3D971DBE-F1E5-44F5-B2CD-87ACFF3A550F}"/>
          </ac:grpSpMkLst>
        </pc:grpChg>
        <pc:grpChg chg="mod">
          <ac:chgData name="Valentina Martinez Gonzalez" userId="02768b9b-8035-4af2-953d-6e44398e0e36" providerId="ADAL" clId="{3F74547A-0F25-427D-96F2-E2CDF1C1853C}" dt="2021-07-02T00:36:37.355" v="800" actId="1036"/>
          <ac:grpSpMkLst>
            <pc:docMk/>
            <pc:sldMk cId="0" sldId="269"/>
            <ac:grpSpMk id="69" creationId="{B87059FD-0128-4DF2-9ADA-E855AB32BE0F}"/>
          </ac:grpSpMkLst>
        </pc:grpChg>
        <pc:picChg chg="mod">
          <ac:chgData name="Valentina Martinez Gonzalez" userId="02768b9b-8035-4af2-953d-6e44398e0e36" providerId="ADAL" clId="{3F74547A-0F25-427D-96F2-E2CDF1C1853C}" dt="2021-07-02T00:36:37.355" v="800" actId="1036"/>
          <ac:picMkLst>
            <pc:docMk/>
            <pc:sldMk cId="0" sldId="269"/>
            <ac:picMk id="3" creationId="{848DAC7C-9EA8-4829-9C49-ED00075FB72C}"/>
          </ac:picMkLst>
        </pc:picChg>
        <pc:picChg chg="mod">
          <ac:chgData name="Valentina Martinez Gonzalez" userId="02768b9b-8035-4af2-953d-6e44398e0e36" providerId="ADAL" clId="{3F74547A-0F25-427D-96F2-E2CDF1C1853C}" dt="2021-07-02T00:36:37.355" v="800" actId="1036"/>
          <ac:picMkLst>
            <pc:docMk/>
            <pc:sldMk cId="0" sldId="269"/>
            <ac:picMk id="4" creationId="{E6D5E09A-5389-45DB-B1F1-E26D3C13BA33}"/>
          </ac:picMkLst>
        </pc:picChg>
        <pc:picChg chg="mod">
          <ac:chgData name="Valentina Martinez Gonzalez" userId="02768b9b-8035-4af2-953d-6e44398e0e36" providerId="ADAL" clId="{3F74547A-0F25-427D-96F2-E2CDF1C1853C}" dt="2021-07-02T00:36:37.355" v="800" actId="1036"/>
          <ac:picMkLst>
            <pc:docMk/>
            <pc:sldMk cId="0" sldId="269"/>
            <ac:picMk id="46" creationId="{AEF679B8-6AA3-48B8-BFC7-6875CCD64965}"/>
          </ac:picMkLst>
        </pc:picChg>
        <pc:picChg chg="mod">
          <ac:chgData name="Valentina Martinez Gonzalez" userId="02768b9b-8035-4af2-953d-6e44398e0e36" providerId="ADAL" clId="{3F74547A-0F25-427D-96F2-E2CDF1C1853C}" dt="2021-07-02T00:36:32.326" v="797" actId="1035"/>
          <ac:picMkLst>
            <pc:docMk/>
            <pc:sldMk cId="0" sldId="269"/>
            <ac:picMk id="53" creationId="{08338A40-523A-4CC4-B190-73F2756345C8}"/>
          </ac:picMkLst>
        </pc:picChg>
        <pc:picChg chg="mod">
          <ac:chgData name="Valentina Martinez Gonzalez" userId="02768b9b-8035-4af2-953d-6e44398e0e36" providerId="ADAL" clId="{3F74547A-0F25-427D-96F2-E2CDF1C1853C}" dt="2021-07-02T00:36:32.326" v="797" actId="1035"/>
          <ac:picMkLst>
            <pc:docMk/>
            <pc:sldMk cId="0" sldId="269"/>
            <ac:picMk id="58" creationId="{2C90BB7D-ED2F-4558-BD99-834548B60EAB}"/>
          </ac:picMkLst>
        </pc:picChg>
        <pc:picChg chg="mod">
          <ac:chgData name="Valentina Martinez Gonzalez" userId="02768b9b-8035-4af2-953d-6e44398e0e36" providerId="ADAL" clId="{3F74547A-0F25-427D-96F2-E2CDF1C1853C}" dt="2021-07-02T00:36:37.355" v="800" actId="1036"/>
          <ac:picMkLst>
            <pc:docMk/>
            <pc:sldMk cId="0" sldId="269"/>
            <ac:picMk id="68" creationId="{BA5D34C0-1D65-41A1-8B1A-12161B57D067}"/>
          </ac:picMkLst>
        </pc:picChg>
        <pc:picChg chg="mod">
          <ac:chgData name="Valentina Martinez Gonzalez" userId="02768b9b-8035-4af2-953d-6e44398e0e36" providerId="ADAL" clId="{3F74547A-0F25-427D-96F2-E2CDF1C1853C}" dt="2021-07-02T00:36:37.355" v="800" actId="1036"/>
          <ac:picMkLst>
            <pc:docMk/>
            <pc:sldMk cId="0" sldId="269"/>
            <ac:picMk id="71" creationId="{571B709B-CF04-4539-864E-2BD696BFD5D9}"/>
          </ac:picMkLst>
        </pc:picChg>
        <pc:picChg chg="mod">
          <ac:chgData name="Valentina Martinez Gonzalez" userId="02768b9b-8035-4af2-953d-6e44398e0e36" providerId="ADAL" clId="{3F74547A-0F25-427D-96F2-E2CDF1C1853C}" dt="2021-07-02T00:36:37.355" v="800" actId="1036"/>
          <ac:picMkLst>
            <pc:docMk/>
            <pc:sldMk cId="0" sldId="269"/>
            <ac:picMk id="75" creationId="{13F9908C-B402-4592-BF6E-989F0AABFA2C}"/>
          </ac:picMkLst>
        </pc:picChg>
        <pc:cxnChg chg="mod">
          <ac:chgData name="Valentina Martinez Gonzalez" userId="02768b9b-8035-4af2-953d-6e44398e0e36" providerId="ADAL" clId="{3F74547A-0F25-427D-96F2-E2CDF1C1853C}" dt="2021-07-02T00:39:41.433" v="841" actId="1076"/>
          <ac:cxnSpMkLst>
            <pc:docMk/>
            <pc:sldMk cId="0" sldId="269"/>
            <ac:cxnSpMk id="6" creationId="{7DC20C2A-5E41-4614-933E-EBA75FFAB4D8}"/>
          </ac:cxnSpMkLst>
        </pc:cxnChg>
        <pc:cxnChg chg="mod">
          <ac:chgData name="Valentina Martinez Gonzalez" userId="02768b9b-8035-4af2-953d-6e44398e0e36" providerId="ADAL" clId="{3F74547A-0F25-427D-96F2-E2CDF1C1853C}" dt="2021-07-02T00:36:37.355" v="800" actId="1036"/>
          <ac:cxnSpMkLst>
            <pc:docMk/>
            <pc:sldMk cId="0" sldId="269"/>
            <ac:cxnSpMk id="26" creationId="{6501D0FD-63BE-40A7-8300-DDDFC2B5D13F}"/>
          </ac:cxnSpMkLst>
        </pc:cxnChg>
        <pc:cxnChg chg="mod">
          <ac:chgData name="Valentina Martinez Gonzalez" userId="02768b9b-8035-4af2-953d-6e44398e0e36" providerId="ADAL" clId="{3F74547A-0F25-427D-96F2-E2CDF1C1853C}" dt="2021-07-02T00:36:37.355" v="800" actId="1036"/>
          <ac:cxnSpMkLst>
            <pc:docMk/>
            <pc:sldMk cId="0" sldId="269"/>
            <ac:cxnSpMk id="27" creationId="{1EF4AAB3-80A0-473D-8D61-E533BEFB9A57}"/>
          </ac:cxnSpMkLst>
        </pc:cxnChg>
        <pc:cxnChg chg="mod">
          <ac:chgData name="Valentina Martinez Gonzalez" userId="02768b9b-8035-4af2-953d-6e44398e0e36" providerId="ADAL" clId="{3F74547A-0F25-427D-96F2-E2CDF1C1853C}" dt="2021-07-02T00:36:37.355" v="800" actId="1036"/>
          <ac:cxnSpMkLst>
            <pc:docMk/>
            <pc:sldMk cId="0" sldId="269"/>
            <ac:cxnSpMk id="67" creationId="{89E0969B-633F-48E3-A154-E88F7106BDAA}"/>
          </ac:cxnSpMkLst>
        </pc:cxnChg>
        <pc:cxnChg chg="mod">
          <ac:chgData name="Valentina Martinez Gonzalez" userId="02768b9b-8035-4af2-953d-6e44398e0e36" providerId="ADAL" clId="{3F74547A-0F25-427D-96F2-E2CDF1C1853C}" dt="2021-07-02T00:36:37.355" v="800" actId="1036"/>
          <ac:cxnSpMkLst>
            <pc:docMk/>
            <pc:sldMk cId="0" sldId="269"/>
            <ac:cxnSpMk id="83" creationId="{37B2CD70-8DF5-48AF-966B-C7AB499C6FAE}"/>
          </ac:cxnSpMkLst>
        </pc:cxnChg>
        <pc:cxnChg chg="mod">
          <ac:chgData name="Valentina Martinez Gonzalez" userId="02768b9b-8035-4af2-953d-6e44398e0e36" providerId="ADAL" clId="{3F74547A-0F25-427D-96F2-E2CDF1C1853C}" dt="2021-07-02T00:36:37.355" v="800" actId="1036"/>
          <ac:cxnSpMkLst>
            <pc:docMk/>
            <pc:sldMk cId="0" sldId="269"/>
            <ac:cxnSpMk id="84" creationId="{7A9EB7DF-E059-4E1F-8DA3-DA04DB01D8AF}"/>
          </ac:cxnSpMkLst>
        </pc:cxnChg>
      </pc:sldChg>
      <pc:sldChg chg="addSp delSp modSp mod">
        <pc:chgData name="Valentina Martinez Gonzalez" userId="02768b9b-8035-4af2-953d-6e44398e0e36" providerId="ADAL" clId="{3F74547A-0F25-427D-96F2-E2CDF1C1853C}" dt="2021-07-02T00:40:54.302" v="852" actId="207"/>
        <pc:sldMkLst>
          <pc:docMk/>
          <pc:sldMk cId="0" sldId="277"/>
        </pc:sldMkLst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46" creationId="{E8465A91-4A17-4371-89D8-409A51AB8EF1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47" creationId="{23A92208-45A6-49C0-9985-A0DC460C19FF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48" creationId="{AFDAF98A-76E5-48BF-BEAC-C33BE9C0EC40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49" creationId="{C367EA58-5896-4A5A-8B34-B705944713F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50" creationId="{DE430940-C684-41AC-A736-65DF0B8DEE9D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51" creationId="{29C4BD16-742C-48E5-850C-3B0C1F7FC574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52" creationId="{B4FC1FC1-AF12-4654-BA7C-066447F74944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53" creationId="{FB4977F5-B2CD-46AC-9F05-379DCA4DC1A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54" creationId="{37E506E9-BBEC-415B-9A2D-65F91FFB33EB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55" creationId="{1C16567B-3102-4C8B-9040-DAB61948B3C7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56" creationId="{07F22995-AB06-4FB2-891C-1961CC505C4F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57" creationId="{77DB9C48-21C8-4F37-B6A6-DC2D586B4EF4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58" creationId="{CDDD027C-729E-4561-937E-B7EFC71A5348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59" creationId="{C42F07B5-5993-412E-8755-8DDDC7CA84F7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60" creationId="{00DC710C-33A2-407D-ABB6-B4C5197A2664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61" creationId="{2E7E2EFA-5FBE-4FD5-ACC6-D8905AFBB1A0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62" creationId="{A1EB13FA-04BD-4917-8E10-FF20D453CC0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63" creationId="{CF51A85C-224A-446E-B336-F2A861D49B4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64" creationId="{6C70D39B-B907-4BCE-ABD0-95C4FD22C01D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65" creationId="{E16A7E8C-C269-4F73-BD71-CEE872BB6ED6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66" creationId="{25C6B8CE-FC6F-4816-8954-C08881C76FCC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67" creationId="{504FABF1-9A92-43DB-9B3A-B5D9FFF21E0D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68" creationId="{F5E01EF5-E3ED-4E39-85A4-6CC5C774FB29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69" creationId="{9AA20E74-F788-4E71-91F2-332468EC60BB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70" creationId="{17B9D97E-CA61-46F8-AC2C-0BECB6F41BE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71" creationId="{E9616733-5D8C-43E9-B489-366273F4EF0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72" creationId="{67550007-1B68-45DD-8B98-98CAEE5EC38F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73" creationId="{1AD9A2FE-3E8D-4E54-B6DE-53474E56FF1B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74" creationId="{D1C49976-FBFB-4BC8-84A1-17F0FCDD6F45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75" creationId="{7614C731-2562-4D2C-89C0-1228486FFE52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76" creationId="{6528816A-892A-4369-8E4D-5A180101A1CF}"/>
          </ac:spMkLst>
        </pc:spChg>
        <pc:spChg chg="mod">
          <ac:chgData name="Valentina Martinez Gonzalez" userId="02768b9b-8035-4af2-953d-6e44398e0e36" providerId="ADAL" clId="{3F74547A-0F25-427D-96F2-E2CDF1C1853C}" dt="2021-07-02T00:40:23.596" v="847" actId="14100"/>
          <ac:spMkLst>
            <pc:docMk/>
            <pc:sldMk cId="0" sldId="277"/>
            <ac:spMk id="77" creationId="{7551123F-3DFA-47FC-8FBD-E3E0583F0994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78" creationId="{3CC8717A-EE0F-4F36-99AE-D631C3BF21E3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79" creationId="{7F28C4DF-79F0-4AA3-A424-33C4F4DD46EB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80" creationId="{040355E1-AD8E-4F4C-A20B-FCE79FB49E8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81" creationId="{6FDABD96-CED1-457A-BE7F-C6BAB79FC5B5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82" creationId="{E09D7A5D-A08F-4B0F-9E12-06AE4375F502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83" creationId="{49E4B1D5-B771-4357-9590-DE0BD7B55A49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84" creationId="{C698CEAC-E8CC-4406-B1D5-8D60386D6F6A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85" creationId="{0D865533-D60C-4B96-A0CE-778CB8727912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86" creationId="{3BE9403E-052A-4185-BEBC-843B546B66B2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87" creationId="{195E6E6D-4F8D-482A-BC62-33DECC02010C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88" creationId="{7E4A7B40-0311-4EBD-B354-E2558AD5F8DB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89" creationId="{18CB6AC9-F4BF-4006-BB04-EA7EAB64CC42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90" creationId="{CD248651-DA72-476F-813C-C5BC95BB2FD5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91" creationId="{FC2D739B-45EE-4D6D-9FCE-E217DF56A081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92" creationId="{AD290E7F-1762-41D2-B4CD-AC5FABF27445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93" creationId="{5C97CC77-6390-4BF4-9E7D-9FEED972F209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94" creationId="{745DC3AE-E7A7-4E68-B0E6-9A375B7F85F3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95" creationId="{96F40470-3512-4906-9EE8-33C5E04EE560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96" creationId="{21A4D1D7-A54D-47FE-B263-5B5E15B41A25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97" creationId="{BDBD423F-D433-4FA1-A87A-BB4FA44CD579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98" creationId="{9E42C390-4A35-4769-9F0E-44FAAA58DD32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99" creationId="{B849BD0C-176B-4D0B-AE25-108FF5CC5C0B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00" creationId="{9B9C06C6-A8B4-43DF-B3B4-CE6701524206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01" creationId="{D0E30036-B232-4959-AA9D-3868041F022A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02" creationId="{3AC43BE1-C59F-4C77-A75C-4E6790FB4346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03" creationId="{23AC55B5-3D76-483B-ACF3-461C2DCBDF12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04" creationId="{4677BA86-00A1-429B-B399-5A8F08C8A70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05" creationId="{BB8CD1B4-D96B-4619-8C28-73CF2D42220C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06" creationId="{5EA59DE7-FA7D-4F30-98DA-0483066C3015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07" creationId="{929652ED-3083-420E-ADEA-FB6B6E8A03AC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47" creationId="{7DEC80F9-DFC6-48D5-8CCE-EBBC2A683109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48" creationId="{C026F581-B73D-47A7-9C2B-9F0EFC7E0798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49" creationId="{02ADF64F-B354-4AE3-86F0-97B6DB4CA5ED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50" creationId="{CB314BFD-0955-4574-B92B-91A48F3B11BA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51" creationId="{1DA3E186-F8DC-4668-8D17-306E980F60B1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52" creationId="{6E3CCC30-3C66-4963-850C-4C7F858AF5B3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53" creationId="{9393A0A9-286B-4F8E-96A4-D72AA032EF72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54" creationId="{C6EC591B-01FA-492A-BD83-FB7C3735D1F6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55" creationId="{F483A358-C460-4B7A-A592-107D4C98073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56" creationId="{658A162E-3710-49F9-A97B-8873786500C2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57" creationId="{40593A9D-ABC7-4C5F-B6FD-7B38184E5F20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58" creationId="{FB73E8A7-B3B2-4D65-B37F-C58DF8672CA4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59" creationId="{DA588482-B32C-42BF-BAA3-4D1A04C458E3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60" creationId="{783D4435-FA1C-4757-BA44-E1BCB1DBFC14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61" creationId="{D659ECF1-840D-4D66-A857-A00CF606ACC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62" creationId="{7C78F725-7A84-42A8-AF82-BFA7F9B3977C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63" creationId="{6A7B2416-748B-41EE-B12A-5646B15FECC3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64" creationId="{456EB160-E685-4984-BBBB-3554173720D0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65" creationId="{6B5FE90F-AC49-49C3-9050-8160803AE46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66" creationId="{27B73F3C-152C-486D-B73B-9E627E845FD8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67" creationId="{A6D49BB2-A117-44AE-8236-D90A2D215ABD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68" creationId="{6A4B56B1-E47F-4F10-8E1A-386CD4E5F02A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69" creationId="{9F711BFE-F3A7-428B-9D38-63AFD88E4898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70" creationId="{E3DBFA73-A6BB-463E-89DA-FDB90668F565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71" creationId="{3B256661-C266-4694-9EF0-DCC2EACDE1DA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72" creationId="{B191EA6F-8D06-4930-BC86-FDF4BA446699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73" creationId="{55CA2920-265F-4A15-977E-07CB49705CBA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74" creationId="{9D6B134F-4C9F-45DA-813F-E0C10AF112F1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75" creationId="{5986EE78-5257-497F-A184-CDF8A7DD9048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76" creationId="{D106B35C-9271-4D7C-A394-6CD90AFDB966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77" creationId="{749905EC-4C91-4DF7-8FCC-265715103834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78" creationId="{F5ABC6EC-F443-497D-826C-6707160725B5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79" creationId="{073D2A92-EF5A-48F2-9EB9-87EFC08985AE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80" creationId="{5BE00807-0821-4FA3-9B8A-D2F43A3C1BAC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81" creationId="{B6B21B0F-9376-4D5F-966D-EB66A17F4727}"/>
          </ac:spMkLst>
        </pc:spChg>
        <pc:spChg chg="mod">
          <ac:chgData name="Valentina Martinez Gonzalez" userId="02768b9b-8035-4af2-953d-6e44398e0e36" providerId="ADAL" clId="{3F74547A-0F25-427D-96F2-E2CDF1C1853C}" dt="2021-07-01T23:26:34.345" v="373"/>
          <ac:spMkLst>
            <pc:docMk/>
            <pc:sldMk cId="0" sldId="277"/>
            <ac:spMk id="182" creationId="{7F377936-AD36-4480-980C-11D2D4FCD119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84" creationId="{47A1F7FC-5D83-4A55-9654-36537065B776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85" creationId="{C3D1EEE0-2B12-4DDF-9120-C70DB46F3727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86" creationId="{B04CC3AD-5F84-44F9-BA2F-6178981753F6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87" creationId="{48B76D82-01C9-4887-B21B-181508CA1C37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88" creationId="{FCE40733-3112-4AC3-BC07-F7849A62A9D8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89" creationId="{BA4EC6B4-A524-4887-A75C-3E32ED4A391A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90" creationId="{8967211B-BBDB-4820-8529-80AB64977939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91" creationId="{7CFDE8C7-AA0E-4E59-BEBC-2D27C462C9AB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92" creationId="{58EB2E63-AA61-415B-A651-5DB7FE16E6E1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93" creationId="{0042836A-6843-4AC1-9A09-39BF6BD9BAE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94" creationId="{1F8CDD52-B0C3-4ABF-B613-2E55C3586B6A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95" creationId="{A309AACD-97A9-42A8-BE4C-C7EDDFC84ADF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96" creationId="{3C59130B-1CBA-4C1D-9FB0-62A9339B67AC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97" creationId="{AD792680-90FB-4A87-857C-3AD8FF91887B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98" creationId="{9C528C40-0A42-4114-935E-43D19A74AE5F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199" creationId="{EFF97C5D-759C-428B-8E03-6989D9B94F50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00" creationId="{9DB5C127-4A85-485B-8AC8-2FA44FB4948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01" creationId="{3D996104-D3A4-4BA3-8851-EDF5428454C5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02" creationId="{89E70058-309A-4DBE-8EBE-6B76E46EB068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03" creationId="{48346041-6B1D-445F-998C-ABE620F771C8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04" creationId="{51D3ACC5-3A95-4F6E-A13B-9042C86513FA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05" creationId="{C2D09C5B-A656-4B4E-A11B-CDA94537ABE0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06" creationId="{25E71CE3-7F2A-473F-AA6B-7D68F0DD3EAC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07" creationId="{5F6B17A7-36BD-4BD3-A0FF-C716AAEFE19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08" creationId="{E383D320-3101-4666-8D7D-FAC037D5160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09" creationId="{FE1DC1BD-E95A-4CC7-87FA-3C898F68F13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10" creationId="{F6258156-3CF1-453E-80EF-80D4CF980673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11" creationId="{31E58028-FF99-4EB2-9B76-F21115641A88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12" creationId="{AB2955D1-6C58-448C-BA68-122F8216CFCD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13" creationId="{C8F1BFAA-B4EE-4A48-8FB0-44580BD92B90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14" creationId="{33F56F11-2125-4776-AC79-E6FDB246BF94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15" creationId="{64AAC3DB-000A-422C-895F-AA5E4C0FB3C5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16" creationId="{EC1DAE09-0CD8-4A6E-9EDE-C20EE1D0224D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17" creationId="{024C5CEB-8953-43F5-9B5E-CD22172EBAB1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18" creationId="{D0741039-DB5F-472B-9A53-BF30D32F480B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19" creationId="{47BD492C-6B52-4CBB-BEB4-02DB91EB68A5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20" creationId="{798628F9-6710-4BB3-B41D-5D4AE45F163E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21" creationId="{7998FE8F-E18B-4C2C-ACC4-61115A7BFC90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22" creationId="{9E83D148-264E-43D4-A304-84B35D028C8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23" creationId="{DD90C8DD-9486-43E9-BD87-65094EB10F5B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24" creationId="{6001011C-5479-4130-9570-B354B2171273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25" creationId="{D1FBC95E-2938-483F-8181-860AC23E0625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26" creationId="{7D376C55-61D4-41DF-BD42-3E664A420B9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27" creationId="{5C2A062D-6483-433A-8E94-7E903893508E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28" creationId="{FB3792B8-4DB3-434F-9AB5-5501A0192E23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29" creationId="{39998D27-9E38-4627-AD45-788FFE1147B0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30" creationId="{2ED496F8-2861-4827-8532-19F78EE55DEB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31" creationId="{1FB5DA28-5372-41D6-94AB-5D7F7486A808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32" creationId="{18691ED0-C1B3-4E54-B9FC-C7D539E5448D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33" creationId="{F770EF79-8CE9-4E01-9EC1-3A723EFC3E01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34" creationId="{2E6E529C-2ADA-4778-8EC7-0CB18FF8FD2E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35" creationId="{310C0C7C-F59C-43C9-9203-141B553CDB6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36" creationId="{21089884-DEE6-4147-A844-1608DF70DBA5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37" creationId="{6BDDDB34-AD26-4A6B-B42E-600B90C6ABDE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38" creationId="{336CCD22-E8CA-4443-81E7-25F3816F2E7F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39" creationId="{62B57D5D-C4BE-439E-B3CA-418DE4639068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40" creationId="{30123057-BBBA-44E8-B8A5-8413483F2811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41" creationId="{3AF34FB6-126A-4989-A334-4EF7B2CA6A60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42" creationId="{E326EF67-91C9-4671-A88C-801D4F79C359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43" creationId="{20259F73-EF23-4FD0-B5B2-40075F646D88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44" creationId="{5537DBA0-25D7-4CCA-9093-A267236E3EBD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45" creationId="{02C0DBF6-4553-4CF7-B085-6D2E63339CB6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46" creationId="{E0C6F622-C201-4DCD-B463-87CDC64BC02D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47" creationId="{B9C66565-EE51-4BD8-B6B5-B57F3327AE3A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48" creationId="{F5209BAF-AA13-4593-BC46-35A2BF15704A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49" creationId="{E5AE61EA-748D-429A-8CC4-67BC4504765A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50" creationId="{CA98097F-575B-4BC6-9BCB-79C5F3D4125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51" creationId="{08200F77-741C-4A20-A4E4-5C4B57B8BC54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52" creationId="{0396787D-9549-45C9-8E4A-11C24F09F8E4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53" creationId="{675396B0-3344-47F1-95B2-22C5F8C37B99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54" creationId="{F2447C5A-8F9F-4720-9430-1A87FF47911C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55" creationId="{B720730C-A914-488C-9652-BE682E3072CA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56" creationId="{50B2DFFA-82D6-48C1-9AF4-B150ED2E0AF3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57" creationId="{CEBEE0DE-6425-4E5F-9C01-5E44EBA1D79C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58" creationId="{272544AD-346C-4F88-B3F1-C64B42A7AF94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59" creationId="{5D4E6276-569F-46DB-B08B-C91C8A49131A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60" creationId="{C52EAA86-8816-44E5-9AAA-B3B010E134BB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61" creationId="{678F0D59-4445-43D3-9C33-969179D753E5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62" creationId="{1B8AE5A9-FA98-4851-9479-FA3E1AAAEBBB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63" creationId="{51C9B6AD-2572-4B33-9778-1EB1A9EC9F38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64" creationId="{E4FBCAA8-D8D9-464E-8445-569B2FF06B0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65" creationId="{B38B741B-AF1D-46D9-BC36-58E1030DCF7B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66" creationId="{FC577F74-D6F9-46C2-A9A3-6E5D45D0182C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67" creationId="{E30E6F00-938A-48A0-8D5A-A3F08BC91FC4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68" creationId="{0BC0F396-FE07-4D30-B497-F5C07574A23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69" creationId="{E4F8773F-00E8-489A-8621-1E0AD28F6BF2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70" creationId="{90182037-2F3D-4963-90DD-62BA15F7169F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71" creationId="{7B6D3113-3550-4494-B4F4-734CBE818684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72" creationId="{90300574-CB20-434B-AD68-E7C0B756D47A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73" creationId="{0C835CD6-4872-43B9-A66A-08201EB7DF66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74" creationId="{A8CA61F5-F0D8-45AF-9F18-4D24FDFC034A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75" creationId="{31C9D01A-B893-4BAC-A4EA-01BDC0280483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76" creationId="{1BB96D9F-E64C-4969-9060-638DCDA8D4DD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77" creationId="{55E14167-6393-4810-BFC4-E9475B5FB410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78" creationId="{ACE54D16-6BAF-4E12-8916-780FAEDEBD1F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79" creationId="{BD2F4DD7-690B-4816-BDDD-0AED031758C1}"/>
          </ac:spMkLst>
        </pc:spChg>
        <pc:spChg chg="mod">
          <ac:chgData name="Valentina Martinez Gonzalez" userId="02768b9b-8035-4af2-953d-6e44398e0e36" providerId="ADAL" clId="{3F74547A-0F25-427D-96F2-E2CDF1C1853C}" dt="2021-07-01T23:26:36.955" v="377"/>
          <ac:spMkLst>
            <pc:docMk/>
            <pc:sldMk cId="0" sldId="277"/>
            <ac:spMk id="280" creationId="{C0D2F9E6-1D35-4EB2-9329-33C574DBE5E8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82" creationId="{AA6FC99C-B4F8-4851-8C97-53B87F541EA1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83" creationId="{330FD21B-24F9-4D31-8D11-606077FD24ED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84" creationId="{130C49BD-356B-47AA-8B1F-1EC856AA71D3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85" creationId="{F2D9601F-952C-45EC-9739-B557784ED051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86" creationId="{92CFFB15-1060-4704-B8A6-C6B545F6D782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87" creationId="{656102E6-3312-4682-918A-BB8E69E2A491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88" creationId="{D481E77D-ACF2-4395-8A43-3F1F7F4AD348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89" creationId="{781F1B55-E63B-40BA-B7C7-B160043F8BD7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90" creationId="{7993F355-573E-4C10-A285-69FC4C5B410C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91" creationId="{9E29EB57-B931-4584-BCF6-14C6D22FA5D1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92" creationId="{EAAF9358-B868-46F4-8098-6B6235B53419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93" creationId="{19E0BBE7-E4BC-4A6F-AC65-B84DE74E32EA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94" creationId="{3D0CE22B-C979-4149-87A3-E7571D3DB84C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95" creationId="{0F93C6AC-0093-4F74-8565-97FC846573A7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96" creationId="{094518B4-F55C-4ABD-BF8B-C5B9B684BA67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97" creationId="{1C9FAE9D-5AA7-4795-9C80-3A96AAB053DE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98" creationId="{C49DC3A0-4792-49F2-84B2-B40EBF2836D1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299" creationId="{F3CD694A-51D9-4991-BF2B-7EDC2FAA48AD}"/>
          </ac:spMkLst>
        </pc:spChg>
        <pc:spChg chg="mod">
          <ac:chgData name="Valentina Martinez Gonzalez" userId="02768b9b-8035-4af2-953d-6e44398e0e36" providerId="ADAL" clId="{3F74547A-0F25-427D-96F2-E2CDF1C1853C}" dt="2021-07-01T23:29:21.495" v="380"/>
          <ac:spMkLst>
            <pc:docMk/>
            <pc:sldMk cId="0" sldId="277"/>
            <ac:spMk id="300" creationId="{1DDFB3B0-CB46-4AC6-AF69-3AB3BE9EA8E7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02" creationId="{022B1BB8-50E7-44B4-8673-68DB1DE23CDC}"/>
          </ac:spMkLst>
        </pc:spChg>
        <pc:spChg chg="add del mod">
          <ac:chgData name="Valentina Martinez Gonzalez" userId="02768b9b-8035-4af2-953d-6e44398e0e36" providerId="ADAL" clId="{3F74547A-0F25-427D-96F2-E2CDF1C1853C}" dt="2021-07-01T23:33:45.308" v="409" actId="21"/>
          <ac:spMkLst>
            <pc:docMk/>
            <pc:sldMk cId="0" sldId="277"/>
            <ac:spMk id="303" creationId="{8F1CEB9F-2CAE-4F8D-A1F3-FEFC2AAE0884}"/>
          </ac:spMkLst>
        </pc:spChg>
        <pc:spChg chg="add del mod">
          <ac:chgData name="Valentina Martinez Gonzalez" userId="02768b9b-8035-4af2-953d-6e44398e0e36" providerId="ADAL" clId="{3F74547A-0F25-427D-96F2-E2CDF1C1853C}" dt="2021-07-01T23:33:45.308" v="409" actId="21"/>
          <ac:spMkLst>
            <pc:docMk/>
            <pc:sldMk cId="0" sldId="277"/>
            <ac:spMk id="304" creationId="{6A3ED78C-55A0-4609-A374-DC3417ABF2E3}"/>
          </ac:spMkLst>
        </pc:spChg>
        <pc:spChg chg="add del mod">
          <ac:chgData name="Valentina Martinez Gonzalez" userId="02768b9b-8035-4af2-953d-6e44398e0e36" providerId="ADAL" clId="{3F74547A-0F25-427D-96F2-E2CDF1C1853C}" dt="2021-07-01T23:33:45.308" v="409" actId="21"/>
          <ac:spMkLst>
            <pc:docMk/>
            <pc:sldMk cId="0" sldId="277"/>
            <ac:spMk id="305" creationId="{2EB0DD9B-64C7-459A-A0F2-13ECC10C93F8}"/>
          </ac:spMkLst>
        </pc:spChg>
        <pc:spChg chg="add del mod">
          <ac:chgData name="Valentina Martinez Gonzalez" userId="02768b9b-8035-4af2-953d-6e44398e0e36" providerId="ADAL" clId="{3F74547A-0F25-427D-96F2-E2CDF1C1853C}" dt="2021-07-01T23:33:45.308" v="409" actId="21"/>
          <ac:spMkLst>
            <pc:docMk/>
            <pc:sldMk cId="0" sldId="277"/>
            <ac:spMk id="306" creationId="{EB6C6B02-90D4-4EEB-9BBD-B7E1EA7B7608}"/>
          </ac:spMkLst>
        </pc:spChg>
        <pc:spChg chg="add del mod">
          <ac:chgData name="Valentina Martinez Gonzalez" userId="02768b9b-8035-4af2-953d-6e44398e0e36" providerId="ADAL" clId="{3F74547A-0F25-427D-96F2-E2CDF1C1853C}" dt="2021-07-01T23:33:45.308" v="409" actId="21"/>
          <ac:spMkLst>
            <pc:docMk/>
            <pc:sldMk cId="0" sldId="277"/>
            <ac:spMk id="307" creationId="{E0E2F571-D588-4E74-8923-5EAB59D62AF5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08" creationId="{B966F490-58E4-4D1E-9C2F-F62945C277EF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09" creationId="{51BC2321-3B07-4561-92A4-161B955564DA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10" creationId="{CD71236B-0339-459B-AFF6-6A7897639B1B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11" creationId="{F1F34870-DF75-4FA1-AC27-C32D31FEF199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12" creationId="{3AB7AF3F-431A-4288-B250-CE13709844F5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13" creationId="{D2952DA0-A1B2-4412-A754-7C733677B78C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14" creationId="{DAB5DEF7-24DF-4C1C-AA25-D3AAD97B7079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15" creationId="{29872FA6-6BCD-4A47-A4A2-C400243B7037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16" creationId="{0D8FB476-47F0-4B20-B184-AD8B14FF2A4F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17" creationId="{B36C11B8-3814-44E1-A650-95884F88EAD2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18" creationId="{887AFDB6-8A55-4EBB-BAE9-A9BA386F0778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19" creationId="{3058F960-810F-46E1-955D-CA18AFF11B9E}"/>
          </ac:spMkLst>
        </pc:spChg>
        <pc:spChg chg="mod">
          <ac:chgData name="Valentina Martinez Gonzalez" userId="02768b9b-8035-4af2-953d-6e44398e0e36" providerId="ADAL" clId="{3F74547A-0F25-427D-96F2-E2CDF1C1853C}" dt="2021-07-01T23:29:23.609" v="382"/>
          <ac:spMkLst>
            <pc:docMk/>
            <pc:sldMk cId="0" sldId="277"/>
            <ac:spMk id="320" creationId="{B3D3CBB7-2012-40A6-8B55-9F4EF1077513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22" creationId="{B5522D6B-E252-4FC2-B71E-6849EA39EDC5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23" creationId="{A7D68104-E5E9-443B-A3D1-4879800775E3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24" creationId="{EBA0A64B-E6E8-4826-BD8F-FB5AC08C2C98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25" creationId="{EE37CC5E-545F-41C6-B000-10E82A9530E5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26" creationId="{A7544375-4E61-45B4-B93F-EC71E38EE8E9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27" creationId="{B4A4F300-3B7B-4238-8234-E76F2B9F455B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28" creationId="{79A1A24E-B4B5-42F7-A5EC-BE9AD4CCE222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29" creationId="{10DE1ECA-C64C-4457-B56A-F8E5DB7D4412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31" creationId="{6A399656-6CDE-4DF1-9C97-F735BB86F989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32" creationId="{A5698138-4334-4D85-86EB-EF21D15CAC9C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33" creationId="{BAB59FAC-D434-4409-81AD-EA5F34F65B47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34" creationId="{3DAF740B-48E4-4B73-AB99-001580BB787C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35" creationId="{107BEA38-D95D-40AE-AF26-BB14F0F28E41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36" creationId="{F29FFDC2-4A86-4E52-A960-097803E68633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37" creationId="{71F54D8C-A6A8-4879-9F3F-124446181910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38" creationId="{CF8CE998-9116-44EC-948B-6780970F52AA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39" creationId="{BF11C2BE-767F-4824-B061-A9F3B0F0AEFF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40" creationId="{5677227D-7889-46C2-B937-31CC90F875BB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41" creationId="{0A01E1E3-8D89-4C8C-BFE7-CE5DB11C66A5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42" creationId="{05FD8649-7872-4E2E-AD4B-65686A7FF903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43" creationId="{71A06D53-B8E8-4BCE-AF06-585B983C692B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44" creationId="{BDE008B1-0298-4B78-90A0-E68002C5D32A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45" creationId="{7EEF07F7-5C55-4EE2-AFAE-91611B3BD3EE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46" creationId="{9FAE878D-4509-430F-A258-DE1787575501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47" creationId="{AFC494F3-7CC9-4C4B-992B-E78109D30171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48" creationId="{2F177F50-2B76-48F7-96FE-0D791EF9FBEE}"/>
          </ac:spMkLst>
        </pc:spChg>
        <pc:spChg chg="mod">
          <ac:chgData name="Valentina Martinez Gonzalez" userId="02768b9b-8035-4af2-953d-6e44398e0e36" providerId="ADAL" clId="{3F74547A-0F25-427D-96F2-E2CDF1C1853C}" dt="2021-07-01T23:32:41.173" v="399"/>
          <ac:spMkLst>
            <pc:docMk/>
            <pc:sldMk cId="0" sldId="277"/>
            <ac:spMk id="349" creationId="{C9D2A9AE-FA2C-4BFF-9225-1AF68F373020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51" creationId="{B196B93C-16F2-4C0D-B0A5-675783345C6D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52" creationId="{F173B506-A07B-4ABB-A834-FB45BD3D3ED7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53" creationId="{76F0CBF2-5FB5-46AA-A042-1F381B37DDFA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54" creationId="{9B4CFF1E-4200-4BD9-903B-62AB75CED908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55" creationId="{AB762587-FF42-4129-ACC4-AC6FE9F5E035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56" creationId="{24372EF1-A414-413B-A383-375D994F42D0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57" creationId="{1062AA19-6305-4760-AE8A-C10EE1074282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58" creationId="{CE4800E1-54C4-43A7-8C88-0AB11C4CC4E9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60" creationId="{813043AF-7B5F-4B0D-9B5B-EA93BA3573FF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61" creationId="{154D99DF-3BAE-4091-ADC0-8CA10260E9E4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62" creationId="{BBEF9A9F-3ADF-4909-A520-3DCC81343597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63" creationId="{06436F45-0F90-41C9-B99C-8273674B6611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64" creationId="{C76BF3E4-230D-476F-AEEE-201EDCFF539E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65" creationId="{FA55952C-5946-493F-AA1A-0E2688F1A0D7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66" creationId="{0F5EAAA2-581A-4F2F-B6C4-FB81BCC4D5E5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67" creationId="{913DFFEC-633C-48C3-A56A-FB86981253BA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68" creationId="{EEDAD63D-561D-4A44-9272-BD8625070487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69" creationId="{1085687A-359D-4437-88D1-A2CB711E1F59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70" creationId="{2E42A761-B6E7-4D3B-968C-45C6DCC457FD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71" creationId="{A63B1C41-1770-4EA6-8087-DDEC1AD34149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72" creationId="{0915414B-F77B-4798-855A-C9FCBC89E4DF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73" creationId="{19825B22-5B47-4201-80CE-28BA7EFB98A4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74" creationId="{2795ADC7-0ECE-483F-AEDA-484AA4AB20C8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75" creationId="{B87C89AC-2227-4D73-8F0D-2A5CA098DA0B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76" creationId="{655DA7CC-F560-4C99-A7E6-F79EC3A3EBCB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77" creationId="{4CAF7275-A2E3-43A9-AE5D-069C1304DA94}"/>
          </ac:spMkLst>
        </pc:spChg>
        <pc:spChg chg="mod">
          <ac:chgData name="Valentina Martinez Gonzalez" userId="02768b9b-8035-4af2-953d-6e44398e0e36" providerId="ADAL" clId="{3F74547A-0F25-427D-96F2-E2CDF1C1853C}" dt="2021-07-01T23:32:45.578" v="403"/>
          <ac:spMkLst>
            <pc:docMk/>
            <pc:sldMk cId="0" sldId="277"/>
            <ac:spMk id="378" creationId="{36A3A0BA-18F0-49FE-9CB4-B3313B0F42E7}"/>
          </ac:spMkLst>
        </pc:spChg>
        <pc:spChg chg="add del mod">
          <ac:chgData name="Valentina Martinez Gonzalez" userId="02768b9b-8035-4af2-953d-6e44398e0e36" providerId="ADAL" clId="{3F74547A-0F25-427D-96F2-E2CDF1C1853C}" dt="2021-07-01T23:40:09.868" v="481" actId="14100"/>
          <ac:spMkLst>
            <pc:docMk/>
            <pc:sldMk cId="0" sldId="277"/>
            <ac:spMk id="379" creationId="{909D9A78-2426-4E3C-9889-E9FE231B0442}"/>
          </ac:spMkLst>
        </pc:spChg>
        <pc:spChg chg="add del mod">
          <ac:chgData name="Valentina Martinez Gonzalez" userId="02768b9b-8035-4af2-953d-6e44398e0e36" providerId="ADAL" clId="{3F74547A-0F25-427D-96F2-E2CDF1C1853C}" dt="2021-07-01T23:40:09.868" v="481" actId="14100"/>
          <ac:spMkLst>
            <pc:docMk/>
            <pc:sldMk cId="0" sldId="277"/>
            <ac:spMk id="380" creationId="{8D50AE9A-188D-4580-8DA0-315220AEA0AC}"/>
          </ac:spMkLst>
        </pc:spChg>
        <pc:spChg chg="add del mod">
          <ac:chgData name="Valentina Martinez Gonzalez" userId="02768b9b-8035-4af2-953d-6e44398e0e36" providerId="ADAL" clId="{3F74547A-0F25-427D-96F2-E2CDF1C1853C}" dt="2021-07-01T23:40:09.868" v="481" actId="14100"/>
          <ac:spMkLst>
            <pc:docMk/>
            <pc:sldMk cId="0" sldId="277"/>
            <ac:spMk id="381" creationId="{704CB70D-F302-42ED-8B06-317BCEB728C8}"/>
          </ac:spMkLst>
        </pc:spChg>
        <pc:spChg chg="add del mod">
          <ac:chgData name="Valentina Martinez Gonzalez" userId="02768b9b-8035-4af2-953d-6e44398e0e36" providerId="ADAL" clId="{3F74547A-0F25-427D-96F2-E2CDF1C1853C}" dt="2021-07-01T23:41:10.983" v="498" actId="14100"/>
          <ac:spMkLst>
            <pc:docMk/>
            <pc:sldMk cId="0" sldId="277"/>
            <ac:spMk id="382" creationId="{ADBC9E76-7590-43F0-AF1F-C6E8A871F393}"/>
          </ac:spMkLst>
        </pc:spChg>
        <pc:spChg chg="add del mod">
          <ac:chgData name="Valentina Martinez Gonzalez" userId="02768b9b-8035-4af2-953d-6e44398e0e36" providerId="ADAL" clId="{3F74547A-0F25-427D-96F2-E2CDF1C1853C}" dt="2021-07-01T23:41:11.569" v="499" actId="14100"/>
          <ac:spMkLst>
            <pc:docMk/>
            <pc:sldMk cId="0" sldId="277"/>
            <ac:spMk id="383" creationId="{EF0AAFA3-280A-4C98-834C-703BCC246932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85" creationId="{D8679F56-FD10-4E5F-A906-8B6008EDE905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86" creationId="{65A66A6C-9A2E-49D5-8CBD-9BCF2254A298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87" creationId="{91140AED-7418-40AA-A0A3-0C4F68A5B982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88" creationId="{D0EBA0CF-7FAA-48DB-A724-6869C463BFCF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89" creationId="{0B4914EC-9241-41CE-938A-1F3ECB31E014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90" creationId="{C30A3B76-1F2F-42CA-8481-0B7B24068530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91" creationId="{3CB3B8F6-3006-400A-BDCF-72F8078F8015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92" creationId="{082887C9-0AD3-41F0-A8C2-880AFC1A47CA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94" creationId="{12DD5D54-4C91-4F51-8952-5142DE1AAC02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95" creationId="{2F93B240-487D-46E2-8367-20CCC7133BEF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96" creationId="{EB504CEB-7F27-42F5-9D42-D0D917DC3FC1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97" creationId="{7947756F-DC11-451D-B919-3EF44533887F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98" creationId="{DFBEAE06-31AE-490C-845E-7E806156F43A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399" creationId="{B808A77C-3A8C-4CA7-B09F-BFBD079790F7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00" creationId="{4A4E0B31-DADE-4241-9AA1-0CF896812F29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01" creationId="{A646D8F6-3B48-42A6-94AD-A1BBA5D392BB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02" creationId="{61F525B1-0B31-4BA5-B820-C0A5AE753E77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03" creationId="{2C3091F8-84D8-4885-8259-F933B29E3C94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04" creationId="{28AA5A67-2003-4E4C-AA76-C893D92C3487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05" creationId="{226562DB-278F-4C7E-9815-4E1591A55EC3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06" creationId="{6D87312B-3F78-486B-89CD-4D35B6A9C9DF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07" creationId="{F4326256-3FF7-4FEC-88B7-3D7212B851CE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08" creationId="{4D94F406-416F-45F5-A5C9-35440CDC9162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09" creationId="{F3995449-8306-4192-8B75-E7E1E531D94D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10" creationId="{9FA11223-78FE-4837-BCB1-3215563FEF33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11" creationId="{CC9161A2-4B04-4CDA-9609-FB4CB8E46894}"/>
          </ac:spMkLst>
        </pc:spChg>
        <pc:spChg chg="mod">
          <ac:chgData name="Valentina Martinez Gonzalez" userId="02768b9b-8035-4af2-953d-6e44398e0e36" providerId="ADAL" clId="{3F74547A-0F25-427D-96F2-E2CDF1C1853C}" dt="2021-07-01T23:34:10.819" v="413"/>
          <ac:spMkLst>
            <pc:docMk/>
            <pc:sldMk cId="0" sldId="277"/>
            <ac:spMk id="412" creationId="{58B56F18-13BF-44CB-9DE5-68B2AE1A3451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14" creationId="{CFC5F30F-BE32-46AA-A5D1-38AD292EAC33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15" creationId="{AA1E2448-F7F3-48C9-8652-A5D1CA49F002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16" creationId="{8A3D4AD0-8DFA-488A-BE2B-D00BCBDBCD0D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17" creationId="{802BF7C0-272B-425D-A30E-CAC0533081B3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18" creationId="{E0E9873E-51C6-4343-994C-F05CDD4258BF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19" creationId="{B513FCE8-65FA-4721-A427-C99586317DB7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20" creationId="{B1B83B4C-B2CA-4C30-8531-185F08665055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21" creationId="{CFC990F1-0FE3-4F45-B445-5479D2D6F9E9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23" creationId="{C3766D38-89AE-4361-897A-19FD58E9AC8D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24" creationId="{85CCE1D1-95D3-4C28-A4EC-373C0A3BB375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25" creationId="{7E14607C-F267-4ACF-9E8E-A16B6D297E2D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26" creationId="{CEEDB9C9-B576-43D4-AD3F-D66E3C99E173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27" creationId="{388CE40A-ED22-428C-A5E8-5E99AEA6F4D2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28" creationId="{2D6BFBD1-D2CA-4967-ACE0-41ACB7BD1D13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29" creationId="{7451D581-DA9F-4C83-B80E-994E072351AC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30" creationId="{144CEA9D-EAB8-4810-B238-8EBD7816BBFF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31" creationId="{F76775BD-77F7-4E70-833E-A9A25D11EB7D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32" creationId="{9AB5DC6A-E875-4D05-96C1-212EDD33840E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33" creationId="{63E83806-6ADB-43E0-B0FB-8DA991D91725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34" creationId="{4AFA4526-C06D-4C3C-B0D5-D273229AC2CC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35" creationId="{7D5F261D-F8D9-46EE-A32D-C16E1E877373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36" creationId="{F40A33CA-3AFE-4106-ABDA-B44BCFD653A4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37" creationId="{FD9B7206-0E5C-48A0-B726-75BF69288132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38" creationId="{2FE26D8C-664B-41C7-8F51-3374F89351FC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39" creationId="{231F3E9D-2C46-48AA-8645-8D440F16B6AF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40" creationId="{3CFAAE78-1472-40C1-9A51-B0309E2AC303}"/>
          </ac:spMkLst>
        </pc:spChg>
        <pc:spChg chg="mod">
          <ac:chgData name="Valentina Martinez Gonzalez" userId="02768b9b-8035-4af2-953d-6e44398e0e36" providerId="ADAL" clId="{3F74547A-0F25-427D-96F2-E2CDF1C1853C}" dt="2021-07-01T23:34:12.625" v="417"/>
          <ac:spMkLst>
            <pc:docMk/>
            <pc:sldMk cId="0" sldId="277"/>
            <ac:spMk id="441" creationId="{A1B1A6AA-02B6-41A9-8375-24341246A3B8}"/>
          </ac:spMkLst>
        </pc:spChg>
        <pc:spChg chg="add del mod">
          <ac:chgData name="Valentina Martinez Gonzalez" userId="02768b9b-8035-4af2-953d-6e44398e0e36" providerId="ADAL" clId="{3F74547A-0F25-427D-96F2-E2CDF1C1853C}" dt="2021-07-01T23:35:08.186" v="433"/>
          <ac:spMkLst>
            <pc:docMk/>
            <pc:sldMk cId="0" sldId="277"/>
            <ac:spMk id="442" creationId="{7DF02D8D-F996-48FB-993F-FAEF2E9C4B73}"/>
          </ac:spMkLst>
        </pc:spChg>
        <pc:spChg chg="add del mod">
          <ac:chgData name="Valentina Martinez Gonzalez" userId="02768b9b-8035-4af2-953d-6e44398e0e36" providerId="ADAL" clId="{3F74547A-0F25-427D-96F2-E2CDF1C1853C}" dt="2021-07-01T23:35:08.186" v="433"/>
          <ac:spMkLst>
            <pc:docMk/>
            <pc:sldMk cId="0" sldId="277"/>
            <ac:spMk id="443" creationId="{CF6A933B-FB4A-4C92-9E6E-281109B5DDC0}"/>
          </ac:spMkLst>
        </pc:spChg>
        <pc:spChg chg="add del mod">
          <ac:chgData name="Valentina Martinez Gonzalez" userId="02768b9b-8035-4af2-953d-6e44398e0e36" providerId="ADAL" clId="{3F74547A-0F25-427D-96F2-E2CDF1C1853C}" dt="2021-07-01T23:35:08.186" v="433"/>
          <ac:spMkLst>
            <pc:docMk/>
            <pc:sldMk cId="0" sldId="277"/>
            <ac:spMk id="444" creationId="{1421EC64-B051-4218-9F8B-A28387DAE4D7}"/>
          </ac:spMkLst>
        </pc:spChg>
        <pc:spChg chg="add del mod">
          <ac:chgData name="Valentina Martinez Gonzalez" userId="02768b9b-8035-4af2-953d-6e44398e0e36" providerId="ADAL" clId="{3F74547A-0F25-427D-96F2-E2CDF1C1853C}" dt="2021-07-01T23:35:08.186" v="433"/>
          <ac:spMkLst>
            <pc:docMk/>
            <pc:sldMk cId="0" sldId="277"/>
            <ac:spMk id="445" creationId="{DCBC059B-E388-4A96-805D-C888AF43A253}"/>
          </ac:spMkLst>
        </pc:spChg>
        <pc:spChg chg="add del mod">
          <ac:chgData name="Valentina Martinez Gonzalez" userId="02768b9b-8035-4af2-953d-6e44398e0e36" providerId="ADAL" clId="{3F74547A-0F25-427D-96F2-E2CDF1C1853C}" dt="2021-07-01T23:35:08.186" v="433"/>
          <ac:spMkLst>
            <pc:docMk/>
            <pc:sldMk cId="0" sldId="277"/>
            <ac:spMk id="446" creationId="{FEBC4F5A-9D85-434A-B067-0DCCB42EA22B}"/>
          </ac:spMkLst>
        </pc:spChg>
        <pc:grpChg chg="add del mod">
          <ac:chgData name="Valentina Martinez Gonzalez" userId="02768b9b-8035-4af2-953d-6e44398e0e36" providerId="ADAL" clId="{3F74547A-0F25-427D-96F2-E2CDF1C1853C}" dt="2021-07-01T23:26:36.931" v="376"/>
          <ac:grpSpMkLst>
            <pc:docMk/>
            <pc:sldMk cId="0" sldId="277"/>
            <ac:grpSpMk id="45" creationId="{16D33D11-E834-4998-BAAB-8672E876FEE3}"/>
          </ac:grpSpMkLst>
        </pc:grpChg>
        <pc:grpChg chg="del">
          <ac:chgData name="Valentina Martinez Gonzalez" userId="02768b9b-8035-4af2-953d-6e44398e0e36" providerId="ADAL" clId="{3F74547A-0F25-427D-96F2-E2CDF1C1853C}" dt="2021-07-01T23:26:33.979" v="372" actId="478"/>
          <ac:grpSpMkLst>
            <pc:docMk/>
            <pc:sldMk cId="0" sldId="277"/>
            <ac:grpSpMk id="108" creationId="{BCB44C06-4B3C-4A46-974A-731486362167}"/>
          </ac:grpSpMkLst>
        </pc:grpChg>
        <pc:grpChg chg="add del mod">
          <ac:chgData name="Valentina Martinez Gonzalez" userId="02768b9b-8035-4af2-953d-6e44398e0e36" providerId="ADAL" clId="{3F74547A-0F25-427D-96F2-E2CDF1C1853C}" dt="2021-07-01T23:28:54.306" v="379" actId="478"/>
          <ac:grpSpMkLst>
            <pc:docMk/>
            <pc:sldMk cId="0" sldId="277"/>
            <ac:grpSpMk id="183" creationId="{767A5F67-ECE6-4515-BE5A-59790B72C2FF}"/>
          </ac:grpSpMkLst>
        </pc:grpChg>
        <pc:grpChg chg="add del mod">
          <ac:chgData name="Valentina Martinez Gonzalez" userId="02768b9b-8035-4af2-953d-6e44398e0e36" providerId="ADAL" clId="{3F74547A-0F25-427D-96F2-E2CDF1C1853C}" dt="2021-07-01T23:29:23.598" v="381"/>
          <ac:grpSpMkLst>
            <pc:docMk/>
            <pc:sldMk cId="0" sldId="277"/>
            <ac:grpSpMk id="281" creationId="{2E53D5FE-A80B-4B34-87E3-A3577850FC0B}"/>
          </ac:grpSpMkLst>
        </pc:grpChg>
        <pc:grpChg chg="add del mod">
          <ac:chgData name="Valentina Martinez Gonzalez" userId="02768b9b-8035-4af2-953d-6e44398e0e36" providerId="ADAL" clId="{3F74547A-0F25-427D-96F2-E2CDF1C1853C}" dt="2021-07-01T23:34:00.572" v="412" actId="478"/>
          <ac:grpSpMkLst>
            <pc:docMk/>
            <pc:sldMk cId="0" sldId="277"/>
            <ac:grpSpMk id="301" creationId="{C2927EA2-6E06-46E3-9A8D-C3287E48B41E}"/>
          </ac:grpSpMkLst>
        </pc:grpChg>
        <pc:grpChg chg="add del mod">
          <ac:chgData name="Valentina Martinez Gonzalez" userId="02768b9b-8035-4af2-953d-6e44398e0e36" providerId="ADAL" clId="{3F74547A-0F25-427D-96F2-E2CDF1C1853C}" dt="2021-07-01T23:32:45.569" v="402"/>
          <ac:grpSpMkLst>
            <pc:docMk/>
            <pc:sldMk cId="0" sldId="277"/>
            <ac:grpSpMk id="321" creationId="{716FFA7F-9462-49B1-B1DC-EB5B2F0398BA}"/>
          </ac:grpSpMkLst>
        </pc:grpChg>
        <pc:grpChg chg="mod">
          <ac:chgData name="Valentina Martinez Gonzalez" userId="02768b9b-8035-4af2-953d-6e44398e0e36" providerId="ADAL" clId="{3F74547A-0F25-427D-96F2-E2CDF1C1853C}" dt="2021-07-01T23:32:41.173" v="399"/>
          <ac:grpSpMkLst>
            <pc:docMk/>
            <pc:sldMk cId="0" sldId="277"/>
            <ac:grpSpMk id="330" creationId="{A017D09A-76EC-494E-8A7E-90DA35BEA156}"/>
          </ac:grpSpMkLst>
        </pc:grpChg>
        <pc:grpChg chg="add del mod">
          <ac:chgData name="Valentina Martinez Gonzalez" userId="02768b9b-8035-4af2-953d-6e44398e0e36" providerId="ADAL" clId="{3F74547A-0F25-427D-96F2-E2CDF1C1853C}" dt="2021-07-01T23:33:10.761" v="406"/>
          <ac:grpSpMkLst>
            <pc:docMk/>
            <pc:sldMk cId="0" sldId="277"/>
            <ac:grpSpMk id="350" creationId="{E4A23041-7488-4DB2-A743-FB51488DAB67}"/>
          </ac:grpSpMkLst>
        </pc:grpChg>
        <pc:grpChg chg="mod">
          <ac:chgData name="Valentina Martinez Gonzalez" userId="02768b9b-8035-4af2-953d-6e44398e0e36" providerId="ADAL" clId="{3F74547A-0F25-427D-96F2-E2CDF1C1853C}" dt="2021-07-01T23:32:45.578" v="403"/>
          <ac:grpSpMkLst>
            <pc:docMk/>
            <pc:sldMk cId="0" sldId="277"/>
            <ac:grpSpMk id="359" creationId="{03B3579A-24CC-4D21-B5F0-EDC5E253012C}"/>
          </ac:grpSpMkLst>
        </pc:grpChg>
        <pc:grpChg chg="add del mod">
          <ac:chgData name="Valentina Martinez Gonzalez" userId="02768b9b-8035-4af2-953d-6e44398e0e36" providerId="ADAL" clId="{3F74547A-0F25-427D-96F2-E2CDF1C1853C}" dt="2021-07-01T23:34:12.612" v="416"/>
          <ac:grpSpMkLst>
            <pc:docMk/>
            <pc:sldMk cId="0" sldId="277"/>
            <ac:grpSpMk id="384" creationId="{75A0FE13-3194-4DF0-9DE6-A0919BE51424}"/>
          </ac:grpSpMkLst>
        </pc:grpChg>
        <pc:grpChg chg="mod">
          <ac:chgData name="Valentina Martinez Gonzalez" userId="02768b9b-8035-4af2-953d-6e44398e0e36" providerId="ADAL" clId="{3F74547A-0F25-427D-96F2-E2CDF1C1853C}" dt="2021-07-01T23:34:10.819" v="413"/>
          <ac:grpSpMkLst>
            <pc:docMk/>
            <pc:sldMk cId="0" sldId="277"/>
            <ac:grpSpMk id="393" creationId="{690ED400-FB63-48DA-A9B8-52918C19E600}"/>
          </ac:grpSpMkLst>
        </pc:grpChg>
        <pc:grpChg chg="add mod">
          <ac:chgData name="Valentina Martinez Gonzalez" userId="02768b9b-8035-4af2-953d-6e44398e0e36" providerId="ADAL" clId="{3F74547A-0F25-427D-96F2-E2CDF1C1853C}" dt="2021-07-01T23:40:22.444" v="483" actId="1076"/>
          <ac:grpSpMkLst>
            <pc:docMk/>
            <pc:sldMk cId="0" sldId="277"/>
            <ac:grpSpMk id="413" creationId="{1B091576-0C1C-4171-B8EB-220708C7DDF8}"/>
          </ac:grpSpMkLst>
        </pc:grpChg>
        <pc:grpChg chg="mod">
          <ac:chgData name="Valentina Martinez Gonzalez" userId="02768b9b-8035-4af2-953d-6e44398e0e36" providerId="ADAL" clId="{3F74547A-0F25-427D-96F2-E2CDF1C1853C}" dt="2021-07-01T23:34:12.625" v="417"/>
          <ac:grpSpMkLst>
            <pc:docMk/>
            <pc:sldMk cId="0" sldId="277"/>
            <ac:grpSpMk id="422" creationId="{FC765111-552E-48A9-81C0-2C2EB9CA9E3E}"/>
          </ac:grpSpMkLst>
        </pc:grpChg>
        <pc:graphicFrameChg chg="add mod">
          <ac:chgData name="Valentina Martinez Gonzalez" userId="02768b9b-8035-4af2-953d-6e44398e0e36" providerId="ADAL" clId="{3F74547A-0F25-427D-96F2-E2CDF1C1853C}" dt="2021-07-01T22:50:29.070" v="292" actId="571"/>
          <ac:graphicFrameMkLst>
            <pc:docMk/>
            <pc:sldMk cId="0" sldId="277"/>
            <ac:graphicFrameMk id="43" creationId="{5BFA1216-FD5C-4A7B-8820-32C92822D9E6}"/>
          </ac:graphicFrameMkLst>
        </pc:graphicFrameChg>
        <pc:graphicFrameChg chg="mod">
          <ac:chgData name="Valentina Martinez Gonzalez" userId="02768b9b-8035-4af2-953d-6e44398e0e36" providerId="ADAL" clId="{3F74547A-0F25-427D-96F2-E2CDF1C1853C}" dt="2021-07-02T00:40:54.302" v="852" actId="207"/>
          <ac:graphicFrameMkLst>
            <pc:docMk/>
            <pc:sldMk cId="0" sldId="277"/>
            <ac:graphicFrameMk id="44" creationId="{8AC3E5F3-34D7-4105-A9E7-0363D4B5FA00}"/>
          </ac:graphicFrameMkLst>
        </pc:graphicFrameChg>
      </pc:sldChg>
      <pc:sldChg chg="addSp delSp modSp mod">
        <pc:chgData name="Valentina Martinez Gonzalez" userId="02768b9b-8035-4af2-953d-6e44398e0e36" providerId="ADAL" clId="{3F74547A-0F25-427D-96F2-E2CDF1C1853C}" dt="2021-07-02T00:42:12.317" v="853" actId="108"/>
        <pc:sldMkLst>
          <pc:docMk/>
          <pc:sldMk cId="2594904790" sldId="278"/>
        </pc:sldMkLst>
        <pc:spChg chg="add del mod">
          <ac:chgData name="Valentina Martinez Gonzalez" userId="02768b9b-8035-4af2-953d-6e44398e0e36" providerId="ADAL" clId="{3F74547A-0F25-427D-96F2-E2CDF1C1853C}" dt="2021-07-01T23:44:52.924" v="541" actId="478"/>
          <ac:spMkLst>
            <pc:docMk/>
            <pc:sldMk cId="2594904790" sldId="278"/>
            <ac:spMk id="2" creationId="{4064E61A-2A82-4829-BD35-6EDA60886BF7}"/>
          </ac:spMkLst>
        </pc:spChg>
        <pc:spChg chg="add del mod">
          <ac:chgData name="Valentina Martinez Gonzalez" userId="02768b9b-8035-4af2-953d-6e44398e0e36" providerId="ADAL" clId="{3F74547A-0F25-427D-96F2-E2CDF1C1853C}" dt="2021-07-01T23:45:30.247" v="545" actId="478"/>
          <ac:spMkLst>
            <pc:docMk/>
            <pc:sldMk cId="2594904790" sldId="278"/>
            <ac:spMk id="3" creationId="{0E649439-06D7-4770-A998-824562E8EB2E}"/>
          </ac:spMkLst>
        </pc:spChg>
        <pc:spChg chg="add del mod">
          <ac:chgData name="Valentina Martinez Gonzalez" userId="02768b9b-8035-4af2-953d-6e44398e0e36" providerId="ADAL" clId="{3F74547A-0F25-427D-96F2-E2CDF1C1853C}" dt="2021-07-01T23:49:37.827" v="569" actId="478"/>
          <ac:spMkLst>
            <pc:docMk/>
            <pc:sldMk cId="2594904790" sldId="278"/>
            <ac:spMk id="4" creationId="{D4B25A57-95AA-4645-B607-E2D8D8486653}"/>
          </ac:spMkLst>
        </pc:spChg>
        <pc:spChg chg="add del mod">
          <ac:chgData name="Valentina Martinez Gonzalez" userId="02768b9b-8035-4af2-953d-6e44398e0e36" providerId="ADAL" clId="{3F74547A-0F25-427D-96F2-E2CDF1C1853C}" dt="2021-07-01T23:48:00.147" v="556" actId="478"/>
          <ac:spMkLst>
            <pc:docMk/>
            <pc:sldMk cId="2594904790" sldId="278"/>
            <ac:spMk id="5" creationId="{F4CC3CDF-E853-4C9A-ADDF-1168A4A9A98E}"/>
          </ac:spMkLst>
        </pc:spChg>
        <pc:spChg chg="add mod ord">
          <ac:chgData name="Valentina Martinez Gonzalez" userId="02768b9b-8035-4af2-953d-6e44398e0e36" providerId="ADAL" clId="{3F74547A-0F25-427D-96F2-E2CDF1C1853C}" dt="2021-07-02T00:26:39.533" v="692" actId="1076"/>
          <ac:spMkLst>
            <pc:docMk/>
            <pc:sldMk cId="2594904790" sldId="278"/>
            <ac:spMk id="6" creationId="{C3DCA388-E68B-42AD-8D28-AA243ABEF5F3}"/>
          </ac:spMkLst>
        </pc:spChg>
        <pc:spChg chg="add del mod">
          <ac:chgData name="Valentina Martinez Gonzalez" userId="02768b9b-8035-4af2-953d-6e44398e0e36" providerId="ADAL" clId="{3F74547A-0F25-427D-96F2-E2CDF1C1853C}" dt="2021-07-01T23:49:31.864" v="568"/>
          <ac:spMkLst>
            <pc:docMk/>
            <pc:sldMk cId="2594904790" sldId="278"/>
            <ac:spMk id="7" creationId="{BF07DFCC-5D5C-49A6-8646-7495B44EA01E}"/>
          </ac:spMkLst>
        </pc:spChg>
        <pc:spChg chg="mod">
          <ac:chgData name="Valentina Martinez Gonzalez" userId="02768b9b-8035-4af2-953d-6e44398e0e36" providerId="ADAL" clId="{3F74547A-0F25-427D-96F2-E2CDF1C1853C}" dt="2021-07-02T00:42:12.317" v="853" actId="108"/>
          <ac:spMkLst>
            <pc:docMk/>
            <pc:sldMk cId="2594904790" sldId="278"/>
            <ac:spMk id="11" creationId="{6280BF24-E265-4A0D-86E2-265FE609FDF1}"/>
          </ac:spMkLst>
        </pc:spChg>
        <pc:spChg chg="mod">
          <ac:chgData name="Valentina Martinez Gonzalez" userId="02768b9b-8035-4af2-953d-6e44398e0e36" providerId="ADAL" clId="{3F74547A-0F25-427D-96F2-E2CDF1C1853C}" dt="2021-07-02T00:26:39.533" v="692" actId="1076"/>
          <ac:spMkLst>
            <pc:docMk/>
            <pc:sldMk cId="2594904790" sldId="278"/>
            <ac:spMk id="13" creationId="{C4D9BC4C-A804-4863-9866-A50293AA8746}"/>
          </ac:spMkLst>
        </pc:spChg>
        <pc:spChg chg="mod">
          <ac:chgData name="Valentina Martinez Gonzalez" userId="02768b9b-8035-4af2-953d-6e44398e0e36" providerId="ADAL" clId="{3F74547A-0F25-427D-96F2-E2CDF1C1853C}" dt="2021-07-02T00:27:11.512" v="699" actId="14100"/>
          <ac:spMkLst>
            <pc:docMk/>
            <pc:sldMk cId="2594904790" sldId="278"/>
            <ac:spMk id="15" creationId="{6DA67F19-F090-4E29-95AA-D179AA1E6506}"/>
          </ac:spMkLst>
        </pc:spChg>
        <pc:spChg chg="add del mod">
          <ac:chgData name="Valentina Martinez Gonzalez" userId="02768b9b-8035-4af2-953d-6e44398e0e36" providerId="ADAL" clId="{3F74547A-0F25-427D-96F2-E2CDF1C1853C}" dt="2021-07-01T23:41:58.005" v="501"/>
          <ac:spMkLst>
            <pc:docMk/>
            <pc:sldMk cId="2594904790" sldId="278"/>
            <ac:spMk id="76" creationId="{129FE77C-A6FB-4E61-BF52-D1965EB7D0AA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78" creationId="{1E2D86C6-D5B8-4714-A4BE-22004068091E}"/>
          </ac:spMkLst>
        </pc:spChg>
        <pc:spChg chg="del mod">
          <ac:chgData name="Valentina Martinez Gonzalez" userId="02768b9b-8035-4af2-953d-6e44398e0e36" providerId="ADAL" clId="{3F74547A-0F25-427D-96F2-E2CDF1C1853C}" dt="2021-07-01T23:43:22.034" v="523" actId="478"/>
          <ac:spMkLst>
            <pc:docMk/>
            <pc:sldMk cId="2594904790" sldId="278"/>
            <ac:spMk id="85" creationId="{0751F1BB-965D-449D-A730-D8B314690962}"/>
          </ac:spMkLst>
        </pc:spChg>
        <pc:spChg chg="mod">
          <ac:chgData name="Valentina Martinez Gonzalez" userId="02768b9b-8035-4af2-953d-6e44398e0e36" providerId="ADAL" clId="{3F74547A-0F25-427D-96F2-E2CDF1C1853C}" dt="2021-07-02T00:26:39.533" v="692" actId="1076"/>
          <ac:spMkLst>
            <pc:docMk/>
            <pc:sldMk cId="2594904790" sldId="278"/>
            <ac:spMk id="86" creationId="{4E4CC64E-5CE2-4C9E-80B9-8318587095DD}"/>
          </ac:spMkLst>
        </pc:spChg>
        <pc:spChg chg="mod">
          <ac:chgData name="Valentina Martinez Gonzalez" userId="02768b9b-8035-4af2-953d-6e44398e0e36" providerId="ADAL" clId="{3F74547A-0F25-427D-96F2-E2CDF1C1853C}" dt="2021-07-02T00:26:39.533" v="692" actId="1076"/>
          <ac:spMkLst>
            <pc:docMk/>
            <pc:sldMk cId="2594904790" sldId="278"/>
            <ac:spMk id="87" creationId="{DC81BCD5-9769-4965-AB05-2F14C55801AA}"/>
          </ac:spMkLst>
        </pc:spChg>
        <pc:spChg chg="mod">
          <ac:chgData name="Valentina Martinez Gonzalez" userId="02768b9b-8035-4af2-953d-6e44398e0e36" providerId="ADAL" clId="{3F74547A-0F25-427D-96F2-E2CDF1C1853C}" dt="2021-07-02T00:26:39.533" v="692" actId="1076"/>
          <ac:spMkLst>
            <pc:docMk/>
            <pc:sldMk cId="2594904790" sldId="278"/>
            <ac:spMk id="88" creationId="{15CE205E-993D-4616-8B9A-24DB1067FB0A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89" creationId="{F80ED8D5-BC54-48C4-89A0-F38A27F62E71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90" creationId="{B9FD8B01-475B-4BC2-AC30-30B5FB5C0F47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91" creationId="{E93909D5-5911-4083-9BCD-3E41E3FDB193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92" creationId="{F796FFA0-8A9F-4BFA-907F-337A76A3906D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93" creationId="{2B38D7CF-C525-4B6A-A3DE-52BA40D27AB3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94" creationId="{8CB875F5-93E7-4155-8EEB-E4E73C86823D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95" creationId="{4C9C89C9-DB3B-4D20-A15D-90850D94FD59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96" creationId="{1D60ECE4-09F0-4E40-8BC9-3028C600BA4E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97" creationId="{1A0DB5C7-D53B-4806-9D3C-3DFF10ECEC97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98" creationId="{FE80C435-724D-4065-969E-37CD1D89655F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99" creationId="{F2890DD9-88C0-4BFE-89DC-24F5CC5689C8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100" creationId="{4586BC8E-C69F-464C-A471-6F1CAAF5BE01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101" creationId="{7374B0B8-A15E-47B9-9183-D19991660891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102" creationId="{8D436C13-2B50-4A84-BB3E-3C4252C7D060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103" creationId="{B2F28584-BEA6-48ED-9674-80BB280EBE96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104" creationId="{D47D22CF-6587-43BB-974D-6E46F5C24849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105" creationId="{30E0A107-AB0E-4DD8-969E-322784F0CE50}"/>
          </ac:spMkLst>
        </pc:spChg>
        <pc:spChg chg="mod">
          <ac:chgData name="Valentina Martinez Gonzalez" userId="02768b9b-8035-4af2-953d-6e44398e0e36" providerId="ADAL" clId="{3F74547A-0F25-427D-96F2-E2CDF1C1853C}" dt="2021-07-01T23:41:56.376" v="500"/>
          <ac:spMkLst>
            <pc:docMk/>
            <pc:sldMk cId="2594904790" sldId="278"/>
            <ac:spMk id="106" creationId="{C91C5C3E-4AB3-4ACD-93D1-23369D571888}"/>
          </ac:spMkLst>
        </pc:spChg>
        <pc:spChg chg="add del mod">
          <ac:chgData name="Valentina Martinez Gonzalez" userId="02768b9b-8035-4af2-953d-6e44398e0e36" providerId="ADAL" clId="{3F74547A-0F25-427D-96F2-E2CDF1C1853C}" dt="2021-07-01T23:41:59.582" v="503"/>
          <ac:spMkLst>
            <pc:docMk/>
            <pc:sldMk cId="2594904790" sldId="278"/>
            <ac:spMk id="107" creationId="{7BB52C58-E1C5-44CB-9D8C-FAF0335AF16A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09" creationId="{3F91D301-971E-4806-946F-B0958A38AC04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10" creationId="{C24835A6-079C-4EFD-BBD8-41CE687AF569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11" creationId="{B751C4DF-0DE3-4870-B772-34D487E89C17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12" creationId="{05D1E540-030F-4FA8-AADF-CA4D4CA3D762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13" creationId="{01AE2E14-9291-4B07-8BC0-EA0FEE376884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14" creationId="{882E3A8B-3EAF-4437-AB61-AE9F66FEC306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15" creationId="{04A22775-5A8E-4C59-98FB-F3AB12BDA784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16" creationId="{ACCC890F-6ABB-4A51-BBE5-194ACFE2AD3F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17" creationId="{C90CC404-F99E-452F-AC85-32DB9C3B37AD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18" creationId="{16947EB6-DD9B-4EE3-9C09-592DE5527C15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19" creationId="{7748B43F-1A50-41BB-86F4-54D2D87A0EFF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20" creationId="{7CBF71E2-3951-4282-8241-54CEE474757A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21" creationId="{F18E82DE-2873-42D7-90D4-D5265B7F692A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22" creationId="{B427ED5D-3E75-483C-B582-CA1EC683BFA1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23" creationId="{156F63F5-852B-4878-94B8-C6BAF7BB04A3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24" creationId="{15654073-9405-4DE3-96F4-F3747C502112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25" creationId="{7EB329D7-DEE8-4E55-B3EF-3A7A9B4043EF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26" creationId="{C5B8E34C-3910-4B65-9AC9-5B94D73AF304}"/>
          </ac:spMkLst>
        </pc:spChg>
        <pc:spChg chg="mod">
          <ac:chgData name="Valentina Martinez Gonzalez" userId="02768b9b-8035-4af2-953d-6e44398e0e36" providerId="ADAL" clId="{3F74547A-0F25-427D-96F2-E2CDF1C1853C}" dt="2021-07-01T23:41:58.017" v="502"/>
          <ac:spMkLst>
            <pc:docMk/>
            <pc:sldMk cId="2594904790" sldId="278"/>
            <ac:spMk id="127" creationId="{89557600-1C5C-41D4-84FA-BA56D155816D}"/>
          </ac:spMkLst>
        </pc:spChg>
        <pc:spChg chg="add del mod">
          <ac:chgData name="Valentina Martinez Gonzalez" userId="02768b9b-8035-4af2-953d-6e44398e0e36" providerId="ADAL" clId="{3F74547A-0F25-427D-96F2-E2CDF1C1853C}" dt="2021-07-01T23:42:16.265" v="507"/>
          <ac:spMkLst>
            <pc:docMk/>
            <pc:sldMk cId="2594904790" sldId="278"/>
            <ac:spMk id="128" creationId="{3245F815-3BFA-49D1-B68A-5685BB568F0D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30" creationId="{27765549-5833-4D81-A97D-FFBA55FD69EC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31" creationId="{548BFA53-D8B1-42F6-982C-59C7142EFFFD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32" creationId="{6893F367-CB50-4297-8952-ED3AC822E1F0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33" creationId="{A4E5C980-0228-4AA3-9D4B-7064A09AD055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34" creationId="{329F196A-AB5B-43ED-8D82-BA191C3189ED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35" creationId="{3DD42E80-49CC-434E-8A00-B759CF5F685A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36" creationId="{69F540F2-6D7D-44CE-A566-1B126E2EE07D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37" creationId="{5AB84FD9-705B-4AD7-AF0D-AC838BB237A8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38" creationId="{C7B93069-54A4-470D-99E0-E7D8123DBD7F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39" creationId="{BEDFF767-B914-4C8F-92C7-F42A81B31335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40" creationId="{57ACB451-07CA-434F-89BA-A813666D66F9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41" creationId="{B5E7E571-78AB-4FD4-AE4B-FA7A484FC203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42" creationId="{F432991F-CF96-4BBC-8AB8-B5A57CB179B9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43" creationId="{955E27F6-BE45-48AA-86CE-BBBE63EDEAEA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44" creationId="{937FF7C7-9F6F-4A24-8F2C-AEF1852BE87D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45" creationId="{3C17D5AF-A411-46F7-96B5-2DE7E10DF5E6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46" creationId="{DAA3C4E3-4C2F-4353-BA55-03BA6F695642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47" creationId="{392B3BC6-76AD-42BD-9EF7-DE4E38EBF093}"/>
          </ac:spMkLst>
        </pc:spChg>
        <pc:spChg chg="mod">
          <ac:chgData name="Valentina Martinez Gonzalez" userId="02768b9b-8035-4af2-953d-6e44398e0e36" providerId="ADAL" clId="{3F74547A-0F25-427D-96F2-E2CDF1C1853C}" dt="2021-07-01T23:42:14.628" v="504"/>
          <ac:spMkLst>
            <pc:docMk/>
            <pc:sldMk cId="2594904790" sldId="278"/>
            <ac:spMk id="148" creationId="{B8F88106-4CDF-4FED-BDBA-2B31DA8676BF}"/>
          </ac:spMkLst>
        </pc:spChg>
        <pc:spChg chg="add mod">
          <ac:chgData name="Valentina Martinez Gonzalez" userId="02768b9b-8035-4af2-953d-6e44398e0e36" providerId="ADAL" clId="{3F74547A-0F25-427D-96F2-E2CDF1C1853C}" dt="2021-07-02T00:26:39.533" v="692" actId="1076"/>
          <ac:spMkLst>
            <pc:docMk/>
            <pc:sldMk cId="2594904790" sldId="278"/>
            <ac:spMk id="149" creationId="{D0E15571-E41F-4EA4-B921-6E564C6A0249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151" creationId="{E92A524D-DD21-417F-BC63-DAFDBC849A9D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13" creationId="{ACD9E05B-C8F1-4CBF-A530-525074D46277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14" creationId="{C8B73FDA-76DC-488F-BA3B-A0E66FFF0F97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15" creationId="{A5D08C9C-294A-4437-BCB4-92BCD389CAC6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16" creationId="{92906F1F-9629-4512-AE53-8FFC6FDEECD2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17" creationId="{C41A8AE8-A6D5-447F-A5AA-08CE0B5CC783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18" creationId="{C232915E-CE75-449E-94CE-4E7D5D97621E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19" creationId="{2A65778D-91AE-4F8B-955A-FF824F36EC09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20" creationId="{70D82EB8-E83D-4348-9CEA-108DBC3F85CF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21" creationId="{E69E0A3C-A981-42BA-AA85-8521B792B911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22" creationId="{ED39F59B-CD2D-4BDA-BFF5-968E56689EA2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23" creationId="{3355F2E0-809E-4C57-8BBD-5D7F34A8551E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24" creationId="{9ECD9AF5-95D4-4804-AC43-0366F104B615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25" creationId="{E66C6A6B-399D-4CD8-8ACF-BB2329041D40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26" creationId="{76B152A8-AC63-4C76-949D-DE729D084AB8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27" creationId="{8450B6AC-FBCC-4EF1-BA06-5DEDCC407549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28" creationId="{D7645253-DD6A-454C-AF29-A88F275806DF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29" creationId="{DDA6170F-824D-40E8-B549-140B590CE8E0}"/>
          </ac:spMkLst>
        </pc:spChg>
        <pc:spChg chg="mod">
          <ac:chgData name="Valentina Martinez Gonzalez" userId="02768b9b-8035-4af2-953d-6e44398e0e36" providerId="ADAL" clId="{3F74547A-0F25-427D-96F2-E2CDF1C1853C}" dt="2021-07-01T23:42:16.273" v="508"/>
          <ac:spMkLst>
            <pc:docMk/>
            <pc:sldMk cId="2594904790" sldId="278"/>
            <ac:spMk id="230" creationId="{25702457-9A9E-4D71-A2C2-BB0CF6FB585F}"/>
          </ac:spMkLst>
        </pc:spChg>
        <pc:spChg chg="add mod ord">
          <ac:chgData name="Valentina Martinez Gonzalez" userId="02768b9b-8035-4af2-953d-6e44398e0e36" providerId="ADAL" clId="{3F74547A-0F25-427D-96F2-E2CDF1C1853C}" dt="2021-07-02T00:26:39.533" v="692" actId="1076"/>
          <ac:spMkLst>
            <pc:docMk/>
            <pc:sldMk cId="2594904790" sldId="278"/>
            <ac:spMk id="231" creationId="{A799A1BD-489B-4771-9026-B82E98D279DA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33" creationId="{6CF2B782-E616-474F-AE97-1CD2398DE1A4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34" creationId="{392D7FD5-6BA8-4AD3-B558-73CF6426F374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35" creationId="{DD013E3A-E62D-4BEF-80AA-E0F54D7B0897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36" creationId="{8A3ADDCB-4C58-4B7B-B2A0-6D6F0C96A4EE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37" creationId="{1A0943D8-D49A-4B0E-9DBB-41053EE7B551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38" creationId="{9CE88888-729F-4F75-B0CE-15AE529FB773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39" creationId="{2A49DA87-B11F-491F-8EA1-D977A82455D3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40" creationId="{859331E1-E80E-4760-A3C4-F91DF818F7D6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41" creationId="{58EA069D-5797-48E6-B597-1EA34527A571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42" creationId="{F2A54410-A9D5-44DE-B803-432F972C440A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43" creationId="{BC592693-7258-4543-A2DB-204F579FC476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44" creationId="{B5D9F65D-0678-4208-99F6-B5A58DCEA8FB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45" creationId="{A7EE06D5-CE91-41D3-91BB-C16B39C6B686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46" creationId="{E5C70654-DCD8-4222-9EF2-1D286EF60BA9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47" creationId="{05EB7560-19B5-4AB3-B4DF-4DAC647FCE20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48" creationId="{DCBF8B68-9564-4C0B-A944-F0FB02E4BDF2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49" creationId="{DD4330AC-1B5B-4661-94DC-BB1C3F6F2119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50" creationId="{D3328A86-142A-4215-A726-EB96E748305D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51" creationId="{0144BEE6-60D7-4F99-9E34-55B83186B6E9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52" creationId="{972DF131-0A54-4289-8C88-B0E02C6729E6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53" creationId="{21E89B20-EEDF-48F9-9295-BB7B0571773D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54" creationId="{B1E3AB05-7BEA-4791-8BAD-82693A4E0B55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55" creationId="{EB592DD6-3DF3-4CAA-A79D-2EC3F2B6694E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56" creationId="{3267388D-87DB-43FD-BBA4-13FBFC8B950F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57" creationId="{05B31352-84ED-4D50-85AA-43E7FA0148A7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58" creationId="{E74B24A6-5D33-4D32-AFAF-D393753B83B9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59" creationId="{11953643-EC11-4967-83BA-A4096C75AA89}"/>
          </ac:spMkLst>
        </pc:spChg>
        <pc:spChg chg="mod">
          <ac:chgData name="Valentina Martinez Gonzalez" userId="02768b9b-8035-4af2-953d-6e44398e0e36" providerId="ADAL" clId="{3F74547A-0F25-427D-96F2-E2CDF1C1853C}" dt="2021-07-01T23:55:35.429" v="610"/>
          <ac:spMkLst>
            <pc:docMk/>
            <pc:sldMk cId="2594904790" sldId="278"/>
            <ac:spMk id="260" creationId="{28BB722E-E788-4ACE-9E6C-D25A0F52BBB7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62" creationId="{183238F6-C20B-4F87-98B3-0506631AB94B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63" creationId="{24A53B2C-68E0-4502-B9F7-CFC1A43C6566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64" creationId="{A8D8AA46-C2C3-49C5-A9FC-DE0598344B8D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65" creationId="{9B83261B-16D6-49F0-8DC7-7FA048AB4D13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66" creationId="{24688481-8EAE-417F-B2AC-002F097145A7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67" creationId="{4C56C8D6-C16C-4A7D-90E6-93C2F88BD170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68" creationId="{167793F0-08A5-4A90-B3BE-7A79BD3144D9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69" creationId="{9F6DC66E-2548-408B-A410-BA27E0DA97D5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70" creationId="{DB45927D-6F98-4EF6-9172-F2CB0A49F05D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71" creationId="{F3F8ABB4-3A33-4614-8055-CCF13FA20086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72" creationId="{16F15E22-2838-484C-9F2C-D4783C8ACCAC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73" creationId="{D6EF13ED-3784-4BDA-877E-6DD4C22CB7BF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74" creationId="{A058171D-196C-4AC5-9531-ED2189499B97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75" creationId="{B97E360A-5C8E-4AD7-B531-611E18299C6E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76" creationId="{1BBE9085-D547-41E3-8730-34F09D4D457F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77" creationId="{7D8E7CDE-C34F-46C6-93BB-9701F3FE29A3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78" creationId="{096D690F-F332-40B0-A224-CBF2184853FD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79" creationId="{5F32C49E-1376-46C9-B3AF-154226B9B2B9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80" creationId="{EC7E659F-1480-492A-BB20-E7EFF3FE5636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81" creationId="{F6C957F0-3356-49FD-819D-C3E661C14A7A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82" creationId="{CF347E1B-D56B-48CC-887D-E7200C165877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83" creationId="{2BD4C316-2C0B-4D42-B05F-4B700951173D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84" creationId="{26E17317-92AB-45F1-A135-8985603AA1D3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85" creationId="{C6EE0CFD-300C-422D-B0A3-3210D56BDAD0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86" creationId="{6A1C2549-6B96-40A6-9591-946592544E4E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87" creationId="{7797472F-4DA2-4A08-9B0E-45EA3CFE6E82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88" creationId="{FC64B114-BC23-4978-890A-50F6FCDEA4EA}"/>
          </ac:spMkLst>
        </pc:spChg>
        <pc:spChg chg="mod">
          <ac:chgData name="Valentina Martinez Gonzalez" userId="02768b9b-8035-4af2-953d-6e44398e0e36" providerId="ADAL" clId="{3F74547A-0F25-427D-96F2-E2CDF1C1853C}" dt="2021-07-01T23:55:37.388" v="612"/>
          <ac:spMkLst>
            <pc:docMk/>
            <pc:sldMk cId="2594904790" sldId="278"/>
            <ac:spMk id="289" creationId="{5266C6EF-B21C-4DF5-8882-F7FDD1A57AAA}"/>
          </ac:spMkLst>
        </pc:spChg>
        <pc:spChg chg="add del mod">
          <ac:chgData name="Valentina Martinez Gonzalez" userId="02768b9b-8035-4af2-953d-6e44398e0e36" providerId="ADAL" clId="{3F74547A-0F25-427D-96F2-E2CDF1C1853C}" dt="2021-07-02T00:23:22.429" v="647" actId="478"/>
          <ac:spMkLst>
            <pc:docMk/>
            <pc:sldMk cId="2594904790" sldId="278"/>
            <ac:spMk id="290" creationId="{2B26F182-9556-45F2-A06F-22AB16C77111}"/>
          </ac:spMkLst>
        </pc:spChg>
        <pc:spChg chg="add del mod">
          <ac:chgData name="Valentina Martinez Gonzalez" userId="02768b9b-8035-4af2-953d-6e44398e0e36" providerId="ADAL" clId="{3F74547A-0F25-427D-96F2-E2CDF1C1853C}" dt="2021-07-02T00:23:22.429" v="647" actId="478"/>
          <ac:spMkLst>
            <pc:docMk/>
            <pc:sldMk cId="2594904790" sldId="278"/>
            <ac:spMk id="291" creationId="{88A4A5C0-3227-468F-B1C1-47D663783B17}"/>
          </ac:spMkLst>
        </pc:spChg>
        <pc:spChg chg="add del mod">
          <ac:chgData name="Valentina Martinez Gonzalez" userId="02768b9b-8035-4af2-953d-6e44398e0e36" providerId="ADAL" clId="{3F74547A-0F25-427D-96F2-E2CDF1C1853C}" dt="2021-07-02T00:23:22.429" v="647" actId="478"/>
          <ac:spMkLst>
            <pc:docMk/>
            <pc:sldMk cId="2594904790" sldId="278"/>
            <ac:spMk id="292" creationId="{3F9DDDDB-2C02-40CE-AE2F-AA854634F0DE}"/>
          </ac:spMkLst>
        </pc:spChg>
        <pc:spChg chg="add del mod">
          <ac:chgData name="Valentina Martinez Gonzalez" userId="02768b9b-8035-4af2-953d-6e44398e0e36" providerId="ADAL" clId="{3F74547A-0F25-427D-96F2-E2CDF1C1853C}" dt="2021-07-02T00:23:22.429" v="647" actId="478"/>
          <ac:spMkLst>
            <pc:docMk/>
            <pc:sldMk cId="2594904790" sldId="278"/>
            <ac:spMk id="293" creationId="{ECFA69A4-8A22-4B7C-B40C-40C15BEEB933}"/>
          </ac:spMkLst>
        </pc:spChg>
        <pc:spChg chg="add del mod">
          <ac:chgData name="Valentina Martinez Gonzalez" userId="02768b9b-8035-4af2-953d-6e44398e0e36" providerId="ADAL" clId="{3F74547A-0F25-427D-96F2-E2CDF1C1853C}" dt="2021-07-02T00:23:22.429" v="647" actId="478"/>
          <ac:spMkLst>
            <pc:docMk/>
            <pc:sldMk cId="2594904790" sldId="278"/>
            <ac:spMk id="294" creationId="{968271E7-AF16-4A08-B035-2023E039EDF3}"/>
          </ac:spMkLst>
        </pc:spChg>
        <pc:spChg chg="add del mod">
          <ac:chgData name="Valentina Martinez Gonzalez" userId="02768b9b-8035-4af2-953d-6e44398e0e36" providerId="ADAL" clId="{3F74547A-0F25-427D-96F2-E2CDF1C1853C}" dt="2021-07-02T00:23:22.429" v="647" actId="478"/>
          <ac:spMkLst>
            <pc:docMk/>
            <pc:sldMk cId="2594904790" sldId="278"/>
            <ac:spMk id="295" creationId="{C167D8BE-5847-482B-A2EC-7DE41A56C5BC}"/>
          </ac:spMkLst>
        </pc:spChg>
        <pc:spChg chg="add del mod">
          <ac:chgData name="Valentina Martinez Gonzalez" userId="02768b9b-8035-4af2-953d-6e44398e0e36" providerId="ADAL" clId="{3F74547A-0F25-427D-96F2-E2CDF1C1853C}" dt="2021-07-02T00:23:22.429" v="647" actId="478"/>
          <ac:spMkLst>
            <pc:docMk/>
            <pc:sldMk cId="2594904790" sldId="278"/>
            <ac:spMk id="296" creationId="{45551598-7E2A-4FCE-AFBD-0887E25049B2}"/>
          </ac:spMkLst>
        </pc:spChg>
        <pc:grpChg chg="add del mod">
          <ac:chgData name="Valentina Martinez Gonzalez" userId="02768b9b-8035-4af2-953d-6e44398e0e36" providerId="ADAL" clId="{3F74547A-0F25-427D-96F2-E2CDF1C1853C}" dt="2021-07-01T23:41:58.005" v="501"/>
          <ac:grpSpMkLst>
            <pc:docMk/>
            <pc:sldMk cId="2594904790" sldId="278"/>
            <ac:grpSpMk id="77" creationId="{7D9A5007-8B52-4E23-B0AA-6BC0888DAEDA}"/>
          </ac:grpSpMkLst>
        </pc:grpChg>
        <pc:grpChg chg="del">
          <ac:chgData name="Valentina Martinez Gonzalez" userId="02768b9b-8035-4af2-953d-6e44398e0e36" providerId="ADAL" clId="{3F74547A-0F25-427D-96F2-E2CDF1C1853C}" dt="2021-07-01T23:52:58.077" v="592" actId="478"/>
          <ac:grpSpMkLst>
            <pc:docMk/>
            <pc:sldMk cId="2594904790" sldId="278"/>
            <ac:grpSpMk id="79" creationId="{05CBD187-5075-4936-B221-2999477947EB}"/>
          </ac:grpSpMkLst>
        </pc:grpChg>
        <pc:grpChg chg="del">
          <ac:chgData name="Valentina Martinez Gonzalez" userId="02768b9b-8035-4af2-953d-6e44398e0e36" providerId="ADAL" clId="{3F74547A-0F25-427D-96F2-E2CDF1C1853C}" dt="2021-07-01T23:43:17.364" v="522" actId="478"/>
          <ac:grpSpMkLst>
            <pc:docMk/>
            <pc:sldMk cId="2594904790" sldId="278"/>
            <ac:grpSpMk id="82" creationId="{37330AEC-935C-4F00-A6C4-A05FD0F35CC7}"/>
          </ac:grpSpMkLst>
        </pc:grpChg>
        <pc:grpChg chg="add del mod">
          <ac:chgData name="Valentina Martinez Gonzalez" userId="02768b9b-8035-4af2-953d-6e44398e0e36" providerId="ADAL" clId="{3F74547A-0F25-427D-96F2-E2CDF1C1853C}" dt="2021-07-01T23:41:59.582" v="503"/>
          <ac:grpSpMkLst>
            <pc:docMk/>
            <pc:sldMk cId="2594904790" sldId="278"/>
            <ac:grpSpMk id="108" creationId="{2174550A-9A78-4F7F-AB7F-349FFCA84A0A}"/>
          </ac:grpSpMkLst>
        </pc:grpChg>
        <pc:grpChg chg="add del mod">
          <ac:chgData name="Valentina Martinez Gonzalez" userId="02768b9b-8035-4af2-953d-6e44398e0e36" providerId="ADAL" clId="{3F74547A-0F25-427D-96F2-E2CDF1C1853C}" dt="2021-07-01T23:42:16.265" v="507"/>
          <ac:grpSpMkLst>
            <pc:docMk/>
            <pc:sldMk cId="2594904790" sldId="278"/>
            <ac:grpSpMk id="129" creationId="{77EE48F8-A000-4229-A5DF-8128CBE58D56}"/>
          </ac:grpSpMkLst>
        </pc:grpChg>
        <pc:grpChg chg="add mod">
          <ac:chgData name="Valentina Martinez Gonzalez" userId="02768b9b-8035-4af2-953d-6e44398e0e36" providerId="ADAL" clId="{3F74547A-0F25-427D-96F2-E2CDF1C1853C}" dt="2021-07-02T00:26:39.533" v="692" actId="1076"/>
          <ac:grpSpMkLst>
            <pc:docMk/>
            <pc:sldMk cId="2594904790" sldId="278"/>
            <ac:grpSpMk id="150" creationId="{D28BFB76-766B-4479-96E8-2864D2449DDB}"/>
          </ac:grpSpMkLst>
        </pc:grpChg>
        <pc:grpChg chg="mod">
          <ac:chgData name="Valentina Martinez Gonzalez" userId="02768b9b-8035-4af2-953d-6e44398e0e36" providerId="ADAL" clId="{3F74547A-0F25-427D-96F2-E2CDF1C1853C}" dt="2021-07-02T00:26:48.294" v="698" actId="1037"/>
          <ac:grpSpMkLst>
            <pc:docMk/>
            <pc:sldMk cId="2594904790" sldId="278"/>
            <ac:grpSpMk id="152" creationId="{F3E273BF-D099-4035-9E3F-CC290DC35BB3}"/>
          </ac:grpSpMkLst>
        </pc:grpChg>
        <pc:grpChg chg="add del mod">
          <ac:chgData name="Valentina Martinez Gonzalez" userId="02768b9b-8035-4af2-953d-6e44398e0e36" providerId="ADAL" clId="{3F74547A-0F25-427D-96F2-E2CDF1C1853C}" dt="2021-07-01T23:55:37.380" v="611"/>
          <ac:grpSpMkLst>
            <pc:docMk/>
            <pc:sldMk cId="2594904790" sldId="278"/>
            <ac:grpSpMk id="232" creationId="{B10C0951-1911-481C-92DF-3F86F1A64319}"/>
          </ac:grpSpMkLst>
        </pc:grpChg>
        <pc:grpChg chg="add mod">
          <ac:chgData name="Valentina Martinez Gonzalez" userId="02768b9b-8035-4af2-953d-6e44398e0e36" providerId="ADAL" clId="{3F74547A-0F25-427D-96F2-E2CDF1C1853C}" dt="2021-07-02T00:26:39.533" v="692" actId="1076"/>
          <ac:grpSpMkLst>
            <pc:docMk/>
            <pc:sldMk cId="2594904790" sldId="278"/>
            <ac:grpSpMk id="261" creationId="{46CF0E64-FFD7-4A11-91E6-93ABB8915C2A}"/>
          </ac:grpSpMkLst>
        </pc:grpChg>
      </pc:sldChg>
      <pc:sldChg chg="addSp delSp modSp mod ord">
        <pc:chgData name="Valentina Martinez Gonzalez" userId="02768b9b-8035-4af2-953d-6e44398e0e36" providerId="ADAL" clId="{3F74547A-0F25-427D-96F2-E2CDF1C1853C}" dt="2021-07-02T22:59:10.603" v="3470" actId="1076"/>
        <pc:sldMkLst>
          <pc:docMk/>
          <pc:sldMk cId="2554893987" sldId="279"/>
        </pc:sldMkLst>
        <pc:spChg chg="add mod">
          <ac:chgData name="Valentina Martinez Gonzalez" userId="02768b9b-8035-4af2-953d-6e44398e0e36" providerId="ADAL" clId="{3F74547A-0F25-427D-96F2-E2CDF1C1853C}" dt="2021-07-02T22:58:17.301" v="3465" actId="1035"/>
          <ac:spMkLst>
            <pc:docMk/>
            <pc:sldMk cId="2554893987" sldId="279"/>
            <ac:spMk id="5" creationId="{D127C459-7B57-445A-BA5B-30C5C985B47D}"/>
          </ac:spMkLst>
        </pc:spChg>
        <pc:spChg chg="add mod">
          <ac:chgData name="Valentina Martinez Gonzalez" userId="02768b9b-8035-4af2-953d-6e44398e0e36" providerId="ADAL" clId="{3F74547A-0F25-427D-96F2-E2CDF1C1853C}" dt="2021-07-02T22:58:17.301" v="3465" actId="1035"/>
          <ac:spMkLst>
            <pc:docMk/>
            <pc:sldMk cId="2554893987" sldId="279"/>
            <ac:spMk id="6" creationId="{0D5493BE-A183-43DE-A11A-976B92D8A911}"/>
          </ac:spMkLst>
        </pc:spChg>
        <pc:spChg chg="mod">
          <ac:chgData name="Valentina Martinez Gonzalez" userId="02768b9b-8035-4af2-953d-6e44398e0e36" providerId="ADAL" clId="{3F74547A-0F25-427D-96F2-E2CDF1C1853C}" dt="2021-07-02T00:42:19.632" v="854" actId="108"/>
          <ac:spMkLst>
            <pc:docMk/>
            <pc:sldMk cId="2554893987" sldId="279"/>
            <ac:spMk id="11" creationId="{6280BF24-E265-4A0D-86E2-265FE609FDF1}"/>
          </ac:spMkLst>
        </pc:spChg>
        <pc:spChg chg="add del mod">
          <ac:chgData name="Valentina Martinez Gonzalez" userId="02768b9b-8035-4af2-953d-6e44398e0e36" providerId="ADAL" clId="{3F74547A-0F25-427D-96F2-E2CDF1C1853C}" dt="2021-07-02T22:58:08.233" v="3432" actId="478"/>
          <ac:spMkLst>
            <pc:docMk/>
            <pc:sldMk cId="2554893987" sldId="279"/>
            <ac:spMk id="12" creationId="{8912B643-BDE8-4F38-8968-6AF669961150}"/>
          </ac:spMkLst>
        </pc:spChg>
        <pc:spChg chg="add del mod">
          <ac:chgData name="Valentina Martinez Gonzalez" userId="02768b9b-8035-4af2-953d-6e44398e0e36" providerId="ADAL" clId="{3F74547A-0F25-427D-96F2-E2CDF1C1853C}" dt="2021-07-02T00:54:16.274" v="926" actId="478"/>
          <ac:spMkLst>
            <pc:docMk/>
            <pc:sldMk cId="2554893987" sldId="279"/>
            <ac:spMk id="18" creationId="{53A8C12D-176D-4D7F-818A-56D3B14B536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47" creationId="{E74009BC-0285-4D28-877F-408EEED58C45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48" creationId="{55C8FF6B-D58B-40A9-A7FD-C0588FAF558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49" creationId="{1957096F-449C-4CCE-B894-D096A32F78B7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50" creationId="{4D952F40-E42B-4DFD-9994-7F02D8ED27C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51" creationId="{11332FB5-1038-459E-960A-D6D86E5388C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52" creationId="{48D49920-E6B8-4992-945E-98802E383AA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53" creationId="{30D0FC5C-3AEB-444A-97E1-BF02B73B285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54" creationId="{631E89B2-9C8F-4C22-9BEF-577599C6A3A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55" creationId="{B307C9B4-6873-4292-850C-33B460D0A017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56" creationId="{9868DAB7-80B4-4F44-803B-166421157555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57" creationId="{EFD1757C-35EA-48FE-B194-A77A76B9FE05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58" creationId="{F5C2568D-FAAC-4919-A6CE-236647F4275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59" creationId="{F86B1128-FE57-405B-8729-D32537DDA66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60" creationId="{077C511A-78DF-4DA3-9A79-02874A7AA30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61" creationId="{6BC11037-AF42-4D21-8720-1B96342122E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62" creationId="{9CC368D4-6201-43B6-A4DB-9691492FABB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63" creationId="{CC85CF20-46E2-4486-99F2-A8E95C3769A0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64" creationId="{6981092B-0984-46C1-88FF-495A4E9F1995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65" creationId="{109897E3-F421-4E83-907F-D49401035CC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66" creationId="{3AEC1C9C-9E8F-4529-8C7B-75793BEF4401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67" creationId="{8E7D8895-A275-484C-BE67-720BF6A9F26F}"/>
          </ac:spMkLst>
        </pc:spChg>
        <pc:spChg chg="del mod">
          <ac:chgData name="Valentina Martinez Gonzalez" userId="02768b9b-8035-4af2-953d-6e44398e0e36" providerId="ADAL" clId="{3F74547A-0F25-427D-96F2-E2CDF1C1853C}" dt="2021-07-02T22:58:05.458" v="3431" actId="478"/>
          <ac:spMkLst>
            <pc:docMk/>
            <pc:sldMk cId="2554893987" sldId="279"/>
            <ac:spMk id="168" creationId="{13D801CF-F152-4278-B9FB-7EC4437F65F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69" creationId="{E0812DD1-CD2A-44D5-B0BC-9095A2BFAD27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70" creationId="{A9112B07-8421-484B-B0B5-3AC04834D96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71" creationId="{BCF781BB-A86B-4DAC-A889-1B11F749B22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72" creationId="{C3D5B182-576B-4FAD-B645-44C55FA54C0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73" creationId="{2FAC14C9-F446-420C-8EE6-7765803475E1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74" creationId="{889716E3-35D3-4FC1-9D5C-54A882EBF20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75" creationId="{C8C0B8CA-5B0D-4D7D-9236-312AB409FF5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76" creationId="{B81583BA-D66F-430F-B1AE-5AFC9C8CB3E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77" creationId="{849E2E77-70CA-4AD4-966F-E690380A30F0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78" creationId="{3AB2089B-DA17-46D3-A539-322070ABD92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79" creationId="{E8171640-6212-4405-AC2A-AA61B4995BD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80" creationId="{D35C628D-E10D-4850-AF4D-6BDD4C23669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81" creationId="{8BB3985B-582C-4DC1-8CF9-40A378CA58B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82" creationId="{3A64C336-8EB7-4081-95EB-DA0B4211BC2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83" creationId="{0D5D4350-280A-4B7E-BA2C-EA2703BE048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84" creationId="{39959256-47A2-41F5-8FDB-BDB1FE44199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85" creationId="{6C5FBE4F-A5DD-44D5-A792-02684EB5AE0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86" creationId="{720D30DF-C87F-40DC-A8EE-EA8EDA1FB785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87" creationId="{588796AA-EE50-4DBF-AE45-181F742DE9A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88" creationId="{6CA97892-C31B-4850-911A-1C1224877A37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89" creationId="{2C34064D-1A84-4C4F-B858-84320C13816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90" creationId="{5E70F89D-F7E7-4E41-B07E-92BF9FC93E4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91" creationId="{B9BA8CA2-BA1D-4542-8A0B-265D0835ADE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92" creationId="{54E4C31A-53EF-499A-AA29-23D85459FB2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93" creationId="{5E0FB072-B4D6-4C72-96AB-1CDBF194A18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94" creationId="{346152EF-C331-4A3F-8F42-EBA5C9EC0AA7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95" creationId="{E064E962-C81A-4A44-AB22-A86F215B999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96" creationId="{0C3954BB-713F-42DD-B782-FDCDC5B5B47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97" creationId="{952030C4-B3EB-43CA-A92E-2F2B4A2A5F56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98" creationId="{2B79B282-7B70-41CF-97F8-DC58223B6E5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199" creationId="{BFDF15F4-9E3F-4B9D-BE7A-14FBE8A8D9B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00" creationId="{57D47673-CD4C-471C-BE8C-1F279AA15A2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01" creationId="{D174EF65-67A7-41F9-9E6C-F166E93D4C6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02" creationId="{38EE3902-B515-4A52-9B8F-BC20987759C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03" creationId="{78674DBE-B051-4F60-92A7-797927695991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04" creationId="{DA5CDB69-5454-4038-87F1-F44C982610E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05" creationId="{56321045-37FA-4C4C-8280-0828E4CAEB5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06" creationId="{6973CC12-07EC-4867-9A4F-157463DCDE2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07" creationId="{986D491B-C290-41EC-A217-931358A73060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08" creationId="{1FD05D4D-DF20-49E8-B407-84FA4B31932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09" creationId="{68934069-EBCC-4DDE-8509-B8EA498B7A3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10" creationId="{876FF51C-D83E-4CFC-A2FC-5298FD7FCDC0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11" creationId="{E0EA78FC-74E7-4EFD-A708-7BA74D4462A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12" creationId="{8F0FD01C-EB6D-40CF-8098-515948F9806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13" creationId="{97DB9531-710D-4CEB-99B0-E7EC5E252BE7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14" creationId="{DB0853F1-8260-44AA-AB4C-F0555C414BE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15" creationId="{D0E9C388-5619-453D-AF64-A62C7D212A06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16" creationId="{F03558AE-6F2B-4402-BD81-CB776A77FA2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17" creationId="{55EF8CD9-FAE6-46D3-9546-5BB873BD53B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18" creationId="{507E8DC2-C486-4F14-9DA2-591F0F9CFC6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19" creationId="{8EB0E941-77AF-48B1-86D0-3DD3874DC3D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20" creationId="{8532F516-1EB5-4E2E-A36F-2363D1D7BEC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21" creationId="{A226BE8C-DD79-4F6B-8F7A-CDF38581290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22" creationId="{EB610914-F3C6-4615-9CA1-B5F56C951A2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23" creationId="{C56E771A-EDB0-403D-90FA-FA9DD2E7A64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24" creationId="{35B41554-1042-4503-8824-99DFAC44EDC0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25" creationId="{5754347E-D281-43AB-86C5-E3BE0173957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26" creationId="{A5E2E030-30B6-45FB-8240-D99B2D5F8BF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27" creationId="{079F32F9-93B5-41CE-9512-F53001ADFEB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28" creationId="{04DC57A1-9149-425F-BC0C-37BFC50BE6A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29" creationId="{FAD0F30F-EDF7-442E-A746-3850941AF19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30" creationId="{2E78597C-2835-4B5F-81CB-390D6751E53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31" creationId="{10A115CB-0811-4477-96F6-5A01E423D54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32" creationId="{32724E60-3F47-49EE-9759-EB3F268F312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33" creationId="{CF2B3BFA-887F-4F31-BF8D-A044BD7FC48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34" creationId="{380066B8-4242-414D-A380-BADB13E497F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35" creationId="{F0EBF152-CDA1-4850-86AF-8A58BEF507E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36" creationId="{EF2A5FA7-8B91-4361-B063-B3F89D8D014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37" creationId="{115C0B83-07CF-4C5B-A141-50C056E672F7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38" creationId="{8B56944B-64D0-4522-8376-085DC2560FA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39" creationId="{3615F841-C723-4AF0-B646-B6CBFA7774A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40" creationId="{A18987D3-E35B-40BB-A3C0-27245D88FE15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41" creationId="{81C82221-CB8B-47A3-AF0A-9EE79C31C9D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42" creationId="{3C4C6B5C-F507-4818-9663-19E1A10E16D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43" creationId="{56BE6843-14CB-49A2-BB05-7899C15F2C8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44" creationId="{9C130B41-2140-4DDE-A788-1EA8C823B3B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45" creationId="{1DF7F8EE-6E39-4C26-BB39-A12FC60E716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46" creationId="{28EBBFDE-E9EA-40CC-9576-245E5CDF98B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47" creationId="{474DE16A-5A6F-4038-A704-6A53248618E0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48" creationId="{4837A55D-9A80-47C7-96BA-2B59599858E7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49" creationId="{2011C8B6-D325-459A-B613-3F5CFA022F3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50" creationId="{36580A3E-6D77-480C-B281-CE3DFEB54EF7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51" creationId="{FDDE7E4A-B5A1-4333-87ED-47E3A767E59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52" creationId="{6F2422FA-1E74-4EF6-947C-78AF56EC88C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53" creationId="{0598FBBB-7660-4EC7-BBC0-04D9A2A89B3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54" creationId="{EA01DBDD-C6F1-40AF-B128-25775D57BAB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55" creationId="{CBE32E56-4025-4255-8D25-0030D9C802C1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56" creationId="{36DC1E36-A74E-4EE1-8991-3F6712385A2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57" creationId="{2753C872-ED2D-414F-963F-22342B0EC86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58" creationId="{CCD598B7-51BA-4F8E-8785-6ABB7CBB237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59" creationId="{BB4CA166-FCBF-4A19-87ED-6DCB1EF7519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60" creationId="{32AF0A12-DA41-43AA-A712-077709B0D799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61" creationId="{112C75EE-9E8C-42E3-9CCD-A6E8E8621B05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62" creationId="{8F67332B-E6D0-4142-A885-997F63608FD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63" creationId="{379F617C-416E-40B5-B41A-F436BA91F8D6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64" creationId="{3D51B857-3A49-4F9E-BA25-6B184AB0EE4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65" creationId="{E2DE12ED-C0D1-48CD-A7AB-A4E7FC19FDB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66" creationId="{C819AA9A-92C5-4063-B314-02BC89644019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67" creationId="{71AED6D5-E6AC-4982-8A84-8D2B9152574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68" creationId="{9495D66A-EE66-41B7-8C6A-90882D87E01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69" creationId="{B76EC5E2-9143-48EA-89F3-B695FF49B2B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70" creationId="{EFBB365E-919A-4E93-88A7-E507E92E3F4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71" creationId="{2A9FE500-D8A2-4F96-93F9-B417CD184118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72" creationId="{2F13E346-121B-4481-AB92-470E8A9A1426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73" creationId="{8C015B99-72C0-4E2B-A8AA-63FC1A647E06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74" creationId="{D6B074E1-1289-405B-96EF-66DE4852259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75" creationId="{122AF7A8-AC41-40A3-8EAB-C62577433540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76" creationId="{727D92F6-A607-4CAD-980F-6696768FC631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77" creationId="{BF16E143-37EB-44C9-9BEE-7BB3747046C9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78" creationId="{31D3A6A0-AA6D-422D-91DC-9505831E8FB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79" creationId="{4A1B533C-2920-4228-A5A3-C8017D62F45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80" creationId="{123636D3-E319-4CB5-AE8C-935AA8E4BAB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81" creationId="{E9DA43F7-8CE2-4AFE-967D-7BBCAB15A6B0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82" creationId="{9FCDF1BF-77FE-4988-A539-D128112A0AC7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83" creationId="{F8B22BBC-C0A8-4FDE-9B22-F131801DA92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84" creationId="{29B7E845-0B27-4A71-9435-A74A15D60D61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85" creationId="{A21A58B8-C1C7-472F-A7E5-2A266050861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86" creationId="{34A5CBFB-3E1E-4C91-B9ED-4AB9E31E395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87" creationId="{1E465B57-009C-491C-B5D0-B59D5EDE5B7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88" creationId="{1D9B0959-377F-468E-90AF-748A799E7DF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89" creationId="{2BE9D9B4-9347-4BC6-AEDF-57D5CD15F49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90" creationId="{9718C4A7-A8C7-49D6-A3B3-B2F013F1FFA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291" creationId="{368289FC-948D-475F-B62C-B08A03FF5D1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31" creationId="{A93CEA2D-2406-4319-AC24-72FCC402ED9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32" creationId="{23CC9BEF-38BF-41DF-A4A1-3B53AF4B050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33" creationId="{BEB4E8DE-03F2-458F-9B72-3200DFBF17B5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34" creationId="{18E760B9-27E5-424E-8FA9-3E807C9ABD61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35" creationId="{7028234D-75AC-4C13-BCAC-C5403950E0E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36" creationId="{7FCFC2C0-FB69-4B96-8425-239A5609345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37" creationId="{872495F9-99FD-4323-B960-E578AAD7D01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38" creationId="{E88C8BBF-9D13-40F7-86F8-7301E61B5A2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39" creationId="{75165C5B-4961-4461-B688-0833D55973E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40" creationId="{DDCFCEF5-FF04-4366-A6DB-E72062633B5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41" creationId="{B67F4F20-2217-46E6-8D20-72C0F3AFDBC1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42" creationId="{36CB61FC-21F3-46EC-99E9-CB6A8B0F06D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43" creationId="{34A3FEC6-87AE-4A10-8652-D73AD7A9431A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44" creationId="{79507376-C813-4283-96EF-3D09AF22E23F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45" creationId="{B76B4AFF-527D-429C-A92E-F3A1905D017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46" creationId="{1EE45839-A984-4842-A967-F13D94F955F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47" creationId="{DA614586-39BB-40D5-8921-1401C8F564C6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48" creationId="{162FCD14-E258-408D-B3ED-04ABB23A702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49" creationId="{2E3359F9-92AF-4FC8-9A83-A1C9896C52F5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50" creationId="{4088612D-E279-47F5-A46D-9F756A9ADCB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51" creationId="{ABF7BD36-63F5-4FE5-ADD2-EA8718FD4BE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52" creationId="{F71C8612-7AEE-4B03-B88A-3ADACF7E949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53" creationId="{AE1B7F29-84E1-419A-B574-AD4BAE642F3B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54" creationId="{E0D504BB-0219-45C8-8388-03B4BD2643E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55" creationId="{ACA4416A-A9E9-4C57-8F99-27FEEA009B2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56" creationId="{B06E16BE-47C7-41B7-8919-9C1E5C53D1C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57" creationId="{0C481477-1CFD-47D3-BC1D-7C2401F7043D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58" creationId="{C09CB711-C81C-4FD1-B543-AB7DC3FBDC0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59" creationId="{85F57246-1BA6-421E-AA21-F800B4579246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60" creationId="{886CA3A5-8D66-48CA-BDA4-23D2A36F73A5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61" creationId="{4986896E-77DB-482D-AFCE-CFD7D6FB1B7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62" creationId="{7F2E38CA-C7C5-4A49-9FFF-378460D0257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63" creationId="{6DF7B4D3-2DFF-4CBA-80B6-1F827B8FABA6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64" creationId="{4EA6BF76-7972-4C92-900F-C77F1B523570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65" creationId="{3B345BEF-18CC-4340-A902-E5EF764CA8A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66" creationId="{2211C4DD-9E90-4315-A486-1EB020502A84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67" creationId="{A1120F43-516A-46BE-9639-9C1645C7C4AE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68" creationId="{7B84B4DF-CBB3-4AC7-AA8E-2BC5CFB19523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69" creationId="{2DA9863F-8E43-40F5-A737-13ADE777CE42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70" creationId="{3E40AFCC-429F-4FE3-B0D4-8DAFCDBBA7EC}"/>
          </ac:spMkLst>
        </pc:spChg>
        <pc:spChg chg="mod">
          <ac:chgData name="Valentina Martinez Gonzalez" userId="02768b9b-8035-4af2-953d-6e44398e0e36" providerId="ADAL" clId="{3F74547A-0F25-427D-96F2-E2CDF1C1853C}" dt="2021-07-02T00:48:30.369" v="903"/>
          <ac:spMkLst>
            <pc:docMk/>
            <pc:sldMk cId="2554893987" sldId="279"/>
            <ac:spMk id="471" creationId="{3BDEAEAF-88CF-433D-B16B-E06BF751E82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73" creationId="{609D5E0F-89B6-404E-AF28-BA2B91C1E03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74" creationId="{AEF4FAF8-0347-4D49-8A94-7938B6ED4B9A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75" creationId="{D547C24B-6CCA-41FC-9C40-F3353B7343E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76" creationId="{CAB383DC-E08F-443E-BD71-DBBC0BD40F2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77" creationId="{711D3F86-25CC-4EE9-944C-7948784E933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78" creationId="{77C192CE-7FB6-406C-8434-DC73E6FED48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79" creationId="{5354AEE9-6027-40A7-8833-D9718D12309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80" creationId="{B6C71879-64F9-48C8-8EF8-3DF381CD4FD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81" creationId="{62656994-E818-4638-A28D-B28FD8CBD62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82" creationId="{1DBFDFC2-A5E1-42F5-B14A-5FDF3DDFB5C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83" creationId="{0D21E961-55C6-4AD3-ACCD-8430818361C3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84" creationId="{8A813E63-CA71-4A35-8140-E4B21D00C941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85" creationId="{C84D39AB-83B2-46DA-81F2-8A9CB660768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86" creationId="{68C5B21F-619E-4ED9-A743-868583DC3E3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87" creationId="{C020CC23-FD1B-49DD-949E-7246DE5DDFBC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88" creationId="{0D925AC8-502F-4189-AFAE-FC17128D8A7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89" creationId="{CEE47632-EB0B-49B6-ABEA-CB23266945E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90" creationId="{F8C40C42-673A-46AD-9F1E-B1DC9A718AA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91" creationId="{F4B36DCB-372C-4A46-AEFA-6CAC2AEA2D1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92" creationId="{68068607-5255-4F8B-AD6F-73D4693A445A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93" creationId="{66141B31-F716-459C-91E1-437B8CEDBD5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94" creationId="{E7181ECB-F12B-45F4-8FCB-CDD7EBB9271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95" creationId="{D889256B-3FEC-4CBE-A34C-F549915EAA6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96" creationId="{49618B18-4D34-410A-9EBA-5E37C17F2DE8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97" creationId="{D5D6BEDF-8307-440A-93B0-CEED1AD2FC0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98" creationId="{11B91BD0-4015-47E9-B2DF-01C9C50228F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499" creationId="{2A459BCA-A28A-45D9-9305-C0335412C78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00" creationId="{6AD93365-8CC1-4441-83B9-0B628A81A5D8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01" creationId="{49EAA15F-A08B-4956-B612-2D48814F15E1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02" creationId="{A6DAD150-C9DF-475F-9B22-28D679AF319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03" creationId="{AD48C1E6-882C-4824-8BF9-C0F87C7657C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04" creationId="{0B8EEF42-15DF-4EBF-A26A-B5791AFDA328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05" creationId="{FA4DDFE3-DDF0-47D4-B0A1-824A801B565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06" creationId="{8D11A27B-7A41-4084-9180-31A394E5A33A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07" creationId="{7ADDF38F-43A5-4FDD-8E03-37D17EF583F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08" creationId="{047780D6-3024-4785-A3CC-4E8D6BEBAC47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09" creationId="{058B62D8-6EF6-4578-B925-85EE6890EED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10" creationId="{44249994-103D-442C-AF1D-A1C85C42B47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11" creationId="{7C93532A-68F8-4C69-8D21-C73B8E373047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12" creationId="{4A6BFEB4-C5B4-4FF7-B73D-F5FE2151AF88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13" creationId="{DA38F7CF-3269-4A2C-94AC-1295A07E6C27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14" creationId="{EDFDAA20-8726-468E-B350-567C7A7BF0F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15" creationId="{A64EDB13-EF76-4E20-A2A4-AC8F5F4BBFD1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16" creationId="{AE57A452-4C24-4EA9-85AA-49D12310E79C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17" creationId="{F0543857-4735-4FD9-AB4D-6B7E8FF4CB95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18" creationId="{3B11490E-B2F9-4269-8B3B-0E94951DF83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19" creationId="{2E01B010-7A52-4A5C-AF90-1BC9DF29E03E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20" creationId="{FC748FF7-8815-4397-9947-3BCCA8727CA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21" creationId="{36A87224-6FA1-46F4-83F9-542A32EB195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22" creationId="{BECF0B2B-2EC4-46F5-B634-264CFCCF0E16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23" creationId="{4BCE1986-6EC6-4888-A982-A78C12E8E82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24" creationId="{289189BC-3CD0-4BAD-98CF-DE993FDB8DF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25" creationId="{F03C233B-036D-42AD-B7CC-B69DF81E2D13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26" creationId="{B1B9A415-8139-4813-85CF-EB1F46A9C8B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27" creationId="{D6E8BD3E-C872-45FC-A1F1-C3CCA13278F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28" creationId="{BF5518A1-783E-4EF0-B125-93115DCD7B3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29" creationId="{680803AE-16E9-40A3-84E6-81AC83F02D8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30" creationId="{39106F23-9DD3-4500-84E1-D11A60EC5E4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31" creationId="{638E6664-27CE-460B-8939-2A3B5C29BAF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32" creationId="{DD2B1E78-57BC-4BFA-9C31-2D2629E3011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33" creationId="{7B47E9AE-CBCF-4309-858B-C6AA7CF2EF8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34" creationId="{8247E7C2-DB92-4315-8329-23630703FCE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35" creationId="{5E68ADD0-4C40-4646-81F9-04CDB654CBB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36" creationId="{691FD625-B1D0-4CEF-A3F0-E85D7D3F5D65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37" creationId="{7D3F9CCC-3BDE-4E75-B2DE-BCFDF7AB767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38" creationId="{D296C68A-E738-43AA-B3DB-302CE69E3A8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39" creationId="{91B18755-DF63-45DA-832A-7C85001D05D1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40" creationId="{46AF8E77-A8FC-4692-878C-F9C2E3EC5295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41" creationId="{AC07CF18-4CB0-41F0-8FD9-D5245CEBE15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42" creationId="{88D713CC-1469-4F19-9DD8-7E16A010534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43" creationId="{F54790D4-BB59-427E-9319-5C96F80B6ACE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44" creationId="{B1E4BB20-7C91-4203-939E-ACC56A76B447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45" creationId="{963FEC07-E394-4B8F-A674-60CD8B6E6E8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46" creationId="{B24F8559-8969-4E04-9E3F-40B115DC9381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47" creationId="{B9811C50-7059-4A25-B7BC-7563D7C4E1D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48" creationId="{4BE959CB-1CCC-49A7-B73A-0D724C3B2FD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49" creationId="{40745F20-5F2D-4289-A65D-736DBA630B7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50" creationId="{B11FF497-7A1A-4AC6-B720-59859A42D3A3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51" creationId="{CD428D11-D645-4A95-819D-5D3B8E473CD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52" creationId="{AC86F082-1D62-4E00-9290-070E3BE9DB1A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53" creationId="{6BD23C68-6CA4-4362-887E-F3B8ED41BC9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54" creationId="{80739F32-E0B9-4329-ADB9-827E7603A8C6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55" creationId="{BFB27E97-90A1-4032-ACB7-E9ED6842FAE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56" creationId="{EFEEB9E2-C2F9-474E-B4A0-45ABE35E8227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57" creationId="{D24502AA-CF1F-455A-A77F-249F8E3F295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58" creationId="{9988232C-90B7-4BA4-805F-EC5DCEEC6EA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59" creationId="{954288B4-7DBA-4F97-99F9-223B54756507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60" creationId="{B024CB12-7DA6-4D6C-88FB-1867335485A3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61" creationId="{0AAE8AD3-73C2-44D2-B71D-B19AB1A7975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62" creationId="{9716593B-6DD5-4A4B-8560-628F529243B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63" creationId="{E2E6095A-065B-4752-AC8D-D9D0AF80FE0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64" creationId="{E31378E2-3E45-4240-9235-4C53E8D4782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65" creationId="{AA6EBB08-C46F-47FB-ADE3-524D4843838E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66" creationId="{018E6FCB-131B-4C77-8F09-337B4DF4E285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67" creationId="{2C9DBA3C-2C84-40AD-AB4D-7D7D8C1B56F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68" creationId="{1259223C-6C11-406B-AAF2-C6AE3BFACA4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69" creationId="{06129B52-C629-4D88-B5A7-B6DCB9AC07D8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70" creationId="{A937E7A1-364D-4693-B957-59EDE58EEF0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71" creationId="{8AC88B23-012D-4A04-962E-5BF102E8895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72" creationId="{979CD4EE-EAD0-4EBC-A6F9-6043CA824CE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73" creationId="{AAEC2084-62ED-4BA2-967A-00C467876CF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74" creationId="{A00B38DD-17B8-4D1B-A42C-36A6568BBA7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75" creationId="{E4FA4A10-326F-431D-817F-ADAF39E31E2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76" creationId="{4DF2314C-107E-4EA8-910F-9B68C9A822A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77" creationId="{AE1B4191-9215-4779-BC78-19A8A7A11E4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78" creationId="{865097CE-39CB-4B85-BDD3-299AB187585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79" creationId="{77F3C4E6-6334-4F54-8CBC-2511938C220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80" creationId="{67085FD0-79B4-4746-A935-8C6FFD6C91C5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81" creationId="{56FAB311-1E3C-448F-9630-EC5B5A7B391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82" creationId="{FA7ABD0B-FE2A-4E3E-BAF0-F10A2B3FBF28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83" creationId="{AE4666CE-9A8F-4BDB-8228-E25998E8B916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84" creationId="{81AEE1A8-68C4-4198-841F-4ACBC4EDF49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85" creationId="{3AC57CC5-2E76-4B8E-B90E-0E703DED793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86" creationId="{EFDB1ADA-D4F6-4AA4-BB0E-40C7120DD0F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87" creationId="{83CC1296-6371-4ED8-907A-2255A40FD10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88" creationId="{36090EF1-74B3-487E-95A0-5C118ECF1D13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89" creationId="{2669838A-22AB-4320-B636-06E10F5F9D47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90" creationId="{26A919EF-78E7-41DC-8A92-E7287C77E211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91" creationId="{65A8ABB7-AC16-4E41-8346-BC6509A53B3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92" creationId="{0C2738BC-ECCD-4F30-A730-91C8A7C45AB8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93" creationId="{25FAAD10-2B56-4629-8CE0-E9C7515708F8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94" creationId="{3AAB95C9-5303-41FF-A336-BE7CA82E888C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95" creationId="{025AFFE2-7CD3-48DE-A192-FB73A48972E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96" creationId="{8FDEFFF8-E52B-4E83-950F-DCB205277566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97" creationId="{CE1C3360-9706-4C4E-91DF-67887ED7BAFA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98" creationId="{F5CDF81C-ACCA-40CD-8179-70BF61EA31C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599" creationId="{601EC90A-8A14-4EAF-9034-6B37B0D779AE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00" creationId="{275CF0B9-E8C3-46FE-9E29-0E058DEC197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01" creationId="{6DEF1B3E-6004-4DF5-B1FD-FE3FDFEB0DD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02" creationId="{E59CA7AA-81CD-465D-9750-59B9DAD09308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03" creationId="{6E00C983-3225-4FB3-88B6-97AB56E7191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04" creationId="{5D34475E-13BA-4DC1-A4DD-A377B9435945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05" creationId="{D88D203D-D57A-430D-BEAE-688B5382433C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06" creationId="{A751EE24-F9EC-449B-AB61-4C8C236EA40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07" creationId="{29B6AA66-5CBA-46FF-A6C2-74BEA9267B8A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08" creationId="{4A138F95-65C2-48A2-8ABA-C0C153AC36A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09" creationId="{10BF32EA-C6A0-429F-8155-BFA690BDE4F3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10" creationId="{4380EEA6-8C1A-4140-B726-7183758CB6D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11" creationId="{2092B9A7-0EB1-45A4-8112-C5530BB2D85E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12" creationId="{BEE0CEF5-ADAB-4075-AA2C-EA432FA33878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13" creationId="{4C5A9C0A-B35E-4BCF-934F-ED2914918CE1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14" creationId="{7229D792-6374-4CA8-A8F6-B97539059EF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15" creationId="{4FD66FBF-B413-4477-94AF-DF03BA713D2F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16" creationId="{3107C4FC-1FFC-4834-99C4-76F0CF434197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17" creationId="{AA2B6B78-C68C-44A9-9020-F033C147159A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18" creationId="{4AE1E165-0B06-4CA6-AA5E-574F4A7F80A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19" creationId="{307270FB-0777-4799-8485-88041566A23E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20" creationId="{3ABCC703-A87B-405F-9F60-C7FDF1728796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21" creationId="{144B0263-73FD-4D10-9A3B-568BFE539337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22" creationId="{B363DFB5-17FC-40EF-9136-252E6C7E2E3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23" creationId="{8E5A95FC-22CC-4FB3-89F1-5CDE98935FF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24" creationId="{DA97EA6A-3A7E-4FC3-AB37-81C1A05E5D3E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25" creationId="{376B6A6B-555A-4E6E-AFF0-1300996A257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26" creationId="{4B9C7A3B-4EF5-42CA-B86A-BD78AE848C4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27" creationId="{BBBACD97-E0CA-4120-9810-B79B27C2283C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28" creationId="{FDAD9F37-56AE-42F7-BE6B-FEE725008706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29" creationId="{6D060993-100A-4FC6-ABBB-0CC8FEAE99BE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30" creationId="{6577CBC0-1FE8-4767-AC4B-C9A2FE65C40E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31" creationId="{4A427038-C1B8-43BF-9D6A-3B00F8A49AA1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32" creationId="{F8F109A5-D407-463B-A811-B9505DDF707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33" creationId="{EE6CA641-28FA-4B76-BE6E-595EEEE5050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34" creationId="{D40E1D8E-CE91-4D74-890A-89E89C2220DB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35" creationId="{245884DD-E3DA-422E-864F-2E011D038B06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36" creationId="{A16D77F4-59BB-44C4-BF17-CFA478924AB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37" creationId="{6E376504-0BCA-4CE9-96B3-2C14614C15C9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38" creationId="{52A8A602-84B6-43A9-A683-D5730FD22063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39" creationId="{01C5672E-F5C5-4983-8292-392DE5FD9AD4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40" creationId="{FB17693A-7CDD-440A-996C-25529A246C13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41" creationId="{2FA15296-5D40-4B28-B158-F326F6B9E26C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42" creationId="{32FA40B6-2C2F-4AF7-A7FC-6FA02358A7F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43" creationId="{B011DD5F-1546-412F-BB97-7E1D224985AD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44" creationId="{FFBDA8A5-B80F-4111-A4C9-B177578F2303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45" creationId="{3F0494B6-5652-40C6-B2D1-A438C5BC94F0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46" creationId="{5BB54CF4-0388-416D-A86C-A41FB134E13C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47" creationId="{D829F6D9-7DB7-4F0D-86D8-9EDF91E6CBE6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48" creationId="{1E408CE7-827A-46BA-A684-9F11D81B46B7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49" creationId="{9DF88417-9053-4025-8CFF-67133CAF987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50" creationId="{7819AC7B-6892-42B7-8DE2-6B3F1BD333FE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51" creationId="{76A882CE-8031-4071-8010-508C0A520E03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52" creationId="{04C970A0-9CF1-41BF-967B-17B632DFE136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53" creationId="{53A80C9B-1908-420D-86DC-A81A8EE71811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54" creationId="{64D32F29-8832-47B6-9CAA-40FEA902CE32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55" creationId="{F9C74785-77A8-49B5-9AA8-5110711DC345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56" creationId="{5FAB2B14-8BB5-4919-B3ED-FCB26251B531}"/>
          </ac:spMkLst>
        </pc:spChg>
        <pc:spChg chg="mod">
          <ac:chgData name="Valentina Martinez Gonzalez" userId="02768b9b-8035-4af2-953d-6e44398e0e36" providerId="ADAL" clId="{3F74547A-0F25-427D-96F2-E2CDF1C1853C}" dt="2021-07-02T00:48:32.896" v="905"/>
          <ac:spMkLst>
            <pc:docMk/>
            <pc:sldMk cId="2554893987" sldId="279"/>
            <ac:spMk id="657" creationId="{39836BD1-7F7A-48B1-81C0-B993567D3006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59" creationId="{3C473958-C650-4CB0-96EB-5F9E6B79127A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60" creationId="{6DC82B37-810F-4C5C-9C89-9CF035554746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61" creationId="{B9A8FE14-9B7E-4312-AD35-8B2A4ACE29CE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62" creationId="{206463DC-B28A-4DAE-9297-492D0EFD3FB1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63" creationId="{4B1F8374-F4DC-495F-8348-ED3D7E849BE8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64" creationId="{C0FA9D62-69ED-4593-B757-E37792E77B27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65" creationId="{7AF29A42-2967-49BB-8DF7-BC13B6F15FAC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66" creationId="{8D98C63A-9719-46D3-B033-A3F345C4E3F3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67" creationId="{A7E9E85C-4514-47B9-87A2-E12BF7876227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68" creationId="{65E95506-9B10-42C4-9029-30E7F1D0ECA2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69" creationId="{9A61294D-6A13-4506-865F-1C79C9BCC09C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70" creationId="{BE155D89-038D-4D7C-A79B-C8A9F7BDE580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71" creationId="{866CE169-D39E-4679-A3D5-FAB6E96583C2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72" creationId="{93FCE7BD-F695-4DF8-AB0F-F07339BF23B0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73" creationId="{D6C4E0A1-5B29-4D32-BBE7-AB2F5EDA16A0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74" creationId="{1F924873-5A30-4FE2-B61F-F7947C8211AB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75" creationId="{13D4D714-72F5-49B0-B6AC-C3133CBF2DDF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76" creationId="{E633D5A4-C36E-48B8-947E-DDE6A9BC93B4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77" creationId="{7DD225DE-AB7D-4A8B-850D-A787B1CDA159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78" creationId="{7F70CB64-B646-42DE-87F2-0D9EC4CF08D3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79" creationId="{47D338CE-10E9-4089-B909-5FE583369E76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80" creationId="{2DF648AB-2308-4ECC-8C37-BD00EA8BB966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81" creationId="{E0AC24B2-F696-43A4-81B2-FBA076F5C2AD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82" creationId="{7D1F0663-EC7D-4C38-9876-4F4E8A507331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83" creationId="{00ADB554-6515-47D2-B3DE-481D3AC0C083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84" creationId="{A4F784CC-4593-4A52-972A-7356FAD60B5D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85" creationId="{BD32C48C-2A46-49DE-8100-4F0BC5BAF7CD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86" creationId="{B8D18391-08F8-4DF4-BFC7-3C1E6C41977A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87" creationId="{68EDA12F-A421-4538-8989-843BA13B8B2F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88" creationId="{635DCC18-BDAB-4AE9-9777-1662D5E7FFE5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89" creationId="{C03A1D1B-9CC3-4A1C-8B67-A6FD13C40169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90" creationId="{66325B91-71FD-4A9A-9F7E-47802512795B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91" creationId="{BCB5C316-0126-449A-A8EE-2D434573A26F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92" creationId="{6E92066D-B58B-4D13-B3AB-C196A8594DA7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93" creationId="{3CAB4D99-B686-4EAD-B786-9D78D4CB4BEE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94" creationId="{A370276F-073D-4BE2-879B-54ED67C0ECEC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95" creationId="{7B02D46B-1ACB-41E7-AF8C-725B602E76B0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96" creationId="{4C8A20DA-8D33-4633-929E-B6BD6C964572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97" creationId="{8454665D-518A-427C-81D3-223675AB1C34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98" creationId="{8F76A910-C20F-4A9D-9091-2F92E61833A8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699" creationId="{CAC4A4F3-441C-4A8A-AF82-C3C9DCD2E372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00" creationId="{B7904DBB-CC3C-4FA0-A721-A92833B35D36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01" creationId="{45A92DEA-B2C8-401B-B14F-3DA0C78D987C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02" creationId="{4A36148E-7C32-4CC4-9982-D878269EA077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03" creationId="{4A63A335-7CBA-4CDC-B857-F108E15CB718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04" creationId="{B85DDCA8-9DA2-4EF7-8935-610A7A4CDF58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05" creationId="{251B0C5C-2CDA-476D-B17A-60FB5447AB97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06" creationId="{2CA1C3DB-2DFE-4BA9-8DFA-9E6AC95327BE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07" creationId="{DE73FC2B-54D4-4C9B-B3D2-ED7E71781B61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08" creationId="{67820467-3AE8-4499-BA68-7E071F883C82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09" creationId="{53F64A02-5997-440F-A2B0-D8719E5A115E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10" creationId="{938E07A1-BCED-4FA4-8F88-0CF1B6B2E45C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11" creationId="{BFAFAC6B-7FE2-4FFD-8ED2-B6AD260E0D5F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12" creationId="{06BD9EC1-A331-4087-874A-21407EFA4886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13" creationId="{0F092533-CB80-4F38-AF34-83723B861D1D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14" creationId="{198CA7E2-AC72-4EDA-AFEE-84ACA0AEFD40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15" creationId="{9471067F-0A26-426A-BE4F-9D480628AF04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16" creationId="{A4CFE41B-137C-4E2C-9BC7-E0FE7704B4AB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17" creationId="{B47F4D03-7ED3-4FF2-9755-4B8D8B9EBF96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18" creationId="{573100A9-49A9-4E0C-ABAD-CF7E55BDB1AA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19" creationId="{C569D510-0C99-454F-A935-1378A0F29A70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20" creationId="{842F59E2-65C8-479B-A3D5-5D4926DAA457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21" creationId="{469546DB-B2CE-40C0-A96E-104E7CD43342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22" creationId="{E2C72278-1EEE-4F72-A447-0173496133F8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23" creationId="{82943A06-9BF4-4ACE-8127-AB079F2F4AC9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24" creationId="{A2381BF3-5B7D-41F8-B8B3-4A3470D80BC4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25" creationId="{BFEDA26A-9892-4BFC-A706-4739094CD544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26" creationId="{8CF8A00B-AF15-4C14-AA85-CF09227D7A58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27" creationId="{8AA0406C-D06B-461F-B1F9-7A9A1E7A7D18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28" creationId="{BB8FCE4A-BFBF-4F9A-A3C8-F91439200987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29" creationId="{B149B326-98EC-405E-B657-09F8616B1BD6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30" creationId="{EFA2FBFC-C885-42FF-A84C-1C4A7B0162C0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31" creationId="{EB63E614-883D-4F4D-8274-927B1D3B9ACA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32" creationId="{4EB09980-7324-4000-A45F-252E5AB91C05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33" creationId="{F2468660-CD56-49F1-BFD9-FF117EBCEAE3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34" creationId="{C76E5841-6D5F-4BE0-94F9-666ACAD13396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35" creationId="{74F1A67E-494E-4182-8BF8-47BD796E896D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36" creationId="{E78719FF-4F0B-486A-84C6-C818B32EFB4F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37" creationId="{8A36E9A6-63A9-4BA4-A0B1-99C5E7151BF7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38" creationId="{4E55E141-C3A2-42A7-BA57-C91DE1ECBDE9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39" creationId="{32F0BEDC-2AD5-47BC-A54C-02B8999C64CB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40" creationId="{503C9F68-5F84-4C48-B4DF-D7E7635E9F08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41" creationId="{D2B6E9E5-692F-4BDC-A46D-A80650550E2E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42" creationId="{1AEFE3C4-86A4-40C0-AAB9-0A7857296FCC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43" creationId="{9D777EE4-A4F0-4E67-AE7A-C8A0D357BB26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44" creationId="{0F756096-6F99-4B7B-A362-BFE516183762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45" creationId="{F666116C-3934-42F1-979D-D1679F44D060}"/>
          </ac:spMkLst>
        </pc:spChg>
        <pc:spChg chg="mod">
          <ac:chgData name="Valentina Martinez Gonzalez" userId="02768b9b-8035-4af2-953d-6e44398e0e36" providerId="ADAL" clId="{3F74547A-0F25-427D-96F2-E2CDF1C1853C}" dt="2021-07-02T00:49:01.610" v="910"/>
          <ac:spMkLst>
            <pc:docMk/>
            <pc:sldMk cId="2554893987" sldId="279"/>
            <ac:spMk id="746" creationId="{94ADE104-D2FB-44F7-ADDC-04333F1CF728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48" creationId="{919D94AC-4FA7-47E9-A252-7CC48DBE34F8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49" creationId="{4E736436-343F-44FF-83D6-DE7B125CF423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50" creationId="{A7517A1E-8772-4139-ACFB-759117E6564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51" creationId="{42FE814A-D7B7-443B-B756-897F5CCF7B43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52" creationId="{1FA5D20B-1F1D-4218-BB81-C0A929084521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53" creationId="{AC1F0E62-15C5-4303-8C01-95893654B40F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54" creationId="{1A1C8213-C16A-46BD-9781-B65FBDBFC669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55" creationId="{E1B1E740-E5A7-4F0A-9132-30632A8B71A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56" creationId="{4710612F-277F-4DE5-98AA-C5EC6A98E009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57" creationId="{026E8863-B625-40C6-8375-5AFAC5759CED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58" creationId="{0649203D-D5DE-45D1-9DFE-8940B8006979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59" creationId="{841246EF-8B91-4FC1-9950-C13D023BBB27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60" creationId="{650D4EC5-B222-4031-9F98-8FB3261C6AD3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61" creationId="{D923C86A-8D3A-4890-BC7E-6D72F2C362EE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62" creationId="{2150A173-9268-4C2A-8081-C7229C41451F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63" creationId="{B06F3314-F5B9-4CEA-80CC-77FEFE77CE4A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64" creationId="{46222EF8-8228-4380-8D29-339646576784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65" creationId="{8590A3B3-ED19-4B9C-A16B-D1F81B5C5298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66" creationId="{7467CCCB-9C32-4874-8030-C9619821030D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67" creationId="{1B67AE7D-482D-4C74-A718-7F07573C719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68" creationId="{8A537F11-5426-4C29-954C-61B6E151C9B4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69" creationId="{48283E2A-9818-4451-82A6-63315868859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70" creationId="{4E74F810-3E82-4CBE-AA06-7FFA960ACD91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71" creationId="{8413F3D0-BFD5-4D19-96BE-DE06F22DD5B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72" creationId="{F3673F21-5FC4-4526-88D0-D2C77ADBFDB8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73" creationId="{8451D69A-5495-4BE9-91AA-C275009AEC66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74" creationId="{053FF527-1856-4A5A-9CE7-5048890FA48D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75" creationId="{0D979858-F10E-4A4E-A06D-C32A2DA9D83E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76" creationId="{54088FFE-4167-4BC0-B4B0-534ECEA72D39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77" creationId="{481B64DB-2F2B-4DE1-8456-6B9DE68AD979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78" creationId="{E6A96B20-E572-4B96-8364-3ABF79CEAB49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79" creationId="{362B1E0B-F944-4AF2-B3E1-DC83698B50CC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80" creationId="{FA67507E-3701-4102-B139-65A68A967045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81" creationId="{5BC8271A-8E71-49AB-A564-978006AE6E1E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82" creationId="{B0BD99AA-E3F0-4453-93C6-697AC064F280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83" creationId="{5F1D3C28-95F0-4447-9402-9FB94CCF39A5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84" creationId="{7B920674-55B2-4A1A-8D2C-404D163FFA39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85" creationId="{103F7990-C1CF-4CF7-892E-3405E2D5953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86" creationId="{B06EE454-71B5-4CFC-A91B-3C6B1BC29F17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87" creationId="{54ADF5E4-449D-4C24-B295-DBD77164B25C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88" creationId="{D4A424C4-91F6-47A3-825E-38DB082F8267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89" creationId="{99DAAB18-B1E1-4016-B83D-E6FD640E3954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90" creationId="{3BEC4BE3-79A5-4999-AFFA-9B8D81375068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91" creationId="{05CC41CD-1133-41AE-A085-1B98554ECEB1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92" creationId="{C078B5EC-4335-4808-B583-E90B51876F47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93" creationId="{0C7C80B8-9A45-498F-9E54-20E49F722A3C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94" creationId="{CC6934DD-407F-4087-B91F-E9E91670763A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95" creationId="{4BB22253-8498-4285-955A-417BEDDC845B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96" creationId="{49398BEF-0B97-416E-9BE0-C2C760079151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97" creationId="{EF05D1EF-C195-447F-8337-C47A560A1BBB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98" creationId="{AFE20D0F-D778-4FA4-B213-6FB201AA7C3D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799" creationId="{55F0ADD3-ABA3-4DDF-B4A6-1F70ED3A8651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00" creationId="{AE0E3219-9540-4265-887F-CDC389958949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01" creationId="{018306F2-1B77-47D8-9B5F-1F26CF68B967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02" creationId="{BEA720AA-CD3A-4A0F-8BE7-B1326CA1E0B6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03" creationId="{A096B38E-CE94-4FF7-96C7-E4DCFEAFE298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04" creationId="{CD7B8456-6913-48D1-84CF-6368752C5A29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05" creationId="{658F95B6-EAD5-4A9D-B262-D396B69E0217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06" creationId="{75A80E17-C487-4454-B25C-1B569C10311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07" creationId="{07766ADD-F7AE-4760-A823-32C6F7E4F65F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08" creationId="{9C859B3A-2FCF-407E-9571-A1D0666F6D8E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09" creationId="{64473C05-BD6B-44A6-81E7-2FDC9987073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10" creationId="{CDB9EC56-F389-4282-8270-E192D1FDCA29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11" creationId="{0F8CB0AE-F60B-43BB-8FEE-AB2D69095014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12" creationId="{9096327E-7A03-4E7B-82AA-16B44FBCBDEE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13" creationId="{53651B65-93F5-4F80-83E6-427DCE124AB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14" creationId="{26A5A4C9-6796-49E4-BC09-C8CC289A1EDA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15" creationId="{0567E192-83F3-4C9E-98BF-C36877A1DB57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16" creationId="{DBA33403-150F-4731-8EE7-0175AB0BF021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17" creationId="{817E843C-7B24-435D-85E5-5FF755336BC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18" creationId="{BAEBEAA0-5397-482B-B3BE-ECAC480FAF6F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19" creationId="{C3978E97-82E9-43B4-AA69-060EAE3EF1FC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20" creationId="{A4A59C11-FEDE-45BB-AA02-071C93402973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21" creationId="{A36CBCDB-CA97-4131-B32D-2E3C831BA3DC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22" creationId="{0403C966-8ADD-4338-87C7-9C729566939F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23" creationId="{D9225062-9320-448C-A673-8B1E5F21BB66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24" creationId="{953533A1-1925-402F-806D-7C89EE6B8DAA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25" creationId="{F0455F9E-2920-4000-BBB7-7C988E5A76A4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26" creationId="{446A7561-79E8-4DC0-855D-95994964F9B2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27" creationId="{3C3FC17D-4B0B-4EC6-AF8D-C8E3603C1BFE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28" creationId="{B9490FE8-C71D-4058-9161-9FBDA94F15BA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29" creationId="{ED628138-17D8-48F3-90FF-C34630665E4B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30" creationId="{924D8431-895A-4CCF-937A-4284EF17DF07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31" creationId="{5D949E04-53F3-4BC1-8003-F4F964B7C23D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32" creationId="{E8BFEF8A-5DF3-4495-B503-B224265F6901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33" creationId="{C6D77DC5-7D56-40CD-A970-49088924A00E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34" creationId="{4F08564E-16F1-42ED-97B3-4C1B1EBEE8AC}"/>
          </ac:spMkLst>
        </pc:spChg>
        <pc:spChg chg="mod">
          <ac:chgData name="Valentina Martinez Gonzalez" userId="02768b9b-8035-4af2-953d-6e44398e0e36" providerId="ADAL" clId="{3F74547A-0F25-427D-96F2-E2CDF1C1853C}" dt="2021-07-02T00:49:03.600" v="912"/>
          <ac:spMkLst>
            <pc:docMk/>
            <pc:sldMk cId="2554893987" sldId="279"/>
            <ac:spMk id="835" creationId="{13DA5CD4-B2F4-4D62-9723-1617B2E214A0}"/>
          </ac:spMkLst>
        </pc:spChg>
        <pc:spChg chg="add del mod">
          <ac:chgData name="Valentina Martinez Gonzalez" userId="02768b9b-8035-4af2-953d-6e44398e0e36" providerId="ADAL" clId="{3F74547A-0F25-427D-96F2-E2CDF1C1853C}" dt="2021-07-02T01:37:48.004" v="1810" actId="478"/>
          <ac:spMkLst>
            <pc:docMk/>
            <pc:sldMk cId="2554893987" sldId="279"/>
            <ac:spMk id="836" creationId="{B19F4BF7-EA6E-4496-8479-75F0F17A27A7}"/>
          </ac:spMkLst>
        </pc:spChg>
        <pc:spChg chg="add del mod">
          <ac:chgData name="Valentina Martinez Gonzalez" userId="02768b9b-8035-4af2-953d-6e44398e0e36" providerId="ADAL" clId="{3F74547A-0F25-427D-96F2-E2CDF1C1853C}" dt="2021-07-02T16:13:33.512" v="2161" actId="478"/>
          <ac:spMkLst>
            <pc:docMk/>
            <pc:sldMk cId="2554893987" sldId="279"/>
            <ac:spMk id="837" creationId="{05EC57D4-E7BC-40FF-AEBC-421973BCF77D}"/>
          </ac:spMkLst>
        </pc:spChg>
        <pc:spChg chg="add del mod">
          <ac:chgData name="Valentina Martinez Gonzalez" userId="02768b9b-8035-4af2-953d-6e44398e0e36" providerId="ADAL" clId="{3F74547A-0F25-427D-96F2-E2CDF1C1853C}" dt="2021-07-02T01:37:46.616" v="1808" actId="478"/>
          <ac:spMkLst>
            <pc:docMk/>
            <pc:sldMk cId="2554893987" sldId="279"/>
            <ac:spMk id="838" creationId="{106D68A5-C72B-4362-997C-B00C8CAAAD65}"/>
          </ac:spMkLst>
        </pc:spChg>
        <pc:spChg chg="add del mod">
          <ac:chgData name="Valentina Martinez Gonzalez" userId="02768b9b-8035-4af2-953d-6e44398e0e36" providerId="ADAL" clId="{3F74547A-0F25-427D-96F2-E2CDF1C1853C}" dt="2021-07-02T01:03:27.541" v="1053"/>
          <ac:spMkLst>
            <pc:docMk/>
            <pc:sldMk cId="2554893987" sldId="279"/>
            <ac:spMk id="839" creationId="{3321C61D-E018-408A-90D5-4CEEF1FA8F76}"/>
          </ac:spMkLst>
        </pc:spChg>
        <pc:spChg chg="add del mod">
          <ac:chgData name="Valentina Martinez Gonzalez" userId="02768b9b-8035-4af2-953d-6e44398e0e36" providerId="ADAL" clId="{3F74547A-0F25-427D-96F2-E2CDF1C1853C}" dt="2021-07-02T01:37:45.529" v="1807" actId="478"/>
          <ac:spMkLst>
            <pc:docMk/>
            <pc:sldMk cId="2554893987" sldId="279"/>
            <ac:spMk id="840" creationId="{336665E6-F8EA-4EE9-9268-115439E339A7}"/>
          </ac:spMkLst>
        </pc:spChg>
        <pc:grpChg chg="add del mod">
          <ac:chgData name="Valentina Martinez Gonzalez" userId="02768b9b-8035-4af2-953d-6e44398e0e36" providerId="ADAL" clId="{3F74547A-0F25-427D-96F2-E2CDF1C1853C}" dt="2021-07-02T00:48:32.857" v="904"/>
          <ac:grpSpMkLst>
            <pc:docMk/>
            <pc:sldMk cId="2554893987" sldId="279"/>
            <ac:grpSpMk id="146" creationId="{687C074D-2CF3-46AF-9E1B-FB49B5639516}"/>
          </ac:grpSpMkLst>
        </pc:grpChg>
        <pc:grpChg chg="del">
          <ac:chgData name="Valentina Martinez Gonzalez" userId="02768b9b-8035-4af2-953d-6e44398e0e36" providerId="ADAL" clId="{3F74547A-0F25-427D-96F2-E2CDF1C1853C}" dt="2021-07-02T00:48:29.789" v="902" actId="478"/>
          <ac:grpSpMkLst>
            <pc:docMk/>
            <pc:sldMk cId="2554893987" sldId="279"/>
            <ac:grpSpMk id="292" creationId="{FC2F6878-EA66-4B71-AB0C-4E6AA488D2CB}"/>
          </ac:grpSpMkLst>
        </pc:grpChg>
        <pc:grpChg chg="add del mod">
          <ac:chgData name="Valentina Martinez Gonzalez" userId="02768b9b-8035-4af2-953d-6e44398e0e36" providerId="ADAL" clId="{3F74547A-0F25-427D-96F2-E2CDF1C1853C}" dt="2021-07-02T00:49:01.241" v="909" actId="478"/>
          <ac:grpSpMkLst>
            <pc:docMk/>
            <pc:sldMk cId="2554893987" sldId="279"/>
            <ac:grpSpMk id="472" creationId="{8B78D3AD-EFA6-4252-AF94-B927979EBBD9}"/>
          </ac:grpSpMkLst>
        </pc:grpChg>
        <pc:grpChg chg="add del mod">
          <ac:chgData name="Valentina Martinez Gonzalez" userId="02768b9b-8035-4af2-953d-6e44398e0e36" providerId="ADAL" clId="{3F74547A-0F25-427D-96F2-E2CDF1C1853C}" dt="2021-07-02T00:49:03.576" v="911"/>
          <ac:grpSpMkLst>
            <pc:docMk/>
            <pc:sldMk cId="2554893987" sldId="279"/>
            <ac:grpSpMk id="658" creationId="{38C5C7D1-0E6A-48F0-B9A3-49E7CF3FE9ED}"/>
          </ac:grpSpMkLst>
        </pc:grpChg>
        <pc:grpChg chg="add del mod">
          <ac:chgData name="Valentina Martinez Gonzalez" userId="02768b9b-8035-4af2-953d-6e44398e0e36" providerId="ADAL" clId="{3F74547A-0F25-427D-96F2-E2CDF1C1853C}" dt="2021-07-02T01:37:49.810" v="1811" actId="478"/>
          <ac:grpSpMkLst>
            <pc:docMk/>
            <pc:sldMk cId="2554893987" sldId="279"/>
            <ac:grpSpMk id="747" creationId="{36D8FCAC-8819-4E34-B492-974E479574F5}"/>
          </ac:grpSpMkLst>
        </pc:grpChg>
        <pc:picChg chg="del">
          <ac:chgData name="Valentina Martinez Gonzalez" userId="02768b9b-8035-4af2-953d-6e44398e0e36" providerId="ADAL" clId="{3F74547A-0F25-427D-96F2-E2CDF1C1853C}" dt="2021-07-02T00:54:35.117" v="934" actId="478"/>
          <ac:picMkLst>
            <pc:docMk/>
            <pc:sldMk cId="2554893987" sldId="279"/>
            <ac:picMk id="2" creationId="{AFBC3587-519E-4A6E-8CC0-A2556EBB72E6}"/>
          </ac:picMkLst>
        </pc:picChg>
        <pc:picChg chg="add mod">
          <ac:chgData name="Valentina Martinez Gonzalez" userId="02768b9b-8035-4af2-953d-6e44398e0e36" providerId="ADAL" clId="{3F74547A-0F25-427D-96F2-E2CDF1C1853C}" dt="2021-07-02T22:59:10.603" v="3470" actId="1076"/>
          <ac:picMkLst>
            <pc:docMk/>
            <pc:sldMk cId="2554893987" sldId="279"/>
            <ac:picMk id="3" creationId="{B0418F0B-79E2-4C3C-87EF-2CA47775F623}"/>
          </ac:picMkLst>
        </pc:picChg>
        <pc:picChg chg="del">
          <ac:chgData name="Valentina Martinez Gonzalez" userId="02768b9b-8035-4af2-953d-6e44398e0e36" providerId="ADAL" clId="{3F74547A-0F25-427D-96F2-E2CDF1C1853C}" dt="2021-07-02T00:54:34.684" v="933" actId="478"/>
          <ac:picMkLst>
            <pc:docMk/>
            <pc:sldMk cId="2554893987" sldId="279"/>
            <ac:picMk id="4" creationId="{9A810545-124E-43F0-8A7C-95AD6EB9C78E}"/>
          </ac:picMkLst>
        </pc:picChg>
        <pc:picChg chg="add mod">
          <ac:chgData name="Valentina Martinez Gonzalez" userId="02768b9b-8035-4af2-953d-6e44398e0e36" providerId="ADAL" clId="{3F74547A-0F25-427D-96F2-E2CDF1C1853C}" dt="2021-07-02T22:59:06.490" v="3469" actId="1076"/>
          <ac:picMkLst>
            <pc:docMk/>
            <pc:sldMk cId="2554893987" sldId="279"/>
            <ac:picMk id="7" creationId="{4345D172-6411-4351-A134-46C66807FA59}"/>
          </ac:picMkLst>
        </pc:picChg>
        <pc:picChg chg="add del">
          <ac:chgData name="Valentina Martinez Gonzalez" userId="02768b9b-8035-4af2-953d-6e44398e0e36" providerId="ADAL" clId="{3F74547A-0F25-427D-96F2-E2CDF1C1853C}" dt="2021-07-02T16:15:55.020" v="2165" actId="478"/>
          <ac:picMkLst>
            <pc:docMk/>
            <pc:sldMk cId="2554893987" sldId="279"/>
            <ac:picMk id="9" creationId="{0A8A37D7-770E-4B86-BCF5-7515AC9058E4}"/>
          </ac:picMkLst>
        </pc:picChg>
      </pc:sldChg>
      <pc:sldChg chg="modSp add mod ord">
        <pc:chgData name="Valentina Martinez Gonzalez" userId="02768b9b-8035-4af2-953d-6e44398e0e36" providerId="ADAL" clId="{3F74547A-0F25-427D-96F2-E2CDF1C1853C}" dt="2021-07-02T01:28:46.832" v="1802" actId="20577"/>
        <pc:sldMkLst>
          <pc:docMk/>
          <pc:sldMk cId="154532704" sldId="280"/>
        </pc:sldMkLst>
        <pc:spChg chg="mod">
          <ac:chgData name="Valentina Martinez Gonzalez" userId="02768b9b-8035-4af2-953d-6e44398e0e36" providerId="ADAL" clId="{3F74547A-0F25-427D-96F2-E2CDF1C1853C}" dt="2021-07-02T01:28:42.320" v="1800" actId="20577"/>
          <ac:spMkLst>
            <pc:docMk/>
            <pc:sldMk cId="154532704" sldId="280"/>
            <ac:spMk id="5" creationId="{D127C459-7B57-445A-BA5B-30C5C985B47D}"/>
          </ac:spMkLst>
        </pc:spChg>
        <pc:spChg chg="mod">
          <ac:chgData name="Valentina Martinez Gonzalez" userId="02768b9b-8035-4af2-953d-6e44398e0e36" providerId="ADAL" clId="{3F74547A-0F25-427D-96F2-E2CDF1C1853C}" dt="2021-07-02T01:26:48.780" v="1796" actId="108"/>
          <ac:spMkLst>
            <pc:docMk/>
            <pc:sldMk cId="154532704" sldId="280"/>
            <ac:spMk id="836" creationId="{B19F4BF7-EA6E-4496-8479-75F0F17A27A7}"/>
          </ac:spMkLst>
        </pc:spChg>
        <pc:spChg chg="mod">
          <ac:chgData name="Valentina Martinez Gonzalez" userId="02768b9b-8035-4af2-953d-6e44398e0e36" providerId="ADAL" clId="{3F74547A-0F25-427D-96F2-E2CDF1C1853C}" dt="2021-07-02T01:28:46.832" v="1802" actId="20577"/>
          <ac:spMkLst>
            <pc:docMk/>
            <pc:sldMk cId="154532704" sldId="280"/>
            <ac:spMk id="837" creationId="{05EC57D4-E7BC-40FF-AEBC-421973BCF77D}"/>
          </ac:spMkLst>
        </pc:spChg>
        <pc:spChg chg="mod">
          <ac:chgData name="Valentina Martinez Gonzalez" userId="02768b9b-8035-4af2-953d-6e44398e0e36" providerId="ADAL" clId="{3F74547A-0F25-427D-96F2-E2CDF1C1853C}" dt="2021-07-02T01:26:22.401" v="1793" actId="1076"/>
          <ac:spMkLst>
            <pc:docMk/>
            <pc:sldMk cId="154532704" sldId="280"/>
            <ac:spMk id="838" creationId="{106D68A5-C72B-4362-997C-B00C8CAAAD65}"/>
          </ac:spMkLst>
        </pc:spChg>
        <pc:spChg chg="mod">
          <ac:chgData name="Valentina Martinez Gonzalez" userId="02768b9b-8035-4af2-953d-6e44398e0e36" providerId="ADAL" clId="{3F74547A-0F25-427D-96F2-E2CDF1C1853C}" dt="2021-07-02T01:26:22.401" v="1793" actId="1076"/>
          <ac:spMkLst>
            <pc:docMk/>
            <pc:sldMk cId="154532704" sldId="280"/>
            <ac:spMk id="840" creationId="{336665E6-F8EA-4EE9-9268-115439E339A7}"/>
          </ac:spMkLst>
        </pc:spChg>
        <pc:grpChg chg="mod">
          <ac:chgData name="Valentina Martinez Gonzalez" userId="02768b9b-8035-4af2-953d-6e44398e0e36" providerId="ADAL" clId="{3F74547A-0F25-427D-96F2-E2CDF1C1853C}" dt="2021-07-02T01:26:34.162" v="1795" actId="1076"/>
          <ac:grpSpMkLst>
            <pc:docMk/>
            <pc:sldMk cId="154532704" sldId="280"/>
            <ac:grpSpMk id="747" creationId="{36D8FCAC-8819-4E34-B492-974E479574F5}"/>
          </ac:grpSpMkLst>
        </pc:grpChg>
      </pc:sldChg>
      <pc:sldChg chg="delSp new del mod">
        <pc:chgData name="Valentina Martinez Gonzalez" userId="02768b9b-8035-4af2-953d-6e44398e0e36" providerId="ADAL" clId="{3F74547A-0F25-427D-96F2-E2CDF1C1853C}" dt="2021-07-02T01:24:48.747" v="1776" actId="47"/>
        <pc:sldMkLst>
          <pc:docMk/>
          <pc:sldMk cId="844329206" sldId="280"/>
        </pc:sldMkLst>
        <pc:spChg chg="del">
          <ac:chgData name="Valentina Martinez Gonzalez" userId="02768b9b-8035-4af2-953d-6e44398e0e36" providerId="ADAL" clId="{3F74547A-0F25-427D-96F2-E2CDF1C1853C}" dt="2021-07-02T01:24:37.692" v="1775" actId="478"/>
          <ac:spMkLst>
            <pc:docMk/>
            <pc:sldMk cId="844329206" sldId="280"/>
            <ac:spMk id="2" creationId="{429F8C52-91DE-4AE1-AA5C-F78CFD20AA64}"/>
          </ac:spMkLst>
        </pc:spChg>
        <pc:spChg chg="del">
          <ac:chgData name="Valentina Martinez Gonzalez" userId="02768b9b-8035-4af2-953d-6e44398e0e36" providerId="ADAL" clId="{3F74547A-0F25-427D-96F2-E2CDF1C1853C}" dt="2021-07-02T01:24:37.692" v="1775" actId="478"/>
          <ac:spMkLst>
            <pc:docMk/>
            <pc:sldMk cId="844329206" sldId="280"/>
            <ac:spMk id="3" creationId="{7A3D31D5-10FD-4285-AF94-89B16B33885D}"/>
          </ac:spMkLst>
        </pc:spChg>
        <pc:spChg chg="del">
          <ac:chgData name="Valentina Martinez Gonzalez" userId="02768b9b-8035-4af2-953d-6e44398e0e36" providerId="ADAL" clId="{3F74547A-0F25-427D-96F2-E2CDF1C1853C}" dt="2021-07-02T01:24:37.692" v="1775" actId="478"/>
          <ac:spMkLst>
            <pc:docMk/>
            <pc:sldMk cId="844329206" sldId="280"/>
            <ac:spMk id="4" creationId="{62EFFF85-6E63-47F2-8EAE-3368B616A3D1}"/>
          </ac:spMkLst>
        </pc:spChg>
        <pc:spChg chg="del">
          <ac:chgData name="Valentina Martinez Gonzalez" userId="02768b9b-8035-4af2-953d-6e44398e0e36" providerId="ADAL" clId="{3F74547A-0F25-427D-96F2-E2CDF1C1853C}" dt="2021-07-02T01:24:37.692" v="1775" actId="478"/>
          <ac:spMkLst>
            <pc:docMk/>
            <pc:sldMk cId="844329206" sldId="280"/>
            <ac:spMk id="5" creationId="{20F71661-D390-471F-BEC5-B8BD1AE25759}"/>
          </ac:spMkLst>
        </pc:spChg>
        <pc:spChg chg="del">
          <ac:chgData name="Valentina Martinez Gonzalez" userId="02768b9b-8035-4af2-953d-6e44398e0e36" providerId="ADAL" clId="{3F74547A-0F25-427D-96F2-E2CDF1C1853C}" dt="2021-07-02T01:24:37.692" v="1775" actId="478"/>
          <ac:spMkLst>
            <pc:docMk/>
            <pc:sldMk cId="844329206" sldId="280"/>
            <ac:spMk id="6" creationId="{193BF151-92A9-4AF2-A015-FEA4C162649D}"/>
          </ac:spMkLst>
        </pc:spChg>
        <pc:spChg chg="del">
          <ac:chgData name="Valentina Martinez Gonzalez" userId="02768b9b-8035-4af2-953d-6e44398e0e36" providerId="ADAL" clId="{3F74547A-0F25-427D-96F2-E2CDF1C1853C}" dt="2021-07-02T01:24:37.692" v="1775" actId="478"/>
          <ac:spMkLst>
            <pc:docMk/>
            <pc:sldMk cId="844329206" sldId="280"/>
            <ac:spMk id="7" creationId="{06ECC7C6-BD86-4CD5-8CE1-E0577081BD16}"/>
          </ac:spMkLst>
        </pc:spChg>
        <pc:spChg chg="del">
          <ac:chgData name="Valentina Martinez Gonzalez" userId="02768b9b-8035-4af2-953d-6e44398e0e36" providerId="ADAL" clId="{3F74547A-0F25-427D-96F2-E2CDF1C1853C}" dt="2021-07-02T01:24:37.692" v="1775" actId="478"/>
          <ac:spMkLst>
            <pc:docMk/>
            <pc:sldMk cId="844329206" sldId="280"/>
            <ac:spMk id="8" creationId="{CAA5C041-AFDA-473C-85A8-015F0C956CB7}"/>
          </ac:spMkLst>
        </pc:spChg>
      </pc:sldChg>
      <pc:sldChg chg="addSp delSp modSp add mod ord">
        <pc:chgData name="Valentina Martinez Gonzalez" userId="02768b9b-8035-4af2-953d-6e44398e0e36" providerId="ADAL" clId="{3F74547A-0F25-427D-96F2-E2CDF1C1853C}" dt="2021-07-02T23:00:23.370" v="3482" actId="14100"/>
        <pc:sldMkLst>
          <pc:docMk/>
          <pc:sldMk cId="1783994497" sldId="281"/>
        </pc:sldMkLst>
        <pc:spChg chg="add del mod">
          <ac:chgData name="Valentina Martinez Gonzalez" userId="02768b9b-8035-4af2-953d-6e44398e0e36" providerId="ADAL" clId="{3F74547A-0F25-427D-96F2-E2CDF1C1853C}" dt="2021-07-02T16:19:40.872" v="2354" actId="478"/>
          <ac:spMkLst>
            <pc:docMk/>
            <pc:sldMk cId="1783994497" sldId="281"/>
            <ac:spMk id="4" creationId="{F78A9388-7EDB-490E-BC1A-CF390F0FC2AA}"/>
          </ac:spMkLst>
        </pc:spChg>
        <pc:spChg chg="mod">
          <ac:chgData name="Valentina Martinez Gonzalez" userId="02768b9b-8035-4af2-953d-6e44398e0e36" providerId="ADAL" clId="{3F74547A-0F25-427D-96F2-E2CDF1C1853C}" dt="2021-07-02T22:42:48.474" v="2615" actId="1076"/>
          <ac:spMkLst>
            <pc:docMk/>
            <pc:sldMk cId="1783994497" sldId="281"/>
            <ac:spMk id="5" creationId="{D127C459-7B57-445A-BA5B-30C5C985B47D}"/>
          </ac:spMkLst>
        </pc:spChg>
        <pc:spChg chg="del">
          <ac:chgData name="Valentina Martinez Gonzalez" userId="02768b9b-8035-4af2-953d-6e44398e0e36" providerId="ADAL" clId="{3F74547A-0F25-427D-96F2-E2CDF1C1853C}" dt="2021-07-02T16:17:54.487" v="2218" actId="478"/>
          <ac:spMkLst>
            <pc:docMk/>
            <pc:sldMk cId="1783994497" sldId="281"/>
            <ac:spMk id="6" creationId="{0D5493BE-A183-43DE-A11A-976B92D8A911}"/>
          </ac:spMkLst>
        </pc:spChg>
        <pc:spChg chg="add mod">
          <ac:chgData name="Valentina Martinez Gonzalez" userId="02768b9b-8035-4af2-953d-6e44398e0e36" providerId="ADAL" clId="{3F74547A-0F25-427D-96F2-E2CDF1C1853C}" dt="2021-07-02T22:49:55.611" v="3102" actId="20577"/>
          <ac:spMkLst>
            <pc:docMk/>
            <pc:sldMk cId="1783994497" sldId="281"/>
            <ac:spMk id="8" creationId="{AE21A5CF-CC9C-4201-B250-7912B72DA7CA}"/>
          </ac:spMkLst>
        </pc:spChg>
        <pc:spChg chg="add mod">
          <ac:chgData name="Valentina Martinez Gonzalez" userId="02768b9b-8035-4af2-953d-6e44398e0e36" providerId="ADAL" clId="{3F74547A-0F25-427D-96F2-E2CDF1C1853C}" dt="2021-07-02T23:00:04.865" v="3480" actId="1036"/>
          <ac:spMkLst>
            <pc:docMk/>
            <pc:sldMk cId="1783994497" sldId="281"/>
            <ac:spMk id="9" creationId="{E80F41DF-104A-4DB5-A508-2289817C2AA3}"/>
          </ac:spMkLst>
        </pc:spChg>
        <pc:spChg chg="add mod">
          <ac:chgData name="Valentina Martinez Gonzalez" userId="02768b9b-8035-4af2-953d-6e44398e0e36" providerId="ADAL" clId="{3F74547A-0F25-427D-96F2-E2CDF1C1853C}" dt="2021-07-02T23:00:04.865" v="3480" actId="1036"/>
          <ac:spMkLst>
            <pc:docMk/>
            <pc:sldMk cId="1783994497" sldId="281"/>
            <ac:spMk id="10" creationId="{9F5B603A-7E49-4414-892E-B1A528FE43F5}"/>
          </ac:spMkLst>
        </pc:spChg>
        <pc:spChg chg="add mod">
          <ac:chgData name="Valentina Martinez Gonzalez" userId="02768b9b-8035-4af2-953d-6e44398e0e36" providerId="ADAL" clId="{3F74547A-0F25-427D-96F2-E2CDF1C1853C}" dt="2021-07-02T22:59:39.193" v="3471" actId="1076"/>
          <ac:spMkLst>
            <pc:docMk/>
            <pc:sldMk cId="1783994497" sldId="281"/>
            <ac:spMk id="13" creationId="{24CFE3A4-7AF4-4C6D-9A4B-34FDF3736B96}"/>
          </ac:spMkLst>
        </pc:spChg>
        <pc:spChg chg="add mod">
          <ac:chgData name="Valentina Martinez Gonzalez" userId="02768b9b-8035-4af2-953d-6e44398e0e36" providerId="ADAL" clId="{3F74547A-0F25-427D-96F2-E2CDF1C1853C}" dt="2021-07-02T23:00:17.720" v="3481" actId="14100"/>
          <ac:spMkLst>
            <pc:docMk/>
            <pc:sldMk cId="1783994497" sldId="281"/>
            <ac:spMk id="14" creationId="{EC615F7A-35F5-463B-A4BB-CD2F8B34884C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" creationId="{AA130F9A-A832-4B28-B713-28F9227C43F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6" creationId="{4173AF00-C9DE-4DD3-AF77-EE5B6FD0562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" creationId="{EA1E76EE-DF94-4CBC-8E9C-8C643A0DAD52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" creationId="{4BDC795F-610F-492B-A275-1C3C461723A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" creationId="{1E047498-9CC9-4A29-B67F-E9152B18577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0" creationId="{6A269047-716C-4A8B-84E1-DC3FABEC0CF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1" creationId="{180EDAF0-AB10-4699-83E5-9A3B77C3A6A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2" creationId="{F5FC7B54-B795-427F-AA9F-F632FC2C8AF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3" creationId="{D2B3121B-6C6B-4D9E-B0F6-544A222B1167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4" creationId="{6A48C458-1860-438C-AE73-296B979B57B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5" creationId="{7A422D85-EC09-4E79-BEF5-2402795266A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6" creationId="{8F9CD3E2-45F7-4ABB-86FF-9A984984B1E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7" creationId="{18FB6E0D-1141-4481-BB6A-90230D0E6A6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8" creationId="{F07C5E76-7F58-4289-95A3-1E803D399502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9" creationId="{D81CFB18-7435-411B-B646-5EC4E13328BA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30" creationId="{A3528D91-A189-41EC-96BD-3EF84E8A27D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31" creationId="{55577E35-EC8C-47D8-8FC9-61AE28304F3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32" creationId="{2FF1968B-A1B9-4FB2-B567-2F0611B42E8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33" creationId="{8826A59F-134D-4A71-B147-4AF8D812A635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34" creationId="{2C897964-A37F-44CF-B952-410F41189AB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35" creationId="{71C07009-9322-4ED4-89D5-4325216CF50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36" creationId="{14F0DEA6-8D7F-4253-BF74-FCBA5D76B1C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37" creationId="{EDCC8B98-057B-448A-8B52-60A56221B027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38" creationId="{B5E3D917-8A6D-4BEB-A46A-72B173C8F595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39" creationId="{28931222-D9F2-48EC-9DD3-0357FAAA8BD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40" creationId="{3CAEF601-A705-489E-9F2F-6DADFA89FD95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41" creationId="{678A3EC9-98F9-47A0-982E-F11EA4C6F102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42" creationId="{B272D4FF-81C3-4270-9FAA-767E5985ED2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43" creationId="{84774D3F-A2C9-4EC3-A815-7C5FE7842DB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44" creationId="{42F491C7-6787-4554-ACA0-59449B2C783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45" creationId="{67AFF8FF-E0C3-41DD-ABF3-1C3D89895C5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46" creationId="{06E066F2-22BE-409B-A95E-D4827C1A251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47" creationId="{D3387EDD-EE7C-49A3-A1B0-BEC7B4CE37B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48" creationId="{42DB1FEE-B222-4A1C-894E-78523B4C075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49" creationId="{429603C1-E82C-43F6-ABA5-E7EC8680992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50" creationId="{44AA408D-1761-468D-A54E-818B9A0976C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51" creationId="{AAA1EB9B-A0A5-49BD-8CEA-C0D2E57CC98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52" creationId="{E0A4DEFC-868B-481E-802D-F4813F97F94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53" creationId="{68E588F4-BD62-490A-8C25-14E9918EC91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54" creationId="{C861E354-423C-42AA-838A-016FF966A55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55" creationId="{A37A6103-AA98-4CFB-9751-B56F8F7CD69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56" creationId="{25259898-B50F-4022-81D5-201143DD68C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57" creationId="{26766516-48E6-4525-820F-75A1F75C979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58" creationId="{C8EE2346-695F-4582-AE6F-0120C766566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59" creationId="{FD4224C7-4E80-4E21-A308-B89214A68F9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60" creationId="{9F5D1B36-C521-440A-B7AB-11BF9BE34897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61" creationId="{57FC8771-B9B5-41AB-B8AE-407DACF70BE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62" creationId="{50CB66AF-370F-490A-AD0F-F8217ABE594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63" creationId="{90C3006D-957D-4768-850E-128F5AB2F367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64" creationId="{287533BB-14CF-48AF-B6FA-B5D03375C08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65" creationId="{FB37E905-77AD-490B-8E2C-DD58D536067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66" creationId="{E4F16364-75CF-40BB-9422-BCD071E264B7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67" creationId="{68951C03-7D11-4EAB-B2E6-6CAE69FA37F5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68" creationId="{C5090775-8114-442B-A0F9-7D07A50B8CC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69" creationId="{B18D4D0E-14B1-4BAA-B691-BA024CAAFEE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70" creationId="{683C7144-4F91-4703-A92C-2927EBF598A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71" creationId="{6EFC39F1-F763-428F-A932-00F22E2D7B9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72" creationId="{A469E291-6CC0-40AC-87D4-6F59C00860E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73" creationId="{E719719B-5C33-46C2-9D3E-B7053A06240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74" creationId="{932DADDD-91A8-44B5-BF51-32278EF934C7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75" creationId="{C5F5F875-0AE2-42A0-A147-B38A43067A6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76" creationId="{5C2FFCEF-36EB-4017-B7A6-B80C3DA331E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77" creationId="{C4CF7BF1-1995-4F9E-8258-AA66A3D70BB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78" creationId="{0C692BCE-9173-4837-B09E-500843C8A46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79" creationId="{05D80BD2-6DBE-4DCD-B90C-71900154653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80" creationId="{10A57FEA-3F9A-4E7E-A011-C54040031EC5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81" creationId="{D59460EF-F871-4066-A4F1-111532398DB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82" creationId="{1BF3E4CA-C912-4AA0-8FFD-06CC14F4B24C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83" creationId="{60EE9E1A-0978-4C59-A105-A2C9525344E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84" creationId="{0E9C8313-B69B-4A18-A336-A316EAA441C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85" creationId="{35EDF233-56D2-409A-8052-9F1290A8432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86" creationId="{319CD5A3-DE4A-43AF-B964-E0AAE3C1BC8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87" creationId="{A3C51048-01E7-4433-9780-E0193BA2A8C7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88" creationId="{4DA7BEFC-F7C0-4022-AB78-24B82275758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89" creationId="{065E7429-C4E1-4569-B514-A764D1BDC6B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90" creationId="{63C15C0E-8D2F-47B1-96C9-F42F0740FB2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91" creationId="{CCF38C8D-D9E5-4D12-AC5B-47E8FC64435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92" creationId="{7BD3DAE6-2CCA-4018-851B-0EE471AA96CA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93" creationId="{AB798BF1-FBE8-4912-A660-18B3FAF572D5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94" creationId="{1C710B0B-2AD0-46BE-A238-061C80BBA66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95" creationId="{152F0588-36C3-4014-878B-670E6F71139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96" creationId="{F4D77911-F2C0-4FBC-A35B-63200E54530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97" creationId="{F62C71F4-E431-4CBC-889B-CF0AB7457F6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98" creationId="{5F9A4099-EA13-41FB-A0E8-EBAA70A31D7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99" creationId="{9EFB3190-4851-4665-B56B-AB0EA09C1DDC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00" creationId="{1D3D8BD4-4B94-4120-B438-06EC1BB8639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01" creationId="{188550C4-EC7F-41B3-A295-6F10854E0CA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02" creationId="{C89BF11A-E565-49DB-BC18-59627C34BC57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03" creationId="{2D1FF2DA-5DF4-4D30-B3B0-9D11DB87297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04" creationId="{D4859C1B-1797-4507-BB14-873D13CE3B4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05" creationId="{8D9BCBEA-7008-47AE-B357-9F3FF18F932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06" creationId="{014F3103-137A-4E4A-A3DB-0387A2EAD467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07" creationId="{5C3DA3F4-2047-402B-B504-B1C9B7AC776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08" creationId="{57151B50-8EBA-4125-A768-4DBBFEA8C72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09" creationId="{19F217CD-87DA-4D38-B999-7B5D5C1E4107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10" creationId="{85A2579B-F2F2-46F1-B56E-8CDB8E13DF5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11" creationId="{1FCEA69B-4C1D-4158-99E1-67538ECE2F0A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12" creationId="{BAC9EF3A-B609-408A-96D8-4AF4B0EEBFA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13" creationId="{B78FE18D-6FAA-495C-99E7-1D463505198A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14" creationId="{8B8E9C9E-71AB-4BDE-9348-D39874BD16CA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15" creationId="{6901EE58-0ED9-408C-8E1A-9554576D93A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16" creationId="{F294AB3E-4239-454D-A23B-E8107799930A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17" creationId="{D54AF30E-16C7-4CB1-A719-4BAC177F19A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18" creationId="{BF1E41EC-BE52-4581-A954-A349B08CE84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19" creationId="{85E118F5-0F2D-404C-BE28-DE59B15BC3E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20" creationId="{992B0CFD-2B4E-401A-ACF1-236485B35A7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21" creationId="{74848559-1729-4C3F-97F9-1F31511FE542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22" creationId="{9A9EBC7F-28F7-45A7-B970-AF6448DCC45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23" creationId="{83E76CCF-7834-4FED-A4F8-2E2F4667FBB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24" creationId="{09CA6F35-D1C6-49E6-9F33-05AD04F66E1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25" creationId="{AEC945AB-3ACE-4A5F-98DD-AB73415C3E3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26" creationId="{68C790CD-FDC1-48C1-9D00-D33A1EBA370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27" creationId="{23D23A7D-A070-44AE-A1E7-314EDE7FCF4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28" creationId="{2641D7FD-FA73-48A8-9289-617DA259EBB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29" creationId="{D06513D4-55A0-42EF-9120-A41FBB697F8A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30" creationId="{83992CC4-E1F8-474C-91C8-24CD2A6772E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31" creationId="{78CB772E-F83E-4A28-9A88-BC3589D2DAD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32" creationId="{FAA70342-7617-4A68-A661-57D293D80ECC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33" creationId="{250E1082-BE23-4816-87EC-A687E2237A0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34" creationId="{57E3ED58-378E-4029-AE0C-73B6D973629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35" creationId="{2F694745-E1F0-4B9E-BC54-D5BC28674CE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36" creationId="{9823C68D-66D5-4B47-98D8-5D93450C023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37" creationId="{6890A2D2-BF46-4A62-9509-BE4C7759EBE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38" creationId="{C10829DA-7094-4303-9839-F8946164116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39" creationId="{070BD2C8-8049-4196-890C-6BD1C17CBF5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40" creationId="{45196A42-C9D0-4B65-BAF9-E70CC58351D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41" creationId="{192E8FD9-CBA3-4F2B-86E2-7329AC49CB0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42" creationId="{6D8CEC91-55EF-4E13-98C0-32A11549A6B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43" creationId="{1543B3FD-7C4B-453C-AF60-F915C92DCEA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44" creationId="{CDB14D8B-65F4-400D-9093-880631C137C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45" creationId="{D6677E1B-173A-4303-9F9B-7C9616D9B5A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46" creationId="{B7BEA058-6F16-4C44-A446-1627690F506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47" creationId="{65756805-4DF4-40CD-8B32-79ED8E2B5F8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48" creationId="{AF753402-07B6-4B3E-A395-4FF4CB8727FC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49" creationId="{B6F3BB10-C912-4425-9B35-207CF1A9339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0" creationId="{25C1C817-1D06-4CD0-8981-2CCF2C03758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1" creationId="{403C8461-9FBD-4C38-9AD9-F7A460C93BC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2" creationId="{C795E96B-84F1-4BAD-8422-A633B198BCF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3" creationId="{6FC6B208-CF7E-48FB-8B1D-91DA427B376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4" creationId="{588B0791-CD17-42A6-8BCE-F503ECAD7985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5" creationId="{6E7CE7A5-649F-409C-A9CA-3DC90BBE6CA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6" creationId="{89A5A483-AF52-4238-8631-4F55E77D506C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7" creationId="{4887AFEB-6156-4118-8D46-4B80025731B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8" creationId="{9B77410B-654F-409B-B671-951B7FD83D5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59" creationId="{5A7088BE-F19D-4D8A-87E4-EDA493ACAFEA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60" creationId="{FB8081D3-A28F-4212-95BC-3FFE10AA4C75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61" creationId="{6B554C6E-1DC9-4760-9521-F59D27AB5E8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62" creationId="{B667F05D-5EB0-4798-A87D-B28273B1193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63" creationId="{2FFD62D7-65E4-4183-B40B-43EB70790DBA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64" creationId="{2CDB9F20-55F8-4E96-9055-F0294049423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65" creationId="{4DBDD1FA-E744-4385-A7EF-BA77A130E05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66" creationId="{BF17B3E9-C971-4044-84BA-1242B67B0C5F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67" creationId="{265D5EBB-C55D-4589-B2B3-7E1C1B7AF83A}"/>
          </ac:spMkLst>
        </pc:spChg>
        <pc:spChg chg="del">
          <ac:chgData name="Valentina Martinez Gonzalez" userId="02768b9b-8035-4af2-953d-6e44398e0e36" providerId="ADAL" clId="{3F74547A-0F25-427D-96F2-E2CDF1C1853C}" dt="2021-07-02T16:19:38.810" v="2353" actId="478"/>
          <ac:spMkLst>
            <pc:docMk/>
            <pc:sldMk cId="1783994497" sldId="281"/>
            <ac:spMk id="168" creationId="{13D801CF-F152-4278-B9FB-7EC4437F65F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69" creationId="{C3B9D9DD-D7D4-4E83-8D20-57BD5540261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0" creationId="{23959801-89BE-43FC-8BB5-605FD210A3E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1" creationId="{614D22A9-9B7C-457F-8321-0C0307CD99B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2" creationId="{1C52BA35-A1D5-4AEE-B6FC-7714DA39C05D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3" creationId="{AA0C5653-E98E-44BC-B0E4-37B85BE2F452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4" creationId="{7914BD77-92E4-4229-93B0-E17116739FE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5" creationId="{02B43997-29CB-4DBE-9A70-E75AD1E042F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6" creationId="{A67E76B7-DE31-43F9-9640-56C470D6C935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7" creationId="{B985AD8B-1143-49C8-AA30-7F7E5776C1A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8" creationId="{A339A07E-BA00-4EEB-AD27-E7DE43CA9C04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79" creationId="{7B7166DF-DDED-49AA-9A73-56AC7DA6E27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0" creationId="{AE03DC80-5EC0-46A2-BFA0-A3B92458DD8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1" creationId="{B4238C6D-A9BA-4814-8F86-23D17EAAE20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2" creationId="{E215905E-D853-4EF3-A507-CB1B233F13B2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3" creationId="{DE0A5139-87AE-48F5-A4E7-3AB0DEA3749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4" creationId="{F72333F4-A80B-4294-BBF5-0D4550AF8B3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5" creationId="{7D13638C-4324-4747-907D-B26AF3FBFCB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6" creationId="{57AA692A-4457-4474-9CE2-76339EAF70AC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7" creationId="{95DC1C81-F9E1-4E19-B167-CAE41505037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8" creationId="{E708F162-B89C-4534-AEE1-F1B174B5932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89" creationId="{619B5036-7711-4A05-8D91-A5AD2B37693A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0" creationId="{947A4038-25B2-4185-B800-E57759489FEC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1" creationId="{91E861D8-E077-491F-8EBC-EFDC5EFA356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2" creationId="{BC0DB359-EB46-4A9B-96D0-69601AB849C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3" creationId="{EF6E2A5B-BAC3-4655-AC94-B0AB5595D5D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4" creationId="{5386F11E-DBEA-4EA0-BEFF-90540658B46B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5" creationId="{3A7A3A64-6259-4600-9E9B-72E68A8B984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6" creationId="{02BD0AAE-BE5E-4ED6-A9A1-ED970F8670D9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7" creationId="{C240B6C7-6980-41B7-8E3C-1C08EA15389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8" creationId="{C7864179-91D7-4F17-ADD4-5AEFE3BA826E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199" creationId="{F2687E1D-8D48-4CBF-A492-10E457425F48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00" creationId="{C5FB03F3-E15B-4171-B897-2DDED9B734F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01" creationId="{08F580C8-6347-47D8-B63F-66E4E989CC6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02" creationId="{56A4218A-462C-4CE9-8188-72C6E7A0DA20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03" creationId="{D2F25DA4-D84F-4B4E-A843-F9D018539B21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04" creationId="{F3DC15C0-B6E9-45F0-AFD3-9E4CB19619E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05" creationId="{BD19915D-514E-427F-97CB-1E0404477F36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06" creationId="{4ACEEE23-3A90-4687-BA7C-886E09781513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07" creationId="{D9BC1975-437E-4305-BA89-A308F4D287BC}"/>
          </ac:spMkLst>
        </pc:spChg>
        <pc:spChg chg="add del mod">
          <ac:chgData name="Valentina Martinez Gonzalez" userId="02768b9b-8035-4af2-953d-6e44398e0e36" providerId="ADAL" clId="{3F74547A-0F25-427D-96F2-E2CDF1C1853C}" dt="2021-07-02T22:41:36.162" v="2603"/>
          <ac:spMkLst>
            <pc:docMk/>
            <pc:sldMk cId="1783994497" sldId="281"/>
            <ac:spMk id="208" creationId="{2286BA55-2B1D-4638-94F8-CC1FA89FEAA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09" creationId="{CB886CEA-92D2-4986-AACE-F8AD51B1EE8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10" creationId="{B4528CF8-8B0D-41F0-8320-070566AC16A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11" creationId="{BDA6EEC7-5843-4CE5-99EF-E3E71CE7843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12" creationId="{BE2D986A-D53A-4295-981A-CBD6A19EE678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13" creationId="{45EADD1D-111C-4C6C-BE57-9EBAD3176E2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14" creationId="{D899F5E1-AEBC-4292-B5DF-93C79CD3B04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15" creationId="{B8C2EEBA-3A65-4B5D-A130-3562ED71E82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16" creationId="{D3674B99-1EE6-4663-AE43-2C1BED42195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17" creationId="{6D6C4428-7E0E-4720-8405-50E8D9217F74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18" creationId="{89CA02B0-9AD5-4F92-B588-CE5A4153EEB8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19" creationId="{B25AE8CE-6731-4A63-A60A-9030AAF038B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20" creationId="{6A5D1ADA-89FC-4EBF-9342-A05C8D74B1C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21" creationId="{37C92793-7776-4C17-9469-A7E0F8BADA8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22" creationId="{1A708B8E-6FBA-4ED6-A6C4-2985B0DB69D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23" creationId="{C328A07F-24C0-4E10-97A1-A9AFFC8F4B6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24" creationId="{B0A93050-7D61-4D8C-BC3F-1B28ED88698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25" creationId="{B76A1852-D023-415B-AA76-40BABA892F1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26" creationId="{5B3B4C19-C785-4724-A7FE-A6435207836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27" creationId="{2AEA7D70-F2A2-49D8-BDB7-F8C7F467FB7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28" creationId="{AC085660-952E-466E-B829-C0B15F94B30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29" creationId="{42672F2E-B127-42B3-A98E-A84556D6A2B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30" creationId="{0F57D170-F35D-44FB-B606-D224119DB31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31" creationId="{D71A9C80-C75A-478C-85EC-DD8FA6A7D18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32" creationId="{4058FC5B-52ED-4C0C-9194-C7D48B0291D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33" creationId="{93A27FBB-C86E-41E3-B6A4-FC342CF4397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34" creationId="{D26CB69D-5153-4185-8874-848D5D9BF4D7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35" creationId="{066292A3-6D19-431C-B3E9-30D9B5AB7A1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36" creationId="{8CA8EBD7-866C-4AF0-94FC-9F8C6E6EB6B4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37" creationId="{0C2C7FEA-2E9D-4E92-A06D-6CFFA6B93AA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38" creationId="{B74F90E5-E16F-43D9-BCCF-C2B4CE91F332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39" creationId="{BBC8D352-08D9-4F11-98D0-C53A5296530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40" creationId="{6AF4DF98-3EC5-45FF-B3D6-D90012BFE302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41" creationId="{220E5C20-1356-459F-A485-F8869EE3311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42" creationId="{D97695C7-CD19-4DD4-AD7B-11F67E4D88F2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43" creationId="{B14E113C-5EE3-40DB-8F0D-D928DEAB1C7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44" creationId="{048139D6-147E-4DB3-B359-9E85B96A3AC2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45" creationId="{AA69ADE2-ED59-442B-AEA4-56EFE6F33F7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46" creationId="{530EB00F-8CDF-4248-B7B9-7F79A3A484C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47" creationId="{3FC631A8-012C-425C-9AF8-F69FFE1D02D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48" creationId="{F021296B-3C4F-4FB0-A9D6-90D93E2837F3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49" creationId="{54B43107-28A7-49FF-BDC7-C52BF949E29C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50" creationId="{8E72A4FC-1761-4003-8B2F-8A644B5A8B0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51" creationId="{5FA963CB-ACD2-4C0C-B3C0-A717E051558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52" creationId="{270E989E-B660-4BEA-B744-8A4E7F5E1BA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53" creationId="{23CDB8CC-8243-4A4B-9DA2-0359AF382CB7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54" creationId="{274BDBCF-CC24-4FFF-9A35-8FDE14C5AA7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55" creationId="{B470B986-B97E-4F29-8882-5340DDC2F47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56" creationId="{1A58C4DD-B592-4A76-9BB0-65445F46747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57" creationId="{CF896C0D-2B19-4DF4-8AA5-3CDD0A8710C2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58" creationId="{D97E3A51-F130-4775-9638-2DE24E7DFDB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59" creationId="{AAB042DC-E130-49B5-AEBA-25F72CDC5F9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60" creationId="{85BCD34B-BBA1-40D6-A4CA-8C37493F22A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61" creationId="{905A3C56-5151-4018-B559-BE501D991EA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62" creationId="{F2AECB16-C364-4C74-99CB-2D08024741AC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63" creationId="{5E0D1473-8669-410B-9EE6-A8F0AF82C71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64" creationId="{5F4963B9-7401-45B5-A8F1-D5C9562FD4D2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65" creationId="{B7E02560-684B-410A-8A36-2BCC4B452EA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66" creationId="{83681290-604D-4F32-A795-D8AE7D8C56F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67" creationId="{A50F2549-B346-44A1-8303-D46ACEBB31D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68" creationId="{49DE724F-7A31-42E2-BB3F-5019376E2657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69" creationId="{5C5F4EFA-25BD-4C0C-976B-78E7B0AFF03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70" creationId="{7F30F3C4-ABEC-4EDA-91A6-FDAE1162E32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71" creationId="{A7E56E24-FA04-48B4-AA1A-5089EB02EB7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72" creationId="{70BAA32B-70B9-4F86-9461-60A0AB029022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73" creationId="{79468F27-0BEA-4285-830E-6D36A8E7C8D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74" creationId="{68375D19-60EA-4D1D-849F-ECF8D938C84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75" creationId="{C00F379F-72EE-4481-85B7-F75F57C1774C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76" creationId="{CC26BEA8-6E3F-4EBF-8175-3B393190E75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77" creationId="{86CC33E4-0A6B-4697-B831-6047E1B43FCC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78" creationId="{6D4E0D12-0048-48B0-B948-0A0BFA34451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79" creationId="{4EE96A5D-20F7-4722-9498-8200EA17D96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80" creationId="{9B20C3CA-8C1A-490A-8D76-B5F345B195B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81" creationId="{B62B6A40-B072-404F-977A-B2D391CF83E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82" creationId="{6F81E175-C77D-4DCC-B6FB-41786810004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83" creationId="{D508EF4B-1EBF-4115-9CFF-8FBD4CC57A23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84" creationId="{A5B11C5F-D88D-4731-A920-A7A83613AB2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85" creationId="{AD63C716-428D-4A30-AD07-5B11A396FBC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86" creationId="{311B5356-8ADF-4BC1-96DD-D37D2673EFC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87" creationId="{6D5D3617-38D4-4BAB-9A2F-4EC767315CB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88" creationId="{6B3FA810-DED9-4B1D-BAE3-F4C12915B514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89" creationId="{43E4E22B-E435-4AD9-8C73-DF5C61FF23A4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90" creationId="{0162FFC1-BB9D-495A-886A-5DC0EAF62687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91" creationId="{2FAC417C-F309-4ABE-B2F2-FE004CA3F55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92" creationId="{2095D45F-71E8-42E1-BA84-27A8D255B1A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93" creationId="{F9E9E6F2-A559-407F-9AA3-8ACE42763A8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94" creationId="{1F227577-B57E-46AE-8341-87F647693D3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95" creationId="{67A11D43-FB8E-4F5E-8ABF-1B73E32BCE7C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96" creationId="{865322DA-B284-424F-A63B-3AF39AE59BF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97" creationId="{5C27D9A8-7871-4497-8F90-38687BD5349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98" creationId="{7DB669B0-6506-4F64-8950-34F18E96F60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299" creationId="{0E44818B-FD51-4119-BD81-8D61098EB6D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00" creationId="{CD8141D3-05EB-44DA-8832-93C5DBF4F948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01" creationId="{8624C85E-DADE-40C9-9B01-C3C08BD90B1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02" creationId="{E9E545E4-1D61-438C-8A31-ED3ED803A957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03" creationId="{6C98A998-F5D8-4FDB-AA09-EC332D03453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04" creationId="{B7CA1D14-77AF-4556-B4FB-27FEC53BAFC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05" creationId="{550811D7-B55A-4905-A157-5E8DE708273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06" creationId="{1254F2D3-B8A0-4991-984B-0CFEF85CF20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07" creationId="{8F9CD03E-A7B3-4747-A17D-89D11AE0251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08" creationId="{283F34E4-D35B-4F20-881E-82770896947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09" creationId="{D6BD9C23-751F-4326-A9EA-084675E9BD03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10" creationId="{E962EAC2-FDD8-4FE9-8377-63F778856BF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11" creationId="{4D8EDB38-35F1-4000-93A1-8D053CF3A4E3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12" creationId="{957B3D4F-49D7-4558-B560-607D03595D72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13" creationId="{72D0DE03-8ADC-43BC-B9E9-26122413E2D4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14" creationId="{A0146C5C-42F0-4FB9-841B-42EE6FA7C43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15" creationId="{8DE84402-BE49-48F7-8456-71C762E946B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16" creationId="{52193470-749E-4324-AD1A-36950D1E037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17" creationId="{169D59B5-D5C6-4D16-80A2-0F4C98AFD92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18" creationId="{1267BDBB-1B1F-4425-9089-93C53956A5C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19" creationId="{B69E6CB6-0E42-4C62-96D9-08F94A44419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20" creationId="{5B21308E-B21A-4CE9-8DF2-DCC72888889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21" creationId="{994A707F-6C01-4745-A8C5-FEB5F6660AB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22" creationId="{63CE0607-688F-4E52-A5B5-C9FE71CC1BA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23" creationId="{B4D7F3C0-AA2C-4397-A95C-77CC7C7C65C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24" creationId="{97BF6320-EE99-48C0-AEDD-9AF64E81D178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25" creationId="{7AE7D3D5-37BE-4248-BCA1-BFA4D2B91DD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26" creationId="{BD34BBF0-A6F9-47CD-932C-E4CFA4ABBEF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27" creationId="{C0962FA9-2EDB-45AA-B994-B838DE90A7AC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28" creationId="{7DA94FEE-C467-47DC-81C3-7CDCF6765DE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29" creationId="{92EBF926-FF65-4C92-8F42-23E7811A108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30" creationId="{7427A8F9-EFF9-4CDE-A537-F65C76613E5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31" creationId="{16CE96AE-85FE-42F0-AC16-EF2D178D0B9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32" creationId="{E80D8228-127E-4E42-BEE1-5744B37BA7B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33" creationId="{687C2E93-B379-4AC3-91DB-235D0EEBDAC3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34" creationId="{761FBBDB-E1FE-4C33-B407-71ACC4CB1C58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35" creationId="{452B9951-CB0F-4662-98F3-8035FEF2162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36" creationId="{59B9209B-F2B1-4CDE-B8C8-DF0399DEB45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37" creationId="{57C68297-6621-4764-A1C2-72EBC5BC40E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38" creationId="{58D8301A-3D4D-401E-8E30-35735B9DCB7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39" creationId="{ED718D13-0895-4456-AD39-9CCCC8607F2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40" creationId="{2DB0C500-79D7-4B25-98AE-317A640C96B4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41" creationId="{56F033E1-7652-4199-AD84-23E4FFB45543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42" creationId="{75007D7B-5C0B-474E-800A-CEE6190D4A67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43" creationId="{936EB2AD-A5F2-4FB5-BA32-AFEAD79D4F4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44" creationId="{F57AD929-9244-4636-96A5-6330F04EBF1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45" creationId="{0FDC9BC5-D65B-4922-8150-4428C91E8EC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46" creationId="{0B4D28B4-C821-4CE1-8954-6A21B614DE3C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47" creationId="{E0466F41-E3A4-473F-9B13-474CD04BD18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48" creationId="{8140E378-106D-47C1-8B38-6FF65E9B211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49" creationId="{89AEDF6C-2B1B-496C-8579-5DFACEA1212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50" creationId="{4646C711-330B-45D8-8CA5-ABA0F073A6F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51" creationId="{80106439-5A5C-4589-A974-74252E53E0C4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52" creationId="{249F9100-00AC-4C2E-AAC8-59075F99FD6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53" creationId="{80D1B558-4868-4348-AD27-650A7B58234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54" creationId="{E7A5C613-786E-4EA6-B663-B7702666BAD8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55" creationId="{EE0E84D0-74A5-491D-956E-C58C28B097E3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56" creationId="{1B2DF850-6453-4DF1-B832-6B3A70BA03B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57" creationId="{E0D9EDB8-0FC5-4AD1-B4C4-7B27B2AB665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58" creationId="{B2BD2DB4-195E-4290-9A23-3111991DDE4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59" creationId="{71AF3D51-57FF-4E89-8A9A-D1CA6BAC5D27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60" creationId="{0F027A79-E659-4FA0-999A-9CAF02369F5F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61" creationId="{1452636E-73DB-42A2-8924-AE7F15FE266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62" creationId="{F94EBDE5-82FE-471D-9868-6767063E029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63" creationId="{2B4EFA87-150F-4EEF-A406-6F289F23159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64" creationId="{6C8D98D6-F171-49AF-8088-C000BBF3A67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65" creationId="{C55E8F81-0B61-46D5-B11F-36091FDE904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66" creationId="{A6602ED9-9B6B-455C-AB2D-3F2719C66A5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67" creationId="{73F3003C-682E-49A8-91BB-EDDCDE492A8B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68" creationId="{5BBE0916-A7AD-4E8B-9803-36BDD8931F4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69" creationId="{4432A0BE-E2D3-4DDB-928A-4FF690A1AB9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70" creationId="{5BE49680-3890-444F-9672-340EBF2D614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71" creationId="{0DDC9D1D-3C5E-439C-A952-C71912E1DC6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72" creationId="{7BA1ED94-6DFD-43BF-B89A-B9C4306D4D64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73" creationId="{ED452663-BD61-42DE-9B9A-BC143057503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74" creationId="{034833BC-E9BF-45DD-9BFA-552AA0373A8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75" creationId="{EA91584A-268C-4C92-9B5C-AFDA55295B6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76" creationId="{92A570FB-EE03-4495-B8D8-453AF514445A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77" creationId="{5722ACA8-749E-4FC2-86D0-41FDADE16AE8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78" creationId="{A1E592CF-99F5-4383-A789-60264E70568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79" creationId="{779E6038-EAD6-41C7-A8A8-0B59707B2D2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80" creationId="{0378A543-1323-46B4-87A8-1BB05B797A8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81" creationId="{E65085ED-691A-45BD-936D-49A032B9AF56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82" creationId="{7EAC3FBF-DB22-49D2-9E6B-BDB540A08A3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83" creationId="{A702FC51-04E8-40A7-B3E8-070A235F2CD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84" creationId="{2FDB82EF-E9FD-4FE3-89F3-2B094867455C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85" creationId="{FA642F41-CE7D-4A23-9E76-55863DAD9EFD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86" creationId="{C71CFBFE-D1BF-4039-98E7-C4F8A89662E1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87" creationId="{878B7CB9-D449-4CC1-9532-7775DD37D0F4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88" creationId="{1440C51D-4DEB-4902-B749-9CB7C9FA2E1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89" creationId="{BAD1547C-91DE-428B-BDA0-FA00893AF99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90" creationId="{6D3410F1-C174-44C3-BBB5-2F666BCD1AE4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91" creationId="{D89439D0-EEC8-4ADF-AA2E-F2231664D902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92" creationId="{C9DB2E47-F968-4316-955D-CBB490955B85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93" creationId="{44A97E3B-B9A7-4A24-B882-C390C2BE0B39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94" creationId="{B0EDA290-2D7D-42F5-B7EB-457B3D402E7E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95" creationId="{AEEE527B-571C-412E-AFCE-191309A15093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96" creationId="{DEE31AC8-4A93-4CBF-A29E-5D8F396040D7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97" creationId="{C33085F5-C6F0-4892-88D4-2197EF374BC3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98" creationId="{3784EE3A-4880-46CB-8D42-DD36DB9F45B0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399" creationId="{4188AEB6-72BF-4644-9239-35DBE1C28CE2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400" creationId="{2A5B0207-16A7-435C-AE6A-0B83BACC04F8}"/>
          </ac:spMkLst>
        </pc:spChg>
        <pc:spChg chg="add del mod">
          <ac:chgData name="Valentina Martinez Gonzalez" userId="02768b9b-8035-4af2-953d-6e44398e0e36" providerId="ADAL" clId="{3F74547A-0F25-427D-96F2-E2CDF1C1853C}" dt="2021-07-02T22:41:46.511" v="2607" actId="478"/>
          <ac:spMkLst>
            <pc:docMk/>
            <pc:sldMk cId="1783994497" sldId="281"/>
            <ac:spMk id="401" creationId="{A8B101B1-6A3B-45A4-8A12-0DC1BA1DE57F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03" creationId="{71B0A26D-494C-4563-8648-0CA179F7554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04" creationId="{94FB1D7B-0A6F-4939-AF3E-3CB482168D62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05" creationId="{42A84088-F817-46CB-ABA0-A1F9C2F804A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06" creationId="{225DACC6-A5C6-451C-B472-AFB1B2EDA402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07" creationId="{9EA14467-5EFF-4F41-9962-034C9D25B250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08" creationId="{5980FD93-DDBC-407E-B500-DF59DB9E5C42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09" creationId="{83D5961E-8063-44C9-9B14-AAB7D6AE06DE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10" creationId="{8E80C02C-A095-44A1-88D5-47B0441B6269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11" creationId="{74B3E174-8560-4DCA-B141-94446324D246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12" creationId="{1507165F-D220-4AA0-8F60-55C44D0F482C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13" creationId="{B285F959-ADCA-43E1-B37B-A419F3540139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14" creationId="{87F834E4-CDA1-44FC-BE88-7CE3FFAF9EE0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15" creationId="{605D3B01-AB7B-4D72-B3F0-EA20D0F6AFAF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16" creationId="{495E66B2-C171-47D0-A6A6-4C9A90AE1D95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17" creationId="{F71AE64A-2A6C-4EB5-B0D6-E11B6C359766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18" creationId="{86D3339D-1502-425B-AB4A-78B05F9B865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19" creationId="{23BFFC2A-1847-49D4-B29F-A5FEDDE7199D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20" creationId="{BF211C6A-5259-4E42-8E2B-10053538C79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21" creationId="{93DC1B4C-04B7-462F-89AC-0D5DD8D9910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22" creationId="{114EB088-F30E-42D1-898B-FEE5F1677D6B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23" creationId="{88BEE215-B8E8-409D-8A98-4AC78D51878F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24" creationId="{E2C214CF-6F09-43B6-B73F-FFFA0DA54355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25" creationId="{94E238DE-47C9-4276-B8CB-11BD152D782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26" creationId="{912F5869-395C-47CE-A1EC-68EF1F77065B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27" creationId="{B297F340-111F-4485-947D-4B1E591F10D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28" creationId="{81569E22-EC48-489B-809A-714A6F053330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29" creationId="{A4CF32DB-4E1A-41C3-83C8-B5C165ADA0CB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30" creationId="{D950A019-7743-4A9B-8E93-EDAB129C1A2E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31" creationId="{5306740D-91CD-4E71-B9B6-ED344CFE4E0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32" creationId="{401738B2-5DD5-4577-A7C9-0AEEA703620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33" creationId="{3A3B5414-98E8-46DC-9FFC-14451DA045D5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34" creationId="{76D7B5F3-D802-4811-87E1-3B325938C4FC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35" creationId="{CAE73BC7-C735-4475-B7F4-A3E73BBDAC8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36" creationId="{7662321B-B4EC-41C9-AD81-C1F899A8BD5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37" creationId="{7FAA1C68-FD36-4791-B5C8-581EC7389548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38" creationId="{93D16C63-4071-40A7-B668-413436626060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39" creationId="{AAB03B85-BABA-463E-8994-0CB1EB10D3C2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40" creationId="{FEEEF964-45CB-4C3D-81B4-D69CACE92EC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41" creationId="{01E38110-FADD-4AA4-90CC-EFB4C8C762A8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42" creationId="{2F65368B-C80B-494E-A9E4-CD5475C3F78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43" creationId="{096E377B-4D88-4B5B-BCB6-10B23F0D4B3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44" creationId="{876520FD-95A8-4786-94A7-1533D5EFFB3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45" creationId="{2027D0EF-A04E-44BF-8178-C4752A38142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46" creationId="{95A251E0-E6E6-4387-9FCF-A9F63E01AEC6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47" creationId="{56414D4F-0E6E-4B83-A361-D980A5BDE9F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48" creationId="{11AEA4C1-2AC6-457F-81A3-52A84D9A3D6B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49" creationId="{AF97B8D9-348B-4C33-B9D5-1B3001AD9739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50" creationId="{53A83441-3A26-4FA5-914B-A4B831CB1031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51" creationId="{1ADC6E11-9B75-4E92-8359-DBCA28A42810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52" creationId="{EE07771C-5D69-434E-9F7F-2E159507413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53" creationId="{22AA1198-950F-48E6-8989-3CF9DECCA736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54" creationId="{41C9E7A3-3172-40A1-BDCF-31D3F7F64682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55" creationId="{89F6D8B9-F426-490C-B92F-EF45827EF0FC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56" creationId="{EE50E483-F6F5-4B58-BB41-3FBFD67B03EB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57" creationId="{5668B012-0533-4662-B282-F22CEFBAC515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58" creationId="{77F3D4DE-320F-45AE-9C2A-282B85D56B1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59" creationId="{1C881CE9-16B4-4D03-A6D3-C8DB980F4D9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60" creationId="{4C388D26-325D-43FD-AC5B-6AFC8B803046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61" creationId="{303638C9-486F-4ECE-A5CF-7BED74C1609C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62" creationId="{9549DAE9-54EE-40C2-AFBE-DBA9E98714C9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63" creationId="{795EE5B4-D2DB-489D-8988-723BDB2DCC88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64" creationId="{C55121E5-81C1-4CFA-AC69-0BACED81AF6D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65" creationId="{FC792271-8B28-4641-B3CE-1AC6BB6AE51F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66" creationId="{9A7B9341-5B22-4E3B-9BAC-44B14F1FC4E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67" creationId="{3A4D803B-9228-466D-8DC7-1CCC8D982C2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68" creationId="{E6783471-A0D2-4B5E-8597-C6EB90B87EA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69" creationId="{FFC5ABB2-2909-44C6-93E6-4A4B3B48F001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70" creationId="{3D62591A-4CAB-49AA-897A-67390E94195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71" creationId="{A595B5B2-3E6D-47F0-B89C-303DF0E61AE9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72" creationId="{542FE8DF-745D-457F-A3D1-1B3C1B2B1008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73" creationId="{5F8A92AE-7A51-461A-9D3E-144183B28AF6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74" creationId="{5C7CF6B8-E994-4B4C-ADB1-4D1CDD81C541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75" creationId="{C45C8216-1BCE-443E-928F-CB6077D8463B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76" creationId="{3CA09FF3-E4AE-4213-87E2-31B2FE3F0B1C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77" creationId="{A8149DA9-E7E4-47AF-97C6-82225AF0E8E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78" creationId="{454CBD7F-489A-4F3A-A928-B39EBC88E38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79" creationId="{1B75FA04-0B3D-4158-844A-A5AFDA3E9528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80" creationId="{9DA74A16-11C2-4757-AEB8-D94008801EE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81" creationId="{5D795A35-8451-4B1B-8DA5-6FF12D9B25C1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82" creationId="{3404127E-6FCF-481D-B78B-F2643DB58FC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83" creationId="{9FB22AAC-8395-4C89-B12E-87F2E878D9EF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84" creationId="{B688A85A-349C-46DA-ABD7-28C7BBC4FB9D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85" creationId="{E9837DAB-11B0-40E0-9494-5A1A037481F6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86" creationId="{50D67195-B19F-4B54-BE50-5653DD052FFE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87" creationId="{730EF29C-94A5-4BC8-A74A-CA2B36F2245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88" creationId="{1AEE0795-0D33-49E0-97AE-9BA1E9423FF5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89" creationId="{1A85D351-10BE-4A64-A141-75A67391351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90" creationId="{F5D0BFAE-9D6C-425C-8AE4-44B694DDCE0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91" creationId="{9F19652C-8C15-4EBC-8832-F0FE28ACBEF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92" creationId="{C19644E9-5FB7-4280-906A-2617E32D86AD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93" creationId="{992E6CA7-5A26-493F-8159-A2ED9EAAA31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94" creationId="{6C5E071E-FCD2-452A-A208-E9E7C037503D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95" creationId="{BAB4B0AB-0091-4AD6-B5F5-125B05C5B048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96" creationId="{87894BBD-1334-484C-B704-EE723BC3D3C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97" creationId="{A0E07B09-1BE2-4111-B194-55F15A760501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98" creationId="{9FACDCC3-625A-431F-B8AB-3E2DDD9EFF92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499" creationId="{DDE0BABE-263C-4B47-B156-66DCAEB25DE5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00" creationId="{732D3053-B23B-4746-89D6-C0ABB0CB1B12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01" creationId="{9A62616C-16C1-44EF-A1B9-6EFDFAB6811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02" creationId="{B6CE7CF8-E08F-4972-8C53-416B32895B3C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03" creationId="{A7FEB747-E9EA-4E8D-A446-0D649A218460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04" creationId="{7BAFEB37-FAC5-4163-919A-3068B49DB969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05" creationId="{BBA3DDD1-3F2D-449E-B079-838231B0C3E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06" creationId="{F45961E8-0F0A-45D7-A526-F0DC7EBC33D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07" creationId="{545FE422-9A16-4BD9-93B9-D59499384BDB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08" creationId="{72BBECFC-2BDB-4941-A85F-39A6039CCF8D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09" creationId="{86237701-C697-4524-9834-D6182ED38A21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10" creationId="{87439FEA-C98B-476A-91A5-E79679F1BAE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11" creationId="{5F37FA3C-0168-449E-AE03-85EAFC42EFD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12" creationId="{5594E734-0681-40D2-8CEA-172C712BDFF5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13" creationId="{0499F4BA-3279-41C4-A87F-42AF7DEEA41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14" creationId="{78A6F224-C683-4EC3-95D8-20190F9DFB78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15" creationId="{A31468FE-4A81-4963-AF5B-EB7597CB847E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16" creationId="{C201B0F1-4802-4A51-A681-E74AE16F2A0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17" creationId="{8DA8B3A6-3C1D-446D-AC82-8F3BEEB7D711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18" creationId="{C455020F-1C29-4A16-A759-947ECD116D74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19" creationId="{678E8BB6-E183-4B36-BA6B-F41E254757F2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20" creationId="{838E9968-751D-4322-B8B5-0C5644198D8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21" creationId="{608D8E48-8331-4C93-8110-C51F1E81D46F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22" creationId="{55818600-EBB1-4524-9912-F2BBED50649D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23" creationId="{570C2732-7DDE-4BAB-B9CF-751D1C3A8AC9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24" creationId="{5E1DD111-F52A-4AE4-A26D-A2B768FB61A1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25" creationId="{BE48E1C8-9F8D-4D6C-8169-B6E2CDB748A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26" creationId="{15EFAFCA-8FB2-47FA-A499-3B221F95798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27" creationId="{9A0690B7-4F79-4A3A-8E7B-84FAF8BF93AE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28" creationId="{C671F47C-10CD-464B-9C16-0EA720A3DFF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29" creationId="{F75B23C9-AD6F-4BA3-8635-19ED2EF58629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30" creationId="{97424FDA-3F81-4A08-80AC-446FFEE26CD0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31" creationId="{430BD8AC-7D0F-4FE9-AD2C-35733C8B91BF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32" creationId="{220B4461-38A0-47C5-8C7E-676FEC866B3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33" creationId="{101B9574-3BC3-457A-97BD-59D9220BFB9B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34" creationId="{77CCB3E4-F8B8-4EE9-A061-D8811C79F3FB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35" creationId="{BB36BC8B-002A-4F65-B32F-51CFF7B245E2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36" creationId="{378D2ED2-61E6-4FDE-A1BC-4373A9E85BD2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37" creationId="{9A143061-7CCA-4CA4-8252-48000D0F368A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38" creationId="{2D896306-76DC-41D0-91B8-C1988952DD27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39" creationId="{1FD8FCA0-DE29-4275-BD53-A81FE07570DC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40" creationId="{2B6AE59C-6675-4383-AF54-21ABF943F393}"/>
          </ac:spMkLst>
        </pc:spChg>
        <pc:spChg chg="mod">
          <ac:chgData name="Valentina Martinez Gonzalez" userId="02768b9b-8035-4af2-953d-6e44398e0e36" providerId="ADAL" clId="{3F74547A-0F25-427D-96F2-E2CDF1C1853C}" dt="2021-07-02T22:41:58.623" v="2608"/>
          <ac:spMkLst>
            <pc:docMk/>
            <pc:sldMk cId="1783994497" sldId="281"/>
            <ac:spMk id="541" creationId="{BD4B7D92-FB4A-4AAA-9CF8-A4451872AD9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43" creationId="{7FF4BF81-6235-46A0-886A-E49CC9FF7C1C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44" creationId="{E0E5935E-0863-4C1B-A90A-522371CC4F62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45" creationId="{DB303C2C-A0EC-428E-AAF1-AF7C90EAC440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46" creationId="{ABDD37A2-6E82-4021-BED5-1420529E487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47" creationId="{987B2744-BC29-4F23-8135-E57D9F0F4606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48" creationId="{5225F6B9-8C5C-498F-AE58-E1FB1842A5EE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49" creationId="{34159D21-E891-454C-B2E6-DF1665B4A75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50" creationId="{D66C78EB-BE18-40C5-9547-7BBDF8A60081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51" creationId="{8A14E2BE-D3E5-41F0-956F-D8285A38BADF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52" creationId="{72DA55EC-7109-4CA0-8B27-D50BED6FD9C0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53" creationId="{08F7BC63-A575-488C-82DD-FCE61F9CEFB1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54" creationId="{2D53CA54-0560-4FF2-BC2A-2C07EF5D645E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55" creationId="{6578B6A8-D94F-464C-B28F-24C7CC4887EA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56" creationId="{B901B45E-D56C-4D47-BEDF-AD43BF68B2FF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57" creationId="{EC2BDED6-4EE0-476B-A2AD-C55FE7C4780E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58" creationId="{F22C074A-C481-4863-9206-0825EB183889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59" creationId="{04E0CF28-7B65-4107-A10F-5F55F572259A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60" creationId="{30A19D80-4A51-46BE-8774-F2324930714B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61" creationId="{CB1C5379-8353-412F-B759-FF9C5E7FAA3B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62" creationId="{21C1CC0F-2ADC-4C7C-BB07-37E98831FF6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63" creationId="{38A3A0A0-FC28-4EFD-B33B-A3A053E078DC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64" creationId="{9EAAA13D-02F1-4865-86B5-742D63EC24A1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65" creationId="{6E3E53E9-8F0A-4A4B-99CA-B3654577EB06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66" creationId="{B6531FFE-E72A-438F-84A1-1AD1C6A3DBD1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67" creationId="{E3353B91-FC7B-49D0-A2F1-76963F97F95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68" creationId="{304F7086-9231-4733-8031-334241EB76E5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69" creationId="{5E99D5A5-8DDF-4F1A-8D4E-A9EF1A30E475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70" creationId="{B9A8DA89-9049-4FDD-916B-732B988C7565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71" creationId="{FDBE102B-C6B1-4FE1-842E-82F3BF7533E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72" creationId="{7A9BF6E5-38CA-42B5-ABA6-2BC7EBBF1BAD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73" creationId="{AC0F943D-9BD7-4A61-B5BE-B3AD7FFBC3B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74" creationId="{81BD5C16-49C6-42AF-881F-7D7744D901B1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75" creationId="{B12F44AD-3622-49BF-97CA-DE670CBC1AE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76" creationId="{9ABC742A-2295-4D9F-A0A2-F2184AE9C9B6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77" creationId="{0563F501-79DB-42EA-8475-CD398CA10F40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78" creationId="{314B36E3-9B89-4542-9A5F-85DCF805A7CA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79" creationId="{3BD163F0-45B0-49FC-845C-BBD9680F62DA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80" creationId="{F13B7F2E-4E2E-4848-9DAF-1AEF3123E825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81" creationId="{86DF344B-B0DD-4DFD-8CC6-25F951813982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82" creationId="{7456D40F-D323-4401-925F-E5391D9A13B2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83" creationId="{AECB0024-9B2E-4AA9-9B28-C98997A59E1D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84" creationId="{E263E959-9CEA-467A-84A5-7AC1E89CF3E6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85" creationId="{1737A877-8A53-4CA1-924B-32D4CB3C876B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86" creationId="{01B1AFBA-2A7F-47CE-9F3F-2AC9AA6B542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87" creationId="{3E51C25E-B376-40D6-BA97-E3E4AAB3F610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88" creationId="{69035057-5AC6-4B66-B699-E8B40CE32A9B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89" creationId="{5B21E013-8E10-4E79-821D-E080CE48C92F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90" creationId="{E453B66E-8DA4-437A-B097-BA39AC407179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91" creationId="{33096B7B-54E0-4B4E-8AFB-82B3CF192A2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92" creationId="{9DED665C-E9A4-41E5-B297-F24353F80EE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93" creationId="{34730051-FE9B-4E3C-AA9B-AF0826C5A4A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94" creationId="{7A0ECB01-D2B3-4622-89F7-DF9217CA34CC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95" creationId="{B342FE9E-23B2-4FA4-AC48-0D3D7406824D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96" creationId="{F1133CCE-B760-4FDD-B8ED-BE476DE9963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97" creationId="{E83A50C8-6292-4640-BEB5-16F82AB05832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98" creationId="{14035DCA-2318-440D-8BDF-4B1BBC45F59B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599" creationId="{D00F510B-C9F3-4668-BDBB-00613041E4F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00" creationId="{2C8A1DCE-9206-41C3-9E69-3AC1E38EAB5F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01" creationId="{2595FCD3-9E43-4DF9-B6CC-149AC5F7113A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02" creationId="{7794B958-8F4D-43EF-917D-69945F7E3B69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03" creationId="{5ECA3D5B-2A8A-4098-BFFE-7C8CD1798B7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04" creationId="{B50A4B68-EA6B-4AC5-BAE5-29D5F4C990F9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05" creationId="{1C49087D-6D5B-4FDB-AEC2-64790E5F64D0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06" creationId="{4830DCCE-27CF-470F-B6F6-F999A1D217CD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07" creationId="{3CA8437D-E797-48BD-88CF-66C3BD133463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08" creationId="{66511F2F-3669-414D-B21E-A7C4D07F98FF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09" creationId="{FA74F954-933D-4DCA-8460-354A21A83D8D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10" creationId="{154A4ADB-6E49-4D56-A62B-A4E8C758E4ED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11" creationId="{A6A238DB-01EE-4648-8B63-6670115070D2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12" creationId="{945A18CC-5EC0-4896-AEDD-5629F15AB28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13" creationId="{7673B040-B082-4C05-9AA3-9D6513933BD3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14" creationId="{83EF5691-02D8-4F92-8443-8424C6A9396B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15" creationId="{26A999B1-2FB9-440C-AA80-169CD81D1B1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16" creationId="{6831477E-EA55-47EE-BEB8-6D64E806CBCF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17" creationId="{BADBF5DD-B51A-4AD6-84BC-8B9A0CF6266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18" creationId="{2B528D14-0E8C-4DDE-B7C5-31A971E665CF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19" creationId="{B1AAD948-DCE1-496E-AAAC-8732EC8586E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20" creationId="{E7A8E86A-23A8-4706-A59E-CB7CC427DFAA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21" creationId="{6F848C32-B1EF-4556-A986-6F56340CA901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22" creationId="{5F29B203-7B52-4247-9197-92F0D4786551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23" creationId="{54E74C34-2CA6-424A-8AC5-015E128EE47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24" creationId="{313A9AAC-9676-4D21-8AAB-4935A7E278B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25" creationId="{C09F91BD-1C46-4907-B23D-CD0EA6F1197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26" creationId="{423D2D01-E0B5-4F89-8291-50AE514F5A79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27" creationId="{A78D6CD9-AE0A-451F-B7CA-99E6F71D49E5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28" creationId="{A5AE7156-6273-4F5B-BFDA-8AD4C80988E9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29" creationId="{752E5FAF-B7BE-483A-9A13-4E5D312F5DA1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30" creationId="{736AAFE3-AA68-4556-B25D-88DED0D04FE2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31" creationId="{C2BE9A94-0692-4A57-A642-BBC18DBB7C81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32" creationId="{CF1C67F7-96F9-42E4-8A58-6BB86F9C2D35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33" creationId="{7A8266C4-95B2-4558-8AB8-5FE598A0D8E9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34" creationId="{60C3A7F2-C88F-4704-ACE8-6D30197D4AC0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35" creationId="{653C59A3-F849-4402-B3C1-BFDD31578680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36" creationId="{1F1B48F8-92FF-4C70-AC3E-5B296675AB89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37" creationId="{57F84409-7A30-4FE9-ABA1-B7FAC897DCA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38" creationId="{F2A42CBB-04A3-4187-B2D5-246EBDEB6A73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39" creationId="{6106180C-DD3C-48DE-8D72-426560050B8A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40" creationId="{6E021201-71AE-4793-B1D5-FEA2D92A4826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41" creationId="{F7C0A8A2-158B-4286-82FE-36EC9E2494E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42" creationId="{984E0FAC-45AF-4DD9-B911-D77FB95B80FC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43" creationId="{6DA19782-491D-4405-A8B5-92BD2DDF1CA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44" creationId="{0148B086-ECF7-480C-8E57-7796B4D61C79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45" creationId="{071B1F86-152C-4878-B235-B581E00E4B3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46" creationId="{0005A081-C583-435A-BC22-9B1B257FEE26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47" creationId="{B41F7A06-19BA-4A49-9835-E61816364F6D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48" creationId="{867C95D0-8AC5-447B-9F79-C66B1D53ABC2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49" creationId="{51A39B6F-DBA6-4AAE-BE69-17111A0B32EF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50" creationId="{8054381C-155A-49D5-A483-84CB5999550E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51" creationId="{98EDC97C-4330-4E36-A9E7-48BE53358DC3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52" creationId="{713316E7-79A6-4330-9F33-BDD63E09FACB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53" creationId="{7B97E654-C57D-4634-A088-C80B3BA28875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54" creationId="{8DFDFF46-D7CA-4C49-AE9C-29353203A3E3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55" creationId="{19367E1E-3D9B-4966-B537-FCB2864CD300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56" creationId="{445DCB1F-5DEA-41AD-BE7D-F798059D2B1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57" creationId="{5DDA543C-5A75-4228-BD21-2569A7E43E9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58" creationId="{767CE18C-23C0-4747-8C8C-2797CEC45A6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59" creationId="{7D76C8AD-78D9-4BB4-BF5E-A33E36A04AD7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60" creationId="{BBAC6629-5868-410D-87B0-2CD3CC4537C3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61" creationId="{FC70AA8A-3849-4271-B820-7EFF18983CF6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62" creationId="{B6C0513E-348B-49B0-AC21-046B1FCA438C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63" creationId="{01E36CB2-5343-4F0D-A530-04904DB78D33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64" creationId="{D21EE988-0A7A-4AC4-ABBB-26F31D971C1B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65" creationId="{2F17C708-3AC9-4E9B-81C3-A5F816A597D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66" creationId="{AB06A3A2-B352-483D-A2C4-35BEAFDEA682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67" creationId="{1E109BE6-04E1-4C9B-AA2E-A9171B10939F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68" creationId="{B1110A6E-3AF2-4466-89E9-152DEB863AD2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69" creationId="{E1E9AFDE-EDDC-4F91-9438-DC6B2248FF8C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70" creationId="{552C63A7-B508-4856-82B3-1707608E0513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71" creationId="{BD3919DD-FF7F-49F5-8E4E-A03B6230DE83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72" creationId="{11D7DD66-7FDD-4F19-8467-19D10B739B1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73" creationId="{3532B0F7-7DCD-448E-A424-B59E0B6EB498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74" creationId="{B00CA2D8-DDE5-4065-99E2-C1123C91E3E4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75" creationId="{93D3A026-F995-499D-B104-8DE785E85765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76" creationId="{463A154E-9A7F-401C-9555-0E7CF89EC481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77" creationId="{3E7E8B51-11D9-44A4-A9FD-77E2359130D6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78" creationId="{07F47EED-8D9A-431D-8329-EB65856EAA5E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79" creationId="{2125C23B-E6FD-41F6-B0AD-84F81AD819E6}"/>
          </ac:spMkLst>
        </pc:spChg>
        <pc:spChg chg="mod">
          <ac:chgData name="Valentina Martinez Gonzalez" userId="02768b9b-8035-4af2-953d-6e44398e0e36" providerId="ADAL" clId="{3F74547A-0F25-427D-96F2-E2CDF1C1853C}" dt="2021-07-02T22:42:01.521" v="2610"/>
          <ac:spMkLst>
            <pc:docMk/>
            <pc:sldMk cId="1783994497" sldId="281"/>
            <ac:spMk id="680" creationId="{DF2C0B75-782C-445C-ADF9-E1CDB3497458}"/>
          </ac:spMkLst>
        </pc:spChg>
        <pc:spChg chg="del mod">
          <ac:chgData name="Valentina Martinez Gonzalez" userId="02768b9b-8035-4af2-953d-6e44398e0e36" providerId="ADAL" clId="{3F74547A-0F25-427D-96F2-E2CDF1C1853C}" dt="2021-07-02T22:46:24.182" v="2821" actId="478"/>
          <ac:spMkLst>
            <pc:docMk/>
            <pc:sldMk cId="1783994497" sldId="281"/>
            <ac:spMk id="681" creationId="{594449D5-C0CB-4102-9C4B-74D594C80BF0}"/>
          </ac:spMkLst>
        </pc:spChg>
        <pc:spChg chg="add mod">
          <ac:chgData name="Valentina Martinez Gonzalez" userId="02768b9b-8035-4af2-953d-6e44398e0e36" providerId="ADAL" clId="{3F74547A-0F25-427D-96F2-E2CDF1C1853C}" dt="2021-07-02T22:57:08.914" v="3429" actId="1076"/>
          <ac:spMkLst>
            <pc:docMk/>
            <pc:sldMk cId="1783994497" sldId="281"/>
            <ac:spMk id="682" creationId="{4DACDDD3-289F-4842-B26D-DF0E3EC0E71F}"/>
          </ac:spMkLst>
        </pc:spChg>
        <pc:spChg chg="add del mod">
          <ac:chgData name="Valentina Martinez Gonzalez" userId="02768b9b-8035-4af2-953d-6e44398e0e36" providerId="ADAL" clId="{3F74547A-0F25-427D-96F2-E2CDF1C1853C}" dt="2021-07-02T22:48:26.624" v="2932"/>
          <ac:spMkLst>
            <pc:docMk/>
            <pc:sldMk cId="1783994497" sldId="281"/>
            <ac:spMk id="683" creationId="{C8B293A1-3805-498D-BE2B-7612DC0EFD53}"/>
          </ac:spMkLst>
        </pc:spChg>
        <pc:spChg chg="add mod">
          <ac:chgData name="Valentina Martinez Gonzalez" userId="02768b9b-8035-4af2-953d-6e44398e0e36" providerId="ADAL" clId="{3F74547A-0F25-427D-96F2-E2CDF1C1853C}" dt="2021-07-02T23:00:23.370" v="3482" actId="14100"/>
          <ac:spMkLst>
            <pc:docMk/>
            <pc:sldMk cId="1783994497" sldId="281"/>
            <ac:spMk id="684" creationId="{2A17293D-75E6-46FA-8798-552187A5D8B0}"/>
          </ac:spMkLst>
        </pc:spChg>
        <pc:grpChg chg="add del mod">
          <ac:chgData name="Valentina Martinez Gonzalez" userId="02768b9b-8035-4af2-953d-6e44398e0e36" providerId="ADAL" clId="{3F74547A-0F25-427D-96F2-E2CDF1C1853C}" dt="2021-07-02T22:42:01.484" v="2609"/>
          <ac:grpSpMkLst>
            <pc:docMk/>
            <pc:sldMk cId="1783994497" sldId="281"/>
            <ac:grpSpMk id="402" creationId="{8A2640B7-7764-4F2F-8898-2F11F8337EB5}"/>
          </ac:grpSpMkLst>
        </pc:grpChg>
        <pc:grpChg chg="add mod">
          <ac:chgData name="Valentina Martinez Gonzalez" userId="02768b9b-8035-4af2-953d-6e44398e0e36" providerId="ADAL" clId="{3F74547A-0F25-427D-96F2-E2CDF1C1853C}" dt="2021-07-02T22:57:10.696" v="3430" actId="1076"/>
          <ac:grpSpMkLst>
            <pc:docMk/>
            <pc:sldMk cId="1783994497" sldId="281"/>
            <ac:grpSpMk id="542" creationId="{1E03E2AD-61FA-43EC-AE36-2EBA5B447B57}"/>
          </ac:grpSpMkLst>
        </pc:grpChg>
        <pc:picChg chg="del">
          <ac:chgData name="Valentina Martinez Gonzalez" userId="02768b9b-8035-4af2-953d-6e44398e0e36" providerId="ADAL" clId="{3F74547A-0F25-427D-96F2-E2CDF1C1853C}" dt="2021-07-02T16:17:55.525" v="2219" actId="478"/>
          <ac:picMkLst>
            <pc:docMk/>
            <pc:sldMk cId="1783994497" sldId="281"/>
            <ac:picMk id="3" creationId="{B0418F0B-79E2-4C3C-87EF-2CA47775F623}"/>
          </ac:picMkLst>
        </pc:picChg>
        <pc:picChg chg="del">
          <ac:chgData name="Valentina Martinez Gonzalez" userId="02768b9b-8035-4af2-953d-6e44398e0e36" providerId="ADAL" clId="{3F74547A-0F25-427D-96F2-E2CDF1C1853C}" dt="2021-07-02T16:17:56.668" v="2220" actId="478"/>
          <ac:picMkLst>
            <pc:docMk/>
            <pc:sldMk cId="1783994497" sldId="281"/>
            <ac:picMk id="7" creationId="{4345D172-6411-4351-A134-46C66807FA59}"/>
          </ac:picMkLst>
        </pc:picChg>
      </pc:sldChg>
    </pc:docChg>
  </pc:docChgLst>
  <pc:docChgLst>
    <pc:chgData name="Valentina Martinez Gonzalez" userId="02768b9b-8035-4af2-953d-6e44398e0e36" providerId="ADAL" clId="{F27E11AE-82F8-4890-8F2D-ABB716005649}"/>
    <pc:docChg chg="modSld">
      <pc:chgData name="Valentina Martinez Gonzalez" userId="02768b9b-8035-4af2-953d-6e44398e0e36" providerId="ADAL" clId="{F27E11AE-82F8-4890-8F2D-ABB716005649}" dt="2021-06-16T20:35:23.641" v="1" actId="27918"/>
      <pc:docMkLst>
        <pc:docMk/>
      </pc:docMkLst>
      <pc:sldChg chg="mod">
        <pc:chgData name="Valentina Martinez Gonzalez" userId="02768b9b-8035-4af2-953d-6e44398e0e36" providerId="ADAL" clId="{F27E11AE-82F8-4890-8F2D-ABB716005649}" dt="2021-06-16T20:35:23.641" v="1" actId="27918"/>
        <pc:sldMkLst>
          <pc:docMk/>
          <pc:sldMk cId="0" sldId="277"/>
        </pc:sldMkLst>
      </pc:sldChg>
    </pc:docChg>
  </pc:docChgLst>
  <pc:docChgLst>
    <pc:chgData name="Valentina" userId="02768b9b-8035-4af2-953d-6e44398e0e36" providerId="ADAL" clId="{F164F42F-23F0-4DA7-93A0-2CF288DC1339}"/>
    <pc:docChg chg="undo custSel modSld">
      <pc:chgData name="Valentina" userId="02768b9b-8035-4af2-953d-6e44398e0e36" providerId="ADAL" clId="{F164F42F-23F0-4DA7-93A0-2CF288DC1339}" dt="2021-04-06T19:28:35.225" v="1196" actId="14100"/>
      <pc:docMkLst>
        <pc:docMk/>
      </pc:docMkLst>
      <pc:sldChg chg="modSp mod">
        <pc:chgData name="Valentina" userId="02768b9b-8035-4af2-953d-6e44398e0e36" providerId="ADAL" clId="{F164F42F-23F0-4DA7-93A0-2CF288DC1339}" dt="2021-04-05T18:05:23.268" v="269" actId="1035"/>
        <pc:sldMkLst>
          <pc:docMk/>
          <pc:sldMk cId="0" sldId="269"/>
        </pc:sldMkLst>
        <pc:spChg chg="mod">
          <ac:chgData name="Valentina" userId="02768b9b-8035-4af2-953d-6e44398e0e36" providerId="ADAL" clId="{F164F42F-23F0-4DA7-93A0-2CF288DC1339}" dt="2021-04-05T18:05:23.268" v="269" actId="1035"/>
          <ac:spMkLst>
            <pc:docMk/>
            <pc:sldMk cId="0" sldId="269"/>
            <ac:spMk id="28" creationId="{1492B4A4-82F9-4A48-A0A0-CBA4A6721AC7}"/>
          </ac:spMkLst>
        </pc:spChg>
      </pc:sldChg>
      <pc:sldChg chg="modSp mod">
        <pc:chgData name="Valentina" userId="02768b9b-8035-4af2-953d-6e44398e0e36" providerId="ADAL" clId="{F164F42F-23F0-4DA7-93A0-2CF288DC1339}" dt="2021-04-06T19:28:35.225" v="1196" actId="14100"/>
        <pc:sldMkLst>
          <pc:docMk/>
          <pc:sldMk cId="2594904790" sldId="278"/>
        </pc:sldMkLst>
        <pc:spChg chg="mod">
          <ac:chgData name="Valentina" userId="02768b9b-8035-4af2-953d-6e44398e0e36" providerId="ADAL" clId="{F164F42F-23F0-4DA7-93A0-2CF288DC1339}" dt="2021-04-06T19:28:22.896" v="1194" actId="1038"/>
          <ac:spMkLst>
            <pc:docMk/>
            <pc:sldMk cId="2594904790" sldId="278"/>
            <ac:spMk id="13" creationId="{C4D9BC4C-A804-4863-9866-A50293AA8746}"/>
          </ac:spMkLst>
        </pc:spChg>
        <pc:spChg chg="mod">
          <ac:chgData name="Valentina" userId="02768b9b-8035-4af2-953d-6e44398e0e36" providerId="ADAL" clId="{F164F42F-23F0-4DA7-93A0-2CF288DC1339}" dt="2021-04-06T19:28:35.225" v="1196" actId="14100"/>
          <ac:spMkLst>
            <pc:docMk/>
            <pc:sldMk cId="2594904790" sldId="278"/>
            <ac:spMk id="15" creationId="{6DA67F19-F090-4E29-95AA-D179AA1E6506}"/>
          </ac:spMkLst>
        </pc:spChg>
        <pc:spChg chg="mod">
          <ac:chgData name="Valentina" userId="02768b9b-8035-4af2-953d-6e44398e0e36" providerId="ADAL" clId="{F164F42F-23F0-4DA7-93A0-2CF288DC1339}" dt="2021-04-05T18:00:33.452" v="5" actId="208"/>
          <ac:spMkLst>
            <pc:docMk/>
            <pc:sldMk cId="2594904790" sldId="278"/>
            <ac:spMk id="83" creationId="{57266C87-A36E-4848-B5C7-4957EEDABACA}"/>
          </ac:spMkLst>
        </pc:spChg>
        <pc:spChg chg="mod">
          <ac:chgData name="Valentina" userId="02768b9b-8035-4af2-953d-6e44398e0e36" providerId="ADAL" clId="{F164F42F-23F0-4DA7-93A0-2CF288DC1339}" dt="2021-04-05T17:59:45.614" v="0" actId="2085"/>
          <ac:spMkLst>
            <pc:docMk/>
            <pc:sldMk cId="2594904790" sldId="278"/>
            <ac:spMk id="84" creationId="{D767249E-0AF8-42AE-BCB0-23E8C8F1D3FB}"/>
          </ac:spMkLst>
        </pc:spChg>
        <pc:spChg chg="mod">
          <ac:chgData name="Valentina" userId="02768b9b-8035-4af2-953d-6e44398e0e36" providerId="ADAL" clId="{F164F42F-23F0-4DA7-93A0-2CF288DC1339}" dt="2021-04-06T19:28:22.896" v="1194" actId="1038"/>
          <ac:spMkLst>
            <pc:docMk/>
            <pc:sldMk cId="2594904790" sldId="278"/>
            <ac:spMk id="85" creationId="{0751F1BB-965D-449D-A730-D8B314690962}"/>
          </ac:spMkLst>
        </pc:spChg>
        <pc:spChg chg="mod">
          <ac:chgData name="Valentina" userId="02768b9b-8035-4af2-953d-6e44398e0e36" providerId="ADAL" clId="{F164F42F-23F0-4DA7-93A0-2CF288DC1339}" dt="2021-04-06T19:28:22.896" v="1194" actId="1038"/>
          <ac:spMkLst>
            <pc:docMk/>
            <pc:sldMk cId="2594904790" sldId="278"/>
            <ac:spMk id="86" creationId="{4E4CC64E-5CE2-4C9E-80B9-8318587095DD}"/>
          </ac:spMkLst>
        </pc:spChg>
        <pc:spChg chg="mod">
          <ac:chgData name="Valentina" userId="02768b9b-8035-4af2-953d-6e44398e0e36" providerId="ADAL" clId="{F164F42F-23F0-4DA7-93A0-2CF288DC1339}" dt="2021-04-06T19:28:22.896" v="1194" actId="1038"/>
          <ac:spMkLst>
            <pc:docMk/>
            <pc:sldMk cId="2594904790" sldId="278"/>
            <ac:spMk id="87" creationId="{DC81BCD5-9769-4965-AB05-2F14C55801AA}"/>
          </ac:spMkLst>
        </pc:spChg>
        <pc:spChg chg="mod">
          <ac:chgData name="Valentina" userId="02768b9b-8035-4af2-953d-6e44398e0e36" providerId="ADAL" clId="{F164F42F-23F0-4DA7-93A0-2CF288DC1339}" dt="2021-04-06T19:28:22.896" v="1194" actId="1038"/>
          <ac:spMkLst>
            <pc:docMk/>
            <pc:sldMk cId="2594904790" sldId="278"/>
            <ac:spMk id="88" creationId="{15CE205E-993D-4616-8B9A-24DB1067FB0A}"/>
          </ac:spMkLst>
        </pc:spChg>
        <pc:grpChg chg="mod">
          <ac:chgData name="Valentina" userId="02768b9b-8035-4af2-953d-6e44398e0e36" providerId="ADAL" clId="{F164F42F-23F0-4DA7-93A0-2CF288DC1339}" dt="2021-04-06T19:28:22.896" v="1194" actId="1038"/>
          <ac:grpSpMkLst>
            <pc:docMk/>
            <pc:sldMk cId="2594904790" sldId="278"/>
            <ac:grpSpMk id="79" creationId="{05CBD187-5075-4936-B221-2999477947EB}"/>
          </ac:grpSpMkLst>
        </pc:grpChg>
        <pc:grpChg chg="mod">
          <ac:chgData name="Valentina" userId="02768b9b-8035-4af2-953d-6e44398e0e36" providerId="ADAL" clId="{F164F42F-23F0-4DA7-93A0-2CF288DC1339}" dt="2021-04-06T19:28:22.896" v="1194" actId="1038"/>
          <ac:grpSpMkLst>
            <pc:docMk/>
            <pc:sldMk cId="2594904790" sldId="278"/>
            <ac:grpSpMk id="82" creationId="{37330AEC-935C-4F00-A6C4-A05FD0F35CC7}"/>
          </ac:grpSpMkLst>
        </pc:grpChg>
        <pc:grpChg chg="mod">
          <ac:chgData name="Valentina" userId="02768b9b-8035-4af2-953d-6e44398e0e36" providerId="ADAL" clId="{F164F42F-23F0-4DA7-93A0-2CF288DC1339}" dt="2021-04-05T18:08:12.542" v="318" actId="1076"/>
          <ac:grpSpMkLst>
            <pc:docMk/>
            <pc:sldMk cId="2594904790" sldId="278"/>
            <ac:grpSpMk id="152" creationId="{F3E273BF-D099-4035-9E3F-CC290DC35BB3}"/>
          </ac:grpSpMkLst>
        </pc:grpChg>
      </pc:sldChg>
      <pc:sldChg chg="modSp mod">
        <pc:chgData name="Valentina" userId="02768b9b-8035-4af2-953d-6e44398e0e36" providerId="ADAL" clId="{F164F42F-23F0-4DA7-93A0-2CF288DC1339}" dt="2021-04-06T19:27:32.612" v="1149" actId="1076"/>
        <pc:sldMkLst>
          <pc:docMk/>
          <pc:sldMk cId="2554893987" sldId="279"/>
        </pc:sldMkLst>
        <pc:spChg chg="mod">
          <ac:chgData name="Valentina" userId="02768b9b-8035-4af2-953d-6e44398e0e36" providerId="ADAL" clId="{F164F42F-23F0-4DA7-93A0-2CF288DC1339}" dt="2021-04-06T19:27:21.219" v="1145" actId="20577"/>
          <ac:spMkLst>
            <pc:docMk/>
            <pc:sldMk cId="2554893987" sldId="279"/>
            <ac:spMk id="18" creationId="{53A8C12D-176D-4D7F-818A-56D3B14B536F}"/>
          </ac:spMkLst>
        </pc:spChg>
        <pc:spChg chg="mod">
          <ac:chgData name="Valentina" userId="02768b9b-8035-4af2-953d-6e44398e0e36" providerId="ADAL" clId="{F164F42F-23F0-4DA7-93A0-2CF288DC1339}" dt="2021-04-06T19:24:42.159" v="924" actId="14100"/>
          <ac:spMkLst>
            <pc:docMk/>
            <pc:sldMk cId="2554893987" sldId="279"/>
            <ac:spMk id="168" creationId="{13D801CF-F152-4278-B9FB-7EC4437F65FB}"/>
          </ac:spMkLst>
        </pc:spChg>
        <pc:picChg chg="mod">
          <ac:chgData name="Valentina" userId="02768b9b-8035-4af2-953d-6e44398e0e36" providerId="ADAL" clId="{F164F42F-23F0-4DA7-93A0-2CF288DC1339}" dt="2021-04-06T19:27:27.624" v="1147" actId="1076"/>
          <ac:picMkLst>
            <pc:docMk/>
            <pc:sldMk cId="2554893987" sldId="279"/>
            <ac:picMk id="2" creationId="{AFBC3587-519E-4A6E-8CC0-A2556EBB72E6}"/>
          </ac:picMkLst>
        </pc:picChg>
        <pc:picChg chg="mod">
          <ac:chgData name="Valentina" userId="02768b9b-8035-4af2-953d-6e44398e0e36" providerId="ADAL" clId="{F164F42F-23F0-4DA7-93A0-2CF288DC1339}" dt="2021-04-06T19:27:32.612" v="1149" actId="1076"/>
          <ac:picMkLst>
            <pc:docMk/>
            <pc:sldMk cId="2554893987" sldId="279"/>
            <ac:picMk id="4" creationId="{9A810545-124E-43F0-8A7C-95AD6EB9C78E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ofPieChart>
        <c:ofPieType val="pie"/>
        <c:varyColors val="1"/>
        <c:ser>
          <c:idx val="0"/>
          <c:order val="0"/>
          <c:tx>
            <c:strRef>
              <c:f>Hoja1!$C$3</c:f>
              <c:strCache>
                <c:ptCount val="1"/>
                <c:pt idx="0">
                  <c:v>CANTIDAD</c:v>
                </c:pt>
              </c:strCache>
            </c:strRef>
          </c:tx>
          <c:dPt>
            <c:idx val="0"/>
            <c:bubble3D val="0"/>
            <c:spPr>
              <a:solidFill>
                <a:srgbClr val="E78457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C57-4B71-8467-643D375C8C2D}"/>
              </c:ext>
            </c:extLst>
          </c:dPt>
          <c:dPt>
            <c:idx val="1"/>
            <c:bubble3D val="0"/>
            <c:spPr>
              <a:solidFill>
                <a:srgbClr val="E6631A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3-BC57-4B71-8467-643D375C8C2D}"/>
              </c:ext>
            </c:extLst>
          </c:dPt>
          <c:dPt>
            <c:idx val="2"/>
            <c:bubble3D val="0"/>
            <c:spPr>
              <a:solidFill>
                <a:srgbClr val="DE2222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C57-4B71-8467-643D375C8C2D}"/>
              </c:ext>
            </c:extLst>
          </c:dPt>
          <c:dPt>
            <c:idx val="3"/>
            <c:bubble3D val="0"/>
            <c:spPr>
              <a:solidFill>
                <a:srgbClr val="74A5DA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C57-4B71-8467-643D375C8C2D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C57-4B71-8467-643D375C8C2D}"/>
              </c:ext>
            </c:extLst>
          </c:dPt>
          <c:dPt>
            <c:idx val="5"/>
            <c:bubble3D val="0"/>
            <c:spPr>
              <a:solidFill>
                <a:srgbClr val="FF66CC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C57-4B71-8467-643D375C8C2D}"/>
              </c:ext>
            </c:extLst>
          </c:dPt>
          <c:dPt>
            <c:idx val="6"/>
            <c:bubble3D val="0"/>
            <c:spPr>
              <a:solidFill>
                <a:srgbClr val="7FC773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BC57-4B71-8467-643D375C8C2D}"/>
              </c:ext>
            </c:extLst>
          </c:dPt>
          <c:dPt>
            <c:idx val="7"/>
            <c:bubble3D val="0"/>
            <c:spPr>
              <a:solidFill>
                <a:srgbClr val="99FF99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EA9A-4309-BD85-B08A175401D7}"/>
              </c:ext>
            </c:extLst>
          </c:dPt>
          <c:dLbls>
            <c:dLbl>
              <c:idx val="0"/>
              <c:layout>
                <c:manualLayout>
                  <c:x val="-3.4528460595497114E-3"/>
                  <c:y val="-0.1322549430523330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C57-4B71-8467-643D375C8C2D}"/>
                </c:ext>
              </c:extLst>
            </c:dLbl>
            <c:dLbl>
              <c:idx val="1"/>
              <c:layout>
                <c:manualLayout>
                  <c:x val="7.3086998626185626E-3"/>
                  <c:y val="-3.6887646007145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C57-4B71-8467-643D375C8C2D}"/>
                </c:ext>
              </c:extLst>
            </c:dLbl>
            <c:dLbl>
              <c:idx val="2"/>
              <c:layout>
                <c:manualLayout>
                  <c:x val="7.0466246113259417E-3"/>
                  <c:y val="2.90044459157686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1709810750966738E-2"/>
                      <c:h val="5.429541156583417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C57-4B71-8467-643D375C8C2D}"/>
                </c:ext>
              </c:extLst>
            </c:dLbl>
            <c:dLbl>
              <c:idx val="3"/>
              <c:layout>
                <c:manualLayout>
                  <c:x val="7.046125244227501E-2"/>
                  <c:y val="4.036235875207187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C57-4B71-8467-643D375C8C2D}"/>
                </c:ext>
              </c:extLst>
            </c:dLbl>
            <c:dLbl>
              <c:idx val="4"/>
              <c:layout>
                <c:manualLayout>
                  <c:x val="-4.3001055699037121E-3"/>
                  <c:y val="-8.134873964628204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C57-4B71-8467-643D375C8C2D}"/>
                </c:ext>
              </c:extLst>
            </c:dLbl>
            <c:dLbl>
              <c:idx val="5"/>
              <c:layout>
                <c:manualLayout>
                  <c:x val="3.2895900085151336E-2"/>
                  <c:y val="-3.748004758572157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C57-4B71-8467-643D375C8C2D}"/>
                </c:ext>
              </c:extLst>
            </c:dLbl>
            <c:dLbl>
              <c:idx val="6"/>
              <c:layout>
                <c:manualLayout>
                  <c:x val="-3.9836547901141587E-3"/>
                  <c:y val="-2.090183783232645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C57-4B71-8467-643D375C8C2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A9A-4309-BD85-B08A175401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>
                  <a:solidFill>
                    <a:schemeClr val="lt1">
                      <a:lumMod val="95000"/>
                      <a:alpha val="54000"/>
                    </a:schemeClr>
                  </a:solidFill>
                  <a:prstDash val="sysDash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Hoja1!$B$4:$B$10</c:f>
              <c:strCache>
                <c:ptCount val="7"/>
                <c:pt idx="0">
                  <c:v>OFERTAS LABORALES</c:v>
                </c:pt>
                <c:pt idx="1">
                  <c:v>ADMINISTRATIVO</c:v>
                </c:pt>
                <c:pt idx="2">
                  <c:v>AMBIENTAL</c:v>
                </c:pt>
                <c:pt idx="3">
                  <c:v>CONCESIONES - INTERVENTORÍAS</c:v>
                </c:pt>
                <c:pt idx="4">
                  <c:v>MANTENIMIENTO DE VÍA</c:v>
                </c:pt>
                <c:pt idx="5">
                  <c:v>PEAJES</c:v>
                </c:pt>
                <c:pt idx="6">
                  <c:v>PREDIAL</c:v>
                </c:pt>
              </c:strCache>
            </c:strRef>
          </c:cat>
          <c:val>
            <c:numRef>
              <c:f>Hoja1!$C$4:$C$10</c:f>
              <c:numCache>
                <c:formatCode>General</c:formatCode>
                <c:ptCount val="7"/>
                <c:pt idx="0">
                  <c:v>799</c:v>
                </c:pt>
                <c:pt idx="1">
                  <c:v>2</c:v>
                </c:pt>
                <c:pt idx="2">
                  <c:v>1</c:v>
                </c:pt>
                <c:pt idx="3">
                  <c:v>10</c:v>
                </c:pt>
                <c:pt idx="4">
                  <c:v>4</c:v>
                </c:pt>
                <c:pt idx="5">
                  <c:v>3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C57-4B71-8467-643D375C8C2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plitType val="cust"/>
        <c:custSplit>
          <c:secondPiePt val="1"/>
          <c:secondPiePt val="2"/>
          <c:secondPiePt val="3"/>
          <c:secondPiePt val="4"/>
          <c:secondPiePt val="5"/>
          <c:secondPiePt val="6"/>
        </c:custSplit>
        <c:secondPieSize val="75"/>
        <c:serLines>
          <c:spPr>
            <a:ln w="9525" cap="flat" cmpd="sng" algn="ctr">
              <a:solidFill>
                <a:schemeClr val="lt1">
                  <a:lumMod val="95000"/>
                  <a:alpha val="54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  <a:scene3d>
      <a:camera prst="orthographicFront"/>
      <a:lightRig rig="threePt" dir="t"/>
    </a:scene3d>
    <a:sp3d prstMaterial="softEdge"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02/07/2021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9388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461050eefc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461050eefc_0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4117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 dirty="0"/>
              <a:t>Editar los estilos de texto del patrón</a:t>
            </a:r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bg>
      <p:bgPr>
        <a:solidFill>
          <a:srgbClr val="DCEAFB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>
            <a:spLocks noGrp="1"/>
          </p:cNvSpPr>
          <p:nvPr>
            <p:ph type="body" idx="1"/>
          </p:nvPr>
        </p:nvSpPr>
        <p:spPr>
          <a:xfrm>
            <a:off x="6336126" y="2114592"/>
            <a:ext cx="2352000" cy="20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100"/>
              <a:buFont typeface="Work Sans Light"/>
              <a:buNone/>
              <a:defRPr sz="1000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 dirty="0"/>
          </a:p>
        </p:txBody>
      </p:sp>
      <p:sp>
        <p:nvSpPr>
          <p:cNvPr id="73" name="Google Shape;73;p10"/>
          <p:cNvSpPr>
            <a:spLocks noGrp="1"/>
          </p:cNvSpPr>
          <p:nvPr>
            <p:ph type="pic" idx="2"/>
          </p:nvPr>
        </p:nvSpPr>
        <p:spPr>
          <a:xfrm>
            <a:off x="-1" y="943597"/>
            <a:ext cx="5314401" cy="3557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74" name="Google Shape;74;p10"/>
          <p:cNvSpPr txBox="1"/>
          <p:nvPr/>
        </p:nvSpPr>
        <p:spPr>
          <a:xfrm>
            <a:off x="8273320" y="623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75" name="Google Shape;75;p10"/>
          <p:cNvSpPr txBox="1">
            <a:spLocks noGrp="1"/>
          </p:cNvSpPr>
          <p:nvPr>
            <p:ph type="title"/>
          </p:nvPr>
        </p:nvSpPr>
        <p:spPr>
          <a:xfrm>
            <a:off x="6336126" y="1302359"/>
            <a:ext cx="2351999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bg>
      <p:bgPr>
        <a:solidFill>
          <a:srgbClr val="DCEAFB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/>
        </p:nvSpPr>
        <p:spPr>
          <a:xfrm>
            <a:off x="8299683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fras">
  <p:cSld name="CUSTOM">
    <p:bg>
      <p:bgPr>
        <a:solidFill>
          <a:srgbClr val="DCEAFB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body" idx="1"/>
          </p:nvPr>
        </p:nvSpPr>
        <p:spPr>
          <a:xfrm>
            <a:off x="6349213" y="1484455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2"/>
          </p:nvPr>
        </p:nvSpPr>
        <p:spPr>
          <a:xfrm>
            <a:off x="6583513" y="2795854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3"/>
          </p:nvPr>
        </p:nvSpPr>
        <p:spPr>
          <a:xfrm>
            <a:off x="834575" y="1484455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619226" y="647000"/>
            <a:ext cx="78474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5"/>
          <p:cNvSpPr txBox="1"/>
          <p:nvPr/>
        </p:nvSpPr>
        <p:spPr>
          <a:xfrm>
            <a:off x="8273320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03" name="Google Shape;103;p15"/>
          <p:cNvSpPr txBox="1">
            <a:spLocks noGrp="1"/>
          </p:cNvSpPr>
          <p:nvPr>
            <p:ph type="body" idx="4"/>
          </p:nvPr>
        </p:nvSpPr>
        <p:spPr>
          <a:xfrm>
            <a:off x="3591888" y="1484455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body" idx="5"/>
          </p:nvPr>
        </p:nvSpPr>
        <p:spPr>
          <a:xfrm>
            <a:off x="3782838" y="2795854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6"/>
          </p:nvPr>
        </p:nvSpPr>
        <p:spPr>
          <a:xfrm>
            <a:off x="1025513" y="2795854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56" r:id="rId2"/>
    <p:sldLayoutId id="2147483660" r:id="rId3"/>
    <p:sldLayoutId id="214748366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i.gov.co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denuncias@ani.gov.co" TargetMode="External"/><Relationship Id="rId2" Type="http://schemas.openxmlformats.org/officeDocument/2006/relationships/hyperlink" Target="https://www.ani.gov.co/sites/default/files/sig/tpsc-p-005_gestion_de_denuncias_v2.pdf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2">
            <a:extLst>
              <a:ext uri="{FF2B5EF4-FFF2-40B4-BE49-F238E27FC236}">
                <a16:creationId xmlns:a16="http://schemas.microsoft.com/office/drawing/2014/main" id="{34E855DC-506E-42B6-A5C6-92DE1E89AA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89194" y="1439863"/>
            <a:ext cx="4772967" cy="1494256"/>
          </a:xfrm>
        </p:spPr>
        <p:txBody>
          <a:bodyPr/>
          <a:lstStyle/>
          <a:p>
            <a:pPr algn="ctr"/>
            <a:r>
              <a:rPr lang="es-CO" b="1" dirty="0">
                <a:solidFill>
                  <a:schemeClr val="accent2">
                    <a:lumMod val="25000"/>
                  </a:schemeClr>
                </a:solidFill>
              </a:rPr>
              <a:t>INFORME DE DENUNCIAS ABRIL – JUNIO DE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C53B79FB-82D5-45FB-976F-08D28566C88A}"/>
              </a:ext>
            </a:extLst>
          </p:cNvPr>
          <p:cNvSpPr txBox="1"/>
          <p:nvPr/>
        </p:nvSpPr>
        <p:spPr>
          <a:xfrm>
            <a:off x="261176" y="87774"/>
            <a:ext cx="4815650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CO" sz="1800" kern="1200" spc="-5" dirty="0">
                <a:solidFill>
                  <a:srgbClr val="002060"/>
                </a:solidFill>
                <a:latin typeface="Impact" panose="020B0806030902050204" pitchFamily="34" charset="0"/>
                <a:sym typeface="Work Sans Light"/>
              </a:rPr>
              <a:t>Denuncias recibidas y gestionadas en el segundo trimestre de 2021.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7DC20C2A-5E41-4614-933E-EBA75FFAB4D8}"/>
              </a:ext>
            </a:extLst>
          </p:cNvPr>
          <p:cNvCxnSpPr>
            <a:cxnSpLocks/>
          </p:cNvCxnSpPr>
          <p:nvPr/>
        </p:nvCxnSpPr>
        <p:spPr>
          <a:xfrm flipV="1">
            <a:off x="5012056" y="411142"/>
            <a:ext cx="410881" cy="1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B5827223-0BF9-4DE0-A608-EC4903368EDD}"/>
              </a:ext>
            </a:extLst>
          </p:cNvPr>
          <p:cNvSpPr txBox="1"/>
          <p:nvPr/>
        </p:nvSpPr>
        <p:spPr>
          <a:xfrm>
            <a:off x="5465484" y="201673"/>
            <a:ext cx="610597" cy="384721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MX" sz="1900" u="sng" dirty="0">
                <a:solidFill>
                  <a:srgbClr val="FF6600"/>
                </a:solidFill>
                <a:latin typeface="Impact" panose="020B0806030902050204" pitchFamily="34" charset="0"/>
              </a:rPr>
              <a:t>8</a:t>
            </a:r>
            <a:r>
              <a:rPr lang="es-CO" sz="1900" u="sng" dirty="0">
                <a:solidFill>
                  <a:srgbClr val="FF6600"/>
                </a:solidFill>
                <a:latin typeface="Impact" panose="020B0806030902050204" pitchFamily="34" charset="0"/>
              </a:rPr>
              <a:t>25</a:t>
            </a:r>
          </a:p>
        </p:txBody>
      </p:sp>
      <p:grpSp>
        <p:nvGrpSpPr>
          <p:cNvPr id="8" name="Google Shape;1367;p41">
            <a:extLst>
              <a:ext uri="{FF2B5EF4-FFF2-40B4-BE49-F238E27FC236}">
                <a16:creationId xmlns:a16="http://schemas.microsoft.com/office/drawing/2014/main" id="{377116F0-8FE8-4659-8847-6C64C1CFF8C1}"/>
              </a:ext>
            </a:extLst>
          </p:cNvPr>
          <p:cNvGrpSpPr/>
          <p:nvPr/>
        </p:nvGrpSpPr>
        <p:grpSpPr>
          <a:xfrm>
            <a:off x="1806087" y="2882124"/>
            <a:ext cx="825300" cy="1400100"/>
            <a:chOff x="2349225" y="2351450"/>
            <a:chExt cx="825300" cy="1400100"/>
          </a:xfrm>
        </p:grpSpPr>
        <p:sp>
          <p:nvSpPr>
            <p:cNvPr id="9" name="Google Shape;1368;p41">
              <a:extLst>
                <a:ext uri="{FF2B5EF4-FFF2-40B4-BE49-F238E27FC236}">
                  <a16:creationId xmlns:a16="http://schemas.microsoft.com/office/drawing/2014/main" id="{2CD07C93-129E-411D-AF63-0283DF2688AD}"/>
                </a:ext>
              </a:extLst>
            </p:cNvPr>
            <p:cNvSpPr/>
            <p:nvPr/>
          </p:nvSpPr>
          <p:spPr>
            <a:xfrm>
              <a:off x="2349225" y="2761850"/>
              <a:ext cx="825300" cy="825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3325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cxnSp>
          <p:nvCxnSpPr>
            <p:cNvPr id="10" name="Google Shape;1369;p41">
              <a:extLst>
                <a:ext uri="{FF2B5EF4-FFF2-40B4-BE49-F238E27FC236}">
                  <a16:creationId xmlns:a16="http://schemas.microsoft.com/office/drawing/2014/main" id="{99D1BE7F-4635-4452-B862-298A698A0E92}"/>
                </a:ext>
              </a:extLst>
            </p:cNvPr>
            <p:cNvCxnSpPr>
              <a:stCxn id="9" idx="0"/>
            </p:cNvCxnSpPr>
            <p:nvPr/>
          </p:nvCxnSpPr>
          <p:spPr>
            <a:xfrm rot="10800000">
              <a:off x="2761875" y="2351450"/>
              <a:ext cx="0" cy="410400"/>
            </a:xfrm>
            <a:prstGeom prst="straightConnector1">
              <a:avLst/>
            </a:prstGeom>
            <a:noFill/>
            <a:ln w="19050" cap="flat" cmpd="sng">
              <a:solidFill>
                <a:srgbClr val="3A1D09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11" name="Google Shape;1370;p41">
              <a:extLst>
                <a:ext uri="{FF2B5EF4-FFF2-40B4-BE49-F238E27FC236}">
                  <a16:creationId xmlns:a16="http://schemas.microsoft.com/office/drawing/2014/main" id="{C18C9D15-9CFA-4B6C-B20A-0CE884206953}"/>
                </a:ext>
              </a:extLst>
            </p:cNvPr>
            <p:cNvGrpSpPr/>
            <p:nvPr/>
          </p:nvGrpSpPr>
          <p:grpSpPr>
            <a:xfrm>
              <a:off x="2481825" y="3587150"/>
              <a:ext cx="560100" cy="164400"/>
              <a:chOff x="2481825" y="3587150"/>
              <a:chExt cx="560100" cy="164400"/>
            </a:xfrm>
          </p:grpSpPr>
          <p:cxnSp>
            <p:nvCxnSpPr>
              <p:cNvPr id="12" name="Google Shape;1371;p41">
                <a:extLst>
                  <a:ext uri="{FF2B5EF4-FFF2-40B4-BE49-F238E27FC236}">
                    <a16:creationId xmlns:a16="http://schemas.microsoft.com/office/drawing/2014/main" id="{8DC568E2-4084-472D-BA41-9494E6942FB1}"/>
                  </a:ext>
                </a:extLst>
              </p:cNvPr>
              <p:cNvCxnSpPr>
                <a:stCxn id="9" idx="2"/>
              </p:cNvCxnSpPr>
              <p:nvPr/>
            </p:nvCxnSpPr>
            <p:spPr>
              <a:xfrm>
                <a:off x="2761875" y="3587150"/>
                <a:ext cx="0" cy="164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" name="Google Shape;1372;p41">
                <a:extLst>
                  <a:ext uri="{FF2B5EF4-FFF2-40B4-BE49-F238E27FC236}">
                    <a16:creationId xmlns:a16="http://schemas.microsoft.com/office/drawing/2014/main" id="{0C0EB70C-3ED4-42C7-B4F5-C35AB0D2661A}"/>
                  </a:ext>
                </a:extLst>
              </p:cNvPr>
              <p:cNvCxnSpPr/>
              <p:nvPr/>
            </p:nvCxnSpPr>
            <p:spPr>
              <a:xfrm>
                <a:off x="2481825" y="3751550"/>
                <a:ext cx="5601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14" name="Google Shape;1373;p41">
            <a:extLst>
              <a:ext uri="{FF2B5EF4-FFF2-40B4-BE49-F238E27FC236}">
                <a16:creationId xmlns:a16="http://schemas.microsoft.com/office/drawing/2014/main" id="{2E172809-DA28-46EA-B469-E28D27ABA072}"/>
              </a:ext>
            </a:extLst>
          </p:cNvPr>
          <p:cNvGrpSpPr/>
          <p:nvPr/>
        </p:nvGrpSpPr>
        <p:grpSpPr>
          <a:xfrm>
            <a:off x="3315851" y="2886650"/>
            <a:ext cx="825300" cy="1400100"/>
            <a:chOff x="4223663" y="2351450"/>
            <a:chExt cx="825300" cy="1400100"/>
          </a:xfrm>
        </p:grpSpPr>
        <p:sp>
          <p:nvSpPr>
            <p:cNvPr id="15" name="Google Shape;1374;p41">
              <a:extLst>
                <a:ext uri="{FF2B5EF4-FFF2-40B4-BE49-F238E27FC236}">
                  <a16:creationId xmlns:a16="http://schemas.microsoft.com/office/drawing/2014/main" id="{4C161EF8-D11A-4E1A-A9D9-035BE8FF00E5}"/>
                </a:ext>
              </a:extLst>
            </p:cNvPr>
            <p:cNvSpPr/>
            <p:nvPr/>
          </p:nvSpPr>
          <p:spPr>
            <a:xfrm>
              <a:off x="4223663" y="2761850"/>
              <a:ext cx="825300" cy="825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3325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cxnSp>
          <p:nvCxnSpPr>
            <p:cNvPr id="16" name="Google Shape;1375;p41">
              <a:extLst>
                <a:ext uri="{FF2B5EF4-FFF2-40B4-BE49-F238E27FC236}">
                  <a16:creationId xmlns:a16="http://schemas.microsoft.com/office/drawing/2014/main" id="{38DA50B4-E5D9-494C-A4E4-D2422FF1CF99}"/>
                </a:ext>
              </a:extLst>
            </p:cNvPr>
            <p:cNvCxnSpPr/>
            <p:nvPr/>
          </p:nvCxnSpPr>
          <p:spPr>
            <a:xfrm rot="10800000">
              <a:off x="4636325" y="2351450"/>
              <a:ext cx="0" cy="410400"/>
            </a:xfrm>
            <a:prstGeom prst="straightConnector1">
              <a:avLst/>
            </a:prstGeom>
            <a:noFill/>
            <a:ln w="19050" cap="flat" cmpd="sng">
              <a:solidFill>
                <a:srgbClr val="3A1D09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17" name="Google Shape;1376;p41">
              <a:extLst>
                <a:ext uri="{FF2B5EF4-FFF2-40B4-BE49-F238E27FC236}">
                  <a16:creationId xmlns:a16="http://schemas.microsoft.com/office/drawing/2014/main" id="{39FB3D58-E123-4DDD-86AE-8A5FDD5FEA81}"/>
                </a:ext>
              </a:extLst>
            </p:cNvPr>
            <p:cNvGrpSpPr/>
            <p:nvPr/>
          </p:nvGrpSpPr>
          <p:grpSpPr>
            <a:xfrm>
              <a:off x="4356275" y="3587150"/>
              <a:ext cx="560100" cy="164400"/>
              <a:chOff x="2481825" y="3587150"/>
              <a:chExt cx="560100" cy="164400"/>
            </a:xfrm>
          </p:grpSpPr>
          <p:cxnSp>
            <p:nvCxnSpPr>
              <p:cNvPr id="18" name="Google Shape;1377;p41">
                <a:extLst>
                  <a:ext uri="{FF2B5EF4-FFF2-40B4-BE49-F238E27FC236}">
                    <a16:creationId xmlns:a16="http://schemas.microsoft.com/office/drawing/2014/main" id="{D9E84F3C-7CAE-4296-A606-B1045EFA1EAC}"/>
                  </a:ext>
                </a:extLst>
              </p:cNvPr>
              <p:cNvCxnSpPr/>
              <p:nvPr/>
            </p:nvCxnSpPr>
            <p:spPr>
              <a:xfrm>
                <a:off x="2761875" y="3587150"/>
                <a:ext cx="0" cy="164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" name="Google Shape;1378;p41">
                <a:extLst>
                  <a:ext uri="{FF2B5EF4-FFF2-40B4-BE49-F238E27FC236}">
                    <a16:creationId xmlns:a16="http://schemas.microsoft.com/office/drawing/2014/main" id="{ABDED8A9-B1F3-43DE-A617-EA06E08A2475}"/>
                  </a:ext>
                </a:extLst>
              </p:cNvPr>
              <p:cNvCxnSpPr/>
              <p:nvPr/>
            </p:nvCxnSpPr>
            <p:spPr>
              <a:xfrm>
                <a:off x="2481825" y="3751550"/>
                <a:ext cx="5601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20" name="Google Shape;1379;p41">
            <a:extLst>
              <a:ext uri="{FF2B5EF4-FFF2-40B4-BE49-F238E27FC236}">
                <a16:creationId xmlns:a16="http://schemas.microsoft.com/office/drawing/2014/main" id="{2DF048C9-490D-4E91-8327-4828D90FC17D}"/>
              </a:ext>
            </a:extLst>
          </p:cNvPr>
          <p:cNvGrpSpPr/>
          <p:nvPr/>
        </p:nvGrpSpPr>
        <p:grpSpPr>
          <a:xfrm>
            <a:off x="4803034" y="2882124"/>
            <a:ext cx="825300" cy="1400100"/>
            <a:chOff x="6098113" y="2351450"/>
            <a:chExt cx="825300" cy="1400100"/>
          </a:xfrm>
        </p:grpSpPr>
        <p:sp>
          <p:nvSpPr>
            <p:cNvPr id="21" name="Google Shape;1380;p41">
              <a:extLst>
                <a:ext uri="{FF2B5EF4-FFF2-40B4-BE49-F238E27FC236}">
                  <a16:creationId xmlns:a16="http://schemas.microsoft.com/office/drawing/2014/main" id="{CCF9E94B-32ED-405A-AA41-76B90CC142EB}"/>
                </a:ext>
              </a:extLst>
            </p:cNvPr>
            <p:cNvSpPr/>
            <p:nvPr/>
          </p:nvSpPr>
          <p:spPr>
            <a:xfrm>
              <a:off x="6098113" y="2761850"/>
              <a:ext cx="825300" cy="825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3325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cxnSp>
          <p:nvCxnSpPr>
            <p:cNvPr id="22" name="Google Shape;1381;p41">
              <a:extLst>
                <a:ext uri="{FF2B5EF4-FFF2-40B4-BE49-F238E27FC236}">
                  <a16:creationId xmlns:a16="http://schemas.microsoft.com/office/drawing/2014/main" id="{883B45AD-BE12-41F9-BE6E-B12098757D9E}"/>
                </a:ext>
              </a:extLst>
            </p:cNvPr>
            <p:cNvCxnSpPr/>
            <p:nvPr/>
          </p:nvCxnSpPr>
          <p:spPr>
            <a:xfrm rot="10800000">
              <a:off x="6510775" y="2351450"/>
              <a:ext cx="0" cy="410400"/>
            </a:xfrm>
            <a:prstGeom prst="straightConnector1">
              <a:avLst/>
            </a:prstGeom>
            <a:noFill/>
            <a:ln w="19050" cap="flat" cmpd="sng">
              <a:solidFill>
                <a:srgbClr val="3A1D09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23" name="Google Shape;1382;p41">
              <a:extLst>
                <a:ext uri="{FF2B5EF4-FFF2-40B4-BE49-F238E27FC236}">
                  <a16:creationId xmlns:a16="http://schemas.microsoft.com/office/drawing/2014/main" id="{59FD914B-2966-4E20-9BCB-6C6ADBBEE1E9}"/>
                </a:ext>
              </a:extLst>
            </p:cNvPr>
            <p:cNvGrpSpPr/>
            <p:nvPr/>
          </p:nvGrpSpPr>
          <p:grpSpPr>
            <a:xfrm>
              <a:off x="6230725" y="3587150"/>
              <a:ext cx="560100" cy="164400"/>
              <a:chOff x="2481825" y="3587150"/>
              <a:chExt cx="560100" cy="164400"/>
            </a:xfrm>
          </p:grpSpPr>
          <p:cxnSp>
            <p:nvCxnSpPr>
              <p:cNvPr id="24" name="Google Shape;1383;p41">
                <a:extLst>
                  <a:ext uri="{FF2B5EF4-FFF2-40B4-BE49-F238E27FC236}">
                    <a16:creationId xmlns:a16="http://schemas.microsoft.com/office/drawing/2014/main" id="{650A16AC-9B19-4C75-8FB4-7DD7627F965D}"/>
                  </a:ext>
                </a:extLst>
              </p:cNvPr>
              <p:cNvCxnSpPr/>
              <p:nvPr/>
            </p:nvCxnSpPr>
            <p:spPr>
              <a:xfrm>
                <a:off x="2761875" y="3587150"/>
                <a:ext cx="0" cy="164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" name="Google Shape;1384;p41">
                <a:extLst>
                  <a:ext uri="{FF2B5EF4-FFF2-40B4-BE49-F238E27FC236}">
                    <a16:creationId xmlns:a16="http://schemas.microsoft.com/office/drawing/2014/main" id="{5B96BA92-6BC9-4CE2-988D-10B94D8C133E}"/>
                  </a:ext>
                </a:extLst>
              </p:cNvPr>
              <p:cNvCxnSpPr/>
              <p:nvPr/>
            </p:nvCxnSpPr>
            <p:spPr>
              <a:xfrm>
                <a:off x="2481825" y="3751550"/>
                <a:ext cx="5601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cxnSp>
        <p:nvCxnSpPr>
          <p:cNvPr id="26" name="Google Shape;1427;p41">
            <a:extLst>
              <a:ext uri="{FF2B5EF4-FFF2-40B4-BE49-F238E27FC236}">
                <a16:creationId xmlns:a16="http://schemas.microsoft.com/office/drawing/2014/main" id="{6501D0FD-63BE-40A7-8300-DDDFC2B5D13F}"/>
              </a:ext>
            </a:extLst>
          </p:cNvPr>
          <p:cNvCxnSpPr>
            <a:cxnSpLocks/>
            <a:stCxn id="9" idx="3"/>
            <a:endCxn id="15" idx="1"/>
          </p:cNvCxnSpPr>
          <p:nvPr/>
        </p:nvCxnSpPr>
        <p:spPr>
          <a:xfrm>
            <a:off x="2631387" y="3705174"/>
            <a:ext cx="684464" cy="4526"/>
          </a:xfrm>
          <a:prstGeom prst="straightConnector1">
            <a:avLst/>
          </a:prstGeom>
          <a:noFill/>
          <a:ln w="19050" cap="flat" cmpd="sng">
            <a:solidFill>
              <a:srgbClr val="33253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" name="Google Shape;1428;p41">
            <a:extLst>
              <a:ext uri="{FF2B5EF4-FFF2-40B4-BE49-F238E27FC236}">
                <a16:creationId xmlns:a16="http://schemas.microsoft.com/office/drawing/2014/main" id="{1EF4AAB3-80A0-473D-8D61-E533BEFB9A57}"/>
              </a:ext>
            </a:extLst>
          </p:cNvPr>
          <p:cNvCxnSpPr>
            <a:stCxn id="15" idx="3"/>
            <a:endCxn id="21" idx="1"/>
          </p:cNvCxnSpPr>
          <p:nvPr/>
        </p:nvCxnSpPr>
        <p:spPr>
          <a:xfrm flipV="1">
            <a:off x="4141151" y="3705174"/>
            <a:ext cx="661883" cy="4526"/>
          </a:xfrm>
          <a:prstGeom prst="straightConnector1">
            <a:avLst/>
          </a:prstGeom>
          <a:noFill/>
          <a:ln w="19050" cap="flat" cmpd="sng">
            <a:solidFill>
              <a:srgbClr val="33253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" name="Google Shape;1429;p41">
            <a:extLst>
              <a:ext uri="{FF2B5EF4-FFF2-40B4-BE49-F238E27FC236}">
                <a16:creationId xmlns:a16="http://schemas.microsoft.com/office/drawing/2014/main" id="{1492B4A4-82F9-4A48-A0A0-CBA4A6721AC7}"/>
              </a:ext>
            </a:extLst>
          </p:cNvPr>
          <p:cNvSpPr txBox="1"/>
          <p:nvPr/>
        </p:nvSpPr>
        <p:spPr>
          <a:xfrm>
            <a:off x="3046484" y="2388666"/>
            <a:ext cx="1364058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>
              <a:defRPr>
                <a:solidFill>
                  <a:schemeClr val="tx1"/>
                </a:solidFill>
                <a:latin typeface="Impact" panose="020B0806030902050204" pitchFamily="34" charset="0"/>
              </a:defRPr>
            </a:lvl1pPr>
          </a:lstStyle>
          <a:p>
            <a:r>
              <a:rPr lang="es-CO" sz="1200" dirty="0">
                <a:solidFill>
                  <a:schemeClr val="tx2">
                    <a:lumMod val="10000"/>
                  </a:schemeClr>
                </a:solidFill>
                <a:sym typeface="Oswald Regular"/>
              </a:rPr>
              <a:t>Correo de denuncias corrupción </a:t>
            </a:r>
            <a:endParaRPr sz="1200" dirty="0">
              <a:solidFill>
                <a:schemeClr val="tx2">
                  <a:lumMod val="10000"/>
                </a:schemeClr>
              </a:solidFill>
              <a:sym typeface="Oswald Regular"/>
            </a:endParaRPr>
          </a:p>
        </p:txBody>
      </p:sp>
      <p:sp>
        <p:nvSpPr>
          <p:cNvPr id="29" name="Google Shape;1430;p41">
            <a:extLst>
              <a:ext uri="{FF2B5EF4-FFF2-40B4-BE49-F238E27FC236}">
                <a16:creationId xmlns:a16="http://schemas.microsoft.com/office/drawing/2014/main" id="{7FF84DAD-5DD3-424D-8895-A764320740D1}"/>
              </a:ext>
            </a:extLst>
          </p:cNvPr>
          <p:cNvSpPr txBox="1"/>
          <p:nvPr/>
        </p:nvSpPr>
        <p:spPr>
          <a:xfrm>
            <a:off x="3131245" y="4294250"/>
            <a:ext cx="1629900" cy="29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324000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lnSpc>
                <a:spcPct val="115000"/>
              </a:lnSpc>
              <a:spcAft>
                <a:spcPts val="1600"/>
              </a:spcAft>
              <a:defRPr sz="1200" b="1">
                <a:solidFill>
                  <a:srgbClr val="332533"/>
                </a:solidFill>
                <a:latin typeface="+mn-lt"/>
                <a:ea typeface="Roboto Condensed Light"/>
                <a:cs typeface="Roboto Condensed Light"/>
              </a:defRPr>
            </a:lvl1pPr>
          </a:lstStyle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es-CO" b="0" dirty="0">
                <a:solidFill>
                  <a:schemeClr val="tx2">
                    <a:lumMod val="10000"/>
                  </a:schemeClr>
                </a:solidFill>
                <a:latin typeface="Impact" panose="020B0806030902050204" pitchFamily="34" charset="0"/>
                <a:cs typeface="Arial"/>
                <a:sym typeface="Roboto Condensed Light"/>
              </a:rPr>
              <a:t>119 denuncias.</a:t>
            </a:r>
            <a:endParaRPr b="0" dirty="0">
              <a:solidFill>
                <a:schemeClr val="tx2">
                  <a:lumMod val="10000"/>
                </a:schemeClr>
              </a:solidFill>
              <a:latin typeface="Impact" panose="020B0806030902050204" pitchFamily="34" charset="0"/>
              <a:cs typeface="Arial"/>
              <a:sym typeface="Roboto Condensed Light"/>
            </a:endParaRPr>
          </a:p>
        </p:txBody>
      </p:sp>
      <p:sp>
        <p:nvSpPr>
          <p:cNvPr id="30" name="Google Shape;1432;p41">
            <a:extLst>
              <a:ext uri="{FF2B5EF4-FFF2-40B4-BE49-F238E27FC236}">
                <a16:creationId xmlns:a16="http://schemas.microsoft.com/office/drawing/2014/main" id="{8CBFF4BE-5335-4B61-992F-EF4308318636}"/>
              </a:ext>
            </a:extLst>
          </p:cNvPr>
          <p:cNvSpPr txBox="1"/>
          <p:nvPr/>
        </p:nvSpPr>
        <p:spPr>
          <a:xfrm>
            <a:off x="1611811" y="2392587"/>
            <a:ext cx="1287685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>
                <a:solidFill>
                  <a:schemeClr val="tx1"/>
                </a:solidFill>
                <a:latin typeface="Impact" panose="020B0806030902050204" pitchFamily="34" charset="0"/>
              </a:defRPr>
            </a:lvl1pPr>
          </a:lstStyle>
          <a:p>
            <a:r>
              <a:rPr lang="es-CO" sz="1200" dirty="0">
                <a:solidFill>
                  <a:schemeClr val="tx2">
                    <a:lumMod val="10000"/>
                  </a:schemeClr>
                </a:solidFill>
                <a:sym typeface="Oswald Regular"/>
              </a:rPr>
              <a:t>Correo institucional contáctenos</a:t>
            </a:r>
            <a:endParaRPr sz="1200" dirty="0">
              <a:solidFill>
                <a:schemeClr val="tx2">
                  <a:lumMod val="10000"/>
                </a:schemeClr>
              </a:solidFill>
              <a:sym typeface="Oswald Regular"/>
            </a:endParaRPr>
          </a:p>
        </p:txBody>
      </p:sp>
      <p:sp>
        <p:nvSpPr>
          <p:cNvPr id="31" name="Google Shape;1433;p41">
            <a:extLst>
              <a:ext uri="{FF2B5EF4-FFF2-40B4-BE49-F238E27FC236}">
                <a16:creationId xmlns:a16="http://schemas.microsoft.com/office/drawing/2014/main" id="{57686FEC-DD91-4503-9F24-1258721D9F12}"/>
              </a:ext>
            </a:extLst>
          </p:cNvPr>
          <p:cNvSpPr txBox="1"/>
          <p:nvPr/>
        </p:nvSpPr>
        <p:spPr>
          <a:xfrm>
            <a:off x="7652586" y="2392237"/>
            <a:ext cx="1156283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s-CO" sz="1200" dirty="0">
                <a:solidFill>
                  <a:schemeClr val="tx2">
                    <a:lumMod val="10000"/>
                  </a:schemeClr>
                </a:solidFill>
                <a:latin typeface="Impact" panose="020B0806030902050204" pitchFamily="34" charset="0"/>
                <a:sym typeface="Oswald Regular"/>
              </a:rPr>
              <a:t>Formulario Web de PQRS</a:t>
            </a:r>
            <a:endParaRPr sz="1200" dirty="0">
              <a:solidFill>
                <a:schemeClr val="tx2">
                  <a:lumMod val="10000"/>
                </a:schemeClr>
              </a:solidFill>
              <a:latin typeface="Impact" panose="020B0806030902050204" pitchFamily="34" charset="0"/>
              <a:sym typeface="Oswald Regular"/>
            </a:endParaRPr>
          </a:p>
        </p:txBody>
      </p:sp>
      <p:sp>
        <p:nvSpPr>
          <p:cNvPr id="32" name="Google Shape;1434;p41">
            <a:extLst>
              <a:ext uri="{FF2B5EF4-FFF2-40B4-BE49-F238E27FC236}">
                <a16:creationId xmlns:a16="http://schemas.microsoft.com/office/drawing/2014/main" id="{D3519419-6A37-4F1F-AD5C-4C91047C4BCB}"/>
              </a:ext>
            </a:extLst>
          </p:cNvPr>
          <p:cNvSpPr txBox="1"/>
          <p:nvPr/>
        </p:nvSpPr>
        <p:spPr>
          <a:xfrm>
            <a:off x="1599906" y="4289770"/>
            <a:ext cx="1575660" cy="289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324000" rIns="91425" bIns="91425" anchor="b" anchorCtr="0">
            <a:noAutofit/>
          </a:bodyPr>
          <a:lstStyle/>
          <a:p>
            <a:pPr algn="just"/>
            <a:r>
              <a:rPr lang="en" sz="1200" dirty="0">
                <a:solidFill>
                  <a:schemeClr val="tx2">
                    <a:lumMod val="10000"/>
                  </a:schemeClr>
                </a:solidFill>
                <a:latin typeface="Impact" panose="020B0806030902050204" pitchFamily="34" charset="0"/>
                <a:sym typeface="Roboto Condensed Light"/>
              </a:rPr>
              <a:t>288 </a:t>
            </a:r>
            <a:r>
              <a:rPr lang="es-CO" sz="1200" dirty="0">
                <a:solidFill>
                  <a:schemeClr val="tx2">
                    <a:lumMod val="10000"/>
                  </a:schemeClr>
                </a:solidFill>
                <a:latin typeface="Impact" panose="020B0806030902050204" pitchFamily="34" charset="0"/>
                <a:sym typeface="Roboto Condensed Light"/>
              </a:rPr>
              <a:t>denuncias. </a:t>
            </a:r>
            <a:endParaRPr sz="1200" dirty="0">
              <a:solidFill>
                <a:schemeClr val="tx2">
                  <a:lumMod val="10000"/>
                </a:schemeClr>
              </a:solidFill>
              <a:latin typeface="Impact" panose="020B0806030902050204" pitchFamily="34" charset="0"/>
              <a:sym typeface="Roboto Condensed Light"/>
            </a:endParaRPr>
          </a:p>
        </p:txBody>
      </p:sp>
      <p:sp>
        <p:nvSpPr>
          <p:cNvPr id="33" name="Google Shape;1435;p41">
            <a:extLst>
              <a:ext uri="{FF2B5EF4-FFF2-40B4-BE49-F238E27FC236}">
                <a16:creationId xmlns:a16="http://schemas.microsoft.com/office/drawing/2014/main" id="{D37CF9E9-57F3-489A-A4F0-00886FA9DA87}"/>
              </a:ext>
            </a:extLst>
          </p:cNvPr>
          <p:cNvSpPr txBox="1"/>
          <p:nvPr/>
        </p:nvSpPr>
        <p:spPr>
          <a:xfrm>
            <a:off x="7794531" y="4278969"/>
            <a:ext cx="1629900" cy="290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324000" rIns="91425" bIns="91425" anchor="b" anchorCtr="0">
            <a:noAutofit/>
          </a:bodyPr>
          <a:lstStyle/>
          <a:p>
            <a:pPr algn="just"/>
            <a:r>
              <a:rPr lang="en" sz="1200" dirty="0">
                <a:solidFill>
                  <a:schemeClr val="tx2">
                    <a:lumMod val="10000"/>
                  </a:schemeClr>
                </a:solidFill>
                <a:latin typeface="Impact" panose="020B0806030902050204" pitchFamily="34" charset="0"/>
                <a:ea typeface="Roboto Condensed Light"/>
                <a:sym typeface="Roboto Condensed Light"/>
              </a:rPr>
              <a:t>2 </a:t>
            </a:r>
            <a:r>
              <a:rPr lang="es-CO" sz="1200" dirty="0">
                <a:solidFill>
                  <a:schemeClr val="tx2">
                    <a:lumMod val="10000"/>
                  </a:schemeClr>
                </a:solidFill>
                <a:latin typeface="Impact" panose="020B0806030902050204" pitchFamily="34" charset="0"/>
                <a:ea typeface="Roboto Condensed Light"/>
                <a:sym typeface="Roboto Condensed Light"/>
              </a:rPr>
              <a:t>denuncias. </a:t>
            </a:r>
            <a:endParaRPr sz="1200" dirty="0">
              <a:solidFill>
                <a:schemeClr val="tx2">
                  <a:lumMod val="10000"/>
                </a:schemeClr>
              </a:solidFill>
              <a:latin typeface="Impact" panose="020B0806030902050204" pitchFamily="34" charset="0"/>
              <a:ea typeface="Roboto Condensed Light"/>
              <a:sym typeface="Roboto Condensed Light"/>
            </a:endParaRPr>
          </a:p>
        </p:txBody>
      </p:sp>
      <p:grpSp>
        <p:nvGrpSpPr>
          <p:cNvPr id="34" name="Google Shape;1436;p41">
            <a:extLst>
              <a:ext uri="{FF2B5EF4-FFF2-40B4-BE49-F238E27FC236}">
                <a16:creationId xmlns:a16="http://schemas.microsoft.com/office/drawing/2014/main" id="{B5C6ACC7-5E3C-4893-A8AB-77258F6BEA0B}"/>
              </a:ext>
            </a:extLst>
          </p:cNvPr>
          <p:cNvGrpSpPr/>
          <p:nvPr/>
        </p:nvGrpSpPr>
        <p:grpSpPr>
          <a:xfrm>
            <a:off x="7808853" y="2882124"/>
            <a:ext cx="825300" cy="1400100"/>
            <a:chOff x="6098113" y="2351450"/>
            <a:chExt cx="825300" cy="1400100"/>
          </a:xfrm>
        </p:grpSpPr>
        <p:sp>
          <p:nvSpPr>
            <p:cNvPr id="35" name="Google Shape;1437;p41">
              <a:extLst>
                <a:ext uri="{FF2B5EF4-FFF2-40B4-BE49-F238E27FC236}">
                  <a16:creationId xmlns:a16="http://schemas.microsoft.com/office/drawing/2014/main" id="{142E7C0D-DB72-4B2A-9D9E-FD5AC3DAB8F4}"/>
                </a:ext>
              </a:extLst>
            </p:cNvPr>
            <p:cNvSpPr/>
            <p:nvPr/>
          </p:nvSpPr>
          <p:spPr>
            <a:xfrm>
              <a:off x="6098113" y="2761850"/>
              <a:ext cx="825300" cy="825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3325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cxnSp>
          <p:nvCxnSpPr>
            <p:cNvPr id="36" name="Google Shape;1438;p41">
              <a:extLst>
                <a:ext uri="{FF2B5EF4-FFF2-40B4-BE49-F238E27FC236}">
                  <a16:creationId xmlns:a16="http://schemas.microsoft.com/office/drawing/2014/main" id="{98B638F0-E422-41AF-9F85-146C3453913C}"/>
                </a:ext>
              </a:extLst>
            </p:cNvPr>
            <p:cNvCxnSpPr/>
            <p:nvPr/>
          </p:nvCxnSpPr>
          <p:spPr>
            <a:xfrm rot="10800000">
              <a:off x="6510775" y="2351450"/>
              <a:ext cx="0" cy="410400"/>
            </a:xfrm>
            <a:prstGeom prst="straightConnector1">
              <a:avLst/>
            </a:prstGeom>
            <a:noFill/>
            <a:ln w="19050" cap="flat" cmpd="sng">
              <a:solidFill>
                <a:srgbClr val="3A1D09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37" name="Google Shape;1439;p41">
              <a:extLst>
                <a:ext uri="{FF2B5EF4-FFF2-40B4-BE49-F238E27FC236}">
                  <a16:creationId xmlns:a16="http://schemas.microsoft.com/office/drawing/2014/main" id="{9B4667C2-D748-4930-8543-59CF16AAF381}"/>
                </a:ext>
              </a:extLst>
            </p:cNvPr>
            <p:cNvGrpSpPr/>
            <p:nvPr/>
          </p:nvGrpSpPr>
          <p:grpSpPr>
            <a:xfrm>
              <a:off x="6230725" y="3587150"/>
              <a:ext cx="560100" cy="164400"/>
              <a:chOff x="2481825" y="3587150"/>
              <a:chExt cx="560100" cy="164400"/>
            </a:xfrm>
          </p:grpSpPr>
          <p:cxnSp>
            <p:nvCxnSpPr>
              <p:cNvPr id="38" name="Google Shape;1440;p41">
                <a:extLst>
                  <a:ext uri="{FF2B5EF4-FFF2-40B4-BE49-F238E27FC236}">
                    <a16:creationId xmlns:a16="http://schemas.microsoft.com/office/drawing/2014/main" id="{147CF13D-037C-4544-ABDE-960AA5CE6C18}"/>
                  </a:ext>
                </a:extLst>
              </p:cNvPr>
              <p:cNvCxnSpPr/>
              <p:nvPr/>
            </p:nvCxnSpPr>
            <p:spPr>
              <a:xfrm>
                <a:off x="2761875" y="3587150"/>
                <a:ext cx="0" cy="164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9" name="Google Shape;1441;p41">
                <a:extLst>
                  <a:ext uri="{FF2B5EF4-FFF2-40B4-BE49-F238E27FC236}">
                    <a16:creationId xmlns:a16="http://schemas.microsoft.com/office/drawing/2014/main" id="{DE5EC433-EAA8-4047-8F14-3E9093D57945}"/>
                  </a:ext>
                </a:extLst>
              </p:cNvPr>
              <p:cNvCxnSpPr/>
              <p:nvPr/>
            </p:nvCxnSpPr>
            <p:spPr>
              <a:xfrm>
                <a:off x="2481825" y="3751550"/>
                <a:ext cx="5601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41" name="Google Shape;1443;p41">
            <a:extLst>
              <a:ext uri="{FF2B5EF4-FFF2-40B4-BE49-F238E27FC236}">
                <a16:creationId xmlns:a16="http://schemas.microsoft.com/office/drawing/2014/main" id="{C8AF9929-A217-4C38-9FB4-919ABE182FA6}"/>
              </a:ext>
            </a:extLst>
          </p:cNvPr>
          <p:cNvSpPr txBox="1"/>
          <p:nvPr/>
        </p:nvSpPr>
        <p:spPr>
          <a:xfrm>
            <a:off x="295319" y="2392587"/>
            <a:ext cx="949868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s-CO" sz="1200" dirty="0">
                <a:solidFill>
                  <a:schemeClr val="tx2">
                    <a:lumMod val="10000"/>
                  </a:schemeClr>
                </a:solidFill>
                <a:latin typeface="Impact" panose="020B0806030902050204" pitchFamily="34" charset="0"/>
                <a:sym typeface="Oswald Regular"/>
              </a:rPr>
              <a:t>Línea telefónica</a:t>
            </a:r>
            <a:endParaRPr sz="1200" dirty="0">
              <a:solidFill>
                <a:schemeClr val="tx2">
                  <a:lumMod val="10000"/>
                </a:schemeClr>
              </a:solidFill>
              <a:latin typeface="Impact" panose="020B0806030902050204" pitchFamily="34" charset="0"/>
              <a:sym typeface="Oswald Regular"/>
            </a:endParaRPr>
          </a:p>
        </p:txBody>
      </p:sp>
      <p:sp>
        <p:nvSpPr>
          <p:cNvPr id="42" name="Google Shape;1444;p41">
            <a:extLst>
              <a:ext uri="{FF2B5EF4-FFF2-40B4-BE49-F238E27FC236}">
                <a16:creationId xmlns:a16="http://schemas.microsoft.com/office/drawing/2014/main" id="{4EE3DE3F-5C4C-4FA5-B63B-B279E934CC38}"/>
              </a:ext>
            </a:extLst>
          </p:cNvPr>
          <p:cNvSpPr txBox="1"/>
          <p:nvPr/>
        </p:nvSpPr>
        <p:spPr>
          <a:xfrm>
            <a:off x="48097" y="4289167"/>
            <a:ext cx="1629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324000" rIns="91425" bIns="91425" anchor="b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600"/>
              </a:spcAft>
            </a:pPr>
            <a:r>
              <a:rPr lang="en" sz="1300" dirty="0">
                <a:solidFill>
                  <a:srgbClr val="FF6600"/>
                </a:solidFill>
                <a:latin typeface="Impact" panose="020B0806030902050204" pitchFamily="34" charset="0"/>
                <a:sym typeface="Roboto Condensed Light"/>
              </a:rPr>
              <a:t>405 </a:t>
            </a:r>
            <a:r>
              <a:rPr lang="es-CO" sz="1300" dirty="0">
                <a:solidFill>
                  <a:srgbClr val="FF6600"/>
                </a:solidFill>
                <a:latin typeface="Impact" panose="020B0806030902050204" pitchFamily="34" charset="0"/>
                <a:sym typeface="Roboto Condensed Light"/>
              </a:rPr>
              <a:t>denuncias.</a:t>
            </a:r>
            <a:endParaRPr sz="1300" dirty="0">
              <a:solidFill>
                <a:srgbClr val="FF6600"/>
              </a:solidFill>
              <a:latin typeface="Impact" panose="020B0806030902050204" pitchFamily="34" charset="0"/>
              <a:sym typeface="Roboto Condensed Light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D48177F6-DB36-48A7-9EBE-81BB16C3BB80}"/>
              </a:ext>
            </a:extLst>
          </p:cNvPr>
          <p:cNvSpPr txBox="1"/>
          <p:nvPr/>
        </p:nvSpPr>
        <p:spPr>
          <a:xfrm>
            <a:off x="2823811" y="1896514"/>
            <a:ext cx="2579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DA909"/>
              </a:buClr>
              <a:buSzPts val="3600"/>
              <a:defRPr/>
            </a:pPr>
            <a:r>
              <a:rPr lang="es-CO" sz="1800" u="sng" dirty="0">
                <a:solidFill>
                  <a:srgbClr val="00B050"/>
                </a:solidFill>
                <a:latin typeface="Impact" panose="020B0806030902050204" pitchFamily="34" charset="0"/>
                <a:sym typeface="Impact"/>
              </a:rPr>
              <a:t>CANAL DE RECEPCIÓN</a:t>
            </a:r>
          </a:p>
        </p:txBody>
      </p:sp>
      <p:pic>
        <p:nvPicPr>
          <p:cNvPr id="46" name="Imagen 45" descr="Imagen que contiene ventana&#10;&#10;Descripción generada automáticamente">
            <a:extLst>
              <a:ext uri="{FF2B5EF4-FFF2-40B4-BE49-F238E27FC236}">
                <a16:creationId xmlns:a16="http://schemas.microsoft.com/office/drawing/2014/main" id="{AEF679B8-6AA3-48B8-BFC7-6875CCD649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5623" y="3381719"/>
            <a:ext cx="670211" cy="670211"/>
          </a:xfrm>
          <a:prstGeom prst="rect">
            <a:avLst/>
          </a:prstGeom>
        </p:spPr>
      </p:pic>
      <p:sp>
        <p:nvSpPr>
          <p:cNvPr id="48" name="CuadroTexto 47">
            <a:extLst>
              <a:ext uri="{FF2B5EF4-FFF2-40B4-BE49-F238E27FC236}">
                <a16:creationId xmlns:a16="http://schemas.microsoft.com/office/drawing/2014/main" id="{EBEE3D8B-4979-4A23-8181-71DAC3088360}"/>
              </a:ext>
            </a:extLst>
          </p:cNvPr>
          <p:cNvSpPr txBox="1"/>
          <p:nvPr/>
        </p:nvSpPr>
        <p:spPr>
          <a:xfrm>
            <a:off x="91006" y="926063"/>
            <a:ext cx="2353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DA909"/>
              </a:buClr>
              <a:buSzPts val="3600"/>
              <a:defRPr/>
            </a:pPr>
            <a:r>
              <a:rPr lang="es-CO" sz="1800" u="sng" dirty="0">
                <a:solidFill>
                  <a:srgbClr val="00B050"/>
                </a:solidFill>
                <a:latin typeface="Impact" panose="020B0806030902050204" pitchFamily="34" charset="0"/>
              </a:rPr>
              <a:t>TIPO DE DENUNCIAS RECIBIDAS</a:t>
            </a:r>
          </a:p>
        </p:txBody>
      </p:sp>
      <p:sp>
        <p:nvSpPr>
          <p:cNvPr id="49" name="Google Shape;781;p30">
            <a:extLst>
              <a:ext uri="{FF2B5EF4-FFF2-40B4-BE49-F238E27FC236}">
                <a16:creationId xmlns:a16="http://schemas.microsoft.com/office/drawing/2014/main" id="{9E7B37C0-492A-42AA-AFBF-63B300134384}"/>
              </a:ext>
            </a:extLst>
          </p:cNvPr>
          <p:cNvSpPr/>
          <p:nvPr/>
        </p:nvSpPr>
        <p:spPr>
          <a:xfrm>
            <a:off x="2617838" y="905589"/>
            <a:ext cx="714411" cy="760425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783;p30">
            <a:extLst>
              <a:ext uri="{FF2B5EF4-FFF2-40B4-BE49-F238E27FC236}">
                <a16:creationId xmlns:a16="http://schemas.microsoft.com/office/drawing/2014/main" id="{3FE80F86-89BC-4E76-A2C6-B82DEA05E620}"/>
              </a:ext>
            </a:extLst>
          </p:cNvPr>
          <p:cNvSpPr/>
          <p:nvPr/>
        </p:nvSpPr>
        <p:spPr>
          <a:xfrm>
            <a:off x="2567497" y="859397"/>
            <a:ext cx="714411" cy="7604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781;p30">
            <a:extLst>
              <a:ext uri="{FF2B5EF4-FFF2-40B4-BE49-F238E27FC236}">
                <a16:creationId xmlns:a16="http://schemas.microsoft.com/office/drawing/2014/main" id="{5E418BEF-330A-40ED-BC39-B0411B5A0F56}"/>
              </a:ext>
            </a:extLst>
          </p:cNvPr>
          <p:cNvSpPr/>
          <p:nvPr/>
        </p:nvSpPr>
        <p:spPr>
          <a:xfrm>
            <a:off x="4916943" y="911895"/>
            <a:ext cx="714411" cy="760425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783;p30">
            <a:extLst>
              <a:ext uri="{FF2B5EF4-FFF2-40B4-BE49-F238E27FC236}">
                <a16:creationId xmlns:a16="http://schemas.microsoft.com/office/drawing/2014/main" id="{3308581F-3DE4-40EA-BF85-F2DA5938A370}"/>
              </a:ext>
            </a:extLst>
          </p:cNvPr>
          <p:cNvSpPr/>
          <p:nvPr/>
        </p:nvSpPr>
        <p:spPr>
          <a:xfrm>
            <a:off x="4866602" y="865703"/>
            <a:ext cx="714411" cy="7604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3" name="Imagen 52">
            <a:extLst>
              <a:ext uri="{FF2B5EF4-FFF2-40B4-BE49-F238E27FC236}">
                <a16:creationId xmlns:a16="http://schemas.microsoft.com/office/drawing/2014/main" id="{08338A40-523A-4CC4-B190-73F2756345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3327" y="984473"/>
            <a:ext cx="519063" cy="519063"/>
          </a:xfrm>
          <a:prstGeom prst="rect">
            <a:avLst/>
          </a:prstGeom>
        </p:spPr>
      </p:pic>
      <p:sp>
        <p:nvSpPr>
          <p:cNvPr id="54" name="Google Shape;1143;p35">
            <a:extLst>
              <a:ext uri="{FF2B5EF4-FFF2-40B4-BE49-F238E27FC236}">
                <a16:creationId xmlns:a16="http://schemas.microsoft.com/office/drawing/2014/main" id="{258CD2A2-FAB7-405E-9D5D-0D36C2ED2798}"/>
              </a:ext>
            </a:extLst>
          </p:cNvPr>
          <p:cNvSpPr txBox="1"/>
          <p:nvPr/>
        </p:nvSpPr>
        <p:spPr>
          <a:xfrm>
            <a:off x="2847273" y="802609"/>
            <a:ext cx="15783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spcAft>
                <a:spcPts val="1600"/>
              </a:spcAft>
            </a:pPr>
            <a:r>
              <a:rPr lang="en" sz="1600" b="1" dirty="0">
                <a:solidFill>
                  <a:srgbClr val="F89B34"/>
                </a:solidFill>
                <a:latin typeface="+mj-lt"/>
                <a:ea typeface="Staatliches"/>
                <a:cs typeface="Staatliches"/>
                <a:sym typeface="Staatliches"/>
              </a:rPr>
              <a:t> </a:t>
            </a:r>
            <a:r>
              <a:rPr lang="es-CO" sz="1600" dirty="0">
                <a:solidFill>
                  <a:srgbClr val="FF6600"/>
                </a:solidFill>
                <a:latin typeface="Impact" panose="020B0806030902050204" pitchFamily="34" charset="0"/>
                <a:sym typeface="Staatliches"/>
              </a:rPr>
              <a:t>Corrupción</a:t>
            </a:r>
            <a:endParaRPr sz="1600" dirty="0">
              <a:solidFill>
                <a:srgbClr val="FF6600"/>
              </a:solidFill>
              <a:latin typeface="Impact" panose="020B0806030902050204" pitchFamily="34" charset="0"/>
              <a:sym typeface="Staatliches"/>
            </a:endParaRPr>
          </a:p>
        </p:txBody>
      </p:sp>
      <p:sp>
        <p:nvSpPr>
          <p:cNvPr id="55" name="Google Shape;1143;p35">
            <a:extLst>
              <a:ext uri="{FF2B5EF4-FFF2-40B4-BE49-F238E27FC236}">
                <a16:creationId xmlns:a16="http://schemas.microsoft.com/office/drawing/2014/main" id="{D4D3AE95-89DF-4000-9512-E14D116F8545}"/>
              </a:ext>
            </a:extLst>
          </p:cNvPr>
          <p:cNvSpPr txBox="1"/>
          <p:nvPr/>
        </p:nvSpPr>
        <p:spPr>
          <a:xfrm>
            <a:off x="5577665" y="808915"/>
            <a:ext cx="15783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Aft>
                <a:spcPts val="1600"/>
              </a:spcAft>
            </a:pPr>
            <a:r>
              <a:rPr lang="en" sz="1600" b="1" dirty="0">
                <a:solidFill>
                  <a:srgbClr val="F89B34"/>
                </a:solidFill>
                <a:latin typeface="+mj-lt"/>
                <a:ea typeface="Staatliches"/>
                <a:cs typeface="Staatliches"/>
                <a:sym typeface="Staatliches"/>
              </a:rPr>
              <a:t> </a:t>
            </a:r>
            <a:r>
              <a:rPr lang="es-CO" sz="1600" dirty="0">
                <a:solidFill>
                  <a:srgbClr val="FF6600"/>
                </a:solidFill>
                <a:latin typeface="Impact" panose="020B0806030902050204" pitchFamily="34" charset="0"/>
                <a:sym typeface="Staatliches"/>
              </a:rPr>
              <a:t>Otros</a:t>
            </a:r>
            <a:endParaRPr sz="1600" dirty="0">
              <a:solidFill>
                <a:srgbClr val="FF6600"/>
              </a:solidFill>
              <a:latin typeface="Impact" panose="020B0806030902050204" pitchFamily="34" charset="0"/>
              <a:sym typeface="Staatliches"/>
            </a:endParaRPr>
          </a:p>
        </p:txBody>
      </p:sp>
      <p:sp>
        <p:nvSpPr>
          <p:cNvPr id="56" name="Google Shape;1139;p35">
            <a:extLst>
              <a:ext uri="{FF2B5EF4-FFF2-40B4-BE49-F238E27FC236}">
                <a16:creationId xmlns:a16="http://schemas.microsoft.com/office/drawing/2014/main" id="{048269BD-378D-4823-9ECE-D2D122720FBF}"/>
              </a:ext>
            </a:extLst>
          </p:cNvPr>
          <p:cNvSpPr txBox="1"/>
          <p:nvPr/>
        </p:nvSpPr>
        <p:spPr>
          <a:xfrm>
            <a:off x="5630695" y="1075189"/>
            <a:ext cx="2160788" cy="390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spcAft>
                <a:spcPts val="1600"/>
              </a:spcAft>
            </a:pPr>
            <a:r>
              <a:rPr lang="en" sz="1200" dirty="0">
                <a:solidFill>
                  <a:schemeClr val="tx2">
                    <a:lumMod val="10000"/>
                  </a:schemeClr>
                </a:solidFill>
                <a:latin typeface="Impact" panose="020B0806030902050204" pitchFamily="34" charset="0"/>
                <a:sym typeface="Anaheim"/>
              </a:rPr>
              <a:t>19 </a:t>
            </a:r>
            <a:r>
              <a:rPr lang="es-CO" sz="1200" dirty="0">
                <a:solidFill>
                  <a:schemeClr val="tx2">
                    <a:lumMod val="10000"/>
                  </a:schemeClr>
                </a:solidFill>
                <a:latin typeface="Impact" panose="020B0806030902050204" pitchFamily="34" charset="0"/>
                <a:sym typeface="Anaheim"/>
              </a:rPr>
              <a:t>corresponden a peticiones o reclamos y no a denuncias de corrupción.</a:t>
            </a:r>
            <a:endParaRPr sz="1200" dirty="0">
              <a:solidFill>
                <a:schemeClr val="tx2">
                  <a:lumMod val="10000"/>
                </a:schemeClr>
              </a:solidFill>
              <a:latin typeface="Impact" panose="020B0806030902050204" pitchFamily="34" charset="0"/>
              <a:sym typeface="Anaheim"/>
            </a:endParaRPr>
          </a:p>
        </p:txBody>
      </p:sp>
      <p:sp>
        <p:nvSpPr>
          <p:cNvPr id="57" name="Google Shape;1139;p35">
            <a:extLst>
              <a:ext uri="{FF2B5EF4-FFF2-40B4-BE49-F238E27FC236}">
                <a16:creationId xmlns:a16="http://schemas.microsoft.com/office/drawing/2014/main" id="{AD0778D5-AF75-494F-A1AE-2D5A0751446E}"/>
              </a:ext>
            </a:extLst>
          </p:cNvPr>
          <p:cNvSpPr txBox="1"/>
          <p:nvPr/>
        </p:nvSpPr>
        <p:spPr>
          <a:xfrm>
            <a:off x="3324591" y="1055318"/>
            <a:ext cx="1578300" cy="390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spcAft>
                <a:spcPts val="1600"/>
              </a:spcAft>
            </a:pPr>
            <a:r>
              <a:rPr lang="es-CO" sz="1200" dirty="0">
                <a:solidFill>
                  <a:schemeClr val="tx2">
                    <a:lumMod val="10000"/>
                  </a:schemeClr>
                </a:solidFill>
                <a:latin typeface="Impact" panose="020B0806030902050204" pitchFamily="34" charset="0"/>
                <a:sym typeface="Anaheim"/>
              </a:rPr>
              <a:t>806 denuncias. </a:t>
            </a:r>
            <a:endParaRPr sz="1200" dirty="0">
              <a:solidFill>
                <a:schemeClr val="tx2">
                  <a:lumMod val="10000"/>
                </a:schemeClr>
              </a:solidFill>
              <a:latin typeface="Impact" panose="020B0806030902050204" pitchFamily="34" charset="0"/>
              <a:sym typeface="Anaheim"/>
            </a:endParaRPr>
          </a:p>
        </p:txBody>
      </p:sp>
      <p:pic>
        <p:nvPicPr>
          <p:cNvPr id="58" name="Imagen 57" descr="Imagen que contiene plato, alimentos, dibujo&#10;&#10;Descripción generada automáticamente">
            <a:extLst>
              <a:ext uri="{FF2B5EF4-FFF2-40B4-BE49-F238E27FC236}">
                <a16:creationId xmlns:a16="http://schemas.microsoft.com/office/drawing/2014/main" id="{2C90BB7D-ED2F-4558-BD99-834548B60E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7084" y="1028324"/>
            <a:ext cx="485102" cy="485102"/>
          </a:xfrm>
          <a:prstGeom prst="rect">
            <a:avLst/>
          </a:prstGeom>
        </p:spPr>
      </p:pic>
      <p:grpSp>
        <p:nvGrpSpPr>
          <p:cNvPr id="59" name="Google Shape;1367;p41">
            <a:extLst>
              <a:ext uri="{FF2B5EF4-FFF2-40B4-BE49-F238E27FC236}">
                <a16:creationId xmlns:a16="http://schemas.microsoft.com/office/drawing/2014/main" id="{3D971DBE-F1E5-44F5-B2CD-87ACFF3A550F}"/>
              </a:ext>
            </a:extLst>
          </p:cNvPr>
          <p:cNvGrpSpPr/>
          <p:nvPr/>
        </p:nvGrpSpPr>
        <p:grpSpPr>
          <a:xfrm>
            <a:off x="401756" y="2884776"/>
            <a:ext cx="825300" cy="1400100"/>
            <a:chOff x="2349225" y="2351450"/>
            <a:chExt cx="825300" cy="1400100"/>
          </a:xfrm>
        </p:grpSpPr>
        <p:sp>
          <p:nvSpPr>
            <p:cNvPr id="60" name="Google Shape;1368;p41">
              <a:extLst>
                <a:ext uri="{FF2B5EF4-FFF2-40B4-BE49-F238E27FC236}">
                  <a16:creationId xmlns:a16="http://schemas.microsoft.com/office/drawing/2014/main" id="{834C7286-99AC-4C5B-9EF9-7FB43B6133EE}"/>
                </a:ext>
              </a:extLst>
            </p:cNvPr>
            <p:cNvSpPr/>
            <p:nvPr/>
          </p:nvSpPr>
          <p:spPr>
            <a:xfrm>
              <a:off x="2349225" y="2761850"/>
              <a:ext cx="825300" cy="825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3325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cxnSp>
          <p:nvCxnSpPr>
            <p:cNvPr id="61" name="Google Shape;1369;p41">
              <a:extLst>
                <a:ext uri="{FF2B5EF4-FFF2-40B4-BE49-F238E27FC236}">
                  <a16:creationId xmlns:a16="http://schemas.microsoft.com/office/drawing/2014/main" id="{68882789-94C9-4D3E-B7BD-018F479261D6}"/>
                </a:ext>
              </a:extLst>
            </p:cNvPr>
            <p:cNvCxnSpPr>
              <a:stCxn id="60" idx="0"/>
            </p:cNvCxnSpPr>
            <p:nvPr/>
          </p:nvCxnSpPr>
          <p:spPr>
            <a:xfrm rot="10800000">
              <a:off x="2761875" y="2351450"/>
              <a:ext cx="0" cy="410400"/>
            </a:xfrm>
            <a:prstGeom prst="straightConnector1">
              <a:avLst/>
            </a:prstGeom>
            <a:noFill/>
            <a:ln w="19050" cap="flat" cmpd="sng">
              <a:solidFill>
                <a:srgbClr val="3A1D09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62" name="Google Shape;1370;p41">
              <a:extLst>
                <a:ext uri="{FF2B5EF4-FFF2-40B4-BE49-F238E27FC236}">
                  <a16:creationId xmlns:a16="http://schemas.microsoft.com/office/drawing/2014/main" id="{6A2F1596-0ADC-4E95-B594-7C185368C7A4}"/>
                </a:ext>
              </a:extLst>
            </p:cNvPr>
            <p:cNvGrpSpPr/>
            <p:nvPr/>
          </p:nvGrpSpPr>
          <p:grpSpPr>
            <a:xfrm>
              <a:off x="2481825" y="3587150"/>
              <a:ext cx="560100" cy="164400"/>
              <a:chOff x="2481825" y="3587150"/>
              <a:chExt cx="560100" cy="164400"/>
            </a:xfrm>
          </p:grpSpPr>
          <p:cxnSp>
            <p:nvCxnSpPr>
              <p:cNvPr id="63" name="Google Shape;1371;p41">
                <a:extLst>
                  <a:ext uri="{FF2B5EF4-FFF2-40B4-BE49-F238E27FC236}">
                    <a16:creationId xmlns:a16="http://schemas.microsoft.com/office/drawing/2014/main" id="{11EB368C-CF42-4B0D-A737-3A4BEEC4A40E}"/>
                  </a:ext>
                </a:extLst>
              </p:cNvPr>
              <p:cNvCxnSpPr>
                <a:stCxn id="60" idx="2"/>
              </p:cNvCxnSpPr>
              <p:nvPr/>
            </p:nvCxnSpPr>
            <p:spPr>
              <a:xfrm>
                <a:off x="2761875" y="3587150"/>
                <a:ext cx="0" cy="164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" name="Google Shape;1372;p41">
                <a:extLst>
                  <a:ext uri="{FF2B5EF4-FFF2-40B4-BE49-F238E27FC236}">
                    <a16:creationId xmlns:a16="http://schemas.microsoft.com/office/drawing/2014/main" id="{75C0BA1C-B828-4AAA-A219-A99F0339813C}"/>
                  </a:ext>
                </a:extLst>
              </p:cNvPr>
              <p:cNvCxnSpPr/>
              <p:nvPr/>
            </p:nvCxnSpPr>
            <p:spPr>
              <a:xfrm>
                <a:off x="2481825" y="3751550"/>
                <a:ext cx="5601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65" name="Google Shape;1435;p41">
            <a:extLst>
              <a:ext uri="{FF2B5EF4-FFF2-40B4-BE49-F238E27FC236}">
                <a16:creationId xmlns:a16="http://schemas.microsoft.com/office/drawing/2014/main" id="{1D7BC039-BE93-4718-9B6E-619F41C1DA09}"/>
              </a:ext>
            </a:extLst>
          </p:cNvPr>
          <p:cNvSpPr txBox="1"/>
          <p:nvPr/>
        </p:nvSpPr>
        <p:spPr>
          <a:xfrm>
            <a:off x="6265723" y="4286960"/>
            <a:ext cx="1629900" cy="290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324000" rIns="91425" bIns="91425" anchor="b" anchorCtr="0">
            <a:noAutofit/>
          </a:bodyPr>
          <a:lstStyle/>
          <a:p>
            <a:pPr algn="just"/>
            <a:r>
              <a:rPr lang="en" sz="1200" dirty="0">
                <a:solidFill>
                  <a:schemeClr val="tx2">
                    <a:lumMod val="10000"/>
                  </a:schemeClr>
                </a:solidFill>
                <a:latin typeface="Impact" panose="020B0806030902050204" pitchFamily="34" charset="0"/>
                <a:ea typeface="Roboto Condensed Light"/>
                <a:sym typeface="Roboto Condensed Light"/>
              </a:rPr>
              <a:t>4 </a:t>
            </a:r>
            <a:r>
              <a:rPr lang="es-CO" sz="1200" dirty="0">
                <a:solidFill>
                  <a:schemeClr val="tx2">
                    <a:lumMod val="10000"/>
                  </a:schemeClr>
                </a:solidFill>
                <a:latin typeface="Impact" panose="020B0806030902050204" pitchFamily="34" charset="0"/>
                <a:ea typeface="Roboto Condensed Light"/>
                <a:sym typeface="Roboto Condensed Light"/>
              </a:rPr>
              <a:t>denuncias. </a:t>
            </a:r>
            <a:endParaRPr sz="1200" dirty="0">
              <a:solidFill>
                <a:schemeClr val="tx2">
                  <a:lumMod val="10000"/>
                </a:schemeClr>
              </a:solidFill>
              <a:latin typeface="Impact" panose="020B0806030902050204" pitchFamily="34" charset="0"/>
              <a:ea typeface="Roboto Condensed Light"/>
              <a:sym typeface="Roboto Condensed Light"/>
            </a:endParaRPr>
          </a:p>
        </p:txBody>
      </p:sp>
      <p:sp>
        <p:nvSpPr>
          <p:cNvPr id="66" name="Google Shape;1429;p41">
            <a:extLst>
              <a:ext uri="{FF2B5EF4-FFF2-40B4-BE49-F238E27FC236}">
                <a16:creationId xmlns:a16="http://schemas.microsoft.com/office/drawing/2014/main" id="{5ABC6D33-07AA-4072-BB7C-3137E99180F9}"/>
              </a:ext>
            </a:extLst>
          </p:cNvPr>
          <p:cNvSpPr txBox="1"/>
          <p:nvPr/>
        </p:nvSpPr>
        <p:spPr>
          <a:xfrm>
            <a:off x="6091796" y="2404604"/>
            <a:ext cx="1194595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s-CO" sz="1200" dirty="0">
                <a:solidFill>
                  <a:schemeClr val="tx2">
                    <a:lumMod val="10000"/>
                  </a:schemeClr>
                </a:solidFill>
                <a:latin typeface="Impact" panose="020B0806030902050204" pitchFamily="34" charset="0"/>
                <a:sym typeface="Oswald Regular"/>
              </a:rPr>
              <a:t>Atención directa al público</a:t>
            </a:r>
            <a:endParaRPr sz="1200" dirty="0">
              <a:solidFill>
                <a:schemeClr val="tx2">
                  <a:lumMod val="10000"/>
                </a:schemeClr>
              </a:solidFill>
              <a:latin typeface="Impact" panose="020B0806030902050204" pitchFamily="34" charset="0"/>
              <a:sym typeface="Oswald Regular"/>
            </a:endParaRPr>
          </a:p>
        </p:txBody>
      </p:sp>
      <p:cxnSp>
        <p:nvCxnSpPr>
          <p:cNvPr id="67" name="Google Shape;1427;p41">
            <a:extLst>
              <a:ext uri="{FF2B5EF4-FFF2-40B4-BE49-F238E27FC236}">
                <a16:creationId xmlns:a16="http://schemas.microsoft.com/office/drawing/2014/main" id="{89E0969B-633F-48E3-A154-E88F7106BDAA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1223955" y="3705174"/>
            <a:ext cx="582132" cy="0"/>
          </a:xfrm>
          <a:prstGeom prst="straightConnector1">
            <a:avLst/>
          </a:prstGeom>
          <a:noFill/>
          <a:ln w="19050" cap="flat" cmpd="sng">
            <a:solidFill>
              <a:srgbClr val="332533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68" name="Imagen 67" descr="Imagen que contiene señal&#10;&#10;Descripción generada automáticamente">
            <a:extLst>
              <a:ext uri="{FF2B5EF4-FFF2-40B4-BE49-F238E27FC236}">
                <a16:creationId xmlns:a16="http://schemas.microsoft.com/office/drawing/2014/main" id="{BA5D34C0-1D65-41A1-8B1A-12161B57D06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8736" y="3365925"/>
            <a:ext cx="655298" cy="655298"/>
          </a:xfrm>
          <a:prstGeom prst="rect">
            <a:avLst/>
          </a:prstGeom>
        </p:spPr>
      </p:pic>
      <p:pic>
        <p:nvPicPr>
          <p:cNvPr id="3" name="Imagen 2" descr="Icono&#10;&#10;Descripción generada automáticamente">
            <a:extLst>
              <a:ext uri="{FF2B5EF4-FFF2-40B4-BE49-F238E27FC236}">
                <a16:creationId xmlns:a16="http://schemas.microsoft.com/office/drawing/2014/main" id="{848DAC7C-9EA8-4829-9C49-ED00075FB7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8016" y="3396314"/>
            <a:ext cx="652136" cy="652136"/>
          </a:xfrm>
          <a:prstGeom prst="rect">
            <a:avLst/>
          </a:prstGeom>
        </p:spPr>
      </p:pic>
      <p:pic>
        <p:nvPicPr>
          <p:cNvPr id="71" name="Imagen 70" descr="Icono&#10;&#10;Descripción generada automáticamente">
            <a:extLst>
              <a:ext uri="{FF2B5EF4-FFF2-40B4-BE49-F238E27FC236}">
                <a16:creationId xmlns:a16="http://schemas.microsoft.com/office/drawing/2014/main" id="{571B709B-CF04-4539-864E-2BD696BFD5D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1179" y="3388556"/>
            <a:ext cx="613156" cy="613156"/>
          </a:xfrm>
          <a:prstGeom prst="rect">
            <a:avLst/>
          </a:prstGeom>
        </p:spPr>
      </p:pic>
      <p:pic>
        <p:nvPicPr>
          <p:cNvPr id="75" name="Imagen 74" descr="Icono&#10;&#10;Descripción generada automáticamente">
            <a:extLst>
              <a:ext uri="{FF2B5EF4-FFF2-40B4-BE49-F238E27FC236}">
                <a16:creationId xmlns:a16="http://schemas.microsoft.com/office/drawing/2014/main" id="{13F9908C-B402-4592-BF6E-989F0AABFA2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15517" y="3376994"/>
            <a:ext cx="690942" cy="665412"/>
          </a:xfrm>
          <a:prstGeom prst="rect">
            <a:avLst/>
          </a:prstGeom>
        </p:spPr>
      </p:pic>
      <p:grpSp>
        <p:nvGrpSpPr>
          <p:cNvPr id="69" name="Google Shape;1379;p41">
            <a:extLst>
              <a:ext uri="{FF2B5EF4-FFF2-40B4-BE49-F238E27FC236}">
                <a16:creationId xmlns:a16="http://schemas.microsoft.com/office/drawing/2014/main" id="{B87059FD-0128-4DF2-9ADA-E855AB32BE0F}"/>
              </a:ext>
            </a:extLst>
          </p:cNvPr>
          <p:cNvGrpSpPr/>
          <p:nvPr/>
        </p:nvGrpSpPr>
        <p:grpSpPr>
          <a:xfrm>
            <a:off x="6305059" y="2870124"/>
            <a:ext cx="825300" cy="1400100"/>
            <a:chOff x="6098113" y="2351450"/>
            <a:chExt cx="825300" cy="1400100"/>
          </a:xfrm>
        </p:grpSpPr>
        <p:sp>
          <p:nvSpPr>
            <p:cNvPr id="70" name="Google Shape;1380;p41">
              <a:extLst>
                <a:ext uri="{FF2B5EF4-FFF2-40B4-BE49-F238E27FC236}">
                  <a16:creationId xmlns:a16="http://schemas.microsoft.com/office/drawing/2014/main" id="{DD76F9CF-D7B9-4F60-98D1-F18C14EC6BD3}"/>
                </a:ext>
              </a:extLst>
            </p:cNvPr>
            <p:cNvSpPr/>
            <p:nvPr/>
          </p:nvSpPr>
          <p:spPr>
            <a:xfrm>
              <a:off x="6098113" y="2761850"/>
              <a:ext cx="825300" cy="825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3325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cxnSp>
          <p:nvCxnSpPr>
            <p:cNvPr id="72" name="Google Shape;1381;p41">
              <a:extLst>
                <a:ext uri="{FF2B5EF4-FFF2-40B4-BE49-F238E27FC236}">
                  <a16:creationId xmlns:a16="http://schemas.microsoft.com/office/drawing/2014/main" id="{0C335001-433C-468B-8CEF-B2AF760ED3FD}"/>
                </a:ext>
              </a:extLst>
            </p:cNvPr>
            <p:cNvCxnSpPr/>
            <p:nvPr/>
          </p:nvCxnSpPr>
          <p:spPr>
            <a:xfrm rot="10800000">
              <a:off x="6510775" y="2351450"/>
              <a:ext cx="0" cy="410400"/>
            </a:xfrm>
            <a:prstGeom prst="straightConnector1">
              <a:avLst/>
            </a:prstGeom>
            <a:noFill/>
            <a:ln w="19050" cap="flat" cmpd="sng">
              <a:solidFill>
                <a:srgbClr val="3A1D09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73" name="Google Shape;1382;p41">
              <a:extLst>
                <a:ext uri="{FF2B5EF4-FFF2-40B4-BE49-F238E27FC236}">
                  <a16:creationId xmlns:a16="http://schemas.microsoft.com/office/drawing/2014/main" id="{479AE9F1-C751-4760-9B77-443CE1A24A7F}"/>
                </a:ext>
              </a:extLst>
            </p:cNvPr>
            <p:cNvGrpSpPr/>
            <p:nvPr/>
          </p:nvGrpSpPr>
          <p:grpSpPr>
            <a:xfrm>
              <a:off x="6230725" y="3587150"/>
              <a:ext cx="560100" cy="164400"/>
              <a:chOff x="2481825" y="3587150"/>
              <a:chExt cx="560100" cy="164400"/>
            </a:xfrm>
          </p:grpSpPr>
          <p:cxnSp>
            <p:nvCxnSpPr>
              <p:cNvPr id="74" name="Google Shape;1383;p41">
                <a:extLst>
                  <a:ext uri="{FF2B5EF4-FFF2-40B4-BE49-F238E27FC236}">
                    <a16:creationId xmlns:a16="http://schemas.microsoft.com/office/drawing/2014/main" id="{CA5FBF8C-DCE0-4D19-A9A3-2079EC87743B}"/>
                  </a:ext>
                </a:extLst>
              </p:cNvPr>
              <p:cNvCxnSpPr/>
              <p:nvPr/>
            </p:nvCxnSpPr>
            <p:spPr>
              <a:xfrm>
                <a:off x="2761875" y="3587150"/>
                <a:ext cx="0" cy="164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6" name="Google Shape;1384;p41">
                <a:extLst>
                  <a:ext uri="{FF2B5EF4-FFF2-40B4-BE49-F238E27FC236}">
                    <a16:creationId xmlns:a16="http://schemas.microsoft.com/office/drawing/2014/main" id="{B16A5982-4C75-4709-A564-56839E913E8B}"/>
                  </a:ext>
                </a:extLst>
              </p:cNvPr>
              <p:cNvCxnSpPr/>
              <p:nvPr/>
            </p:nvCxnSpPr>
            <p:spPr>
              <a:xfrm>
                <a:off x="2481825" y="3751550"/>
                <a:ext cx="5601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E6D5E09A-5389-45DB-B1F1-E26D3C13BA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82867" y="3365925"/>
            <a:ext cx="671271" cy="671271"/>
          </a:xfrm>
          <a:prstGeom prst="rect">
            <a:avLst/>
          </a:prstGeom>
        </p:spPr>
      </p:pic>
      <p:sp>
        <p:nvSpPr>
          <p:cNvPr id="77" name="Google Shape;1435;p41">
            <a:extLst>
              <a:ext uri="{FF2B5EF4-FFF2-40B4-BE49-F238E27FC236}">
                <a16:creationId xmlns:a16="http://schemas.microsoft.com/office/drawing/2014/main" id="{B1778322-3F3D-43E7-89A2-980341CFA165}"/>
              </a:ext>
            </a:extLst>
          </p:cNvPr>
          <p:cNvSpPr txBox="1"/>
          <p:nvPr/>
        </p:nvSpPr>
        <p:spPr>
          <a:xfrm>
            <a:off x="4736915" y="4294249"/>
            <a:ext cx="1629900" cy="290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324000" rIns="91425" bIns="91425" anchor="b" anchorCtr="0">
            <a:noAutofit/>
          </a:bodyPr>
          <a:lstStyle/>
          <a:p>
            <a:pPr algn="just"/>
            <a:r>
              <a:rPr lang="en" sz="1200" dirty="0">
                <a:solidFill>
                  <a:schemeClr val="tx2">
                    <a:lumMod val="10000"/>
                  </a:schemeClr>
                </a:solidFill>
                <a:latin typeface="Impact" panose="020B0806030902050204" pitchFamily="34" charset="0"/>
                <a:ea typeface="Roboto Condensed Light"/>
                <a:sym typeface="Roboto Condensed Light"/>
              </a:rPr>
              <a:t>7 </a:t>
            </a:r>
            <a:r>
              <a:rPr lang="es-CO" sz="1200" dirty="0">
                <a:solidFill>
                  <a:schemeClr val="tx2">
                    <a:lumMod val="10000"/>
                  </a:schemeClr>
                </a:solidFill>
                <a:latin typeface="Impact" panose="020B0806030902050204" pitchFamily="34" charset="0"/>
                <a:ea typeface="Roboto Condensed Light"/>
                <a:sym typeface="Roboto Condensed Light"/>
              </a:rPr>
              <a:t>denuncias. </a:t>
            </a:r>
            <a:endParaRPr sz="1200" dirty="0">
              <a:solidFill>
                <a:schemeClr val="tx2">
                  <a:lumMod val="10000"/>
                </a:schemeClr>
              </a:solidFill>
              <a:latin typeface="Impact" panose="020B0806030902050204" pitchFamily="34" charset="0"/>
              <a:ea typeface="Roboto Condensed Light"/>
              <a:sym typeface="Roboto Condensed Light"/>
            </a:endParaRPr>
          </a:p>
        </p:txBody>
      </p:sp>
      <p:cxnSp>
        <p:nvCxnSpPr>
          <p:cNvPr id="83" name="Google Shape;1428;p41">
            <a:extLst>
              <a:ext uri="{FF2B5EF4-FFF2-40B4-BE49-F238E27FC236}">
                <a16:creationId xmlns:a16="http://schemas.microsoft.com/office/drawing/2014/main" id="{37B2CD70-8DF5-48AF-966B-C7AB499C6FAE}"/>
              </a:ext>
            </a:extLst>
          </p:cNvPr>
          <p:cNvCxnSpPr/>
          <p:nvPr/>
        </p:nvCxnSpPr>
        <p:spPr>
          <a:xfrm flipV="1">
            <a:off x="5630695" y="3716644"/>
            <a:ext cx="661883" cy="4526"/>
          </a:xfrm>
          <a:prstGeom prst="straightConnector1">
            <a:avLst/>
          </a:prstGeom>
          <a:noFill/>
          <a:ln w="19050" cap="flat" cmpd="sng">
            <a:solidFill>
              <a:srgbClr val="33253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4" name="Google Shape;1428;p41">
            <a:extLst>
              <a:ext uri="{FF2B5EF4-FFF2-40B4-BE49-F238E27FC236}">
                <a16:creationId xmlns:a16="http://schemas.microsoft.com/office/drawing/2014/main" id="{7A9EB7DF-E059-4E1F-8DA3-DA04DB01D8AF}"/>
              </a:ext>
            </a:extLst>
          </p:cNvPr>
          <p:cNvCxnSpPr/>
          <p:nvPr/>
        </p:nvCxnSpPr>
        <p:spPr>
          <a:xfrm flipV="1">
            <a:off x="7129600" y="3708083"/>
            <a:ext cx="661883" cy="4526"/>
          </a:xfrm>
          <a:prstGeom prst="straightConnector1">
            <a:avLst/>
          </a:prstGeom>
          <a:noFill/>
          <a:ln w="19050" cap="flat" cmpd="sng">
            <a:solidFill>
              <a:srgbClr val="33253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5" name="Google Shape;1433;p41">
            <a:extLst>
              <a:ext uri="{FF2B5EF4-FFF2-40B4-BE49-F238E27FC236}">
                <a16:creationId xmlns:a16="http://schemas.microsoft.com/office/drawing/2014/main" id="{8CCA60C6-177F-4EF4-A184-E9304E7E0C3A}"/>
              </a:ext>
            </a:extLst>
          </p:cNvPr>
          <p:cNvSpPr txBox="1"/>
          <p:nvPr/>
        </p:nvSpPr>
        <p:spPr>
          <a:xfrm>
            <a:off x="4627297" y="2392587"/>
            <a:ext cx="1156283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s-CO" sz="1200" dirty="0">
                <a:solidFill>
                  <a:schemeClr val="tx2">
                    <a:lumMod val="10000"/>
                  </a:schemeClr>
                </a:solidFill>
                <a:latin typeface="Impact" panose="020B0806030902050204" pitchFamily="34" charset="0"/>
                <a:sym typeface="Oswald Regular"/>
              </a:rPr>
              <a:t>Denuncias en línea</a:t>
            </a:r>
            <a:endParaRPr sz="1200" dirty="0">
              <a:solidFill>
                <a:schemeClr val="tx2">
                  <a:lumMod val="10000"/>
                </a:schemeClr>
              </a:solidFill>
              <a:latin typeface="Impact" panose="020B0806030902050204" pitchFamily="34" charset="0"/>
              <a:sym typeface="Oswald Regula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231;p30">
            <a:extLst>
              <a:ext uri="{FF2B5EF4-FFF2-40B4-BE49-F238E27FC236}">
                <a16:creationId xmlns:a16="http://schemas.microsoft.com/office/drawing/2014/main" id="{7551123F-3DFA-47FC-8FBD-E3E0583F099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0949" y="231577"/>
            <a:ext cx="4665852" cy="807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buClr>
                <a:srgbClr val="000000"/>
              </a:buClr>
              <a:buFont typeface="Arial"/>
            </a:pPr>
            <a:r>
              <a:rPr lang="es-CO" sz="2400" kern="1200" spc="-5" dirty="0">
                <a:solidFill>
                  <a:srgbClr val="002060"/>
                </a:solidFill>
                <a:latin typeface="Impact" panose="020B0806030902050204" pitchFamily="34" charset="0"/>
                <a:cs typeface="Arial"/>
                <a:sym typeface="Arial"/>
              </a:rPr>
              <a:t>TEMAS SOBRE LOS CUALES RECAYERON LAS DENUNCIAS</a:t>
            </a:r>
            <a:endParaRPr sz="2400" kern="1200" spc="-5" dirty="0">
              <a:solidFill>
                <a:srgbClr val="002060"/>
              </a:solidFill>
              <a:latin typeface="Impact" panose="020B0806030902050204" pitchFamily="34" charset="0"/>
              <a:cs typeface="Arial"/>
              <a:sym typeface="Arial"/>
            </a:endParaRPr>
          </a:p>
        </p:txBody>
      </p:sp>
      <p:graphicFrame>
        <p:nvGraphicFramePr>
          <p:cNvPr id="44" name="Gráfico 43">
            <a:extLst>
              <a:ext uri="{FF2B5EF4-FFF2-40B4-BE49-F238E27FC236}">
                <a16:creationId xmlns:a16="http://schemas.microsoft.com/office/drawing/2014/main" id="{8AC3E5F3-34D7-4105-A9E7-0363D4B5FA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4940792"/>
              </p:ext>
            </p:extLst>
          </p:nvPr>
        </p:nvGraphicFramePr>
        <p:xfrm>
          <a:off x="1838871" y="1558096"/>
          <a:ext cx="5406844" cy="3099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9" name="Google Shape;2982;p66">
            <a:extLst>
              <a:ext uri="{FF2B5EF4-FFF2-40B4-BE49-F238E27FC236}">
                <a16:creationId xmlns:a16="http://schemas.microsoft.com/office/drawing/2014/main" id="{909D9A78-2426-4E3C-9889-E9FE231B0442}"/>
              </a:ext>
            </a:extLst>
          </p:cNvPr>
          <p:cNvSpPr/>
          <p:nvPr/>
        </p:nvSpPr>
        <p:spPr>
          <a:xfrm rot="20320603">
            <a:off x="8177955" y="1844185"/>
            <a:ext cx="297776" cy="580913"/>
          </a:xfrm>
          <a:custGeom>
            <a:avLst/>
            <a:gdLst/>
            <a:ahLst/>
            <a:cxnLst/>
            <a:rect l="l" t="t" r="r" b="b"/>
            <a:pathLst>
              <a:path w="3138" h="6203" extrusionOk="0">
                <a:moveTo>
                  <a:pt x="831" y="0"/>
                </a:moveTo>
                <a:lnTo>
                  <a:pt x="1" y="328"/>
                </a:lnTo>
                <a:lnTo>
                  <a:pt x="2307" y="6202"/>
                </a:lnTo>
                <a:lnTo>
                  <a:pt x="3138" y="5874"/>
                </a:lnTo>
                <a:lnTo>
                  <a:pt x="831" y="0"/>
                </a:lnTo>
                <a:close/>
              </a:path>
            </a:pathLst>
          </a:custGeom>
          <a:solidFill>
            <a:srgbClr val="8FCEF9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80" name="Google Shape;2983;p66">
            <a:extLst>
              <a:ext uri="{FF2B5EF4-FFF2-40B4-BE49-F238E27FC236}">
                <a16:creationId xmlns:a16="http://schemas.microsoft.com/office/drawing/2014/main" id="{8D50AE9A-188D-4580-8DA0-315220AEA0AC}"/>
              </a:ext>
            </a:extLst>
          </p:cNvPr>
          <p:cNvSpPr/>
          <p:nvPr/>
        </p:nvSpPr>
        <p:spPr>
          <a:xfrm rot="20320603">
            <a:off x="8275880" y="1916962"/>
            <a:ext cx="451408" cy="854465"/>
          </a:xfrm>
          <a:custGeom>
            <a:avLst/>
            <a:gdLst/>
            <a:ahLst/>
            <a:cxnLst/>
            <a:rect l="l" t="t" r="r" b="b"/>
            <a:pathLst>
              <a:path w="4757" h="9124" extrusionOk="0">
                <a:moveTo>
                  <a:pt x="1085" y="1"/>
                </a:moveTo>
                <a:cubicBezTo>
                  <a:pt x="1017" y="1"/>
                  <a:pt x="948" y="13"/>
                  <a:pt x="882" y="39"/>
                </a:cubicBezTo>
                <a:lnTo>
                  <a:pt x="441" y="213"/>
                </a:lnTo>
                <a:cubicBezTo>
                  <a:pt x="144" y="336"/>
                  <a:pt x="0" y="665"/>
                  <a:pt x="113" y="962"/>
                </a:cubicBezTo>
                <a:lnTo>
                  <a:pt x="3137" y="8763"/>
                </a:lnTo>
                <a:cubicBezTo>
                  <a:pt x="3223" y="8982"/>
                  <a:pt x="3441" y="9124"/>
                  <a:pt x="3671" y="9124"/>
                </a:cubicBezTo>
                <a:cubicBezTo>
                  <a:pt x="3742" y="9124"/>
                  <a:pt x="3815" y="9110"/>
                  <a:pt x="3885" y="9081"/>
                </a:cubicBezTo>
                <a:lnTo>
                  <a:pt x="4316" y="8907"/>
                </a:lnTo>
                <a:cubicBezTo>
                  <a:pt x="4613" y="8794"/>
                  <a:pt x="4757" y="8466"/>
                  <a:pt x="4644" y="8169"/>
                </a:cubicBezTo>
                <a:lnTo>
                  <a:pt x="1620" y="367"/>
                </a:lnTo>
                <a:cubicBezTo>
                  <a:pt x="1533" y="139"/>
                  <a:pt x="1313" y="1"/>
                  <a:pt x="1085" y="1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highlight>
                <a:srgbClr val="FFFF00"/>
              </a:highlight>
              <a:uLnTx/>
              <a:uFillTx/>
            </a:endParaRPr>
          </a:p>
        </p:txBody>
      </p:sp>
      <p:sp>
        <p:nvSpPr>
          <p:cNvPr id="381" name="Google Shape;2984;p66">
            <a:extLst>
              <a:ext uri="{FF2B5EF4-FFF2-40B4-BE49-F238E27FC236}">
                <a16:creationId xmlns:a16="http://schemas.microsoft.com/office/drawing/2014/main" id="{704CB70D-F302-42ED-8B06-317BCEB728C8}"/>
              </a:ext>
            </a:extLst>
          </p:cNvPr>
          <p:cNvSpPr/>
          <p:nvPr/>
        </p:nvSpPr>
        <p:spPr>
          <a:xfrm rot="20320603">
            <a:off x="8007591" y="1827259"/>
            <a:ext cx="180961" cy="151807"/>
          </a:xfrm>
          <a:custGeom>
            <a:avLst/>
            <a:gdLst/>
            <a:ahLst/>
            <a:cxnLst/>
            <a:rect l="l" t="t" r="r" b="b"/>
            <a:pathLst>
              <a:path w="1907" h="1621" extrusionOk="0">
                <a:moveTo>
                  <a:pt x="1507" y="1"/>
                </a:moveTo>
                <a:lnTo>
                  <a:pt x="0" y="595"/>
                </a:lnTo>
                <a:lnTo>
                  <a:pt x="400" y="1620"/>
                </a:lnTo>
                <a:lnTo>
                  <a:pt x="1907" y="1026"/>
                </a:lnTo>
                <a:lnTo>
                  <a:pt x="1507" y="1"/>
                </a:lnTo>
                <a:close/>
              </a:path>
            </a:pathLst>
          </a:custGeom>
          <a:solidFill>
            <a:srgbClr val="DEA90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82" name="Google Shape;2985;p66">
            <a:extLst>
              <a:ext uri="{FF2B5EF4-FFF2-40B4-BE49-F238E27FC236}">
                <a16:creationId xmlns:a16="http://schemas.microsoft.com/office/drawing/2014/main" id="{ADBC9E76-7590-43F0-AF1F-C6E8A871F393}"/>
              </a:ext>
            </a:extLst>
          </p:cNvPr>
          <p:cNvSpPr/>
          <p:nvPr/>
        </p:nvSpPr>
        <p:spPr>
          <a:xfrm rot="19070931">
            <a:off x="6924918" y="700701"/>
            <a:ext cx="1506053" cy="1344444"/>
          </a:xfrm>
          <a:custGeom>
            <a:avLst/>
            <a:gdLst/>
            <a:ahLst/>
            <a:cxnLst/>
            <a:rect l="l" t="t" r="r" b="b"/>
            <a:pathLst>
              <a:path w="15871" h="14356" extrusionOk="0">
                <a:moveTo>
                  <a:pt x="7756" y="1651"/>
                </a:moveTo>
                <a:cubicBezTo>
                  <a:pt x="7781" y="1651"/>
                  <a:pt x="7807" y="1651"/>
                  <a:pt x="7833" y="1652"/>
                </a:cubicBezTo>
                <a:cubicBezTo>
                  <a:pt x="10068" y="1693"/>
                  <a:pt x="12057" y="3077"/>
                  <a:pt x="12877" y="5158"/>
                </a:cubicBezTo>
                <a:cubicBezTo>
                  <a:pt x="13994" y="7987"/>
                  <a:pt x="12600" y="11196"/>
                  <a:pt x="9760" y="12323"/>
                </a:cubicBezTo>
                <a:cubicBezTo>
                  <a:pt x="9105" y="12578"/>
                  <a:pt x="8422" y="12702"/>
                  <a:pt x="7745" y="12702"/>
                </a:cubicBezTo>
                <a:cubicBezTo>
                  <a:pt x="6270" y="12702"/>
                  <a:pt x="4824" y="12114"/>
                  <a:pt x="3763" y="11011"/>
                </a:cubicBezTo>
                <a:cubicBezTo>
                  <a:pt x="2215" y="9412"/>
                  <a:pt x="1785" y="7023"/>
                  <a:pt x="2666" y="4973"/>
                </a:cubicBezTo>
                <a:cubicBezTo>
                  <a:pt x="3548" y="2947"/>
                  <a:pt x="5551" y="1651"/>
                  <a:pt x="7756" y="1651"/>
                </a:cubicBezTo>
                <a:close/>
                <a:moveTo>
                  <a:pt x="7737" y="0"/>
                </a:moveTo>
                <a:cubicBezTo>
                  <a:pt x="4886" y="0"/>
                  <a:pt x="2301" y="1701"/>
                  <a:pt x="1159" y="4317"/>
                </a:cubicBezTo>
                <a:cubicBezTo>
                  <a:pt x="1" y="6982"/>
                  <a:pt x="565" y="10078"/>
                  <a:pt x="2574" y="12159"/>
                </a:cubicBezTo>
                <a:cubicBezTo>
                  <a:pt x="3957" y="13592"/>
                  <a:pt x="5836" y="14356"/>
                  <a:pt x="7748" y="14356"/>
                </a:cubicBezTo>
                <a:cubicBezTo>
                  <a:pt x="8628" y="14356"/>
                  <a:pt x="9516" y="14194"/>
                  <a:pt x="10365" y="13861"/>
                </a:cubicBezTo>
                <a:cubicBezTo>
                  <a:pt x="14056" y="12406"/>
                  <a:pt x="15870" y="8233"/>
                  <a:pt x="14414" y="4543"/>
                </a:cubicBezTo>
                <a:cubicBezTo>
                  <a:pt x="13348" y="1847"/>
                  <a:pt x="10765" y="53"/>
                  <a:pt x="7864" y="1"/>
                </a:cubicBezTo>
                <a:cubicBezTo>
                  <a:pt x="7821" y="1"/>
                  <a:pt x="7779" y="0"/>
                  <a:pt x="7737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83" name="Google Shape;2986;p66">
            <a:extLst>
              <a:ext uri="{FF2B5EF4-FFF2-40B4-BE49-F238E27FC236}">
                <a16:creationId xmlns:a16="http://schemas.microsoft.com/office/drawing/2014/main" id="{EF0AAFA3-280A-4C98-834C-703BCC246932}"/>
              </a:ext>
            </a:extLst>
          </p:cNvPr>
          <p:cNvSpPr/>
          <p:nvPr/>
        </p:nvSpPr>
        <p:spPr>
          <a:xfrm rot="19070931">
            <a:off x="7097149" y="864843"/>
            <a:ext cx="1123632" cy="1035023"/>
          </a:xfrm>
          <a:custGeom>
            <a:avLst/>
            <a:gdLst/>
            <a:ahLst/>
            <a:cxnLst/>
            <a:rect l="l" t="t" r="r" b="b"/>
            <a:pathLst>
              <a:path w="11841" h="11052" extrusionOk="0">
                <a:moveTo>
                  <a:pt x="5918" y="1"/>
                </a:moveTo>
                <a:cubicBezTo>
                  <a:pt x="3224" y="1"/>
                  <a:pt x="871" y="1960"/>
                  <a:pt x="462" y="4706"/>
                </a:cubicBezTo>
                <a:cubicBezTo>
                  <a:pt x="0" y="7720"/>
                  <a:pt x="2081" y="10529"/>
                  <a:pt x="5095" y="10990"/>
                </a:cubicBezTo>
                <a:cubicBezTo>
                  <a:pt x="5373" y="11032"/>
                  <a:pt x="5648" y="11052"/>
                  <a:pt x="5920" y="11052"/>
                </a:cubicBezTo>
                <a:cubicBezTo>
                  <a:pt x="8615" y="11052"/>
                  <a:pt x="10970" y="9084"/>
                  <a:pt x="11380" y="6346"/>
                </a:cubicBezTo>
                <a:cubicBezTo>
                  <a:pt x="11841" y="3332"/>
                  <a:pt x="9760" y="513"/>
                  <a:pt x="6746" y="62"/>
                </a:cubicBezTo>
                <a:cubicBezTo>
                  <a:pt x="6467" y="21"/>
                  <a:pt x="6191" y="1"/>
                  <a:pt x="5918" y="1"/>
                </a:cubicBezTo>
                <a:close/>
              </a:path>
            </a:pathLst>
          </a:custGeom>
          <a:solidFill>
            <a:srgbClr val="D0EAFC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413" name="Google Shape;1791;p57">
            <a:extLst>
              <a:ext uri="{FF2B5EF4-FFF2-40B4-BE49-F238E27FC236}">
                <a16:creationId xmlns:a16="http://schemas.microsoft.com/office/drawing/2014/main" id="{1B091576-0C1C-4171-B8EB-220708C7DDF8}"/>
              </a:ext>
            </a:extLst>
          </p:cNvPr>
          <p:cNvGrpSpPr/>
          <p:nvPr/>
        </p:nvGrpSpPr>
        <p:grpSpPr>
          <a:xfrm>
            <a:off x="44155" y="1799553"/>
            <a:ext cx="1733013" cy="3316169"/>
            <a:chOff x="3570840" y="1166608"/>
            <a:chExt cx="1733013" cy="3316169"/>
          </a:xfrm>
        </p:grpSpPr>
        <p:sp>
          <p:nvSpPr>
            <p:cNvPr id="414" name="Google Shape;1792;p57">
              <a:extLst>
                <a:ext uri="{FF2B5EF4-FFF2-40B4-BE49-F238E27FC236}">
                  <a16:creationId xmlns:a16="http://schemas.microsoft.com/office/drawing/2014/main" id="{CFC5F30F-BE32-46AA-A5D1-38AD292EAC33}"/>
                </a:ext>
              </a:extLst>
            </p:cNvPr>
            <p:cNvSpPr/>
            <p:nvPr/>
          </p:nvSpPr>
          <p:spPr>
            <a:xfrm>
              <a:off x="3742097" y="4025522"/>
              <a:ext cx="323862" cy="454281"/>
            </a:xfrm>
            <a:custGeom>
              <a:avLst/>
              <a:gdLst/>
              <a:ahLst/>
              <a:cxnLst/>
              <a:rect l="l" t="t" r="r" b="b"/>
              <a:pathLst>
                <a:path w="2612" h="3664" extrusionOk="0">
                  <a:moveTo>
                    <a:pt x="1125" y="1"/>
                  </a:moveTo>
                  <a:lnTo>
                    <a:pt x="1" y="932"/>
                  </a:lnTo>
                  <a:lnTo>
                    <a:pt x="2237" y="3663"/>
                  </a:lnTo>
                  <a:lnTo>
                    <a:pt x="2346" y="3566"/>
                  </a:lnTo>
                  <a:cubicBezTo>
                    <a:pt x="2563" y="3349"/>
                    <a:pt x="2612" y="3010"/>
                    <a:pt x="2479" y="2745"/>
                  </a:cubicBezTo>
                  <a:lnTo>
                    <a:pt x="2152" y="2152"/>
                  </a:lnTo>
                  <a:lnTo>
                    <a:pt x="2056" y="1137"/>
                  </a:lnTo>
                  <a:lnTo>
                    <a:pt x="1125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15" name="Google Shape;1793;p57">
              <a:extLst>
                <a:ext uri="{FF2B5EF4-FFF2-40B4-BE49-F238E27FC236}">
                  <a16:creationId xmlns:a16="http://schemas.microsoft.com/office/drawing/2014/main" id="{AA1E2448-F7F3-48C9-8652-A5D1CA49F002}"/>
                </a:ext>
              </a:extLst>
            </p:cNvPr>
            <p:cNvSpPr/>
            <p:nvPr/>
          </p:nvSpPr>
          <p:spPr>
            <a:xfrm>
              <a:off x="3737633" y="4115534"/>
              <a:ext cx="311835" cy="367244"/>
            </a:xfrm>
            <a:custGeom>
              <a:avLst/>
              <a:gdLst/>
              <a:ahLst/>
              <a:cxnLst/>
              <a:rect l="l" t="t" r="r" b="b"/>
              <a:pathLst>
                <a:path w="2515" h="2962" extrusionOk="0">
                  <a:moveTo>
                    <a:pt x="255" y="0"/>
                  </a:moveTo>
                  <a:lnTo>
                    <a:pt x="1" y="206"/>
                  </a:lnTo>
                  <a:lnTo>
                    <a:pt x="2273" y="2961"/>
                  </a:lnTo>
                  <a:lnTo>
                    <a:pt x="2515" y="2768"/>
                  </a:lnTo>
                  <a:lnTo>
                    <a:pt x="2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16" name="Google Shape;1794;p57">
              <a:extLst>
                <a:ext uri="{FF2B5EF4-FFF2-40B4-BE49-F238E27FC236}">
                  <a16:creationId xmlns:a16="http://schemas.microsoft.com/office/drawing/2014/main" id="{8A3D4AD0-8DFA-488A-BE2B-D00BCBDBCD0D}"/>
                </a:ext>
              </a:extLst>
            </p:cNvPr>
            <p:cNvSpPr/>
            <p:nvPr/>
          </p:nvSpPr>
          <p:spPr>
            <a:xfrm>
              <a:off x="4837650" y="4265307"/>
              <a:ext cx="464715" cy="213006"/>
            </a:xfrm>
            <a:custGeom>
              <a:avLst/>
              <a:gdLst/>
              <a:ahLst/>
              <a:cxnLst/>
              <a:rect l="l" t="t" r="r" b="b"/>
              <a:pathLst>
                <a:path w="3748" h="1718" extrusionOk="0">
                  <a:moveTo>
                    <a:pt x="1451" y="1"/>
                  </a:moveTo>
                  <a:lnTo>
                    <a:pt x="0" y="279"/>
                  </a:lnTo>
                  <a:lnTo>
                    <a:pt x="254" y="1717"/>
                  </a:lnTo>
                  <a:lnTo>
                    <a:pt x="3747" y="1064"/>
                  </a:lnTo>
                  <a:lnTo>
                    <a:pt x="3711" y="931"/>
                  </a:lnTo>
                  <a:cubicBezTo>
                    <a:pt x="3626" y="629"/>
                    <a:pt x="3361" y="424"/>
                    <a:pt x="3046" y="424"/>
                  </a:cubicBezTo>
                  <a:lnTo>
                    <a:pt x="2382" y="412"/>
                  </a:lnTo>
                  <a:lnTo>
                    <a:pt x="1451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17" name="Google Shape;1795;p57">
              <a:extLst>
                <a:ext uri="{FF2B5EF4-FFF2-40B4-BE49-F238E27FC236}">
                  <a16:creationId xmlns:a16="http://schemas.microsoft.com/office/drawing/2014/main" id="{802BF7C0-272B-425D-A30E-CAC0533081B3}"/>
                </a:ext>
              </a:extLst>
            </p:cNvPr>
            <p:cNvSpPr/>
            <p:nvPr/>
          </p:nvSpPr>
          <p:spPr>
            <a:xfrm>
              <a:off x="4861580" y="4361271"/>
              <a:ext cx="442272" cy="118530"/>
            </a:xfrm>
            <a:custGeom>
              <a:avLst/>
              <a:gdLst/>
              <a:ahLst/>
              <a:cxnLst/>
              <a:rect l="l" t="t" r="r" b="b"/>
              <a:pathLst>
                <a:path w="3567" h="956" extrusionOk="0">
                  <a:moveTo>
                    <a:pt x="3518" y="0"/>
                  </a:moveTo>
                  <a:lnTo>
                    <a:pt x="1" y="653"/>
                  </a:lnTo>
                  <a:lnTo>
                    <a:pt x="61" y="955"/>
                  </a:lnTo>
                  <a:lnTo>
                    <a:pt x="3566" y="315"/>
                  </a:lnTo>
                  <a:lnTo>
                    <a:pt x="35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18" name="Google Shape;1796;p57">
              <a:extLst>
                <a:ext uri="{FF2B5EF4-FFF2-40B4-BE49-F238E27FC236}">
                  <a16:creationId xmlns:a16="http://schemas.microsoft.com/office/drawing/2014/main" id="{E0E9873E-51C6-4343-994C-F05CDD4258BF}"/>
                </a:ext>
              </a:extLst>
            </p:cNvPr>
            <p:cNvSpPr/>
            <p:nvPr/>
          </p:nvSpPr>
          <p:spPr>
            <a:xfrm>
              <a:off x="4797231" y="4072016"/>
              <a:ext cx="220330" cy="227884"/>
            </a:xfrm>
            <a:custGeom>
              <a:avLst/>
              <a:gdLst/>
              <a:ahLst/>
              <a:cxnLst/>
              <a:rect l="l" t="t" r="r" b="b"/>
              <a:pathLst>
                <a:path w="1777" h="1838" extrusionOk="0">
                  <a:moveTo>
                    <a:pt x="1390" y="1"/>
                  </a:moveTo>
                  <a:lnTo>
                    <a:pt x="0" y="266"/>
                  </a:lnTo>
                  <a:lnTo>
                    <a:pt x="326" y="1838"/>
                  </a:lnTo>
                  <a:lnTo>
                    <a:pt x="1777" y="1560"/>
                  </a:lnTo>
                  <a:lnTo>
                    <a:pt x="13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19" name="Google Shape;1797;p57">
              <a:extLst>
                <a:ext uri="{FF2B5EF4-FFF2-40B4-BE49-F238E27FC236}">
                  <a16:creationId xmlns:a16="http://schemas.microsoft.com/office/drawing/2014/main" id="{B513FCE8-65FA-4721-A427-C99586317DB7}"/>
                </a:ext>
              </a:extLst>
            </p:cNvPr>
            <p:cNvSpPr/>
            <p:nvPr/>
          </p:nvSpPr>
          <p:spPr>
            <a:xfrm>
              <a:off x="3881583" y="3896702"/>
              <a:ext cx="262363" cy="269915"/>
            </a:xfrm>
            <a:custGeom>
              <a:avLst/>
              <a:gdLst/>
              <a:ahLst/>
              <a:cxnLst/>
              <a:rect l="l" t="t" r="r" b="b"/>
              <a:pathLst>
                <a:path w="2116" h="2177" extrusionOk="0">
                  <a:moveTo>
                    <a:pt x="1209" y="0"/>
                  </a:moveTo>
                  <a:lnTo>
                    <a:pt x="0" y="1040"/>
                  </a:lnTo>
                  <a:lnTo>
                    <a:pt x="931" y="2176"/>
                  </a:lnTo>
                  <a:lnTo>
                    <a:pt x="2115" y="1088"/>
                  </a:lnTo>
                  <a:lnTo>
                    <a:pt x="12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20" name="Google Shape;1798;p57">
              <a:extLst>
                <a:ext uri="{FF2B5EF4-FFF2-40B4-BE49-F238E27FC236}">
                  <a16:creationId xmlns:a16="http://schemas.microsoft.com/office/drawing/2014/main" id="{B1B83B4C-B2CA-4C30-8531-185F08665055}"/>
                </a:ext>
              </a:extLst>
            </p:cNvPr>
            <p:cNvSpPr/>
            <p:nvPr/>
          </p:nvSpPr>
          <p:spPr>
            <a:xfrm>
              <a:off x="3937005" y="2997569"/>
              <a:ext cx="707487" cy="1134587"/>
            </a:xfrm>
            <a:custGeom>
              <a:avLst/>
              <a:gdLst/>
              <a:ahLst/>
              <a:cxnLst/>
              <a:rect l="l" t="t" r="r" b="b"/>
              <a:pathLst>
                <a:path w="5706" h="9151" extrusionOk="0">
                  <a:moveTo>
                    <a:pt x="4001" y="0"/>
                  </a:moveTo>
                  <a:lnTo>
                    <a:pt x="3022" y="568"/>
                  </a:lnTo>
                  <a:lnTo>
                    <a:pt x="3445" y="4086"/>
                  </a:lnTo>
                  <a:lnTo>
                    <a:pt x="0" y="7530"/>
                  </a:lnTo>
                  <a:lnTo>
                    <a:pt x="1427" y="9150"/>
                  </a:lnTo>
                  <a:lnTo>
                    <a:pt x="5705" y="5464"/>
                  </a:lnTo>
                  <a:lnTo>
                    <a:pt x="4001" y="0"/>
                  </a:ln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21" name="Google Shape;1799;p57">
              <a:extLst>
                <a:ext uri="{FF2B5EF4-FFF2-40B4-BE49-F238E27FC236}">
                  <a16:creationId xmlns:a16="http://schemas.microsoft.com/office/drawing/2014/main" id="{CFC990F1-0FE3-4F45-B445-5479D2D6F9E9}"/>
                </a:ext>
              </a:extLst>
            </p:cNvPr>
            <p:cNvSpPr/>
            <p:nvPr/>
          </p:nvSpPr>
          <p:spPr>
            <a:xfrm>
              <a:off x="4269664" y="2870113"/>
              <a:ext cx="785477" cy="1363835"/>
            </a:xfrm>
            <a:custGeom>
              <a:avLst/>
              <a:gdLst/>
              <a:ahLst/>
              <a:cxnLst/>
              <a:rect l="l" t="t" r="r" b="b"/>
              <a:pathLst>
                <a:path w="6335" h="11000" extrusionOk="0">
                  <a:moveTo>
                    <a:pt x="1" y="1"/>
                  </a:moveTo>
                  <a:cubicBezTo>
                    <a:pt x="182" y="1270"/>
                    <a:pt x="2212" y="4969"/>
                    <a:pt x="2212" y="4969"/>
                  </a:cubicBezTo>
                  <a:lnTo>
                    <a:pt x="3989" y="11000"/>
                  </a:lnTo>
                  <a:lnTo>
                    <a:pt x="6334" y="10553"/>
                  </a:lnTo>
                  <a:lnTo>
                    <a:pt x="3602" y="21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22" name="Google Shape;1800;p57">
              <a:extLst>
                <a:ext uri="{FF2B5EF4-FFF2-40B4-BE49-F238E27FC236}">
                  <a16:creationId xmlns:a16="http://schemas.microsoft.com/office/drawing/2014/main" id="{FC765111-552E-48A9-81C0-2C2EB9CA9E3E}"/>
                </a:ext>
              </a:extLst>
            </p:cNvPr>
            <p:cNvGrpSpPr/>
            <p:nvPr/>
          </p:nvGrpSpPr>
          <p:grpSpPr>
            <a:xfrm>
              <a:off x="3570840" y="1166608"/>
              <a:ext cx="1727695" cy="1968456"/>
              <a:chOff x="3552575" y="1381425"/>
              <a:chExt cx="1636850" cy="1864952"/>
            </a:xfrm>
          </p:grpSpPr>
          <p:sp>
            <p:nvSpPr>
              <p:cNvPr id="423" name="Google Shape;1801;p57">
                <a:extLst>
                  <a:ext uri="{FF2B5EF4-FFF2-40B4-BE49-F238E27FC236}">
                    <a16:creationId xmlns:a16="http://schemas.microsoft.com/office/drawing/2014/main" id="{C3766D38-89AE-4361-897A-19FD58E9AC8D}"/>
                  </a:ext>
                </a:extLst>
              </p:cNvPr>
              <p:cNvSpPr/>
              <p:nvPr/>
            </p:nvSpPr>
            <p:spPr>
              <a:xfrm>
                <a:off x="4927511" y="1866260"/>
                <a:ext cx="259561" cy="194702"/>
              </a:xfrm>
              <a:custGeom>
                <a:avLst/>
                <a:gdLst/>
                <a:ahLst/>
                <a:cxnLst/>
                <a:rect l="l" t="t" r="r" b="b"/>
                <a:pathLst>
                  <a:path w="2097" h="1573" extrusionOk="0">
                    <a:moveTo>
                      <a:pt x="1045" y="0"/>
                    </a:moveTo>
                    <a:cubicBezTo>
                      <a:pt x="852" y="0"/>
                      <a:pt x="659" y="73"/>
                      <a:pt x="508" y="218"/>
                    </a:cubicBezTo>
                    <a:cubicBezTo>
                      <a:pt x="0" y="702"/>
                      <a:pt x="327" y="1560"/>
                      <a:pt x="1028" y="1572"/>
                    </a:cubicBezTo>
                    <a:cubicBezTo>
                      <a:pt x="1038" y="1572"/>
                      <a:pt x="1048" y="1572"/>
                      <a:pt x="1057" y="1572"/>
                    </a:cubicBezTo>
                    <a:cubicBezTo>
                      <a:pt x="1739" y="1572"/>
                      <a:pt x="2097" y="755"/>
                      <a:pt x="1620" y="254"/>
                    </a:cubicBezTo>
                    <a:cubicBezTo>
                      <a:pt x="1463" y="85"/>
                      <a:pt x="1254" y="0"/>
                      <a:pt x="1045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4" name="Google Shape;1802;p57">
                <a:extLst>
                  <a:ext uri="{FF2B5EF4-FFF2-40B4-BE49-F238E27FC236}">
                    <a16:creationId xmlns:a16="http://schemas.microsoft.com/office/drawing/2014/main" id="{85CCE1D1-95D3-4C28-A4EC-373C0A3BB375}"/>
                  </a:ext>
                </a:extLst>
              </p:cNvPr>
              <p:cNvSpPr/>
              <p:nvPr/>
            </p:nvSpPr>
            <p:spPr>
              <a:xfrm>
                <a:off x="4993361" y="1685174"/>
                <a:ext cx="196064" cy="288030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2327" extrusionOk="0">
                    <a:moveTo>
                      <a:pt x="1404" y="0"/>
                    </a:moveTo>
                    <a:cubicBezTo>
                      <a:pt x="1353" y="0"/>
                      <a:pt x="1305" y="27"/>
                      <a:pt x="1281" y="74"/>
                    </a:cubicBezTo>
                    <a:lnTo>
                      <a:pt x="49" y="2104"/>
                    </a:lnTo>
                    <a:cubicBezTo>
                      <a:pt x="0" y="2165"/>
                      <a:pt x="24" y="2261"/>
                      <a:pt x="97" y="2310"/>
                    </a:cubicBezTo>
                    <a:cubicBezTo>
                      <a:pt x="120" y="2321"/>
                      <a:pt x="145" y="2327"/>
                      <a:pt x="169" y="2327"/>
                    </a:cubicBezTo>
                    <a:cubicBezTo>
                      <a:pt x="220" y="2327"/>
                      <a:pt x="270" y="2302"/>
                      <a:pt x="302" y="2261"/>
                    </a:cubicBezTo>
                    <a:lnTo>
                      <a:pt x="1535" y="231"/>
                    </a:lnTo>
                    <a:cubicBezTo>
                      <a:pt x="1584" y="158"/>
                      <a:pt x="1559" y="61"/>
                      <a:pt x="1487" y="25"/>
                    </a:cubicBezTo>
                    <a:cubicBezTo>
                      <a:pt x="1461" y="8"/>
                      <a:pt x="1432" y="0"/>
                      <a:pt x="140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5" name="Google Shape;1803;p57">
                <a:extLst>
                  <a:ext uri="{FF2B5EF4-FFF2-40B4-BE49-F238E27FC236}">
                    <a16:creationId xmlns:a16="http://schemas.microsoft.com/office/drawing/2014/main" id="{7E14607C-F267-4ACF-9E8E-A16B6D297E2D}"/>
                  </a:ext>
                </a:extLst>
              </p:cNvPr>
              <p:cNvSpPr/>
              <p:nvPr/>
            </p:nvSpPr>
            <p:spPr>
              <a:xfrm>
                <a:off x="4914019" y="2003901"/>
                <a:ext cx="191608" cy="240995"/>
              </a:xfrm>
              <a:custGeom>
                <a:avLst/>
                <a:gdLst/>
                <a:ahLst/>
                <a:cxnLst/>
                <a:rect l="l" t="t" r="r" b="b"/>
                <a:pathLst>
                  <a:path w="1548" h="1947" extrusionOk="0">
                    <a:moveTo>
                      <a:pt x="774" y="1"/>
                    </a:moveTo>
                    <a:lnTo>
                      <a:pt x="1" y="1560"/>
                    </a:lnTo>
                    <a:lnTo>
                      <a:pt x="907" y="1947"/>
                    </a:lnTo>
                    <a:lnTo>
                      <a:pt x="1548" y="363"/>
                    </a:lnTo>
                    <a:lnTo>
                      <a:pt x="774" y="1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6" name="Google Shape;1804;p57">
                <a:extLst>
                  <a:ext uri="{FF2B5EF4-FFF2-40B4-BE49-F238E27FC236}">
                    <a16:creationId xmlns:a16="http://schemas.microsoft.com/office/drawing/2014/main" id="{CEEDB9C9-B576-43D4-AD3F-D66E3C99E173}"/>
                  </a:ext>
                </a:extLst>
              </p:cNvPr>
              <p:cNvSpPr/>
              <p:nvPr/>
            </p:nvSpPr>
            <p:spPr>
              <a:xfrm>
                <a:off x="4505549" y="1972461"/>
                <a:ext cx="615050" cy="648347"/>
              </a:xfrm>
              <a:custGeom>
                <a:avLst/>
                <a:gdLst/>
                <a:ahLst/>
                <a:cxnLst/>
                <a:rect l="l" t="t" r="r" b="b"/>
                <a:pathLst>
                  <a:path w="4969" h="5238" extrusionOk="0">
                    <a:moveTo>
                      <a:pt x="1" y="1"/>
                    </a:moveTo>
                    <a:lnTo>
                      <a:pt x="1185" y="4328"/>
                    </a:lnTo>
                    <a:lnTo>
                      <a:pt x="1935" y="4981"/>
                    </a:lnTo>
                    <a:cubicBezTo>
                      <a:pt x="2128" y="5155"/>
                      <a:pt x="2365" y="5237"/>
                      <a:pt x="2599" y="5237"/>
                    </a:cubicBezTo>
                    <a:cubicBezTo>
                      <a:pt x="2981" y="5237"/>
                      <a:pt x="3358" y="5019"/>
                      <a:pt x="3530" y="4630"/>
                    </a:cubicBezTo>
                    <a:lnTo>
                      <a:pt x="4969" y="1415"/>
                    </a:lnTo>
                    <a:lnTo>
                      <a:pt x="3409" y="919"/>
                    </a:lnTo>
                    <a:lnTo>
                      <a:pt x="2479" y="3010"/>
                    </a:lnTo>
                    <a:lnTo>
                      <a:pt x="1778" y="1910"/>
                    </a:lnTo>
                    <a:cubicBezTo>
                      <a:pt x="775" y="255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226D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7" name="Google Shape;1805;p57">
                <a:extLst>
                  <a:ext uri="{FF2B5EF4-FFF2-40B4-BE49-F238E27FC236}">
                    <a16:creationId xmlns:a16="http://schemas.microsoft.com/office/drawing/2014/main" id="{388CE40A-ED22-428C-A5E8-5E99AEA6F4D2}"/>
                  </a:ext>
                </a:extLst>
              </p:cNvPr>
              <p:cNvSpPr/>
              <p:nvPr/>
            </p:nvSpPr>
            <p:spPr>
              <a:xfrm>
                <a:off x="4444278" y="1955999"/>
                <a:ext cx="291867" cy="1210544"/>
              </a:xfrm>
              <a:custGeom>
                <a:avLst/>
                <a:gdLst/>
                <a:ahLst/>
                <a:cxnLst/>
                <a:rect l="l" t="t" r="r" b="b"/>
                <a:pathLst>
                  <a:path w="2358" h="9780" extrusionOk="0">
                    <a:moveTo>
                      <a:pt x="49" y="1"/>
                    </a:moveTo>
                    <a:lnTo>
                      <a:pt x="0" y="1161"/>
                    </a:lnTo>
                    <a:lnTo>
                      <a:pt x="907" y="9779"/>
                    </a:lnTo>
                    <a:lnTo>
                      <a:pt x="2357" y="9441"/>
                    </a:lnTo>
                    <a:cubicBezTo>
                      <a:pt x="2357" y="9441"/>
                      <a:pt x="1825" y="4533"/>
                      <a:pt x="1572" y="2261"/>
                    </a:cubicBezTo>
                    <a:cubicBezTo>
                      <a:pt x="1330" y="1"/>
                      <a:pt x="49" y="1"/>
                      <a:pt x="49" y="1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8" name="Google Shape;1806;p57">
                <a:extLst>
                  <a:ext uri="{FF2B5EF4-FFF2-40B4-BE49-F238E27FC236}">
                    <a16:creationId xmlns:a16="http://schemas.microsoft.com/office/drawing/2014/main" id="{2D6BFBD1-D2CA-4967-ACE0-41ACB7BD1D13}"/>
                  </a:ext>
                </a:extLst>
              </p:cNvPr>
              <p:cNvSpPr/>
              <p:nvPr/>
            </p:nvSpPr>
            <p:spPr>
              <a:xfrm>
                <a:off x="4227300" y="1940525"/>
                <a:ext cx="369723" cy="1110403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8200" extrusionOk="0">
                    <a:moveTo>
                      <a:pt x="955" y="1"/>
                    </a:moveTo>
                    <a:cubicBezTo>
                      <a:pt x="367" y="1"/>
                      <a:pt x="37" y="162"/>
                      <a:pt x="37" y="162"/>
                    </a:cubicBezTo>
                    <a:lnTo>
                      <a:pt x="1" y="8188"/>
                    </a:lnTo>
                    <a:lnTo>
                      <a:pt x="2986" y="8200"/>
                    </a:lnTo>
                    <a:cubicBezTo>
                      <a:pt x="2986" y="8200"/>
                      <a:pt x="2757" y="2664"/>
                      <a:pt x="2696" y="1927"/>
                    </a:cubicBezTo>
                    <a:cubicBezTo>
                      <a:pt x="2636" y="1201"/>
                      <a:pt x="2261" y="138"/>
                      <a:pt x="1391" y="29"/>
                    </a:cubicBezTo>
                    <a:cubicBezTo>
                      <a:pt x="1233" y="9"/>
                      <a:pt x="1088" y="1"/>
                      <a:pt x="95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9" name="Google Shape;1807;p57">
                <a:extLst>
                  <a:ext uri="{FF2B5EF4-FFF2-40B4-BE49-F238E27FC236}">
                    <a16:creationId xmlns:a16="http://schemas.microsoft.com/office/drawing/2014/main" id="{7451D581-DA9F-4C83-B80E-994E072351AC}"/>
                  </a:ext>
                </a:extLst>
              </p:cNvPr>
              <p:cNvSpPr/>
              <p:nvPr/>
            </p:nvSpPr>
            <p:spPr>
              <a:xfrm>
                <a:off x="4076160" y="1943993"/>
                <a:ext cx="390642" cy="1280107"/>
              </a:xfrm>
              <a:custGeom>
                <a:avLst/>
                <a:gdLst/>
                <a:ahLst/>
                <a:cxnLst/>
                <a:rect l="l" t="t" r="r" b="b"/>
                <a:pathLst>
                  <a:path w="3156" h="10342" extrusionOk="0">
                    <a:moveTo>
                      <a:pt x="1744" y="1"/>
                    </a:moveTo>
                    <a:cubicBezTo>
                      <a:pt x="1660" y="1"/>
                      <a:pt x="1033" y="32"/>
                      <a:pt x="146" y="920"/>
                    </a:cubicBezTo>
                    <a:cubicBezTo>
                      <a:pt x="86" y="992"/>
                      <a:pt x="49" y="1077"/>
                      <a:pt x="49" y="1173"/>
                    </a:cubicBezTo>
                    <a:lnTo>
                      <a:pt x="1" y="10323"/>
                    </a:lnTo>
                    <a:cubicBezTo>
                      <a:pt x="179" y="10335"/>
                      <a:pt x="358" y="10341"/>
                      <a:pt x="536" y="10341"/>
                    </a:cubicBezTo>
                    <a:cubicBezTo>
                      <a:pt x="1432" y="10341"/>
                      <a:pt x="2319" y="10189"/>
                      <a:pt x="3156" y="9876"/>
                    </a:cubicBezTo>
                    <a:lnTo>
                      <a:pt x="1754" y="1"/>
                    </a:lnTo>
                    <a:cubicBezTo>
                      <a:pt x="1754" y="1"/>
                      <a:pt x="1750" y="1"/>
                      <a:pt x="1744" y="1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30" name="Google Shape;1808;p57">
                <a:extLst>
                  <a:ext uri="{FF2B5EF4-FFF2-40B4-BE49-F238E27FC236}">
                    <a16:creationId xmlns:a16="http://schemas.microsoft.com/office/drawing/2014/main" id="{144CEA9D-EAB8-4810-B238-8EBD7816BBFF}"/>
                  </a:ext>
                </a:extLst>
              </p:cNvPr>
              <p:cNvSpPr/>
              <p:nvPr/>
            </p:nvSpPr>
            <p:spPr>
              <a:xfrm>
                <a:off x="3552575" y="3050932"/>
                <a:ext cx="257333" cy="195445"/>
              </a:xfrm>
              <a:custGeom>
                <a:avLst/>
                <a:gdLst/>
                <a:ahLst/>
                <a:cxnLst/>
                <a:rect l="l" t="t" r="r" b="b"/>
                <a:pathLst>
                  <a:path w="2079" h="1579" extrusionOk="0">
                    <a:moveTo>
                      <a:pt x="1038" y="0"/>
                    </a:moveTo>
                    <a:cubicBezTo>
                      <a:pt x="1019" y="0"/>
                      <a:pt x="999" y="1"/>
                      <a:pt x="980" y="2"/>
                    </a:cubicBezTo>
                    <a:cubicBezTo>
                      <a:pt x="291" y="63"/>
                      <a:pt x="1" y="933"/>
                      <a:pt x="532" y="1392"/>
                    </a:cubicBezTo>
                    <a:cubicBezTo>
                      <a:pt x="679" y="1517"/>
                      <a:pt x="860" y="1579"/>
                      <a:pt x="1042" y="1579"/>
                    </a:cubicBezTo>
                    <a:cubicBezTo>
                      <a:pt x="1263" y="1579"/>
                      <a:pt x="1485" y="1487"/>
                      <a:pt x="1644" y="1308"/>
                    </a:cubicBezTo>
                    <a:cubicBezTo>
                      <a:pt x="2079" y="791"/>
                      <a:pt x="1703" y="0"/>
                      <a:pt x="1038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31" name="Google Shape;1809;p57">
                <a:extLst>
                  <a:ext uri="{FF2B5EF4-FFF2-40B4-BE49-F238E27FC236}">
                    <a16:creationId xmlns:a16="http://schemas.microsoft.com/office/drawing/2014/main" id="{F76775BD-77F7-4E70-833E-A9A25D11EB7D}"/>
                  </a:ext>
                </a:extLst>
              </p:cNvPr>
              <p:cNvSpPr/>
              <p:nvPr/>
            </p:nvSpPr>
            <p:spPr>
              <a:xfrm>
                <a:off x="3625852" y="2867123"/>
                <a:ext cx="193217" cy="223047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1802" extrusionOk="0">
                    <a:moveTo>
                      <a:pt x="472" y="1"/>
                    </a:moveTo>
                    <a:lnTo>
                      <a:pt x="1" y="1632"/>
                    </a:lnTo>
                    <a:lnTo>
                      <a:pt x="847" y="1802"/>
                    </a:lnTo>
                    <a:lnTo>
                      <a:pt x="1560" y="134"/>
                    </a:lnTo>
                    <a:lnTo>
                      <a:pt x="472" y="1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32" name="Google Shape;1810;p57">
                <a:extLst>
                  <a:ext uri="{FF2B5EF4-FFF2-40B4-BE49-F238E27FC236}">
                    <a16:creationId xmlns:a16="http://schemas.microsoft.com/office/drawing/2014/main" id="{9AB5DC6A-E875-4D05-96C1-212EDD33840E}"/>
                  </a:ext>
                </a:extLst>
              </p:cNvPr>
              <p:cNvSpPr/>
              <p:nvPr/>
            </p:nvSpPr>
            <p:spPr>
              <a:xfrm>
                <a:off x="3591442" y="1978526"/>
                <a:ext cx="730287" cy="1044311"/>
              </a:xfrm>
              <a:custGeom>
                <a:avLst/>
                <a:gdLst/>
                <a:ahLst/>
                <a:cxnLst/>
                <a:rect l="l" t="t" r="r" b="b"/>
                <a:pathLst>
                  <a:path w="5900" h="8437" extrusionOk="0">
                    <a:moveTo>
                      <a:pt x="4872" y="0"/>
                    </a:moveTo>
                    <a:cubicBezTo>
                      <a:pt x="4872" y="0"/>
                      <a:pt x="1451" y="2006"/>
                      <a:pt x="1" y="8159"/>
                    </a:cubicBezTo>
                    <a:lnTo>
                      <a:pt x="2044" y="8437"/>
                    </a:lnTo>
                    <a:cubicBezTo>
                      <a:pt x="2044" y="8437"/>
                      <a:pt x="3107" y="4267"/>
                      <a:pt x="5174" y="2562"/>
                    </a:cubicBezTo>
                    <a:cubicBezTo>
                      <a:pt x="5174" y="2562"/>
                      <a:pt x="5899" y="1100"/>
                      <a:pt x="4872" y="0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33" name="Google Shape;1811;p57">
                <a:extLst>
                  <a:ext uri="{FF2B5EF4-FFF2-40B4-BE49-F238E27FC236}">
                    <a16:creationId xmlns:a16="http://schemas.microsoft.com/office/drawing/2014/main" id="{63E83806-6ADB-43E0-B0FB-8DA991D91725}"/>
                  </a:ext>
                </a:extLst>
              </p:cNvPr>
              <p:cNvSpPr/>
              <p:nvPr/>
            </p:nvSpPr>
            <p:spPr>
              <a:xfrm>
                <a:off x="4079254" y="2295644"/>
                <a:ext cx="152618" cy="178116"/>
              </a:xfrm>
              <a:custGeom>
                <a:avLst/>
                <a:gdLst/>
                <a:ahLst/>
                <a:cxnLst/>
                <a:rect l="l" t="t" r="r" b="b"/>
                <a:pathLst>
                  <a:path w="1233" h="1439" fill="none" extrusionOk="0">
                    <a:moveTo>
                      <a:pt x="0" y="1439"/>
                    </a:moveTo>
                    <a:cubicBezTo>
                      <a:pt x="0" y="1439"/>
                      <a:pt x="665" y="327"/>
                      <a:pt x="1233" y="0"/>
                    </a:cubicBezTo>
                  </a:path>
                </a:pathLst>
              </a:custGeom>
              <a:noFill/>
              <a:ln w="2725" cap="flat" cmpd="sng">
                <a:solidFill>
                  <a:srgbClr val="4A24B6"/>
                </a:solidFill>
                <a:prstDash val="solid"/>
                <a:miter lim="12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34" name="Google Shape;1812;p57">
                <a:extLst>
                  <a:ext uri="{FF2B5EF4-FFF2-40B4-BE49-F238E27FC236}">
                    <a16:creationId xmlns:a16="http://schemas.microsoft.com/office/drawing/2014/main" id="{4AFA4526-C06D-4C3C-B0D5-D273229AC2CC}"/>
                  </a:ext>
                </a:extLst>
              </p:cNvPr>
              <p:cNvSpPr/>
              <p:nvPr/>
            </p:nvSpPr>
            <p:spPr>
              <a:xfrm>
                <a:off x="4302180" y="1722679"/>
                <a:ext cx="158683" cy="299294"/>
              </a:xfrm>
              <a:custGeom>
                <a:avLst/>
                <a:gdLst/>
                <a:ahLst/>
                <a:cxnLst/>
                <a:rect l="l" t="t" r="r" b="b"/>
                <a:pathLst>
                  <a:path w="1282" h="2418" extrusionOk="0">
                    <a:moveTo>
                      <a:pt x="0" y="0"/>
                    </a:moveTo>
                    <a:lnTo>
                      <a:pt x="0" y="1777"/>
                    </a:lnTo>
                    <a:cubicBezTo>
                      <a:pt x="0" y="2127"/>
                      <a:pt x="278" y="2418"/>
                      <a:pt x="629" y="2418"/>
                    </a:cubicBezTo>
                    <a:cubicBezTo>
                      <a:pt x="991" y="2418"/>
                      <a:pt x="1269" y="2140"/>
                      <a:pt x="1281" y="1777"/>
                    </a:cubicBezTo>
                    <a:lnTo>
                      <a:pt x="1281" y="0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35" name="Google Shape;1813;p57">
                <a:extLst>
                  <a:ext uri="{FF2B5EF4-FFF2-40B4-BE49-F238E27FC236}">
                    <a16:creationId xmlns:a16="http://schemas.microsoft.com/office/drawing/2014/main" id="{7D5F261D-F8D9-46EE-A32D-C16E1E877373}"/>
                  </a:ext>
                </a:extLst>
              </p:cNvPr>
              <p:cNvSpPr/>
              <p:nvPr/>
            </p:nvSpPr>
            <p:spPr>
              <a:xfrm>
                <a:off x="4296115" y="1734561"/>
                <a:ext cx="163263" cy="205223"/>
              </a:xfrm>
              <a:custGeom>
                <a:avLst/>
                <a:gdLst/>
                <a:ahLst/>
                <a:cxnLst/>
                <a:rect l="l" t="t" r="r" b="b"/>
                <a:pathLst>
                  <a:path w="1319" h="1658" extrusionOk="0">
                    <a:moveTo>
                      <a:pt x="1" y="1"/>
                    </a:moveTo>
                    <a:cubicBezTo>
                      <a:pt x="1" y="1"/>
                      <a:pt x="144" y="1657"/>
                      <a:pt x="1293" y="1657"/>
                    </a:cubicBezTo>
                    <a:cubicBezTo>
                      <a:pt x="1302" y="1657"/>
                      <a:pt x="1310" y="1657"/>
                      <a:pt x="1318" y="1657"/>
                    </a:cubicBezTo>
                    <a:lnTo>
                      <a:pt x="1318" y="73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B1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36" name="Google Shape;1814;p57">
                <a:extLst>
                  <a:ext uri="{FF2B5EF4-FFF2-40B4-BE49-F238E27FC236}">
                    <a16:creationId xmlns:a16="http://schemas.microsoft.com/office/drawing/2014/main" id="{F40A33CA-3AFE-4106-ABDA-B44BCFD653A4}"/>
                  </a:ext>
                </a:extLst>
              </p:cNvPr>
              <p:cNvSpPr/>
              <p:nvPr/>
            </p:nvSpPr>
            <p:spPr>
              <a:xfrm>
                <a:off x="4546024" y="1489235"/>
                <a:ext cx="151132" cy="179725"/>
              </a:xfrm>
              <a:custGeom>
                <a:avLst/>
                <a:gdLst/>
                <a:ahLst/>
                <a:cxnLst/>
                <a:rect l="l" t="t" r="r" b="b"/>
                <a:pathLst>
                  <a:path w="1221" h="1452" extrusionOk="0">
                    <a:moveTo>
                      <a:pt x="0" y="1"/>
                    </a:moveTo>
                    <a:lnTo>
                      <a:pt x="0" y="690"/>
                    </a:lnTo>
                    <a:lnTo>
                      <a:pt x="218" y="1451"/>
                    </a:lnTo>
                    <a:cubicBezTo>
                      <a:pt x="1221" y="206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37" name="Google Shape;1815;p57">
                <a:extLst>
                  <a:ext uri="{FF2B5EF4-FFF2-40B4-BE49-F238E27FC236}">
                    <a16:creationId xmlns:a16="http://schemas.microsoft.com/office/drawing/2014/main" id="{FD9B7206-0E5C-48A0-B726-75BF69288132}"/>
                  </a:ext>
                </a:extLst>
              </p:cNvPr>
              <p:cNvSpPr/>
              <p:nvPr/>
            </p:nvSpPr>
            <p:spPr>
              <a:xfrm>
                <a:off x="4278167" y="1516219"/>
                <a:ext cx="308330" cy="371085"/>
              </a:xfrm>
              <a:custGeom>
                <a:avLst/>
                <a:gdLst/>
                <a:ahLst/>
                <a:cxnLst/>
                <a:rect l="l" t="t" r="r" b="b"/>
                <a:pathLst>
                  <a:path w="2491" h="2998" extrusionOk="0">
                    <a:moveTo>
                      <a:pt x="545" y="0"/>
                    </a:moveTo>
                    <a:cubicBezTo>
                      <a:pt x="242" y="0"/>
                      <a:pt x="1" y="242"/>
                      <a:pt x="1" y="544"/>
                    </a:cubicBezTo>
                    <a:lnTo>
                      <a:pt x="1" y="1717"/>
                    </a:lnTo>
                    <a:cubicBezTo>
                      <a:pt x="1" y="2393"/>
                      <a:pt x="665" y="2998"/>
                      <a:pt x="1246" y="2998"/>
                    </a:cubicBezTo>
                    <a:cubicBezTo>
                      <a:pt x="1935" y="2998"/>
                      <a:pt x="2491" y="2587"/>
                      <a:pt x="2491" y="1910"/>
                    </a:cubicBezTo>
                    <a:lnTo>
                      <a:pt x="2491" y="544"/>
                    </a:lnTo>
                    <a:cubicBezTo>
                      <a:pt x="2491" y="242"/>
                      <a:pt x="2249" y="0"/>
                      <a:pt x="1947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38" name="Google Shape;1816;p57">
                <a:extLst>
                  <a:ext uri="{FF2B5EF4-FFF2-40B4-BE49-F238E27FC236}">
                    <a16:creationId xmlns:a16="http://schemas.microsoft.com/office/drawing/2014/main" id="{2FE26D8C-664B-41C7-8F51-3374F89351FC}"/>
                  </a:ext>
                </a:extLst>
              </p:cNvPr>
              <p:cNvSpPr/>
              <p:nvPr/>
            </p:nvSpPr>
            <p:spPr>
              <a:xfrm>
                <a:off x="4197463" y="1515476"/>
                <a:ext cx="179601" cy="154969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1252" extrusionOk="0">
                    <a:moveTo>
                      <a:pt x="432" y="1"/>
                    </a:moveTo>
                    <a:cubicBezTo>
                      <a:pt x="313" y="1"/>
                      <a:pt x="207" y="59"/>
                      <a:pt x="145" y="151"/>
                    </a:cubicBezTo>
                    <a:cubicBezTo>
                      <a:pt x="0" y="357"/>
                      <a:pt x="363" y="1251"/>
                      <a:pt x="363" y="1251"/>
                    </a:cubicBezTo>
                    <a:lnTo>
                      <a:pt x="858" y="1251"/>
                    </a:lnTo>
                    <a:cubicBezTo>
                      <a:pt x="1293" y="1009"/>
                      <a:pt x="1450" y="441"/>
                      <a:pt x="1197" y="6"/>
                    </a:cubicBezTo>
                    <a:lnTo>
                      <a:pt x="496" y="6"/>
                    </a:lnTo>
                    <a:cubicBezTo>
                      <a:pt x="474" y="3"/>
                      <a:pt x="453" y="1"/>
                      <a:pt x="432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39" name="Google Shape;1817;p57">
                <a:extLst>
                  <a:ext uri="{FF2B5EF4-FFF2-40B4-BE49-F238E27FC236}">
                    <a16:creationId xmlns:a16="http://schemas.microsoft.com/office/drawing/2014/main" id="{231F3E9D-2C46-48AA-8645-8D440F16B6AF}"/>
                  </a:ext>
                </a:extLst>
              </p:cNvPr>
              <p:cNvSpPr/>
              <p:nvPr/>
            </p:nvSpPr>
            <p:spPr>
              <a:xfrm>
                <a:off x="4209346" y="1634426"/>
                <a:ext cx="110905" cy="110781"/>
              </a:xfrm>
              <a:custGeom>
                <a:avLst/>
                <a:gdLst/>
                <a:ahLst/>
                <a:cxnLst/>
                <a:rect l="l" t="t" r="r" b="b"/>
                <a:pathLst>
                  <a:path w="896" h="895" extrusionOk="0">
                    <a:moveTo>
                      <a:pt x="448" y="0"/>
                    </a:moveTo>
                    <a:cubicBezTo>
                      <a:pt x="206" y="0"/>
                      <a:pt x="1" y="206"/>
                      <a:pt x="1" y="447"/>
                    </a:cubicBezTo>
                    <a:cubicBezTo>
                      <a:pt x="1" y="689"/>
                      <a:pt x="206" y="895"/>
                      <a:pt x="448" y="895"/>
                    </a:cubicBezTo>
                    <a:cubicBezTo>
                      <a:pt x="702" y="895"/>
                      <a:pt x="895" y="689"/>
                      <a:pt x="895" y="447"/>
                    </a:cubicBezTo>
                    <a:cubicBezTo>
                      <a:pt x="895" y="206"/>
                      <a:pt x="702" y="0"/>
                      <a:pt x="448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40" name="Google Shape;1818;p57">
                <a:extLst>
                  <a:ext uri="{FF2B5EF4-FFF2-40B4-BE49-F238E27FC236}">
                    <a16:creationId xmlns:a16="http://schemas.microsoft.com/office/drawing/2014/main" id="{3CFAAE78-1472-40C1-9A51-B0309E2AC303}"/>
                  </a:ext>
                </a:extLst>
              </p:cNvPr>
              <p:cNvSpPr/>
              <p:nvPr/>
            </p:nvSpPr>
            <p:spPr>
              <a:xfrm>
                <a:off x="4168994" y="1381425"/>
                <a:ext cx="458719" cy="190246"/>
              </a:xfrm>
              <a:custGeom>
                <a:avLst/>
                <a:gdLst/>
                <a:ahLst/>
                <a:cxnLst/>
                <a:rect l="l" t="t" r="r" b="b"/>
                <a:pathLst>
                  <a:path w="3706" h="1537" extrusionOk="0">
                    <a:moveTo>
                      <a:pt x="1257" y="1"/>
                    </a:moveTo>
                    <a:cubicBezTo>
                      <a:pt x="929" y="1"/>
                      <a:pt x="639" y="239"/>
                      <a:pt x="568" y="569"/>
                    </a:cubicBezTo>
                    <a:cubicBezTo>
                      <a:pt x="0" y="654"/>
                      <a:pt x="37" y="1488"/>
                      <a:pt x="617" y="1536"/>
                    </a:cubicBezTo>
                    <a:cubicBezTo>
                      <a:pt x="798" y="1524"/>
                      <a:pt x="955" y="1416"/>
                      <a:pt x="1028" y="1246"/>
                    </a:cubicBezTo>
                    <a:cubicBezTo>
                      <a:pt x="1112" y="1283"/>
                      <a:pt x="1197" y="1295"/>
                      <a:pt x="1282" y="1295"/>
                    </a:cubicBezTo>
                    <a:cubicBezTo>
                      <a:pt x="1366" y="1295"/>
                      <a:pt x="1463" y="1283"/>
                      <a:pt x="1547" y="1246"/>
                    </a:cubicBezTo>
                    <a:cubicBezTo>
                      <a:pt x="1720" y="1262"/>
                      <a:pt x="1993" y="1278"/>
                      <a:pt x="2286" y="1278"/>
                    </a:cubicBezTo>
                    <a:cubicBezTo>
                      <a:pt x="2916" y="1278"/>
                      <a:pt x="3642" y="1202"/>
                      <a:pt x="3675" y="872"/>
                    </a:cubicBezTo>
                    <a:cubicBezTo>
                      <a:pt x="3705" y="424"/>
                      <a:pt x="3342" y="71"/>
                      <a:pt x="2931" y="71"/>
                    </a:cubicBezTo>
                    <a:cubicBezTo>
                      <a:pt x="2853" y="71"/>
                      <a:pt x="2774" y="83"/>
                      <a:pt x="2696" y="110"/>
                    </a:cubicBezTo>
                    <a:cubicBezTo>
                      <a:pt x="2519" y="151"/>
                      <a:pt x="2339" y="171"/>
                      <a:pt x="2159" y="171"/>
                    </a:cubicBezTo>
                    <a:cubicBezTo>
                      <a:pt x="1859" y="171"/>
                      <a:pt x="1561" y="115"/>
                      <a:pt x="1282" y="1"/>
                    </a:cubicBezTo>
                    <a:cubicBezTo>
                      <a:pt x="1273" y="1"/>
                      <a:pt x="1265" y="1"/>
                      <a:pt x="1257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41" name="Google Shape;1819;p57">
                <a:extLst>
                  <a:ext uri="{FF2B5EF4-FFF2-40B4-BE49-F238E27FC236}">
                    <a16:creationId xmlns:a16="http://schemas.microsoft.com/office/drawing/2014/main" id="{A1B1A6AA-02B6-41A9-8375-24341246A3B8}"/>
                  </a:ext>
                </a:extLst>
              </p:cNvPr>
              <p:cNvSpPr/>
              <p:nvPr/>
            </p:nvSpPr>
            <p:spPr>
              <a:xfrm>
                <a:off x="4258734" y="1516219"/>
                <a:ext cx="332219" cy="377150"/>
              </a:xfrm>
              <a:custGeom>
                <a:avLst/>
                <a:gdLst/>
                <a:ahLst/>
                <a:cxnLst/>
                <a:rect l="l" t="t" r="r" b="b"/>
                <a:pathLst>
                  <a:path w="2684" h="3047" extrusionOk="0">
                    <a:moveTo>
                      <a:pt x="1" y="0"/>
                    </a:moveTo>
                    <a:lnTo>
                      <a:pt x="115" y="139"/>
                    </a:lnTo>
                    <a:lnTo>
                      <a:pt x="115" y="139"/>
                    </a:lnTo>
                    <a:cubicBezTo>
                      <a:pt x="51" y="45"/>
                      <a:pt x="1" y="0"/>
                      <a:pt x="1" y="0"/>
                    </a:cubicBezTo>
                    <a:close/>
                    <a:moveTo>
                      <a:pt x="115" y="139"/>
                    </a:moveTo>
                    <a:cubicBezTo>
                      <a:pt x="266" y="359"/>
                      <a:pt x="495" y="848"/>
                      <a:pt x="351" y="1668"/>
                    </a:cubicBezTo>
                    <a:cubicBezTo>
                      <a:pt x="158" y="2841"/>
                      <a:pt x="895" y="3046"/>
                      <a:pt x="1632" y="3046"/>
                    </a:cubicBezTo>
                    <a:cubicBezTo>
                      <a:pt x="2575" y="3046"/>
                      <a:pt x="2684" y="2079"/>
                      <a:pt x="2684" y="2079"/>
                    </a:cubicBezTo>
                    <a:cubicBezTo>
                      <a:pt x="2684" y="2079"/>
                      <a:pt x="2606" y="1815"/>
                      <a:pt x="2052" y="1815"/>
                    </a:cubicBezTo>
                    <a:cubicBezTo>
                      <a:pt x="1991" y="1815"/>
                      <a:pt x="1924" y="1818"/>
                      <a:pt x="1850" y="1825"/>
                    </a:cubicBezTo>
                    <a:cubicBezTo>
                      <a:pt x="1344" y="1884"/>
                      <a:pt x="1091" y="2049"/>
                      <a:pt x="919" y="2049"/>
                    </a:cubicBezTo>
                    <a:cubicBezTo>
                      <a:pt x="844" y="2049"/>
                      <a:pt x="784" y="2018"/>
                      <a:pt x="726" y="1934"/>
                    </a:cubicBezTo>
                    <a:cubicBezTo>
                      <a:pt x="544" y="1668"/>
                      <a:pt x="629" y="762"/>
                      <a:pt x="629" y="762"/>
                    </a:cubicBezTo>
                    <a:lnTo>
                      <a:pt x="115" y="139"/>
                    </a:ln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Bocadillo: rectángulo con esquinas redondeadas 5">
            <a:extLst>
              <a:ext uri="{FF2B5EF4-FFF2-40B4-BE49-F238E27FC236}">
                <a16:creationId xmlns:a16="http://schemas.microsoft.com/office/drawing/2014/main" id="{A799A1BD-489B-4771-9026-B82E98D279DA}"/>
              </a:ext>
            </a:extLst>
          </p:cNvPr>
          <p:cNvSpPr/>
          <p:nvPr/>
        </p:nvSpPr>
        <p:spPr>
          <a:xfrm>
            <a:off x="3032413" y="1289129"/>
            <a:ext cx="1831281" cy="1141881"/>
          </a:xfrm>
          <a:custGeom>
            <a:avLst/>
            <a:gdLst>
              <a:gd name="connsiteX0" fmla="*/ 0 w 1720323"/>
              <a:gd name="connsiteY0" fmla="*/ 245777 h 1474632"/>
              <a:gd name="connsiteX1" fmla="*/ 245777 w 1720323"/>
              <a:gd name="connsiteY1" fmla="*/ 0 h 1474632"/>
              <a:gd name="connsiteX2" fmla="*/ 1003522 w 1720323"/>
              <a:gd name="connsiteY2" fmla="*/ 0 h 1474632"/>
              <a:gd name="connsiteX3" fmla="*/ 1003522 w 1720323"/>
              <a:gd name="connsiteY3" fmla="*/ 0 h 1474632"/>
              <a:gd name="connsiteX4" fmla="*/ 1433603 w 1720323"/>
              <a:gd name="connsiteY4" fmla="*/ 0 h 1474632"/>
              <a:gd name="connsiteX5" fmla="*/ 1474546 w 1720323"/>
              <a:gd name="connsiteY5" fmla="*/ 0 h 1474632"/>
              <a:gd name="connsiteX6" fmla="*/ 1720323 w 1720323"/>
              <a:gd name="connsiteY6" fmla="*/ 245777 h 1474632"/>
              <a:gd name="connsiteX7" fmla="*/ 1720323 w 1720323"/>
              <a:gd name="connsiteY7" fmla="*/ 860202 h 1474632"/>
              <a:gd name="connsiteX8" fmla="*/ 1720323 w 1720323"/>
              <a:gd name="connsiteY8" fmla="*/ 860202 h 1474632"/>
              <a:gd name="connsiteX9" fmla="*/ 1720323 w 1720323"/>
              <a:gd name="connsiteY9" fmla="*/ 1228860 h 1474632"/>
              <a:gd name="connsiteX10" fmla="*/ 1720323 w 1720323"/>
              <a:gd name="connsiteY10" fmla="*/ 1228855 h 1474632"/>
              <a:gd name="connsiteX11" fmla="*/ 1474546 w 1720323"/>
              <a:gd name="connsiteY11" fmla="*/ 1474632 h 1474632"/>
              <a:gd name="connsiteX12" fmla="*/ 1433603 w 1720323"/>
              <a:gd name="connsiteY12" fmla="*/ 1474632 h 1474632"/>
              <a:gd name="connsiteX13" fmla="*/ 863723 w 1720323"/>
              <a:gd name="connsiteY13" fmla="*/ 1687539 h 1474632"/>
              <a:gd name="connsiteX14" fmla="*/ 1003522 w 1720323"/>
              <a:gd name="connsiteY14" fmla="*/ 1474632 h 1474632"/>
              <a:gd name="connsiteX15" fmla="*/ 245777 w 1720323"/>
              <a:gd name="connsiteY15" fmla="*/ 1474632 h 1474632"/>
              <a:gd name="connsiteX16" fmla="*/ 0 w 1720323"/>
              <a:gd name="connsiteY16" fmla="*/ 1228855 h 1474632"/>
              <a:gd name="connsiteX17" fmla="*/ 0 w 1720323"/>
              <a:gd name="connsiteY17" fmla="*/ 1228860 h 1474632"/>
              <a:gd name="connsiteX18" fmla="*/ 0 w 1720323"/>
              <a:gd name="connsiteY18" fmla="*/ 860202 h 1474632"/>
              <a:gd name="connsiteX19" fmla="*/ 0 w 1720323"/>
              <a:gd name="connsiteY19" fmla="*/ 860202 h 1474632"/>
              <a:gd name="connsiteX20" fmla="*/ 0 w 1720323"/>
              <a:gd name="connsiteY20" fmla="*/ 245777 h 1474632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433603 w 1720323"/>
              <a:gd name="connsiteY12" fmla="*/ 1474632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194825 w 1720323"/>
              <a:gd name="connsiteY12" fmla="*/ 1479671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7376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6233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55302 w 1720323"/>
              <a:gd name="connsiteY15" fmla="*/ 1484157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20323" h="1708271">
                <a:moveTo>
                  <a:pt x="0" y="245777"/>
                </a:moveTo>
                <a:cubicBezTo>
                  <a:pt x="0" y="110038"/>
                  <a:pt x="110038" y="0"/>
                  <a:pt x="245777" y="0"/>
                </a:cubicBezTo>
                <a:lnTo>
                  <a:pt x="1003522" y="0"/>
                </a:lnTo>
                <a:lnTo>
                  <a:pt x="1003522" y="0"/>
                </a:lnTo>
                <a:lnTo>
                  <a:pt x="1433603" y="0"/>
                </a:lnTo>
                <a:lnTo>
                  <a:pt x="1474546" y="0"/>
                </a:lnTo>
                <a:cubicBezTo>
                  <a:pt x="1610285" y="0"/>
                  <a:pt x="1720323" y="110038"/>
                  <a:pt x="1720323" y="245777"/>
                </a:cubicBezTo>
                <a:lnTo>
                  <a:pt x="1720323" y="860202"/>
                </a:lnTo>
                <a:lnTo>
                  <a:pt x="1720323" y="860202"/>
                </a:lnTo>
                <a:lnTo>
                  <a:pt x="1720323" y="1228860"/>
                </a:lnTo>
                <a:lnTo>
                  <a:pt x="1720323" y="1228855"/>
                </a:lnTo>
                <a:cubicBezTo>
                  <a:pt x="1720323" y="1364594"/>
                  <a:pt x="1610285" y="1474632"/>
                  <a:pt x="1474546" y="1474632"/>
                </a:cubicBezTo>
                <a:lnTo>
                  <a:pt x="1194825" y="1479671"/>
                </a:lnTo>
                <a:lnTo>
                  <a:pt x="880500" y="1708271"/>
                </a:lnTo>
                <a:lnTo>
                  <a:pt x="556650" y="1489196"/>
                </a:lnTo>
                <a:cubicBezTo>
                  <a:pt x="304068" y="1489196"/>
                  <a:pt x="507884" y="1484157"/>
                  <a:pt x="255302" y="1484157"/>
                </a:cubicBezTo>
                <a:cubicBezTo>
                  <a:pt x="119563" y="1484157"/>
                  <a:pt x="0" y="1364594"/>
                  <a:pt x="0" y="1228855"/>
                </a:cubicBezTo>
                <a:lnTo>
                  <a:pt x="0" y="1228860"/>
                </a:lnTo>
                <a:lnTo>
                  <a:pt x="0" y="860202"/>
                </a:lnTo>
                <a:lnTo>
                  <a:pt x="0" y="860202"/>
                </a:lnTo>
                <a:lnTo>
                  <a:pt x="0" y="245777"/>
                </a:lnTo>
                <a:close/>
              </a:path>
            </a:pathLst>
          </a:custGeom>
          <a:solidFill>
            <a:srgbClr val="92D050"/>
          </a:solidFill>
          <a:ln w="38100" cap="flat" cmpd="sng" algn="ctr">
            <a:solidFill>
              <a:srgbClr val="5F9127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>
              <a:solidFill>
                <a:srgbClr val="F78609"/>
              </a:solidFill>
            </a:endParaRPr>
          </a:p>
        </p:txBody>
      </p:sp>
      <p:sp>
        <p:nvSpPr>
          <p:cNvPr id="6" name="Bocadillo: rectángulo con esquinas redondeadas 5">
            <a:extLst>
              <a:ext uri="{FF2B5EF4-FFF2-40B4-BE49-F238E27FC236}">
                <a16:creationId xmlns:a16="http://schemas.microsoft.com/office/drawing/2014/main" id="{C3DCA388-E68B-42AD-8D28-AA243ABEF5F3}"/>
              </a:ext>
            </a:extLst>
          </p:cNvPr>
          <p:cNvSpPr/>
          <p:nvPr/>
        </p:nvSpPr>
        <p:spPr>
          <a:xfrm>
            <a:off x="6051965" y="1289129"/>
            <a:ext cx="1831281" cy="1141881"/>
          </a:xfrm>
          <a:custGeom>
            <a:avLst/>
            <a:gdLst>
              <a:gd name="connsiteX0" fmla="*/ 0 w 1720323"/>
              <a:gd name="connsiteY0" fmla="*/ 245777 h 1474632"/>
              <a:gd name="connsiteX1" fmla="*/ 245777 w 1720323"/>
              <a:gd name="connsiteY1" fmla="*/ 0 h 1474632"/>
              <a:gd name="connsiteX2" fmla="*/ 1003522 w 1720323"/>
              <a:gd name="connsiteY2" fmla="*/ 0 h 1474632"/>
              <a:gd name="connsiteX3" fmla="*/ 1003522 w 1720323"/>
              <a:gd name="connsiteY3" fmla="*/ 0 h 1474632"/>
              <a:gd name="connsiteX4" fmla="*/ 1433603 w 1720323"/>
              <a:gd name="connsiteY4" fmla="*/ 0 h 1474632"/>
              <a:gd name="connsiteX5" fmla="*/ 1474546 w 1720323"/>
              <a:gd name="connsiteY5" fmla="*/ 0 h 1474632"/>
              <a:gd name="connsiteX6" fmla="*/ 1720323 w 1720323"/>
              <a:gd name="connsiteY6" fmla="*/ 245777 h 1474632"/>
              <a:gd name="connsiteX7" fmla="*/ 1720323 w 1720323"/>
              <a:gd name="connsiteY7" fmla="*/ 860202 h 1474632"/>
              <a:gd name="connsiteX8" fmla="*/ 1720323 w 1720323"/>
              <a:gd name="connsiteY8" fmla="*/ 860202 h 1474632"/>
              <a:gd name="connsiteX9" fmla="*/ 1720323 w 1720323"/>
              <a:gd name="connsiteY9" fmla="*/ 1228860 h 1474632"/>
              <a:gd name="connsiteX10" fmla="*/ 1720323 w 1720323"/>
              <a:gd name="connsiteY10" fmla="*/ 1228855 h 1474632"/>
              <a:gd name="connsiteX11" fmla="*/ 1474546 w 1720323"/>
              <a:gd name="connsiteY11" fmla="*/ 1474632 h 1474632"/>
              <a:gd name="connsiteX12" fmla="*/ 1433603 w 1720323"/>
              <a:gd name="connsiteY12" fmla="*/ 1474632 h 1474632"/>
              <a:gd name="connsiteX13" fmla="*/ 863723 w 1720323"/>
              <a:gd name="connsiteY13" fmla="*/ 1687539 h 1474632"/>
              <a:gd name="connsiteX14" fmla="*/ 1003522 w 1720323"/>
              <a:gd name="connsiteY14" fmla="*/ 1474632 h 1474632"/>
              <a:gd name="connsiteX15" fmla="*/ 245777 w 1720323"/>
              <a:gd name="connsiteY15" fmla="*/ 1474632 h 1474632"/>
              <a:gd name="connsiteX16" fmla="*/ 0 w 1720323"/>
              <a:gd name="connsiteY16" fmla="*/ 1228855 h 1474632"/>
              <a:gd name="connsiteX17" fmla="*/ 0 w 1720323"/>
              <a:gd name="connsiteY17" fmla="*/ 1228860 h 1474632"/>
              <a:gd name="connsiteX18" fmla="*/ 0 w 1720323"/>
              <a:gd name="connsiteY18" fmla="*/ 860202 h 1474632"/>
              <a:gd name="connsiteX19" fmla="*/ 0 w 1720323"/>
              <a:gd name="connsiteY19" fmla="*/ 860202 h 1474632"/>
              <a:gd name="connsiteX20" fmla="*/ 0 w 1720323"/>
              <a:gd name="connsiteY20" fmla="*/ 245777 h 1474632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433603 w 1720323"/>
              <a:gd name="connsiteY12" fmla="*/ 1474632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194825 w 1720323"/>
              <a:gd name="connsiteY12" fmla="*/ 1479671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7376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6233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55302 w 1720323"/>
              <a:gd name="connsiteY15" fmla="*/ 1484157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20323" h="1708271">
                <a:moveTo>
                  <a:pt x="0" y="245777"/>
                </a:moveTo>
                <a:cubicBezTo>
                  <a:pt x="0" y="110038"/>
                  <a:pt x="110038" y="0"/>
                  <a:pt x="245777" y="0"/>
                </a:cubicBezTo>
                <a:lnTo>
                  <a:pt x="1003522" y="0"/>
                </a:lnTo>
                <a:lnTo>
                  <a:pt x="1003522" y="0"/>
                </a:lnTo>
                <a:lnTo>
                  <a:pt x="1433603" y="0"/>
                </a:lnTo>
                <a:lnTo>
                  <a:pt x="1474546" y="0"/>
                </a:lnTo>
                <a:cubicBezTo>
                  <a:pt x="1610285" y="0"/>
                  <a:pt x="1720323" y="110038"/>
                  <a:pt x="1720323" y="245777"/>
                </a:cubicBezTo>
                <a:lnTo>
                  <a:pt x="1720323" y="860202"/>
                </a:lnTo>
                <a:lnTo>
                  <a:pt x="1720323" y="860202"/>
                </a:lnTo>
                <a:lnTo>
                  <a:pt x="1720323" y="1228860"/>
                </a:lnTo>
                <a:lnTo>
                  <a:pt x="1720323" y="1228855"/>
                </a:lnTo>
                <a:cubicBezTo>
                  <a:pt x="1720323" y="1364594"/>
                  <a:pt x="1610285" y="1474632"/>
                  <a:pt x="1474546" y="1474632"/>
                </a:cubicBezTo>
                <a:lnTo>
                  <a:pt x="1194825" y="1479671"/>
                </a:lnTo>
                <a:lnTo>
                  <a:pt x="880500" y="1708271"/>
                </a:lnTo>
                <a:lnTo>
                  <a:pt x="556650" y="1489196"/>
                </a:lnTo>
                <a:cubicBezTo>
                  <a:pt x="304068" y="1489196"/>
                  <a:pt x="507884" y="1484157"/>
                  <a:pt x="255302" y="1484157"/>
                </a:cubicBezTo>
                <a:cubicBezTo>
                  <a:pt x="119563" y="1484157"/>
                  <a:pt x="0" y="1364594"/>
                  <a:pt x="0" y="1228855"/>
                </a:cubicBezTo>
                <a:lnTo>
                  <a:pt x="0" y="1228860"/>
                </a:lnTo>
                <a:lnTo>
                  <a:pt x="0" y="860202"/>
                </a:lnTo>
                <a:lnTo>
                  <a:pt x="0" y="860202"/>
                </a:lnTo>
                <a:lnTo>
                  <a:pt x="0" y="245777"/>
                </a:lnTo>
                <a:close/>
              </a:path>
            </a:pathLst>
          </a:custGeom>
          <a:solidFill>
            <a:srgbClr val="F89B34"/>
          </a:solidFill>
          <a:ln w="38100" cap="flat" cmpd="sng" algn="ctr">
            <a:solidFill>
              <a:srgbClr val="F7860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>
              <a:solidFill>
                <a:srgbClr val="F78609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280BF24-E265-4A0D-86E2-265FE609FDF1}"/>
              </a:ext>
            </a:extLst>
          </p:cNvPr>
          <p:cNvSpPr txBox="1"/>
          <p:nvPr/>
        </p:nvSpPr>
        <p:spPr>
          <a:xfrm>
            <a:off x="234074" y="220339"/>
            <a:ext cx="571631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>
              <a:buSzPts val="1400"/>
              <a:buNone/>
              <a:defRPr sz="2400" kern="1200" spc="-5">
                <a:solidFill>
                  <a:srgbClr val="002060"/>
                </a:solidFill>
                <a:latin typeface="Impact" panose="020B0806030902050204" pitchFamily="34" charset="0"/>
                <a:ea typeface="Work Sans Light"/>
                <a:sym typeface="Work Sans Light"/>
              </a:defRPr>
            </a:lvl1pPr>
            <a:lvl2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s-CO" dirty="0"/>
              <a:t>ESTADO DE LA GESTIÓN</a:t>
            </a:r>
          </a:p>
        </p:txBody>
      </p:sp>
      <p:sp>
        <p:nvSpPr>
          <p:cNvPr id="13" name="Google Shape;2288;p46">
            <a:extLst>
              <a:ext uri="{FF2B5EF4-FFF2-40B4-BE49-F238E27FC236}">
                <a16:creationId xmlns:a16="http://schemas.microsoft.com/office/drawing/2014/main" id="{C4D9BC4C-A804-4863-9866-A50293AA8746}"/>
              </a:ext>
            </a:extLst>
          </p:cNvPr>
          <p:cNvSpPr txBox="1">
            <a:spLocks/>
          </p:cNvSpPr>
          <p:nvPr/>
        </p:nvSpPr>
        <p:spPr>
          <a:xfrm>
            <a:off x="2750250" y="2913124"/>
            <a:ext cx="2407925" cy="142252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s-MX" dirty="0">
                <a:sym typeface="Josefin Sans"/>
              </a:rPr>
              <a:t>Se agotó la debida diligencia al interior de la entidad para la atención de las denuncias presentadas y se comunicó a los quejosos las conclusiones de las mismas, así como el cierre del caso.</a:t>
            </a:r>
            <a:endParaRPr lang="en-US" dirty="0">
              <a:sym typeface="Josefin Sans"/>
            </a:endParaRPr>
          </a:p>
        </p:txBody>
      </p:sp>
      <p:sp>
        <p:nvSpPr>
          <p:cNvPr id="15" name="Google Shape;2290;p46">
            <a:extLst>
              <a:ext uri="{FF2B5EF4-FFF2-40B4-BE49-F238E27FC236}">
                <a16:creationId xmlns:a16="http://schemas.microsoft.com/office/drawing/2014/main" id="{6DA67F19-F090-4E29-95AA-D179AA1E6506}"/>
              </a:ext>
            </a:extLst>
          </p:cNvPr>
          <p:cNvSpPr txBox="1">
            <a:spLocks/>
          </p:cNvSpPr>
          <p:nvPr/>
        </p:nvSpPr>
        <p:spPr>
          <a:xfrm>
            <a:off x="5526852" y="2916146"/>
            <a:ext cx="2914871" cy="126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marL="914400" marR="0" lvl="1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L="1371600" marR="0" lvl="2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L="1828800" marR="0" lvl="3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L="2286000" marR="0" lvl="4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L="2743200" marR="0" lvl="5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L="3200400" marR="0" lvl="6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L="3657600" marR="0" lvl="7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L="4114800" marR="0" lvl="8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0" lvl="0" indent="0" algn="just">
              <a:buClr>
                <a:srgbClr val="263238"/>
              </a:buClr>
            </a:pPr>
            <a:r>
              <a:rPr lang="es-MX" sz="1300" dirty="0">
                <a:solidFill>
                  <a:srgbClr val="263238"/>
                </a:solidFill>
                <a:latin typeface="+mn-lt"/>
                <a:sym typeface="Arial"/>
              </a:rPr>
              <a:t>Se adelanta la atención de éstas, con interacción de los equipos de supervisión, así como de las Concesiones e Interventorías, a fin de obtener los insumos que permitan adelantar los análisis y considerar las consecuencias y/o resolución de los casos.</a:t>
            </a: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263238"/>
              </a:solidFill>
              <a:effectLst/>
              <a:uLnTx/>
              <a:uFillTx/>
              <a:latin typeface="+mn-lt"/>
              <a:sym typeface="Josefin Sans"/>
            </a:endParaRPr>
          </a:p>
        </p:txBody>
      </p:sp>
      <p:sp>
        <p:nvSpPr>
          <p:cNvPr id="86" name="Google Shape;1472;p47">
            <a:extLst>
              <a:ext uri="{FF2B5EF4-FFF2-40B4-BE49-F238E27FC236}">
                <a16:creationId xmlns:a16="http://schemas.microsoft.com/office/drawing/2014/main" id="{4E4CC64E-5CE2-4C9E-80B9-8318587095DD}"/>
              </a:ext>
            </a:extLst>
          </p:cNvPr>
          <p:cNvSpPr txBox="1">
            <a:spLocks/>
          </p:cNvSpPr>
          <p:nvPr/>
        </p:nvSpPr>
        <p:spPr>
          <a:xfrm>
            <a:off x="3086055" y="2548751"/>
            <a:ext cx="18957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Impact"/>
              <a:buNone/>
              <a:defRPr sz="3600" b="1" i="0" u="none" strike="noStrike" cap="non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lang="es-CO" sz="1800" b="0" dirty="0">
                <a:solidFill>
                  <a:schemeClr val="tx1"/>
                </a:solidFill>
                <a:latin typeface="Impact" panose="020B0806030902050204" pitchFamily="34" charset="0"/>
              </a:rPr>
              <a:t>820 denuncias</a:t>
            </a:r>
            <a:endParaRPr kumimoji="0" lang="es-CO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mpact" panose="020B0806030902050204" pitchFamily="34" charset="0"/>
              <a:sym typeface="Impact"/>
            </a:endParaRPr>
          </a:p>
        </p:txBody>
      </p:sp>
      <p:sp>
        <p:nvSpPr>
          <p:cNvPr id="87" name="Google Shape;1473;p47">
            <a:extLst>
              <a:ext uri="{FF2B5EF4-FFF2-40B4-BE49-F238E27FC236}">
                <a16:creationId xmlns:a16="http://schemas.microsoft.com/office/drawing/2014/main" id="{DC81BCD5-9769-4965-AB05-2F14C55801AA}"/>
              </a:ext>
            </a:extLst>
          </p:cNvPr>
          <p:cNvSpPr txBox="1"/>
          <p:nvPr/>
        </p:nvSpPr>
        <p:spPr>
          <a:xfrm>
            <a:off x="3334607" y="1581811"/>
            <a:ext cx="1238618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3300" dirty="0">
                <a:solidFill>
                  <a:schemeClr val="tx1"/>
                </a:solidFill>
                <a:latin typeface="Impact"/>
                <a:ea typeface="Impact"/>
                <a:cs typeface="Impact"/>
                <a:sym typeface="Impact"/>
              </a:rPr>
              <a:t>99,4%</a:t>
            </a:r>
            <a:endParaRPr sz="3300" dirty="0">
              <a:solidFill>
                <a:schemeClr val="tx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88" name="Google Shape;1474;p47">
            <a:extLst>
              <a:ext uri="{FF2B5EF4-FFF2-40B4-BE49-F238E27FC236}">
                <a16:creationId xmlns:a16="http://schemas.microsoft.com/office/drawing/2014/main" id="{15CE205E-993D-4616-8B9A-24DB1067FB0A}"/>
              </a:ext>
            </a:extLst>
          </p:cNvPr>
          <p:cNvSpPr txBox="1"/>
          <p:nvPr/>
        </p:nvSpPr>
        <p:spPr>
          <a:xfrm>
            <a:off x="6455263" y="1580590"/>
            <a:ext cx="11253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3300" dirty="0">
                <a:solidFill>
                  <a:schemeClr val="tx1"/>
                </a:solidFill>
                <a:latin typeface="Impact"/>
                <a:ea typeface="Impact"/>
                <a:cs typeface="Impact"/>
                <a:sym typeface="Impact"/>
              </a:rPr>
              <a:t>0,6%</a:t>
            </a:r>
            <a:endParaRPr sz="3300" dirty="0">
              <a:solidFill>
                <a:schemeClr val="tx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grpSp>
        <p:nvGrpSpPr>
          <p:cNvPr id="152" name="Google Shape;181;p15">
            <a:extLst>
              <a:ext uri="{FF2B5EF4-FFF2-40B4-BE49-F238E27FC236}">
                <a16:creationId xmlns:a16="http://schemas.microsoft.com/office/drawing/2014/main" id="{F3E273BF-D099-4035-9E3F-CC290DC35BB3}"/>
              </a:ext>
            </a:extLst>
          </p:cNvPr>
          <p:cNvGrpSpPr/>
          <p:nvPr/>
        </p:nvGrpSpPr>
        <p:grpSpPr>
          <a:xfrm flipH="1">
            <a:off x="19419" y="2194205"/>
            <a:ext cx="2511975" cy="2944465"/>
            <a:chOff x="6372808" y="1521209"/>
            <a:chExt cx="2771189" cy="3173436"/>
          </a:xfrm>
        </p:grpSpPr>
        <p:sp>
          <p:nvSpPr>
            <p:cNvPr id="153" name="Google Shape;182;p15">
              <a:extLst>
                <a:ext uri="{FF2B5EF4-FFF2-40B4-BE49-F238E27FC236}">
                  <a16:creationId xmlns:a16="http://schemas.microsoft.com/office/drawing/2014/main" id="{3B1FCC71-F58A-4DC0-B3A6-1B038F396DC7}"/>
                </a:ext>
              </a:extLst>
            </p:cNvPr>
            <p:cNvSpPr/>
            <p:nvPr/>
          </p:nvSpPr>
          <p:spPr>
            <a:xfrm flipH="1">
              <a:off x="6931280" y="2634399"/>
              <a:ext cx="259472" cy="259450"/>
            </a:xfrm>
            <a:custGeom>
              <a:avLst/>
              <a:gdLst/>
              <a:ahLst/>
              <a:cxnLst/>
              <a:rect l="l" t="t" r="r" b="b"/>
              <a:pathLst>
                <a:path w="12098" h="12097" extrusionOk="0">
                  <a:moveTo>
                    <a:pt x="6049" y="0"/>
                  </a:moveTo>
                  <a:cubicBezTo>
                    <a:pt x="2715" y="0"/>
                    <a:pt x="0" y="2715"/>
                    <a:pt x="0" y="6049"/>
                  </a:cubicBezTo>
                  <a:cubicBezTo>
                    <a:pt x="0" y="9394"/>
                    <a:pt x="2715" y="12097"/>
                    <a:pt x="6049" y="12097"/>
                  </a:cubicBezTo>
                  <a:cubicBezTo>
                    <a:pt x="9383" y="12097"/>
                    <a:pt x="12097" y="9394"/>
                    <a:pt x="12097" y="6049"/>
                  </a:cubicBezTo>
                  <a:cubicBezTo>
                    <a:pt x="12097" y="2715"/>
                    <a:pt x="9383" y="0"/>
                    <a:pt x="6049" y="0"/>
                  </a:cubicBezTo>
                  <a:close/>
                </a:path>
              </a:pathLst>
            </a:custGeom>
            <a:solidFill>
              <a:srgbClr val="F9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4" name="Google Shape;183;p15">
              <a:extLst>
                <a:ext uri="{FF2B5EF4-FFF2-40B4-BE49-F238E27FC236}">
                  <a16:creationId xmlns:a16="http://schemas.microsoft.com/office/drawing/2014/main" id="{753BE462-3972-4DA0-8B7A-71C08F9C1D0D}"/>
                </a:ext>
              </a:extLst>
            </p:cNvPr>
            <p:cNvSpPr/>
            <p:nvPr/>
          </p:nvSpPr>
          <p:spPr>
            <a:xfrm flipH="1">
              <a:off x="7490009" y="1789410"/>
              <a:ext cx="259214" cy="259472"/>
            </a:xfrm>
            <a:custGeom>
              <a:avLst/>
              <a:gdLst/>
              <a:ahLst/>
              <a:cxnLst/>
              <a:rect l="l" t="t" r="r" b="b"/>
              <a:pathLst>
                <a:path w="12086" h="12098" extrusionOk="0">
                  <a:moveTo>
                    <a:pt x="6049" y="1"/>
                  </a:moveTo>
                  <a:cubicBezTo>
                    <a:pt x="2703" y="1"/>
                    <a:pt x="1" y="2715"/>
                    <a:pt x="1" y="6049"/>
                  </a:cubicBezTo>
                  <a:cubicBezTo>
                    <a:pt x="1" y="9395"/>
                    <a:pt x="2703" y="12097"/>
                    <a:pt x="6049" y="12097"/>
                  </a:cubicBezTo>
                  <a:cubicBezTo>
                    <a:pt x="9383" y="12097"/>
                    <a:pt x="12085" y="9395"/>
                    <a:pt x="12085" y="6049"/>
                  </a:cubicBezTo>
                  <a:cubicBezTo>
                    <a:pt x="12085" y="2715"/>
                    <a:pt x="9383" y="1"/>
                    <a:pt x="6049" y="1"/>
                  </a:cubicBezTo>
                  <a:close/>
                </a:path>
              </a:pathLst>
            </a:custGeom>
            <a:solidFill>
              <a:srgbClr val="F277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5" name="Google Shape;184;p15">
              <a:extLst>
                <a:ext uri="{FF2B5EF4-FFF2-40B4-BE49-F238E27FC236}">
                  <a16:creationId xmlns:a16="http://schemas.microsoft.com/office/drawing/2014/main" id="{D683C725-4051-4C63-9E80-232248E62712}"/>
                </a:ext>
              </a:extLst>
            </p:cNvPr>
            <p:cNvSpPr/>
            <p:nvPr/>
          </p:nvSpPr>
          <p:spPr>
            <a:xfrm flipH="1">
              <a:off x="6372808" y="3478873"/>
              <a:ext cx="259214" cy="259450"/>
            </a:xfrm>
            <a:custGeom>
              <a:avLst/>
              <a:gdLst/>
              <a:ahLst/>
              <a:cxnLst/>
              <a:rect l="l" t="t" r="r" b="b"/>
              <a:pathLst>
                <a:path w="12086" h="12097" extrusionOk="0">
                  <a:moveTo>
                    <a:pt x="6049" y="0"/>
                  </a:moveTo>
                  <a:cubicBezTo>
                    <a:pt x="2703" y="0"/>
                    <a:pt x="0" y="2715"/>
                    <a:pt x="0" y="6048"/>
                  </a:cubicBezTo>
                  <a:cubicBezTo>
                    <a:pt x="0" y="9394"/>
                    <a:pt x="2703" y="12097"/>
                    <a:pt x="6049" y="12097"/>
                  </a:cubicBezTo>
                  <a:cubicBezTo>
                    <a:pt x="9382" y="12097"/>
                    <a:pt x="12085" y="9394"/>
                    <a:pt x="12085" y="6048"/>
                  </a:cubicBezTo>
                  <a:cubicBezTo>
                    <a:pt x="12085" y="2715"/>
                    <a:pt x="9382" y="0"/>
                    <a:pt x="6049" y="0"/>
                  </a:cubicBezTo>
                  <a:close/>
                </a:path>
              </a:pathLst>
            </a:custGeom>
            <a:solidFill>
              <a:srgbClr val="006D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6" name="Google Shape;185;p15">
              <a:extLst>
                <a:ext uri="{FF2B5EF4-FFF2-40B4-BE49-F238E27FC236}">
                  <a16:creationId xmlns:a16="http://schemas.microsoft.com/office/drawing/2014/main" id="{E06C4A80-A09B-46E2-A950-27F17F954127}"/>
                </a:ext>
              </a:extLst>
            </p:cNvPr>
            <p:cNvSpPr/>
            <p:nvPr/>
          </p:nvSpPr>
          <p:spPr>
            <a:xfrm flipH="1">
              <a:off x="6452486" y="3463538"/>
              <a:ext cx="159119" cy="318195"/>
            </a:xfrm>
            <a:custGeom>
              <a:avLst/>
              <a:gdLst/>
              <a:ahLst/>
              <a:cxnLst/>
              <a:rect l="l" t="t" r="r" b="b"/>
              <a:pathLst>
                <a:path w="7419" h="14836" extrusionOk="0">
                  <a:moveTo>
                    <a:pt x="1" y="1"/>
                  </a:moveTo>
                  <a:lnTo>
                    <a:pt x="2525" y="14836"/>
                  </a:lnTo>
                  <a:lnTo>
                    <a:pt x="7418" y="12431"/>
                  </a:lnTo>
                  <a:lnTo>
                    <a:pt x="5406" y="65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7" name="Google Shape;186;p15">
              <a:extLst>
                <a:ext uri="{FF2B5EF4-FFF2-40B4-BE49-F238E27FC236}">
                  <a16:creationId xmlns:a16="http://schemas.microsoft.com/office/drawing/2014/main" id="{AE0B3D33-B00F-4576-A493-34E15C4E1C8C}"/>
                </a:ext>
              </a:extLst>
            </p:cNvPr>
            <p:cNvSpPr/>
            <p:nvPr/>
          </p:nvSpPr>
          <p:spPr>
            <a:xfrm flipH="1">
              <a:off x="7011215" y="2619064"/>
              <a:ext cx="159119" cy="318195"/>
            </a:xfrm>
            <a:custGeom>
              <a:avLst/>
              <a:gdLst/>
              <a:ahLst/>
              <a:cxnLst/>
              <a:rect l="l" t="t" r="r" b="b"/>
              <a:pathLst>
                <a:path w="7419" h="14836" extrusionOk="0">
                  <a:moveTo>
                    <a:pt x="1" y="1"/>
                  </a:moveTo>
                  <a:lnTo>
                    <a:pt x="2525" y="14836"/>
                  </a:lnTo>
                  <a:lnTo>
                    <a:pt x="7419" y="12431"/>
                  </a:lnTo>
                  <a:lnTo>
                    <a:pt x="5418" y="65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8" name="Google Shape;187;p15">
              <a:extLst>
                <a:ext uri="{FF2B5EF4-FFF2-40B4-BE49-F238E27FC236}">
                  <a16:creationId xmlns:a16="http://schemas.microsoft.com/office/drawing/2014/main" id="{D53E6CE1-6FEE-4E75-9940-99B93CDCA359}"/>
                </a:ext>
              </a:extLst>
            </p:cNvPr>
            <p:cNvSpPr/>
            <p:nvPr/>
          </p:nvSpPr>
          <p:spPr>
            <a:xfrm flipH="1">
              <a:off x="7569686" y="1774097"/>
              <a:ext cx="159098" cy="318195"/>
            </a:xfrm>
            <a:custGeom>
              <a:avLst/>
              <a:gdLst/>
              <a:ahLst/>
              <a:cxnLst/>
              <a:rect l="l" t="t" r="r" b="b"/>
              <a:pathLst>
                <a:path w="7418" h="14836" extrusionOk="0">
                  <a:moveTo>
                    <a:pt x="0" y="0"/>
                  </a:moveTo>
                  <a:lnTo>
                    <a:pt x="2524" y="14835"/>
                  </a:lnTo>
                  <a:lnTo>
                    <a:pt x="7418" y="12430"/>
                  </a:lnTo>
                  <a:lnTo>
                    <a:pt x="5417" y="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Google Shape;188;p15">
              <a:extLst>
                <a:ext uri="{FF2B5EF4-FFF2-40B4-BE49-F238E27FC236}">
                  <a16:creationId xmlns:a16="http://schemas.microsoft.com/office/drawing/2014/main" id="{A3648385-A69B-4F2A-A687-2469C19305C3}"/>
                </a:ext>
              </a:extLst>
            </p:cNvPr>
            <p:cNvSpPr/>
            <p:nvPr/>
          </p:nvSpPr>
          <p:spPr>
            <a:xfrm flipH="1">
              <a:off x="7145283" y="3946171"/>
              <a:ext cx="273241" cy="399224"/>
            </a:xfrm>
            <a:custGeom>
              <a:avLst/>
              <a:gdLst/>
              <a:ahLst/>
              <a:cxnLst/>
              <a:rect l="l" t="t" r="r" b="b"/>
              <a:pathLst>
                <a:path w="12740" h="18614" extrusionOk="0">
                  <a:moveTo>
                    <a:pt x="9585" y="1"/>
                  </a:moveTo>
                  <a:cubicBezTo>
                    <a:pt x="7025" y="96"/>
                    <a:pt x="3834" y="2989"/>
                    <a:pt x="2739" y="4799"/>
                  </a:cubicBezTo>
                  <a:cubicBezTo>
                    <a:pt x="1655" y="6608"/>
                    <a:pt x="0" y="6775"/>
                    <a:pt x="0" y="6775"/>
                  </a:cubicBezTo>
                  <a:lnTo>
                    <a:pt x="1750" y="17026"/>
                  </a:lnTo>
                  <a:lnTo>
                    <a:pt x="2512" y="16895"/>
                  </a:lnTo>
                  <a:cubicBezTo>
                    <a:pt x="5177" y="18349"/>
                    <a:pt x="8587" y="18613"/>
                    <a:pt x="10718" y="18613"/>
                  </a:cubicBezTo>
                  <a:cubicBezTo>
                    <a:pt x="11939" y="18613"/>
                    <a:pt x="12740" y="18527"/>
                    <a:pt x="12740" y="18527"/>
                  </a:cubicBezTo>
                  <a:lnTo>
                    <a:pt x="9585" y="1"/>
                  </a:lnTo>
                  <a:close/>
                </a:path>
              </a:pathLst>
            </a:custGeom>
            <a:solidFill>
              <a:srgbClr val="DC66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Google Shape;189;p15">
              <a:extLst>
                <a:ext uri="{FF2B5EF4-FFF2-40B4-BE49-F238E27FC236}">
                  <a16:creationId xmlns:a16="http://schemas.microsoft.com/office/drawing/2014/main" id="{6347E492-F118-482F-95F6-02A2E3E48793}"/>
                </a:ext>
              </a:extLst>
            </p:cNvPr>
            <p:cNvSpPr/>
            <p:nvPr/>
          </p:nvSpPr>
          <p:spPr>
            <a:xfrm flipH="1">
              <a:off x="7376122" y="4063896"/>
              <a:ext cx="81222" cy="282699"/>
            </a:xfrm>
            <a:custGeom>
              <a:avLst/>
              <a:gdLst/>
              <a:ahLst/>
              <a:cxnLst/>
              <a:rect l="l" t="t" r="r" b="b"/>
              <a:pathLst>
                <a:path w="3787" h="13181" extrusionOk="0">
                  <a:moveTo>
                    <a:pt x="1596" y="0"/>
                  </a:moveTo>
                  <a:lnTo>
                    <a:pt x="0" y="274"/>
                  </a:lnTo>
                  <a:lnTo>
                    <a:pt x="2203" y="13180"/>
                  </a:lnTo>
                  <a:lnTo>
                    <a:pt x="3787" y="12907"/>
                  </a:lnTo>
                  <a:lnTo>
                    <a:pt x="159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Google Shape;190;p15">
              <a:extLst>
                <a:ext uri="{FF2B5EF4-FFF2-40B4-BE49-F238E27FC236}">
                  <a16:creationId xmlns:a16="http://schemas.microsoft.com/office/drawing/2014/main" id="{5FB96A93-E554-4BC8-9B77-07DC3CE50D67}"/>
                </a:ext>
              </a:extLst>
            </p:cNvPr>
            <p:cNvSpPr/>
            <p:nvPr/>
          </p:nvSpPr>
          <p:spPr>
            <a:xfrm flipH="1">
              <a:off x="7405484" y="4042191"/>
              <a:ext cx="1738513" cy="652454"/>
            </a:xfrm>
            <a:custGeom>
              <a:avLst/>
              <a:gdLst/>
              <a:ahLst/>
              <a:cxnLst/>
              <a:rect l="l" t="t" r="r" b="b"/>
              <a:pathLst>
                <a:path w="81059" h="30421" extrusionOk="0">
                  <a:moveTo>
                    <a:pt x="78427" y="0"/>
                  </a:moveTo>
                  <a:lnTo>
                    <a:pt x="1" y="14669"/>
                  </a:lnTo>
                  <a:lnTo>
                    <a:pt x="1" y="30421"/>
                  </a:lnTo>
                  <a:lnTo>
                    <a:pt x="81058" y="15455"/>
                  </a:lnTo>
                  <a:lnTo>
                    <a:pt x="78427" y="0"/>
                  </a:lnTo>
                  <a:close/>
                </a:path>
              </a:pathLst>
            </a:custGeom>
            <a:solidFill>
              <a:srgbClr val="006D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2" name="Google Shape;191;p15">
              <a:extLst>
                <a:ext uri="{FF2B5EF4-FFF2-40B4-BE49-F238E27FC236}">
                  <a16:creationId xmlns:a16="http://schemas.microsoft.com/office/drawing/2014/main" id="{5B1E2E2E-5214-40C5-B8BB-0438FE9E2BAC}"/>
                </a:ext>
              </a:extLst>
            </p:cNvPr>
            <p:cNvSpPr/>
            <p:nvPr/>
          </p:nvSpPr>
          <p:spPr>
            <a:xfrm flipH="1">
              <a:off x="7439200" y="4314661"/>
              <a:ext cx="42144" cy="42144"/>
            </a:xfrm>
            <a:custGeom>
              <a:avLst/>
              <a:gdLst/>
              <a:ahLst/>
              <a:cxnLst/>
              <a:rect l="l" t="t" r="r" b="b"/>
              <a:pathLst>
                <a:path w="1965" h="1965" extrusionOk="0">
                  <a:moveTo>
                    <a:pt x="988" y="0"/>
                  </a:moveTo>
                  <a:cubicBezTo>
                    <a:pt x="441" y="0"/>
                    <a:pt x="0" y="441"/>
                    <a:pt x="0" y="976"/>
                  </a:cubicBezTo>
                  <a:cubicBezTo>
                    <a:pt x="0" y="1524"/>
                    <a:pt x="441" y="1965"/>
                    <a:pt x="988" y="1965"/>
                  </a:cubicBezTo>
                  <a:cubicBezTo>
                    <a:pt x="1524" y="1965"/>
                    <a:pt x="1965" y="1524"/>
                    <a:pt x="1965" y="976"/>
                  </a:cubicBezTo>
                  <a:cubicBezTo>
                    <a:pt x="1965" y="441"/>
                    <a:pt x="1524" y="0"/>
                    <a:pt x="98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3" name="Google Shape;192;p15">
              <a:extLst>
                <a:ext uri="{FF2B5EF4-FFF2-40B4-BE49-F238E27FC236}">
                  <a16:creationId xmlns:a16="http://schemas.microsoft.com/office/drawing/2014/main" id="{4FBCE071-3CC0-4477-B55B-B272E927FB11}"/>
                </a:ext>
              </a:extLst>
            </p:cNvPr>
            <p:cNvSpPr/>
            <p:nvPr/>
          </p:nvSpPr>
          <p:spPr>
            <a:xfrm flipH="1">
              <a:off x="7019901" y="3900359"/>
              <a:ext cx="230861" cy="484456"/>
            </a:xfrm>
            <a:custGeom>
              <a:avLst/>
              <a:gdLst/>
              <a:ahLst/>
              <a:cxnLst/>
              <a:rect l="l" t="t" r="r" b="b"/>
              <a:pathLst>
                <a:path w="10764" h="22588" extrusionOk="0">
                  <a:moveTo>
                    <a:pt x="5393" y="1"/>
                  </a:moveTo>
                  <a:cubicBezTo>
                    <a:pt x="5275" y="1"/>
                    <a:pt x="5157" y="10"/>
                    <a:pt x="5037" y="29"/>
                  </a:cubicBezTo>
                  <a:lnTo>
                    <a:pt x="1977" y="553"/>
                  </a:lnTo>
                  <a:cubicBezTo>
                    <a:pt x="798" y="755"/>
                    <a:pt x="1" y="1886"/>
                    <a:pt x="203" y="3065"/>
                  </a:cubicBezTo>
                  <a:lnTo>
                    <a:pt x="3215" y="20770"/>
                  </a:lnTo>
                  <a:cubicBezTo>
                    <a:pt x="3396" y="21836"/>
                    <a:pt x="4313" y="22587"/>
                    <a:pt x="5357" y="22587"/>
                  </a:cubicBezTo>
                  <a:cubicBezTo>
                    <a:pt x="5479" y="22587"/>
                    <a:pt x="5603" y="22577"/>
                    <a:pt x="5727" y="22556"/>
                  </a:cubicBezTo>
                  <a:lnTo>
                    <a:pt x="8787" y="22032"/>
                  </a:lnTo>
                  <a:cubicBezTo>
                    <a:pt x="9966" y="21829"/>
                    <a:pt x="10764" y="20710"/>
                    <a:pt x="10561" y="19520"/>
                  </a:cubicBezTo>
                  <a:lnTo>
                    <a:pt x="7549" y="1815"/>
                  </a:lnTo>
                  <a:cubicBezTo>
                    <a:pt x="7367" y="744"/>
                    <a:pt x="6443" y="1"/>
                    <a:pt x="5393" y="1"/>
                  </a:cubicBezTo>
                  <a:close/>
                </a:path>
              </a:pathLst>
            </a:custGeom>
            <a:solidFill>
              <a:srgbClr val="252D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Google Shape;193;p15">
              <a:extLst>
                <a:ext uri="{FF2B5EF4-FFF2-40B4-BE49-F238E27FC236}">
                  <a16:creationId xmlns:a16="http://schemas.microsoft.com/office/drawing/2014/main" id="{9A8D1003-0159-4993-8842-F48E81798228}"/>
                </a:ext>
              </a:extLst>
            </p:cNvPr>
            <p:cNvSpPr/>
            <p:nvPr/>
          </p:nvSpPr>
          <p:spPr>
            <a:xfrm flipH="1">
              <a:off x="7194569" y="3618796"/>
              <a:ext cx="259193" cy="259214"/>
            </a:xfrm>
            <a:custGeom>
              <a:avLst/>
              <a:gdLst/>
              <a:ahLst/>
              <a:cxnLst/>
              <a:rect l="l" t="t" r="r" b="b"/>
              <a:pathLst>
                <a:path w="12085" h="12086" extrusionOk="0">
                  <a:moveTo>
                    <a:pt x="6048" y="1"/>
                  </a:moveTo>
                  <a:cubicBezTo>
                    <a:pt x="2703" y="1"/>
                    <a:pt x="0" y="2703"/>
                    <a:pt x="0" y="6049"/>
                  </a:cubicBezTo>
                  <a:cubicBezTo>
                    <a:pt x="0" y="9383"/>
                    <a:pt x="2703" y="12086"/>
                    <a:pt x="6048" y="12086"/>
                  </a:cubicBezTo>
                  <a:cubicBezTo>
                    <a:pt x="9382" y="12086"/>
                    <a:pt x="12085" y="9383"/>
                    <a:pt x="12085" y="6049"/>
                  </a:cubicBezTo>
                  <a:cubicBezTo>
                    <a:pt x="12085" y="2703"/>
                    <a:pt x="9382" y="1"/>
                    <a:pt x="6048" y="1"/>
                  </a:cubicBezTo>
                  <a:close/>
                </a:path>
              </a:pathLst>
            </a:custGeom>
            <a:solidFill>
              <a:srgbClr val="006D8C">
                <a:alpha val="3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5" name="Google Shape;194;p15">
              <a:extLst>
                <a:ext uri="{FF2B5EF4-FFF2-40B4-BE49-F238E27FC236}">
                  <a16:creationId xmlns:a16="http://schemas.microsoft.com/office/drawing/2014/main" id="{9EBBD59B-B748-4D38-BF90-DA5763FC3D51}"/>
                </a:ext>
              </a:extLst>
            </p:cNvPr>
            <p:cNvSpPr/>
            <p:nvPr/>
          </p:nvSpPr>
          <p:spPr>
            <a:xfrm flipH="1">
              <a:off x="6436658" y="3210672"/>
              <a:ext cx="213488" cy="809900"/>
            </a:xfrm>
            <a:custGeom>
              <a:avLst/>
              <a:gdLst/>
              <a:ahLst/>
              <a:cxnLst/>
              <a:rect l="l" t="t" r="r" b="b"/>
              <a:pathLst>
                <a:path w="9954" h="37762" extrusionOk="0">
                  <a:moveTo>
                    <a:pt x="2088" y="0"/>
                  </a:moveTo>
                  <a:cubicBezTo>
                    <a:pt x="1980" y="0"/>
                    <a:pt x="1872" y="9"/>
                    <a:pt x="1762" y="27"/>
                  </a:cubicBezTo>
                  <a:cubicBezTo>
                    <a:pt x="702" y="206"/>
                    <a:pt x="0" y="1218"/>
                    <a:pt x="179" y="2278"/>
                  </a:cubicBezTo>
                  <a:lnTo>
                    <a:pt x="5941" y="36139"/>
                  </a:lnTo>
                  <a:cubicBezTo>
                    <a:pt x="6101" y="37089"/>
                    <a:pt x="6922" y="37762"/>
                    <a:pt x="7854" y="37762"/>
                  </a:cubicBezTo>
                  <a:cubicBezTo>
                    <a:pt x="7961" y="37762"/>
                    <a:pt x="8070" y="37753"/>
                    <a:pt x="8180" y="37734"/>
                  </a:cubicBezTo>
                  <a:cubicBezTo>
                    <a:pt x="9239" y="37556"/>
                    <a:pt x="9954" y="36544"/>
                    <a:pt x="9763" y="35496"/>
                  </a:cubicBezTo>
                  <a:lnTo>
                    <a:pt x="4012" y="1623"/>
                  </a:lnTo>
                  <a:cubicBezTo>
                    <a:pt x="3842" y="673"/>
                    <a:pt x="3020" y="0"/>
                    <a:pt x="2088" y="0"/>
                  </a:cubicBezTo>
                  <a:close/>
                </a:path>
              </a:pathLst>
            </a:custGeom>
            <a:solidFill>
              <a:srgbClr val="006D8C"/>
            </a:solidFill>
            <a:ln w="9525" cap="flat" cmpd="sng">
              <a:solidFill>
                <a:srgbClr val="006D8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6" name="Google Shape;195;p15">
              <a:extLst>
                <a:ext uri="{FF2B5EF4-FFF2-40B4-BE49-F238E27FC236}">
                  <a16:creationId xmlns:a16="http://schemas.microsoft.com/office/drawing/2014/main" id="{D10D6FE3-3FC4-4FF2-86BD-F8447E871E5E}"/>
                </a:ext>
              </a:extLst>
            </p:cNvPr>
            <p:cNvSpPr/>
            <p:nvPr/>
          </p:nvSpPr>
          <p:spPr>
            <a:xfrm flipH="1">
              <a:off x="7062024" y="3544331"/>
              <a:ext cx="287825" cy="367803"/>
            </a:xfrm>
            <a:custGeom>
              <a:avLst/>
              <a:gdLst/>
              <a:ahLst/>
              <a:cxnLst/>
              <a:rect l="l" t="t" r="r" b="b"/>
              <a:pathLst>
                <a:path w="13420" h="17149" extrusionOk="0">
                  <a:moveTo>
                    <a:pt x="9098" y="0"/>
                  </a:moveTo>
                  <a:cubicBezTo>
                    <a:pt x="8976" y="0"/>
                    <a:pt x="8853" y="11"/>
                    <a:pt x="8728" y="32"/>
                  </a:cubicBezTo>
                  <a:lnTo>
                    <a:pt x="1989" y="1187"/>
                  </a:lnTo>
                  <a:cubicBezTo>
                    <a:pt x="799" y="1389"/>
                    <a:pt x="1" y="2508"/>
                    <a:pt x="203" y="3699"/>
                  </a:cubicBezTo>
                  <a:lnTo>
                    <a:pt x="2192" y="15343"/>
                  </a:lnTo>
                  <a:cubicBezTo>
                    <a:pt x="2373" y="16399"/>
                    <a:pt x="3289" y="17149"/>
                    <a:pt x="4334" y="17149"/>
                  </a:cubicBezTo>
                  <a:cubicBezTo>
                    <a:pt x="4456" y="17149"/>
                    <a:pt x="4579" y="17138"/>
                    <a:pt x="4704" y="17117"/>
                  </a:cubicBezTo>
                  <a:lnTo>
                    <a:pt x="11443" y="15974"/>
                  </a:lnTo>
                  <a:cubicBezTo>
                    <a:pt x="12622" y="15772"/>
                    <a:pt x="13419" y="14653"/>
                    <a:pt x="13229" y="13462"/>
                  </a:cubicBezTo>
                  <a:lnTo>
                    <a:pt x="11240" y="1818"/>
                  </a:lnTo>
                  <a:cubicBezTo>
                    <a:pt x="11059" y="752"/>
                    <a:pt x="10143" y="0"/>
                    <a:pt x="9098" y="0"/>
                  </a:cubicBezTo>
                  <a:close/>
                </a:path>
              </a:pathLst>
            </a:custGeom>
            <a:solidFill>
              <a:srgbClr val="006D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7" name="Google Shape;196;p15">
              <a:extLst>
                <a:ext uri="{FF2B5EF4-FFF2-40B4-BE49-F238E27FC236}">
                  <a16:creationId xmlns:a16="http://schemas.microsoft.com/office/drawing/2014/main" id="{3767801C-447A-4068-9434-4B5C07A02571}"/>
                </a:ext>
              </a:extLst>
            </p:cNvPr>
            <p:cNvSpPr/>
            <p:nvPr/>
          </p:nvSpPr>
          <p:spPr>
            <a:xfrm flipH="1">
              <a:off x="6522705" y="3259508"/>
              <a:ext cx="586074" cy="726255"/>
            </a:xfrm>
            <a:custGeom>
              <a:avLst/>
              <a:gdLst/>
              <a:ahLst/>
              <a:cxnLst/>
              <a:rect l="l" t="t" r="r" b="b"/>
              <a:pathLst>
                <a:path w="27326" h="33862" extrusionOk="0">
                  <a:moveTo>
                    <a:pt x="21563" y="1"/>
                  </a:moveTo>
                  <a:cubicBezTo>
                    <a:pt x="13383" y="11514"/>
                    <a:pt x="0" y="15098"/>
                    <a:pt x="0" y="15098"/>
                  </a:cubicBezTo>
                  <a:lnTo>
                    <a:pt x="989" y="20920"/>
                  </a:lnTo>
                  <a:lnTo>
                    <a:pt x="1989" y="26742"/>
                  </a:lnTo>
                  <a:cubicBezTo>
                    <a:pt x="1989" y="26742"/>
                    <a:pt x="2564" y="26698"/>
                    <a:pt x="3579" y="26698"/>
                  </a:cubicBezTo>
                  <a:cubicBezTo>
                    <a:pt x="7533" y="26698"/>
                    <a:pt x="18153" y="27362"/>
                    <a:pt x="27325" y="33862"/>
                  </a:cubicBezTo>
                  <a:lnTo>
                    <a:pt x="24444" y="16931"/>
                  </a:lnTo>
                  <a:lnTo>
                    <a:pt x="21563" y="1"/>
                  </a:lnTo>
                  <a:close/>
                </a:path>
              </a:pathLst>
            </a:custGeom>
            <a:solidFill>
              <a:srgbClr val="006D8C">
                <a:alpha val="3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8" name="Google Shape;197;p15">
              <a:extLst>
                <a:ext uri="{FF2B5EF4-FFF2-40B4-BE49-F238E27FC236}">
                  <a16:creationId xmlns:a16="http://schemas.microsoft.com/office/drawing/2014/main" id="{3C35E66E-1738-4403-85FB-16F088530356}"/>
                </a:ext>
              </a:extLst>
            </p:cNvPr>
            <p:cNvSpPr/>
            <p:nvPr/>
          </p:nvSpPr>
          <p:spPr>
            <a:xfrm flipH="1">
              <a:off x="7164950" y="3810580"/>
              <a:ext cx="142755" cy="48021"/>
            </a:xfrm>
            <a:custGeom>
              <a:avLst/>
              <a:gdLst/>
              <a:ahLst/>
              <a:cxnLst/>
              <a:rect l="l" t="t" r="r" b="b"/>
              <a:pathLst>
                <a:path w="6656" h="2239" extrusionOk="0">
                  <a:moveTo>
                    <a:pt x="6466" y="0"/>
                  </a:moveTo>
                  <a:cubicBezTo>
                    <a:pt x="6394" y="322"/>
                    <a:pt x="6144" y="584"/>
                    <a:pt x="5799" y="643"/>
                  </a:cubicBezTo>
                  <a:lnTo>
                    <a:pt x="0" y="1631"/>
                  </a:lnTo>
                  <a:lnTo>
                    <a:pt x="108" y="2239"/>
                  </a:lnTo>
                  <a:lnTo>
                    <a:pt x="5906" y="1262"/>
                  </a:lnTo>
                  <a:cubicBezTo>
                    <a:pt x="6358" y="1179"/>
                    <a:pt x="6656" y="750"/>
                    <a:pt x="6585" y="298"/>
                  </a:cubicBezTo>
                  <a:cubicBezTo>
                    <a:pt x="6561" y="191"/>
                    <a:pt x="6525" y="96"/>
                    <a:pt x="64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9" name="Google Shape;198;p15">
              <a:extLst>
                <a:ext uri="{FF2B5EF4-FFF2-40B4-BE49-F238E27FC236}">
                  <a16:creationId xmlns:a16="http://schemas.microsoft.com/office/drawing/2014/main" id="{6DA88FE3-E6BE-4915-9142-428DDBA1F41E}"/>
                </a:ext>
              </a:extLst>
            </p:cNvPr>
            <p:cNvSpPr/>
            <p:nvPr/>
          </p:nvSpPr>
          <p:spPr>
            <a:xfrm flipH="1">
              <a:off x="7181529" y="3718399"/>
              <a:ext cx="142519" cy="48021"/>
            </a:xfrm>
            <a:custGeom>
              <a:avLst/>
              <a:gdLst/>
              <a:ahLst/>
              <a:cxnLst/>
              <a:rect l="l" t="t" r="r" b="b"/>
              <a:pathLst>
                <a:path w="6645" h="2239" extrusionOk="0">
                  <a:moveTo>
                    <a:pt x="6454" y="0"/>
                  </a:moveTo>
                  <a:cubicBezTo>
                    <a:pt x="6394" y="322"/>
                    <a:pt x="6132" y="584"/>
                    <a:pt x="5787" y="643"/>
                  </a:cubicBezTo>
                  <a:lnTo>
                    <a:pt x="0" y="1631"/>
                  </a:lnTo>
                  <a:lnTo>
                    <a:pt x="96" y="2239"/>
                  </a:lnTo>
                  <a:lnTo>
                    <a:pt x="5894" y="1262"/>
                  </a:lnTo>
                  <a:cubicBezTo>
                    <a:pt x="6346" y="1179"/>
                    <a:pt x="6644" y="750"/>
                    <a:pt x="6573" y="298"/>
                  </a:cubicBezTo>
                  <a:cubicBezTo>
                    <a:pt x="6549" y="191"/>
                    <a:pt x="6513" y="95"/>
                    <a:pt x="64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0" name="Google Shape;199;p15">
              <a:extLst>
                <a:ext uri="{FF2B5EF4-FFF2-40B4-BE49-F238E27FC236}">
                  <a16:creationId xmlns:a16="http://schemas.microsoft.com/office/drawing/2014/main" id="{14B6D3A0-D81A-4DFD-859B-97AA9231CC9B}"/>
                </a:ext>
              </a:extLst>
            </p:cNvPr>
            <p:cNvSpPr/>
            <p:nvPr/>
          </p:nvSpPr>
          <p:spPr>
            <a:xfrm flipH="1">
              <a:off x="7196349" y="3625188"/>
              <a:ext cx="142776" cy="48278"/>
            </a:xfrm>
            <a:custGeom>
              <a:avLst/>
              <a:gdLst/>
              <a:ahLst/>
              <a:cxnLst/>
              <a:rect l="l" t="t" r="r" b="b"/>
              <a:pathLst>
                <a:path w="6657" h="2251" extrusionOk="0">
                  <a:moveTo>
                    <a:pt x="6466" y="0"/>
                  </a:moveTo>
                  <a:cubicBezTo>
                    <a:pt x="6395" y="322"/>
                    <a:pt x="6133" y="584"/>
                    <a:pt x="5787" y="643"/>
                  </a:cubicBezTo>
                  <a:lnTo>
                    <a:pt x="1" y="1632"/>
                  </a:lnTo>
                  <a:lnTo>
                    <a:pt x="96" y="2251"/>
                  </a:lnTo>
                  <a:lnTo>
                    <a:pt x="5895" y="1262"/>
                  </a:lnTo>
                  <a:cubicBezTo>
                    <a:pt x="6347" y="1179"/>
                    <a:pt x="6657" y="750"/>
                    <a:pt x="6573" y="298"/>
                  </a:cubicBezTo>
                  <a:cubicBezTo>
                    <a:pt x="6561" y="191"/>
                    <a:pt x="6514" y="96"/>
                    <a:pt x="64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1" name="Google Shape;200;p15">
              <a:extLst>
                <a:ext uri="{FF2B5EF4-FFF2-40B4-BE49-F238E27FC236}">
                  <a16:creationId xmlns:a16="http://schemas.microsoft.com/office/drawing/2014/main" id="{27982E9A-8C0E-4DCD-9041-398AF3806162}"/>
                </a:ext>
              </a:extLst>
            </p:cNvPr>
            <p:cNvSpPr/>
            <p:nvPr/>
          </p:nvSpPr>
          <p:spPr>
            <a:xfrm flipH="1">
              <a:off x="7086796" y="3885389"/>
              <a:ext cx="169071" cy="93747"/>
            </a:xfrm>
            <a:custGeom>
              <a:avLst/>
              <a:gdLst/>
              <a:ahLst/>
              <a:cxnLst/>
              <a:rect l="l" t="t" r="r" b="b"/>
              <a:pathLst>
                <a:path w="7883" h="4371" extrusionOk="0">
                  <a:moveTo>
                    <a:pt x="7358" y="1"/>
                  </a:moveTo>
                  <a:lnTo>
                    <a:pt x="0" y="1251"/>
                  </a:lnTo>
                  <a:lnTo>
                    <a:pt x="536" y="4370"/>
                  </a:lnTo>
                  <a:lnTo>
                    <a:pt x="7882" y="3120"/>
                  </a:lnTo>
                  <a:lnTo>
                    <a:pt x="7358" y="1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2" name="Google Shape;201;p15">
              <a:extLst>
                <a:ext uri="{FF2B5EF4-FFF2-40B4-BE49-F238E27FC236}">
                  <a16:creationId xmlns:a16="http://schemas.microsoft.com/office/drawing/2014/main" id="{188CC9A7-043C-4914-85A3-2F146766284C}"/>
                </a:ext>
              </a:extLst>
            </p:cNvPr>
            <p:cNvSpPr/>
            <p:nvPr/>
          </p:nvSpPr>
          <p:spPr>
            <a:xfrm flipH="1">
              <a:off x="7098034" y="3931265"/>
              <a:ext cx="175462" cy="103334"/>
            </a:xfrm>
            <a:custGeom>
              <a:avLst/>
              <a:gdLst/>
              <a:ahLst/>
              <a:cxnLst/>
              <a:rect l="l" t="t" r="r" b="b"/>
              <a:pathLst>
                <a:path w="8181" h="4818" extrusionOk="0">
                  <a:moveTo>
                    <a:pt x="6337" y="0"/>
                  </a:moveTo>
                  <a:cubicBezTo>
                    <a:pt x="6258" y="0"/>
                    <a:pt x="6177" y="6"/>
                    <a:pt x="6097" y="17"/>
                  </a:cubicBezTo>
                  <a:lnTo>
                    <a:pt x="1168" y="1088"/>
                  </a:lnTo>
                  <a:cubicBezTo>
                    <a:pt x="465" y="1374"/>
                    <a:pt x="1" y="1886"/>
                    <a:pt x="132" y="2839"/>
                  </a:cubicBezTo>
                  <a:lnTo>
                    <a:pt x="215" y="3208"/>
                  </a:lnTo>
                  <a:cubicBezTo>
                    <a:pt x="336" y="4079"/>
                    <a:pt x="162" y="4817"/>
                    <a:pt x="883" y="4817"/>
                  </a:cubicBezTo>
                  <a:cubicBezTo>
                    <a:pt x="940" y="4817"/>
                    <a:pt x="1003" y="4813"/>
                    <a:pt x="1072" y="4803"/>
                  </a:cubicBezTo>
                  <a:lnTo>
                    <a:pt x="6585" y="3422"/>
                  </a:lnTo>
                  <a:cubicBezTo>
                    <a:pt x="7526" y="3291"/>
                    <a:pt x="8180" y="2422"/>
                    <a:pt x="8049" y="1481"/>
                  </a:cubicBezTo>
                  <a:cubicBezTo>
                    <a:pt x="7930" y="621"/>
                    <a:pt x="7183" y="0"/>
                    <a:pt x="6337" y="0"/>
                  </a:cubicBezTo>
                  <a:close/>
                </a:path>
              </a:pathLst>
            </a:custGeom>
            <a:solidFill>
              <a:srgbClr val="DC66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3" name="Google Shape;202;p15">
              <a:extLst>
                <a:ext uri="{FF2B5EF4-FFF2-40B4-BE49-F238E27FC236}">
                  <a16:creationId xmlns:a16="http://schemas.microsoft.com/office/drawing/2014/main" id="{543A92C3-84CD-4578-B4B1-D510D855D8AE}"/>
                </a:ext>
              </a:extLst>
            </p:cNvPr>
            <p:cNvSpPr/>
            <p:nvPr/>
          </p:nvSpPr>
          <p:spPr>
            <a:xfrm flipH="1">
              <a:off x="6971880" y="4084486"/>
              <a:ext cx="179537" cy="94691"/>
            </a:xfrm>
            <a:custGeom>
              <a:avLst/>
              <a:gdLst/>
              <a:ahLst/>
              <a:cxnLst/>
              <a:rect l="l" t="t" r="r" b="b"/>
              <a:pathLst>
                <a:path w="8371" h="4415" extrusionOk="0">
                  <a:moveTo>
                    <a:pt x="6227" y="1"/>
                  </a:moveTo>
                  <a:cubicBezTo>
                    <a:pt x="6184" y="1"/>
                    <a:pt x="6140" y="2"/>
                    <a:pt x="6096" y="5"/>
                  </a:cubicBezTo>
                  <a:lnTo>
                    <a:pt x="2024" y="255"/>
                  </a:lnTo>
                  <a:cubicBezTo>
                    <a:pt x="869" y="326"/>
                    <a:pt x="0" y="1314"/>
                    <a:pt x="71" y="2469"/>
                  </a:cubicBezTo>
                  <a:cubicBezTo>
                    <a:pt x="140" y="3568"/>
                    <a:pt x="1056" y="4414"/>
                    <a:pt x="2143" y="4414"/>
                  </a:cubicBezTo>
                  <a:cubicBezTo>
                    <a:pt x="2186" y="4414"/>
                    <a:pt x="2230" y="4413"/>
                    <a:pt x="2274" y="4410"/>
                  </a:cubicBezTo>
                  <a:lnTo>
                    <a:pt x="6346" y="4160"/>
                  </a:lnTo>
                  <a:cubicBezTo>
                    <a:pt x="7501" y="4089"/>
                    <a:pt x="8370" y="3100"/>
                    <a:pt x="8299" y="1957"/>
                  </a:cubicBezTo>
                  <a:cubicBezTo>
                    <a:pt x="8230" y="847"/>
                    <a:pt x="7314" y="1"/>
                    <a:pt x="6227" y="1"/>
                  </a:cubicBezTo>
                  <a:close/>
                </a:path>
              </a:pathLst>
            </a:custGeom>
            <a:solidFill>
              <a:srgbClr val="DC66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4" name="Google Shape;203;p15">
              <a:extLst>
                <a:ext uri="{FF2B5EF4-FFF2-40B4-BE49-F238E27FC236}">
                  <a16:creationId xmlns:a16="http://schemas.microsoft.com/office/drawing/2014/main" id="{B1766A70-E637-4C06-B2AB-3F010D42A99B}"/>
                </a:ext>
              </a:extLst>
            </p:cNvPr>
            <p:cNvSpPr/>
            <p:nvPr/>
          </p:nvSpPr>
          <p:spPr>
            <a:xfrm flipH="1">
              <a:off x="6996909" y="3996637"/>
              <a:ext cx="179537" cy="94691"/>
            </a:xfrm>
            <a:custGeom>
              <a:avLst/>
              <a:gdLst/>
              <a:ahLst/>
              <a:cxnLst/>
              <a:rect l="l" t="t" r="r" b="b"/>
              <a:pathLst>
                <a:path w="8371" h="4415" extrusionOk="0">
                  <a:moveTo>
                    <a:pt x="6228" y="1"/>
                  </a:moveTo>
                  <a:cubicBezTo>
                    <a:pt x="6184" y="1"/>
                    <a:pt x="6140" y="2"/>
                    <a:pt x="6096" y="5"/>
                  </a:cubicBezTo>
                  <a:lnTo>
                    <a:pt x="2024" y="255"/>
                  </a:lnTo>
                  <a:cubicBezTo>
                    <a:pt x="881" y="326"/>
                    <a:pt x="0" y="1315"/>
                    <a:pt x="72" y="2458"/>
                  </a:cubicBezTo>
                  <a:cubicBezTo>
                    <a:pt x="140" y="3568"/>
                    <a:pt x="1057" y="4414"/>
                    <a:pt x="2154" y="4414"/>
                  </a:cubicBezTo>
                  <a:cubicBezTo>
                    <a:pt x="2198" y="4414"/>
                    <a:pt x="2242" y="4413"/>
                    <a:pt x="2286" y="4410"/>
                  </a:cubicBezTo>
                  <a:lnTo>
                    <a:pt x="6358" y="4160"/>
                  </a:lnTo>
                  <a:cubicBezTo>
                    <a:pt x="7501" y="4089"/>
                    <a:pt x="8370" y="3101"/>
                    <a:pt x="8299" y="1946"/>
                  </a:cubicBezTo>
                  <a:cubicBezTo>
                    <a:pt x="8230" y="847"/>
                    <a:pt x="7314" y="1"/>
                    <a:pt x="6228" y="1"/>
                  </a:cubicBezTo>
                  <a:close/>
                </a:path>
              </a:pathLst>
            </a:custGeom>
            <a:solidFill>
              <a:srgbClr val="DC66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5" name="Google Shape;204;p15">
              <a:extLst>
                <a:ext uri="{FF2B5EF4-FFF2-40B4-BE49-F238E27FC236}">
                  <a16:creationId xmlns:a16="http://schemas.microsoft.com/office/drawing/2014/main" id="{F0AA1343-04D3-4F50-B9F0-856B6C46A15D}"/>
                </a:ext>
              </a:extLst>
            </p:cNvPr>
            <p:cNvSpPr/>
            <p:nvPr/>
          </p:nvSpPr>
          <p:spPr>
            <a:xfrm flipH="1">
              <a:off x="6977499" y="4175895"/>
              <a:ext cx="159119" cy="83946"/>
            </a:xfrm>
            <a:custGeom>
              <a:avLst/>
              <a:gdLst/>
              <a:ahLst/>
              <a:cxnLst/>
              <a:rect l="l" t="t" r="r" b="b"/>
              <a:pathLst>
                <a:path w="7419" h="3914" extrusionOk="0">
                  <a:moveTo>
                    <a:pt x="5536" y="1"/>
                  </a:moveTo>
                  <a:cubicBezTo>
                    <a:pt x="5493" y="1"/>
                    <a:pt x="5449" y="2"/>
                    <a:pt x="5406" y="5"/>
                  </a:cubicBezTo>
                  <a:lnTo>
                    <a:pt x="1798" y="219"/>
                  </a:lnTo>
                  <a:cubicBezTo>
                    <a:pt x="775" y="291"/>
                    <a:pt x="1" y="1160"/>
                    <a:pt x="60" y="2184"/>
                  </a:cubicBezTo>
                  <a:cubicBezTo>
                    <a:pt x="129" y="3159"/>
                    <a:pt x="939" y="3914"/>
                    <a:pt x="1914" y="3914"/>
                  </a:cubicBezTo>
                  <a:cubicBezTo>
                    <a:pt x="1951" y="3914"/>
                    <a:pt x="1988" y="3913"/>
                    <a:pt x="2025" y="3910"/>
                  </a:cubicBezTo>
                  <a:lnTo>
                    <a:pt x="5632" y="3684"/>
                  </a:lnTo>
                  <a:cubicBezTo>
                    <a:pt x="6644" y="3625"/>
                    <a:pt x="7418" y="2744"/>
                    <a:pt x="7359" y="1732"/>
                  </a:cubicBezTo>
                  <a:cubicBezTo>
                    <a:pt x="7302" y="752"/>
                    <a:pt x="6492" y="1"/>
                    <a:pt x="5536" y="1"/>
                  </a:cubicBezTo>
                  <a:close/>
                </a:path>
              </a:pathLst>
            </a:custGeom>
            <a:solidFill>
              <a:srgbClr val="DC66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6" name="Google Shape;205;p15">
              <a:extLst>
                <a:ext uri="{FF2B5EF4-FFF2-40B4-BE49-F238E27FC236}">
                  <a16:creationId xmlns:a16="http://schemas.microsoft.com/office/drawing/2014/main" id="{20F6A85C-B1CB-43FE-A8A9-5F296325C70A}"/>
                </a:ext>
              </a:extLst>
            </p:cNvPr>
            <p:cNvSpPr/>
            <p:nvPr/>
          </p:nvSpPr>
          <p:spPr>
            <a:xfrm flipH="1">
              <a:off x="6996137" y="4259948"/>
              <a:ext cx="139966" cy="73951"/>
            </a:xfrm>
            <a:custGeom>
              <a:avLst/>
              <a:gdLst/>
              <a:ahLst/>
              <a:cxnLst/>
              <a:rect l="l" t="t" r="r" b="b"/>
              <a:pathLst>
                <a:path w="6526" h="3448" extrusionOk="0">
                  <a:moveTo>
                    <a:pt x="4839" y="1"/>
                  </a:moveTo>
                  <a:cubicBezTo>
                    <a:pt x="4810" y="1"/>
                    <a:pt x="4781" y="2"/>
                    <a:pt x="4751" y="3"/>
                  </a:cubicBezTo>
                  <a:lnTo>
                    <a:pt x="1572" y="206"/>
                  </a:lnTo>
                  <a:cubicBezTo>
                    <a:pt x="679" y="253"/>
                    <a:pt x="0" y="1027"/>
                    <a:pt x="48" y="1932"/>
                  </a:cubicBezTo>
                  <a:cubicBezTo>
                    <a:pt x="105" y="2788"/>
                    <a:pt x="819" y="3448"/>
                    <a:pt x="1665" y="3448"/>
                  </a:cubicBezTo>
                  <a:cubicBezTo>
                    <a:pt x="1702" y="3448"/>
                    <a:pt x="1738" y="3447"/>
                    <a:pt x="1774" y="3444"/>
                  </a:cubicBezTo>
                  <a:lnTo>
                    <a:pt x="4953" y="3254"/>
                  </a:lnTo>
                  <a:cubicBezTo>
                    <a:pt x="5846" y="3194"/>
                    <a:pt x="6525" y="2420"/>
                    <a:pt x="6477" y="1527"/>
                  </a:cubicBezTo>
                  <a:cubicBezTo>
                    <a:pt x="6420" y="664"/>
                    <a:pt x="5695" y="1"/>
                    <a:pt x="4839" y="1"/>
                  </a:cubicBezTo>
                  <a:close/>
                </a:path>
              </a:pathLst>
            </a:custGeom>
            <a:solidFill>
              <a:srgbClr val="DC66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7" name="Google Shape;206;p15">
              <a:extLst>
                <a:ext uri="{FF2B5EF4-FFF2-40B4-BE49-F238E27FC236}">
                  <a16:creationId xmlns:a16="http://schemas.microsoft.com/office/drawing/2014/main" id="{FC1DF530-E3AC-4CD1-AF94-FC01E05CE9CF}"/>
                </a:ext>
              </a:extLst>
            </p:cNvPr>
            <p:cNvSpPr/>
            <p:nvPr/>
          </p:nvSpPr>
          <p:spPr>
            <a:xfrm flipH="1">
              <a:off x="7704012" y="3101697"/>
              <a:ext cx="272984" cy="399224"/>
            </a:xfrm>
            <a:custGeom>
              <a:avLst/>
              <a:gdLst/>
              <a:ahLst/>
              <a:cxnLst/>
              <a:rect l="l" t="t" r="r" b="b"/>
              <a:pathLst>
                <a:path w="12728" h="18614" extrusionOk="0">
                  <a:moveTo>
                    <a:pt x="9585" y="1"/>
                  </a:moveTo>
                  <a:cubicBezTo>
                    <a:pt x="7025" y="96"/>
                    <a:pt x="3822" y="2989"/>
                    <a:pt x="2739" y="4799"/>
                  </a:cubicBezTo>
                  <a:cubicBezTo>
                    <a:pt x="1643" y="6609"/>
                    <a:pt x="0" y="6775"/>
                    <a:pt x="0" y="6775"/>
                  </a:cubicBezTo>
                  <a:lnTo>
                    <a:pt x="1738" y="17027"/>
                  </a:lnTo>
                  <a:lnTo>
                    <a:pt x="2500" y="16896"/>
                  </a:lnTo>
                  <a:cubicBezTo>
                    <a:pt x="5165" y="18349"/>
                    <a:pt x="8575" y="18614"/>
                    <a:pt x="10706" y="18614"/>
                  </a:cubicBezTo>
                  <a:cubicBezTo>
                    <a:pt x="11927" y="18614"/>
                    <a:pt x="12728" y="18527"/>
                    <a:pt x="12728" y="18527"/>
                  </a:cubicBezTo>
                  <a:lnTo>
                    <a:pt x="9585" y="1"/>
                  </a:lnTo>
                  <a:close/>
                </a:path>
              </a:pathLst>
            </a:custGeom>
            <a:solidFill>
              <a:srgbClr val="F8D4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8" name="Google Shape;207;p15">
              <a:extLst>
                <a:ext uri="{FF2B5EF4-FFF2-40B4-BE49-F238E27FC236}">
                  <a16:creationId xmlns:a16="http://schemas.microsoft.com/office/drawing/2014/main" id="{C38D8A66-C817-4B29-A978-1FC4D6968DF5}"/>
                </a:ext>
              </a:extLst>
            </p:cNvPr>
            <p:cNvSpPr/>
            <p:nvPr/>
          </p:nvSpPr>
          <p:spPr>
            <a:xfrm flipH="1">
              <a:off x="7934594" y="3219422"/>
              <a:ext cx="81222" cy="282699"/>
            </a:xfrm>
            <a:custGeom>
              <a:avLst/>
              <a:gdLst/>
              <a:ahLst/>
              <a:cxnLst/>
              <a:rect l="l" t="t" r="r" b="b"/>
              <a:pathLst>
                <a:path w="3787" h="13181" extrusionOk="0">
                  <a:moveTo>
                    <a:pt x="1584" y="0"/>
                  </a:moveTo>
                  <a:lnTo>
                    <a:pt x="0" y="274"/>
                  </a:lnTo>
                  <a:lnTo>
                    <a:pt x="2191" y="13181"/>
                  </a:lnTo>
                  <a:lnTo>
                    <a:pt x="3787" y="12907"/>
                  </a:lnTo>
                  <a:lnTo>
                    <a:pt x="15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9" name="Google Shape;208;p15">
              <a:extLst>
                <a:ext uri="{FF2B5EF4-FFF2-40B4-BE49-F238E27FC236}">
                  <a16:creationId xmlns:a16="http://schemas.microsoft.com/office/drawing/2014/main" id="{C7247905-9F94-4D36-8E18-2DE4EE50F7BB}"/>
                </a:ext>
              </a:extLst>
            </p:cNvPr>
            <p:cNvSpPr/>
            <p:nvPr/>
          </p:nvSpPr>
          <p:spPr>
            <a:xfrm flipH="1">
              <a:off x="7963956" y="3197718"/>
              <a:ext cx="1180041" cy="548520"/>
            </a:xfrm>
            <a:custGeom>
              <a:avLst/>
              <a:gdLst/>
              <a:ahLst/>
              <a:cxnLst/>
              <a:rect l="l" t="t" r="r" b="b"/>
              <a:pathLst>
                <a:path w="55020" h="25575" extrusionOk="0">
                  <a:moveTo>
                    <a:pt x="52388" y="0"/>
                  </a:moveTo>
                  <a:lnTo>
                    <a:pt x="1" y="9632"/>
                  </a:lnTo>
                  <a:lnTo>
                    <a:pt x="1" y="25575"/>
                  </a:lnTo>
                  <a:lnTo>
                    <a:pt x="55019" y="15455"/>
                  </a:lnTo>
                  <a:lnTo>
                    <a:pt x="52388" y="0"/>
                  </a:lnTo>
                  <a:close/>
                </a:path>
              </a:pathLst>
            </a:custGeom>
            <a:solidFill>
              <a:srgbClr val="F9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0" name="Google Shape;209;p15">
              <a:extLst>
                <a:ext uri="{FF2B5EF4-FFF2-40B4-BE49-F238E27FC236}">
                  <a16:creationId xmlns:a16="http://schemas.microsoft.com/office/drawing/2014/main" id="{7551941D-C843-4207-B1A4-6666DFB0E363}"/>
                </a:ext>
              </a:extLst>
            </p:cNvPr>
            <p:cNvSpPr/>
            <p:nvPr/>
          </p:nvSpPr>
          <p:spPr>
            <a:xfrm flipH="1">
              <a:off x="7997671" y="3470187"/>
              <a:ext cx="42144" cy="42144"/>
            </a:xfrm>
            <a:custGeom>
              <a:avLst/>
              <a:gdLst/>
              <a:ahLst/>
              <a:cxnLst/>
              <a:rect l="l" t="t" r="r" b="b"/>
              <a:pathLst>
                <a:path w="1965" h="1965" extrusionOk="0">
                  <a:moveTo>
                    <a:pt x="977" y="0"/>
                  </a:moveTo>
                  <a:cubicBezTo>
                    <a:pt x="441" y="0"/>
                    <a:pt x="0" y="441"/>
                    <a:pt x="0" y="977"/>
                  </a:cubicBezTo>
                  <a:cubicBezTo>
                    <a:pt x="0" y="1524"/>
                    <a:pt x="441" y="1965"/>
                    <a:pt x="977" y="1965"/>
                  </a:cubicBezTo>
                  <a:cubicBezTo>
                    <a:pt x="1524" y="1965"/>
                    <a:pt x="1965" y="1524"/>
                    <a:pt x="1965" y="977"/>
                  </a:cubicBezTo>
                  <a:cubicBezTo>
                    <a:pt x="1965" y="441"/>
                    <a:pt x="1524" y="0"/>
                    <a:pt x="9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1" name="Google Shape;210;p15">
              <a:extLst>
                <a:ext uri="{FF2B5EF4-FFF2-40B4-BE49-F238E27FC236}">
                  <a16:creationId xmlns:a16="http://schemas.microsoft.com/office/drawing/2014/main" id="{7C9C2641-EB3F-4413-901F-92EA9C3E8FCE}"/>
                </a:ext>
              </a:extLst>
            </p:cNvPr>
            <p:cNvSpPr/>
            <p:nvPr/>
          </p:nvSpPr>
          <p:spPr>
            <a:xfrm flipH="1">
              <a:off x="7578372" y="3055821"/>
              <a:ext cx="231118" cy="484520"/>
            </a:xfrm>
            <a:custGeom>
              <a:avLst/>
              <a:gdLst/>
              <a:ahLst/>
              <a:cxnLst/>
              <a:rect l="l" t="t" r="r" b="b"/>
              <a:pathLst>
                <a:path w="10776" h="22591" extrusionOk="0">
                  <a:moveTo>
                    <a:pt x="5416" y="1"/>
                  </a:moveTo>
                  <a:cubicBezTo>
                    <a:pt x="5295" y="1"/>
                    <a:pt x="5172" y="11"/>
                    <a:pt x="5049" y="32"/>
                  </a:cubicBezTo>
                  <a:lnTo>
                    <a:pt x="1989" y="556"/>
                  </a:lnTo>
                  <a:cubicBezTo>
                    <a:pt x="798" y="758"/>
                    <a:pt x="1" y="1890"/>
                    <a:pt x="203" y="3068"/>
                  </a:cubicBezTo>
                  <a:lnTo>
                    <a:pt x="3215" y="20773"/>
                  </a:lnTo>
                  <a:cubicBezTo>
                    <a:pt x="3397" y="21839"/>
                    <a:pt x="4323" y="22590"/>
                    <a:pt x="5361" y="22590"/>
                  </a:cubicBezTo>
                  <a:cubicBezTo>
                    <a:pt x="5482" y="22590"/>
                    <a:pt x="5604" y="22580"/>
                    <a:pt x="5728" y="22559"/>
                  </a:cubicBezTo>
                  <a:lnTo>
                    <a:pt x="8787" y="22035"/>
                  </a:lnTo>
                  <a:cubicBezTo>
                    <a:pt x="9978" y="21833"/>
                    <a:pt x="10776" y="20701"/>
                    <a:pt x="10573" y="19523"/>
                  </a:cubicBezTo>
                  <a:lnTo>
                    <a:pt x="7561" y="1818"/>
                  </a:lnTo>
                  <a:cubicBezTo>
                    <a:pt x="7380" y="752"/>
                    <a:pt x="6454" y="1"/>
                    <a:pt x="5416" y="1"/>
                  </a:cubicBezTo>
                  <a:close/>
                </a:path>
              </a:pathLst>
            </a:custGeom>
            <a:solidFill>
              <a:srgbClr val="252D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2" name="Google Shape;211;p15">
              <a:extLst>
                <a:ext uri="{FF2B5EF4-FFF2-40B4-BE49-F238E27FC236}">
                  <a16:creationId xmlns:a16="http://schemas.microsoft.com/office/drawing/2014/main" id="{760A9284-49EA-4393-B22B-E6BA346EDCE4}"/>
                </a:ext>
              </a:extLst>
            </p:cNvPr>
            <p:cNvSpPr/>
            <p:nvPr/>
          </p:nvSpPr>
          <p:spPr>
            <a:xfrm flipH="1">
              <a:off x="7753041" y="2774323"/>
              <a:ext cx="259450" cy="259214"/>
            </a:xfrm>
            <a:custGeom>
              <a:avLst/>
              <a:gdLst/>
              <a:ahLst/>
              <a:cxnLst/>
              <a:rect l="l" t="t" r="r" b="b"/>
              <a:pathLst>
                <a:path w="12097" h="12086" extrusionOk="0">
                  <a:moveTo>
                    <a:pt x="6049" y="1"/>
                  </a:moveTo>
                  <a:cubicBezTo>
                    <a:pt x="2715" y="1"/>
                    <a:pt x="0" y="2704"/>
                    <a:pt x="0" y="6049"/>
                  </a:cubicBezTo>
                  <a:cubicBezTo>
                    <a:pt x="0" y="9383"/>
                    <a:pt x="2715" y="12086"/>
                    <a:pt x="6049" y="12086"/>
                  </a:cubicBezTo>
                  <a:cubicBezTo>
                    <a:pt x="9394" y="12086"/>
                    <a:pt x="12097" y="9383"/>
                    <a:pt x="12097" y="6049"/>
                  </a:cubicBezTo>
                  <a:cubicBezTo>
                    <a:pt x="12097" y="2704"/>
                    <a:pt x="9394" y="1"/>
                    <a:pt x="6049" y="1"/>
                  </a:cubicBezTo>
                  <a:close/>
                </a:path>
              </a:pathLst>
            </a:custGeom>
            <a:solidFill>
              <a:srgbClr val="F99900">
                <a:alpha val="21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3" name="Google Shape;212;p15">
              <a:extLst>
                <a:ext uri="{FF2B5EF4-FFF2-40B4-BE49-F238E27FC236}">
                  <a16:creationId xmlns:a16="http://schemas.microsoft.com/office/drawing/2014/main" id="{052D5084-5848-4DF4-84D6-DF302646CF9E}"/>
                </a:ext>
              </a:extLst>
            </p:cNvPr>
            <p:cNvSpPr/>
            <p:nvPr/>
          </p:nvSpPr>
          <p:spPr>
            <a:xfrm flipH="1">
              <a:off x="6995386" y="2366198"/>
              <a:ext cx="213488" cy="809900"/>
            </a:xfrm>
            <a:custGeom>
              <a:avLst/>
              <a:gdLst/>
              <a:ahLst/>
              <a:cxnLst/>
              <a:rect l="l" t="t" r="r" b="b"/>
              <a:pathLst>
                <a:path w="9954" h="37762" extrusionOk="0">
                  <a:moveTo>
                    <a:pt x="2100" y="0"/>
                  </a:moveTo>
                  <a:cubicBezTo>
                    <a:pt x="1992" y="0"/>
                    <a:pt x="1884" y="9"/>
                    <a:pt x="1774" y="27"/>
                  </a:cubicBezTo>
                  <a:cubicBezTo>
                    <a:pt x="715" y="206"/>
                    <a:pt x="0" y="1218"/>
                    <a:pt x="179" y="2278"/>
                  </a:cubicBezTo>
                  <a:lnTo>
                    <a:pt x="5941" y="36139"/>
                  </a:lnTo>
                  <a:cubicBezTo>
                    <a:pt x="6102" y="37089"/>
                    <a:pt x="6932" y="37762"/>
                    <a:pt x="7866" y="37762"/>
                  </a:cubicBezTo>
                  <a:cubicBezTo>
                    <a:pt x="7973" y="37762"/>
                    <a:pt x="8082" y="37753"/>
                    <a:pt x="8192" y="37735"/>
                  </a:cubicBezTo>
                  <a:cubicBezTo>
                    <a:pt x="9239" y="37556"/>
                    <a:pt x="9954" y="36544"/>
                    <a:pt x="9775" y="35484"/>
                  </a:cubicBezTo>
                  <a:lnTo>
                    <a:pt x="4013" y="1623"/>
                  </a:lnTo>
                  <a:cubicBezTo>
                    <a:pt x="3852" y="673"/>
                    <a:pt x="3032" y="0"/>
                    <a:pt x="2100" y="0"/>
                  </a:cubicBezTo>
                  <a:close/>
                </a:path>
              </a:pathLst>
            </a:custGeom>
            <a:solidFill>
              <a:srgbClr val="F99900"/>
            </a:solidFill>
            <a:ln w="9525" cap="flat" cmpd="sng">
              <a:solidFill>
                <a:srgbClr val="F999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4" name="Google Shape;213;p15">
              <a:extLst>
                <a:ext uri="{FF2B5EF4-FFF2-40B4-BE49-F238E27FC236}">
                  <a16:creationId xmlns:a16="http://schemas.microsoft.com/office/drawing/2014/main" id="{88F45C33-DEA6-40AD-9E06-BD7FECFF3502}"/>
                </a:ext>
              </a:extLst>
            </p:cNvPr>
            <p:cNvSpPr/>
            <p:nvPr/>
          </p:nvSpPr>
          <p:spPr>
            <a:xfrm flipH="1">
              <a:off x="7620495" y="2699857"/>
              <a:ext cx="287825" cy="367803"/>
            </a:xfrm>
            <a:custGeom>
              <a:avLst/>
              <a:gdLst/>
              <a:ahLst/>
              <a:cxnLst/>
              <a:rect l="l" t="t" r="r" b="b"/>
              <a:pathLst>
                <a:path w="13420" h="17149" extrusionOk="0">
                  <a:moveTo>
                    <a:pt x="9095" y="1"/>
                  </a:moveTo>
                  <a:cubicBezTo>
                    <a:pt x="8974" y="1"/>
                    <a:pt x="8851" y="11"/>
                    <a:pt x="8728" y="32"/>
                  </a:cubicBezTo>
                  <a:lnTo>
                    <a:pt x="1977" y="1187"/>
                  </a:lnTo>
                  <a:cubicBezTo>
                    <a:pt x="799" y="1389"/>
                    <a:pt x="1" y="2508"/>
                    <a:pt x="203" y="3687"/>
                  </a:cubicBezTo>
                  <a:lnTo>
                    <a:pt x="2180" y="15343"/>
                  </a:lnTo>
                  <a:cubicBezTo>
                    <a:pt x="2361" y="16399"/>
                    <a:pt x="3287" y="17149"/>
                    <a:pt x="4325" y="17149"/>
                  </a:cubicBezTo>
                  <a:cubicBezTo>
                    <a:pt x="4446" y="17149"/>
                    <a:pt x="4569" y="17139"/>
                    <a:pt x="4692" y="17117"/>
                  </a:cubicBezTo>
                  <a:lnTo>
                    <a:pt x="11443" y="15974"/>
                  </a:lnTo>
                  <a:cubicBezTo>
                    <a:pt x="12622" y="15772"/>
                    <a:pt x="13419" y="14653"/>
                    <a:pt x="13217" y="13462"/>
                  </a:cubicBezTo>
                  <a:lnTo>
                    <a:pt x="11240" y="1818"/>
                  </a:lnTo>
                  <a:cubicBezTo>
                    <a:pt x="11059" y="752"/>
                    <a:pt x="10133" y="1"/>
                    <a:pt x="9095" y="1"/>
                  </a:cubicBezTo>
                  <a:close/>
                </a:path>
              </a:pathLst>
            </a:custGeom>
            <a:solidFill>
              <a:srgbClr val="F9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5" name="Google Shape;214;p15">
              <a:extLst>
                <a:ext uri="{FF2B5EF4-FFF2-40B4-BE49-F238E27FC236}">
                  <a16:creationId xmlns:a16="http://schemas.microsoft.com/office/drawing/2014/main" id="{91686F9D-12EE-4676-A391-40CC10AA843A}"/>
                </a:ext>
              </a:extLst>
            </p:cNvPr>
            <p:cNvSpPr/>
            <p:nvPr/>
          </p:nvSpPr>
          <p:spPr>
            <a:xfrm flipH="1">
              <a:off x="7081434" y="2415034"/>
              <a:ext cx="585817" cy="726277"/>
            </a:xfrm>
            <a:custGeom>
              <a:avLst/>
              <a:gdLst/>
              <a:ahLst/>
              <a:cxnLst/>
              <a:rect l="l" t="t" r="r" b="b"/>
              <a:pathLst>
                <a:path w="27314" h="33863" extrusionOk="0">
                  <a:moveTo>
                    <a:pt x="21551" y="1"/>
                  </a:moveTo>
                  <a:cubicBezTo>
                    <a:pt x="13383" y="11514"/>
                    <a:pt x="0" y="15098"/>
                    <a:pt x="0" y="15098"/>
                  </a:cubicBezTo>
                  <a:lnTo>
                    <a:pt x="989" y="20920"/>
                  </a:lnTo>
                  <a:lnTo>
                    <a:pt x="1977" y="26742"/>
                  </a:lnTo>
                  <a:cubicBezTo>
                    <a:pt x="1977" y="26742"/>
                    <a:pt x="2553" y="26698"/>
                    <a:pt x="3568" y="26698"/>
                  </a:cubicBezTo>
                  <a:cubicBezTo>
                    <a:pt x="7525" y="26698"/>
                    <a:pt x="18151" y="27362"/>
                    <a:pt x="27313" y="33862"/>
                  </a:cubicBezTo>
                  <a:lnTo>
                    <a:pt x="24432" y="16931"/>
                  </a:lnTo>
                  <a:lnTo>
                    <a:pt x="21551" y="1"/>
                  </a:lnTo>
                  <a:close/>
                </a:path>
              </a:pathLst>
            </a:custGeom>
            <a:solidFill>
              <a:srgbClr val="F99900">
                <a:alpha val="21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6" name="Google Shape;215;p15">
              <a:extLst>
                <a:ext uri="{FF2B5EF4-FFF2-40B4-BE49-F238E27FC236}">
                  <a16:creationId xmlns:a16="http://schemas.microsoft.com/office/drawing/2014/main" id="{4D481F51-B2CB-4922-8679-1A0A758020B7}"/>
                </a:ext>
              </a:extLst>
            </p:cNvPr>
            <p:cNvSpPr/>
            <p:nvPr/>
          </p:nvSpPr>
          <p:spPr>
            <a:xfrm flipH="1">
              <a:off x="7723400" y="2966106"/>
              <a:ext cx="142776" cy="48021"/>
            </a:xfrm>
            <a:custGeom>
              <a:avLst/>
              <a:gdLst/>
              <a:ahLst/>
              <a:cxnLst/>
              <a:rect l="l" t="t" r="r" b="b"/>
              <a:pathLst>
                <a:path w="6657" h="2239" extrusionOk="0">
                  <a:moveTo>
                    <a:pt x="6466" y="0"/>
                  </a:moveTo>
                  <a:cubicBezTo>
                    <a:pt x="6394" y="322"/>
                    <a:pt x="6132" y="584"/>
                    <a:pt x="5787" y="643"/>
                  </a:cubicBezTo>
                  <a:lnTo>
                    <a:pt x="0" y="1632"/>
                  </a:lnTo>
                  <a:lnTo>
                    <a:pt x="108" y="2239"/>
                  </a:lnTo>
                  <a:lnTo>
                    <a:pt x="5894" y="1251"/>
                  </a:lnTo>
                  <a:cubicBezTo>
                    <a:pt x="6346" y="1179"/>
                    <a:pt x="6656" y="751"/>
                    <a:pt x="6573" y="298"/>
                  </a:cubicBezTo>
                  <a:cubicBezTo>
                    <a:pt x="6561" y="191"/>
                    <a:pt x="6513" y="96"/>
                    <a:pt x="64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7" name="Google Shape;216;p15">
              <a:extLst>
                <a:ext uri="{FF2B5EF4-FFF2-40B4-BE49-F238E27FC236}">
                  <a16:creationId xmlns:a16="http://schemas.microsoft.com/office/drawing/2014/main" id="{7CD7E39D-8BC0-4500-BAD8-4B6BA4E706D5}"/>
                </a:ext>
              </a:extLst>
            </p:cNvPr>
            <p:cNvSpPr/>
            <p:nvPr/>
          </p:nvSpPr>
          <p:spPr>
            <a:xfrm flipH="1">
              <a:off x="7740001" y="2873925"/>
              <a:ext cx="142776" cy="48021"/>
            </a:xfrm>
            <a:custGeom>
              <a:avLst/>
              <a:gdLst/>
              <a:ahLst/>
              <a:cxnLst/>
              <a:rect l="l" t="t" r="r" b="b"/>
              <a:pathLst>
                <a:path w="6657" h="2239" extrusionOk="0">
                  <a:moveTo>
                    <a:pt x="6466" y="0"/>
                  </a:moveTo>
                  <a:cubicBezTo>
                    <a:pt x="6394" y="322"/>
                    <a:pt x="6144" y="584"/>
                    <a:pt x="5799" y="643"/>
                  </a:cubicBezTo>
                  <a:lnTo>
                    <a:pt x="1" y="1631"/>
                  </a:lnTo>
                  <a:lnTo>
                    <a:pt x="108" y="2239"/>
                  </a:lnTo>
                  <a:lnTo>
                    <a:pt x="5894" y="1262"/>
                  </a:lnTo>
                  <a:cubicBezTo>
                    <a:pt x="6347" y="1179"/>
                    <a:pt x="6656" y="750"/>
                    <a:pt x="6573" y="298"/>
                  </a:cubicBezTo>
                  <a:cubicBezTo>
                    <a:pt x="6561" y="191"/>
                    <a:pt x="6525" y="96"/>
                    <a:pt x="64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8" name="Google Shape;217;p15">
              <a:extLst>
                <a:ext uri="{FF2B5EF4-FFF2-40B4-BE49-F238E27FC236}">
                  <a16:creationId xmlns:a16="http://schemas.microsoft.com/office/drawing/2014/main" id="{9461174F-63C1-4AEA-80AF-D443D48736F6}"/>
                </a:ext>
              </a:extLst>
            </p:cNvPr>
            <p:cNvSpPr/>
            <p:nvPr/>
          </p:nvSpPr>
          <p:spPr>
            <a:xfrm flipH="1">
              <a:off x="7755078" y="2780714"/>
              <a:ext cx="142755" cy="48278"/>
            </a:xfrm>
            <a:custGeom>
              <a:avLst/>
              <a:gdLst/>
              <a:ahLst/>
              <a:cxnLst/>
              <a:rect l="l" t="t" r="r" b="b"/>
              <a:pathLst>
                <a:path w="6656" h="2251" extrusionOk="0">
                  <a:moveTo>
                    <a:pt x="6465" y="0"/>
                  </a:moveTo>
                  <a:cubicBezTo>
                    <a:pt x="6394" y="322"/>
                    <a:pt x="6144" y="584"/>
                    <a:pt x="5798" y="643"/>
                  </a:cubicBezTo>
                  <a:lnTo>
                    <a:pt x="0" y="1632"/>
                  </a:lnTo>
                  <a:lnTo>
                    <a:pt x="107" y="2251"/>
                  </a:lnTo>
                  <a:lnTo>
                    <a:pt x="5906" y="1263"/>
                  </a:lnTo>
                  <a:cubicBezTo>
                    <a:pt x="6358" y="1179"/>
                    <a:pt x="6656" y="751"/>
                    <a:pt x="6584" y="298"/>
                  </a:cubicBezTo>
                  <a:cubicBezTo>
                    <a:pt x="6560" y="191"/>
                    <a:pt x="6525" y="96"/>
                    <a:pt x="64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9" name="Google Shape;218;p15">
              <a:extLst>
                <a:ext uri="{FF2B5EF4-FFF2-40B4-BE49-F238E27FC236}">
                  <a16:creationId xmlns:a16="http://schemas.microsoft.com/office/drawing/2014/main" id="{B3ED476D-92CC-4CC1-B8D3-2E25331788CC}"/>
                </a:ext>
              </a:extLst>
            </p:cNvPr>
            <p:cNvSpPr/>
            <p:nvPr/>
          </p:nvSpPr>
          <p:spPr>
            <a:xfrm flipH="1">
              <a:off x="7645267" y="3040915"/>
              <a:ext cx="169071" cy="93747"/>
            </a:xfrm>
            <a:custGeom>
              <a:avLst/>
              <a:gdLst/>
              <a:ahLst/>
              <a:cxnLst/>
              <a:rect l="l" t="t" r="r" b="b"/>
              <a:pathLst>
                <a:path w="7883" h="4371" extrusionOk="0">
                  <a:moveTo>
                    <a:pt x="7347" y="1"/>
                  </a:moveTo>
                  <a:lnTo>
                    <a:pt x="0" y="1251"/>
                  </a:lnTo>
                  <a:lnTo>
                    <a:pt x="524" y="4371"/>
                  </a:lnTo>
                  <a:lnTo>
                    <a:pt x="7882" y="3120"/>
                  </a:lnTo>
                  <a:lnTo>
                    <a:pt x="7347" y="1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0" name="Google Shape;219;p15">
              <a:extLst>
                <a:ext uri="{FF2B5EF4-FFF2-40B4-BE49-F238E27FC236}">
                  <a16:creationId xmlns:a16="http://schemas.microsoft.com/office/drawing/2014/main" id="{5A28E654-7AD7-40AD-BFE6-0A5A21CC1DE3}"/>
                </a:ext>
              </a:extLst>
            </p:cNvPr>
            <p:cNvSpPr/>
            <p:nvPr/>
          </p:nvSpPr>
          <p:spPr>
            <a:xfrm flipH="1">
              <a:off x="7656506" y="3086791"/>
              <a:ext cx="175462" cy="103334"/>
            </a:xfrm>
            <a:custGeom>
              <a:avLst/>
              <a:gdLst/>
              <a:ahLst/>
              <a:cxnLst/>
              <a:rect l="l" t="t" r="r" b="b"/>
              <a:pathLst>
                <a:path w="8181" h="4818" extrusionOk="0">
                  <a:moveTo>
                    <a:pt x="6337" y="0"/>
                  </a:moveTo>
                  <a:cubicBezTo>
                    <a:pt x="6258" y="0"/>
                    <a:pt x="6177" y="6"/>
                    <a:pt x="6097" y="17"/>
                  </a:cubicBezTo>
                  <a:lnTo>
                    <a:pt x="1168" y="1089"/>
                  </a:lnTo>
                  <a:cubicBezTo>
                    <a:pt x="465" y="1374"/>
                    <a:pt x="1" y="1886"/>
                    <a:pt x="132" y="2827"/>
                  </a:cubicBezTo>
                  <a:lnTo>
                    <a:pt x="215" y="3208"/>
                  </a:lnTo>
                  <a:cubicBezTo>
                    <a:pt x="337" y="4079"/>
                    <a:pt x="162" y="4818"/>
                    <a:pt x="883" y="4818"/>
                  </a:cubicBezTo>
                  <a:cubicBezTo>
                    <a:pt x="940" y="4818"/>
                    <a:pt x="1003" y="4813"/>
                    <a:pt x="1072" y="4803"/>
                  </a:cubicBezTo>
                  <a:lnTo>
                    <a:pt x="6585" y="3422"/>
                  </a:lnTo>
                  <a:cubicBezTo>
                    <a:pt x="7526" y="3291"/>
                    <a:pt x="8180" y="2422"/>
                    <a:pt x="8038" y="1481"/>
                  </a:cubicBezTo>
                  <a:cubicBezTo>
                    <a:pt x="7918" y="621"/>
                    <a:pt x="7181" y="0"/>
                    <a:pt x="6337" y="0"/>
                  </a:cubicBezTo>
                  <a:close/>
                </a:path>
              </a:pathLst>
            </a:custGeom>
            <a:solidFill>
              <a:srgbClr val="F8D4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1" name="Google Shape;220;p15">
              <a:extLst>
                <a:ext uri="{FF2B5EF4-FFF2-40B4-BE49-F238E27FC236}">
                  <a16:creationId xmlns:a16="http://schemas.microsoft.com/office/drawing/2014/main" id="{EFEDD0F5-E678-470D-86FC-B068A6F1694C}"/>
                </a:ext>
              </a:extLst>
            </p:cNvPr>
            <p:cNvSpPr/>
            <p:nvPr/>
          </p:nvSpPr>
          <p:spPr>
            <a:xfrm flipH="1">
              <a:off x="7530351" y="3240012"/>
              <a:ext cx="179537" cy="94691"/>
            </a:xfrm>
            <a:custGeom>
              <a:avLst/>
              <a:gdLst/>
              <a:ahLst/>
              <a:cxnLst/>
              <a:rect l="l" t="t" r="r" b="b"/>
              <a:pathLst>
                <a:path w="8371" h="4415" extrusionOk="0">
                  <a:moveTo>
                    <a:pt x="6217" y="1"/>
                  </a:moveTo>
                  <a:cubicBezTo>
                    <a:pt x="6173" y="1"/>
                    <a:pt x="6129" y="2"/>
                    <a:pt x="6084" y="5"/>
                  </a:cubicBezTo>
                  <a:lnTo>
                    <a:pt x="2012" y="255"/>
                  </a:lnTo>
                  <a:cubicBezTo>
                    <a:pt x="869" y="326"/>
                    <a:pt x="0" y="1314"/>
                    <a:pt x="72" y="2469"/>
                  </a:cubicBezTo>
                  <a:cubicBezTo>
                    <a:pt x="140" y="3568"/>
                    <a:pt x="1056" y="4414"/>
                    <a:pt x="2143" y="4414"/>
                  </a:cubicBezTo>
                  <a:cubicBezTo>
                    <a:pt x="2186" y="4414"/>
                    <a:pt x="2230" y="4413"/>
                    <a:pt x="2274" y="4410"/>
                  </a:cubicBezTo>
                  <a:lnTo>
                    <a:pt x="6346" y="4160"/>
                  </a:lnTo>
                  <a:cubicBezTo>
                    <a:pt x="7489" y="4089"/>
                    <a:pt x="8370" y="3100"/>
                    <a:pt x="8299" y="1957"/>
                  </a:cubicBezTo>
                  <a:cubicBezTo>
                    <a:pt x="8230" y="847"/>
                    <a:pt x="7314" y="1"/>
                    <a:pt x="6217" y="1"/>
                  </a:cubicBezTo>
                  <a:close/>
                </a:path>
              </a:pathLst>
            </a:custGeom>
            <a:solidFill>
              <a:srgbClr val="F8D4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2" name="Google Shape;221;p15">
              <a:extLst>
                <a:ext uri="{FF2B5EF4-FFF2-40B4-BE49-F238E27FC236}">
                  <a16:creationId xmlns:a16="http://schemas.microsoft.com/office/drawing/2014/main" id="{B13E22DC-11C3-44E0-A0D0-73481AE3C8BF}"/>
                </a:ext>
              </a:extLst>
            </p:cNvPr>
            <p:cNvSpPr/>
            <p:nvPr/>
          </p:nvSpPr>
          <p:spPr>
            <a:xfrm flipH="1">
              <a:off x="7555381" y="3152163"/>
              <a:ext cx="179537" cy="94691"/>
            </a:xfrm>
            <a:custGeom>
              <a:avLst/>
              <a:gdLst/>
              <a:ahLst/>
              <a:cxnLst/>
              <a:rect l="l" t="t" r="r" b="b"/>
              <a:pathLst>
                <a:path w="8371" h="4415" extrusionOk="0">
                  <a:moveTo>
                    <a:pt x="6217" y="1"/>
                  </a:moveTo>
                  <a:cubicBezTo>
                    <a:pt x="6173" y="1"/>
                    <a:pt x="6129" y="2"/>
                    <a:pt x="6084" y="5"/>
                  </a:cubicBezTo>
                  <a:lnTo>
                    <a:pt x="2024" y="255"/>
                  </a:lnTo>
                  <a:cubicBezTo>
                    <a:pt x="869" y="327"/>
                    <a:pt x="0" y="1315"/>
                    <a:pt x="72" y="2458"/>
                  </a:cubicBezTo>
                  <a:cubicBezTo>
                    <a:pt x="140" y="3568"/>
                    <a:pt x="1057" y="4414"/>
                    <a:pt x="2143" y="4414"/>
                  </a:cubicBezTo>
                  <a:cubicBezTo>
                    <a:pt x="2187" y="4414"/>
                    <a:pt x="2230" y="4413"/>
                    <a:pt x="2274" y="4410"/>
                  </a:cubicBezTo>
                  <a:lnTo>
                    <a:pt x="6346" y="4160"/>
                  </a:lnTo>
                  <a:cubicBezTo>
                    <a:pt x="7489" y="4089"/>
                    <a:pt x="8370" y="3101"/>
                    <a:pt x="8299" y="1946"/>
                  </a:cubicBezTo>
                  <a:cubicBezTo>
                    <a:pt x="8230" y="847"/>
                    <a:pt x="7314" y="1"/>
                    <a:pt x="6217" y="1"/>
                  </a:cubicBezTo>
                  <a:close/>
                </a:path>
              </a:pathLst>
            </a:custGeom>
            <a:solidFill>
              <a:srgbClr val="F8D4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3" name="Google Shape;222;p15">
              <a:extLst>
                <a:ext uri="{FF2B5EF4-FFF2-40B4-BE49-F238E27FC236}">
                  <a16:creationId xmlns:a16="http://schemas.microsoft.com/office/drawing/2014/main" id="{801C2598-AD44-43C3-8065-4CA59DCB4044}"/>
                </a:ext>
              </a:extLst>
            </p:cNvPr>
            <p:cNvSpPr/>
            <p:nvPr/>
          </p:nvSpPr>
          <p:spPr>
            <a:xfrm flipH="1">
              <a:off x="7535971" y="3331421"/>
              <a:ext cx="159119" cy="83946"/>
            </a:xfrm>
            <a:custGeom>
              <a:avLst/>
              <a:gdLst/>
              <a:ahLst/>
              <a:cxnLst/>
              <a:rect l="l" t="t" r="r" b="b"/>
              <a:pathLst>
                <a:path w="7419" h="3914" extrusionOk="0">
                  <a:moveTo>
                    <a:pt x="5525" y="1"/>
                  </a:moveTo>
                  <a:cubicBezTo>
                    <a:pt x="5482" y="1"/>
                    <a:pt x="5438" y="2"/>
                    <a:pt x="5394" y="5"/>
                  </a:cubicBezTo>
                  <a:lnTo>
                    <a:pt x="1787" y="220"/>
                  </a:lnTo>
                  <a:cubicBezTo>
                    <a:pt x="775" y="291"/>
                    <a:pt x="1" y="1160"/>
                    <a:pt x="60" y="2184"/>
                  </a:cubicBezTo>
                  <a:cubicBezTo>
                    <a:pt x="118" y="3159"/>
                    <a:pt x="938" y="3914"/>
                    <a:pt x="1903" y="3914"/>
                  </a:cubicBezTo>
                  <a:cubicBezTo>
                    <a:pt x="1940" y="3914"/>
                    <a:pt x="1976" y="3913"/>
                    <a:pt x="2013" y="3910"/>
                  </a:cubicBezTo>
                  <a:lnTo>
                    <a:pt x="5620" y="3684"/>
                  </a:lnTo>
                  <a:cubicBezTo>
                    <a:pt x="6644" y="3625"/>
                    <a:pt x="7418" y="2744"/>
                    <a:pt x="7347" y="1732"/>
                  </a:cubicBezTo>
                  <a:cubicBezTo>
                    <a:pt x="7290" y="752"/>
                    <a:pt x="6491" y="1"/>
                    <a:pt x="5525" y="1"/>
                  </a:cubicBezTo>
                  <a:close/>
                </a:path>
              </a:pathLst>
            </a:custGeom>
            <a:solidFill>
              <a:srgbClr val="F8D4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4" name="Google Shape;223;p15">
              <a:extLst>
                <a:ext uri="{FF2B5EF4-FFF2-40B4-BE49-F238E27FC236}">
                  <a16:creationId xmlns:a16="http://schemas.microsoft.com/office/drawing/2014/main" id="{0073DCF5-25EE-4EDC-8D2E-76822009A872}"/>
                </a:ext>
              </a:extLst>
            </p:cNvPr>
            <p:cNvSpPr/>
            <p:nvPr/>
          </p:nvSpPr>
          <p:spPr>
            <a:xfrm flipH="1">
              <a:off x="7554609" y="3415496"/>
              <a:ext cx="140224" cy="73930"/>
            </a:xfrm>
            <a:custGeom>
              <a:avLst/>
              <a:gdLst/>
              <a:ahLst/>
              <a:cxnLst/>
              <a:rect l="l" t="t" r="r" b="b"/>
              <a:pathLst>
                <a:path w="6538" h="3447" extrusionOk="0">
                  <a:moveTo>
                    <a:pt x="4851" y="0"/>
                  </a:moveTo>
                  <a:cubicBezTo>
                    <a:pt x="4822" y="0"/>
                    <a:pt x="4793" y="1"/>
                    <a:pt x="4763" y="2"/>
                  </a:cubicBezTo>
                  <a:lnTo>
                    <a:pt x="1584" y="205"/>
                  </a:lnTo>
                  <a:cubicBezTo>
                    <a:pt x="679" y="252"/>
                    <a:pt x="1" y="1026"/>
                    <a:pt x="60" y="1931"/>
                  </a:cubicBezTo>
                  <a:cubicBezTo>
                    <a:pt x="117" y="2788"/>
                    <a:pt x="820" y="3447"/>
                    <a:pt x="1676" y="3447"/>
                  </a:cubicBezTo>
                  <a:cubicBezTo>
                    <a:pt x="1713" y="3447"/>
                    <a:pt x="1749" y="3446"/>
                    <a:pt x="1786" y="3443"/>
                  </a:cubicBezTo>
                  <a:lnTo>
                    <a:pt x="4965" y="3253"/>
                  </a:lnTo>
                  <a:cubicBezTo>
                    <a:pt x="5858" y="3193"/>
                    <a:pt x="6537" y="2419"/>
                    <a:pt x="6478" y="1526"/>
                  </a:cubicBezTo>
                  <a:cubicBezTo>
                    <a:pt x="6431" y="663"/>
                    <a:pt x="5707" y="0"/>
                    <a:pt x="4851" y="0"/>
                  </a:cubicBezTo>
                  <a:close/>
                </a:path>
              </a:pathLst>
            </a:custGeom>
            <a:solidFill>
              <a:srgbClr val="F8D4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5" name="Google Shape;224;p15">
              <a:extLst>
                <a:ext uri="{FF2B5EF4-FFF2-40B4-BE49-F238E27FC236}">
                  <a16:creationId xmlns:a16="http://schemas.microsoft.com/office/drawing/2014/main" id="{EC8BD522-68D3-4762-A1F1-405D8C674B19}"/>
                </a:ext>
              </a:extLst>
            </p:cNvPr>
            <p:cNvSpPr/>
            <p:nvPr/>
          </p:nvSpPr>
          <p:spPr>
            <a:xfrm flipH="1">
              <a:off x="8262483" y="2256709"/>
              <a:ext cx="273241" cy="399224"/>
            </a:xfrm>
            <a:custGeom>
              <a:avLst/>
              <a:gdLst/>
              <a:ahLst/>
              <a:cxnLst/>
              <a:rect l="l" t="t" r="r" b="b"/>
              <a:pathLst>
                <a:path w="12740" h="18614" extrusionOk="0">
                  <a:moveTo>
                    <a:pt x="9585" y="1"/>
                  </a:moveTo>
                  <a:cubicBezTo>
                    <a:pt x="7037" y="96"/>
                    <a:pt x="3834" y="2989"/>
                    <a:pt x="2739" y="4799"/>
                  </a:cubicBezTo>
                  <a:cubicBezTo>
                    <a:pt x="1655" y="6609"/>
                    <a:pt x="0" y="6776"/>
                    <a:pt x="0" y="6776"/>
                  </a:cubicBezTo>
                  <a:lnTo>
                    <a:pt x="1750" y="17027"/>
                  </a:lnTo>
                  <a:lnTo>
                    <a:pt x="2512" y="16896"/>
                  </a:lnTo>
                  <a:cubicBezTo>
                    <a:pt x="5177" y="18349"/>
                    <a:pt x="8587" y="18614"/>
                    <a:pt x="10718" y="18614"/>
                  </a:cubicBezTo>
                  <a:cubicBezTo>
                    <a:pt x="11939" y="18614"/>
                    <a:pt x="12740" y="18527"/>
                    <a:pt x="12740" y="18527"/>
                  </a:cubicBezTo>
                  <a:lnTo>
                    <a:pt x="9585" y="1"/>
                  </a:lnTo>
                  <a:close/>
                </a:path>
              </a:pathLst>
            </a:custGeom>
            <a:solidFill>
              <a:srgbClr val="FFC0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6" name="Google Shape;225;p15">
              <a:extLst>
                <a:ext uri="{FF2B5EF4-FFF2-40B4-BE49-F238E27FC236}">
                  <a16:creationId xmlns:a16="http://schemas.microsoft.com/office/drawing/2014/main" id="{E8458335-1CC4-4C3A-A22A-57D0E4676344}"/>
                </a:ext>
              </a:extLst>
            </p:cNvPr>
            <p:cNvSpPr/>
            <p:nvPr/>
          </p:nvSpPr>
          <p:spPr>
            <a:xfrm flipH="1">
              <a:off x="8493323" y="2374434"/>
              <a:ext cx="80964" cy="282442"/>
            </a:xfrm>
            <a:custGeom>
              <a:avLst/>
              <a:gdLst/>
              <a:ahLst/>
              <a:cxnLst/>
              <a:rect l="l" t="t" r="r" b="b"/>
              <a:pathLst>
                <a:path w="3775" h="13169" extrusionOk="0">
                  <a:moveTo>
                    <a:pt x="1584" y="1"/>
                  </a:moveTo>
                  <a:lnTo>
                    <a:pt x="0" y="263"/>
                  </a:lnTo>
                  <a:lnTo>
                    <a:pt x="2191" y="13169"/>
                  </a:lnTo>
                  <a:lnTo>
                    <a:pt x="3775" y="12907"/>
                  </a:lnTo>
                  <a:lnTo>
                    <a:pt x="158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7" name="Google Shape;226;p15">
              <a:extLst>
                <a:ext uri="{FF2B5EF4-FFF2-40B4-BE49-F238E27FC236}">
                  <a16:creationId xmlns:a16="http://schemas.microsoft.com/office/drawing/2014/main" id="{C457CB21-C5B9-4D4F-9AD4-06595842BD9F}"/>
                </a:ext>
              </a:extLst>
            </p:cNvPr>
            <p:cNvSpPr/>
            <p:nvPr/>
          </p:nvSpPr>
          <p:spPr>
            <a:xfrm flipH="1">
              <a:off x="8522684" y="2352729"/>
              <a:ext cx="621313" cy="445872"/>
            </a:xfrm>
            <a:custGeom>
              <a:avLst/>
              <a:gdLst/>
              <a:ahLst/>
              <a:cxnLst/>
              <a:rect l="l" t="t" r="r" b="b"/>
              <a:pathLst>
                <a:path w="28969" h="20789" extrusionOk="0">
                  <a:moveTo>
                    <a:pt x="26337" y="1"/>
                  </a:moveTo>
                  <a:lnTo>
                    <a:pt x="60" y="4835"/>
                  </a:lnTo>
                  <a:lnTo>
                    <a:pt x="1" y="20789"/>
                  </a:lnTo>
                  <a:lnTo>
                    <a:pt x="28968" y="15455"/>
                  </a:lnTo>
                  <a:lnTo>
                    <a:pt x="26337" y="1"/>
                  </a:lnTo>
                  <a:close/>
                </a:path>
              </a:pathLst>
            </a:custGeom>
            <a:solidFill>
              <a:srgbClr val="F277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8" name="Google Shape;227;p15">
              <a:extLst>
                <a:ext uri="{FF2B5EF4-FFF2-40B4-BE49-F238E27FC236}">
                  <a16:creationId xmlns:a16="http://schemas.microsoft.com/office/drawing/2014/main" id="{C0339C78-C20C-450D-A3EB-C24E1E4FFF8D}"/>
                </a:ext>
              </a:extLst>
            </p:cNvPr>
            <p:cNvSpPr/>
            <p:nvPr/>
          </p:nvSpPr>
          <p:spPr>
            <a:xfrm flipH="1">
              <a:off x="8556400" y="2625198"/>
              <a:ext cx="42144" cy="42166"/>
            </a:xfrm>
            <a:custGeom>
              <a:avLst/>
              <a:gdLst/>
              <a:ahLst/>
              <a:cxnLst/>
              <a:rect l="l" t="t" r="r" b="b"/>
              <a:pathLst>
                <a:path w="1965" h="1966" extrusionOk="0">
                  <a:moveTo>
                    <a:pt x="989" y="1"/>
                  </a:moveTo>
                  <a:cubicBezTo>
                    <a:pt x="441" y="1"/>
                    <a:pt x="0" y="441"/>
                    <a:pt x="0" y="977"/>
                  </a:cubicBezTo>
                  <a:cubicBezTo>
                    <a:pt x="0" y="1525"/>
                    <a:pt x="441" y="1965"/>
                    <a:pt x="989" y="1965"/>
                  </a:cubicBezTo>
                  <a:cubicBezTo>
                    <a:pt x="1536" y="1965"/>
                    <a:pt x="1965" y="1525"/>
                    <a:pt x="1965" y="977"/>
                  </a:cubicBezTo>
                  <a:cubicBezTo>
                    <a:pt x="1965" y="441"/>
                    <a:pt x="1536" y="1"/>
                    <a:pt x="9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9" name="Google Shape;228;p15">
              <a:extLst>
                <a:ext uri="{FF2B5EF4-FFF2-40B4-BE49-F238E27FC236}">
                  <a16:creationId xmlns:a16="http://schemas.microsoft.com/office/drawing/2014/main" id="{BE9A4EA0-2A08-4871-AC0F-424DA1C765F2}"/>
                </a:ext>
              </a:extLst>
            </p:cNvPr>
            <p:cNvSpPr/>
            <p:nvPr/>
          </p:nvSpPr>
          <p:spPr>
            <a:xfrm flipH="1">
              <a:off x="8137101" y="2210854"/>
              <a:ext cx="230861" cy="484435"/>
            </a:xfrm>
            <a:custGeom>
              <a:avLst/>
              <a:gdLst/>
              <a:ahLst/>
              <a:cxnLst/>
              <a:rect l="l" t="t" r="r" b="b"/>
              <a:pathLst>
                <a:path w="10764" h="22587" extrusionOk="0">
                  <a:moveTo>
                    <a:pt x="5407" y="0"/>
                  </a:moveTo>
                  <a:cubicBezTo>
                    <a:pt x="5285" y="0"/>
                    <a:pt x="5161" y="10"/>
                    <a:pt x="5037" y="32"/>
                  </a:cubicBezTo>
                  <a:lnTo>
                    <a:pt x="1977" y="555"/>
                  </a:lnTo>
                  <a:cubicBezTo>
                    <a:pt x="798" y="758"/>
                    <a:pt x="1" y="1877"/>
                    <a:pt x="203" y="3068"/>
                  </a:cubicBezTo>
                  <a:lnTo>
                    <a:pt x="3215" y="20772"/>
                  </a:lnTo>
                  <a:cubicBezTo>
                    <a:pt x="3397" y="21843"/>
                    <a:pt x="4321" y="22587"/>
                    <a:pt x="5372" y="22587"/>
                  </a:cubicBezTo>
                  <a:cubicBezTo>
                    <a:pt x="5489" y="22587"/>
                    <a:pt x="5608" y="22577"/>
                    <a:pt x="5728" y="22558"/>
                  </a:cubicBezTo>
                  <a:lnTo>
                    <a:pt x="8787" y="22034"/>
                  </a:lnTo>
                  <a:cubicBezTo>
                    <a:pt x="9966" y="21832"/>
                    <a:pt x="10764" y="20701"/>
                    <a:pt x="10562" y="19522"/>
                  </a:cubicBezTo>
                  <a:lnTo>
                    <a:pt x="7549" y="1817"/>
                  </a:lnTo>
                  <a:cubicBezTo>
                    <a:pt x="7368" y="751"/>
                    <a:pt x="6452" y="0"/>
                    <a:pt x="5407" y="0"/>
                  </a:cubicBezTo>
                  <a:close/>
                </a:path>
              </a:pathLst>
            </a:custGeom>
            <a:solidFill>
              <a:srgbClr val="252D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0" name="Google Shape;229;p15">
              <a:extLst>
                <a:ext uri="{FF2B5EF4-FFF2-40B4-BE49-F238E27FC236}">
                  <a16:creationId xmlns:a16="http://schemas.microsoft.com/office/drawing/2014/main" id="{35216EEB-82BE-4B2A-BB00-94596FE54BC2}"/>
                </a:ext>
              </a:extLst>
            </p:cNvPr>
            <p:cNvSpPr/>
            <p:nvPr/>
          </p:nvSpPr>
          <p:spPr>
            <a:xfrm flipH="1">
              <a:off x="8311748" y="1929355"/>
              <a:ext cx="259214" cy="259193"/>
            </a:xfrm>
            <a:custGeom>
              <a:avLst/>
              <a:gdLst/>
              <a:ahLst/>
              <a:cxnLst/>
              <a:rect l="l" t="t" r="r" b="b"/>
              <a:pathLst>
                <a:path w="12086" h="12085" extrusionOk="0">
                  <a:moveTo>
                    <a:pt x="6049" y="0"/>
                  </a:moveTo>
                  <a:cubicBezTo>
                    <a:pt x="2703" y="0"/>
                    <a:pt x="0" y="2703"/>
                    <a:pt x="0" y="6048"/>
                  </a:cubicBezTo>
                  <a:cubicBezTo>
                    <a:pt x="0" y="9382"/>
                    <a:pt x="2703" y="12085"/>
                    <a:pt x="6049" y="12085"/>
                  </a:cubicBezTo>
                  <a:cubicBezTo>
                    <a:pt x="9382" y="12085"/>
                    <a:pt x="12085" y="9382"/>
                    <a:pt x="12085" y="6048"/>
                  </a:cubicBezTo>
                  <a:cubicBezTo>
                    <a:pt x="12085" y="2703"/>
                    <a:pt x="9382" y="0"/>
                    <a:pt x="6049" y="0"/>
                  </a:cubicBezTo>
                  <a:close/>
                </a:path>
              </a:pathLst>
            </a:custGeom>
            <a:solidFill>
              <a:srgbClr val="F27775">
                <a:alpha val="41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1" name="Google Shape;230;p15">
              <a:extLst>
                <a:ext uri="{FF2B5EF4-FFF2-40B4-BE49-F238E27FC236}">
                  <a16:creationId xmlns:a16="http://schemas.microsoft.com/office/drawing/2014/main" id="{26ADC5A9-8AD1-42AF-9FA0-B789EA038647}"/>
                </a:ext>
              </a:extLst>
            </p:cNvPr>
            <p:cNvSpPr/>
            <p:nvPr/>
          </p:nvSpPr>
          <p:spPr>
            <a:xfrm flipH="1">
              <a:off x="7553858" y="1521209"/>
              <a:ext cx="213488" cy="809922"/>
            </a:xfrm>
            <a:custGeom>
              <a:avLst/>
              <a:gdLst/>
              <a:ahLst/>
              <a:cxnLst/>
              <a:rect l="l" t="t" r="r" b="b"/>
              <a:pathLst>
                <a:path w="9954" h="37763" extrusionOk="0">
                  <a:moveTo>
                    <a:pt x="2088" y="0"/>
                  </a:moveTo>
                  <a:cubicBezTo>
                    <a:pt x="1981" y="0"/>
                    <a:pt x="1872" y="9"/>
                    <a:pt x="1762" y="28"/>
                  </a:cubicBezTo>
                  <a:cubicBezTo>
                    <a:pt x="703" y="206"/>
                    <a:pt x="0" y="1218"/>
                    <a:pt x="179" y="2278"/>
                  </a:cubicBezTo>
                  <a:lnTo>
                    <a:pt x="5941" y="36139"/>
                  </a:lnTo>
                  <a:cubicBezTo>
                    <a:pt x="6102" y="37090"/>
                    <a:pt x="6922" y="37762"/>
                    <a:pt x="7854" y="37762"/>
                  </a:cubicBezTo>
                  <a:cubicBezTo>
                    <a:pt x="7962" y="37762"/>
                    <a:pt x="8070" y="37753"/>
                    <a:pt x="8180" y="37735"/>
                  </a:cubicBezTo>
                  <a:cubicBezTo>
                    <a:pt x="9239" y="37556"/>
                    <a:pt x="9954" y="36544"/>
                    <a:pt x="9775" y="35485"/>
                  </a:cubicBezTo>
                  <a:lnTo>
                    <a:pt x="4013" y="1623"/>
                  </a:lnTo>
                  <a:cubicBezTo>
                    <a:pt x="3842" y="673"/>
                    <a:pt x="3020" y="0"/>
                    <a:pt x="2088" y="0"/>
                  </a:cubicBezTo>
                  <a:close/>
                </a:path>
              </a:pathLst>
            </a:custGeom>
            <a:solidFill>
              <a:srgbClr val="F27775"/>
            </a:solidFill>
            <a:ln w="9525" cap="flat" cmpd="sng">
              <a:solidFill>
                <a:srgbClr val="F2777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2" name="Google Shape;231;p15">
              <a:extLst>
                <a:ext uri="{FF2B5EF4-FFF2-40B4-BE49-F238E27FC236}">
                  <a16:creationId xmlns:a16="http://schemas.microsoft.com/office/drawing/2014/main" id="{625D615C-FF33-4DE5-9BB8-944B81DED71A}"/>
                </a:ext>
              </a:extLst>
            </p:cNvPr>
            <p:cNvSpPr/>
            <p:nvPr/>
          </p:nvSpPr>
          <p:spPr>
            <a:xfrm flipH="1">
              <a:off x="8178967" y="1854868"/>
              <a:ext cx="288061" cy="367825"/>
            </a:xfrm>
            <a:custGeom>
              <a:avLst/>
              <a:gdLst/>
              <a:ahLst/>
              <a:cxnLst/>
              <a:rect l="l" t="t" r="r" b="b"/>
              <a:pathLst>
                <a:path w="13431" h="17150" extrusionOk="0">
                  <a:moveTo>
                    <a:pt x="9097" y="1"/>
                  </a:moveTo>
                  <a:cubicBezTo>
                    <a:pt x="8975" y="1"/>
                    <a:pt x="8852" y="11"/>
                    <a:pt x="8727" y="32"/>
                  </a:cubicBezTo>
                  <a:lnTo>
                    <a:pt x="1988" y="1187"/>
                  </a:lnTo>
                  <a:cubicBezTo>
                    <a:pt x="798" y="1390"/>
                    <a:pt x="0" y="2509"/>
                    <a:pt x="202" y="3687"/>
                  </a:cubicBezTo>
                  <a:lnTo>
                    <a:pt x="2191" y="15344"/>
                  </a:lnTo>
                  <a:cubicBezTo>
                    <a:pt x="2372" y="16399"/>
                    <a:pt x="3288" y="17149"/>
                    <a:pt x="4333" y="17149"/>
                  </a:cubicBezTo>
                  <a:cubicBezTo>
                    <a:pt x="4455" y="17149"/>
                    <a:pt x="4578" y="17139"/>
                    <a:pt x="4703" y="17118"/>
                  </a:cubicBezTo>
                  <a:lnTo>
                    <a:pt x="11442" y="15975"/>
                  </a:lnTo>
                  <a:cubicBezTo>
                    <a:pt x="12633" y="15772"/>
                    <a:pt x="13430" y="14653"/>
                    <a:pt x="13228" y="13462"/>
                  </a:cubicBezTo>
                  <a:lnTo>
                    <a:pt x="11240" y="1818"/>
                  </a:lnTo>
                  <a:cubicBezTo>
                    <a:pt x="11058" y="752"/>
                    <a:pt x="10142" y="1"/>
                    <a:pt x="9097" y="1"/>
                  </a:cubicBezTo>
                  <a:close/>
                </a:path>
              </a:pathLst>
            </a:custGeom>
            <a:solidFill>
              <a:srgbClr val="F277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3" name="Google Shape;232;p15">
              <a:extLst>
                <a:ext uri="{FF2B5EF4-FFF2-40B4-BE49-F238E27FC236}">
                  <a16:creationId xmlns:a16="http://schemas.microsoft.com/office/drawing/2014/main" id="{636D4ACE-4C4B-4D93-9487-4B120786CB54}"/>
                </a:ext>
              </a:extLst>
            </p:cNvPr>
            <p:cNvSpPr/>
            <p:nvPr/>
          </p:nvSpPr>
          <p:spPr>
            <a:xfrm flipH="1">
              <a:off x="7639905" y="1570067"/>
              <a:ext cx="586074" cy="726255"/>
            </a:xfrm>
            <a:custGeom>
              <a:avLst/>
              <a:gdLst/>
              <a:ahLst/>
              <a:cxnLst/>
              <a:rect l="l" t="t" r="r" b="b"/>
              <a:pathLst>
                <a:path w="27326" h="33862" extrusionOk="0">
                  <a:moveTo>
                    <a:pt x="21563" y="0"/>
                  </a:moveTo>
                  <a:cubicBezTo>
                    <a:pt x="13395" y="11513"/>
                    <a:pt x="1" y="15097"/>
                    <a:pt x="1" y="15097"/>
                  </a:cubicBezTo>
                  <a:lnTo>
                    <a:pt x="989" y="20919"/>
                  </a:lnTo>
                  <a:lnTo>
                    <a:pt x="1989" y="26741"/>
                  </a:lnTo>
                  <a:cubicBezTo>
                    <a:pt x="1989" y="26741"/>
                    <a:pt x="2565" y="26698"/>
                    <a:pt x="3579" y="26698"/>
                  </a:cubicBezTo>
                  <a:cubicBezTo>
                    <a:pt x="7533" y="26698"/>
                    <a:pt x="18153" y="27361"/>
                    <a:pt x="27325" y="33861"/>
                  </a:cubicBezTo>
                  <a:lnTo>
                    <a:pt x="24444" y="16931"/>
                  </a:lnTo>
                  <a:lnTo>
                    <a:pt x="21563" y="0"/>
                  </a:lnTo>
                  <a:close/>
                </a:path>
              </a:pathLst>
            </a:custGeom>
            <a:solidFill>
              <a:srgbClr val="F27775">
                <a:alpha val="41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4" name="Google Shape;233;p15">
              <a:extLst>
                <a:ext uri="{FF2B5EF4-FFF2-40B4-BE49-F238E27FC236}">
                  <a16:creationId xmlns:a16="http://schemas.microsoft.com/office/drawing/2014/main" id="{14237CDB-C13B-4C0C-94C8-D1A04A7B83F9}"/>
                </a:ext>
              </a:extLst>
            </p:cNvPr>
            <p:cNvSpPr/>
            <p:nvPr/>
          </p:nvSpPr>
          <p:spPr>
            <a:xfrm flipH="1">
              <a:off x="8282129" y="2121117"/>
              <a:ext cx="142776" cy="48042"/>
            </a:xfrm>
            <a:custGeom>
              <a:avLst/>
              <a:gdLst/>
              <a:ahLst/>
              <a:cxnLst/>
              <a:rect l="l" t="t" r="r" b="b"/>
              <a:pathLst>
                <a:path w="6657" h="2240" extrusionOk="0">
                  <a:moveTo>
                    <a:pt x="6466" y="1"/>
                  </a:moveTo>
                  <a:cubicBezTo>
                    <a:pt x="6394" y="322"/>
                    <a:pt x="6144" y="584"/>
                    <a:pt x="5799" y="644"/>
                  </a:cubicBezTo>
                  <a:lnTo>
                    <a:pt x="1" y="1632"/>
                  </a:lnTo>
                  <a:lnTo>
                    <a:pt x="108" y="2239"/>
                  </a:lnTo>
                  <a:lnTo>
                    <a:pt x="5906" y="1251"/>
                  </a:lnTo>
                  <a:cubicBezTo>
                    <a:pt x="6359" y="1179"/>
                    <a:pt x="6656" y="751"/>
                    <a:pt x="6585" y="298"/>
                  </a:cubicBezTo>
                  <a:cubicBezTo>
                    <a:pt x="6561" y="191"/>
                    <a:pt x="6525" y="96"/>
                    <a:pt x="64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5" name="Google Shape;234;p15">
              <a:extLst>
                <a:ext uri="{FF2B5EF4-FFF2-40B4-BE49-F238E27FC236}">
                  <a16:creationId xmlns:a16="http://schemas.microsoft.com/office/drawing/2014/main" id="{9E2E6D09-09BE-48DD-A96C-ABE9DC118465}"/>
                </a:ext>
              </a:extLst>
            </p:cNvPr>
            <p:cNvSpPr/>
            <p:nvPr/>
          </p:nvSpPr>
          <p:spPr>
            <a:xfrm flipH="1">
              <a:off x="8298730" y="2028936"/>
              <a:ext cx="142519" cy="48021"/>
            </a:xfrm>
            <a:custGeom>
              <a:avLst/>
              <a:gdLst/>
              <a:ahLst/>
              <a:cxnLst/>
              <a:rect l="l" t="t" r="r" b="b"/>
              <a:pathLst>
                <a:path w="6645" h="2239" extrusionOk="0">
                  <a:moveTo>
                    <a:pt x="6466" y="1"/>
                  </a:moveTo>
                  <a:cubicBezTo>
                    <a:pt x="6394" y="322"/>
                    <a:pt x="6132" y="584"/>
                    <a:pt x="5787" y="643"/>
                  </a:cubicBezTo>
                  <a:lnTo>
                    <a:pt x="1" y="1632"/>
                  </a:lnTo>
                  <a:lnTo>
                    <a:pt x="96" y="2239"/>
                  </a:lnTo>
                  <a:lnTo>
                    <a:pt x="5894" y="1263"/>
                  </a:lnTo>
                  <a:cubicBezTo>
                    <a:pt x="6347" y="1179"/>
                    <a:pt x="6644" y="751"/>
                    <a:pt x="6573" y="298"/>
                  </a:cubicBezTo>
                  <a:cubicBezTo>
                    <a:pt x="6549" y="191"/>
                    <a:pt x="6513" y="96"/>
                    <a:pt x="64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6" name="Google Shape;235;p15">
              <a:extLst>
                <a:ext uri="{FF2B5EF4-FFF2-40B4-BE49-F238E27FC236}">
                  <a16:creationId xmlns:a16="http://schemas.microsoft.com/office/drawing/2014/main" id="{0C217121-17DE-41DB-B26D-716DA2E1EAA2}"/>
                </a:ext>
              </a:extLst>
            </p:cNvPr>
            <p:cNvSpPr/>
            <p:nvPr/>
          </p:nvSpPr>
          <p:spPr>
            <a:xfrm flipH="1">
              <a:off x="8313550" y="1935725"/>
              <a:ext cx="142755" cy="48042"/>
            </a:xfrm>
            <a:custGeom>
              <a:avLst/>
              <a:gdLst/>
              <a:ahLst/>
              <a:cxnLst/>
              <a:rect l="l" t="t" r="r" b="b"/>
              <a:pathLst>
                <a:path w="6656" h="2240" extrusionOk="0">
                  <a:moveTo>
                    <a:pt x="6465" y="1"/>
                  </a:moveTo>
                  <a:cubicBezTo>
                    <a:pt x="6394" y="322"/>
                    <a:pt x="6132" y="584"/>
                    <a:pt x="5787" y="644"/>
                  </a:cubicBezTo>
                  <a:lnTo>
                    <a:pt x="0" y="1632"/>
                  </a:lnTo>
                  <a:lnTo>
                    <a:pt x="107" y="2239"/>
                  </a:lnTo>
                  <a:lnTo>
                    <a:pt x="5894" y="1263"/>
                  </a:lnTo>
                  <a:cubicBezTo>
                    <a:pt x="6346" y="1180"/>
                    <a:pt x="6656" y="751"/>
                    <a:pt x="6572" y="298"/>
                  </a:cubicBezTo>
                  <a:cubicBezTo>
                    <a:pt x="6560" y="191"/>
                    <a:pt x="6513" y="96"/>
                    <a:pt x="646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7" name="Google Shape;236;p15">
              <a:extLst>
                <a:ext uri="{FF2B5EF4-FFF2-40B4-BE49-F238E27FC236}">
                  <a16:creationId xmlns:a16="http://schemas.microsoft.com/office/drawing/2014/main" id="{5FB4B70D-7664-4124-BC72-1CB1600EC345}"/>
                </a:ext>
              </a:extLst>
            </p:cNvPr>
            <p:cNvSpPr/>
            <p:nvPr/>
          </p:nvSpPr>
          <p:spPr>
            <a:xfrm flipH="1">
              <a:off x="8203996" y="2195948"/>
              <a:ext cx="169071" cy="93726"/>
            </a:xfrm>
            <a:custGeom>
              <a:avLst/>
              <a:gdLst/>
              <a:ahLst/>
              <a:cxnLst/>
              <a:rect l="l" t="t" r="r" b="b"/>
              <a:pathLst>
                <a:path w="7883" h="4370" extrusionOk="0">
                  <a:moveTo>
                    <a:pt x="7359" y="0"/>
                  </a:moveTo>
                  <a:lnTo>
                    <a:pt x="1" y="1250"/>
                  </a:lnTo>
                  <a:lnTo>
                    <a:pt x="536" y="4370"/>
                  </a:lnTo>
                  <a:lnTo>
                    <a:pt x="7882" y="3120"/>
                  </a:lnTo>
                  <a:lnTo>
                    <a:pt x="7359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8" name="Google Shape;237;p15">
              <a:extLst>
                <a:ext uri="{FF2B5EF4-FFF2-40B4-BE49-F238E27FC236}">
                  <a16:creationId xmlns:a16="http://schemas.microsoft.com/office/drawing/2014/main" id="{2D640A4F-9FC4-499C-B300-A38D403C7674}"/>
                </a:ext>
              </a:extLst>
            </p:cNvPr>
            <p:cNvSpPr/>
            <p:nvPr/>
          </p:nvSpPr>
          <p:spPr>
            <a:xfrm flipH="1">
              <a:off x="8215234" y="2241803"/>
              <a:ext cx="175441" cy="103334"/>
            </a:xfrm>
            <a:custGeom>
              <a:avLst/>
              <a:gdLst/>
              <a:ahLst/>
              <a:cxnLst/>
              <a:rect l="l" t="t" r="r" b="b"/>
              <a:pathLst>
                <a:path w="8180" h="4818" extrusionOk="0">
                  <a:moveTo>
                    <a:pt x="6336" y="1"/>
                  </a:moveTo>
                  <a:cubicBezTo>
                    <a:pt x="6257" y="1"/>
                    <a:pt x="6177" y="6"/>
                    <a:pt x="6096" y="17"/>
                  </a:cubicBezTo>
                  <a:lnTo>
                    <a:pt x="1167" y="1089"/>
                  </a:lnTo>
                  <a:cubicBezTo>
                    <a:pt x="464" y="1375"/>
                    <a:pt x="0" y="1887"/>
                    <a:pt x="131" y="2827"/>
                  </a:cubicBezTo>
                  <a:lnTo>
                    <a:pt x="214" y="3208"/>
                  </a:lnTo>
                  <a:cubicBezTo>
                    <a:pt x="336" y="4079"/>
                    <a:pt x="161" y="4818"/>
                    <a:pt x="882" y="4818"/>
                  </a:cubicBezTo>
                  <a:cubicBezTo>
                    <a:pt x="939" y="4818"/>
                    <a:pt x="1002" y="4813"/>
                    <a:pt x="1072" y="4804"/>
                  </a:cubicBezTo>
                  <a:lnTo>
                    <a:pt x="6584" y="3422"/>
                  </a:lnTo>
                  <a:cubicBezTo>
                    <a:pt x="7525" y="3291"/>
                    <a:pt x="8180" y="2422"/>
                    <a:pt x="8049" y="1482"/>
                  </a:cubicBezTo>
                  <a:cubicBezTo>
                    <a:pt x="7929" y="622"/>
                    <a:pt x="7182" y="1"/>
                    <a:pt x="6336" y="1"/>
                  </a:cubicBezTo>
                  <a:close/>
                </a:path>
              </a:pathLst>
            </a:custGeom>
            <a:solidFill>
              <a:srgbClr val="FFC0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9" name="Google Shape;238;p15">
              <a:extLst>
                <a:ext uri="{FF2B5EF4-FFF2-40B4-BE49-F238E27FC236}">
                  <a16:creationId xmlns:a16="http://schemas.microsoft.com/office/drawing/2014/main" id="{9603A861-305E-47C7-99FA-DADDFC5E9565}"/>
                </a:ext>
              </a:extLst>
            </p:cNvPr>
            <p:cNvSpPr/>
            <p:nvPr/>
          </p:nvSpPr>
          <p:spPr>
            <a:xfrm flipH="1">
              <a:off x="8089080" y="2395023"/>
              <a:ext cx="179537" cy="94691"/>
            </a:xfrm>
            <a:custGeom>
              <a:avLst/>
              <a:gdLst/>
              <a:ahLst/>
              <a:cxnLst/>
              <a:rect l="l" t="t" r="r" b="b"/>
              <a:pathLst>
                <a:path w="8371" h="4415" extrusionOk="0">
                  <a:moveTo>
                    <a:pt x="6227" y="1"/>
                  </a:moveTo>
                  <a:cubicBezTo>
                    <a:pt x="6184" y="1"/>
                    <a:pt x="6140" y="2"/>
                    <a:pt x="6096" y="5"/>
                  </a:cubicBezTo>
                  <a:lnTo>
                    <a:pt x="2024" y="255"/>
                  </a:lnTo>
                  <a:cubicBezTo>
                    <a:pt x="881" y="327"/>
                    <a:pt x="0" y="1315"/>
                    <a:pt x="72" y="2470"/>
                  </a:cubicBezTo>
                  <a:cubicBezTo>
                    <a:pt x="140" y="3569"/>
                    <a:pt x="1057" y="4415"/>
                    <a:pt x="2154" y="4415"/>
                  </a:cubicBezTo>
                  <a:cubicBezTo>
                    <a:pt x="2198" y="4415"/>
                    <a:pt x="2242" y="4413"/>
                    <a:pt x="2286" y="4410"/>
                  </a:cubicBezTo>
                  <a:lnTo>
                    <a:pt x="6358" y="4160"/>
                  </a:lnTo>
                  <a:cubicBezTo>
                    <a:pt x="7501" y="4089"/>
                    <a:pt x="8370" y="3101"/>
                    <a:pt x="8299" y="1958"/>
                  </a:cubicBezTo>
                  <a:cubicBezTo>
                    <a:pt x="8230" y="847"/>
                    <a:pt x="7314" y="1"/>
                    <a:pt x="6227" y="1"/>
                  </a:cubicBezTo>
                  <a:close/>
                </a:path>
              </a:pathLst>
            </a:custGeom>
            <a:solidFill>
              <a:srgbClr val="FFC0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0" name="Google Shape;239;p15">
              <a:extLst>
                <a:ext uri="{FF2B5EF4-FFF2-40B4-BE49-F238E27FC236}">
                  <a16:creationId xmlns:a16="http://schemas.microsoft.com/office/drawing/2014/main" id="{C899C32F-31E8-4620-889F-560FC4E82210}"/>
                </a:ext>
              </a:extLst>
            </p:cNvPr>
            <p:cNvSpPr/>
            <p:nvPr/>
          </p:nvSpPr>
          <p:spPr>
            <a:xfrm flipH="1">
              <a:off x="8114109" y="2307196"/>
              <a:ext cx="179537" cy="94669"/>
            </a:xfrm>
            <a:custGeom>
              <a:avLst/>
              <a:gdLst/>
              <a:ahLst/>
              <a:cxnLst/>
              <a:rect l="l" t="t" r="r" b="b"/>
              <a:pathLst>
                <a:path w="8371" h="4414" extrusionOk="0">
                  <a:moveTo>
                    <a:pt x="6228" y="0"/>
                  </a:moveTo>
                  <a:cubicBezTo>
                    <a:pt x="6184" y="0"/>
                    <a:pt x="6140" y="2"/>
                    <a:pt x="6096" y="4"/>
                  </a:cubicBezTo>
                  <a:lnTo>
                    <a:pt x="2024" y="254"/>
                  </a:lnTo>
                  <a:cubicBezTo>
                    <a:pt x="881" y="326"/>
                    <a:pt x="0" y="1314"/>
                    <a:pt x="72" y="2457"/>
                  </a:cubicBezTo>
                  <a:cubicBezTo>
                    <a:pt x="141" y="3567"/>
                    <a:pt x="1057" y="4414"/>
                    <a:pt x="2154" y="4414"/>
                  </a:cubicBezTo>
                  <a:cubicBezTo>
                    <a:pt x="2198" y="4414"/>
                    <a:pt x="2242" y="4412"/>
                    <a:pt x="2286" y="4410"/>
                  </a:cubicBezTo>
                  <a:lnTo>
                    <a:pt x="6358" y="4160"/>
                  </a:lnTo>
                  <a:cubicBezTo>
                    <a:pt x="7501" y="4088"/>
                    <a:pt x="8370" y="3100"/>
                    <a:pt x="8299" y="1945"/>
                  </a:cubicBezTo>
                  <a:cubicBezTo>
                    <a:pt x="8230" y="846"/>
                    <a:pt x="7314" y="0"/>
                    <a:pt x="6228" y="0"/>
                  </a:cubicBezTo>
                  <a:close/>
                </a:path>
              </a:pathLst>
            </a:custGeom>
            <a:solidFill>
              <a:srgbClr val="FFC0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1" name="Google Shape;240;p15">
              <a:extLst>
                <a:ext uri="{FF2B5EF4-FFF2-40B4-BE49-F238E27FC236}">
                  <a16:creationId xmlns:a16="http://schemas.microsoft.com/office/drawing/2014/main" id="{2929F1CE-CCA2-449A-B7CF-9B7953D0D803}"/>
                </a:ext>
              </a:extLst>
            </p:cNvPr>
            <p:cNvSpPr/>
            <p:nvPr/>
          </p:nvSpPr>
          <p:spPr>
            <a:xfrm flipH="1">
              <a:off x="8094699" y="2486433"/>
              <a:ext cx="159119" cy="83946"/>
            </a:xfrm>
            <a:custGeom>
              <a:avLst/>
              <a:gdLst/>
              <a:ahLst/>
              <a:cxnLst/>
              <a:rect l="l" t="t" r="r" b="b"/>
              <a:pathLst>
                <a:path w="7419" h="3914" extrusionOk="0">
                  <a:moveTo>
                    <a:pt x="5536" y="1"/>
                  </a:moveTo>
                  <a:cubicBezTo>
                    <a:pt x="5493" y="1"/>
                    <a:pt x="5450" y="2"/>
                    <a:pt x="5406" y="6"/>
                  </a:cubicBezTo>
                  <a:lnTo>
                    <a:pt x="1799" y="220"/>
                  </a:lnTo>
                  <a:cubicBezTo>
                    <a:pt x="775" y="291"/>
                    <a:pt x="1" y="1160"/>
                    <a:pt x="60" y="2184"/>
                  </a:cubicBezTo>
                  <a:cubicBezTo>
                    <a:pt x="129" y="3160"/>
                    <a:pt x="939" y="3914"/>
                    <a:pt x="1914" y="3914"/>
                  </a:cubicBezTo>
                  <a:cubicBezTo>
                    <a:pt x="1951" y="3914"/>
                    <a:pt x="1988" y="3913"/>
                    <a:pt x="2025" y="3911"/>
                  </a:cubicBezTo>
                  <a:lnTo>
                    <a:pt x="5632" y="3685"/>
                  </a:lnTo>
                  <a:cubicBezTo>
                    <a:pt x="6644" y="3625"/>
                    <a:pt x="7418" y="2744"/>
                    <a:pt x="7359" y="1732"/>
                  </a:cubicBezTo>
                  <a:cubicBezTo>
                    <a:pt x="7302" y="752"/>
                    <a:pt x="6492" y="1"/>
                    <a:pt x="5536" y="1"/>
                  </a:cubicBezTo>
                  <a:close/>
                </a:path>
              </a:pathLst>
            </a:custGeom>
            <a:solidFill>
              <a:srgbClr val="FFC0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2" name="Google Shape;241;p15">
              <a:extLst>
                <a:ext uri="{FF2B5EF4-FFF2-40B4-BE49-F238E27FC236}">
                  <a16:creationId xmlns:a16="http://schemas.microsoft.com/office/drawing/2014/main" id="{31F2A776-B365-4774-ADAD-E7F14FF11AD5}"/>
                </a:ext>
              </a:extLst>
            </p:cNvPr>
            <p:cNvSpPr/>
            <p:nvPr/>
          </p:nvSpPr>
          <p:spPr>
            <a:xfrm flipH="1">
              <a:off x="8113080" y="2570507"/>
              <a:ext cx="140224" cy="73951"/>
            </a:xfrm>
            <a:custGeom>
              <a:avLst/>
              <a:gdLst/>
              <a:ahLst/>
              <a:cxnLst/>
              <a:rect l="l" t="t" r="r" b="b"/>
              <a:pathLst>
                <a:path w="6538" h="3448" extrusionOk="0">
                  <a:moveTo>
                    <a:pt x="4840" y="0"/>
                  </a:moveTo>
                  <a:cubicBezTo>
                    <a:pt x="4810" y="0"/>
                    <a:pt x="4781" y="1"/>
                    <a:pt x="4751" y="3"/>
                  </a:cubicBezTo>
                  <a:lnTo>
                    <a:pt x="1572" y="205"/>
                  </a:lnTo>
                  <a:cubicBezTo>
                    <a:pt x="679" y="253"/>
                    <a:pt x="1" y="1027"/>
                    <a:pt x="48" y="1920"/>
                  </a:cubicBezTo>
                  <a:cubicBezTo>
                    <a:pt x="105" y="2787"/>
                    <a:pt x="820" y="3447"/>
                    <a:pt x="1666" y="3447"/>
                  </a:cubicBezTo>
                  <a:cubicBezTo>
                    <a:pt x="1702" y="3447"/>
                    <a:pt x="1738" y="3446"/>
                    <a:pt x="1775" y="3444"/>
                  </a:cubicBezTo>
                  <a:lnTo>
                    <a:pt x="4954" y="3253"/>
                  </a:lnTo>
                  <a:cubicBezTo>
                    <a:pt x="5847" y="3194"/>
                    <a:pt x="6537" y="2420"/>
                    <a:pt x="6478" y="1527"/>
                  </a:cubicBezTo>
                  <a:cubicBezTo>
                    <a:pt x="6420" y="663"/>
                    <a:pt x="5695" y="0"/>
                    <a:pt x="4840" y="0"/>
                  </a:cubicBezTo>
                  <a:close/>
                </a:path>
              </a:pathLst>
            </a:custGeom>
            <a:solidFill>
              <a:srgbClr val="FFC0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49" name="Google Shape;1739;p56">
            <a:extLst>
              <a:ext uri="{FF2B5EF4-FFF2-40B4-BE49-F238E27FC236}">
                <a16:creationId xmlns:a16="http://schemas.microsoft.com/office/drawing/2014/main" id="{D0E15571-E41F-4EA4-B921-6E564C6A0249}"/>
              </a:ext>
            </a:extLst>
          </p:cNvPr>
          <p:cNvSpPr txBox="1">
            <a:spLocks/>
          </p:cNvSpPr>
          <p:nvPr/>
        </p:nvSpPr>
        <p:spPr>
          <a:xfrm>
            <a:off x="5852525" y="2575288"/>
            <a:ext cx="2287645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ctr" defTabSz="914400" eaLnBrk="1" fontAlgn="auto" latinLnBrk="0" hangingPunct="1">
              <a:buClr>
                <a:srgbClr val="FDA909"/>
              </a:buClr>
              <a:buSzPts val="3600"/>
              <a:buFont typeface="Impact"/>
              <a:buNone/>
              <a:tabLst/>
              <a:defRPr sz="1800">
                <a:solidFill>
                  <a:schemeClr val="tx1"/>
                </a:solidFill>
                <a:latin typeface="Impact" panose="020B0806030902050204" pitchFamily="34" charset="0"/>
                <a:ea typeface="Impact"/>
                <a:cs typeface="Impact"/>
              </a:defRPr>
            </a:lvl1pPr>
            <a:lvl2pPr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r>
              <a:rPr lang="en" dirty="0">
                <a:sym typeface="Montserrat"/>
              </a:rPr>
              <a:t>5 denuncias</a:t>
            </a:r>
          </a:p>
          <a:p>
            <a:endParaRPr lang="en" dirty="0">
              <a:sym typeface="Montserrat"/>
            </a:endParaRPr>
          </a:p>
        </p:txBody>
      </p:sp>
      <p:grpSp>
        <p:nvGrpSpPr>
          <p:cNvPr id="150" name="Google Shape;1744;p56">
            <a:extLst>
              <a:ext uri="{FF2B5EF4-FFF2-40B4-BE49-F238E27FC236}">
                <a16:creationId xmlns:a16="http://schemas.microsoft.com/office/drawing/2014/main" id="{D28BFB76-766B-4479-96E8-2864D2449DDB}"/>
              </a:ext>
            </a:extLst>
          </p:cNvPr>
          <p:cNvGrpSpPr/>
          <p:nvPr/>
        </p:nvGrpSpPr>
        <p:grpSpPr>
          <a:xfrm flipH="1">
            <a:off x="2931833" y="751587"/>
            <a:ext cx="570650" cy="713577"/>
            <a:chOff x="7206999" y="1234815"/>
            <a:chExt cx="570650" cy="713577"/>
          </a:xfrm>
        </p:grpSpPr>
        <p:sp>
          <p:nvSpPr>
            <p:cNvPr id="151" name="Google Shape;1745;p56">
              <a:extLst>
                <a:ext uri="{FF2B5EF4-FFF2-40B4-BE49-F238E27FC236}">
                  <a16:creationId xmlns:a16="http://schemas.microsoft.com/office/drawing/2014/main" id="{E92A524D-DD21-417F-BC63-DAFDBC849A9D}"/>
                </a:ext>
              </a:extLst>
            </p:cNvPr>
            <p:cNvSpPr/>
            <p:nvPr/>
          </p:nvSpPr>
          <p:spPr>
            <a:xfrm>
              <a:off x="7538123" y="1318499"/>
              <a:ext cx="144544" cy="179657"/>
            </a:xfrm>
            <a:custGeom>
              <a:avLst/>
              <a:gdLst/>
              <a:ahLst/>
              <a:cxnLst/>
              <a:rect l="l" t="t" r="r" b="b"/>
              <a:pathLst>
                <a:path w="3071" h="3817" extrusionOk="0">
                  <a:moveTo>
                    <a:pt x="1402" y="0"/>
                  </a:moveTo>
                  <a:lnTo>
                    <a:pt x="0" y="798"/>
                  </a:lnTo>
                  <a:lnTo>
                    <a:pt x="1596" y="3517"/>
                  </a:lnTo>
                  <a:cubicBezTo>
                    <a:pt x="1712" y="3726"/>
                    <a:pt x="1882" y="3816"/>
                    <a:pt x="2078" y="3816"/>
                  </a:cubicBezTo>
                  <a:cubicBezTo>
                    <a:pt x="2189" y="3816"/>
                    <a:pt x="2308" y="3787"/>
                    <a:pt x="2430" y="3735"/>
                  </a:cubicBezTo>
                  <a:lnTo>
                    <a:pt x="2551" y="3675"/>
                  </a:lnTo>
                  <a:cubicBezTo>
                    <a:pt x="2937" y="3457"/>
                    <a:pt x="3070" y="2961"/>
                    <a:pt x="2853" y="2575"/>
                  </a:cubicBezTo>
                  <a:lnTo>
                    <a:pt x="1402" y="0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3" name="Google Shape;1746;p56">
              <a:extLst>
                <a:ext uri="{FF2B5EF4-FFF2-40B4-BE49-F238E27FC236}">
                  <a16:creationId xmlns:a16="http://schemas.microsoft.com/office/drawing/2014/main" id="{ACD9E05B-C8F1-4CBF-A530-525074D46277}"/>
                </a:ext>
              </a:extLst>
            </p:cNvPr>
            <p:cNvSpPr/>
            <p:nvPr/>
          </p:nvSpPr>
          <p:spPr>
            <a:xfrm>
              <a:off x="7596723" y="1416351"/>
              <a:ext cx="27911" cy="56905"/>
            </a:xfrm>
            <a:custGeom>
              <a:avLst/>
              <a:gdLst/>
              <a:ahLst/>
              <a:cxnLst/>
              <a:rect l="l" t="t" r="r" b="b"/>
              <a:pathLst>
                <a:path w="593" h="1209" extrusionOk="0">
                  <a:moveTo>
                    <a:pt x="399" y="0"/>
                  </a:moveTo>
                  <a:lnTo>
                    <a:pt x="399" y="0"/>
                  </a:lnTo>
                  <a:cubicBezTo>
                    <a:pt x="411" y="326"/>
                    <a:pt x="266" y="641"/>
                    <a:pt x="0" y="846"/>
                  </a:cubicBezTo>
                  <a:lnTo>
                    <a:pt x="218" y="1209"/>
                  </a:lnTo>
                  <a:cubicBezTo>
                    <a:pt x="520" y="882"/>
                    <a:pt x="592" y="399"/>
                    <a:pt x="399" y="0"/>
                  </a:cubicBezTo>
                  <a:close/>
                </a:path>
              </a:pathLst>
            </a:custGeom>
            <a:solidFill>
              <a:srgbClr val="DF93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4" name="Google Shape;1747;p56">
              <a:extLst>
                <a:ext uri="{FF2B5EF4-FFF2-40B4-BE49-F238E27FC236}">
                  <a16:creationId xmlns:a16="http://schemas.microsoft.com/office/drawing/2014/main" id="{C8B73FDA-76DC-488F-BA3B-A0E66FFF0F97}"/>
                </a:ext>
              </a:extLst>
            </p:cNvPr>
            <p:cNvSpPr/>
            <p:nvPr/>
          </p:nvSpPr>
          <p:spPr>
            <a:xfrm>
              <a:off x="7467003" y="1260984"/>
              <a:ext cx="188176" cy="164077"/>
            </a:xfrm>
            <a:custGeom>
              <a:avLst/>
              <a:gdLst/>
              <a:ahLst/>
              <a:cxnLst/>
              <a:rect l="l" t="t" r="r" b="b"/>
              <a:pathLst>
                <a:path w="3998" h="3486" extrusionOk="0">
                  <a:moveTo>
                    <a:pt x="1996" y="1"/>
                  </a:moveTo>
                  <a:cubicBezTo>
                    <a:pt x="1712" y="1"/>
                    <a:pt x="1419" y="72"/>
                    <a:pt x="1137" y="231"/>
                  </a:cubicBezTo>
                  <a:cubicBezTo>
                    <a:pt x="303" y="702"/>
                    <a:pt x="0" y="1766"/>
                    <a:pt x="472" y="2600"/>
                  </a:cubicBezTo>
                  <a:cubicBezTo>
                    <a:pt x="815" y="3201"/>
                    <a:pt x="1402" y="3485"/>
                    <a:pt x="1984" y="3485"/>
                  </a:cubicBezTo>
                  <a:cubicBezTo>
                    <a:pt x="2713" y="3485"/>
                    <a:pt x="3434" y="3040"/>
                    <a:pt x="3663" y="2213"/>
                  </a:cubicBezTo>
                  <a:cubicBezTo>
                    <a:pt x="3997" y="1027"/>
                    <a:pt x="3069" y="1"/>
                    <a:pt x="1996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5" name="Google Shape;1748;p56">
              <a:extLst>
                <a:ext uri="{FF2B5EF4-FFF2-40B4-BE49-F238E27FC236}">
                  <a16:creationId xmlns:a16="http://schemas.microsoft.com/office/drawing/2014/main" id="{A5D08C9C-294A-4437-BCB4-92BCD389CAC6}"/>
                </a:ext>
              </a:extLst>
            </p:cNvPr>
            <p:cNvSpPr/>
            <p:nvPr/>
          </p:nvSpPr>
          <p:spPr>
            <a:xfrm>
              <a:off x="7488607" y="1336667"/>
              <a:ext cx="129765" cy="128541"/>
            </a:xfrm>
            <a:custGeom>
              <a:avLst/>
              <a:gdLst/>
              <a:ahLst/>
              <a:cxnLst/>
              <a:rect l="l" t="t" r="r" b="b"/>
              <a:pathLst>
                <a:path w="2757" h="2731" extrusionOk="0">
                  <a:moveTo>
                    <a:pt x="1717" y="1"/>
                  </a:moveTo>
                  <a:lnTo>
                    <a:pt x="1" y="968"/>
                  </a:lnTo>
                  <a:lnTo>
                    <a:pt x="678" y="2152"/>
                  </a:lnTo>
                  <a:cubicBezTo>
                    <a:pt x="883" y="2522"/>
                    <a:pt x="1273" y="2730"/>
                    <a:pt x="1673" y="2730"/>
                  </a:cubicBezTo>
                  <a:cubicBezTo>
                    <a:pt x="1861" y="2730"/>
                    <a:pt x="2051" y="2684"/>
                    <a:pt x="2225" y="2588"/>
                  </a:cubicBezTo>
                  <a:cubicBezTo>
                    <a:pt x="2624" y="2358"/>
                    <a:pt x="2756" y="1850"/>
                    <a:pt x="2539" y="1451"/>
                  </a:cubicBezTo>
                  <a:lnTo>
                    <a:pt x="1717" y="1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6" name="Google Shape;1749;p56">
              <a:extLst>
                <a:ext uri="{FF2B5EF4-FFF2-40B4-BE49-F238E27FC236}">
                  <a16:creationId xmlns:a16="http://schemas.microsoft.com/office/drawing/2014/main" id="{92906F1F-9629-4512-AE53-8FFC6FDEECD2}"/>
                </a:ext>
              </a:extLst>
            </p:cNvPr>
            <p:cNvSpPr/>
            <p:nvPr/>
          </p:nvSpPr>
          <p:spPr>
            <a:xfrm>
              <a:off x="7497739" y="1398136"/>
              <a:ext cx="30170" cy="38360"/>
            </a:xfrm>
            <a:custGeom>
              <a:avLst/>
              <a:gdLst/>
              <a:ahLst/>
              <a:cxnLst/>
              <a:rect l="l" t="t" r="r" b="b"/>
              <a:pathLst>
                <a:path w="641" h="815" extrusionOk="0">
                  <a:moveTo>
                    <a:pt x="60" y="0"/>
                  </a:moveTo>
                  <a:lnTo>
                    <a:pt x="0" y="677"/>
                  </a:lnTo>
                  <a:cubicBezTo>
                    <a:pt x="9" y="760"/>
                    <a:pt x="75" y="815"/>
                    <a:pt x="148" y="815"/>
                  </a:cubicBezTo>
                  <a:cubicBezTo>
                    <a:pt x="171" y="815"/>
                    <a:pt x="195" y="810"/>
                    <a:pt x="218" y="798"/>
                  </a:cubicBezTo>
                  <a:lnTo>
                    <a:pt x="641" y="64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7" name="Google Shape;1750;p56">
              <a:extLst>
                <a:ext uri="{FF2B5EF4-FFF2-40B4-BE49-F238E27FC236}">
                  <a16:creationId xmlns:a16="http://schemas.microsoft.com/office/drawing/2014/main" id="{C41A8AE8-A6D5-447F-A5AA-08CE0B5CC783}"/>
                </a:ext>
              </a:extLst>
            </p:cNvPr>
            <p:cNvSpPr/>
            <p:nvPr/>
          </p:nvSpPr>
          <p:spPr>
            <a:xfrm>
              <a:off x="7467003" y="1260984"/>
              <a:ext cx="188176" cy="164077"/>
            </a:xfrm>
            <a:custGeom>
              <a:avLst/>
              <a:gdLst/>
              <a:ahLst/>
              <a:cxnLst/>
              <a:rect l="l" t="t" r="r" b="b"/>
              <a:pathLst>
                <a:path w="3998" h="3486" extrusionOk="0">
                  <a:moveTo>
                    <a:pt x="1996" y="1"/>
                  </a:moveTo>
                  <a:cubicBezTo>
                    <a:pt x="1712" y="1"/>
                    <a:pt x="1419" y="72"/>
                    <a:pt x="1137" y="231"/>
                  </a:cubicBezTo>
                  <a:cubicBezTo>
                    <a:pt x="303" y="702"/>
                    <a:pt x="0" y="1766"/>
                    <a:pt x="472" y="2600"/>
                  </a:cubicBezTo>
                  <a:cubicBezTo>
                    <a:pt x="815" y="3201"/>
                    <a:pt x="1402" y="3485"/>
                    <a:pt x="1984" y="3485"/>
                  </a:cubicBezTo>
                  <a:cubicBezTo>
                    <a:pt x="2713" y="3485"/>
                    <a:pt x="3434" y="3040"/>
                    <a:pt x="3663" y="2213"/>
                  </a:cubicBezTo>
                  <a:cubicBezTo>
                    <a:pt x="3997" y="1027"/>
                    <a:pt x="3069" y="1"/>
                    <a:pt x="1996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8" name="Google Shape;1751;p56">
              <a:extLst>
                <a:ext uri="{FF2B5EF4-FFF2-40B4-BE49-F238E27FC236}">
                  <a16:creationId xmlns:a16="http://schemas.microsoft.com/office/drawing/2014/main" id="{C232915E-CE75-449E-94CE-4E7D5D97621E}"/>
                </a:ext>
              </a:extLst>
            </p:cNvPr>
            <p:cNvSpPr/>
            <p:nvPr/>
          </p:nvSpPr>
          <p:spPr>
            <a:xfrm>
              <a:off x="7452789" y="1234815"/>
              <a:ext cx="221923" cy="165066"/>
            </a:xfrm>
            <a:custGeom>
              <a:avLst/>
              <a:gdLst/>
              <a:ahLst/>
              <a:cxnLst/>
              <a:rect l="l" t="t" r="r" b="b"/>
              <a:pathLst>
                <a:path w="4715" h="3507" extrusionOk="0">
                  <a:moveTo>
                    <a:pt x="2266" y="1"/>
                  </a:moveTo>
                  <a:cubicBezTo>
                    <a:pt x="2244" y="1"/>
                    <a:pt x="2222" y="1"/>
                    <a:pt x="2200" y="1"/>
                  </a:cubicBezTo>
                  <a:cubicBezTo>
                    <a:pt x="0" y="38"/>
                    <a:pt x="290" y="2685"/>
                    <a:pt x="290" y="2685"/>
                  </a:cubicBezTo>
                  <a:cubicBezTo>
                    <a:pt x="353" y="2719"/>
                    <a:pt x="428" y="2733"/>
                    <a:pt x="509" y="2733"/>
                  </a:cubicBezTo>
                  <a:cubicBezTo>
                    <a:pt x="1003" y="2733"/>
                    <a:pt x="1753" y="2189"/>
                    <a:pt x="1753" y="2189"/>
                  </a:cubicBezTo>
                  <a:cubicBezTo>
                    <a:pt x="1889" y="2994"/>
                    <a:pt x="2359" y="3049"/>
                    <a:pt x="2484" y="3049"/>
                  </a:cubicBezTo>
                  <a:cubicBezTo>
                    <a:pt x="2503" y="3049"/>
                    <a:pt x="2514" y="3047"/>
                    <a:pt x="2514" y="3047"/>
                  </a:cubicBezTo>
                  <a:lnTo>
                    <a:pt x="3554" y="3507"/>
                  </a:lnTo>
                  <a:lnTo>
                    <a:pt x="4714" y="2322"/>
                  </a:lnTo>
                  <a:cubicBezTo>
                    <a:pt x="4714" y="2322"/>
                    <a:pt x="4406" y="1"/>
                    <a:pt x="2266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9" name="Google Shape;1752;p56">
              <a:extLst>
                <a:ext uri="{FF2B5EF4-FFF2-40B4-BE49-F238E27FC236}">
                  <a16:creationId xmlns:a16="http://schemas.microsoft.com/office/drawing/2014/main" id="{2A65778D-91AE-4F8B-955A-FF824F36EC09}"/>
                </a:ext>
              </a:extLst>
            </p:cNvPr>
            <p:cNvSpPr/>
            <p:nvPr/>
          </p:nvSpPr>
          <p:spPr>
            <a:xfrm>
              <a:off x="7560857" y="1346269"/>
              <a:ext cx="51915" cy="45373"/>
            </a:xfrm>
            <a:custGeom>
              <a:avLst/>
              <a:gdLst/>
              <a:ahLst/>
              <a:cxnLst/>
              <a:rect l="l" t="t" r="r" b="b"/>
              <a:pathLst>
                <a:path w="1103" h="964" extrusionOk="0">
                  <a:moveTo>
                    <a:pt x="551" y="1"/>
                  </a:moveTo>
                  <a:cubicBezTo>
                    <a:pt x="473" y="1"/>
                    <a:pt x="393" y="20"/>
                    <a:pt x="315" y="63"/>
                  </a:cubicBezTo>
                  <a:cubicBezTo>
                    <a:pt x="85" y="196"/>
                    <a:pt x="1" y="486"/>
                    <a:pt x="134" y="716"/>
                  </a:cubicBezTo>
                  <a:cubicBezTo>
                    <a:pt x="231" y="883"/>
                    <a:pt x="396" y="964"/>
                    <a:pt x="558" y="964"/>
                  </a:cubicBezTo>
                  <a:cubicBezTo>
                    <a:pt x="759" y="964"/>
                    <a:pt x="956" y="841"/>
                    <a:pt x="1016" y="607"/>
                  </a:cubicBezTo>
                  <a:cubicBezTo>
                    <a:pt x="1102" y="281"/>
                    <a:pt x="847" y="1"/>
                    <a:pt x="551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0" name="Google Shape;1753;p56">
              <a:extLst>
                <a:ext uri="{FF2B5EF4-FFF2-40B4-BE49-F238E27FC236}">
                  <a16:creationId xmlns:a16="http://schemas.microsoft.com/office/drawing/2014/main" id="{70D82EB8-E83D-4348-9CEA-108DBC3F85CF}"/>
                </a:ext>
              </a:extLst>
            </p:cNvPr>
            <p:cNvSpPr/>
            <p:nvPr/>
          </p:nvSpPr>
          <p:spPr>
            <a:xfrm>
              <a:off x="7595546" y="1359447"/>
              <a:ext cx="51257" cy="46973"/>
            </a:xfrm>
            <a:custGeom>
              <a:avLst/>
              <a:gdLst/>
              <a:ahLst/>
              <a:cxnLst/>
              <a:rect l="l" t="t" r="r" b="b"/>
              <a:pathLst>
                <a:path w="1089" h="998" extrusionOk="0">
                  <a:moveTo>
                    <a:pt x="714" y="0"/>
                  </a:moveTo>
                  <a:lnTo>
                    <a:pt x="521" y="472"/>
                  </a:lnTo>
                  <a:lnTo>
                    <a:pt x="1" y="653"/>
                  </a:lnTo>
                  <a:cubicBezTo>
                    <a:pt x="152" y="914"/>
                    <a:pt x="338" y="997"/>
                    <a:pt x="514" y="997"/>
                  </a:cubicBezTo>
                  <a:cubicBezTo>
                    <a:pt x="817" y="997"/>
                    <a:pt x="1089" y="750"/>
                    <a:pt x="1089" y="750"/>
                  </a:cubicBezTo>
                  <a:lnTo>
                    <a:pt x="714" y="0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1" name="Google Shape;1754;p56">
              <a:extLst>
                <a:ext uri="{FF2B5EF4-FFF2-40B4-BE49-F238E27FC236}">
                  <a16:creationId xmlns:a16="http://schemas.microsoft.com/office/drawing/2014/main" id="{E69E0A3C-A981-42BA-AA85-8521B792B911}"/>
                </a:ext>
              </a:extLst>
            </p:cNvPr>
            <p:cNvSpPr/>
            <p:nvPr/>
          </p:nvSpPr>
          <p:spPr>
            <a:xfrm>
              <a:off x="7420124" y="1280375"/>
              <a:ext cx="115739" cy="87357"/>
            </a:xfrm>
            <a:custGeom>
              <a:avLst/>
              <a:gdLst/>
              <a:ahLst/>
              <a:cxnLst/>
              <a:rect l="l" t="t" r="r" b="b"/>
              <a:pathLst>
                <a:path w="2459" h="1856" extrusionOk="0">
                  <a:moveTo>
                    <a:pt x="1867" y="0"/>
                  </a:moveTo>
                  <a:cubicBezTo>
                    <a:pt x="1653" y="169"/>
                    <a:pt x="1513" y="379"/>
                    <a:pt x="1242" y="379"/>
                  </a:cubicBezTo>
                  <a:cubicBezTo>
                    <a:pt x="1222" y="379"/>
                    <a:pt x="1200" y="378"/>
                    <a:pt x="1178" y="375"/>
                  </a:cubicBezTo>
                  <a:cubicBezTo>
                    <a:pt x="1131" y="370"/>
                    <a:pt x="1085" y="368"/>
                    <a:pt x="1040" y="368"/>
                  </a:cubicBezTo>
                  <a:cubicBezTo>
                    <a:pt x="384" y="368"/>
                    <a:pt x="1" y="856"/>
                    <a:pt x="465" y="1523"/>
                  </a:cubicBezTo>
                  <a:cubicBezTo>
                    <a:pt x="636" y="1767"/>
                    <a:pt x="861" y="1855"/>
                    <a:pt x="1099" y="1855"/>
                  </a:cubicBezTo>
                  <a:cubicBezTo>
                    <a:pt x="1735" y="1855"/>
                    <a:pt x="2459" y="1221"/>
                    <a:pt x="2459" y="1221"/>
                  </a:cubicBezTo>
                  <a:lnTo>
                    <a:pt x="1867" y="0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2" name="Google Shape;1755;p56">
              <a:extLst>
                <a:ext uri="{FF2B5EF4-FFF2-40B4-BE49-F238E27FC236}">
                  <a16:creationId xmlns:a16="http://schemas.microsoft.com/office/drawing/2014/main" id="{ED39F59B-CD2D-4BDA-BFF5-968E56689EA2}"/>
                </a:ext>
              </a:extLst>
            </p:cNvPr>
            <p:cNvSpPr/>
            <p:nvPr/>
          </p:nvSpPr>
          <p:spPr>
            <a:xfrm>
              <a:off x="7352628" y="1882827"/>
              <a:ext cx="179845" cy="65565"/>
            </a:xfrm>
            <a:custGeom>
              <a:avLst/>
              <a:gdLst/>
              <a:ahLst/>
              <a:cxnLst/>
              <a:rect l="l" t="t" r="r" b="b"/>
              <a:pathLst>
                <a:path w="3821" h="1393" extrusionOk="0">
                  <a:moveTo>
                    <a:pt x="666" y="0"/>
                  </a:moveTo>
                  <a:cubicBezTo>
                    <a:pt x="666" y="0"/>
                    <a:pt x="1" y="363"/>
                    <a:pt x="206" y="967"/>
                  </a:cubicBezTo>
                  <a:cubicBezTo>
                    <a:pt x="333" y="1319"/>
                    <a:pt x="664" y="1392"/>
                    <a:pt x="918" y="1392"/>
                  </a:cubicBezTo>
                  <a:cubicBezTo>
                    <a:pt x="1102" y="1392"/>
                    <a:pt x="1246" y="1354"/>
                    <a:pt x="1246" y="1354"/>
                  </a:cubicBezTo>
                  <a:lnTo>
                    <a:pt x="3591" y="919"/>
                  </a:lnTo>
                  <a:cubicBezTo>
                    <a:pt x="3591" y="919"/>
                    <a:pt x="3820" y="581"/>
                    <a:pt x="3591" y="435"/>
                  </a:cubicBezTo>
                  <a:cubicBezTo>
                    <a:pt x="3349" y="278"/>
                    <a:pt x="666" y="0"/>
                    <a:pt x="666" y="0"/>
                  </a:cubicBezTo>
                  <a:close/>
                </a:path>
              </a:pathLst>
            </a:custGeom>
            <a:solidFill>
              <a:srgbClr val="091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3" name="Google Shape;1756;p56">
              <a:extLst>
                <a:ext uri="{FF2B5EF4-FFF2-40B4-BE49-F238E27FC236}">
                  <a16:creationId xmlns:a16="http://schemas.microsoft.com/office/drawing/2014/main" id="{3355F2E0-809E-4C57-8BBD-5D7F34A8551E}"/>
                </a:ext>
              </a:extLst>
            </p:cNvPr>
            <p:cNvSpPr/>
            <p:nvPr/>
          </p:nvSpPr>
          <p:spPr>
            <a:xfrm>
              <a:off x="7323634" y="1792129"/>
              <a:ext cx="430573" cy="143932"/>
            </a:xfrm>
            <a:custGeom>
              <a:avLst/>
              <a:gdLst/>
              <a:ahLst/>
              <a:cxnLst/>
              <a:rect l="l" t="t" r="r" b="b"/>
              <a:pathLst>
                <a:path w="9148" h="3058" extrusionOk="0">
                  <a:moveTo>
                    <a:pt x="6533" y="0"/>
                  </a:moveTo>
                  <a:cubicBezTo>
                    <a:pt x="5849" y="0"/>
                    <a:pt x="5282" y="90"/>
                    <a:pt x="5282" y="90"/>
                  </a:cubicBezTo>
                  <a:lnTo>
                    <a:pt x="859" y="90"/>
                  </a:lnTo>
                  <a:cubicBezTo>
                    <a:pt x="399" y="90"/>
                    <a:pt x="146" y="453"/>
                    <a:pt x="73" y="912"/>
                  </a:cubicBezTo>
                  <a:cubicBezTo>
                    <a:pt x="0" y="1383"/>
                    <a:pt x="158" y="1819"/>
                    <a:pt x="629" y="1927"/>
                  </a:cubicBezTo>
                  <a:lnTo>
                    <a:pt x="4400" y="2906"/>
                  </a:lnTo>
                  <a:cubicBezTo>
                    <a:pt x="4400" y="2906"/>
                    <a:pt x="5145" y="3058"/>
                    <a:pt x="6030" y="3058"/>
                  </a:cubicBezTo>
                  <a:cubicBezTo>
                    <a:pt x="7191" y="3058"/>
                    <a:pt x="8593" y="2797"/>
                    <a:pt x="8860" y="1589"/>
                  </a:cubicBezTo>
                  <a:cubicBezTo>
                    <a:pt x="9147" y="251"/>
                    <a:pt x="7676" y="0"/>
                    <a:pt x="6533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4" name="Google Shape;1757;p56">
              <a:extLst>
                <a:ext uri="{FF2B5EF4-FFF2-40B4-BE49-F238E27FC236}">
                  <a16:creationId xmlns:a16="http://schemas.microsoft.com/office/drawing/2014/main" id="{9ECD9AF5-95D4-4804-AC43-0366F104B615}"/>
                </a:ext>
              </a:extLst>
            </p:cNvPr>
            <p:cNvSpPr/>
            <p:nvPr/>
          </p:nvSpPr>
          <p:spPr>
            <a:xfrm>
              <a:off x="7564293" y="1448873"/>
              <a:ext cx="213357" cy="419230"/>
            </a:xfrm>
            <a:custGeom>
              <a:avLst/>
              <a:gdLst/>
              <a:ahLst/>
              <a:cxnLst/>
              <a:rect l="l" t="t" r="r" b="b"/>
              <a:pathLst>
                <a:path w="4533" h="8907" extrusionOk="0">
                  <a:moveTo>
                    <a:pt x="2337" y="1"/>
                  </a:moveTo>
                  <a:cubicBezTo>
                    <a:pt x="2311" y="1"/>
                    <a:pt x="2285" y="4"/>
                    <a:pt x="2260" y="10"/>
                  </a:cubicBezTo>
                  <a:cubicBezTo>
                    <a:pt x="1934" y="95"/>
                    <a:pt x="1294" y="578"/>
                    <a:pt x="1112" y="723"/>
                  </a:cubicBezTo>
                  <a:cubicBezTo>
                    <a:pt x="870" y="941"/>
                    <a:pt x="605" y="1702"/>
                    <a:pt x="605" y="1702"/>
                  </a:cubicBezTo>
                  <a:cubicBezTo>
                    <a:pt x="0" y="4120"/>
                    <a:pt x="592" y="4664"/>
                    <a:pt x="242" y="7286"/>
                  </a:cubicBezTo>
                  <a:lnTo>
                    <a:pt x="4134" y="8906"/>
                  </a:lnTo>
                  <a:cubicBezTo>
                    <a:pt x="4134" y="8906"/>
                    <a:pt x="4533" y="4349"/>
                    <a:pt x="4206" y="2814"/>
                  </a:cubicBezTo>
                  <a:cubicBezTo>
                    <a:pt x="3989" y="1726"/>
                    <a:pt x="3397" y="760"/>
                    <a:pt x="2551" y="71"/>
                  </a:cubicBezTo>
                  <a:cubicBezTo>
                    <a:pt x="2488" y="26"/>
                    <a:pt x="2412" y="1"/>
                    <a:pt x="2337" y="1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5" name="Google Shape;1758;p56">
              <a:extLst>
                <a:ext uri="{FF2B5EF4-FFF2-40B4-BE49-F238E27FC236}">
                  <a16:creationId xmlns:a16="http://schemas.microsoft.com/office/drawing/2014/main" id="{E66C6A6B-399D-4CD8-8ACF-BB2329041D40}"/>
                </a:ext>
              </a:extLst>
            </p:cNvPr>
            <p:cNvSpPr/>
            <p:nvPr/>
          </p:nvSpPr>
          <p:spPr>
            <a:xfrm>
              <a:off x="7360630" y="1715646"/>
              <a:ext cx="105855" cy="57328"/>
            </a:xfrm>
            <a:custGeom>
              <a:avLst/>
              <a:gdLst/>
              <a:ahLst/>
              <a:cxnLst/>
              <a:rect l="l" t="t" r="r" b="b"/>
              <a:pathLst>
                <a:path w="2249" h="1218" extrusionOk="0">
                  <a:moveTo>
                    <a:pt x="924" y="0"/>
                  </a:moveTo>
                  <a:cubicBezTo>
                    <a:pt x="870" y="0"/>
                    <a:pt x="818" y="15"/>
                    <a:pt x="774" y="47"/>
                  </a:cubicBezTo>
                  <a:lnTo>
                    <a:pt x="181" y="434"/>
                  </a:lnTo>
                  <a:cubicBezTo>
                    <a:pt x="0" y="543"/>
                    <a:pt x="12" y="809"/>
                    <a:pt x="194" y="905"/>
                  </a:cubicBezTo>
                  <a:cubicBezTo>
                    <a:pt x="233" y="928"/>
                    <a:pt x="282" y="940"/>
                    <a:pt x="330" y="940"/>
                  </a:cubicBezTo>
                  <a:cubicBezTo>
                    <a:pt x="384" y="940"/>
                    <a:pt x="439" y="925"/>
                    <a:pt x="484" y="893"/>
                  </a:cubicBezTo>
                  <a:lnTo>
                    <a:pt x="774" y="688"/>
                  </a:lnTo>
                  <a:cubicBezTo>
                    <a:pt x="774" y="688"/>
                    <a:pt x="1491" y="1218"/>
                    <a:pt x="1942" y="1218"/>
                  </a:cubicBezTo>
                  <a:cubicBezTo>
                    <a:pt x="1977" y="1218"/>
                    <a:pt x="2011" y="1215"/>
                    <a:pt x="2043" y="1207"/>
                  </a:cubicBezTo>
                  <a:lnTo>
                    <a:pt x="2248" y="603"/>
                  </a:lnTo>
                  <a:lnTo>
                    <a:pt x="1076" y="35"/>
                  </a:lnTo>
                  <a:cubicBezTo>
                    <a:pt x="1025" y="12"/>
                    <a:pt x="973" y="0"/>
                    <a:pt x="924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6" name="Google Shape;1759;p56">
              <a:extLst>
                <a:ext uri="{FF2B5EF4-FFF2-40B4-BE49-F238E27FC236}">
                  <a16:creationId xmlns:a16="http://schemas.microsoft.com/office/drawing/2014/main" id="{76B152A8-AC63-4C76-949D-DE729D084AB8}"/>
                </a:ext>
              </a:extLst>
            </p:cNvPr>
            <p:cNvSpPr/>
            <p:nvPr/>
          </p:nvSpPr>
          <p:spPr>
            <a:xfrm>
              <a:off x="7452789" y="1504506"/>
              <a:ext cx="281652" cy="270309"/>
            </a:xfrm>
            <a:custGeom>
              <a:avLst/>
              <a:gdLst/>
              <a:ahLst/>
              <a:cxnLst/>
              <a:rect l="l" t="t" r="r" b="b"/>
              <a:pathLst>
                <a:path w="5984" h="5743" extrusionOk="0">
                  <a:moveTo>
                    <a:pt x="4001" y="1"/>
                  </a:moveTo>
                  <a:lnTo>
                    <a:pt x="3348" y="3989"/>
                  </a:lnTo>
                  <a:lnTo>
                    <a:pt x="0" y="4473"/>
                  </a:lnTo>
                  <a:lnTo>
                    <a:pt x="0" y="5706"/>
                  </a:lnTo>
                  <a:lnTo>
                    <a:pt x="4025" y="5742"/>
                  </a:lnTo>
                  <a:cubicBezTo>
                    <a:pt x="4037" y="5742"/>
                    <a:pt x="4049" y="5742"/>
                    <a:pt x="4061" y="5742"/>
                  </a:cubicBezTo>
                  <a:cubicBezTo>
                    <a:pt x="4434" y="5742"/>
                    <a:pt x="4769" y="5563"/>
                    <a:pt x="4980" y="5258"/>
                  </a:cubicBezTo>
                  <a:lnTo>
                    <a:pt x="5983" y="955"/>
                  </a:lnTo>
                  <a:lnTo>
                    <a:pt x="4001" y="1"/>
                  </a:ln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7" name="Google Shape;1760;p56">
              <a:extLst>
                <a:ext uri="{FF2B5EF4-FFF2-40B4-BE49-F238E27FC236}">
                  <a16:creationId xmlns:a16="http://schemas.microsoft.com/office/drawing/2014/main" id="{8450B6AC-FBCC-4EF1-BA06-5DEDCC407549}"/>
                </a:ext>
              </a:extLst>
            </p:cNvPr>
            <p:cNvSpPr/>
            <p:nvPr/>
          </p:nvSpPr>
          <p:spPr>
            <a:xfrm>
              <a:off x="7580767" y="1541500"/>
              <a:ext cx="54692" cy="154758"/>
            </a:xfrm>
            <a:custGeom>
              <a:avLst/>
              <a:gdLst/>
              <a:ahLst/>
              <a:cxnLst/>
              <a:rect l="l" t="t" r="r" b="b"/>
              <a:pathLst>
                <a:path w="1162" h="3288" fill="none" extrusionOk="0">
                  <a:moveTo>
                    <a:pt x="1" y="3288"/>
                  </a:moveTo>
                  <a:lnTo>
                    <a:pt x="629" y="3203"/>
                  </a:lnTo>
                  <a:lnTo>
                    <a:pt x="1161" y="0"/>
                  </a:lnTo>
                </a:path>
              </a:pathLst>
            </a:custGeom>
            <a:noFill/>
            <a:ln w="2725" cap="flat" cmpd="sng">
              <a:solidFill>
                <a:srgbClr val="07105C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8" name="Google Shape;1761;p56">
              <a:extLst>
                <a:ext uri="{FF2B5EF4-FFF2-40B4-BE49-F238E27FC236}">
                  <a16:creationId xmlns:a16="http://schemas.microsoft.com/office/drawing/2014/main" id="{D7645253-DD6A-454C-AF29-A88F275806DF}"/>
                </a:ext>
              </a:extLst>
            </p:cNvPr>
            <p:cNvSpPr/>
            <p:nvPr/>
          </p:nvSpPr>
          <p:spPr>
            <a:xfrm>
              <a:off x="7575071" y="1607488"/>
              <a:ext cx="145721" cy="166148"/>
            </a:xfrm>
            <a:custGeom>
              <a:avLst/>
              <a:gdLst/>
              <a:ahLst/>
              <a:cxnLst/>
              <a:rect l="l" t="t" r="r" b="b"/>
              <a:pathLst>
                <a:path w="3096" h="3530" fill="none" extrusionOk="0">
                  <a:moveTo>
                    <a:pt x="1" y="3530"/>
                  </a:moveTo>
                  <a:lnTo>
                    <a:pt x="1814" y="3518"/>
                  </a:lnTo>
                  <a:cubicBezTo>
                    <a:pt x="2104" y="3518"/>
                    <a:pt x="2358" y="3324"/>
                    <a:pt x="2418" y="3034"/>
                  </a:cubicBezTo>
                  <a:lnTo>
                    <a:pt x="3095" y="0"/>
                  </a:lnTo>
                </a:path>
              </a:pathLst>
            </a:custGeom>
            <a:noFill/>
            <a:ln w="2725" cap="flat" cmpd="sng">
              <a:solidFill>
                <a:srgbClr val="07105C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9" name="Google Shape;1762;p56">
              <a:extLst>
                <a:ext uri="{FF2B5EF4-FFF2-40B4-BE49-F238E27FC236}">
                  <a16:creationId xmlns:a16="http://schemas.microsoft.com/office/drawing/2014/main" id="{DDA6170F-824D-40E8-B549-140B590CE8E0}"/>
                </a:ext>
              </a:extLst>
            </p:cNvPr>
            <p:cNvSpPr/>
            <p:nvPr/>
          </p:nvSpPr>
          <p:spPr>
            <a:xfrm>
              <a:off x="7294028" y="1773020"/>
              <a:ext cx="246963" cy="24522"/>
            </a:xfrm>
            <a:custGeom>
              <a:avLst/>
              <a:gdLst/>
              <a:ahLst/>
              <a:cxnLst/>
              <a:rect l="l" t="t" r="r" b="b"/>
              <a:pathLst>
                <a:path w="5247" h="521" extrusionOk="0">
                  <a:moveTo>
                    <a:pt x="267" y="1"/>
                  </a:moveTo>
                  <a:cubicBezTo>
                    <a:pt x="122" y="1"/>
                    <a:pt x="1" y="121"/>
                    <a:pt x="1" y="266"/>
                  </a:cubicBezTo>
                  <a:cubicBezTo>
                    <a:pt x="1" y="412"/>
                    <a:pt x="122" y="520"/>
                    <a:pt x="267" y="520"/>
                  </a:cubicBezTo>
                  <a:lnTo>
                    <a:pt x="4981" y="520"/>
                  </a:lnTo>
                  <a:cubicBezTo>
                    <a:pt x="5126" y="520"/>
                    <a:pt x="5247" y="412"/>
                    <a:pt x="5247" y="266"/>
                  </a:cubicBezTo>
                  <a:cubicBezTo>
                    <a:pt x="5247" y="121"/>
                    <a:pt x="5126" y="1"/>
                    <a:pt x="4981" y="1"/>
                  </a:cubicBezTo>
                  <a:close/>
                </a:path>
              </a:pathLst>
            </a:custGeom>
            <a:solidFill>
              <a:srgbClr val="091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0" name="Google Shape;1763;p56">
              <a:extLst>
                <a:ext uri="{FF2B5EF4-FFF2-40B4-BE49-F238E27FC236}">
                  <a16:creationId xmlns:a16="http://schemas.microsoft.com/office/drawing/2014/main" id="{25702457-9A9E-4D71-A2C2-BB0CF6FB585F}"/>
                </a:ext>
              </a:extLst>
            </p:cNvPr>
            <p:cNvSpPr/>
            <p:nvPr/>
          </p:nvSpPr>
          <p:spPr>
            <a:xfrm>
              <a:off x="7206999" y="1612006"/>
              <a:ext cx="103596" cy="169584"/>
            </a:xfrm>
            <a:custGeom>
              <a:avLst/>
              <a:gdLst/>
              <a:ahLst/>
              <a:cxnLst/>
              <a:rect l="l" t="t" r="r" b="b"/>
              <a:pathLst>
                <a:path w="2201" h="3603" fill="none" extrusionOk="0">
                  <a:moveTo>
                    <a:pt x="1" y="1"/>
                  </a:moveTo>
                  <a:lnTo>
                    <a:pt x="2200" y="3603"/>
                  </a:lnTo>
                </a:path>
              </a:pathLst>
            </a:custGeom>
            <a:noFill/>
            <a:ln w="4825" cap="rnd" cmpd="sng">
              <a:solidFill>
                <a:srgbClr val="09123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61" name="Google Shape;1669;p56">
            <a:extLst>
              <a:ext uri="{FF2B5EF4-FFF2-40B4-BE49-F238E27FC236}">
                <a16:creationId xmlns:a16="http://schemas.microsoft.com/office/drawing/2014/main" id="{46CF0E64-FFD7-4A11-91E6-93ABB8915C2A}"/>
              </a:ext>
            </a:extLst>
          </p:cNvPr>
          <p:cNvGrpSpPr/>
          <p:nvPr/>
        </p:nvGrpSpPr>
        <p:grpSpPr>
          <a:xfrm>
            <a:off x="5928583" y="644346"/>
            <a:ext cx="732659" cy="1082519"/>
            <a:chOff x="3526213" y="1467477"/>
            <a:chExt cx="732659" cy="1082519"/>
          </a:xfrm>
        </p:grpSpPr>
        <p:sp>
          <p:nvSpPr>
            <p:cNvPr id="262" name="Google Shape;1670;p56">
              <a:extLst>
                <a:ext uri="{FF2B5EF4-FFF2-40B4-BE49-F238E27FC236}">
                  <a16:creationId xmlns:a16="http://schemas.microsoft.com/office/drawing/2014/main" id="{183238F6-C20B-4F87-98B3-0506631AB94B}"/>
                </a:ext>
              </a:extLst>
            </p:cNvPr>
            <p:cNvSpPr/>
            <p:nvPr/>
          </p:nvSpPr>
          <p:spPr>
            <a:xfrm>
              <a:off x="3806077" y="1920484"/>
              <a:ext cx="147107" cy="107782"/>
            </a:xfrm>
            <a:custGeom>
              <a:avLst/>
              <a:gdLst/>
              <a:ahLst/>
              <a:cxnLst/>
              <a:rect l="l" t="t" r="r" b="b"/>
              <a:pathLst>
                <a:path w="2757" h="2020" extrusionOk="0">
                  <a:moveTo>
                    <a:pt x="2757" y="1"/>
                  </a:moveTo>
                  <a:lnTo>
                    <a:pt x="1" y="653"/>
                  </a:lnTo>
                  <a:lnTo>
                    <a:pt x="158" y="2019"/>
                  </a:lnTo>
                  <a:lnTo>
                    <a:pt x="2648" y="750"/>
                  </a:lnTo>
                  <a:lnTo>
                    <a:pt x="2757" y="1"/>
                  </a:ln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3" name="Google Shape;1671;p56">
              <a:extLst>
                <a:ext uri="{FF2B5EF4-FFF2-40B4-BE49-F238E27FC236}">
                  <a16:creationId xmlns:a16="http://schemas.microsoft.com/office/drawing/2014/main" id="{24A53B2C-68E0-4502-B9F7-CFC1A43C6566}"/>
                </a:ext>
              </a:extLst>
            </p:cNvPr>
            <p:cNvSpPr/>
            <p:nvPr/>
          </p:nvSpPr>
          <p:spPr>
            <a:xfrm>
              <a:off x="3754479" y="1760571"/>
              <a:ext cx="78115" cy="305098"/>
            </a:xfrm>
            <a:custGeom>
              <a:avLst/>
              <a:gdLst/>
              <a:ahLst/>
              <a:cxnLst/>
              <a:rect l="l" t="t" r="r" b="b"/>
              <a:pathLst>
                <a:path w="1464" h="5718" extrusionOk="0">
                  <a:moveTo>
                    <a:pt x="230" y="0"/>
                  </a:moveTo>
                  <a:lnTo>
                    <a:pt x="1" y="5717"/>
                  </a:lnTo>
                  <a:lnTo>
                    <a:pt x="1463" y="5052"/>
                  </a:lnTo>
                  <a:cubicBezTo>
                    <a:pt x="1463" y="5052"/>
                    <a:pt x="1113" y="2188"/>
                    <a:pt x="919" y="1269"/>
                  </a:cubicBezTo>
                  <a:cubicBezTo>
                    <a:pt x="738" y="363"/>
                    <a:pt x="230" y="0"/>
                    <a:pt x="230" y="0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4" name="Google Shape;1672;p56">
              <a:extLst>
                <a:ext uri="{FF2B5EF4-FFF2-40B4-BE49-F238E27FC236}">
                  <a16:creationId xmlns:a16="http://schemas.microsoft.com/office/drawing/2014/main" id="{A8D8AA46-C2C3-49C5-A9FC-DE0598344B8D}"/>
                </a:ext>
              </a:extLst>
            </p:cNvPr>
            <p:cNvSpPr/>
            <p:nvPr/>
          </p:nvSpPr>
          <p:spPr>
            <a:xfrm>
              <a:off x="3710619" y="1846797"/>
              <a:ext cx="338020" cy="295601"/>
            </a:xfrm>
            <a:custGeom>
              <a:avLst/>
              <a:gdLst/>
              <a:ahLst/>
              <a:cxnLst/>
              <a:rect l="l" t="t" r="r" b="b"/>
              <a:pathLst>
                <a:path w="6335" h="5540" extrusionOk="0">
                  <a:moveTo>
                    <a:pt x="5380" y="1"/>
                  </a:moveTo>
                  <a:cubicBezTo>
                    <a:pt x="5159" y="1"/>
                    <a:pt x="4941" y="73"/>
                    <a:pt x="4763" y="221"/>
                  </a:cubicBezTo>
                  <a:lnTo>
                    <a:pt x="2346" y="2191"/>
                  </a:lnTo>
                  <a:lnTo>
                    <a:pt x="1" y="4778"/>
                  </a:lnTo>
                  <a:cubicBezTo>
                    <a:pt x="146" y="5044"/>
                    <a:pt x="376" y="5249"/>
                    <a:pt x="654" y="5370"/>
                  </a:cubicBezTo>
                  <a:cubicBezTo>
                    <a:pt x="907" y="5484"/>
                    <a:pt x="1175" y="5539"/>
                    <a:pt x="1441" y="5539"/>
                  </a:cubicBezTo>
                  <a:cubicBezTo>
                    <a:pt x="1909" y="5539"/>
                    <a:pt x="2370" y="5368"/>
                    <a:pt x="2733" y="5044"/>
                  </a:cubicBezTo>
                  <a:lnTo>
                    <a:pt x="5452" y="2542"/>
                  </a:lnTo>
                  <a:lnTo>
                    <a:pt x="6322" y="511"/>
                  </a:lnTo>
                  <a:lnTo>
                    <a:pt x="6334" y="523"/>
                  </a:lnTo>
                  <a:cubicBezTo>
                    <a:pt x="6238" y="415"/>
                    <a:pt x="6129" y="318"/>
                    <a:pt x="6032" y="233"/>
                  </a:cubicBezTo>
                  <a:cubicBezTo>
                    <a:pt x="5841" y="79"/>
                    <a:pt x="5609" y="1"/>
                    <a:pt x="5380" y="1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5" name="Google Shape;1673;p56">
              <a:extLst>
                <a:ext uri="{FF2B5EF4-FFF2-40B4-BE49-F238E27FC236}">
                  <a16:creationId xmlns:a16="http://schemas.microsoft.com/office/drawing/2014/main" id="{9B83261B-16D6-49F0-8DC7-7FA048AB4D13}"/>
                </a:ext>
              </a:extLst>
            </p:cNvPr>
            <p:cNvSpPr/>
            <p:nvPr/>
          </p:nvSpPr>
          <p:spPr>
            <a:xfrm>
              <a:off x="4075696" y="2084932"/>
              <a:ext cx="74220" cy="63282"/>
            </a:xfrm>
            <a:custGeom>
              <a:avLst/>
              <a:gdLst/>
              <a:ahLst/>
              <a:cxnLst/>
              <a:rect l="l" t="t" r="r" b="b"/>
              <a:pathLst>
                <a:path w="1391" h="1186" extrusionOk="0">
                  <a:moveTo>
                    <a:pt x="907" y="1"/>
                  </a:moveTo>
                  <a:lnTo>
                    <a:pt x="0" y="110"/>
                  </a:lnTo>
                  <a:lnTo>
                    <a:pt x="471" y="1185"/>
                  </a:lnTo>
                  <a:lnTo>
                    <a:pt x="1390" y="1064"/>
                  </a:lnTo>
                  <a:lnTo>
                    <a:pt x="907" y="1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6" name="Google Shape;1674;p56">
              <a:extLst>
                <a:ext uri="{FF2B5EF4-FFF2-40B4-BE49-F238E27FC236}">
                  <a16:creationId xmlns:a16="http://schemas.microsoft.com/office/drawing/2014/main" id="{24688481-8EAE-417F-B2AC-002F097145A7}"/>
                </a:ext>
              </a:extLst>
            </p:cNvPr>
            <p:cNvSpPr/>
            <p:nvPr/>
          </p:nvSpPr>
          <p:spPr>
            <a:xfrm>
              <a:off x="4096292" y="2133967"/>
              <a:ext cx="161940" cy="67764"/>
            </a:xfrm>
            <a:custGeom>
              <a:avLst/>
              <a:gdLst/>
              <a:ahLst/>
              <a:cxnLst/>
              <a:rect l="l" t="t" r="r" b="b"/>
              <a:pathLst>
                <a:path w="3035" h="1270" extrusionOk="0">
                  <a:moveTo>
                    <a:pt x="1077" y="0"/>
                  </a:moveTo>
                  <a:lnTo>
                    <a:pt x="1" y="25"/>
                  </a:lnTo>
                  <a:lnTo>
                    <a:pt x="85" y="1269"/>
                  </a:lnTo>
                  <a:lnTo>
                    <a:pt x="3035" y="1173"/>
                  </a:lnTo>
                  <a:lnTo>
                    <a:pt x="3023" y="1052"/>
                  </a:lnTo>
                  <a:cubicBezTo>
                    <a:pt x="2998" y="798"/>
                    <a:pt x="2793" y="593"/>
                    <a:pt x="2539" y="544"/>
                  </a:cubicBezTo>
                  <a:lnTo>
                    <a:pt x="1983" y="44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7" name="Google Shape;1675;p56">
              <a:extLst>
                <a:ext uri="{FF2B5EF4-FFF2-40B4-BE49-F238E27FC236}">
                  <a16:creationId xmlns:a16="http://schemas.microsoft.com/office/drawing/2014/main" id="{4C56C8D6-C16C-4A7D-90E6-93C2F88BD170}"/>
                </a:ext>
              </a:extLst>
            </p:cNvPr>
            <p:cNvSpPr/>
            <p:nvPr/>
          </p:nvSpPr>
          <p:spPr>
            <a:xfrm>
              <a:off x="4100187" y="2183643"/>
              <a:ext cx="158685" cy="19369"/>
            </a:xfrm>
            <a:custGeom>
              <a:avLst/>
              <a:gdLst/>
              <a:ahLst/>
              <a:cxnLst/>
              <a:rect l="l" t="t" r="r" b="b"/>
              <a:pathLst>
                <a:path w="2974" h="363" extrusionOk="0">
                  <a:moveTo>
                    <a:pt x="2901" y="0"/>
                  </a:moveTo>
                  <a:lnTo>
                    <a:pt x="0" y="97"/>
                  </a:lnTo>
                  <a:lnTo>
                    <a:pt x="0" y="363"/>
                  </a:lnTo>
                  <a:lnTo>
                    <a:pt x="2974" y="266"/>
                  </a:lnTo>
                  <a:lnTo>
                    <a:pt x="2974" y="73"/>
                  </a:lnTo>
                  <a:cubicBezTo>
                    <a:pt x="2974" y="24"/>
                    <a:pt x="2950" y="0"/>
                    <a:pt x="2901" y="0"/>
                  </a:cubicBez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8" name="Google Shape;1676;p56">
              <a:extLst>
                <a:ext uri="{FF2B5EF4-FFF2-40B4-BE49-F238E27FC236}">
                  <a16:creationId xmlns:a16="http://schemas.microsoft.com/office/drawing/2014/main" id="{167793F0-08A5-4A90-B3BE-7A79BD3144D9}"/>
                </a:ext>
              </a:extLst>
            </p:cNvPr>
            <p:cNvSpPr/>
            <p:nvPr/>
          </p:nvSpPr>
          <p:spPr>
            <a:xfrm>
              <a:off x="3937018" y="1845196"/>
              <a:ext cx="224475" cy="271376"/>
            </a:xfrm>
            <a:custGeom>
              <a:avLst/>
              <a:gdLst/>
              <a:ahLst/>
              <a:cxnLst/>
              <a:rect l="l" t="t" r="r" b="b"/>
              <a:pathLst>
                <a:path w="4207" h="5086" extrusionOk="0">
                  <a:moveTo>
                    <a:pt x="1267" y="0"/>
                  </a:moveTo>
                  <a:cubicBezTo>
                    <a:pt x="1152" y="0"/>
                    <a:pt x="1034" y="19"/>
                    <a:pt x="919" y="58"/>
                  </a:cubicBezTo>
                  <a:cubicBezTo>
                    <a:pt x="327" y="251"/>
                    <a:pt x="0" y="892"/>
                    <a:pt x="206" y="1484"/>
                  </a:cubicBezTo>
                  <a:lnTo>
                    <a:pt x="2490" y="5086"/>
                  </a:lnTo>
                  <a:lnTo>
                    <a:pt x="4207" y="4651"/>
                  </a:lnTo>
                  <a:lnTo>
                    <a:pt x="2333" y="831"/>
                  </a:lnTo>
                  <a:cubicBezTo>
                    <a:pt x="2206" y="333"/>
                    <a:pt x="1755" y="0"/>
                    <a:pt x="1267" y="0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9" name="Google Shape;1677;p56">
              <a:extLst>
                <a:ext uri="{FF2B5EF4-FFF2-40B4-BE49-F238E27FC236}">
                  <a16:creationId xmlns:a16="http://schemas.microsoft.com/office/drawing/2014/main" id="{9F6DC66E-2548-408B-A410-BA27E0DA97D5}"/>
                </a:ext>
              </a:extLst>
            </p:cNvPr>
            <p:cNvSpPr/>
            <p:nvPr/>
          </p:nvSpPr>
          <p:spPr>
            <a:xfrm>
              <a:off x="3584907" y="1748939"/>
              <a:ext cx="218659" cy="336686"/>
            </a:xfrm>
            <a:custGeom>
              <a:avLst/>
              <a:gdLst/>
              <a:ahLst/>
              <a:cxnLst/>
              <a:rect l="l" t="t" r="r" b="b"/>
              <a:pathLst>
                <a:path w="4098" h="6310" extrusionOk="0">
                  <a:moveTo>
                    <a:pt x="2901" y="0"/>
                  </a:moveTo>
                  <a:lnTo>
                    <a:pt x="1076" y="146"/>
                  </a:lnTo>
                  <a:cubicBezTo>
                    <a:pt x="1015" y="146"/>
                    <a:pt x="955" y="158"/>
                    <a:pt x="894" y="182"/>
                  </a:cubicBezTo>
                  <a:lnTo>
                    <a:pt x="870" y="194"/>
                  </a:lnTo>
                  <a:cubicBezTo>
                    <a:pt x="363" y="411"/>
                    <a:pt x="24" y="895"/>
                    <a:pt x="0" y="1439"/>
                  </a:cubicBezTo>
                  <a:lnTo>
                    <a:pt x="290" y="6310"/>
                  </a:lnTo>
                  <a:cubicBezTo>
                    <a:pt x="3336" y="6286"/>
                    <a:pt x="4097" y="5887"/>
                    <a:pt x="4097" y="5887"/>
                  </a:cubicBezTo>
                  <a:lnTo>
                    <a:pt x="3686" y="955"/>
                  </a:lnTo>
                  <a:cubicBezTo>
                    <a:pt x="3650" y="484"/>
                    <a:pt x="3433" y="49"/>
                    <a:pt x="2901" y="0"/>
                  </a:cubicBezTo>
                  <a:close/>
                </a:path>
              </a:pathLst>
            </a:custGeom>
            <a:solidFill>
              <a:srgbClr val="FDE5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0" name="Google Shape;1678;p56">
              <a:extLst>
                <a:ext uri="{FF2B5EF4-FFF2-40B4-BE49-F238E27FC236}">
                  <a16:creationId xmlns:a16="http://schemas.microsoft.com/office/drawing/2014/main" id="{DB45927D-6F98-4EF6-9172-F2CB0A49F05D}"/>
                </a:ext>
              </a:extLst>
            </p:cNvPr>
            <p:cNvSpPr/>
            <p:nvPr/>
          </p:nvSpPr>
          <p:spPr>
            <a:xfrm>
              <a:off x="3837024" y="1683202"/>
              <a:ext cx="116159" cy="123523"/>
            </a:xfrm>
            <a:custGeom>
              <a:avLst/>
              <a:gdLst/>
              <a:ahLst/>
              <a:cxnLst/>
              <a:rect l="l" t="t" r="r" b="b"/>
              <a:pathLst>
                <a:path w="2177" h="2315" extrusionOk="0">
                  <a:moveTo>
                    <a:pt x="1158" y="0"/>
                  </a:moveTo>
                  <a:cubicBezTo>
                    <a:pt x="1053" y="0"/>
                    <a:pt x="945" y="56"/>
                    <a:pt x="883" y="145"/>
                  </a:cubicBezTo>
                  <a:lnTo>
                    <a:pt x="61" y="1716"/>
                  </a:lnTo>
                  <a:cubicBezTo>
                    <a:pt x="1" y="1849"/>
                    <a:pt x="73" y="2006"/>
                    <a:pt x="219" y="2042"/>
                  </a:cubicBezTo>
                  <a:lnTo>
                    <a:pt x="895" y="2296"/>
                  </a:lnTo>
                  <a:cubicBezTo>
                    <a:pt x="932" y="2308"/>
                    <a:pt x="971" y="2314"/>
                    <a:pt x="1009" y="2314"/>
                  </a:cubicBezTo>
                  <a:cubicBezTo>
                    <a:pt x="1121" y="2314"/>
                    <a:pt x="1231" y="2262"/>
                    <a:pt x="1294" y="2163"/>
                  </a:cubicBezTo>
                  <a:lnTo>
                    <a:pt x="2104" y="592"/>
                  </a:lnTo>
                  <a:cubicBezTo>
                    <a:pt x="2177" y="459"/>
                    <a:pt x="2104" y="302"/>
                    <a:pt x="1959" y="266"/>
                  </a:cubicBezTo>
                  <a:lnTo>
                    <a:pt x="1270" y="24"/>
                  </a:lnTo>
                  <a:cubicBezTo>
                    <a:pt x="1234" y="8"/>
                    <a:pt x="1196" y="0"/>
                    <a:pt x="1158" y="0"/>
                  </a:cubicBez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1" name="Google Shape;1679;p56">
              <a:extLst>
                <a:ext uri="{FF2B5EF4-FFF2-40B4-BE49-F238E27FC236}">
                  <a16:creationId xmlns:a16="http://schemas.microsoft.com/office/drawing/2014/main" id="{F3F8ABB4-3A33-4614-8055-CCF13FA20086}"/>
                </a:ext>
              </a:extLst>
            </p:cNvPr>
            <p:cNvSpPr/>
            <p:nvPr/>
          </p:nvSpPr>
          <p:spPr>
            <a:xfrm>
              <a:off x="3843321" y="1759397"/>
              <a:ext cx="87933" cy="69098"/>
            </a:xfrm>
            <a:custGeom>
              <a:avLst/>
              <a:gdLst/>
              <a:ahLst/>
              <a:cxnLst/>
              <a:rect l="l" t="t" r="r" b="b"/>
              <a:pathLst>
                <a:path w="1648" h="1295" extrusionOk="0">
                  <a:moveTo>
                    <a:pt x="951" y="1"/>
                  </a:moveTo>
                  <a:cubicBezTo>
                    <a:pt x="422" y="1"/>
                    <a:pt x="1" y="736"/>
                    <a:pt x="548" y="1158"/>
                  </a:cubicBezTo>
                  <a:cubicBezTo>
                    <a:pt x="661" y="1252"/>
                    <a:pt x="778" y="1295"/>
                    <a:pt x="891" y="1295"/>
                  </a:cubicBezTo>
                  <a:cubicBezTo>
                    <a:pt x="1057" y="1295"/>
                    <a:pt x="1216" y="1202"/>
                    <a:pt x="1345" y="1037"/>
                  </a:cubicBezTo>
                  <a:cubicBezTo>
                    <a:pt x="1575" y="759"/>
                    <a:pt x="1648" y="397"/>
                    <a:pt x="1370" y="167"/>
                  </a:cubicBezTo>
                  <a:cubicBezTo>
                    <a:pt x="1233" y="50"/>
                    <a:pt x="1088" y="1"/>
                    <a:pt x="951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2" name="Google Shape;1680;p56">
              <a:extLst>
                <a:ext uri="{FF2B5EF4-FFF2-40B4-BE49-F238E27FC236}">
                  <a16:creationId xmlns:a16="http://schemas.microsoft.com/office/drawing/2014/main" id="{16F15E22-2838-484C-9F2C-D4783C8ACCAC}"/>
                </a:ext>
              </a:extLst>
            </p:cNvPr>
            <p:cNvSpPr/>
            <p:nvPr/>
          </p:nvSpPr>
          <p:spPr>
            <a:xfrm>
              <a:off x="3837024" y="1791038"/>
              <a:ext cx="67124" cy="68084"/>
            </a:xfrm>
            <a:custGeom>
              <a:avLst/>
              <a:gdLst/>
              <a:ahLst/>
              <a:cxnLst/>
              <a:rect l="l" t="t" r="r" b="b"/>
              <a:pathLst>
                <a:path w="1258" h="1276" extrusionOk="0">
                  <a:moveTo>
                    <a:pt x="862" y="0"/>
                  </a:moveTo>
                  <a:cubicBezTo>
                    <a:pt x="761" y="0"/>
                    <a:pt x="660" y="43"/>
                    <a:pt x="593" y="130"/>
                  </a:cubicBezTo>
                  <a:lnTo>
                    <a:pt x="122" y="698"/>
                  </a:lnTo>
                  <a:cubicBezTo>
                    <a:pt x="1" y="855"/>
                    <a:pt x="25" y="1073"/>
                    <a:pt x="170" y="1194"/>
                  </a:cubicBezTo>
                  <a:cubicBezTo>
                    <a:pt x="235" y="1248"/>
                    <a:pt x="316" y="1275"/>
                    <a:pt x="397" y="1275"/>
                  </a:cubicBezTo>
                  <a:cubicBezTo>
                    <a:pt x="498" y="1275"/>
                    <a:pt x="599" y="1233"/>
                    <a:pt x="666" y="1145"/>
                  </a:cubicBezTo>
                  <a:lnTo>
                    <a:pt x="1137" y="577"/>
                  </a:lnTo>
                  <a:cubicBezTo>
                    <a:pt x="1258" y="420"/>
                    <a:pt x="1246" y="203"/>
                    <a:pt x="1089" y="82"/>
                  </a:cubicBezTo>
                  <a:cubicBezTo>
                    <a:pt x="1024" y="28"/>
                    <a:pt x="943" y="0"/>
                    <a:pt x="862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3" name="Google Shape;1681;p56">
              <a:extLst>
                <a:ext uri="{FF2B5EF4-FFF2-40B4-BE49-F238E27FC236}">
                  <a16:creationId xmlns:a16="http://schemas.microsoft.com/office/drawing/2014/main" id="{D6EF13ED-3784-4BDA-877E-6DD4C22CB7BF}"/>
                </a:ext>
              </a:extLst>
            </p:cNvPr>
            <p:cNvSpPr/>
            <p:nvPr/>
          </p:nvSpPr>
          <p:spPr>
            <a:xfrm>
              <a:off x="3586188" y="1777592"/>
              <a:ext cx="307659" cy="220260"/>
            </a:xfrm>
            <a:custGeom>
              <a:avLst/>
              <a:gdLst/>
              <a:ahLst/>
              <a:cxnLst/>
              <a:rect l="l" t="t" r="r" b="b"/>
              <a:pathLst>
                <a:path w="5766" h="4128" extrusionOk="0">
                  <a:moveTo>
                    <a:pt x="896" y="0"/>
                  </a:moveTo>
                  <a:cubicBezTo>
                    <a:pt x="601" y="0"/>
                    <a:pt x="336" y="238"/>
                    <a:pt x="194" y="406"/>
                  </a:cubicBezTo>
                  <a:cubicBezTo>
                    <a:pt x="0" y="660"/>
                    <a:pt x="24" y="1119"/>
                    <a:pt x="266" y="1313"/>
                  </a:cubicBezTo>
                  <a:lnTo>
                    <a:pt x="2780" y="4008"/>
                  </a:lnTo>
                  <a:cubicBezTo>
                    <a:pt x="2887" y="4087"/>
                    <a:pt x="3016" y="4127"/>
                    <a:pt x="3143" y="4127"/>
                  </a:cubicBezTo>
                  <a:cubicBezTo>
                    <a:pt x="3231" y="4127"/>
                    <a:pt x="3318" y="4108"/>
                    <a:pt x="3397" y="4069"/>
                  </a:cubicBezTo>
                  <a:lnTo>
                    <a:pt x="5766" y="1506"/>
                  </a:lnTo>
                  <a:lnTo>
                    <a:pt x="4883" y="600"/>
                  </a:lnTo>
                  <a:lnTo>
                    <a:pt x="3288" y="2389"/>
                  </a:lnTo>
                  <a:lnTo>
                    <a:pt x="1293" y="165"/>
                  </a:lnTo>
                  <a:cubicBezTo>
                    <a:pt x="1161" y="46"/>
                    <a:pt x="1025" y="0"/>
                    <a:pt x="896" y="0"/>
                  </a:cubicBezTo>
                  <a:close/>
                </a:path>
              </a:pathLst>
            </a:custGeom>
            <a:solidFill>
              <a:srgbClr val="FDE5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4" name="Google Shape;1682;p56">
              <a:extLst>
                <a:ext uri="{FF2B5EF4-FFF2-40B4-BE49-F238E27FC236}">
                  <a16:creationId xmlns:a16="http://schemas.microsoft.com/office/drawing/2014/main" id="{A058171D-196C-4AC5-9531-ED2189499B97}"/>
                </a:ext>
              </a:extLst>
            </p:cNvPr>
            <p:cNvSpPr/>
            <p:nvPr/>
          </p:nvSpPr>
          <p:spPr>
            <a:xfrm>
              <a:off x="3690023" y="1823106"/>
              <a:ext cx="101913" cy="76781"/>
            </a:xfrm>
            <a:custGeom>
              <a:avLst/>
              <a:gdLst/>
              <a:ahLst/>
              <a:cxnLst/>
              <a:rect l="l" t="t" r="r" b="b"/>
              <a:pathLst>
                <a:path w="1910" h="1439" fill="none" extrusionOk="0">
                  <a:moveTo>
                    <a:pt x="0" y="0"/>
                  </a:moveTo>
                  <a:lnTo>
                    <a:pt x="1330" y="1439"/>
                  </a:lnTo>
                  <a:lnTo>
                    <a:pt x="1910" y="798"/>
                  </a:lnTo>
                </a:path>
              </a:pathLst>
            </a:custGeom>
            <a:noFill/>
            <a:ln w="2725" cap="flat" cmpd="sng">
              <a:solidFill>
                <a:srgbClr val="FFB127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5" name="Google Shape;1683;p56">
              <a:extLst>
                <a:ext uri="{FF2B5EF4-FFF2-40B4-BE49-F238E27FC236}">
                  <a16:creationId xmlns:a16="http://schemas.microsoft.com/office/drawing/2014/main" id="{B97E360A-5C8E-4AD7-B531-611E18299C6E}"/>
                </a:ext>
              </a:extLst>
            </p:cNvPr>
            <p:cNvSpPr/>
            <p:nvPr/>
          </p:nvSpPr>
          <p:spPr>
            <a:xfrm>
              <a:off x="3603582" y="1881159"/>
              <a:ext cx="205160" cy="121922"/>
            </a:xfrm>
            <a:custGeom>
              <a:avLst/>
              <a:gdLst/>
              <a:ahLst/>
              <a:cxnLst/>
              <a:rect l="l" t="t" r="r" b="b"/>
              <a:pathLst>
                <a:path w="3845" h="2285" fill="none" extrusionOk="0">
                  <a:moveTo>
                    <a:pt x="3844" y="1402"/>
                  </a:moveTo>
                  <a:lnTo>
                    <a:pt x="3240" y="2007"/>
                  </a:lnTo>
                  <a:cubicBezTo>
                    <a:pt x="3022" y="2273"/>
                    <a:pt x="2611" y="2285"/>
                    <a:pt x="2382" y="2031"/>
                  </a:cubicBezTo>
                  <a:lnTo>
                    <a:pt x="1" y="0"/>
                  </a:lnTo>
                </a:path>
              </a:pathLst>
            </a:custGeom>
            <a:noFill/>
            <a:ln w="2725" cap="flat" cmpd="sng">
              <a:solidFill>
                <a:srgbClr val="FFB127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6" name="Google Shape;1684;p56">
              <a:extLst>
                <a:ext uri="{FF2B5EF4-FFF2-40B4-BE49-F238E27FC236}">
                  <a16:creationId xmlns:a16="http://schemas.microsoft.com/office/drawing/2014/main" id="{1BBE9085-D547-41E3-8730-34F09D4D457F}"/>
                </a:ext>
              </a:extLst>
            </p:cNvPr>
            <p:cNvSpPr/>
            <p:nvPr/>
          </p:nvSpPr>
          <p:spPr>
            <a:xfrm>
              <a:off x="3909271" y="2413188"/>
              <a:ext cx="52290" cy="58747"/>
            </a:xfrm>
            <a:custGeom>
              <a:avLst/>
              <a:gdLst/>
              <a:ahLst/>
              <a:cxnLst/>
              <a:rect l="l" t="t" r="r" b="b"/>
              <a:pathLst>
                <a:path w="980" h="1101" extrusionOk="0">
                  <a:moveTo>
                    <a:pt x="61" y="1"/>
                  </a:moveTo>
                  <a:lnTo>
                    <a:pt x="1" y="1028"/>
                  </a:lnTo>
                  <a:lnTo>
                    <a:pt x="931" y="1101"/>
                  </a:lnTo>
                  <a:lnTo>
                    <a:pt x="980" y="86"/>
                  </a:lnTo>
                  <a:lnTo>
                    <a:pt x="61" y="1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7" name="Google Shape;1685;p56">
              <a:extLst>
                <a:ext uri="{FF2B5EF4-FFF2-40B4-BE49-F238E27FC236}">
                  <a16:creationId xmlns:a16="http://schemas.microsoft.com/office/drawing/2014/main" id="{7D8E7CDE-C34F-46C6-93BB-9701F3FE29A3}"/>
                </a:ext>
              </a:extLst>
            </p:cNvPr>
            <p:cNvSpPr/>
            <p:nvPr/>
          </p:nvSpPr>
          <p:spPr>
            <a:xfrm>
              <a:off x="3891236" y="2455127"/>
              <a:ext cx="163861" cy="93589"/>
            </a:xfrm>
            <a:custGeom>
              <a:avLst/>
              <a:gdLst/>
              <a:ahLst/>
              <a:cxnLst/>
              <a:rect l="l" t="t" r="r" b="b"/>
              <a:pathLst>
                <a:path w="3071" h="1754" extrusionOk="0">
                  <a:moveTo>
                    <a:pt x="302" y="1"/>
                  </a:moveTo>
                  <a:lnTo>
                    <a:pt x="0" y="1197"/>
                  </a:lnTo>
                  <a:lnTo>
                    <a:pt x="3034" y="1753"/>
                  </a:lnTo>
                  <a:lnTo>
                    <a:pt x="3046" y="1632"/>
                  </a:lnTo>
                  <a:cubicBezTo>
                    <a:pt x="3070" y="1366"/>
                    <a:pt x="2925" y="1125"/>
                    <a:pt x="2684" y="1028"/>
                  </a:cubicBezTo>
                  <a:lnTo>
                    <a:pt x="2152" y="823"/>
                  </a:lnTo>
                  <a:lnTo>
                    <a:pt x="1366" y="182"/>
                  </a:lnTo>
                  <a:lnTo>
                    <a:pt x="302" y="1"/>
                  </a:ln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8" name="Google Shape;1686;p56">
              <a:extLst>
                <a:ext uri="{FF2B5EF4-FFF2-40B4-BE49-F238E27FC236}">
                  <a16:creationId xmlns:a16="http://schemas.microsoft.com/office/drawing/2014/main" id="{096D690F-F332-40B0-A224-CBF2184853FD}"/>
                </a:ext>
              </a:extLst>
            </p:cNvPr>
            <p:cNvSpPr/>
            <p:nvPr/>
          </p:nvSpPr>
          <p:spPr>
            <a:xfrm>
              <a:off x="3889956" y="2506083"/>
              <a:ext cx="166422" cy="43913"/>
            </a:xfrm>
            <a:custGeom>
              <a:avLst/>
              <a:gdLst/>
              <a:ahLst/>
              <a:cxnLst/>
              <a:rect l="l" t="t" r="r" b="b"/>
              <a:pathLst>
                <a:path w="3119" h="823" extrusionOk="0">
                  <a:moveTo>
                    <a:pt x="48" y="0"/>
                  </a:moveTo>
                  <a:lnTo>
                    <a:pt x="0" y="254"/>
                  </a:lnTo>
                  <a:lnTo>
                    <a:pt x="3070" y="822"/>
                  </a:lnTo>
                  <a:lnTo>
                    <a:pt x="3106" y="629"/>
                  </a:lnTo>
                  <a:cubicBezTo>
                    <a:pt x="3118" y="593"/>
                    <a:pt x="3094" y="556"/>
                    <a:pt x="3058" y="544"/>
                  </a:cubicBezTo>
                  <a:lnTo>
                    <a:pt x="48" y="0"/>
                  </a:ln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9" name="Google Shape;1687;p56">
              <a:extLst>
                <a:ext uri="{FF2B5EF4-FFF2-40B4-BE49-F238E27FC236}">
                  <a16:creationId xmlns:a16="http://schemas.microsoft.com/office/drawing/2014/main" id="{5F32C49E-1376-46C9-B3AF-154226B9B2B9}"/>
                </a:ext>
              </a:extLst>
            </p:cNvPr>
            <p:cNvSpPr/>
            <p:nvPr/>
          </p:nvSpPr>
          <p:spPr>
            <a:xfrm>
              <a:off x="3601661" y="2065616"/>
              <a:ext cx="408932" cy="372169"/>
            </a:xfrm>
            <a:custGeom>
              <a:avLst/>
              <a:gdLst/>
              <a:ahLst/>
              <a:cxnLst/>
              <a:rect l="l" t="t" r="r" b="b"/>
              <a:pathLst>
                <a:path w="7664" h="6975" extrusionOk="0">
                  <a:moveTo>
                    <a:pt x="3542" y="0"/>
                  </a:moveTo>
                  <a:lnTo>
                    <a:pt x="73" y="375"/>
                  </a:lnTo>
                  <a:cubicBezTo>
                    <a:pt x="0" y="677"/>
                    <a:pt x="37" y="979"/>
                    <a:pt x="169" y="1257"/>
                  </a:cubicBezTo>
                  <a:cubicBezTo>
                    <a:pt x="484" y="1958"/>
                    <a:pt x="1173" y="2405"/>
                    <a:pt x="1934" y="2405"/>
                  </a:cubicBezTo>
                  <a:lnTo>
                    <a:pt x="5536" y="2442"/>
                  </a:lnTo>
                  <a:lnTo>
                    <a:pt x="5451" y="6660"/>
                  </a:lnTo>
                  <a:lnTo>
                    <a:pt x="7252" y="6974"/>
                  </a:lnTo>
                  <a:cubicBezTo>
                    <a:pt x="7252" y="6974"/>
                    <a:pt x="7663" y="2357"/>
                    <a:pt x="7627" y="1402"/>
                  </a:cubicBezTo>
                  <a:cubicBezTo>
                    <a:pt x="7627" y="1269"/>
                    <a:pt x="7615" y="1124"/>
                    <a:pt x="7591" y="991"/>
                  </a:cubicBezTo>
                  <a:cubicBezTo>
                    <a:pt x="7530" y="520"/>
                    <a:pt x="7131" y="157"/>
                    <a:pt x="6660" y="145"/>
                  </a:cubicBezTo>
                  <a:lnTo>
                    <a:pt x="3542" y="0"/>
                  </a:ln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0" name="Google Shape;1688;p56">
              <a:extLst>
                <a:ext uri="{FF2B5EF4-FFF2-40B4-BE49-F238E27FC236}">
                  <a16:creationId xmlns:a16="http://schemas.microsoft.com/office/drawing/2014/main" id="{EC7E659F-1480-492A-BB20-E7EFF3FE5636}"/>
                </a:ext>
              </a:extLst>
            </p:cNvPr>
            <p:cNvSpPr/>
            <p:nvPr/>
          </p:nvSpPr>
          <p:spPr>
            <a:xfrm>
              <a:off x="3666118" y="1667035"/>
              <a:ext cx="70379" cy="113705"/>
            </a:xfrm>
            <a:custGeom>
              <a:avLst/>
              <a:gdLst/>
              <a:ahLst/>
              <a:cxnLst/>
              <a:rect l="l" t="t" r="r" b="b"/>
              <a:pathLst>
                <a:path w="1319" h="2131" extrusionOk="0">
                  <a:moveTo>
                    <a:pt x="146" y="0"/>
                  </a:moveTo>
                  <a:lnTo>
                    <a:pt x="37" y="1596"/>
                  </a:lnTo>
                  <a:cubicBezTo>
                    <a:pt x="1" y="1934"/>
                    <a:pt x="255" y="2104"/>
                    <a:pt x="581" y="2128"/>
                  </a:cubicBezTo>
                  <a:cubicBezTo>
                    <a:pt x="605" y="2130"/>
                    <a:pt x="629" y="2131"/>
                    <a:pt x="652" y="2131"/>
                  </a:cubicBezTo>
                  <a:cubicBezTo>
                    <a:pt x="936" y="2131"/>
                    <a:pt x="1175" y="1993"/>
                    <a:pt x="1198" y="1681"/>
                  </a:cubicBezTo>
                  <a:lnTo>
                    <a:pt x="1318" y="85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1" name="Google Shape;1689;p56">
              <a:extLst>
                <a:ext uri="{FF2B5EF4-FFF2-40B4-BE49-F238E27FC236}">
                  <a16:creationId xmlns:a16="http://schemas.microsoft.com/office/drawing/2014/main" id="{F6C957F0-3356-49FD-819D-C3E661C14A7A}"/>
                </a:ext>
              </a:extLst>
            </p:cNvPr>
            <p:cNvSpPr/>
            <p:nvPr/>
          </p:nvSpPr>
          <p:spPr>
            <a:xfrm>
              <a:off x="3669373" y="1650281"/>
              <a:ext cx="65843" cy="79343"/>
            </a:xfrm>
            <a:custGeom>
              <a:avLst/>
              <a:gdLst/>
              <a:ahLst/>
              <a:cxnLst/>
              <a:rect l="l" t="t" r="r" b="b"/>
              <a:pathLst>
                <a:path w="1234" h="1487" extrusionOk="0">
                  <a:moveTo>
                    <a:pt x="0" y="0"/>
                  </a:moveTo>
                  <a:cubicBezTo>
                    <a:pt x="0" y="0"/>
                    <a:pt x="25" y="1487"/>
                    <a:pt x="1173" y="1487"/>
                  </a:cubicBezTo>
                  <a:lnTo>
                    <a:pt x="1233" y="7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F93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2" name="Google Shape;1690;p56">
              <a:extLst>
                <a:ext uri="{FF2B5EF4-FFF2-40B4-BE49-F238E27FC236}">
                  <a16:creationId xmlns:a16="http://schemas.microsoft.com/office/drawing/2014/main" id="{CF347E1B-D56B-48CC-887D-E7200C165877}"/>
                </a:ext>
              </a:extLst>
            </p:cNvPr>
            <p:cNvSpPr/>
            <p:nvPr/>
          </p:nvSpPr>
          <p:spPr>
            <a:xfrm>
              <a:off x="3526213" y="1467477"/>
              <a:ext cx="139957" cy="109330"/>
            </a:xfrm>
            <a:custGeom>
              <a:avLst/>
              <a:gdLst/>
              <a:ahLst/>
              <a:cxnLst/>
              <a:rect l="l" t="t" r="r" b="b"/>
              <a:pathLst>
                <a:path w="2623" h="2049" extrusionOk="0">
                  <a:moveTo>
                    <a:pt x="1496" y="0"/>
                  </a:moveTo>
                  <a:cubicBezTo>
                    <a:pt x="1333" y="0"/>
                    <a:pt x="1149" y="44"/>
                    <a:pt x="943" y="151"/>
                  </a:cubicBezTo>
                  <a:cubicBezTo>
                    <a:pt x="0" y="634"/>
                    <a:pt x="302" y="1903"/>
                    <a:pt x="1849" y="2048"/>
                  </a:cubicBezTo>
                  <a:lnTo>
                    <a:pt x="2623" y="1178"/>
                  </a:lnTo>
                  <a:cubicBezTo>
                    <a:pt x="2623" y="1178"/>
                    <a:pt x="2335" y="0"/>
                    <a:pt x="1496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3" name="Google Shape;1691;p56">
              <a:extLst>
                <a:ext uri="{FF2B5EF4-FFF2-40B4-BE49-F238E27FC236}">
                  <a16:creationId xmlns:a16="http://schemas.microsoft.com/office/drawing/2014/main" id="{2BD4C316-2C0B-4D42-B05F-4B700951173D}"/>
                </a:ext>
              </a:extLst>
            </p:cNvPr>
            <p:cNvSpPr/>
            <p:nvPr/>
          </p:nvSpPr>
          <p:spPr>
            <a:xfrm>
              <a:off x="3605503" y="1522649"/>
              <a:ext cx="77475" cy="69632"/>
            </a:xfrm>
            <a:custGeom>
              <a:avLst/>
              <a:gdLst/>
              <a:ahLst/>
              <a:cxnLst/>
              <a:rect l="l" t="t" r="r" b="b"/>
              <a:pathLst>
                <a:path w="1452" h="1305" extrusionOk="0">
                  <a:moveTo>
                    <a:pt x="946" y="1"/>
                  </a:moveTo>
                  <a:cubicBezTo>
                    <a:pt x="793" y="1"/>
                    <a:pt x="622" y="68"/>
                    <a:pt x="460" y="277"/>
                  </a:cubicBezTo>
                  <a:cubicBezTo>
                    <a:pt x="1" y="869"/>
                    <a:pt x="496" y="1304"/>
                    <a:pt x="496" y="1304"/>
                  </a:cubicBezTo>
                  <a:lnTo>
                    <a:pt x="1451" y="229"/>
                  </a:lnTo>
                  <a:cubicBezTo>
                    <a:pt x="1451" y="229"/>
                    <a:pt x="1228" y="1"/>
                    <a:pt x="946" y="1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4" name="Google Shape;1692;p56">
              <a:extLst>
                <a:ext uri="{FF2B5EF4-FFF2-40B4-BE49-F238E27FC236}">
                  <a16:creationId xmlns:a16="http://schemas.microsoft.com/office/drawing/2014/main" id="{26E17317-92AB-45F1-A135-8985603AA1D3}"/>
                </a:ext>
              </a:extLst>
            </p:cNvPr>
            <p:cNvSpPr/>
            <p:nvPr/>
          </p:nvSpPr>
          <p:spPr>
            <a:xfrm>
              <a:off x="3591737" y="1514485"/>
              <a:ext cx="206654" cy="175173"/>
            </a:xfrm>
            <a:custGeom>
              <a:avLst/>
              <a:gdLst/>
              <a:ahLst/>
              <a:cxnLst/>
              <a:rect l="l" t="t" r="r" b="b"/>
              <a:pathLst>
                <a:path w="3873" h="3283" extrusionOk="0">
                  <a:moveTo>
                    <a:pt x="2144" y="1"/>
                  </a:moveTo>
                  <a:cubicBezTo>
                    <a:pt x="771" y="1"/>
                    <a:pt x="0" y="1640"/>
                    <a:pt x="911" y="2714"/>
                  </a:cubicBezTo>
                  <a:cubicBezTo>
                    <a:pt x="1251" y="3106"/>
                    <a:pt x="1701" y="3283"/>
                    <a:pt x="2144" y="3283"/>
                  </a:cubicBezTo>
                  <a:cubicBezTo>
                    <a:pt x="2948" y="3283"/>
                    <a:pt x="3730" y="2702"/>
                    <a:pt x="3800" y="1760"/>
                  </a:cubicBezTo>
                  <a:cubicBezTo>
                    <a:pt x="3873" y="865"/>
                    <a:pt x="3196" y="67"/>
                    <a:pt x="2289" y="7"/>
                  </a:cubicBezTo>
                  <a:cubicBezTo>
                    <a:pt x="2240" y="3"/>
                    <a:pt x="2192" y="1"/>
                    <a:pt x="2144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5" name="Google Shape;1693;p56">
              <a:extLst>
                <a:ext uri="{FF2B5EF4-FFF2-40B4-BE49-F238E27FC236}">
                  <a16:creationId xmlns:a16="http://schemas.microsoft.com/office/drawing/2014/main" id="{C6EE0CFD-300C-422D-B0A3-3210D56BDAD0}"/>
                </a:ext>
              </a:extLst>
            </p:cNvPr>
            <p:cNvSpPr/>
            <p:nvPr/>
          </p:nvSpPr>
          <p:spPr>
            <a:xfrm>
              <a:off x="3659021" y="1559946"/>
              <a:ext cx="134247" cy="152389"/>
            </a:xfrm>
            <a:custGeom>
              <a:avLst/>
              <a:gdLst/>
              <a:ahLst/>
              <a:cxnLst/>
              <a:rect l="l" t="t" r="r" b="b"/>
              <a:pathLst>
                <a:path w="2516" h="2856" extrusionOk="0">
                  <a:moveTo>
                    <a:pt x="425" y="0"/>
                  </a:moveTo>
                  <a:cubicBezTo>
                    <a:pt x="266" y="0"/>
                    <a:pt x="133" y="118"/>
                    <a:pt x="122" y="279"/>
                  </a:cubicBezTo>
                  <a:lnTo>
                    <a:pt x="37" y="1609"/>
                  </a:lnTo>
                  <a:cubicBezTo>
                    <a:pt x="1" y="2249"/>
                    <a:pt x="484" y="2805"/>
                    <a:pt x="1137" y="2854"/>
                  </a:cubicBezTo>
                  <a:lnTo>
                    <a:pt x="1173" y="2854"/>
                  </a:lnTo>
                  <a:cubicBezTo>
                    <a:pt x="1196" y="2855"/>
                    <a:pt x="1219" y="2855"/>
                    <a:pt x="1242" y="2855"/>
                  </a:cubicBezTo>
                  <a:cubicBezTo>
                    <a:pt x="1865" y="2855"/>
                    <a:pt x="2383" y="2383"/>
                    <a:pt x="2418" y="1754"/>
                  </a:cubicBezTo>
                  <a:lnTo>
                    <a:pt x="2491" y="678"/>
                  </a:lnTo>
                  <a:cubicBezTo>
                    <a:pt x="2515" y="376"/>
                    <a:pt x="2285" y="122"/>
                    <a:pt x="1983" y="98"/>
                  </a:cubicBezTo>
                  <a:lnTo>
                    <a:pt x="448" y="1"/>
                  </a:lnTo>
                  <a:cubicBezTo>
                    <a:pt x="440" y="0"/>
                    <a:pt x="433" y="0"/>
                    <a:pt x="425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6" name="Google Shape;1694;p56">
              <a:extLst>
                <a:ext uri="{FF2B5EF4-FFF2-40B4-BE49-F238E27FC236}">
                  <a16:creationId xmlns:a16="http://schemas.microsoft.com/office/drawing/2014/main" id="{6A1C2549-6B96-40A6-9591-946592544E4E}"/>
                </a:ext>
              </a:extLst>
            </p:cNvPr>
            <p:cNvSpPr/>
            <p:nvPr/>
          </p:nvSpPr>
          <p:spPr>
            <a:xfrm>
              <a:off x="3649684" y="1588332"/>
              <a:ext cx="48769" cy="40178"/>
            </a:xfrm>
            <a:custGeom>
              <a:avLst/>
              <a:gdLst/>
              <a:ahLst/>
              <a:cxnLst/>
              <a:rect l="l" t="t" r="r" b="b"/>
              <a:pathLst>
                <a:path w="914" h="753" extrusionOk="0">
                  <a:moveTo>
                    <a:pt x="285" y="1"/>
                  </a:moveTo>
                  <a:cubicBezTo>
                    <a:pt x="285" y="1"/>
                    <a:pt x="0" y="752"/>
                    <a:pt x="392" y="752"/>
                  </a:cubicBezTo>
                  <a:cubicBezTo>
                    <a:pt x="404" y="752"/>
                    <a:pt x="417" y="752"/>
                    <a:pt x="430" y="750"/>
                  </a:cubicBezTo>
                  <a:cubicBezTo>
                    <a:pt x="877" y="714"/>
                    <a:pt x="913" y="49"/>
                    <a:pt x="913" y="49"/>
                  </a:cubicBezTo>
                  <a:lnTo>
                    <a:pt x="285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7" name="Google Shape;1695;p56">
              <a:extLst>
                <a:ext uri="{FF2B5EF4-FFF2-40B4-BE49-F238E27FC236}">
                  <a16:creationId xmlns:a16="http://schemas.microsoft.com/office/drawing/2014/main" id="{7797472F-4DA2-4A08-9B0E-45EA3CFE6E82}"/>
                </a:ext>
              </a:extLst>
            </p:cNvPr>
            <p:cNvSpPr/>
            <p:nvPr/>
          </p:nvSpPr>
          <p:spPr>
            <a:xfrm>
              <a:off x="3630368" y="1607648"/>
              <a:ext cx="49996" cy="42259"/>
            </a:xfrm>
            <a:custGeom>
              <a:avLst/>
              <a:gdLst/>
              <a:ahLst/>
              <a:cxnLst/>
              <a:rect l="l" t="t" r="r" b="b"/>
              <a:pathLst>
                <a:path w="937" h="792" extrusionOk="0">
                  <a:moveTo>
                    <a:pt x="521" y="0"/>
                  </a:moveTo>
                  <a:cubicBezTo>
                    <a:pt x="188" y="0"/>
                    <a:pt x="1" y="396"/>
                    <a:pt x="224" y="654"/>
                  </a:cubicBezTo>
                  <a:cubicBezTo>
                    <a:pt x="305" y="749"/>
                    <a:pt x="414" y="791"/>
                    <a:pt x="521" y="791"/>
                  </a:cubicBezTo>
                  <a:cubicBezTo>
                    <a:pt x="716" y="791"/>
                    <a:pt x="905" y="651"/>
                    <a:pt x="913" y="424"/>
                  </a:cubicBezTo>
                  <a:cubicBezTo>
                    <a:pt x="937" y="207"/>
                    <a:pt x="768" y="14"/>
                    <a:pt x="550" y="1"/>
                  </a:cubicBezTo>
                  <a:cubicBezTo>
                    <a:pt x="540" y="1"/>
                    <a:pt x="530" y="0"/>
                    <a:pt x="521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8" name="Google Shape;1696;p56">
              <a:extLst>
                <a:ext uri="{FF2B5EF4-FFF2-40B4-BE49-F238E27FC236}">
                  <a16:creationId xmlns:a16="http://schemas.microsoft.com/office/drawing/2014/main" id="{FC64B114-BC23-4978-890A-50F6FCDEA4EA}"/>
                </a:ext>
              </a:extLst>
            </p:cNvPr>
            <p:cNvSpPr/>
            <p:nvPr/>
          </p:nvSpPr>
          <p:spPr>
            <a:xfrm>
              <a:off x="3651285" y="1535668"/>
              <a:ext cx="132273" cy="70859"/>
            </a:xfrm>
            <a:custGeom>
              <a:avLst/>
              <a:gdLst/>
              <a:ahLst/>
              <a:cxnLst/>
              <a:rect l="l" t="t" r="r" b="b"/>
              <a:pathLst>
                <a:path w="2479" h="1328" extrusionOk="0">
                  <a:moveTo>
                    <a:pt x="1219" y="0"/>
                  </a:moveTo>
                  <a:cubicBezTo>
                    <a:pt x="762" y="0"/>
                    <a:pt x="333" y="156"/>
                    <a:pt x="231" y="468"/>
                  </a:cubicBezTo>
                  <a:cubicBezTo>
                    <a:pt x="1" y="1157"/>
                    <a:pt x="448" y="1230"/>
                    <a:pt x="448" y="1230"/>
                  </a:cubicBezTo>
                  <a:cubicBezTo>
                    <a:pt x="661" y="1299"/>
                    <a:pt x="863" y="1328"/>
                    <a:pt x="1051" y="1328"/>
                  </a:cubicBezTo>
                  <a:cubicBezTo>
                    <a:pt x="1910" y="1328"/>
                    <a:pt x="2479" y="734"/>
                    <a:pt x="2479" y="734"/>
                  </a:cubicBezTo>
                  <a:cubicBezTo>
                    <a:pt x="2405" y="244"/>
                    <a:pt x="1791" y="0"/>
                    <a:pt x="1219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9" name="Google Shape;1697;p56">
              <a:extLst>
                <a:ext uri="{FF2B5EF4-FFF2-40B4-BE49-F238E27FC236}">
                  <a16:creationId xmlns:a16="http://schemas.microsoft.com/office/drawing/2014/main" id="{5266C6EF-B21C-4DF5-8882-F7FDD1A57AAA}"/>
                </a:ext>
              </a:extLst>
            </p:cNvPr>
            <p:cNvSpPr/>
            <p:nvPr/>
          </p:nvSpPr>
          <p:spPr>
            <a:xfrm>
              <a:off x="3742260" y="1534014"/>
              <a:ext cx="79343" cy="89214"/>
            </a:xfrm>
            <a:custGeom>
              <a:avLst/>
              <a:gdLst/>
              <a:ahLst/>
              <a:cxnLst/>
              <a:rect l="l" t="t" r="r" b="b"/>
              <a:pathLst>
                <a:path w="1487" h="1672" extrusionOk="0">
                  <a:moveTo>
                    <a:pt x="586" y="1"/>
                  </a:moveTo>
                  <a:cubicBezTo>
                    <a:pt x="276" y="1"/>
                    <a:pt x="0" y="149"/>
                    <a:pt x="0" y="149"/>
                  </a:cubicBezTo>
                  <a:lnTo>
                    <a:pt x="641" y="705"/>
                  </a:lnTo>
                  <a:cubicBezTo>
                    <a:pt x="641" y="705"/>
                    <a:pt x="1052" y="825"/>
                    <a:pt x="919" y="1672"/>
                  </a:cubicBezTo>
                  <a:cubicBezTo>
                    <a:pt x="919" y="1672"/>
                    <a:pt x="1487" y="838"/>
                    <a:pt x="1245" y="390"/>
                  </a:cubicBezTo>
                  <a:cubicBezTo>
                    <a:pt x="1078" y="87"/>
                    <a:pt x="822" y="1"/>
                    <a:pt x="586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4904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6280BF24-E265-4A0D-86E2-265FE609FDF1}"/>
              </a:ext>
            </a:extLst>
          </p:cNvPr>
          <p:cNvSpPr txBox="1"/>
          <p:nvPr/>
        </p:nvSpPr>
        <p:spPr>
          <a:xfrm>
            <a:off x="654236" y="210719"/>
            <a:ext cx="571631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just">
              <a:buSzPts val="1400"/>
              <a:buNone/>
              <a:defRPr sz="2400" kern="1200" spc="-5">
                <a:solidFill>
                  <a:srgbClr val="002060"/>
                </a:solidFill>
                <a:latin typeface="Impact" panose="020B0806030902050204" pitchFamily="34" charset="0"/>
                <a:ea typeface="Work Sans Light"/>
              </a:defRPr>
            </a:lvl1pPr>
            <a:lvl2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s-CO" dirty="0">
                <a:sym typeface="Work Sans Light"/>
              </a:rPr>
              <a:t>ACCIONES ADELANTADAS</a:t>
            </a:r>
          </a:p>
        </p:txBody>
      </p:sp>
      <p:sp>
        <p:nvSpPr>
          <p:cNvPr id="168" name="Google Shape;844;p37">
            <a:extLst>
              <a:ext uri="{FF2B5EF4-FFF2-40B4-BE49-F238E27FC236}">
                <a16:creationId xmlns:a16="http://schemas.microsoft.com/office/drawing/2014/main" id="{13D801CF-F152-4278-B9FB-7EC4437F65F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6954" y="815537"/>
            <a:ext cx="5036596" cy="4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0000"/>
              </a:lnSpc>
              <a:spcAft>
                <a:spcPts val="1600"/>
              </a:spcAft>
              <a:buClr>
                <a:srgbClr val="000000"/>
              </a:buClr>
              <a:buFont typeface="Arial"/>
            </a:pPr>
            <a:r>
              <a:rPr lang="es-CO" sz="1600" dirty="0">
                <a:solidFill>
                  <a:srgbClr val="FF6600"/>
                </a:solidFill>
                <a:latin typeface="Impact" panose="020B0806030902050204" pitchFamily="34" charset="0"/>
                <a:cs typeface="Arial"/>
                <a:sym typeface="Arial"/>
              </a:rPr>
              <a:t>OFERTAS</a:t>
            </a:r>
            <a:r>
              <a:rPr lang="es-CO" sz="1600" b="1" dirty="0">
                <a:solidFill>
                  <a:srgbClr val="F89B34"/>
                </a:solidFill>
                <a:latin typeface="+mj-lt"/>
                <a:sym typeface="Arial"/>
              </a:rPr>
              <a:t> </a:t>
            </a:r>
            <a:r>
              <a:rPr lang="es-CO" sz="1600" dirty="0">
                <a:solidFill>
                  <a:srgbClr val="FF6600"/>
                </a:solidFill>
                <a:latin typeface="Impact" panose="020B0806030902050204" pitchFamily="34" charset="0"/>
                <a:cs typeface="Arial"/>
                <a:sym typeface="Arial"/>
              </a:rPr>
              <a:t>LABORALES FALSAS: </a:t>
            </a:r>
            <a:r>
              <a:rPr lang="es-CO" sz="16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  <a:cs typeface="Arial"/>
                <a:sym typeface="Arial"/>
              </a:rPr>
              <a:t>799 denuncias</a:t>
            </a:r>
            <a:endParaRPr sz="1600" dirty="0">
              <a:solidFill>
                <a:schemeClr val="tx1">
                  <a:lumMod val="75000"/>
                </a:schemeClr>
              </a:solidFill>
              <a:latin typeface="Impact" panose="020B0806030902050204" pitchFamily="34" charset="0"/>
              <a:cs typeface="Arial"/>
              <a:sym typeface="Arial"/>
            </a:endParaRPr>
          </a:p>
        </p:txBody>
      </p:sp>
      <p:grpSp>
        <p:nvGrpSpPr>
          <p:cNvPr id="747" name="Google Shape;4319;p80">
            <a:extLst>
              <a:ext uri="{FF2B5EF4-FFF2-40B4-BE49-F238E27FC236}">
                <a16:creationId xmlns:a16="http://schemas.microsoft.com/office/drawing/2014/main" id="{36D8FCAC-8819-4E34-B492-974E479574F5}"/>
              </a:ext>
            </a:extLst>
          </p:cNvPr>
          <p:cNvGrpSpPr/>
          <p:nvPr/>
        </p:nvGrpSpPr>
        <p:grpSpPr>
          <a:xfrm rot="1099535">
            <a:off x="6943587" y="1086173"/>
            <a:ext cx="1776319" cy="1634932"/>
            <a:chOff x="3609675" y="2987175"/>
            <a:chExt cx="1631125" cy="1582500"/>
          </a:xfrm>
        </p:grpSpPr>
        <p:sp>
          <p:nvSpPr>
            <p:cNvPr id="748" name="Google Shape;4320;p80">
              <a:extLst>
                <a:ext uri="{FF2B5EF4-FFF2-40B4-BE49-F238E27FC236}">
                  <a16:creationId xmlns:a16="http://schemas.microsoft.com/office/drawing/2014/main" id="{919D94AC-4FA7-47E9-A252-7CC48DBE34F8}"/>
                </a:ext>
              </a:extLst>
            </p:cNvPr>
            <p:cNvSpPr/>
            <p:nvPr/>
          </p:nvSpPr>
          <p:spPr>
            <a:xfrm>
              <a:off x="3965325" y="3266075"/>
              <a:ext cx="769050" cy="1246175"/>
            </a:xfrm>
            <a:custGeom>
              <a:avLst/>
              <a:gdLst/>
              <a:ahLst/>
              <a:cxnLst/>
              <a:rect l="l" t="t" r="r" b="b"/>
              <a:pathLst>
                <a:path w="30762" h="49847" extrusionOk="0">
                  <a:moveTo>
                    <a:pt x="20077" y="1"/>
                  </a:moveTo>
                  <a:lnTo>
                    <a:pt x="3095" y="13"/>
                  </a:lnTo>
                  <a:cubicBezTo>
                    <a:pt x="1270" y="13"/>
                    <a:pt x="0" y="1463"/>
                    <a:pt x="278" y="3252"/>
                  </a:cubicBezTo>
                  <a:lnTo>
                    <a:pt x="6890" y="46620"/>
                  </a:lnTo>
                  <a:cubicBezTo>
                    <a:pt x="7168" y="48409"/>
                    <a:pt x="8872" y="49847"/>
                    <a:pt x="10697" y="49847"/>
                  </a:cubicBezTo>
                  <a:lnTo>
                    <a:pt x="27667" y="49835"/>
                  </a:lnTo>
                  <a:cubicBezTo>
                    <a:pt x="29504" y="49835"/>
                    <a:pt x="30761" y="48384"/>
                    <a:pt x="30496" y="46596"/>
                  </a:cubicBezTo>
                  <a:lnTo>
                    <a:pt x="23884" y="3240"/>
                  </a:lnTo>
                  <a:cubicBezTo>
                    <a:pt x="23606" y="1451"/>
                    <a:pt x="21902" y="1"/>
                    <a:pt x="20077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49" name="Google Shape;4321;p80">
              <a:extLst>
                <a:ext uri="{FF2B5EF4-FFF2-40B4-BE49-F238E27FC236}">
                  <a16:creationId xmlns:a16="http://schemas.microsoft.com/office/drawing/2014/main" id="{4E736436-343F-44FF-83D6-DE7B125CF423}"/>
                </a:ext>
              </a:extLst>
            </p:cNvPr>
            <p:cNvSpPr/>
            <p:nvPr/>
          </p:nvSpPr>
          <p:spPr>
            <a:xfrm>
              <a:off x="4007325" y="3270925"/>
              <a:ext cx="727050" cy="1209300"/>
            </a:xfrm>
            <a:custGeom>
              <a:avLst/>
              <a:gdLst/>
              <a:ahLst/>
              <a:cxnLst/>
              <a:rect l="l" t="t" r="r" b="b"/>
              <a:pathLst>
                <a:path w="29082" h="48372" extrusionOk="0">
                  <a:moveTo>
                    <a:pt x="1789" y="0"/>
                  </a:moveTo>
                  <a:cubicBezTo>
                    <a:pt x="738" y="0"/>
                    <a:pt x="1" y="846"/>
                    <a:pt x="158" y="1874"/>
                  </a:cubicBezTo>
                  <a:lnTo>
                    <a:pt x="6963" y="46498"/>
                  </a:lnTo>
                  <a:cubicBezTo>
                    <a:pt x="7156" y="47562"/>
                    <a:pt x="8075" y="48348"/>
                    <a:pt x="9162" y="48372"/>
                  </a:cubicBezTo>
                  <a:lnTo>
                    <a:pt x="27293" y="48360"/>
                  </a:lnTo>
                  <a:cubicBezTo>
                    <a:pt x="28344" y="48360"/>
                    <a:pt x="29081" y="47514"/>
                    <a:pt x="28924" y="46486"/>
                  </a:cubicBezTo>
                  <a:lnTo>
                    <a:pt x="22119" y="1861"/>
                  </a:lnTo>
                  <a:cubicBezTo>
                    <a:pt x="21926" y="798"/>
                    <a:pt x="21007" y="12"/>
                    <a:pt x="199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0" name="Google Shape;4322;p80">
              <a:extLst>
                <a:ext uri="{FF2B5EF4-FFF2-40B4-BE49-F238E27FC236}">
                  <a16:creationId xmlns:a16="http://schemas.microsoft.com/office/drawing/2014/main" id="{A7517A1E-8772-4139-ACFB-759117E65642}"/>
                </a:ext>
              </a:extLst>
            </p:cNvPr>
            <p:cNvSpPr/>
            <p:nvPr/>
          </p:nvSpPr>
          <p:spPr>
            <a:xfrm>
              <a:off x="4239400" y="3306275"/>
              <a:ext cx="89725" cy="11225"/>
            </a:xfrm>
            <a:custGeom>
              <a:avLst/>
              <a:gdLst/>
              <a:ahLst/>
              <a:cxnLst/>
              <a:rect l="l" t="t" r="r" b="b"/>
              <a:pathLst>
                <a:path w="3589" h="449" extrusionOk="0">
                  <a:moveTo>
                    <a:pt x="218" y="0"/>
                  </a:moveTo>
                  <a:cubicBezTo>
                    <a:pt x="97" y="0"/>
                    <a:pt x="0" y="109"/>
                    <a:pt x="24" y="230"/>
                  </a:cubicBezTo>
                  <a:cubicBezTo>
                    <a:pt x="49" y="351"/>
                    <a:pt x="157" y="447"/>
                    <a:pt x="290" y="447"/>
                  </a:cubicBezTo>
                  <a:lnTo>
                    <a:pt x="3372" y="447"/>
                  </a:lnTo>
                  <a:cubicBezTo>
                    <a:pt x="3379" y="448"/>
                    <a:pt x="3385" y="448"/>
                    <a:pt x="3391" y="448"/>
                  </a:cubicBezTo>
                  <a:cubicBezTo>
                    <a:pt x="3503" y="448"/>
                    <a:pt x="3589" y="345"/>
                    <a:pt x="3566" y="230"/>
                  </a:cubicBezTo>
                  <a:cubicBezTo>
                    <a:pt x="3542" y="97"/>
                    <a:pt x="3433" y="0"/>
                    <a:pt x="3300" y="0"/>
                  </a:cubicBezTo>
                  <a:close/>
                </a:path>
              </a:pathLst>
            </a:custGeom>
            <a:solidFill>
              <a:srgbClr val="0004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1" name="Google Shape;4323;p80">
              <a:extLst>
                <a:ext uri="{FF2B5EF4-FFF2-40B4-BE49-F238E27FC236}">
                  <a16:creationId xmlns:a16="http://schemas.microsoft.com/office/drawing/2014/main" id="{42FE814A-D7B7-443B-B756-897F5CCF7B43}"/>
                </a:ext>
              </a:extLst>
            </p:cNvPr>
            <p:cNvSpPr/>
            <p:nvPr/>
          </p:nvSpPr>
          <p:spPr>
            <a:xfrm>
              <a:off x="4363000" y="3306250"/>
              <a:ext cx="12700" cy="11225"/>
            </a:xfrm>
            <a:custGeom>
              <a:avLst/>
              <a:gdLst/>
              <a:ahLst/>
              <a:cxnLst/>
              <a:rect l="l" t="t" r="r" b="b"/>
              <a:pathLst>
                <a:path w="508" h="449" extrusionOk="0">
                  <a:moveTo>
                    <a:pt x="201" y="0"/>
                  </a:moveTo>
                  <a:cubicBezTo>
                    <a:pt x="88" y="0"/>
                    <a:pt x="1" y="116"/>
                    <a:pt x="24" y="231"/>
                  </a:cubicBezTo>
                  <a:cubicBezTo>
                    <a:pt x="48" y="352"/>
                    <a:pt x="157" y="448"/>
                    <a:pt x="290" y="448"/>
                  </a:cubicBezTo>
                  <a:cubicBezTo>
                    <a:pt x="411" y="448"/>
                    <a:pt x="507" y="340"/>
                    <a:pt x="483" y="219"/>
                  </a:cubicBezTo>
                  <a:cubicBezTo>
                    <a:pt x="459" y="98"/>
                    <a:pt x="350" y="1"/>
                    <a:pt x="217" y="1"/>
                  </a:cubicBezTo>
                  <a:cubicBezTo>
                    <a:pt x="212" y="1"/>
                    <a:pt x="206" y="0"/>
                    <a:pt x="201" y="0"/>
                  </a:cubicBezTo>
                  <a:close/>
                </a:path>
              </a:pathLst>
            </a:custGeom>
            <a:solidFill>
              <a:srgbClr val="0004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2" name="Google Shape;4324;p80">
              <a:extLst>
                <a:ext uri="{FF2B5EF4-FFF2-40B4-BE49-F238E27FC236}">
                  <a16:creationId xmlns:a16="http://schemas.microsoft.com/office/drawing/2014/main" id="{1FA5D20B-1F1D-4218-BB81-C0A929084521}"/>
                </a:ext>
              </a:extLst>
            </p:cNvPr>
            <p:cNvSpPr/>
            <p:nvPr/>
          </p:nvSpPr>
          <p:spPr>
            <a:xfrm>
              <a:off x="4033050" y="3724775"/>
              <a:ext cx="31375" cy="65900"/>
            </a:xfrm>
            <a:custGeom>
              <a:avLst/>
              <a:gdLst/>
              <a:ahLst/>
              <a:cxnLst/>
              <a:rect l="l" t="t" r="r" b="b"/>
              <a:pathLst>
                <a:path w="1255" h="2636" extrusionOk="0">
                  <a:moveTo>
                    <a:pt x="402" y="0"/>
                  </a:moveTo>
                  <a:cubicBezTo>
                    <a:pt x="170" y="0"/>
                    <a:pt x="0" y="201"/>
                    <a:pt x="47" y="436"/>
                  </a:cubicBezTo>
                  <a:lnTo>
                    <a:pt x="313" y="2200"/>
                  </a:lnTo>
                  <a:cubicBezTo>
                    <a:pt x="362" y="2442"/>
                    <a:pt x="579" y="2623"/>
                    <a:pt x="833" y="2635"/>
                  </a:cubicBezTo>
                  <a:cubicBezTo>
                    <a:pt x="839" y="2636"/>
                    <a:pt x="845" y="2636"/>
                    <a:pt x="851" y="2636"/>
                  </a:cubicBezTo>
                  <a:cubicBezTo>
                    <a:pt x="1073" y="2636"/>
                    <a:pt x="1255" y="2424"/>
                    <a:pt x="1208" y="2188"/>
                  </a:cubicBezTo>
                  <a:lnTo>
                    <a:pt x="942" y="436"/>
                  </a:lnTo>
                  <a:cubicBezTo>
                    <a:pt x="893" y="182"/>
                    <a:pt x="676" y="1"/>
                    <a:pt x="422" y="1"/>
                  </a:cubicBezTo>
                  <a:cubicBezTo>
                    <a:pt x="415" y="0"/>
                    <a:pt x="408" y="0"/>
                    <a:pt x="402" y="0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3" name="Google Shape;4325;p80">
              <a:extLst>
                <a:ext uri="{FF2B5EF4-FFF2-40B4-BE49-F238E27FC236}">
                  <a16:creationId xmlns:a16="http://schemas.microsoft.com/office/drawing/2014/main" id="{AC1F0E62-15C5-4303-8C01-95893654B40F}"/>
                </a:ext>
              </a:extLst>
            </p:cNvPr>
            <p:cNvSpPr/>
            <p:nvPr/>
          </p:nvSpPr>
          <p:spPr>
            <a:xfrm>
              <a:off x="3987700" y="3426525"/>
              <a:ext cx="45000" cy="155975"/>
            </a:xfrm>
            <a:custGeom>
              <a:avLst/>
              <a:gdLst/>
              <a:ahLst/>
              <a:cxnLst/>
              <a:rect l="l" t="t" r="r" b="b"/>
              <a:pathLst>
                <a:path w="1800" h="6239" extrusionOk="0">
                  <a:moveTo>
                    <a:pt x="404" y="0"/>
                  </a:moveTo>
                  <a:cubicBezTo>
                    <a:pt x="172" y="0"/>
                    <a:pt x="1" y="213"/>
                    <a:pt x="36" y="448"/>
                  </a:cubicBezTo>
                  <a:lnTo>
                    <a:pt x="858" y="5803"/>
                  </a:lnTo>
                  <a:cubicBezTo>
                    <a:pt x="906" y="6056"/>
                    <a:pt x="1124" y="6238"/>
                    <a:pt x="1378" y="6238"/>
                  </a:cubicBezTo>
                  <a:cubicBezTo>
                    <a:pt x="1384" y="6238"/>
                    <a:pt x="1390" y="6238"/>
                    <a:pt x="1396" y="6238"/>
                  </a:cubicBezTo>
                  <a:cubicBezTo>
                    <a:pt x="1618" y="6238"/>
                    <a:pt x="1800" y="6026"/>
                    <a:pt x="1752" y="5803"/>
                  </a:cubicBezTo>
                  <a:lnTo>
                    <a:pt x="943" y="448"/>
                  </a:lnTo>
                  <a:cubicBezTo>
                    <a:pt x="894" y="194"/>
                    <a:pt x="677" y="13"/>
                    <a:pt x="423" y="1"/>
                  </a:cubicBezTo>
                  <a:cubicBezTo>
                    <a:pt x="416" y="0"/>
                    <a:pt x="410" y="0"/>
                    <a:pt x="404" y="0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4" name="Google Shape;4326;p80">
              <a:extLst>
                <a:ext uri="{FF2B5EF4-FFF2-40B4-BE49-F238E27FC236}">
                  <a16:creationId xmlns:a16="http://schemas.microsoft.com/office/drawing/2014/main" id="{1A1C8213-C16A-46BD-9781-B65FBDBFC669}"/>
                </a:ext>
              </a:extLst>
            </p:cNvPr>
            <p:cNvSpPr/>
            <p:nvPr/>
          </p:nvSpPr>
          <p:spPr>
            <a:xfrm>
              <a:off x="3981375" y="3426525"/>
              <a:ext cx="45275" cy="155975"/>
            </a:xfrm>
            <a:custGeom>
              <a:avLst/>
              <a:gdLst/>
              <a:ahLst/>
              <a:cxnLst/>
              <a:rect l="l" t="t" r="r" b="b"/>
              <a:pathLst>
                <a:path w="1811" h="6239" extrusionOk="0">
                  <a:moveTo>
                    <a:pt x="415" y="0"/>
                  </a:moveTo>
                  <a:cubicBezTo>
                    <a:pt x="182" y="0"/>
                    <a:pt x="0" y="213"/>
                    <a:pt x="47" y="448"/>
                  </a:cubicBezTo>
                  <a:lnTo>
                    <a:pt x="869" y="5803"/>
                  </a:lnTo>
                  <a:cubicBezTo>
                    <a:pt x="906" y="6056"/>
                    <a:pt x="1123" y="6238"/>
                    <a:pt x="1377" y="6238"/>
                  </a:cubicBezTo>
                  <a:cubicBezTo>
                    <a:pt x="1383" y="6238"/>
                    <a:pt x="1390" y="6238"/>
                    <a:pt x="1396" y="6238"/>
                  </a:cubicBezTo>
                  <a:cubicBezTo>
                    <a:pt x="1629" y="6238"/>
                    <a:pt x="1811" y="6026"/>
                    <a:pt x="1764" y="5803"/>
                  </a:cubicBezTo>
                  <a:lnTo>
                    <a:pt x="942" y="448"/>
                  </a:lnTo>
                  <a:cubicBezTo>
                    <a:pt x="906" y="194"/>
                    <a:pt x="688" y="13"/>
                    <a:pt x="434" y="1"/>
                  </a:cubicBezTo>
                  <a:cubicBezTo>
                    <a:pt x="428" y="0"/>
                    <a:pt x="421" y="0"/>
                    <a:pt x="415" y="0"/>
                  </a:cubicBezTo>
                  <a:close/>
                </a:path>
              </a:pathLst>
            </a:custGeom>
            <a:solidFill>
              <a:srgbClr val="101C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5" name="Google Shape;4327;p80">
              <a:extLst>
                <a:ext uri="{FF2B5EF4-FFF2-40B4-BE49-F238E27FC236}">
                  <a16:creationId xmlns:a16="http://schemas.microsoft.com/office/drawing/2014/main" id="{E1B1E740-E5A7-4F0A-9132-30632A8B71A2}"/>
                </a:ext>
              </a:extLst>
            </p:cNvPr>
            <p:cNvSpPr/>
            <p:nvPr/>
          </p:nvSpPr>
          <p:spPr>
            <a:xfrm>
              <a:off x="4026700" y="3724450"/>
              <a:ext cx="31400" cy="66225"/>
            </a:xfrm>
            <a:custGeom>
              <a:avLst/>
              <a:gdLst/>
              <a:ahLst/>
              <a:cxnLst/>
              <a:rect l="l" t="t" r="r" b="b"/>
              <a:pathLst>
                <a:path w="1256" h="2649" extrusionOk="0">
                  <a:moveTo>
                    <a:pt x="415" y="1"/>
                  </a:moveTo>
                  <a:cubicBezTo>
                    <a:pt x="182" y="1"/>
                    <a:pt x="0" y="213"/>
                    <a:pt x="47" y="449"/>
                  </a:cubicBezTo>
                  <a:lnTo>
                    <a:pt x="313" y="2201"/>
                  </a:lnTo>
                  <a:cubicBezTo>
                    <a:pt x="362" y="2455"/>
                    <a:pt x="579" y="2636"/>
                    <a:pt x="833" y="2648"/>
                  </a:cubicBezTo>
                  <a:cubicBezTo>
                    <a:pt x="840" y="2649"/>
                    <a:pt x="846" y="2649"/>
                    <a:pt x="852" y="2649"/>
                  </a:cubicBezTo>
                  <a:cubicBezTo>
                    <a:pt x="1084" y="2649"/>
                    <a:pt x="1255" y="2437"/>
                    <a:pt x="1220" y="2201"/>
                  </a:cubicBezTo>
                  <a:lnTo>
                    <a:pt x="942" y="449"/>
                  </a:lnTo>
                  <a:cubicBezTo>
                    <a:pt x="894" y="195"/>
                    <a:pt x="688" y="14"/>
                    <a:pt x="434" y="1"/>
                  </a:cubicBezTo>
                  <a:cubicBezTo>
                    <a:pt x="428" y="1"/>
                    <a:pt x="421" y="1"/>
                    <a:pt x="415" y="1"/>
                  </a:cubicBezTo>
                  <a:close/>
                </a:path>
              </a:pathLst>
            </a:custGeom>
            <a:solidFill>
              <a:srgbClr val="101C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6" name="Google Shape;4328;p80">
              <a:extLst>
                <a:ext uri="{FF2B5EF4-FFF2-40B4-BE49-F238E27FC236}">
                  <a16:creationId xmlns:a16="http://schemas.microsoft.com/office/drawing/2014/main" id="{4710612F-277F-4DE5-98AA-C5EC6A98E009}"/>
                </a:ext>
              </a:extLst>
            </p:cNvPr>
            <p:cNvSpPr/>
            <p:nvPr/>
          </p:nvSpPr>
          <p:spPr>
            <a:xfrm>
              <a:off x="4044825" y="3802425"/>
              <a:ext cx="31400" cy="66225"/>
            </a:xfrm>
            <a:custGeom>
              <a:avLst/>
              <a:gdLst/>
              <a:ahLst/>
              <a:cxnLst/>
              <a:rect l="l" t="t" r="r" b="b"/>
              <a:pathLst>
                <a:path w="1256" h="2649" extrusionOk="0">
                  <a:moveTo>
                    <a:pt x="415" y="0"/>
                  </a:moveTo>
                  <a:cubicBezTo>
                    <a:pt x="183" y="0"/>
                    <a:pt x="1" y="213"/>
                    <a:pt x="48" y="448"/>
                  </a:cubicBezTo>
                  <a:lnTo>
                    <a:pt x="314" y="2201"/>
                  </a:lnTo>
                  <a:cubicBezTo>
                    <a:pt x="362" y="2455"/>
                    <a:pt x="579" y="2636"/>
                    <a:pt x="833" y="2648"/>
                  </a:cubicBezTo>
                  <a:cubicBezTo>
                    <a:pt x="840" y="2648"/>
                    <a:pt x="846" y="2648"/>
                    <a:pt x="852" y="2648"/>
                  </a:cubicBezTo>
                  <a:cubicBezTo>
                    <a:pt x="1085" y="2648"/>
                    <a:pt x="1255" y="2436"/>
                    <a:pt x="1220" y="2201"/>
                  </a:cubicBezTo>
                  <a:lnTo>
                    <a:pt x="954" y="448"/>
                  </a:lnTo>
                  <a:cubicBezTo>
                    <a:pt x="906" y="194"/>
                    <a:pt x="688" y="13"/>
                    <a:pt x="434" y="1"/>
                  </a:cubicBezTo>
                  <a:cubicBezTo>
                    <a:pt x="428" y="1"/>
                    <a:pt x="422" y="0"/>
                    <a:pt x="415" y="0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7" name="Google Shape;4329;p80">
              <a:extLst>
                <a:ext uri="{FF2B5EF4-FFF2-40B4-BE49-F238E27FC236}">
                  <a16:creationId xmlns:a16="http://schemas.microsoft.com/office/drawing/2014/main" id="{026E8863-B625-40C6-8375-5AFAC5759CED}"/>
                </a:ext>
              </a:extLst>
            </p:cNvPr>
            <p:cNvSpPr/>
            <p:nvPr/>
          </p:nvSpPr>
          <p:spPr>
            <a:xfrm>
              <a:off x="4039075" y="3802425"/>
              <a:ext cx="31100" cy="66225"/>
            </a:xfrm>
            <a:custGeom>
              <a:avLst/>
              <a:gdLst/>
              <a:ahLst/>
              <a:cxnLst/>
              <a:rect l="l" t="t" r="r" b="b"/>
              <a:pathLst>
                <a:path w="1244" h="2649" extrusionOk="0">
                  <a:moveTo>
                    <a:pt x="403" y="0"/>
                  </a:moveTo>
                  <a:cubicBezTo>
                    <a:pt x="171" y="0"/>
                    <a:pt x="1" y="213"/>
                    <a:pt x="36" y="448"/>
                  </a:cubicBezTo>
                  <a:lnTo>
                    <a:pt x="302" y="2201"/>
                  </a:lnTo>
                  <a:cubicBezTo>
                    <a:pt x="350" y="2455"/>
                    <a:pt x="568" y="2636"/>
                    <a:pt x="822" y="2648"/>
                  </a:cubicBezTo>
                  <a:cubicBezTo>
                    <a:pt x="828" y="2648"/>
                    <a:pt x="834" y="2648"/>
                    <a:pt x="840" y="2648"/>
                  </a:cubicBezTo>
                  <a:cubicBezTo>
                    <a:pt x="1061" y="2648"/>
                    <a:pt x="1243" y="2436"/>
                    <a:pt x="1196" y="2201"/>
                  </a:cubicBezTo>
                  <a:lnTo>
                    <a:pt x="942" y="448"/>
                  </a:lnTo>
                  <a:cubicBezTo>
                    <a:pt x="894" y="194"/>
                    <a:pt x="677" y="13"/>
                    <a:pt x="423" y="1"/>
                  </a:cubicBezTo>
                  <a:cubicBezTo>
                    <a:pt x="416" y="1"/>
                    <a:pt x="410" y="0"/>
                    <a:pt x="403" y="0"/>
                  </a:cubicBezTo>
                  <a:close/>
                </a:path>
              </a:pathLst>
            </a:custGeom>
            <a:solidFill>
              <a:srgbClr val="101C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8" name="Google Shape;4330;p80">
              <a:extLst>
                <a:ext uri="{FF2B5EF4-FFF2-40B4-BE49-F238E27FC236}">
                  <a16:creationId xmlns:a16="http://schemas.microsoft.com/office/drawing/2014/main" id="{0649203D-D5DE-45D1-9DFE-8940B8006979}"/>
                </a:ext>
              </a:extLst>
            </p:cNvPr>
            <p:cNvSpPr/>
            <p:nvPr/>
          </p:nvSpPr>
          <p:spPr>
            <a:xfrm>
              <a:off x="4016700" y="3347675"/>
              <a:ext cx="711325" cy="1065475"/>
            </a:xfrm>
            <a:custGeom>
              <a:avLst/>
              <a:gdLst/>
              <a:ahLst/>
              <a:cxnLst/>
              <a:rect l="l" t="t" r="r" b="b"/>
              <a:pathLst>
                <a:path w="28453" h="42619" extrusionOk="0">
                  <a:moveTo>
                    <a:pt x="21962" y="0"/>
                  </a:moveTo>
                  <a:lnTo>
                    <a:pt x="0" y="12"/>
                  </a:lnTo>
                  <a:lnTo>
                    <a:pt x="6491" y="42618"/>
                  </a:lnTo>
                  <a:lnTo>
                    <a:pt x="28453" y="42606"/>
                  </a:lnTo>
                  <a:lnTo>
                    <a:pt x="21962" y="0"/>
                  </a:lnTo>
                  <a:close/>
                </a:path>
              </a:pathLst>
            </a:custGeom>
            <a:solidFill>
              <a:srgbClr val="FDE5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9" name="Google Shape;4331;p80">
              <a:extLst>
                <a:ext uri="{FF2B5EF4-FFF2-40B4-BE49-F238E27FC236}">
                  <a16:creationId xmlns:a16="http://schemas.microsoft.com/office/drawing/2014/main" id="{841246EF-8B91-4FC1-9950-C13D023BBB27}"/>
                </a:ext>
              </a:extLst>
            </p:cNvPr>
            <p:cNvSpPr/>
            <p:nvPr/>
          </p:nvSpPr>
          <p:spPr>
            <a:xfrm>
              <a:off x="4000975" y="3264575"/>
              <a:ext cx="740050" cy="1222000"/>
            </a:xfrm>
            <a:custGeom>
              <a:avLst/>
              <a:gdLst/>
              <a:ahLst/>
              <a:cxnLst/>
              <a:rect l="l" t="t" r="r" b="b"/>
              <a:pathLst>
                <a:path w="29602" h="48880" extrusionOk="0">
                  <a:moveTo>
                    <a:pt x="19956" y="508"/>
                  </a:moveTo>
                  <a:cubicBezTo>
                    <a:pt x="21032" y="532"/>
                    <a:pt x="21962" y="1318"/>
                    <a:pt x="22156" y="2393"/>
                  </a:cubicBezTo>
                  <a:lnTo>
                    <a:pt x="28888" y="46486"/>
                  </a:lnTo>
                  <a:cubicBezTo>
                    <a:pt x="29045" y="47514"/>
                    <a:pt x="28308" y="48360"/>
                    <a:pt x="27256" y="48360"/>
                  </a:cubicBezTo>
                  <a:lnTo>
                    <a:pt x="9658" y="48372"/>
                  </a:lnTo>
                  <a:cubicBezTo>
                    <a:pt x="8570" y="48348"/>
                    <a:pt x="7652" y="47562"/>
                    <a:pt x="7446" y="46498"/>
                  </a:cubicBezTo>
                  <a:lnTo>
                    <a:pt x="726" y="2393"/>
                  </a:lnTo>
                  <a:cubicBezTo>
                    <a:pt x="557" y="1366"/>
                    <a:pt x="1294" y="520"/>
                    <a:pt x="2358" y="520"/>
                  </a:cubicBezTo>
                  <a:lnTo>
                    <a:pt x="19956" y="508"/>
                  </a:lnTo>
                  <a:close/>
                  <a:moveTo>
                    <a:pt x="19871" y="0"/>
                  </a:moveTo>
                  <a:lnTo>
                    <a:pt x="2285" y="12"/>
                  </a:lnTo>
                  <a:cubicBezTo>
                    <a:pt x="931" y="12"/>
                    <a:pt x="1" y="1088"/>
                    <a:pt x="194" y="2406"/>
                  </a:cubicBezTo>
                  <a:lnTo>
                    <a:pt x="6914" y="46498"/>
                  </a:lnTo>
                  <a:cubicBezTo>
                    <a:pt x="7120" y="47816"/>
                    <a:pt x="8377" y="48880"/>
                    <a:pt x="9731" y="48880"/>
                  </a:cubicBezTo>
                  <a:lnTo>
                    <a:pt x="27329" y="48867"/>
                  </a:lnTo>
                  <a:cubicBezTo>
                    <a:pt x="28671" y="48867"/>
                    <a:pt x="29601" y="47804"/>
                    <a:pt x="29408" y="46486"/>
                  </a:cubicBezTo>
                  <a:lnTo>
                    <a:pt x="22688" y="2381"/>
                  </a:lnTo>
                  <a:cubicBezTo>
                    <a:pt x="22482" y="1064"/>
                    <a:pt x="21225" y="0"/>
                    <a:pt x="19871" y="0"/>
                  </a:cubicBez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60" name="Google Shape;4332;p80">
              <a:extLst>
                <a:ext uri="{FF2B5EF4-FFF2-40B4-BE49-F238E27FC236}">
                  <a16:creationId xmlns:a16="http://schemas.microsoft.com/office/drawing/2014/main" id="{650D4EC5-B222-4031-9F98-8FB3261C6AD3}"/>
                </a:ext>
              </a:extLst>
            </p:cNvPr>
            <p:cNvSpPr/>
            <p:nvPr/>
          </p:nvSpPr>
          <p:spPr>
            <a:xfrm>
              <a:off x="4009450" y="3271825"/>
              <a:ext cx="723400" cy="1209300"/>
            </a:xfrm>
            <a:custGeom>
              <a:avLst/>
              <a:gdLst/>
              <a:ahLst/>
              <a:cxnLst/>
              <a:rect l="l" t="t" r="r" b="b"/>
              <a:pathLst>
                <a:path w="28936" h="48372" extrusionOk="0">
                  <a:moveTo>
                    <a:pt x="19653" y="194"/>
                  </a:moveTo>
                  <a:cubicBezTo>
                    <a:pt x="20717" y="218"/>
                    <a:pt x="21611" y="979"/>
                    <a:pt x="21817" y="2031"/>
                  </a:cubicBezTo>
                  <a:lnTo>
                    <a:pt x="28561" y="46317"/>
                  </a:lnTo>
                  <a:cubicBezTo>
                    <a:pt x="28718" y="47333"/>
                    <a:pt x="27993" y="48167"/>
                    <a:pt x="26954" y="48167"/>
                  </a:cubicBezTo>
                  <a:lnTo>
                    <a:pt x="9283" y="48179"/>
                  </a:lnTo>
                  <a:cubicBezTo>
                    <a:pt x="8219" y="48154"/>
                    <a:pt x="7313" y="47381"/>
                    <a:pt x="7119" y="46329"/>
                  </a:cubicBezTo>
                  <a:lnTo>
                    <a:pt x="363" y="2043"/>
                  </a:lnTo>
                  <a:cubicBezTo>
                    <a:pt x="218" y="1028"/>
                    <a:pt x="931" y="206"/>
                    <a:pt x="1970" y="206"/>
                  </a:cubicBezTo>
                  <a:lnTo>
                    <a:pt x="19653" y="194"/>
                  </a:lnTo>
                  <a:close/>
                  <a:moveTo>
                    <a:pt x="1946" y="0"/>
                  </a:moveTo>
                  <a:cubicBezTo>
                    <a:pt x="798" y="12"/>
                    <a:pt x="0" y="919"/>
                    <a:pt x="169" y="2043"/>
                  </a:cubicBezTo>
                  <a:lnTo>
                    <a:pt x="6926" y="46329"/>
                  </a:lnTo>
                  <a:cubicBezTo>
                    <a:pt x="7131" y="47490"/>
                    <a:pt x="8135" y="48336"/>
                    <a:pt x="9307" y="48372"/>
                  </a:cubicBezTo>
                  <a:lnTo>
                    <a:pt x="26990" y="48360"/>
                  </a:lnTo>
                  <a:cubicBezTo>
                    <a:pt x="28138" y="48360"/>
                    <a:pt x="28936" y="47441"/>
                    <a:pt x="28767" y="46317"/>
                  </a:cubicBezTo>
                  <a:lnTo>
                    <a:pt x="22010" y="2031"/>
                  </a:lnTo>
                  <a:cubicBezTo>
                    <a:pt x="21805" y="871"/>
                    <a:pt x="20802" y="25"/>
                    <a:pt x="19617" y="0"/>
                  </a:cubicBezTo>
                  <a:close/>
                </a:path>
              </a:pathLst>
            </a:custGeom>
            <a:solidFill>
              <a:srgbClr val="0004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61" name="Google Shape;4333;p80">
              <a:extLst>
                <a:ext uri="{FF2B5EF4-FFF2-40B4-BE49-F238E27FC236}">
                  <a16:creationId xmlns:a16="http://schemas.microsoft.com/office/drawing/2014/main" id="{D923C86A-8D3A-4890-BC7E-6D72F2C362EE}"/>
                </a:ext>
              </a:extLst>
            </p:cNvPr>
            <p:cNvSpPr/>
            <p:nvPr/>
          </p:nvSpPr>
          <p:spPr>
            <a:xfrm>
              <a:off x="4231550" y="4307650"/>
              <a:ext cx="439375" cy="60775"/>
            </a:xfrm>
            <a:custGeom>
              <a:avLst/>
              <a:gdLst/>
              <a:ahLst/>
              <a:cxnLst/>
              <a:rect l="l" t="t" r="r" b="b"/>
              <a:pathLst>
                <a:path w="17575" h="2431" extrusionOk="0">
                  <a:moveTo>
                    <a:pt x="1225" y="1"/>
                  </a:moveTo>
                  <a:cubicBezTo>
                    <a:pt x="534" y="1"/>
                    <a:pt x="1" y="636"/>
                    <a:pt x="109" y="1331"/>
                  </a:cubicBezTo>
                  <a:cubicBezTo>
                    <a:pt x="205" y="1959"/>
                    <a:pt x="749" y="2418"/>
                    <a:pt x="1390" y="2431"/>
                  </a:cubicBezTo>
                  <a:lnTo>
                    <a:pt x="16317" y="2431"/>
                  </a:lnTo>
                  <a:cubicBezTo>
                    <a:pt x="17030" y="2431"/>
                    <a:pt x="17574" y="1802"/>
                    <a:pt x="17453" y="1101"/>
                  </a:cubicBezTo>
                  <a:cubicBezTo>
                    <a:pt x="17357" y="473"/>
                    <a:pt x="16825" y="13"/>
                    <a:pt x="16184" y="1"/>
                  </a:cubicBezTo>
                  <a:lnTo>
                    <a:pt x="1245" y="1"/>
                  </a:lnTo>
                  <a:cubicBezTo>
                    <a:pt x="1238" y="1"/>
                    <a:pt x="1232" y="1"/>
                    <a:pt x="12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62" name="Google Shape;4334;p80">
              <a:extLst>
                <a:ext uri="{FF2B5EF4-FFF2-40B4-BE49-F238E27FC236}">
                  <a16:creationId xmlns:a16="http://schemas.microsoft.com/office/drawing/2014/main" id="{2150A173-9268-4C2A-8081-C7229C41451F}"/>
                </a:ext>
              </a:extLst>
            </p:cNvPr>
            <p:cNvSpPr/>
            <p:nvPr/>
          </p:nvSpPr>
          <p:spPr>
            <a:xfrm>
              <a:off x="4122750" y="3599375"/>
              <a:ext cx="587750" cy="402225"/>
            </a:xfrm>
            <a:custGeom>
              <a:avLst/>
              <a:gdLst/>
              <a:ahLst/>
              <a:cxnLst/>
              <a:rect l="l" t="t" r="r" b="b"/>
              <a:pathLst>
                <a:path w="23510" h="16089" extrusionOk="0">
                  <a:moveTo>
                    <a:pt x="327" y="1"/>
                  </a:moveTo>
                  <a:cubicBezTo>
                    <a:pt x="146" y="1"/>
                    <a:pt x="1" y="170"/>
                    <a:pt x="37" y="351"/>
                  </a:cubicBezTo>
                  <a:lnTo>
                    <a:pt x="2442" y="15810"/>
                  </a:lnTo>
                  <a:cubicBezTo>
                    <a:pt x="2466" y="15967"/>
                    <a:pt x="2599" y="16088"/>
                    <a:pt x="2769" y="16088"/>
                  </a:cubicBezTo>
                  <a:lnTo>
                    <a:pt x="23195" y="16088"/>
                  </a:lnTo>
                  <a:cubicBezTo>
                    <a:pt x="23377" y="16088"/>
                    <a:pt x="23510" y="15931"/>
                    <a:pt x="23485" y="15750"/>
                  </a:cubicBezTo>
                  <a:lnTo>
                    <a:pt x="21080" y="291"/>
                  </a:lnTo>
                  <a:cubicBezTo>
                    <a:pt x="21056" y="121"/>
                    <a:pt x="20911" y="1"/>
                    <a:pt x="20754" y="1"/>
                  </a:cubicBezTo>
                  <a:close/>
                </a:path>
              </a:pathLst>
            </a:custGeom>
            <a:solidFill>
              <a:srgbClr val="8FCE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63" name="Google Shape;4335;p80">
              <a:extLst>
                <a:ext uri="{FF2B5EF4-FFF2-40B4-BE49-F238E27FC236}">
                  <a16:creationId xmlns:a16="http://schemas.microsoft.com/office/drawing/2014/main" id="{B06F3314-F5B9-4CEA-80CC-77FEFE77CE4A}"/>
                </a:ext>
              </a:extLst>
            </p:cNvPr>
            <p:cNvSpPr/>
            <p:nvPr/>
          </p:nvSpPr>
          <p:spPr>
            <a:xfrm>
              <a:off x="5070975" y="4103400"/>
              <a:ext cx="82500" cy="82225"/>
            </a:xfrm>
            <a:custGeom>
              <a:avLst/>
              <a:gdLst/>
              <a:ahLst/>
              <a:cxnLst/>
              <a:rect l="l" t="t" r="r" b="b"/>
              <a:pathLst>
                <a:path w="3300" h="3289" extrusionOk="0">
                  <a:moveTo>
                    <a:pt x="1644" y="0"/>
                  </a:moveTo>
                  <a:cubicBezTo>
                    <a:pt x="737" y="0"/>
                    <a:pt x="0" y="738"/>
                    <a:pt x="0" y="1644"/>
                  </a:cubicBezTo>
                  <a:cubicBezTo>
                    <a:pt x="0" y="2551"/>
                    <a:pt x="737" y="3288"/>
                    <a:pt x="1644" y="3288"/>
                  </a:cubicBezTo>
                  <a:cubicBezTo>
                    <a:pt x="2550" y="3288"/>
                    <a:pt x="3300" y="2551"/>
                    <a:pt x="3300" y="1644"/>
                  </a:cubicBezTo>
                  <a:cubicBezTo>
                    <a:pt x="3300" y="738"/>
                    <a:pt x="2550" y="0"/>
                    <a:pt x="1644" y="0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64" name="Google Shape;4336;p80">
              <a:extLst>
                <a:ext uri="{FF2B5EF4-FFF2-40B4-BE49-F238E27FC236}">
                  <a16:creationId xmlns:a16="http://schemas.microsoft.com/office/drawing/2014/main" id="{46222EF8-8228-4380-8D29-339646576784}"/>
                </a:ext>
              </a:extLst>
            </p:cNvPr>
            <p:cNvSpPr/>
            <p:nvPr/>
          </p:nvSpPr>
          <p:spPr>
            <a:xfrm>
              <a:off x="3744125" y="4298000"/>
              <a:ext cx="263225" cy="263525"/>
            </a:xfrm>
            <a:custGeom>
              <a:avLst/>
              <a:gdLst/>
              <a:ahLst/>
              <a:cxnLst/>
              <a:rect l="l" t="t" r="r" b="b"/>
              <a:pathLst>
                <a:path w="10529" h="10541" extrusionOk="0">
                  <a:moveTo>
                    <a:pt x="5271" y="0"/>
                  </a:moveTo>
                  <a:cubicBezTo>
                    <a:pt x="2358" y="0"/>
                    <a:pt x="1" y="2357"/>
                    <a:pt x="1" y="5270"/>
                  </a:cubicBezTo>
                  <a:cubicBezTo>
                    <a:pt x="1" y="8183"/>
                    <a:pt x="2358" y="10540"/>
                    <a:pt x="5271" y="10540"/>
                  </a:cubicBezTo>
                  <a:cubicBezTo>
                    <a:pt x="8172" y="10540"/>
                    <a:pt x="10529" y="8183"/>
                    <a:pt x="10529" y="5270"/>
                  </a:cubicBezTo>
                  <a:cubicBezTo>
                    <a:pt x="10529" y="2357"/>
                    <a:pt x="8172" y="0"/>
                    <a:pt x="5271" y="0"/>
                  </a:cubicBezTo>
                  <a:close/>
                </a:path>
              </a:pathLst>
            </a:custGeom>
            <a:solidFill>
              <a:srgbClr val="FDE5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65" name="Google Shape;4337;p80">
              <a:extLst>
                <a:ext uri="{FF2B5EF4-FFF2-40B4-BE49-F238E27FC236}">
                  <a16:creationId xmlns:a16="http://schemas.microsoft.com/office/drawing/2014/main" id="{8590A3B3-ED19-4B9C-A16B-D1F81B5C5298}"/>
                </a:ext>
              </a:extLst>
            </p:cNvPr>
            <p:cNvSpPr/>
            <p:nvPr/>
          </p:nvSpPr>
          <p:spPr>
            <a:xfrm>
              <a:off x="5009325" y="3043075"/>
              <a:ext cx="87950" cy="87950"/>
            </a:xfrm>
            <a:custGeom>
              <a:avLst/>
              <a:gdLst/>
              <a:ahLst/>
              <a:cxnLst/>
              <a:rect l="l" t="t" r="r" b="b"/>
              <a:pathLst>
                <a:path w="3518" h="3518" extrusionOk="0">
                  <a:moveTo>
                    <a:pt x="1753" y="1"/>
                  </a:moveTo>
                  <a:cubicBezTo>
                    <a:pt x="786" y="1"/>
                    <a:pt x="0" y="786"/>
                    <a:pt x="0" y="1753"/>
                  </a:cubicBezTo>
                  <a:cubicBezTo>
                    <a:pt x="0" y="2732"/>
                    <a:pt x="786" y="3518"/>
                    <a:pt x="1753" y="3518"/>
                  </a:cubicBezTo>
                  <a:cubicBezTo>
                    <a:pt x="2732" y="3518"/>
                    <a:pt x="3518" y="2732"/>
                    <a:pt x="3518" y="1753"/>
                  </a:cubicBezTo>
                  <a:cubicBezTo>
                    <a:pt x="3518" y="786"/>
                    <a:pt x="2732" y="1"/>
                    <a:pt x="1753" y="1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66" name="Google Shape;4338;p80">
              <a:extLst>
                <a:ext uri="{FF2B5EF4-FFF2-40B4-BE49-F238E27FC236}">
                  <a16:creationId xmlns:a16="http://schemas.microsoft.com/office/drawing/2014/main" id="{7467CCCB-9C32-4874-8030-C9619821030D}"/>
                </a:ext>
              </a:extLst>
            </p:cNvPr>
            <p:cNvSpPr/>
            <p:nvPr/>
          </p:nvSpPr>
          <p:spPr>
            <a:xfrm>
              <a:off x="4954325" y="3181100"/>
              <a:ext cx="64400" cy="55400"/>
            </a:xfrm>
            <a:custGeom>
              <a:avLst/>
              <a:gdLst/>
              <a:ahLst/>
              <a:cxnLst/>
              <a:rect l="l" t="t" r="r" b="b"/>
              <a:pathLst>
                <a:path w="2576" h="2216" extrusionOk="0">
                  <a:moveTo>
                    <a:pt x="1475" y="160"/>
                  </a:moveTo>
                  <a:cubicBezTo>
                    <a:pt x="1995" y="160"/>
                    <a:pt x="2418" y="583"/>
                    <a:pt x="2418" y="1103"/>
                  </a:cubicBezTo>
                  <a:cubicBezTo>
                    <a:pt x="2418" y="1683"/>
                    <a:pt x="1955" y="2064"/>
                    <a:pt x="1468" y="2064"/>
                  </a:cubicBezTo>
                  <a:cubicBezTo>
                    <a:pt x="1234" y="2064"/>
                    <a:pt x="994" y="1976"/>
                    <a:pt x="798" y="1780"/>
                  </a:cubicBezTo>
                  <a:cubicBezTo>
                    <a:pt x="194" y="1176"/>
                    <a:pt x="617" y="160"/>
                    <a:pt x="1475" y="160"/>
                  </a:cubicBezTo>
                  <a:close/>
                  <a:moveTo>
                    <a:pt x="1467" y="1"/>
                  </a:moveTo>
                  <a:cubicBezTo>
                    <a:pt x="1195" y="1"/>
                    <a:pt x="917" y="102"/>
                    <a:pt x="690" y="330"/>
                  </a:cubicBezTo>
                  <a:cubicBezTo>
                    <a:pt x="1" y="1019"/>
                    <a:pt x="484" y="2215"/>
                    <a:pt x="1475" y="2215"/>
                  </a:cubicBezTo>
                  <a:cubicBezTo>
                    <a:pt x="2080" y="2215"/>
                    <a:pt x="2575" y="1720"/>
                    <a:pt x="2575" y="1103"/>
                  </a:cubicBezTo>
                  <a:cubicBezTo>
                    <a:pt x="2575" y="442"/>
                    <a:pt x="2034" y="1"/>
                    <a:pt x="1467" y="1"/>
                  </a:cubicBezTo>
                  <a:close/>
                </a:path>
              </a:pathLst>
            </a:custGeom>
            <a:solidFill>
              <a:srgbClr val="101C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67" name="Google Shape;4339;p80">
              <a:extLst>
                <a:ext uri="{FF2B5EF4-FFF2-40B4-BE49-F238E27FC236}">
                  <a16:creationId xmlns:a16="http://schemas.microsoft.com/office/drawing/2014/main" id="{1B67AE7D-482D-4C74-A718-7F07573C7192}"/>
                </a:ext>
              </a:extLst>
            </p:cNvPr>
            <p:cNvSpPr/>
            <p:nvPr/>
          </p:nvSpPr>
          <p:spPr>
            <a:xfrm>
              <a:off x="3882225" y="4257950"/>
              <a:ext cx="36275" cy="31000"/>
            </a:xfrm>
            <a:custGeom>
              <a:avLst/>
              <a:gdLst/>
              <a:ahLst/>
              <a:cxnLst/>
              <a:rect l="l" t="t" r="r" b="b"/>
              <a:pathLst>
                <a:path w="1451" h="1240" extrusionOk="0">
                  <a:moveTo>
                    <a:pt x="835" y="152"/>
                  </a:moveTo>
                  <a:cubicBezTo>
                    <a:pt x="1088" y="152"/>
                    <a:pt x="1294" y="357"/>
                    <a:pt x="1294" y="623"/>
                  </a:cubicBezTo>
                  <a:cubicBezTo>
                    <a:pt x="1294" y="901"/>
                    <a:pt x="1067" y="1091"/>
                    <a:pt x="827" y="1091"/>
                  </a:cubicBezTo>
                  <a:cubicBezTo>
                    <a:pt x="712" y="1091"/>
                    <a:pt x="594" y="1047"/>
                    <a:pt x="496" y="950"/>
                  </a:cubicBezTo>
                  <a:cubicBezTo>
                    <a:pt x="206" y="660"/>
                    <a:pt x="412" y="152"/>
                    <a:pt x="835" y="152"/>
                  </a:cubicBezTo>
                  <a:close/>
                  <a:moveTo>
                    <a:pt x="830" y="0"/>
                  </a:moveTo>
                  <a:cubicBezTo>
                    <a:pt x="676" y="0"/>
                    <a:pt x="517" y="58"/>
                    <a:pt x="387" y="188"/>
                  </a:cubicBezTo>
                  <a:cubicBezTo>
                    <a:pt x="1" y="575"/>
                    <a:pt x="279" y="1240"/>
                    <a:pt x="835" y="1240"/>
                  </a:cubicBezTo>
                  <a:cubicBezTo>
                    <a:pt x="1173" y="1240"/>
                    <a:pt x="1451" y="962"/>
                    <a:pt x="1451" y="623"/>
                  </a:cubicBezTo>
                  <a:cubicBezTo>
                    <a:pt x="1451" y="249"/>
                    <a:pt x="1149" y="0"/>
                    <a:pt x="830" y="0"/>
                  </a:cubicBezTo>
                  <a:close/>
                </a:path>
              </a:pathLst>
            </a:custGeom>
            <a:solidFill>
              <a:srgbClr val="101C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68" name="Google Shape;4340;p80">
              <a:extLst>
                <a:ext uri="{FF2B5EF4-FFF2-40B4-BE49-F238E27FC236}">
                  <a16:creationId xmlns:a16="http://schemas.microsoft.com/office/drawing/2014/main" id="{8A537F11-5426-4C29-954C-61B6E151C9B4}"/>
                </a:ext>
              </a:extLst>
            </p:cNvPr>
            <p:cNvSpPr/>
            <p:nvPr/>
          </p:nvSpPr>
          <p:spPr>
            <a:xfrm>
              <a:off x="5125350" y="3124975"/>
              <a:ext cx="51400" cy="44275"/>
            </a:xfrm>
            <a:custGeom>
              <a:avLst/>
              <a:gdLst/>
              <a:ahLst/>
              <a:cxnLst/>
              <a:rect l="l" t="t" r="r" b="b"/>
              <a:pathLst>
                <a:path w="2056" h="1771" extrusionOk="0">
                  <a:moveTo>
                    <a:pt x="1173" y="0"/>
                  </a:moveTo>
                  <a:cubicBezTo>
                    <a:pt x="388" y="0"/>
                    <a:pt x="1" y="955"/>
                    <a:pt x="557" y="1511"/>
                  </a:cubicBezTo>
                  <a:cubicBezTo>
                    <a:pt x="736" y="1690"/>
                    <a:pt x="955" y="1770"/>
                    <a:pt x="1170" y="1770"/>
                  </a:cubicBezTo>
                  <a:cubicBezTo>
                    <a:pt x="1622" y="1770"/>
                    <a:pt x="2056" y="1415"/>
                    <a:pt x="2056" y="882"/>
                  </a:cubicBezTo>
                  <a:cubicBezTo>
                    <a:pt x="2056" y="399"/>
                    <a:pt x="1669" y="0"/>
                    <a:pt x="1173" y="0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69" name="Google Shape;4341;p80">
              <a:extLst>
                <a:ext uri="{FF2B5EF4-FFF2-40B4-BE49-F238E27FC236}">
                  <a16:creationId xmlns:a16="http://schemas.microsoft.com/office/drawing/2014/main" id="{48283E2A-9818-4451-82A6-633158688592}"/>
                </a:ext>
              </a:extLst>
            </p:cNvPr>
            <p:cNvSpPr/>
            <p:nvPr/>
          </p:nvSpPr>
          <p:spPr>
            <a:xfrm>
              <a:off x="4815325" y="4190625"/>
              <a:ext cx="106400" cy="93775"/>
            </a:xfrm>
            <a:custGeom>
              <a:avLst/>
              <a:gdLst/>
              <a:ahLst/>
              <a:cxnLst/>
              <a:rect l="l" t="t" r="r" b="b"/>
              <a:pathLst>
                <a:path w="4256" h="3751" extrusionOk="0">
                  <a:moveTo>
                    <a:pt x="2117" y="0"/>
                  </a:moveTo>
                  <a:cubicBezTo>
                    <a:pt x="1883" y="0"/>
                    <a:pt x="1645" y="44"/>
                    <a:pt x="1415" y="137"/>
                  </a:cubicBezTo>
                  <a:cubicBezTo>
                    <a:pt x="460" y="536"/>
                    <a:pt x="1" y="1624"/>
                    <a:pt x="400" y="2591"/>
                  </a:cubicBezTo>
                  <a:cubicBezTo>
                    <a:pt x="692" y="3312"/>
                    <a:pt x="1390" y="3750"/>
                    <a:pt x="2126" y="3750"/>
                  </a:cubicBezTo>
                  <a:cubicBezTo>
                    <a:pt x="2364" y="3750"/>
                    <a:pt x="2607" y="3704"/>
                    <a:pt x="2841" y="3606"/>
                  </a:cubicBezTo>
                  <a:cubicBezTo>
                    <a:pt x="3796" y="3220"/>
                    <a:pt x="4255" y="2120"/>
                    <a:pt x="3856" y="1165"/>
                  </a:cubicBezTo>
                  <a:cubicBezTo>
                    <a:pt x="3563" y="440"/>
                    <a:pt x="2858" y="0"/>
                    <a:pt x="211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0" name="Google Shape;4342;p80">
              <a:extLst>
                <a:ext uri="{FF2B5EF4-FFF2-40B4-BE49-F238E27FC236}">
                  <a16:creationId xmlns:a16="http://schemas.microsoft.com/office/drawing/2014/main" id="{4E74F810-3E82-4CBE-AA06-7FFA960ACD91}"/>
                </a:ext>
              </a:extLst>
            </p:cNvPr>
            <p:cNvSpPr/>
            <p:nvPr/>
          </p:nvSpPr>
          <p:spPr>
            <a:xfrm>
              <a:off x="4865500" y="3313825"/>
              <a:ext cx="76475" cy="76175"/>
            </a:xfrm>
            <a:custGeom>
              <a:avLst/>
              <a:gdLst/>
              <a:ahLst/>
              <a:cxnLst/>
              <a:rect l="l" t="t" r="r" b="b"/>
              <a:pathLst>
                <a:path w="3059" h="3047" extrusionOk="0">
                  <a:moveTo>
                    <a:pt x="1523" y="0"/>
                  </a:moveTo>
                  <a:cubicBezTo>
                    <a:pt x="689" y="0"/>
                    <a:pt x="0" y="689"/>
                    <a:pt x="0" y="1523"/>
                  </a:cubicBezTo>
                  <a:cubicBezTo>
                    <a:pt x="0" y="2369"/>
                    <a:pt x="689" y="3046"/>
                    <a:pt x="1523" y="3046"/>
                  </a:cubicBezTo>
                  <a:cubicBezTo>
                    <a:pt x="2369" y="3046"/>
                    <a:pt x="3058" y="2369"/>
                    <a:pt x="3058" y="1523"/>
                  </a:cubicBezTo>
                  <a:cubicBezTo>
                    <a:pt x="3058" y="689"/>
                    <a:pt x="2369" y="0"/>
                    <a:pt x="15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1" name="Google Shape;4343;p80">
              <a:extLst>
                <a:ext uri="{FF2B5EF4-FFF2-40B4-BE49-F238E27FC236}">
                  <a16:creationId xmlns:a16="http://schemas.microsoft.com/office/drawing/2014/main" id="{8413F3D0-BFD5-4D19-96BE-DE06F22DD5B2}"/>
                </a:ext>
              </a:extLst>
            </p:cNvPr>
            <p:cNvSpPr/>
            <p:nvPr/>
          </p:nvSpPr>
          <p:spPr>
            <a:xfrm>
              <a:off x="4903250" y="4421950"/>
              <a:ext cx="103075" cy="92975"/>
            </a:xfrm>
            <a:custGeom>
              <a:avLst/>
              <a:gdLst/>
              <a:ahLst/>
              <a:cxnLst/>
              <a:rect l="l" t="t" r="r" b="b"/>
              <a:pathLst>
                <a:path w="4123" h="3719" extrusionOk="0">
                  <a:moveTo>
                    <a:pt x="2064" y="0"/>
                  </a:moveTo>
                  <a:cubicBezTo>
                    <a:pt x="1228" y="0"/>
                    <a:pt x="469" y="562"/>
                    <a:pt x="255" y="1400"/>
                  </a:cubicBezTo>
                  <a:cubicBezTo>
                    <a:pt x="1" y="2403"/>
                    <a:pt x="605" y="3406"/>
                    <a:pt x="1609" y="3660"/>
                  </a:cubicBezTo>
                  <a:cubicBezTo>
                    <a:pt x="1763" y="3700"/>
                    <a:pt x="1919" y="3719"/>
                    <a:pt x="2072" y="3719"/>
                  </a:cubicBezTo>
                  <a:cubicBezTo>
                    <a:pt x="2898" y="3719"/>
                    <a:pt x="3655" y="3165"/>
                    <a:pt x="3869" y="2319"/>
                  </a:cubicBezTo>
                  <a:cubicBezTo>
                    <a:pt x="4123" y="1328"/>
                    <a:pt x="3518" y="312"/>
                    <a:pt x="2527" y="58"/>
                  </a:cubicBezTo>
                  <a:cubicBezTo>
                    <a:pt x="2372" y="19"/>
                    <a:pt x="2217" y="0"/>
                    <a:pt x="20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2" name="Google Shape;4344;p80">
              <a:extLst>
                <a:ext uri="{FF2B5EF4-FFF2-40B4-BE49-F238E27FC236}">
                  <a16:creationId xmlns:a16="http://schemas.microsoft.com/office/drawing/2014/main" id="{F3673F21-5FC4-4526-88D0-D2C77ADBFDB8}"/>
                </a:ext>
              </a:extLst>
            </p:cNvPr>
            <p:cNvSpPr/>
            <p:nvPr/>
          </p:nvSpPr>
          <p:spPr>
            <a:xfrm>
              <a:off x="4845250" y="4400125"/>
              <a:ext cx="39000" cy="39300"/>
            </a:xfrm>
            <a:custGeom>
              <a:avLst/>
              <a:gdLst/>
              <a:ahLst/>
              <a:cxnLst/>
              <a:rect l="l" t="t" r="r" b="b"/>
              <a:pathLst>
                <a:path w="1560" h="1572" extrusionOk="0">
                  <a:moveTo>
                    <a:pt x="786" y="1"/>
                  </a:moveTo>
                  <a:cubicBezTo>
                    <a:pt x="351" y="1"/>
                    <a:pt x="0" y="351"/>
                    <a:pt x="0" y="786"/>
                  </a:cubicBezTo>
                  <a:cubicBezTo>
                    <a:pt x="0" y="1221"/>
                    <a:pt x="351" y="1572"/>
                    <a:pt x="786" y="1572"/>
                  </a:cubicBezTo>
                  <a:cubicBezTo>
                    <a:pt x="1221" y="1572"/>
                    <a:pt x="1559" y="1221"/>
                    <a:pt x="1559" y="786"/>
                  </a:cubicBezTo>
                  <a:cubicBezTo>
                    <a:pt x="1559" y="351"/>
                    <a:pt x="1221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3" name="Google Shape;4345;p80">
              <a:extLst>
                <a:ext uri="{FF2B5EF4-FFF2-40B4-BE49-F238E27FC236}">
                  <a16:creationId xmlns:a16="http://schemas.microsoft.com/office/drawing/2014/main" id="{8451D69A-5495-4BE9-91AA-C275009AEC66}"/>
                </a:ext>
              </a:extLst>
            </p:cNvPr>
            <p:cNvSpPr/>
            <p:nvPr/>
          </p:nvSpPr>
          <p:spPr>
            <a:xfrm>
              <a:off x="4430050" y="3980425"/>
              <a:ext cx="519175" cy="201250"/>
            </a:xfrm>
            <a:custGeom>
              <a:avLst/>
              <a:gdLst/>
              <a:ahLst/>
              <a:cxnLst/>
              <a:rect l="l" t="t" r="r" b="b"/>
              <a:pathLst>
                <a:path w="20767" h="8050" extrusionOk="0">
                  <a:moveTo>
                    <a:pt x="15279" y="0"/>
                  </a:moveTo>
                  <a:lnTo>
                    <a:pt x="13514" y="5826"/>
                  </a:lnTo>
                  <a:lnTo>
                    <a:pt x="10940" y="2865"/>
                  </a:lnTo>
                  <a:lnTo>
                    <a:pt x="9380" y="7748"/>
                  </a:lnTo>
                  <a:lnTo>
                    <a:pt x="3748" y="1245"/>
                  </a:lnTo>
                  <a:lnTo>
                    <a:pt x="1" y="6648"/>
                  </a:lnTo>
                  <a:lnTo>
                    <a:pt x="122" y="6732"/>
                  </a:lnTo>
                  <a:lnTo>
                    <a:pt x="3760" y="1487"/>
                  </a:lnTo>
                  <a:lnTo>
                    <a:pt x="9441" y="8050"/>
                  </a:lnTo>
                  <a:lnTo>
                    <a:pt x="11000" y="3167"/>
                  </a:lnTo>
                  <a:lnTo>
                    <a:pt x="13587" y="6128"/>
                  </a:lnTo>
                  <a:lnTo>
                    <a:pt x="15351" y="302"/>
                  </a:lnTo>
                  <a:lnTo>
                    <a:pt x="20645" y="6321"/>
                  </a:lnTo>
                  <a:lnTo>
                    <a:pt x="20766" y="6225"/>
                  </a:lnTo>
                  <a:lnTo>
                    <a:pt x="15279" y="0"/>
                  </a:lnTo>
                  <a:close/>
                </a:path>
              </a:pathLst>
            </a:custGeom>
            <a:solidFill>
              <a:srgbClr val="101C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4" name="Google Shape;4346;p80">
              <a:extLst>
                <a:ext uri="{FF2B5EF4-FFF2-40B4-BE49-F238E27FC236}">
                  <a16:creationId xmlns:a16="http://schemas.microsoft.com/office/drawing/2014/main" id="{053FF527-1856-4A5A-9CE7-5048890FA48D}"/>
                </a:ext>
              </a:extLst>
            </p:cNvPr>
            <p:cNvSpPr/>
            <p:nvPr/>
          </p:nvSpPr>
          <p:spPr>
            <a:xfrm>
              <a:off x="4387150" y="4097025"/>
              <a:ext cx="94000" cy="88900"/>
            </a:xfrm>
            <a:custGeom>
              <a:avLst/>
              <a:gdLst/>
              <a:ahLst/>
              <a:cxnLst/>
              <a:rect l="l" t="t" r="r" b="b"/>
              <a:pathLst>
                <a:path w="3760" h="3556" extrusionOk="0">
                  <a:moveTo>
                    <a:pt x="1630" y="1"/>
                  </a:moveTo>
                  <a:cubicBezTo>
                    <a:pt x="1354" y="1"/>
                    <a:pt x="1085" y="75"/>
                    <a:pt x="847" y="231"/>
                  </a:cubicBezTo>
                  <a:cubicBezTo>
                    <a:pt x="122" y="715"/>
                    <a:pt x="1" y="1803"/>
                    <a:pt x="569" y="2649"/>
                  </a:cubicBezTo>
                  <a:cubicBezTo>
                    <a:pt x="945" y="3230"/>
                    <a:pt x="1549" y="3556"/>
                    <a:pt x="2124" y="3556"/>
                  </a:cubicBezTo>
                  <a:cubicBezTo>
                    <a:pt x="2399" y="3556"/>
                    <a:pt x="2667" y="3482"/>
                    <a:pt x="2902" y="3325"/>
                  </a:cubicBezTo>
                  <a:cubicBezTo>
                    <a:pt x="3639" y="2842"/>
                    <a:pt x="3760" y="1766"/>
                    <a:pt x="3192" y="908"/>
                  </a:cubicBezTo>
                  <a:cubicBezTo>
                    <a:pt x="2807" y="327"/>
                    <a:pt x="2206" y="1"/>
                    <a:pt x="1630" y="1"/>
                  </a:cubicBez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5" name="Google Shape;4347;p80">
              <a:extLst>
                <a:ext uri="{FF2B5EF4-FFF2-40B4-BE49-F238E27FC236}">
                  <a16:creationId xmlns:a16="http://schemas.microsoft.com/office/drawing/2014/main" id="{0D979858-F10E-4A4E-A06D-C32A2DA9D83E}"/>
                </a:ext>
              </a:extLst>
            </p:cNvPr>
            <p:cNvSpPr/>
            <p:nvPr/>
          </p:nvSpPr>
          <p:spPr>
            <a:xfrm>
              <a:off x="4596550" y="4134900"/>
              <a:ext cx="131475" cy="124050"/>
            </a:xfrm>
            <a:custGeom>
              <a:avLst/>
              <a:gdLst/>
              <a:ahLst/>
              <a:cxnLst/>
              <a:rect l="l" t="t" r="r" b="b"/>
              <a:pathLst>
                <a:path w="5259" h="4962" extrusionOk="0">
                  <a:moveTo>
                    <a:pt x="2287" y="1"/>
                  </a:moveTo>
                  <a:cubicBezTo>
                    <a:pt x="1902" y="1"/>
                    <a:pt x="1526" y="105"/>
                    <a:pt x="1197" y="324"/>
                  </a:cubicBezTo>
                  <a:cubicBezTo>
                    <a:pt x="182" y="989"/>
                    <a:pt x="1" y="2499"/>
                    <a:pt x="799" y="3696"/>
                  </a:cubicBezTo>
                  <a:cubicBezTo>
                    <a:pt x="1330" y="4506"/>
                    <a:pt x="2172" y="4961"/>
                    <a:pt x="2975" y="4961"/>
                  </a:cubicBezTo>
                  <a:cubicBezTo>
                    <a:pt x="3359" y="4961"/>
                    <a:pt x="3734" y="4858"/>
                    <a:pt x="4062" y="4639"/>
                  </a:cubicBezTo>
                  <a:cubicBezTo>
                    <a:pt x="5077" y="3962"/>
                    <a:pt x="5259" y="2451"/>
                    <a:pt x="4473" y="1254"/>
                  </a:cubicBezTo>
                  <a:cubicBezTo>
                    <a:pt x="3934" y="454"/>
                    <a:pt x="3090" y="1"/>
                    <a:pt x="2287" y="1"/>
                  </a:cubicBez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6" name="Google Shape;4348;p80">
              <a:extLst>
                <a:ext uri="{FF2B5EF4-FFF2-40B4-BE49-F238E27FC236}">
                  <a16:creationId xmlns:a16="http://schemas.microsoft.com/office/drawing/2014/main" id="{54088FFE-4167-4BC0-B4B0-534ECEA72D39}"/>
                </a:ext>
              </a:extLst>
            </p:cNvPr>
            <p:cNvSpPr/>
            <p:nvPr/>
          </p:nvSpPr>
          <p:spPr>
            <a:xfrm>
              <a:off x="4761250" y="3935550"/>
              <a:ext cx="106675" cy="100325"/>
            </a:xfrm>
            <a:custGeom>
              <a:avLst/>
              <a:gdLst/>
              <a:ahLst/>
              <a:cxnLst/>
              <a:rect l="l" t="t" r="r" b="b"/>
              <a:pathLst>
                <a:path w="4267" h="4013" extrusionOk="0">
                  <a:moveTo>
                    <a:pt x="1848" y="1"/>
                  </a:moveTo>
                  <a:cubicBezTo>
                    <a:pt x="1536" y="1"/>
                    <a:pt x="1233" y="84"/>
                    <a:pt x="967" y="260"/>
                  </a:cubicBezTo>
                  <a:cubicBezTo>
                    <a:pt x="145" y="804"/>
                    <a:pt x="0" y="2025"/>
                    <a:pt x="641" y="2992"/>
                  </a:cubicBezTo>
                  <a:cubicBezTo>
                    <a:pt x="1074" y="3646"/>
                    <a:pt x="1757" y="4013"/>
                    <a:pt x="2408" y="4013"/>
                  </a:cubicBezTo>
                  <a:cubicBezTo>
                    <a:pt x="2719" y="4013"/>
                    <a:pt x="3022" y="3929"/>
                    <a:pt x="3288" y="3753"/>
                  </a:cubicBezTo>
                  <a:cubicBezTo>
                    <a:pt x="4122" y="3209"/>
                    <a:pt x="4267" y="1988"/>
                    <a:pt x="3626" y="1021"/>
                  </a:cubicBezTo>
                  <a:cubicBezTo>
                    <a:pt x="3185" y="367"/>
                    <a:pt x="2499" y="1"/>
                    <a:pt x="1848" y="1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7" name="Google Shape;4349;p80">
              <a:extLst>
                <a:ext uri="{FF2B5EF4-FFF2-40B4-BE49-F238E27FC236}">
                  <a16:creationId xmlns:a16="http://schemas.microsoft.com/office/drawing/2014/main" id="{481B64DB-2F2B-4DE1-8456-6B9DE68AD979}"/>
                </a:ext>
              </a:extLst>
            </p:cNvPr>
            <p:cNvSpPr/>
            <p:nvPr/>
          </p:nvSpPr>
          <p:spPr>
            <a:xfrm>
              <a:off x="4913850" y="4105450"/>
              <a:ext cx="83100" cy="81125"/>
            </a:xfrm>
            <a:custGeom>
              <a:avLst/>
              <a:gdLst/>
              <a:ahLst/>
              <a:cxnLst/>
              <a:rect l="l" t="t" r="r" b="b"/>
              <a:pathLst>
                <a:path w="3324" h="3245" extrusionOk="0">
                  <a:moveTo>
                    <a:pt x="1437" y="1"/>
                  </a:moveTo>
                  <a:cubicBezTo>
                    <a:pt x="1409" y="1"/>
                    <a:pt x="1381" y="1"/>
                    <a:pt x="1354" y="3"/>
                  </a:cubicBezTo>
                  <a:cubicBezTo>
                    <a:pt x="532" y="51"/>
                    <a:pt x="0" y="813"/>
                    <a:pt x="169" y="1707"/>
                  </a:cubicBezTo>
                  <a:cubicBezTo>
                    <a:pt x="333" y="2572"/>
                    <a:pt x="1095" y="3245"/>
                    <a:pt x="1888" y="3245"/>
                  </a:cubicBezTo>
                  <a:cubicBezTo>
                    <a:pt x="1916" y="3245"/>
                    <a:pt x="1943" y="3244"/>
                    <a:pt x="1970" y="3242"/>
                  </a:cubicBezTo>
                  <a:cubicBezTo>
                    <a:pt x="2792" y="3194"/>
                    <a:pt x="3324" y="2420"/>
                    <a:pt x="3155" y="1526"/>
                  </a:cubicBezTo>
                  <a:cubicBezTo>
                    <a:pt x="2991" y="662"/>
                    <a:pt x="2230" y="1"/>
                    <a:pt x="1437" y="1"/>
                  </a:cubicBez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8" name="Google Shape;4350;p80">
              <a:extLst>
                <a:ext uri="{FF2B5EF4-FFF2-40B4-BE49-F238E27FC236}">
                  <a16:creationId xmlns:a16="http://schemas.microsoft.com/office/drawing/2014/main" id="{E6A96B20-E572-4B96-8364-3ABF79CEAB49}"/>
                </a:ext>
              </a:extLst>
            </p:cNvPr>
            <p:cNvSpPr/>
            <p:nvPr/>
          </p:nvSpPr>
          <p:spPr>
            <a:xfrm>
              <a:off x="4481725" y="3973700"/>
              <a:ext cx="84025" cy="82050"/>
            </a:xfrm>
            <a:custGeom>
              <a:avLst/>
              <a:gdLst/>
              <a:ahLst/>
              <a:cxnLst/>
              <a:rect l="l" t="t" r="r" b="b"/>
              <a:pathLst>
                <a:path w="3361" h="3282" extrusionOk="0">
                  <a:moveTo>
                    <a:pt x="1450" y="1"/>
                  </a:moveTo>
                  <a:cubicBezTo>
                    <a:pt x="1422" y="1"/>
                    <a:pt x="1394" y="2"/>
                    <a:pt x="1367" y="3"/>
                  </a:cubicBezTo>
                  <a:cubicBezTo>
                    <a:pt x="533" y="51"/>
                    <a:pt x="1" y="825"/>
                    <a:pt x="170" y="1732"/>
                  </a:cubicBezTo>
                  <a:cubicBezTo>
                    <a:pt x="334" y="2608"/>
                    <a:pt x="1107" y="3281"/>
                    <a:pt x="1912" y="3281"/>
                  </a:cubicBezTo>
                  <a:cubicBezTo>
                    <a:pt x="1940" y="3281"/>
                    <a:pt x="1967" y="3280"/>
                    <a:pt x="1995" y="3279"/>
                  </a:cubicBezTo>
                  <a:cubicBezTo>
                    <a:pt x="2829" y="3230"/>
                    <a:pt x="3361" y="2457"/>
                    <a:pt x="3192" y="1550"/>
                  </a:cubicBezTo>
                  <a:cubicBezTo>
                    <a:pt x="3028" y="674"/>
                    <a:pt x="2254" y="1"/>
                    <a:pt x="1450" y="1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9" name="Google Shape;4351;p80">
              <a:extLst>
                <a:ext uri="{FF2B5EF4-FFF2-40B4-BE49-F238E27FC236}">
                  <a16:creationId xmlns:a16="http://schemas.microsoft.com/office/drawing/2014/main" id="{362B1E0B-F944-4AF2-B3E1-DC83698B50CC}"/>
                </a:ext>
              </a:extLst>
            </p:cNvPr>
            <p:cNvSpPr/>
            <p:nvPr/>
          </p:nvSpPr>
          <p:spPr>
            <a:xfrm>
              <a:off x="4738575" y="4100625"/>
              <a:ext cx="60450" cy="58725"/>
            </a:xfrm>
            <a:custGeom>
              <a:avLst/>
              <a:gdLst/>
              <a:ahLst/>
              <a:cxnLst/>
              <a:rect l="l" t="t" r="r" b="b"/>
              <a:pathLst>
                <a:path w="2418" h="2349" extrusionOk="0">
                  <a:moveTo>
                    <a:pt x="1053" y="1"/>
                  </a:moveTo>
                  <a:cubicBezTo>
                    <a:pt x="1033" y="1"/>
                    <a:pt x="1012" y="1"/>
                    <a:pt x="992" y="3"/>
                  </a:cubicBezTo>
                  <a:cubicBezTo>
                    <a:pt x="387" y="27"/>
                    <a:pt x="1" y="583"/>
                    <a:pt x="134" y="1235"/>
                  </a:cubicBezTo>
                  <a:cubicBezTo>
                    <a:pt x="252" y="1873"/>
                    <a:pt x="807" y="2348"/>
                    <a:pt x="1396" y="2348"/>
                  </a:cubicBezTo>
                  <a:cubicBezTo>
                    <a:pt x="1410" y="2348"/>
                    <a:pt x="1424" y="2348"/>
                    <a:pt x="1439" y="2347"/>
                  </a:cubicBezTo>
                  <a:cubicBezTo>
                    <a:pt x="2031" y="2311"/>
                    <a:pt x="2418" y="1755"/>
                    <a:pt x="2285" y="1103"/>
                  </a:cubicBezTo>
                  <a:cubicBezTo>
                    <a:pt x="2168" y="484"/>
                    <a:pt x="1624" y="1"/>
                    <a:pt x="1053" y="1"/>
                  </a:cubicBez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0" name="Google Shape;4352;p80">
              <a:extLst>
                <a:ext uri="{FF2B5EF4-FFF2-40B4-BE49-F238E27FC236}">
                  <a16:creationId xmlns:a16="http://schemas.microsoft.com/office/drawing/2014/main" id="{FA67507E-3701-4102-B139-65A68A967045}"/>
                </a:ext>
              </a:extLst>
            </p:cNvPr>
            <p:cNvSpPr/>
            <p:nvPr/>
          </p:nvSpPr>
          <p:spPr>
            <a:xfrm>
              <a:off x="4687500" y="4039650"/>
              <a:ext cx="32975" cy="32050"/>
            </a:xfrm>
            <a:custGeom>
              <a:avLst/>
              <a:gdLst/>
              <a:ahLst/>
              <a:cxnLst/>
              <a:rect l="l" t="t" r="r" b="b"/>
              <a:pathLst>
                <a:path w="1319" h="1282" extrusionOk="0">
                  <a:moveTo>
                    <a:pt x="545" y="0"/>
                  </a:moveTo>
                  <a:cubicBezTo>
                    <a:pt x="219" y="36"/>
                    <a:pt x="1" y="351"/>
                    <a:pt x="86" y="677"/>
                  </a:cubicBezTo>
                  <a:cubicBezTo>
                    <a:pt x="146" y="1015"/>
                    <a:pt x="436" y="1281"/>
                    <a:pt x="799" y="1281"/>
                  </a:cubicBezTo>
                  <a:cubicBezTo>
                    <a:pt x="1113" y="1257"/>
                    <a:pt x="1318" y="955"/>
                    <a:pt x="1258" y="604"/>
                  </a:cubicBezTo>
                  <a:cubicBezTo>
                    <a:pt x="1198" y="266"/>
                    <a:pt x="895" y="12"/>
                    <a:pt x="545" y="0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1" name="Google Shape;4353;p80">
              <a:extLst>
                <a:ext uri="{FF2B5EF4-FFF2-40B4-BE49-F238E27FC236}">
                  <a16:creationId xmlns:a16="http://schemas.microsoft.com/office/drawing/2014/main" id="{5BC8271A-8E71-49AB-A564-978006AE6E1E}"/>
                </a:ext>
              </a:extLst>
            </p:cNvPr>
            <p:cNvSpPr/>
            <p:nvPr/>
          </p:nvSpPr>
          <p:spPr>
            <a:xfrm>
              <a:off x="4353000" y="3721125"/>
              <a:ext cx="203100" cy="89200"/>
            </a:xfrm>
            <a:custGeom>
              <a:avLst/>
              <a:gdLst/>
              <a:ahLst/>
              <a:cxnLst/>
              <a:rect l="l" t="t" r="r" b="b"/>
              <a:pathLst>
                <a:path w="8124" h="3568" extrusionOk="0">
                  <a:moveTo>
                    <a:pt x="940" y="1"/>
                  </a:moveTo>
                  <a:cubicBezTo>
                    <a:pt x="689" y="1"/>
                    <a:pt x="452" y="108"/>
                    <a:pt x="291" y="292"/>
                  </a:cubicBezTo>
                  <a:cubicBezTo>
                    <a:pt x="85" y="545"/>
                    <a:pt x="1" y="884"/>
                    <a:pt x="73" y="1198"/>
                  </a:cubicBezTo>
                  <a:lnTo>
                    <a:pt x="484" y="3567"/>
                  </a:lnTo>
                  <a:lnTo>
                    <a:pt x="557" y="3555"/>
                  </a:lnTo>
                  <a:lnTo>
                    <a:pt x="146" y="1186"/>
                  </a:lnTo>
                  <a:cubicBezTo>
                    <a:pt x="85" y="884"/>
                    <a:pt x="158" y="582"/>
                    <a:pt x="351" y="340"/>
                  </a:cubicBezTo>
                  <a:cubicBezTo>
                    <a:pt x="500" y="169"/>
                    <a:pt x="713" y="73"/>
                    <a:pt x="939" y="73"/>
                  </a:cubicBezTo>
                  <a:cubicBezTo>
                    <a:pt x="953" y="73"/>
                    <a:pt x="966" y="73"/>
                    <a:pt x="980" y="74"/>
                  </a:cubicBezTo>
                  <a:lnTo>
                    <a:pt x="8123" y="280"/>
                  </a:lnTo>
                  <a:lnTo>
                    <a:pt x="8123" y="195"/>
                  </a:lnTo>
                  <a:lnTo>
                    <a:pt x="980" y="2"/>
                  </a:lnTo>
                  <a:cubicBezTo>
                    <a:pt x="966" y="1"/>
                    <a:pt x="953" y="1"/>
                    <a:pt x="940" y="1"/>
                  </a:cubicBezTo>
                  <a:close/>
                </a:path>
              </a:pathLst>
            </a:custGeom>
            <a:solidFill>
              <a:srgbClr val="1B20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2" name="Google Shape;4354;p80">
              <a:extLst>
                <a:ext uri="{FF2B5EF4-FFF2-40B4-BE49-F238E27FC236}">
                  <a16:creationId xmlns:a16="http://schemas.microsoft.com/office/drawing/2014/main" id="{B0BD99AA-E3F0-4453-93C6-697AC064F280}"/>
                </a:ext>
              </a:extLst>
            </p:cNvPr>
            <p:cNvSpPr/>
            <p:nvPr/>
          </p:nvSpPr>
          <p:spPr>
            <a:xfrm>
              <a:off x="4382925" y="3829625"/>
              <a:ext cx="264125" cy="45650"/>
            </a:xfrm>
            <a:custGeom>
              <a:avLst/>
              <a:gdLst/>
              <a:ahLst/>
              <a:cxnLst/>
              <a:rect l="l" t="t" r="r" b="b"/>
              <a:pathLst>
                <a:path w="10565" h="1826" extrusionOk="0">
                  <a:moveTo>
                    <a:pt x="85" y="1"/>
                  </a:moveTo>
                  <a:lnTo>
                    <a:pt x="0" y="13"/>
                  </a:lnTo>
                  <a:lnTo>
                    <a:pt x="145" y="750"/>
                  </a:lnTo>
                  <a:cubicBezTo>
                    <a:pt x="206" y="1173"/>
                    <a:pt x="569" y="1512"/>
                    <a:pt x="1004" y="1548"/>
                  </a:cubicBezTo>
                  <a:lnTo>
                    <a:pt x="10564" y="1826"/>
                  </a:lnTo>
                  <a:lnTo>
                    <a:pt x="10564" y="1741"/>
                  </a:lnTo>
                  <a:lnTo>
                    <a:pt x="1004" y="1475"/>
                  </a:lnTo>
                  <a:cubicBezTo>
                    <a:pt x="641" y="1463"/>
                    <a:pt x="291" y="1137"/>
                    <a:pt x="218" y="726"/>
                  </a:cubicBezTo>
                  <a:lnTo>
                    <a:pt x="85" y="1"/>
                  </a:lnTo>
                  <a:close/>
                </a:path>
              </a:pathLst>
            </a:custGeom>
            <a:solidFill>
              <a:srgbClr val="1B20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3" name="Google Shape;4355;p80">
              <a:extLst>
                <a:ext uri="{FF2B5EF4-FFF2-40B4-BE49-F238E27FC236}">
                  <a16:creationId xmlns:a16="http://schemas.microsoft.com/office/drawing/2014/main" id="{5F1D3C28-95F0-4447-9402-9FB94CCF39A5}"/>
                </a:ext>
              </a:extLst>
            </p:cNvPr>
            <p:cNvSpPr/>
            <p:nvPr/>
          </p:nvSpPr>
          <p:spPr>
            <a:xfrm>
              <a:off x="4274450" y="3817250"/>
              <a:ext cx="103350" cy="94625"/>
            </a:xfrm>
            <a:custGeom>
              <a:avLst/>
              <a:gdLst/>
              <a:ahLst/>
              <a:cxnLst/>
              <a:rect l="l" t="t" r="r" b="b"/>
              <a:pathLst>
                <a:path w="4134" h="3785" extrusionOk="0">
                  <a:moveTo>
                    <a:pt x="3626" y="0"/>
                  </a:moveTo>
                  <a:lnTo>
                    <a:pt x="3554" y="12"/>
                  </a:lnTo>
                  <a:lnTo>
                    <a:pt x="4013" y="2877"/>
                  </a:lnTo>
                  <a:cubicBezTo>
                    <a:pt x="4049" y="3082"/>
                    <a:pt x="4001" y="3300"/>
                    <a:pt x="3856" y="3457"/>
                  </a:cubicBezTo>
                  <a:cubicBezTo>
                    <a:pt x="3697" y="3627"/>
                    <a:pt x="3475" y="3712"/>
                    <a:pt x="3249" y="3712"/>
                  </a:cubicBezTo>
                  <a:cubicBezTo>
                    <a:pt x="3234" y="3712"/>
                    <a:pt x="3218" y="3712"/>
                    <a:pt x="3203" y="3711"/>
                  </a:cubicBezTo>
                  <a:lnTo>
                    <a:pt x="0" y="3626"/>
                  </a:lnTo>
                  <a:lnTo>
                    <a:pt x="0" y="3699"/>
                  </a:lnTo>
                  <a:lnTo>
                    <a:pt x="3203" y="3783"/>
                  </a:lnTo>
                  <a:lnTo>
                    <a:pt x="3240" y="3783"/>
                  </a:lnTo>
                  <a:cubicBezTo>
                    <a:pt x="3252" y="3784"/>
                    <a:pt x="3265" y="3784"/>
                    <a:pt x="3278" y="3784"/>
                  </a:cubicBezTo>
                  <a:cubicBezTo>
                    <a:pt x="3518" y="3784"/>
                    <a:pt x="3744" y="3677"/>
                    <a:pt x="3916" y="3505"/>
                  </a:cubicBezTo>
                  <a:cubicBezTo>
                    <a:pt x="4061" y="3324"/>
                    <a:pt x="4134" y="3094"/>
                    <a:pt x="4086" y="2865"/>
                  </a:cubicBezTo>
                  <a:lnTo>
                    <a:pt x="3626" y="0"/>
                  </a:lnTo>
                  <a:close/>
                </a:path>
              </a:pathLst>
            </a:custGeom>
            <a:solidFill>
              <a:srgbClr val="1B20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4" name="Google Shape;4356;p80">
              <a:extLst>
                <a:ext uri="{FF2B5EF4-FFF2-40B4-BE49-F238E27FC236}">
                  <a16:creationId xmlns:a16="http://schemas.microsoft.com/office/drawing/2014/main" id="{7B920674-55B2-4A1A-8D2C-404D163FFA39}"/>
                </a:ext>
              </a:extLst>
            </p:cNvPr>
            <p:cNvSpPr/>
            <p:nvPr/>
          </p:nvSpPr>
          <p:spPr>
            <a:xfrm>
              <a:off x="4201025" y="3721750"/>
              <a:ext cx="270750" cy="94000"/>
            </a:xfrm>
            <a:custGeom>
              <a:avLst/>
              <a:gdLst/>
              <a:ahLst/>
              <a:cxnLst/>
              <a:rect l="l" t="t" r="r" b="b"/>
              <a:pathLst>
                <a:path w="10830" h="3760" extrusionOk="0">
                  <a:moveTo>
                    <a:pt x="73" y="1"/>
                  </a:moveTo>
                  <a:lnTo>
                    <a:pt x="0" y="13"/>
                  </a:lnTo>
                  <a:lnTo>
                    <a:pt x="363" y="2213"/>
                  </a:lnTo>
                  <a:cubicBezTo>
                    <a:pt x="472" y="2902"/>
                    <a:pt x="1064" y="3482"/>
                    <a:pt x="1692" y="3494"/>
                  </a:cubicBezTo>
                  <a:lnTo>
                    <a:pt x="10830" y="3760"/>
                  </a:lnTo>
                  <a:lnTo>
                    <a:pt x="10830" y="3675"/>
                  </a:lnTo>
                  <a:lnTo>
                    <a:pt x="1692" y="3421"/>
                  </a:lnTo>
                  <a:cubicBezTo>
                    <a:pt x="1112" y="3409"/>
                    <a:pt x="544" y="2853"/>
                    <a:pt x="435" y="2200"/>
                  </a:cubicBezTo>
                  <a:lnTo>
                    <a:pt x="73" y="1"/>
                  </a:lnTo>
                  <a:close/>
                </a:path>
              </a:pathLst>
            </a:custGeom>
            <a:solidFill>
              <a:srgbClr val="1B20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5" name="Google Shape;4357;p80">
              <a:extLst>
                <a:ext uri="{FF2B5EF4-FFF2-40B4-BE49-F238E27FC236}">
                  <a16:creationId xmlns:a16="http://schemas.microsoft.com/office/drawing/2014/main" id="{103F7990-C1CF-4CF7-892E-3405E2D59532}"/>
                </a:ext>
              </a:extLst>
            </p:cNvPr>
            <p:cNvSpPr/>
            <p:nvPr/>
          </p:nvSpPr>
          <p:spPr>
            <a:xfrm>
              <a:off x="4631650" y="3853200"/>
              <a:ext cx="38925" cy="39000"/>
            </a:xfrm>
            <a:custGeom>
              <a:avLst/>
              <a:gdLst/>
              <a:ahLst/>
              <a:cxnLst/>
              <a:rect l="l" t="t" r="r" b="b"/>
              <a:pathLst>
                <a:path w="1557" h="1560" extrusionOk="0">
                  <a:moveTo>
                    <a:pt x="632" y="0"/>
                  </a:moveTo>
                  <a:cubicBezTo>
                    <a:pt x="256" y="0"/>
                    <a:pt x="0" y="334"/>
                    <a:pt x="84" y="750"/>
                  </a:cubicBezTo>
                  <a:cubicBezTo>
                    <a:pt x="156" y="1185"/>
                    <a:pt x="519" y="1536"/>
                    <a:pt x="905" y="1560"/>
                  </a:cubicBezTo>
                  <a:cubicBezTo>
                    <a:pt x="912" y="1560"/>
                    <a:pt x="919" y="1560"/>
                    <a:pt x="926" y="1560"/>
                  </a:cubicBezTo>
                  <a:cubicBezTo>
                    <a:pt x="1313" y="1560"/>
                    <a:pt x="1557" y="1226"/>
                    <a:pt x="1486" y="798"/>
                  </a:cubicBezTo>
                  <a:cubicBezTo>
                    <a:pt x="1413" y="375"/>
                    <a:pt x="1050" y="13"/>
                    <a:pt x="652" y="0"/>
                  </a:cubicBezTo>
                  <a:cubicBezTo>
                    <a:pt x="645" y="0"/>
                    <a:pt x="638" y="0"/>
                    <a:pt x="632" y="0"/>
                  </a:cubicBez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6" name="Google Shape;4358;p80">
              <a:extLst>
                <a:ext uri="{FF2B5EF4-FFF2-40B4-BE49-F238E27FC236}">
                  <a16:creationId xmlns:a16="http://schemas.microsoft.com/office/drawing/2014/main" id="{B06EE454-71B5-4CFC-A91B-3C6B1BC29F17}"/>
                </a:ext>
              </a:extLst>
            </p:cNvPr>
            <p:cNvSpPr/>
            <p:nvPr/>
          </p:nvSpPr>
          <p:spPr>
            <a:xfrm>
              <a:off x="4535850" y="3703625"/>
              <a:ext cx="49525" cy="50200"/>
            </a:xfrm>
            <a:custGeom>
              <a:avLst/>
              <a:gdLst/>
              <a:ahLst/>
              <a:cxnLst/>
              <a:rect l="l" t="t" r="r" b="b"/>
              <a:pathLst>
                <a:path w="1981" h="2008" extrusionOk="0">
                  <a:moveTo>
                    <a:pt x="813" y="0"/>
                  </a:moveTo>
                  <a:cubicBezTo>
                    <a:pt x="317" y="0"/>
                    <a:pt x="0" y="443"/>
                    <a:pt x="84" y="980"/>
                  </a:cubicBezTo>
                  <a:cubicBezTo>
                    <a:pt x="181" y="1536"/>
                    <a:pt x="652" y="1995"/>
                    <a:pt x="1160" y="2007"/>
                  </a:cubicBezTo>
                  <a:cubicBezTo>
                    <a:pt x="1166" y="2007"/>
                    <a:pt x="1173" y="2007"/>
                    <a:pt x="1180" y="2007"/>
                  </a:cubicBezTo>
                  <a:cubicBezTo>
                    <a:pt x="1664" y="2007"/>
                    <a:pt x="1980" y="1576"/>
                    <a:pt x="1897" y="1028"/>
                  </a:cubicBezTo>
                  <a:cubicBezTo>
                    <a:pt x="1812" y="484"/>
                    <a:pt x="1329" y="25"/>
                    <a:pt x="833" y="0"/>
                  </a:cubicBezTo>
                  <a:cubicBezTo>
                    <a:pt x="827" y="0"/>
                    <a:pt x="820" y="0"/>
                    <a:pt x="813" y="0"/>
                  </a:cubicBezTo>
                  <a:close/>
                </a:path>
              </a:pathLst>
            </a:custGeom>
            <a:solidFill>
              <a:srgbClr val="101C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7" name="Google Shape;4359;p80">
              <a:extLst>
                <a:ext uri="{FF2B5EF4-FFF2-40B4-BE49-F238E27FC236}">
                  <a16:creationId xmlns:a16="http://schemas.microsoft.com/office/drawing/2014/main" id="{54ADF5E4-449D-4C24-B295-DBD77164B25C}"/>
                </a:ext>
              </a:extLst>
            </p:cNvPr>
            <p:cNvSpPr/>
            <p:nvPr/>
          </p:nvSpPr>
          <p:spPr>
            <a:xfrm>
              <a:off x="4251800" y="3883100"/>
              <a:ext cx="47725" cy="48100"/>
            </a:xfrm>
            <a:custGeom>
              <a:avLst/>
              <a:gdLst/>
              <a:ahLst/>
              <a:cxnLst/>
              <a:rect l="l" t="t" r="r" b="b"/>
              <a:pathLst>
                <a:path w="1909" h="1924" extrusionOk="0">
                  <a:moveTo>
                    <a:pt x="777" y="1"/>
                  </a:moveTo>
                  <a:cubicBezTo>
                    <a:pt x="305" y="1"/>
                    <a:pt x="1" y="419"/>
                    <a:pt x="84" y="944"/>
                  </a:cubicBezTo>
                  <a:cubicBezTo>
                    <a:pt x="169" y="1476"/>
                    <a:pt x="628" y="1911"/>
                    <a:pt x="1112" y="1923"/>
                  </a:cubicBezTo>
                  <a:cubicBezTo>
                    <a:pt x="1119" y="1923"/>
                    <a:pt x="1125" y="1923"/>
                    <a:pt x="1132" y="1923"/>
                  </a:cubicBezTo>
                  <a:cubicBezTo>
                    <a:pt x="1604" y="1923"/>
                    <a:pt x="1908" y="1505"/>
                    <a:pt x="1825" y="992"/>
                  </a:cubicBezTo>
                  <a:cubicBezTo>
                    <a:pt x="1740" y="460"/>
                    <a:pt x="1281" y="13"/>
                    <a:pt x="797" y="1"/>
                  </a:cubicBezTo>
                  <a:cubicBezTo>
                    <a:pt x="791" y="1"/>
                    <a:pt x="784" y="1"/>
                    <a:pt x="777" y="1"/>
                  </a:cubicBezTo>
                  <a:close/>
                </a:path>
              </a:pathLst>
            </a:custGeom>
            <a:solidFill>
              <a:srgbClr val="0E1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8" name="Google Shape;4360;p80">
              <a:extLst>
                <a:ext uri="{FF2B5EF4-FFF2-40B4-BE49-F238E27FC236}">
                  <a16:creationId xmlns:a16="http://schemas.microsoft.com/office/drawing/2014/main" id="{D4A424C4-91F6-47A3-825E-38DB082F8267}"/>
                </a:ext>
              </a:extLst>
            </p:cNvPr>
            <p:cNvSpPr/>
            <p:nvPr/>
          </p:nvSpPr>
          <p:spPr>
            <a:xfrm>
              <a:off x="4452750" y="3788525"/>
              <a:ext cx="51025" cy="51400"/>
            </a:xfrm>
            <a:custGeom>
              <a:avLst/>
              <a:gdLst/>
              <a:ahLst/>
              <a:cxnLst/>
              <a:rect l="l" t="t" r="r" b="b"/>
              <a:pathLst>
                <a:path w="2041" h="2056" extrusionOk="0">
                  <a:moveTo>
                    <a:pt x="837" y="1"/>
                  </a:moveTo>
                  <a:cubicBezTo>
                    <a:pt x="329" y="1"/>
                    <a:pt x="1" y="432"/>
                    <a:pt x="96" y="1004"/>
                  </a:cubicBezTo>
                  <a:cubicBezTo>
                    <a:pt x="181" y="1572"/>
                    <a:pt x="688" y="2044"/>
                    <a:pt x="1196" y="2056"/>
                  </a:cubicBezTo>
                  <a:cubicBezTo>
                    <a:pt x="1203" y="2056"/>
                    <a:pt x="1209" y="2056"/>
                    <a:pt x="1216" y="2056"/>
                  </a:cubicBezTo>
                  <a:cubicBezTo>
                    <a:pt x="1701" y="2056"/>
                    <a:pt x="2041" y="1613"/>
                    <a:pt x="1945" y="1052"/>
                  </a:cubicBezTo>
                  <a:cubicBezTo>
                    <a:pt x="1849" y="484"/>
                    <a:pt x="1365" y="13"/>
                    <a:pt x="858" y="1"/>
                  </a:cubicBezTo>
                  <a:cubicBezTo>
                    <a:pt x="851" y="1"/>
                    <a:pt x="844" y="1"/>
                    <a:pt x="837" y="1"/>
                  </a:cubicBez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9" name="Google Shape;4361;p80">
              <a:extLst>
                <a:ext uri="{FF2B5EF4-FFF2-40B4-BE49-F238E27FC236}">
                  <a16:creationId xmlns:a16="http://schemas.microsoft.com/office/drawing/2014/main" id="{99DAAB18-B1E1-4016-B83D-E6FD640E3954}"/>
                </a:ext>
              </a:extLst>
            </p:cNvPr>
            <p:cNvSpPr/>
            <p:nvPr/>
          </p:nvSpPr>
          <p:spPr>
            <a:xfrm>
              <a:off x="4160225" y="3715875"/>
              <a:ext cx="51400" cy="49875"/>
            </a:xfrm>
            <a:custGeom>
              <a:avLst/>
              <a:gdLst/>
              <a:ahLst/>
              <a:cxnLst/>
              <a:rect l="l" t="t" r="r" b="b"/>
              <a:pathLst>
                <a:path w="2056" h="1995" extrusionOk="0">
                  <a:moveTo>
                    <a:pt x="844" y="0"/>
                  </a:moveTo>
                  <a:cubicBezTo>
                    <a:pt x="702" y="0"/>
                    <a:pt x="566" y="37"/>
                    <a:pt x="448" y="115"/>
                  </a:cubicBezTo>
                  <a:cubicBezTo>
                    <a:pt x="61" y="381"/>
                    <a:pt x="0" y="985"/>
                    <a:pt x="327" y="1469"/>
                  </a:cubicBezTo>
                  <a:cubicBezTo>
                    <a:pt x="545" y="1804"/>
                    <a:pt x="891" y="1994"/>
                    <a:pt x="1212" y="1994"/>
                  </a:cubicBezTo>
                  <a:cubicBezTo>
                    <a:pt x="1353" y="1994"/>
                    <a:pt x="1490" y="1957"/>
                    <a:pt x="1608" y="1880"/>
                  </a:cubicBezTo>
                  <a:cubicBezTo>
                    <a:pt x="2007" y="1626"/>
                    <a:pt x="2055" y="1021"/>
                    <a:pt x="1741" y="526"/>
                  </a:cubicBezTo>
                  <a:cubicBezTo>
                    <a:pt x="1514" y="190"/>
                    <a:pt x="1166" y="0"/>
                    <a:pt x="844" y="0"/>
                  </a:cubicBez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0" name="Google Shape;4362;p80">
              <a:extLst>
                <a:ext uri="{FF2B5EF4-FFF2-40B4-BE49-F238E27FC236}">
                  <a16:creationId xmlns:a16="http://schemas.microsoft.com/office/drawing/2014/main" id="{3BEC4BE3-79A5-4999-AFFA-9B8D81375068}"/>
                </a:ext>
              </a:extLst>
            </p:cNvPr>
            <p:cNvSpPr/>
            <p:nvPr/>
          </p:nvSpPr>
          <p:spPr>
            <a:xfrm>
              <a:off x="4328875" y="3772525"/>
              <a:ext cx="74250" cy="74975"/>
            </a:xfrm>
            <a:custGeom>
              <a:avLst/>
              <a:gdLst/>
              <a:ahLst/>
              <a:cxnLst/>
              <a:rect l="l" t="t" r="r" b="b"/>
              <a:pathLst>
                <a:path w="2970" h="2999" extrusionOk="0">
                  <a:moveTo>
                    <a:pt x="1223" y="0"/>
                  </a:moveTo>
                  <a:cubicBezTo>
                    <a:pt x="485" y="0"/>
                    <a:pt x="0" y="648"/>
                    <a:pt x="132" y="1463"/>
                  </a:cubicBezTo>
                  <a:cubicBezTo>
                    <a:pt x="265" y="2297"/>
                    <a:pt x="978" y="2974"/>
                    <a:pt x="1727" y="2998"/>
                  </a:cubicBezTo>
                  <a:cubicBezTo>
                    <a:pt x="1741" y="2998"/>
                    <a:pt x="1754" y="2998"/>
                    <a:pt x="1767" y="2998"/>
                  </a:cubicBezTo>
                  <a:cubicBezTo>
                    <a:pt x="2494" y="2998"/>
                    <a:pt x="2970" y="2354"/>
                    <a:pt x="2839" y="1535"/>
                  </a:cubicBezTo>
                  <a:cubicBezTo>
                    <a:pt x="2706" y="713"/>
                    <a:pt x="1993" y="24"/>
                    <a:pt x="1244" y="0"/>
                  </a:cubicBezTo>
                  <a:cubicBezTo>
                    <a:pt x="1237" y="0"/>
                    <a:pt x="1230" y="0"/>
                    <a:pt x="1223" y="0"/>
                  </a:cubicBez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1" name="Google Shape;4363;p80">
              <a:extLst>
                <a:ext uri="{FF2B5EF4-FFF2-40B4-BE49-F238E27FC236}">
                  <a16:creationId xmlns:a16="http://schemas.microsoft.com/office/drawing/2014/main" id="{05CC41CD-1133-41AE-A085-1B98554ECEB1}"/>
                </a:ext>
              </a:extLst>
            </p:cNvPr>
            <p:cNvSpPr/>
            <p:nvPr/>
          </p:nvSpPr>
          <p:spPr>
            <a:xfrm>
              <a:off x="3829050" y="4331300"/>
              <a:ext cx="126325" cy="238375"/>
            </a:xfrm>
            <a:custGeom>
              <a:avLst/>
              <a:gdLst/>
              <a:ahLst/>
              <a:cxnLst/>
              <a:rect l="l" t="t" r="r" b="b"/>
              <a:pathLst>
                <a:path w="5053" h="9535" extrusionOk="0">
                  <a:moveTo>
                    <a:pt x="2019" y="1"/>
                  </a:moveTo>
                  <a:cubicBezTo>
                    <a:pt x="1958" y="1"/>
                    <a:pt x="1898" y="4"/>
                    <a:pt x="1837" y="10"/>
                  </a:cubicBezTo>
                  <a:cubicBezTo>
                    <a:pt x="1717" y="34"/>
                    <a:pt x="1608" y="58"/>
                    <a:pt x="1499" y="107"/>
                  </a:cubicBezTo>
                  <a:lnTo>
                    <a:pt x="1632" y="1086"/>
                  </a:lnTo>
                  <a:cubicBezTo>
                    <a:pt x="1064" y="1255"/>
                    <a:pt x="641" y="1521"/>
                    <a:pt x="375" y="1896"/>
                  </a:cubicBezTo>
                  <a:cubicBezTo>
                    <a:pt x="97" y="2294"/>
                    <a:pt x="0" y="2778"/>
                    <a:pt x="85" y="3249"/>
                  </a:cubicBezTo>
                  <a:cubicBezTo>
                    <a:pt x="109" y="3479"/>
                    <a:pt x="182" y="3696"/>
                    <a:pt x="290" y="3914"/>
                  </a:cubicBezTo>
                  <a:cubicBezTo>
                    <a:pt x="375" y="4083"/>
                    <a:pt x="496" y="4240"/>
                    <a:pt x="641" y="4361"/>
                  </a:cubicBezTo>
                  <a:cubicBezTo>
                    <a:pt x="786" y="4482"/>
                    <a:pt x="955" y="4591"/>
                    <a:pt x="1136" y="4663"/>
                  </a:cubicBezTo>
                  <a:cubicBezTo>
                    <a:pt x="1330" y="4748"/>
                    <a:pt x="1535" y="4808"/>
                    <a:pt x="1741" y="4857"/>
                  </a:cubicBezTo>
                  <a:lnTo>
                    <a:pt x="2261" y="4990"/>
                  </a:lnTo>
                  <a:lnTo>
                    <a:pt x="2913" y="5171"/>
                  </a:lnTo>
                  <a:cubicBezTo>
                    <a:pt x="3082" y="5219"/>
                    <a:pt x="3240" y="5280"/>
                    <a:pt x="3385" y="5364"/>
                  </a:cubicBezTo>
                  <a:cubicBezTo>
                    <a:pt x="3505" y="5437"/>
                    <a:pt x="3614" y="5546"/>
                    <a:pt x="3687" y="5667"/>
                  </a:cubicBezTo>
                  <a:cubicBezTo>
                    <a:pt x="3771" y="5812"/>
                    <a:pt x="3820" y="5969"/>
                    <a:pt x="3832" y="6138"/>
                  </a:cubicBezTo>
                  <a:cubicBezTo>
                    <a:pt x="3904" y="6476"/>
                    <a:pt x="3796" y="6827"/>
                    <a:pt x="3566" y="7081"/>
                  </a:cubicBezTo>
                  <a:cubicBezTo>
                    <a:pt x="3324" y="7335"/>
                    <a:pt x="2925" y="7504"/>
                    <a:pt x="2369" y="7588"/>
                  </a:cubicBezTo>
                  <a:cubicBezTo>
                    <a:pt x="2160" y="7615"/>
                    <a:pt x="1945" y="7634"/>
                    <a:pt x="1728" y="7634"/>
                  </a:cubicBezTo>
                  <a:cubicBezTo>
                    <a:pt x="1644" y="7634"/>
                    <a:pt x="1559" y="7631"/>
                    <a:pt x="1475" y="7625"/>
                  </a:cubicBezTo>
                  <a:cubicBezTo>
                    <a:pt x="1221" y="7601"/>
                    <a:pt x="979" y="7564"/>
                    <a:pt x="738" y="7528"/>
                  </a:cubicBezTo>
                  <a:cubicBezTo>
                    <a:pt x="701" y="7673"/>
                    <a:pt x="677" y="7842"/>
                    <a:pt x="653" y="7987"/>
                  </a:cubicBezTo>
                  <a:cubicBezTo>
                    <a:pt x="629" y="8144"/>
                    <a:pt x="629" y="8302"/>
                    <a:pt x="629" y="8459"/>
                  </a:cubicBezTo>
                  <a:cubicBezTo>
                    <a:pt x="786" y="8483"/>
                    <a:pt x="931" y="8507"/>
                    <a:pt x="1064" y="8531"/>
                  </a:cubicBezTo>
                  <a:cubicBezTo>
                    <a:pt x="1209" y="8543"/>
                    <a:pt x="1354" y="8555"/>
                    <a:pt x="1499" y="8567"/>
                  </a:cubicBezTo>
                  <a:cubicBezTo>
                    <a:pt x="1668" y="8567"/>
                    <a:pt x="1825" y="8567"/>
                    <a:pt x="1983" y="8555"/>
                  </a:cubicBezTo>
                  <a:cubicBezTo>
                    <a:pt x="2152" y="8543"/>
                    <a:pt x="2345" y="8531"/>
                    <a:pt x="2551" y="8495"/>
                  </a:cubicBezTo>
                  <a:lnTo>
                    <a:pt x="2611" y="8495"/>
                  </a:lnTo>
                  <a:cubicBezTo>
                    <a:pt x="2635" y="8483"/>
                    <a:pt x="2671" y="8483"/>
                    <a:pt x="2696" y="8471"/>
                  </a:cubicBezTo>
                  <a:lnTo>
                    <a:pt x="2853" y="9534"/>
                  </a:lnTo>
                  <a:lnTo>
                    <a:pt x="3034" y="9534"/>
                  </a:lnTo>
                  <a:cubicBezTo>
                    <a:pt x="3095" y="9534"/>
                    <a:pt x="3155" y="9534"/>
                    <a:pt x="3215" y="9522"/>
                  </a:cubicBezTo>
                  <a:cubicBezTo>
                    <a:pt x="3336" y="9498"/>
                    <a:pt x="3445" y="9474"/>
                    <a:pt x="3554" y="9426"/>
                  </a:cubicBezTo>
                  <a:lnTo>
                    <a:pt x="3397" y="8265"/>
                  </a:lnTo>
                  <a:cubicBezTo>
                    <a:pt x="3904" y="8108"/>
                    <a:pt x="4352" y="7794"/>
                    <a:pt x="4678" y="7359"/>
                  </a:cubicBezTo>
                  <a:cubicBezTo>
                    <a:pt x="4956" y="6924"/>
                    <a:pt x="5053" y="6392"/>
                    <a:pt x="4968" y="5884"/>
                  </a:cubicBezTo>
                  <a:cubicBezTo>
                    <a:pt x="4932" y="5630"/>
                    <a:pt x="4859" y="5389"/>
                    <a:pt x="4738" y="5159"/>
                  </a:cubicBezTo>
                  <a:cubicBezTo>
                    <a:pt x="4642" y="4978"/>
                    <a:pt x="4509" y="4808"/>
                    <a:pt x="4339" y="4688"/>
                  </a:cubicBezTo>
                  <a:cubicBezTo>
                    <a:pt x="4170" y="4543"/>
                    <a:pt x="3989" y="4446"/>
                    <a:pt x="3783" y="4373"/>
                  </a:cubicBezTo>
                  <a:cubicBezTo>
                    <a:pt x="3554" y="4277"/>
                    <a:pt x="3312" y="4204"/>
                    <a:pt x="3082" y="4144"/>
                  </a:cubicBezTo>
                  <a:lnTo>
                    <a:pt x="2671" y="4047"/>
                  </a:lnTo>
                  <a:cubicBezTo>
                    <a:pt x="2454" y="3987"/>
                    <a:pt x="2248" y="3926"/>
                    <a:pt x="2079" y="3878"/>
                  </a:cubicBezTo>
                  <a:cubicBezTo>
                    <a:pt x="1910" y="3829"/>
                    <a:pt x="1753" y="3769"/>
                    <a:pt x="1608" y="3696"/>
                  </a:cubicBezTo>
                  <a:cubicBezTo>
                    <a:pt x="1487" y="3624"/>
                    <a:pt x="1378" y="3527"/>
                    <a:pt x="1294" y="3418"/>
                  </a:cubicBezTo>
                  <a:cubicBezTo>
                    <a:pt x="1221" y="3298"/>
                    <a:pt x="1161" y="3153"/>
                    <a:pt x="1149" y="3008"/>
                  </a:cubicBezTo>
                  <a:cubicBezTo>
                    <a:pt x="1088" y="2717"/>
                    <a:pt x="1173" y="2415"/>
                    <a:pt x="1390" y="2210"/>
                  </a:cubicBezTo>
                  <a:cubicBezTo>
                    <a:pt x="1656" y="1992"/>
                    <a:pt x="1983" y="1859"/>
                    <a:pt x="2333" y="1823"/>
                  </a:cubicBezTo>
                  <a:cubicBezTo>
                    <a:pt x="2533" y="1797"/>
                    <a:pt x="2734" y="1777"/>
                    <a:pt x="2934" y="1777"/>
                  </a:cubicBezTo>
                  <a:cubicBezTo>
                    <a:pt x="3012" y="1777"/>
                    <a:pt x="3089" y="1780"/>
                    <a:pt x="3167" y="1787"/>
                  </a:cubicBezTo>
                  <a:cubicBezTo>
                    <a:pt x="3385" y="1799"/>
                    <a:pt x="3602" y="1823"/>
                    <a:pt x="3820" y="1871"/>
                  </a:cubicBezTo>
                  <a:cubicBezTo>
                    <a:pt x="3892" y="1581"/>
                    <a:pt x="3929" y="1291"/>
                    <a:pt x="3916" y="1001"/>
                  </a:cubicBezTo>
                  <a:cubicBezTo>
                    <a:pt x="3675" y="953"/>
                    <a:pt x="3433" y="917"/>
                    <a:pt x="3191" y="917"/>
                  </a:cubicBezTo>
                  <a:cubicBezTo>
                    <a:pt x="3113" y="913"/>
                    <a:pt x="3037" y="912"/>
                    <a:pt x="2960" y="912"/>
                  </a:cubicBezTo>
                  <a:cubicBezTo>
                    <a:pt x="2752" y="912"/>
                    <a:pt x="2549" y="923"/>
                    <a:pt x="2345" y="941"/>
                  </a:cubicBezTo>
                  <a:lnTo>
                    <a:pt x="2200" y="10"/>
                  </a:lnTo>
                  <a:cubicBezTo>
                    <a:pt x="2140" y="4"/>
                    <a:pt x="2079" y="1"/>
                    <a:pt x="2019" y="1"/>
                  </a:cubicBezTo>
                  <a:close/>
                </a:path>
              </a:pathLst>
            </a:custGeom>
            <a:solidFill>
              <a:srgbClr val="0E1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2" name="Google Shape;4364;p80">
              <a:extLst>
                <a:ext uri="{FF2B5EF4-FFF2-40B4-BE49-F238E27FC236}">
                  <a16:creationId xmlns:a16="http://schemas.microsoft.com/office/drawing/2014/main" id="{C078B5EC-4335-4808-B583-E90B51876F47}"/>
                </a:ext>
              </a:extLst>
            </p:cNvPr>
            <p:cNvSpPr/>
            <p:nvPr/>
          </p:nvSpPr>
          <p:spPr>
            <a:xfrm>
              <a:off x="3968050" y="4264250"/>
              <a:ext cx="111825" cy="211075"/>
            </a:xfrm>
            <a:custGeom>
              <a:avLst/>
              <a:gdLst/>
              <a:ahLst/>
              <a:cxnLst/>
              <a:rect l="l" t="t" r="r" b="b"/>
              <a:pathLst>
                <a:path w="4473" h="8443" extrusionOk="0">
                  <a:moveTo>
                    <a:pt x="1811" y="1"/>
                  </a:moveTo>
                  <a:cubicBezTo>
                    <a:pt x="1747" y="1"/>
                    <a:pt x="1684" y="7"/>
                    <a:pt x="1620" y="21"/>
                  </a:cubicBezTo>
                  <a:cubicBezTo>
                    <a:pt x="1523" y="33"/>
                    <a:pt x="1414" y="57"/>
                    <a:pt x="1318" y="93"/>
                  </a:cubicBezTo>
                  <a:lnTo>
                    <a:pt x="1451" y="964"/>
                  </a:lnTo>
                  <a:cubicBezTo>
                    <a:pt x="1003" y="1072"/>
                    <a:pt x="605" y="1326"/>
                    <a:pt x="327" y="1689"/>
                  </a:cubicBezTo>
                  <a:cubicBezTo>
                    <a:pt x="97" y="2027"/>
                    <a:pt x="0" y="2450"/>
                    <a:pt x="73" y="2873"/>
                  </a:cubicBezTo>
                  <a:cubicBezTo>
                    <a:pt x="97" y="3079"/>
                    <a:pt x="157" y="3272"/>
                    <a:pt x="254" y="3453"/>
                  </a:cubicBezTo>
                  <a:cubicBezTo>
                    <a:pt x="327" y="3611"/>
                    <a:pt x="435" y="3744"/>
                    <a:pt x="568" y="3852"/>
                  </a:cubicBezTo>
                  <a:cubicBezTo>
                    <a:pt x="701" y="3961"/>
                    <a:pt x="846" y="4058"/>
                    <a:pt x="1003" y="4118"/>
                  </a:cubicBezTo>
                  <a:cubicBezTo>
                    <a:pt x="1173" y="4191"/>
                    <a:pt x="1354" y="4251"/>
                    <a:pt x="1535" y="4287"/>
                  </a:cubicBezTo>
                  <a:lnTo>
                    <a:pt x="1982" y="4408"/>
                  </a:lnTo>
                  <a:lnTo>
                    <a:pt x="2563" y="4565"/>
                  </a:lnTo>
                  <a:cubicBezTo>
                    <a:pt x="2708" y="4602"/>
                    <a:pt x="2853" y="4662"/>
                    <a:pt x="2986" y="4735"/>
                  </a:cubicBezTo>
                  <a:cubicBezTo>
                    <a:pt x="3094" y="4807"/>
                    <a:pt x="3179" y="4892"/>
                    <a:pt x="3252" y="5001"/>
                  </a:cubicBezTo>
                  <a:cubicBezTo>
                    <a:pt x="3324" y="5121"/>
                    <a:pt x="3372" y="5266"/>
                    <a:pt x="3385" y="5412"/>
                  </a:cubicBezTo>
                  <a:cubicBezTo>
                    <a:pt x="3445" y="5714"/>
                    <a:pt x="3360" y="6028"/>
                    <a:pt x="3143" y="6246"/>
                  </a:cubicBezTo>
                  <a:cubicBezTo>
                    <a:pt x="2925" y="6475"/>
                    <a:pt x="2575" y="6620"/>
                    <a:pt x="2091" y="6693"/>
                  </a:cubicBezTo>
                  <a:cubicBezTo>
                    <a:pt x="1914" y="6725"/>
                    <a:pt x="1737" y="6736"/>
                    <a:pt x="1559" y="6736"/>
                  </a:cubicBezTo>
                  <a:cubicBezTo>
                    <a:pt x="1471" y="6736"/>
                    <a:pt x="1382" y="6733"/>
                    <a:pt x="1294" y="6729"/>
                  </a:cubicBezTo>
                  <a:cubicBezTo>
                    <a:pt x="1076" y="6705"/>
                    <a:pt x="858" y="6681"/>
                    <a:pt x="641" y="6644"/>
                  </a:cubicBezTo>
                  <a:cubicBezTo>
                    <a:pt x="617" y="6777"/>
                    <a:pt x="592" y="6910"/>
                    <a:pt x="568" y="7055"/>
                  </a:cubicBezTo>
                  <a:cubicBezTo>
                    <a:pt x="556" y="7188"/>
                    <a:pt x="544" y="7321"/>
                    <a:pt x="556" y="7466"/>
                  </a:cubicBezTo>
                  <a:cubicBezTo>
                    <a:pt x="689" y="7490"/>
                    <a:pt x="810" y="7503"/>
                    <a:pt x="931" y="7527"/>
                  </a:cubicBezTo>
                  <a:cubicBezTo>
                    <a:pt x="1064" y="7551"/>
                    <a:pt x="1185" y="7563"/>
                    <a:pt x="1318" y="7563"/>
                  </a:cubicBezTo>
                  <a:cubicBezTo>
                    <a:pt x="1390" y="7569"/>
                    <a:pt x="1463" y="7572"/>
                    <a:pt x="1534" y="7572"/>
                  </a:cubicBezTo>
                  <a:cubicBezTo>
                    <a:pt x="1605" y="7572"/>
                    <a:pt x="1674" y="7569"/>
                    <a:pt x="1741" y="7563"/>
                  </a:cubicBezTo>
                  <a:cubicBezTo>
                    <a:pt x="1898" y="7551"/>
                    <a:pt x="2067" y="7539"/>
                    <a:pt x="2248" y="7515"/>
                  </a:cubicBezTo>
                  <a:lnTo>
                    <a:pt x="2297" y="7503"/>
                  </a:lnTo>
                  <a:cubicBezTo>
                    <a:pt x="2321" y="7490"/>
                    <a:pt x="2345" y="7490"/>
                    <a:pt x="2369" y="7478"/>
                  </a:cubicBezTo>
                  <a:lnTo>
                    <a:pt x="2526" y="8433"/>
                  </a:lnTo>
                  <a:cubicBezTo>
                    <a:pt x="2551" y="8439"/>
                    <a:pt x="2578" y="8442"/>
                    <a:pt x="2606" y="8442"/>
                  </a:cubicBezTo>
                  <a:cubicBezTo>
                    <a:pt x="2635" y="8442"/>
                    <a:pt x="2665" y="8439"/>
                    <a:pt x="2696" y="8433"/>
                  </a:cubicBezTo>
                  <a:cubicBezTo>
                    <a:pt x="2744" y="8433"/>
                    <a:pt x="2804" y="8433"/>
                    <a:pt x="2853" y="8421"/>
                  </a:cubicBezTo>
                  <a:cubicBezTo>
                    <a:pt x="2901" y="8421"/>
                    <a:pt x="2949" y="8409"/>
                    <a:pt x="3010" y="8397"/>
                  </a:cubicBezTo>
                  <a:cubicBezTo>
                    <a:pt x="3058" y="8385"/>
                    <a:pt x="3107" y="8361"/>
                    <a:pt x="3155" y="8349"/>
                  </a:cubicBezTo>
                  <a:lnTo>
                    <a:pt x="3010" y="7309"/>
                  </a:lnTo>
                  <a:cubicBezTo>
                    <a:pt x="3457" y="7176"/>
                    <a:pt x="3856" y="6898"/>
                    <a:pt x="4134" y="6511"/>
                  </a:cubicBezTo>
                  <a:cubicBezTo>
                    <a:pt x="4388" y="6125"/>
                    <a:pt x="4472" y="5653"/>
                    <a:pt x="4388" y="5206"/>
                  </a:cubicBezTo>
                  <a:cubicBezTo>
                    <a:pt x="4364" y="4976"/>
                    <a:pt x="4303" y="4759"/>
                    <a:pt x="4194" y="4565"/>
                  </a:cubicBezTo>
                  <a:cubicBezTo>
                    <a:pt x="4110" y="4408"/>
                    <a:pt x="3989" y="4263"/>
                    <a:pt x="3844" y="4142"/>
                  </a:cubicBezTo>
                  <a:cubicBezTo>
                    <a:pt x="3699" y="4022"/>
                    <a:pt x="3530" y="3925"/>
                    <a:pt x="3348" y="3864"/>
                  </a:cubicBezTo>
                  <a:cubicBezTo>
                    <a:pt x="3143" y="3792"/>
                    <a:pt x="2937" y="3719"/>
                    <a:pt x="2732" y="3671"/>
                  </a:cubicBezTo>
                  <a:lnTo>
                    <a:pt x="2369" y="3574"/>
                  </a:lnTo>
                  <a:cubicBezTo>
                    <a:pt x="2176" y="3526"/>
                    <a:pt x="1995" y="3478"/>
                    <a:pt x="1837" y="3429"/>
                  </a:cubicBezTo>
                  <a:cubicBezTo>
                    <a:pt x="1692" y="3393"/>
                    <a:pt x="1559" y="3333"/>
                    <a:pt x="1426" y="3272"/>
                  </a:cubicBezTo>
                  <a:cubicBezTo>
                    <a:pt x="1318" y="3212"/>
                    <a:pt x="1233" y="3127"/>
                    <a:pt x="1161" y="3018"/>
                  </a:cubicBezTo>
                  <a:cubicBezTo>
                    <a:pt x="1076" y="2910"/>
                    <a:pt x="1040" y="2789"/>
                    <a:pt x="1016" y="2668"/>
                  </a:cubicBezTo>
                  <a:cubicBezTo>
                    <a:pt x="967" y="2402"/>
                    <a:pt x="1040" y="2136"/>
                    <a:pt x="1233" y="1955"/>
                  </a:cubicBezTo>
                  <a:cubicBezTo>
                    <a:pt x="1463" y="1761"/>
                    <a:pt x="1765" y="1640"/>
                    <a:pt x="2067" y="1616"/>
                  </a:cubicBezTo>
                  <a:cubicBezTo>
                    <a:pt x="2248" y="1589"/>
                    <a:pt x="2436" y="1575"/>
                    <a:pt x="2621" y="1575"/>
                  </a:cubicBezTo>
                  <a:cubicBezTo>
                    <a:pt x="2683" y="1575"/>
                    <a:pt x="2744" y="1577"/>
                    <a:pt x="2804" y="1580"/>
                  </a:cubicBezTo>
                  <a:cubicBezTo>
                    <a:pt x="2998" y="1592"/>
                    <a:pt x="3191" y="1616"/>
                    <a:pt x="3385" y="1653"/>
                  </a:cubicBezTo>
                  <a:cubicBezTo>
                    <a:pt x="3445" y="1411"/>
                    <a:pt x="3481" y="1145"/>
                    <a:pt x="3469" y="891"/>
                  </a:cubicBezTo>
                  <a:cubicBezTo>
                    <a:pt x="3264" y="843"/>
                    <a:pt x="3046" y="819"/>
                    <a:pt x="2829" y="819"/>
                  </a:cubicBezTo>
                  <a:cubicBezTo>
                    <a:pt x="2761" y="815"/>
                    <a:pt x="2693" y="814"/>
                    <a:pt x="2625" y="814"/>
                  </a:cubicBezTo>
                  <a:cubicBezTo>
                    <a:pt x="2439" y="814"/>
                    <a:pt x="2253" y="825"/>
                    <a:pt x="2067" y="843"/>
                  </a:cubicBezTo>
                  <a:lnTo>
                    <a:pt x="1946" y="9"/>
                  </a:lnTo>
                  <a:cubicBezTo>
                    <a:pt x="1901" y="4"/>
                    <a:pt x="1856" y="1"/>
                    <a:pt x="1811" y="1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3" name="Google Shape;4365;p80">
              <a:extLst>
                <a:ext uri="{FF2B5EF4-FFF2-40B4-BE49-F238E27FC236}">
                  <a16:creationId xmlns:a16="http://schemas.microsoft.com/office/drawing/2014/main" id="{0C7C80B8-9A45-498F-9E54-20E49F722A3C}"/>
                </a:ext>
              </a:extLst>
            </p:cNvPr>
            <p:cNvSpPr/>
            <p:nvPr/>
          </p:nvSpPr>
          <p:spPr>
            <a:xfrm>
              <a:off x="3663150" y="3144600"/>
              <a:ext cx="248400" cy="248125"/>
            </a:xfrm>
            <a:custGeom>
              <a:avLst/>
              <a:gdLst/>
              <a:ahLst/>
              <a:cxnLst/>
              <a:rect l="l" t="t" r="r" b="b"/>
              <a:pathLst>
                <a:path w="9936" h="9925" extrusionOk="0">
                  <a:moveTo>
                    <a:pt x="4956" y="1594"/>
                  </a:moveTo>
                  <a:cubicBezTo>
                    <a:pt x="5000" y="1594"/>
                    <a:pt x="5044" y="1595"/>
                    <a:pt x="5089" y="1596"/>
                  </a:cubicBezTo>
                  <a:cubicBezTo>
                    <a:pt x="6938" y="1657"/>
                    <a:pt x="8401" y="3216"/>
                    <a:pt x="8328" y="5077"/>
                  </a:cubicBezTo>
                  <a:cubicBezTo>
                    <a:pt x="8265" y="7059"/>
                    <a:pt x="6637" y="8333"/>
                    <a:pt x="4951" y="8333"/>
                  </a:cubicBezTo>
                  <a:cubicBezTo>
                    <a:pt x="4086" y="8333"/>
                    <a:pt x="3207" y="7998"/>
                    <a:pt x="2515" y="7253"/>
                  </a:cubicBezTo>
                  <a:cubicBezTo>
                    <a:pt x="491" y="5098"/>
                    <a:pt x="2044" y="1594"/>
                    <a:pt x="4956" y="1594"/>
                  </a:cubicBezTo>
                  <a:close/>
                  <a:moveTo>
                    <a:pt x="4316" y="1"/>
                  </a:moveTo>
                  <a:lnTo>
                    <a:pt x="4316" y="1"/>
                  </a:lnTo>
                  <a:cubicBezTo>
                    <a:pt x="3989" y="37"/>
                    <a:pt x="3675" y="110"/>
                    <a:pt x="3373" y="218"/>
                  </a:cubicBezTo>
                  <a:cubicBezTo>
                    <a:pt x="3385" y="230"/>
                    <a:pt x="3409" y="267"/>
                    <a:pt x="3421" y="291"/>
                  </a:cubicBezTo>
                  <a:cubicBezTo>
                    <a:pt x="3639" y="690"/>
                    <a:pt x="3482" y="1185"/>
                    <a:pt x="3083" y="1403"/>
                  </a:cubicBezTo>
                  <a:cubicBezTo>
                    <a:pt x="2957" y="1470"/>
                    <a:pt x="2822" y="1501"/>
                    <a:pt x="2691" y="1501"/>
                  </a:cubicBezTo>
                  <a:cubicBezTo>
                    <a:pt x="2394" y="1501"/>
                    <a:pt x="2109" y="1341"/>
                    <a:pt x="1959" y="1064"/>
                  </a:cubicBezTo>
                  <a:cubicBezTo>
                    <a:pt x="1947" y="1040"/>
                    <a:pt x="1935" y="1004"/>
                    <a:pt x="1922" y="980"/>
                  </a:cubicBezTo>
                  <a:cubicBezTo>
                    <a:pt x="1669" y="1173"/>
                    <a:pt x="1427" y="1403"/>
                    <a:pt x="1221" y="1645"/>
                  </a:cubicBezTo>
                  <a:cubicBezTo>
                    <a:pt x="1246" y="1657"/>
                    <a:pt x="1282" y="1669"/>
                    <a:pt x="1306" y="1681"/>
                  </a:cubicBezTo>
                  <a:cubicBezTo>
                    <a:pt x="1693" y="1923"/>
                    <a:pt x="1814" y="2430"/>
                    <a:pt x="1572" y="2817"/>
                  </a:cubicBezTo>
                  <a:cubicBezTo>
                    <a:pt x="1415" y="3069"/>
                    <a:pt x="1145" y="3208"/>
                    <a:pt x="869" y="3208"/>
                  </a:cubicBezTo>
                  <a:cubicBezTo>
                    <a:pt x="721" y="3208"/>
                    <a:pt x="571" y="3167"/>
                    <a:pt x="436" y="3083"/>
                  </a:cubicBezTo>
                  <a:cubicBezTo>
                    <a:pt x="399" y="3071"/>
                    <a:pt x="375" y="3047"/>
                    <a:pt x="351" y="3022"/>
                  </a:cubicBezTo>
                  <a:cubicBezTo>
                    <a:pt x="230" y="3325"/>
                    <a:pt x="134" y="3639"/>
                    <a:pt x="61" y="3953"/>
                  </a:cubicBezTo>
                  <a:lnTo>
                    <a:pt x="170" y="3953"/>
                  </a:lnTo>
                  <a:cubicBezTo>
                    <a:pt x="629" y="3977"/>
                    <a:pt x="992" y="4352"/>
                    <a:pt x="968" y="4811"/>
                  </a:cubicBezTo>
                  <a:cubicBezTo>
                    <a:pt x="956" y="5263"/>
                    <a:pt x="582" y="5609"/>
                    <a:pt x="132" y="5609"/>
                  </a:cubicBezTo>
                  <a:cubicBezTo>
                    <a:pt x="125" y="5609"/>
                    <a:pt x="117" y="5609"/>
                    <a:pt x="109" y="5609"/>
                  </a:cubicBezTo>
                  <a:cubicBezTo>
                    <a:pt x="73" y="5609"/>
                    <a:pt x="37" y="5597"/>
                    <a:pt x="1" y="5597"/>
                  </a:cubicBezTo>
                  <a:cubicBezTo>
                    <a:pt x="49" y="5923"/>
                    <a:pt x="121" y="6238"/>
                    <a:pt x="218" y="6552"/>
                  </a:cubicBezTo>
                  <a:cubicBezTo>
                    <a:pt x="254" y="6528"/>
                    <a:pt x="291" y="6504"/>
                    <a:pt x="327" y="6491"/>
                  </a:cubicBezTo>
                  <a:cubicBezTo>
                    <a:pt x="449" y="6425"/>
                    <a:pt x="582" y="6393"/>
                    <a:pt x="713" y="6393"/>
                  </a:cubicBezTo>
                  <a:cubicBezTo>
                    <a:pt x="1009" y="6393"/>
                    <a:pt x="1297" y="6553"/>
                    <a:pt x="1439" y="6830"/>
                  </a:cubicBezTo>
                  <a:cubicBezTo>
                    <a:pt x="1657" y="7229"/>
                    <a:pt x="1499" y="7736"/>
                    <a:pt x="1101" y="7942"/>
                  </a:cubicBezTo>
                  <a:cubicBezTo>
                    <a:pt x="1064" y="7966"/>
                    <a:pt x="1028" y="7978"/>
                    <a:pt x="992" y="7990"/>
                  </a:cubicBezTo>
                  <a:cubicBezTo>
                    <a:pt x="1185" y="8256"/>
                    <a:pt x="1415" y="8498"/>
                    <a:pt x="1669" y="8715"/>
                  </a:cubicBezTo>
                  <a:cubicBezTo>
                    <a:pt x="1681" y="8679"/>
                    <a:pt x="1705" y="8643"/>
                    <a:pt x="1717" y="8607"/>
                  </a:cubicBezTo>
                  <a:cubicBezTo>
                    <a:pt x="1896" y="8321"/>
                    <a:pt x="2149" y="8203"/>
                    <a:pt x="2398" y="8203"/>
                  </a:cubicBezTo>
                  <a:cubicBezTo>
                    <a:pt x="2971" y="8203"/>
                    <a:pt x="3523" y="8828"/>
                    <a:pt x="3119" y="9477"/>
                  </a:cubicBezTo>
                  <a:cubicBezTo>
                    <a:pt x="3095" y="9513"/>
                    <a:pt x="3071" y="9549"/>
                    <a:pt x="3047" y="9586"/>
                  </a:cubicBezTo>
                  <a:cubicBezTo>
                    <a:pt x="3349" y="9707"/>
                    <a:pt x="3675" y="9803"/>
                    <a:pt x="4001" y="9864"/>
                  </a:cubicBezTo>
                  <a:cubicBezTo>
                    <a:pt x="3989" y="9827"/>
                    <a:pt x="3989" y="9779"/>
                    <a:pt x="4001" y="9731"/>
                  </a:cubicBezTo>
                  <a:cubicBezTo>
                    <a:pt x="4019" y="9196"/>
                    <a:pt x="4417" y="8935"/>
                    <a:pt x="4817" y="8935"/>
                  </a:cubicBezTo>
                  <a:cubicBezTo>
                    <a:pt x="5239" y="8935"/>
                    <a:pt x="5664" y="9226"/>
                    <a:pt x="5645" y="9791"/>
                  </a:cubicBezTo>
                  <a:cubicBezTo>
                    <a:pt x="5645" y="9839"/>
                    <a:pt x="5633" y="9876"/>
                    <a:pt x="5633" y="9924"/>
                  </a:cubicBezTo>
                  <a:cubicBezTo>
                    <a:pt x="5959" y="9876"/>
                    <a:pt x="6286" y="9803"/>
                    <a:pt x="6600" y="9694"/>
                  </a:cubicBezTo>
                  <a:cubicBezTo>
                    <a:pt x="6298" y="9308"/>
                    <a:pt x="6395" y="8752"/>
                    <a:pt x="6806" y="8486"/>
                  </a:cubicBezTo>
                  <a:cubicBezTo>
                    <a:pt x="6942" y="8401"/>
                    <a:pt x="7094" y="8361"/>
                    <a:pt x="7244" y="8361"/>
                  </a:cubicBezTo>
                  <a:cubicBezTo>
                    <a:pt x="7543" y="8361"/>
                    <a:pt x="7833" y="8522"/>
                    <a:pt x="7978" y="8812"/>
                  </a:cubicBezTo>
                  <a:cubicBezTo>
                    <a:pt x="8002" y="8848"/>
                    <a:pt x="8014" y="8885"/>
                    <a:pt x="8026" y="8921"/>
                  </a:cubicBezTo>
                  <a:cubicBezTo>
                    <a:pt x="8292" y="8715"/>
                    <a:pt x="8534" y="8486"/>
                    <a:pt x="8751" y="8244"/>
                  </a:cubicBezTo>
                  <a:cubicBezTo>
                    <a:pt x="8715" y="8220"/>
                    <a:pt x="8679" y="8208"/>
                    <a:pt x="8643" y="8184"/>
                  </a:cubicBezTo>
                  <a:cubicBezTo>
                    <a:pt x="7856" y="7700"/>
                    <a:pt x="8340" y="6644"/>
                    <a:pt x="9062" y="6644"/>
                  </a:cubicBezTo>
                  <a:cubicBezTo>
                    <a:pt x="9206" y="6644"/>
                    <a:pt x="9359" y="6685"/>
                    <a:pt x="9513" y="6782"/>
                  </a:cubicBezTo>
                  <a:cubicBezTo>
                    <a:pt x="9549" y="6806"/>
                    <a:pt x="9573" y="6830"/>
                    <a:pt x="9610" y="6854"/>
                  </a:cubicBezTo>
                  <a:cubicBezTo>
                    <a:pt x="9731" y="6552"/>
                    <a:pt x="9827" y="6238"/>
                    <a:pt x="9888" y="5911"/>
                  </a:cubicBezTo>
                  <a:lnTo>
                    <a:pt x="9767" y="5911"/>
                  </a:lnTo>
                  <a:cubicBezTo>
                    <a:pt x="8679" y="5875"/>
                    <a:pt x="8726" y="4255"/>
                    <a:pt x="9792" y="4255"/>
                  </a:cubicBezTo>
                  <a:cubicBezTo>
                    <a:pt x="9804" y="4255"/>
                    <a:pt x="9815" y="4255"/>
                    <a:pt x="9827" y="4255"/>
                  </a:cubicBezTo>
                  <a:cubicBezTo>
                    <a:pt x="9863" y="4255"/>
                    <a:pt x="9900" y="4267"/>
                    <a:pt x="9936" y="4280"/>
                  </a:cubicBezTo>
                  <a:cubicBezTo>
                    <a:pt x="9888" y="3953"/>
                    <a:pt x="9815" y="3627"/>
                    <a:pt x="9706" y="3325"/>
                  </a:cubicBezTo>
                  <a:cubicBezTo>
                    <a:pt x="9682" y="3349"/>
                    <a:pt x="9646" y="3361"/>
                    <a:pt x="9622" y="3385"/>
                  </a:cubicBezTo>
                  <a:cubicBezTo>
                    <a:pt x="9480" y="3459"/>
                    <a:pt x="9342" y="3491"/>
                    <a:pt x="9213" y="3491"/>
                  </a:cubicBezTo>
                  <a:cubicBezTo>
                    <a:pt x="8455" y="3491"/>
                    <a:pt x="8011" y="2367"/>
                    <a:pt x="8848" y="1923"/>
                  </a:cubicBezTo>
                  <a:cubicBezTo>
                    <a:pt x="8872" y="1910"/>
                    <a:pt x="8897" y="1898"/>
                    <a:pt x="8933" y="1886"/>
                  </a:cubicBezTo>
                  <a:cubicBezTo>
                    <a:pt x="8727" y="1633"/>
                    <a:pt x="8510" y="1391"/>
                    <a:pt x="8268" y="1185"/>
                  </a:cubicBezTo>
                  <a:cubicBezTo>
                    <a:pt x="8256" y="1209"/>
                    <a:pt x="8232" y="1246"/>
                    <a:pt x="8220" y="1270"/>
                  </a:cubicBezTo>
                  <a:cubicBezTo>
                    <a:pt x="8042" y="1534"/>
                    <a:pt x="7798" y="1644"/>
                    <a:pt x="7557" y="1644"/>
                  </a:cubicBezTo>
                  <a:cubicBezTo>
                    <a:pt x="6992" y="1644"/>
                    <a:pt x="6445" y="1040"/>
                    <a:pt x="6818" y="388"/>
                  </a:cubicBezTo>
                  <a:cubicBezTo>
                    <a:pt x="6842" y="363"/>
                    <a:pt x="6854" y="351"/>
                    <a:pt x="6878" y="327"/>
                  </a:cubicBezTo>
                  <a:cubicBezTo>
                    <a:pt x="6576" y="206"/>
                    <a:pt x="6262" y="110"/>
                    <a:pt x="5947" y="49"/>
                  </a:cubicBezTo>
                  <a:cubicBezTo>
                    <a:pt x="5947" y="73"/>
                    <a:pt x="5947" y="110"/>
                    <a:pt x="5947" y="134"/>
                  </a:cubicBezTo>
                  <a:cubicBezTo>
                    <a:pt x="5935" y="585"/>
                    <a:pt x="5561" y="932"/>
                    <a:pt x="5124" y="932"/>
                  </a:cubicBezTo>
                  <a:cubicBezTo>
                    <a:pt x="5116" y="932"/>
                    <a:pt x="5109" y="932"/>
                    <a:pt x="5101" y="931"/>
                  </a:cubicBezTo>
                  <a:cubicBezTo>
                    <a:pt x="4642" y="919"/>
                    <a:pt x="4279" y="533"/>
                    <a:pt x="4304" y="73"/>
                  </a:cubicBezTo>
                  <a:cubicBezTo>
                    <a:pt x="4304" y="49"/>
                    <a:pt x="4304" y="25"/>
                    <a:pt x="4316" y="1"/>
                  </a:cubicBez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4" name="Google Shape;4366;p80">
              <a:extLst>
                <a:ext uri="{FF2B5EF4-FFF2-40B4-BE49-F238E27FC236}">
                  <a16:creationId xmlns:a16="http://schemas.microsoft.com/office/drawing/2014/main" id="{CC6934DD-407F-4087-B91F-E9E91670763A}"/>
                </a:ext>
              </a:extLst>
            </p:cNvPr>
            <p:cNvSpPr/>
            <p:nvPr/>
          </p:nvSpPr>
          <p:spPr>
            <a:xfrm>
              <a:off x="3664250" y="3172800"/>
              <a:ext cx="227075" cy="191425"/>
            </a:xfrm>
            <a:custGeom>
              <a:avLst/>
              <a:gdLst/>
              <a:ahLst/>
              <a:cxnLst/>
              <a:rect l="l" t="t" r="r" b="b"/>
              <a:pathLst>
                <a:path w="9083" h="7657" extrusionOk="0">
                  <a:moveTo>
                    <a:pt x="4909" y="1252"/>
                  </a:moveTo>
                  <a:cubicBezTo>
                    <a:pt x="6049" y="1252"/>
                    <a:pt x="7175" y="1998"/>
                    <a:pt x="7438" y="3321"/>
                  </a:cubicBezTo>
                  <a:cubicBezTo>
                    <a:pt x="7716" y="4711"/>
                    <a:pt x="6822" y="6064"/>
                    <a:pt x="5432" y="6342"/>
                  </a:cubicBezTo>
                  <a:cubicBezTo>
                    <a:pt x="5248" y="6380"/>
                    <a:pt x="5068" y="6398"/>
                    <a:pt x="4893" y="6398"/>
                  </a:cubicBezTo>
                  <a:cubicBezTo>
                    <a:pt x="2930" y="6398"/>
                    <a:pt x="1620" y="4155"/>
                    <a:pt x="2785" y="2402"/>
                  </a:cubicBezTo>
                  <a:cubicBezTo>
                    <a:pt x="3307" y="1616"/>
                    <a:pt x="4112" y="1252"/>
                    <a:pt x="4909" y="1252"/>
                  </a:cubicBezTo>
                  <a:close/>
                  <a:moveTo>
                    <a:pt x="4899" y="0"/>
                  </a:moveTo>
                  <a:cubicBezTo>
                    <a:pt x="3710" y="0"/>
                    <a:pt x="2510" y="543"/>
                    <a:pt x="1733" y="1713"/>
                  </a:cubicBezTo>
                  <a:cubicBezTo>
                    <a:pt x="1" y="4312"/>
                    <a:pt x="1963" y="7656"/>
                    <a:pt x="4890" y="7656"/>
                  </a:cubicBezTo>
                  <a:cubicBezTo>
                    <a:pt x="5148" y="7656"/>
                    <a:pt x="5414" y="7630"/>
                    <a:pt x="5686" y="7575"/>
                  </a:cubicBezTo>
                  <a:cubicBezTo>
                    <a:pt x="7753" y="7152"/>
                    <a:pt x="9082" y="5134"/>
                    <a:pt x="8671" y="3067"/>
                  </a:cubicBezTo>
                  <a:cubicBezTo>
                    <a:pt x="8273" y="1105"/>
                    <a:pt x="6596" y="0"/>
                    <a:pt x="4899" y="0"/>
                  </a:cubicBez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5" name="Google Shape;4367;p80">
              <a:extLst>
                <a:ext uri="{FF2B5EF4-FFF2-40B4-BE49-F238E27FC236}">
                  <a16:creationId xmlns:a16="http://schemas.microsoft.com/office/drawing/2014/main" id="{4BB22253-8498-4285-955A-417BEDDC845B}"/>
                </a:ext>
              </a:extLst>
            </p:cNvPr>
            <p:cNvSpPr/>
            <p:nvPr/>
          </p:nvSpPr>
          <p:spPr>
            <a:xfrm>
              <a:off x="3864700" y="3052750"/>
              <a:ext cx="205500" cy="205500"/>
            </a:xfrm>
            <a:custGeom>
              <a:avLst/>
              <a:gdLst/>
              <a:ahLst/>
              <a:cxnLst/>
              <a:rect l="l" t="t" r="r" b="b"/>
              <a:pathLst>
                <a:path w="8220" h="8220" extrusionOk="0">
                  <a:moveTo>
                    <a:pt x="4103" y="1316"/>
                  </a:moveTo>
                  <a:cubicBezTo>
                    <a:pt x="4137" y="1316"/>
                    <a:pt x="4172" y="1317"/>
                    <a:pt x="4207" y="1318"/>
                  </a:cubicBezTo>
                  <a:cubicBezTo>
                    <a:pt x="5742" y="1378"/>
                    <a:pt x="6950" y="2672"/>
                    <a:pt x="6890" y="4219"/>
                  </a:cubicBezTo>
                  <a:lnTo>
                    <a:pt x="6890" y="4195"/>
                  </a:lnTo>
                  <a:cubicBezTo>
                    <a:pt x="6834" y="5833"/>
                    <a:pt x="5483" y="6885"/>
                    <a:pt x="4085" y="6885"/>
                  </a:cubicBezTo>
                  <a:cubicBezTo>
                    <a:pt x="3369" y="6885"/>
                    <a:pt x="2640" y="6609"/>
                    <a:pt x="2067" y="5995"/>
                  </a:cubicBezTo>
                  <a:cubicBezTo>
                    <a:pt x="399" y="4208"/>
                    <a:pt x="1691" y="1316"/>
                    <a:pt x="4103" y="1316"/>
                  </a:cubicBezTo>
                  <a:close/>
                  <a:moveTo>
                    <a:pt x="3566" y="0"/>
                  </a:moveTo>
                  <a:cubicBezTo>
                    <a:pt x="3300" y="37"/>
                    <a:pt x="3046" y="97"/>
                    <a:pt x="2793" y="182"/>
                  </a:cubicBezTo>
                  <a:cubicBezTo>
                    <a:pt x="2805" y="206"/>
                    <a:pt x="2817" y="218"/>
                    <a:pt x="2829" y="242"/>
                  </a:cubicBezTo>
                  <a:cubicBezTo>
                    <a:pt x="3107" y="781"/>
                    <a:pt x="2655" y="1243"/>
                    <a:pt x="2199" y="1243"/>
                  </a:cubicBezTo>
                  <a:cubicBezTo>
                    <a:pt x="1981" y="1243"/>
                    <a:pt x="1761" y="1137"/>
                    <a:pt x="1620" y="883"/>
                  </a:cubicBezTo>
                  <a:cubicBezTo>
                    <a:pt x="1608" y="871"/>
                    <a:pt x="1596" y="846"/>
                    <a:pt x="1596" y="822"/>
                  </a:cubicBezTo>
                  <a:cubicBezTo>
                    <a:pt x="1378" y="979"/>
                    <a:pt x="1185" y="1161"/>
                    <a:pt x="1004" y="1366"/>
                  </a:cubicBezTo>
                  <a:cubicBezTo>
                    <a:pt x="1028" y="1378"/>
                    <a:pt x="1052" y="1390"/>
                    <a:pt x="1076" y="1402"/>
                  </a:cubicBezTo>
                  <a:cubicBezTo>
                    <a:pt x="1721" y="1805"/>
                    <a:pt x="1325" y="2678"/>
                    <a:pt x="727" y="2678"/>
                  </a:cubicBezTo>
                  <a:cubicBezTo>
                    <a:pt x="608" y="2678"/>
                    <a:pt x="480" y="2643"/>
                    <a:pt x="351" y="2563"/>
                  </a:cubicBezTo>
                  <a:cubicBezTo>
                    <a:pt x="327" y="2539"/>
                    <a:pt x="315" y="2527"/>
                    <a:pt x="291" y="2514"/>
                  </a:cubicBezTo>
                  <a:cubicBezTo>
                    <a:pt x="182" y="2756"/>
                    <a:pt x="109" y="3022"/>
                    <a:pt x="49" y="3288"/>
                  </a:cubicBezTo>
                  <a:cubicBezTo>
                    <a:pt x="67" y="3282"/>
                    <a:pt x="82" y="3279"/>
                    <a:pt x="97" y="3279"/>
                  </a:cubicBezTo>
                  <a:cubicBezTo>
                    <a:pt x="112" y="3279"/>
                    <a:pt x="127" y="3282"/>
                    <a:pt x="146" y="3288"/>
                  </a:cubicBezTo>
                  <a:cubicBezTo>
                    <a:pt x="160" y="3287"/>
                    <a:pt x="173" y="3287"/>
                    <a:pt x="187" y="3287"/>
                  </a:cubicBezTo>
                  <a:cubicBezTo>
                    <a:pt x="567" y="3287"/>
                    <a:pt x="870" y="3604"/>
                    <a:pt x="859" y="3989"/>
                  </a:cubicBezTo>
                  <a:cubicBezTo>
                    <a:pt x="847" y="4360"/>
                    <a:pt x="544" y="4647"/>
                    <a:pt x="181" y="4647"/>
                  </a:cubicBezTo>
                  <a:cubicBezTo>
                    <a:pt x="153" y="4647"/>
                    <a:pt x="125" y="4645"/>
                    <a:pt x="97" y="4642"/>
                  </a:cubicBezTo>
                  <a:cubicBezTo>
                    <a:pt x="61" y="4642"/>
                    <a:pt x="37" y="4642"/>
                    <a:pt x="1" y="4630"/>
                  </a:cubicBezTo>
                  <a:lnTo>
                    <a:pt x="1" y="4630"/>
                  </a:lnTo>
                  <a:cubicBezTo>
                    <a:pt x="37" y="4896"/>
                    <a:pt x="97" y="5161"/>
                    <a:pt x="182" y="5427"/>
                  </a:cubicBezTo>
                  <a:cubicBezTo>
                    <a:pt x="206" y="5403"/>
                    <a:pt x="242" y="5391"/>
                    <a:pt x="266" y="5367"/>
                  </a:cubicBezTo>
                  <a:cubicBezTo>
                    <a:pt x="384" y="5305"/>
                    <a:pt x="498" y="5278"/>
                    <a:pt x="605" y="5278"/>
                  </a:cubicBezTo>
                  <a:cubicBezTo>
                    <a:pt x="1232" y="5278"/>
                    <a:pt x="1599" y="6214"/>
                    <a:pt x="907" y="6576"/>
                  </a:cubicBezTo>
                  <a:cubicBezTo>
                    <a:pt x="883" y="6600"/>
                    <a:pt x="847" y="6612"/>
                    <a:pt x="810" y="6624"/>
                  </a:cubicBezTo>
                  <a:cubicBezTo>
                    <a:pt x="980" y="6842"/>
                    <a:pt x="1173" y="7035"/>
                    <a:pt x="1378" y="7228"/>
                  </a:cubicBezTo>
                  <a:cubicBezTo>
                    <a:pt x="1391" y="7192"/>
                    <a:pt x="1403" y="7156"/>
                    <a:pt x="1427" y="7132"/>
                  </a:cubicBezTo>
                  <a:cubicBezTo>
                    <a:pt x="1574" y="6896"/>
                    <a:pt x="1784" y="6798"/>
                    <a:pt x="1992" y="6798"/>
                  </a:cubicBezTo>
                  <a:cubicBezTo>
                    <a:pt x="2465" y="6798"/>
                    <a:pt x="2923" y="7307"/>
                    <a:pt x="2587" y="7845"/>
                  </a:cubicBezTo>
                  <a:cubicBezTo>
                    <a:pt x="2563" y="7881"/>
                    <a:pt x="2539" y="7905"/>
                    <a:pt x="2515" y="7941"/>
                  </a:cubicBezTo>
                  <a:cubicBezTo>
                    <a:pt x="2768" y="8038"/>
                    <a:pt x="3034" y="8123"/>
                    <a:pt x="3312" y="8171"/>
                  </a:cubicBezTo>
                  <a:cubicBezTo>
                    <a:pt x="3252" y="7772"/>
                    <a:pt x="3554" y="7422"/>
                    <a:pt x="3953" y="7410"/>
                  </a:cubicBezTo>
                  <a:cubicBezTo>
                    <a:pt x="3967" y="7409"/>
                    <a:pt x="3981" y="7408"/>
                    <a:pt x="3994" y="7408"/>
                  </a:cubicBezTo>
                  <a:cubicBezTo>
                    <a:pt x="4374" y="7408"/>
                    <a:pt x="4678" y="7726"/>
                    <a:pt x="4666" y="8111"/>
                  </a:cubicBezTo>
                  <a:cubicBezTo>
                    <a:pt x="4666" y="8147"/>
                    <a:pt x="4654" y="8183"/>
                    <a:pt x="4654" y="8219"/>
                  </a:cubicBezTo>
                  <a:cubicBezTo>
                    <a:pt x="4920" y="8183"/>
                    <a:pt x="5198" y="8123"/>
                    <a:pt x="5452" y="8026"/>
                  </a:cubicBezTo>
                  <a:cubicBezTo>
                    <a:pt x="5428" y="8002"/>
                    <a:pt x="5415" y="7966"/>
                    <a:pt x="5391" y="7929"/>
                  </a:cubicBezTo>
                  <a:cubicBezTo>
                    <a:pt x="5106" y="7392"/>
                    <a:pt x="5561" y="6926"/>
                    <a:pt x="6018" y="6926"/>
                  </a:cubicBezTo>
                  <a:cubicBezTo>
                    <a:pt x="6240" y="6926"/>
                    <a:pt x="6462" y="7036"/>
                    <a:pt x="6600" y="7301"/>
                  </a:cubicBezTo>
                  <a:cubicBezTo>
                    <a:pt x="6612" y="7325"/>
                    <a:pt x="6636" y="7361"/>
                    <a:pt x="6636" y="7398"/>
                  </a:cubicBezTo>
                  <a:cubicBezTo>
                    <a:pt x="6866" y="7228"/>
                    <a:pt x="7059" y="7035"/>
                    <a:pt x="7241" y="6829"/>
                  </a:cubicBezTo>
                  <a:cubicBezTo>
                    <a:pt x="7216" y="6817"/>
                    <a:pt x="7180" y="6793"/>
                    <a:pt x="7144" y="6781"/>
                  </a:cubicBezTo>
                  <a:cubicBezTo>
                    <a:pt x="6518" y="6377"/>
                    <a:pt x="6912" y="5509"/>
                    <a:pt x="7503" y="5509"/>
                  </a:cubicBezTo>
                  <a:cubicBezTo>
                    <a:pt x="7620" y="5509"/>
                    <a:pt x="7744" y="5543"/>
                    <a:pt x="7869" y="5621"/>
                  </a:cubicBezTo>
                  <a:cubicBezTo>
                    <a:pt x="7905" y="5645"/>
                    <a:pt x="7929" y="5657"/>
                    <a:pt x="7954" y="5681"/>
                  </a:cubicBezTo>
                  <a:cubicBezTo>
                    <a:pt x="8050" y="5427"/>
                    <a:pt x="8135" y="5161"/>
                    <a:pt x="8183" y="4896"/>
                  </a:cubicBezTo>
                  <a:lnTo>
                    <a:pt x="8087" y="4896"/>
                  </a:lnTo>
                  <a:cubicBezTo>
                    <a:pt x="7253" y="4799"/>
                    <a:pt x="7301" y="3578"/>
                    <a:pt x="8135" y="3542"/>
                  </a:cubicBezTo>
                  <a:cubicBezTo>
                    <a:pt x="8159" y="3542"/>
                    <a:pt x="8195" y="3542"/>
                    <a:pt x="8220" y="3554"/>
                  </a:cubicBezTo>
                  <a:cubicBezTo>
                    <a:pt x="8183" y="3288"/>
                    <a:pt x="8123" y="3022"/>
                    <a:pt x="8038" y="2768"/>
                  </a:cubicBezTo>
                  <a:cubicBezTo>
                    <a:pt x="8014" y="2780"/>
                    <a:pt x="7990" y="2792"/>
                    <a:pt x="7966" y="2817"/>
                  </a:cubicBezTo>
                  <a:cubicBezTo>
                    <a:pt x="7848" y="2878"/>
                    <a:pt x="7734" y="2905"/>
                    <a:pt x="7627" y="2905"/>
                  </a:cubicBezTo>
                  <a:cubicBezTo>
                    <a:pt x="7000" y="2905"/>
                    <a:pt x="6633" y="1970"/>
                    <a:pt x="7325" y="1608"/>
                  </a:cubicBezTo>
                  <a:cubicBezTo>
                    <a:pt x="7349" y="1596"/>
                    <a:pt x="7361" y="1584"/>
                    <a:pt x="7386" y="1572"/>
                  </a:cubicBezTo>
                  <a:cubicBezTo>
                    <a:pt x="7228" y="1366"/>
                    <a:pt x="7047" y="1173"/>
                    <a:pt x="6842" y="991"/>
                  </a:cubicBezTo>
                  <a:cubicBezTo>
                    <a:pt x="6830" y="1016"/>
                    <a:pt x="6818" y="1040"/>
                    <a:pt x="6805" y="1064"/>
                  </a:cubicBezTo>
                  <a:cubicBezTo>
                    <a:pt x="6659" y="1298"/>
                    <a:pt x="6451" y="1395"/>
                    <a:pt x="6246" y="1395"/>
                  </a:cubicBezTo>
                  <a:cubicBezTo>
                    <a:pt x="5771" y="1395"/>
                    <a:pt x="5308" y="879"/>
                    <a:pt x="5645" y="339"/>
                  </a:cubicBezTo>
                  <a:cubicBezTo>
                    <a:pt x="5657" y="315"/>
                    <a:pt x="5681" y="303"/>
                    <a:pt x="5693" y="278"/>
                  </a:cubicBezTo>
                  <a:cubicBezTo>
                    <a:pt x="5440" y="182"/>
                    <a:pt x="5186" y="97"/>
                    <a:pt x="4920" y="49"/>
                  </a:cubicBezTo>
                  <a:cubicBezTo>
                    <a:pt x="4920" y="73"/>
                    <a:pt x="4920" y="97"/>
                    <a:pt x="4920" y="121"/>
                  </a:cubicBezTo>
                  <a:cubicBezTo>
                    <a:pt x="4867" y="522"/>
                    <a:pt x="4553" y="718"/>
                    <a:pt x="4239" y="718"/>
                  </a:cubicBezTo>
                  <a:cubicBezTo>
                    <a:pt x="3909" y="718"/>
                    <a:pt x="3579" y="501"/>
                    <a:pt x="3554" y="73"/>
                  </a:cubicBezTo>
                  <a:cubicBezTo>
                    <a:pt x="3554" y="49"/>
                    <a:pt x="3566" y="25"/>
                    <a:pt x="3566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6" name="Google Shape;4368;p80">
              <a:extLst>
                <a:ext uri="{FF2B5EF4-FFF2-40B4-BE49-F238E27FC236}">
                  <a16:creationId xmlns:a16="http://schemas.microsoft.com/office/drawing/2014/main" id="{49398BEF-0B97-416E-9BE0-C2C760079151}"/>
                </a:ext>
              </a:extLst>
            </p:cNvPr>
            <p:cNvSpPr/>
            <p:nvPr/>
          </p:nvSpPr>
          <p:spPr>
            <a:xfrm>
              <a:off x="3865775" y="3076275"/>
              <a:ext cx="187500" cy="158300"/>
            </a:xfrm>
            <a:custGeom>
              <a:avLst/>
              <a:gdLst/>
              <a:ahLst/>
              <a:cxnLst/>
              <a:rect l="l" t="t" r="r" b="b"/>
              <a:pathLst>
                <a:path w="7500" h="6332" extrusionOk="0">
                  <a:moveTo>
                    <a:pt x="4056" y="1039"/>
                  </a:moveTo>
                  <a:cubicBezTo>
                    <a:pt x="4998" y="1039"/>
                    <a:pt x="5926" y="1653"/>
                    <a:pt x="6146" y="2746"/>
                  </a:cubicBezTo>
                  <a:cubicBezTo>
                    <a:pt x="6376" y="3894"/>
                    <a:pt x="5638" y="5018"/>
                    <a:pt x="4478" y="5248"/>
                  </a:cubicBezTo>
                  <a:cubicBezTo>
                    <a:pt x="4328" y="5278"/>
                    <a:pt x="4181" y="5293"/>
                    <a:pt x="4038" y="5293"/>
                  </a:cubicBezTo>
                  <a:cubicBezTo>
                    <a:pt x="2419" y="5293"/>
                    <a:pt x="1324" y="3440"/>
                    <a:pt x="2290" y="1996"/>
                  </a:cubicBezTo>
                  <a:cubicBezTo>
                    <a:pt x="2724" y="1343"/>
                    <a:pt x="3393" y="1039"/>
                    <a:pt x="4056" y="1039"/>
                  </a:cubicBezTo>
                  <a:close/>
                  <a:moveTo>
                    <a:pt x="4045" y="1"/>
                  </a:moveTo>
                  <a:cubicBezTo>
                    <a:pt x="3061" y="1"/>
                    <a:pt x="2070" y="450"/>
                    <a:pt x="1432" y="1416"/>
                  </a:cubicBezTo>
                  <a:cubicBezTo>
                    <a:pt x="1" y="3569"/>
                    <a:pt x="1615" y="6332"/>
                    <a:pt x="4020" y="6332"/>
                  </a:cubicBezTo>
                  <a:cubicBezTo>
                    <a:pt x="4236" y="6332"/>
                    <a:pt x="4457" y="6310"/>
                    <a:pt x="4683" y="6263"/>
                  </a:cubicBezTo>
                  <a:cubicBezTo>
                    <a:pt x="6400" y="5913"/>
                    <a:pt x="7500" y="4257"/>
                    <a:pt x="7161" y="2540"/>
                  </a:cubicBezTo>
                  <a:cubicBezTo>
                    <a:pt x="6834" y="914"/>
                    <a:pt x="5447" y="1"/>
                    <a:pt x="4045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7" name="Google Shape;4369;p80">
              <a:extLst>
                <a:ext uri="{FF2B5EF4-FFF2-40B4-BE49-F238E27FC236}">
                  <a16:creationId xmlns:a16="http://schemas.microsoft.com/office/drawing/2014/main" id="{EF05D1EF-C195-447F-8337-C47A560A1BBB}"/>
                </a:ext>
              </a:extLst>
            </p:cNvPr>
            <p:cNvSpPr/>
            <p:nvPr/>
          </p:nvSpPr>
          <p:spPr>
            <a:xfrm>
              <a:off x="4898725" y="3826300"/>
              <a:ext cx="155650" cy="155650"/>
            </a:xfrm>
            <a:custGeom>
              <a:avLst/>
              <a:gdLst/>
              <a:ahLst/>
              <a:cxnLst/>
              <a:rect l="l" t="t" r="r" b="b"/>
              <a:pathLst>
                <a:path w="6226" h="6226" extrusionOk="0">
                  <a:moveTo>
                    <a:pt x="3103" y="1002"/>
                  </a:moveTo>
                  <a:cubicBezTo>
                    <a:pt x="3132" y="1002"/>
                    <a:pt x="3162" y="1003"/>
                    <a:pt x="3192" y="1004"/>
                  </a:cubicBezTo>
                  <a:cubicBezTo>
                    <a:pt x="4352" y="1052"/>
                    <a:pt x="5258" y="2019"/>
                    <a:pt x="5222" y="3192"/>
                  </a:cubicBezTo>
                  <a:cubicBezTo>
                    <a:pt x="5182" y="4438"/>
                    <a:pt x="4161" y="5240"/>
                    <a:pt x="3099" y="5240"/>
                  </a:cubicBezTo>
                  <a:cubicBezTo>
                    <a:pt x="2554" y="5240"/>
                    <a:pt x="1999" y="5029"/>
                    <a:pt x="1560" y="4557"/>
                  </a:cubicBezTo>
                  <a:cubicBezTo>
                    <a:pt x="299" y="3201"/>
                    <a:pt x="1274" y="1002"/>
                    <a:pt x="3103" y="1002"/>
                  </a:cubicBezTo>
                  <a:close/>
                  <a:moveTo>
                    <a:pt x="2696" y="1"/>
                  </a:moveTo>
                  <a:cubicBezTo>
                    <a:pt x="2491" y="37"/>
                    <a:pt x="2297" y="73"/>
                    <a:pt x="2104" y="146"/>
                  </a:cubicBezTo>
                  <a:cubicBezTo>
                    <a:pt x="2116" y="158"/>
                    <a:pt x="2128" y="170"/>
                    <a:pt x="2140" y="194"/>
                  </a:cubicBezTo>
                  <a:cubicBezTo>
                    <a:pt x="2423" y="615"/>
                    <a:pt x="2045" y="1004"/>
                    <a:pt x="1681" y="1004"/>
                  </a:cubicBezTo>
                  <a:cubicBezTo>
                    <a:pt x="1501" y="1004"/>
                    <a:pt x="1325" y="909"/>
                    <a:pt x="1234" y="678"/>
                  </a:cubicBezTo>
                  <a:cubicBezTo>
                    <a:pt x="1221" y="653"/>
                    <a:pt x="1209" y="641"/>
                    <a:pt x="1209" y="629"/>
                  </a:cubicBezTo>
                  <a:cubicBezTo>
                    <a:pt x="1040" y="750"/>
                    <a:pt x="895" y="883"/>
                    <a:pt x="762" y="1040"/>
                  </a:cubicBezTo>
                  <a:cubicBezTo>
                    <a:pt x="774" y="1052"/>
                    <a:pt x="798" y="1052"/>
                    <a:pt x="810" y="1064"/>
                  </a:cubicBezTo>
                  <a:cubicBezTo>
                    <a:pt x="1340" y="1354"/>
                    <a:pt x="1027" y="2049"/>
                    <a:pt x="568" y="2049"/>
                  </a:cubicBezTo>
                  <a:cubicBezTo>
                    <a:pt x="472" y="2049"/>
                    <a:pt x="369" y="2018"/>
                    <a:pt x="267" y="1947"/>
                  </a:cubicBezTo>
                  <a:cubicBezTo>
                    <a:pt x="254" y="1935"/>
                    <a:pt x="230" y="1923"/>
                    <a:pt x="218" y="1910"/>
                  </a:cubicBezTo>
                  <a:cubicBezTo>
                    <a:pt x="146" y="2092"/>
                    <a:pt x="85" y="2285"/>
                    <a:pt x="37" y="2491"/>
                  </a:cubicBezTo>
                  <a:lnTo>
                    <a:pt x="109" y="2491"/>
                  </a:lnTo>
                  <a:cubicBezTo>
                    <a:pt x="774" y="2539"/>
                    <a:pt x="738" y="3518"/>
                    <a:pt x="73" y="3530"/>
                  </a:cubicBezTo>
                  <a:cubicBezTo>
                    <a:pt x="49" y="3518"/>
                    <a:pt x="25" y="3518"/>
                    <a:pt x="1" y="3518"/>
                  </a:cubicBezTo>
                  <a:cubicBezTo>
                    <a:pt x="25" y="3724"/>
                    <a:pt x="73" y="3917"/>
                    <a:pt x="134" y="4122"/>
                  </a:cubicBezTo>
                  <a:cubicBezTo>
                    <a:pt x="158" y="4098"/>
                    <a:pt x="182" y="4086"/>
                    <a:pt x="206" y="4074"/>
                  </a:cubicBezTo>
                  <a:cubicBezTo>
                    <a:pt x="293" y="4029"/>
                    <a:pt x="378" y="4009"/>
                    <a:pt x="457" y="4009"/>
                  </a:cubicBezTo>
                  <a:cubicBezTo>
                    <a:pt x="927" y="4009"/>
                    <a:pt x="1207" y="4713"/>
                    <a:pt x="690" y="4993"/>
                  </a:cubicBezTo>
                  <a:cubicBezTo>
                    <a:pt x="665" y="5005"/>
                    <a:pt x="641" y="5017"/>
                    <a:pt x="617" y="5017"/>
                  </a:cubicBezTo>
                  <a:cubicBezTo>
                    <a:pt x="738" y="5186"/>
                    <a:pt x="883" y="5331"/>
                    <a:pt x="1040" y="5476"/>
                  </a:cubicBezTo>
                  <a:cubicBezTo>
                    <a:pt x="1052" y="5452"/>
                    <a:pt x="1064" y="5428"/>
                    <a:pt x="1076" y="5404"/>
                  </a:cubicBezTo>
                  <a:cubicBezTo>
                    <a:pt x="1184" y="5207"/>
                    <a:pt x="1347" y="5126"/>
                    <a:pt x="1510" y="5126"/>
                  </a:cubicBezTo>
                  <a:cubicBezTo>
                    <a:pt x="1878" y="5126"/>
                    <a:pt x="2244" y="5537"/>
                    <a:pt x="1959" y="5947"/>
                  </a:cubicBezTo>
                  <a:cubicBezTo>
                    <a:pt x="1947" y="5972"/>
                    <a:pt x="1922" y="5996"/>
                    <a:pt x="1910" y="6008"/>
                  </a:cubicBezTo>
                  <a:cubicBezTo>
                    <a:pt x="2104" y="6093"/>
                    <a:pt x="2297" y="6153"/>
                    <a:pt x="2515" y="6189"/>
                  </a:cubicBezTo>
                  <a:cubicBezTo>
                    <a:pt x="2503" y="6165"/>
                    <a:pt x="2503" y="6141"/>
                    <a:pt x="2515" y="6105"/>
                  </a:cubicBezTo>
                  <a:cubicBezTo>
                    <a:pt x="2509" y="5757"/>
                    <a:pt x="2767" y="5588"/>
                    <a:pt x="3026" y="5588"/>
                  </a:cubicBezTo>
                  <a:cubicBezTo>
                    <a:pt x="3299" y="5588"/>
                    <a:pt x="3573" y="5775"/>
                    <a:pt x="3542" y="6141"/>
                  </a:cubicBezTo>
                  <a:cubicBezTo>
                    <a:pt x="3542" y="6177"/>
                    <a:pt x="3542" y="6201"/>
                    <a:pt x="3530" y="6225"/>
                  </a:cubicBezTo>
                  <a:cubicBezTo>
                    <a:pt x="3735" y="6201"/>
                    <a:pt x="3941" y="6153"/>
                    <a:pt x="4134" y="6080"/>
                  </a:cubicBezTo>
                  <a:cubicBezTo>
                    <a:pt x="4122" y="6056"/>
                    <a:pt x="4110" y="6032"/>
                    <a:pt x="4086" y="6008"/>
                  </a:cubicBezTo>
                  <a:cubicBezTo>
                    <a:pt x="3929" y="5618"/>
                    <a:pt x="4254" y="5297"/>
                    <a:pt x="4583" y="5297"/>
                  </a:cubicBezTo>
                  <a:cubicBezTo>
                    <a:pt x="4734" y="5297"/>
                    <a:pt x="4886" y="5365"/>
                    <a:pt x="4993" y="5524"/>
                  </a:cubicBezTo>
                  <a:cubicBezTo>
                    <a:pt x="5005" y="5549"/>
                    <a:pt x="5017" y="5573"/>
                    <a:pt x="5029" y="5597"/>
                  </a:cubicBezTo>
                  <a:cubicBezTo>
                    <a:pt x="5198" y="5476"/>
                    <a:pt x="5343" y="5331"/>
                    <a:pt x="5476" y="5174"/>
                  </a:cubicBezTo>
                  <a:cubicBezTo>
                    <a:pt x="5452" y="5162"/>
                    <a:pt x="5428" y="5150"/>
                    <a:pt x="5403" y="5138"/>
                  </a:cubicBezTo>
                  <a:cubicBezTo>
                    <a:pt x="4954" y="4821"/>
                    <a:pt x="5247" y="4185"/>
                    <a:pt x="5698" y="4185"/>
                  </a:cubicBezTo>
                  <a:cubicBezTo>
                    <a:pt x="5781" y="4185"/>
                    <a:pt x="5870" y="4207"/>
                    <a:pt x="5959" y="4255"/>
                  </a:cubicBezTo>
                  <a:cubicBezTo>
                    <a:pt x="5984" y="4279"/>
                    <a:pt x="5996" y="4292"/>
                    <a:pt x="6020" y="4304"/>
                  </a:cubicBezTo>
                  <a:cubicBezTo>
                    <a:pt x="6092" y="4110"/>
                    <a:pt x="6153" y="3917"/>
                    <a:pt x="6189" y="3711"/>
                  </a:cubicBezTo>
                  <a:lnTo>
                    <a:pt x="6117" y="3711"/>
                  </a:lnTo>
                  <a:cubicBezTo>
                    <a:pt x="5423" y="3711"/>
                    <a:pt x="5438" y="2682"/>
                    <a:pt x="6097" y="2682"/>
                  </a:cubicBezTo>
                  <a:cubicBezTo>
                    <a:pt x="6115" y="2682"/>
                    <a:pt x="6134" y="2682"/>
                    <a:pt x="6153" y="2684"/>
                  </a:cubicBezTo>
                  <a:lnTo>
                    <a:pt x="6225" y="2684"/>
                  </a:lnTo>
                  <a:cubicBezTo>
                    <a:pt x="6189" y="2479"/>
                    <a:pt x="6141" y="2285"/>
                    <a:pt x="6080" y="2092"/>
                  </a:cubicBezTo>
                  <a:cubicBezTo>
                    <a:pt x="6056" y="2104"/>
                    <a:pt x="6044" y="2116"/>
                    <a:pt x="6020" y="2128"/>
                  </a:cubicBezTo>
                  <a:cubicBezTo>
                    <a:pt x="5915" y="2199"/>
                    <a:pt x="5812" y="2229"/>
                    <a:pt x="5717" y="2229"/>
                  </a:cubicBezTo>
                  <a:cubicBezTo>
                    <a:pt x="5241" y="2229"/>
                    <a:pt x="4952" y="1473"/>
                    <a:pt x="5536" y="1222"/>
                  </a:cubicBezTo>
                  <a:cubicBezTo>
                    <a:pt x="5549" y="1209"/>
                    <a:pt x="5573" y="1209"/>
                    <a:pt x="5585" y="1197"/>
                  </a:cubicBezTo>
                  <a:cubicBezTo>
                    <a:pt x="5464" y="1040"/>
                    <a:pt x="5319" y="895"/>
                    <a:pt x="5174" y="762"/>
                  </a:cubicBezTo>
                  <a:cubicBezTo>
                    <a:pt x="5162" y="774"/>
                    <a:pt x="5150" y="798"/>
                    <a:pt x="5138" y="811"/>
                  </a:cubicBezTo>
                  <a:cubicBezTo>
                    <a:pt x="5026" y="969"/>
                    <a:pt x="4876" y="1035"/>
                    <a:pt x="4729" y="1035"/>
                  </a:cubicBezTo>
                  <a:cubicBezTo>
                    <a:pt x="4381" y="1035"/>
                    <a:pt x="4047" y="666"/>
                    <a:pt x="4267" y="267"/>
                  </a:cubicBezTo>
                  <a:cubicBezTo>
                    <a:pt x="4279" y="242"/>
                    <a:pt x="4291" y="230"/>
                    <a:pt x="4304" y="218"/>
                  </a:cubicBezTo>
                  <a:cubicBezTo>
                    <a:pt x="4110" y="146"/>
                    <a:pt x="3917" y="85"/>
                    <a:pt x="3723" y="49"/>
                  </a:cubicBezTo>
                  <a:cubicBezTo>
                    <a:pt x="3723" y="61"/>
                    <a:pt x="3723" y="73"/>
                    <a:pt x="3723" y="97"/>
                  </a:cubicBezTo>
                  <a:cubicBezTo>
                    <a:pt x="3700" y="421"/>
                    <a:pt x="3456" y="578"/>
                    <a:pt x="3212" y="578"/>
                  </a:cubicBezTo>
                  <a:cubicBezTo>
                    <a:pt x="2954" y="578"/>
                    <a:pt x="2696" y="403"/>
                    <a:pt x="2696" y="61"/>
                  </a:cubicBezTo>
                  <a:cubicBezTo>
                    <a:pt x="2696" y="37"/>
                    <a:pt x="2696" y="25"/>
                    <a:pt x="2696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8" name="Google Shape;4370;p80">
              <a:extLst>
                <a:ext uri="{FF2B5EF4-FFF2-40B4-BE49-F238E27FC236}">
                  <a16:creationId xmlns:a16="http://schemas.microsoft.com/office/drawing/2014/main" id="{AFE20D0F-D778-4FA4-B213-6FB201AA7C3D}"/>
                </a:ext>
              </a:extLst>
            </p:cNvPr>
            <p:cNvSpPr/>
            <p:nvPr/>
          </p:nvSpPr>
          <p:spPr>
            <a:xfrm>
              <a:off x="4899600" y="3844200"/>
              <a:ext cx="142375" cy="119975"/>
            </a:xfrm>
            <a:custGeom>
              <a:avLst/>
              <a:gdLst/>
              <a:ahLst/>
              <a:cxnLst/>
              <a:rect l="l" t="t" r="r" b="b"/>
              <a:pathLst>
                <a:path w="5695" h="4799" extrusionOk="0">
                  <a:moveTo>
                    <a:pt x="3062" y="788"/>
                  </a:moveTo>
                  <a:cubicBezTo>
                    <a:pt x="3778" y="788"/>
                    <a:pt x="4485" y="1256"/>
                    <a:pt x="4655" y="2089"/>
                  </a:cubicBezTo>
                  <a:cubicBezTo>
                    <a:pt x="4837" y="2959"/>
                    <a:pt x="4269" y="3805"/>
                    <a:pt x="3398" y="3987"/>
                  </a:cubicBezTo>
                  <a:cubicBezTo>
                    <a:pt x="3287" y="4009"/>
                    <a:pt x="3178" y="4019"/>
                    <a:pt x="3072" y="4019"/>
                  </a:cubicBezTo>
                  <a:cubicBezTo>
                    <a:pt x="1841" y="4019"/>
                    <a:pt x="1007" y="2610"/>
                    <a:pt x="1730" y="1509"/>
                  </a:cubicBezTo>
                  <a:cubicBezTo>
                    <a:pt x="2058" y="1017"/>
                    <a:pt x="2562" y="788"/>
                    <a:pt x="3062" y="788"/>
                  </a:cubicBezTo>
                  <a:close/>
                  <a:moveTo>
                    <a:pt x="3067" y="1"/>
                  </a:moveTo>
                  <a:cubicBezTo>
                    <a:pt x="2320" y="1"/>
                    <a:pt x="1566" y="341"/>
                    <a:pt x="1078" y="1074"/>
                  </a:cubicBezTo>
                  <a:cubicBezTo>
                    <a:pt x="0" y="2706"/>
                    <a:pt x="1230" y="4799"/>
                    <a:pt x="3059" y="4799"/>
                  </a:cubicBezTo>
                  <a:cubicBezTo>
                    <a:pt x="3220" y="4799"/>
                    <a:pt x="3386" y="4782"/>
                    <a:pt x="3555" y="4748"/>
                  </a:cubicBezTo>
                  <a:cubicBezTo>
                    <a:pt x="4849" y="4482"/>
                    <a:pt x="5695" y="3225"/>
                    <a:pt x="5429" y="1920"/>
                  </a:cubicBezTo>
                  <a:cubicBezTo>
                    <a:pt x="5180" y="691"/>
                    <a:pt x="4131" y="1"/>
                    <a:pt x="3067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9" name="Google Shape;4371;p80">
              <a:extLst>
                <a:ext uri="{FF2B5EF4-FFF2-40B4-BE49-F238E27FC236}">
                  <a16:creationId xmlns:a16="http://schemas.microsoft.com/office/drawing/2014/main" id="{55F0ADD3-ABA3-4DDF-B4A6-1F70ED3A8651}"/>
                </a:ext>
              </a:extLst>
            </p:cNvPr>
            <p:cNvSpPr/>
            <p:nvPr/>
          </p:nvSpPr>
          <p:spPr>
            <a:xfrm>
              <a:off x="4227900" y="2987175"/>
              <a:ext cx="176200" cy="176200"/>
            </a:xfrm>
            <a:custGeom>
              <a:avLst/>
              <a:gdLst/>
              <a:ahLst/>
              <a:cxnLst/>
              <a:rect l="l" t="t" r="r" b="b"/>
              <a:pathLst>
                <a:path w="7048" h="7048" extrusionOk="0">
                  <a:moveTo>
                    <a:pt x="3530" y="1"/>
                  </a:moveTo>
                  <a:cubicBezTo>
                    <a:pt x="1584" y="1"/>
                    <a:pt x="1" y="1584"/>
                    <a:pt x="1" y="3530"/>
                  </a:cubicBezTo>
                  <a:cubicBezTo>
                    <a:pt x="1" y="5464"/>
                    <a:pt x="1584" y="7047"/>
                    <a:pt x="3530" y="7047"/>
                  </a:cubicBezTo>
                  <a:cubicBezTo>
                    <a:pt x="5476" y="7047"/>
                    <a:pt x="7048" y="5464"/>
                    <a:pt x="7048" y="3530"/>
                  </a:cubicBezTo>
                  <a:cubicBezTo>
                    <a:pt x="7048" y="1584"/>
                    <a:pt x="5476" y="1"/>
                    <a:pt x="3530" y="1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00" name="Google Shape;4372;p80">
              <a:extLst>
                <a:ext uri="{FF2B5EF4-FFF2-40B4-BE49-F238E27FC236}">
                  <a16:creationId xmlns:a16="http://schemas.microsoft.com/office/drawing/2014/main" id="{AE0E3219-9540-4265-887F-CDC389958949}"/>
                </a:ext>
              </a:extLst>
            </p:cNvPr>
            <p:cNvSpPr/>
            <p:nvPr/>
          </p:nvSpPr>
          <p:spPr>
            <a:xfrm>
              <a:off x="4292875" y="3025550"/>
              <a:ext cx="46550" cy="46875"/>
            </a:xfrm>
            <a:custGeom>
              <a:avLst/>
              <a:gdLst/>
              <a:ahLst/>
              <a:cxnLst/>
              <a:rect l="l" t="t" r="r" b="b"/>
              <a:pathLst>
                <a:path w="1862" h="1875" extrusionOk="0">
                  <a:moveTo>
                    <a:pt x="931" y="1"/>
                  </a:moveTo>
                  <a:cubicBezTo>
                    <a:pt x="412" y="1"/>
                    <a:pt x="1" y="424"/>
                    <a:pt x="1" y="931"/>
                  </a:cubicBezTo>
                  <a:cubicBezTo>
                    <a:pt x="1" y="1451"/>
                    <a:pt x="412" y="1874"/>
                    <a:pt x="931" y="1874"/>
                  </a:cubicBezTo>
                  <a:cubicBezTo>
                    <a:pt x="1439" y="1874"/>
                    <a:pt x="1862" y="1451"/>
                    <a:pt x="1862" y="931"/>
                  </a:cubicBezTo>
                  <a:cubicBezTo>
                    <a:pt x="1862" y="424"/>
                    <a:pt x="1439" y="1"/>
                    <a:pt x="9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01" name="Google Shape;4373;p80">
              <a:extLst>
                <a:ext uri="{FF2B5EF4-FFF2-40B4-BE49-F238E27FC236}">
                  <a16:creationId xmlns:a16="http://schemas.microsoft.com/office/drawing/2014/main" id="{018306F2-1B77-47D8-9B5F-1F26CF68B967}"/>
                </a:ext>
              </a:extLst>
            </p:cNvPr>
            <p:cNvSpPr/>
            <p:nvPr/>
          </p:nvSpPr>
          <p:spPr>
            <a:xfrm>
              <a:off x="4268400" y="3077300"/>
              <a:ext cx="95200" cy="37425"/>
            </a:xfrm>
            <a:custGeom>
              <a:avLst/>
              <a:gdLst/>
              <a:ahLst/>
              <a:cxnLst/>
              <a:rect l="l" t="t" r="r" b="b"/>
              <a:pathLst>
                <a:path w="3808" h="1497" extrusionOk="0">
                  <a:moveTo>
                    <a:pt x="1904" y="0"/>
                  </a:moveTo>
                  <a:cubicBezTo>
                    <a:pt x="1076" y="0"/>
                    <a:pt x="248" y="499"/>
                    <a:pt x="1" y="1496"/>
                  </a:cubicBezTo>
                  <a:lnTo>
                    <a:pt x="3808" y="1496"/>
                  </a:lnTo>
                  <a:cubicBezTo>
                    <a:pt x="3560" y="499"/>
                    <a:pt x="2732" y="0"/>
                    <a:pt x="19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02" name="Google Shape;4374;p80">
              <a:extLst>
                <a:ext uri="{FF2B5EF4-FFF2-40B4-BE49-F238E27FC236}">
                  <a16:creationId xmlns:a16="http://schemas.microsoft.com/office/drawing/2014/main" id="{BEA720AA-CD3A-4A0F-8BE7-B1326CA1E0B6}"/>
                </a:ext>
              </a:extLst>
            </p:cNvPr>
            <p:cNvSpPr/>
            <p:nvPr/>
          </p:nvSpPr>
          <p:spPr>
            <a:xfrm>
              <a:off x="4040250" y="3329325"/>
              <a:ext cx="194925" cy="176025"/>
            </a:xfrm>
            <a:custGeom>
              <a:avLst/>
              <a:gdLst/>
              <a:ahLst/>
              <a:cxnLst/>
              <a:rect l="l" t="t" r="r" b="b"/>
              <a:pathLst>
                <a:path w="7797" h="7041" extrusionOk="0">
                  <a:moveTo>
                    <a:pt x="3903" y="1"/>
                  </a:moveTo>
                  <a:cubicBezTo>
                    <a:pt x="2962" y="1"/>
                    <a:pt x="2024" y="377"/>
                    <a:pt x="1331" y="1121"/>
                  </a:cubicBezTo>
                  <a:cubicBezTo>
                    <a:pt x="1" y="2535"/>
                    <a:pt x="74" y="4771"/>
                    <a:pt x="1500" y="6089"/>
                  </a:cubicBezTo>
                  <a:cubicBezTo>
                    <a:pt x="2177" y="6726"/>
                    <a:pt x="3043" y="7041"/>
                    <a:pt x="3907" y="7041"/>
                  </a:cubicBezTo>
                  <a:cubicBezTo>
                    <a:pt x="4846" y="7041"/>
                    <a:pt x="5781" y="6668"/>
                    <a:pt x="6467" y="5932"/>
                  </a:cubicBezTo>
                  <a:cubicBezTo>
                    <a:pt x="7797" y="4505"/>
                    <a:pt x="7724" y="2281"/>
                    <a:pt x="6310" y="952"/>
                  </a:cubicBezTo>
                  <a:cubicBezTo>
                    <a:pt x="5628" y="316"/>
                    <a:pt x="4764" y="1"/>
                    <a:pt x="3903" y="1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03" name="Google Shape;4375;p80">
              <a:extLst>
                <a:ext uri="{FF2B5EF4-FFF2-40B4-BE49-F238E27FC236}">
                  <a16:creationId xmlns:a16="http://schemas.microsoft.com/office/drawing/2014/main" id="{A096B38E-CE94-4FF7-96C7-E4DCFEAFE298}"/>
                </a:ext>
              </a:extLst>
            </p:cNvPr>
            <p:cNvSpPr/>
            <p:nvPr/>
          </p:nvSpPr>
          <p:spPr>
            <a:xfrm>
              <a:off x="4105525" y="3367600"/>
              <a:ext cx="55050" cy="46825"/>
            </a:xfrm>
            <a:custGeom>
              <a:avLst/>
              <a:gdLst/>
              <a:ahLst/>
              <a:cxnLst/>
              <a:rect l="l" t="t" r="r" b="b"/>
              <a:pathLst>
                <a:path w="2202" h="1873" extrusionOk="0">
                  <a:moveTo>
                    <a:pt x="1232" y="1"/>
                  </a:moveTo>
                  <a:cubicBezTo>
                    <a:pt x="1225" y="1"/>
                    <a:pt x="1217" y="1"/>
                    <a:pt x="1209" y="1"/>
                  </a:cubicBezTo>
                  <a:cubicBezTo>
                    <a:pt x="388" y="37"/>
                    <a:pt x="1" y="1052"/>
                    <a:pt x="617" y="1621"/>
                  </a:cubicBezTo>
                  <a:cubicBezTo>
                    <a:pt x="802" y="1795"/>
                    <a:pt x="1024" y="1872"/>
                    <a:pt x="1241" y="1872"/>
                  </a:cubicBezTo>
                  <a:cubicBezTo>
                    <a:pt x="1732" y="1872"/>
                    <a:pt x="2202" y="1474"/>
                    <a:pt x="2176" y="895"/>
                  </a:cubicBezTo>
                  <a:cubicBezTo>
                    <a:pt x="2153" y="395"/>
                    <a:pt x="1742" y="1"/>
                    <a:pt x="12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04" name="Google Shape;4376;p80">
              <a:extLst>
                <a:ext uri="{FF2B5EF4-FFF2-40B4-BE49-F238E27FC236}">
                  <a16:creationId xmlns:a16="http://schemas.microsoft.com/office/drawing/2014/main" id="{CD7B8456-6913-48D1-84CF-6368752C5A29}"/>
                </a:ext>
              </a:extLst>
            </p:cNvPr>
            <p:cNvSpPr/>
            <p:nvPr/>
          </p:nvSpPr>
          <p:spPr>
            <a:xfrm>
              <a:off x="4091625" y="3419400"/>
              <a:ext cx="95225" cy="39200"/>
            </a:xfrm>
            <a:custGeom>
              <a:avLst/>
              <a:gdLst/>
              <a:ahLst/>
              <a:cxnLst/>
              <a:rect l="l" t="t" r="r" b="b"/>
              <a:pathLst>
                <a:path w="3809" h="1568" extrusionOk="0">
                  <a:moveTo>
                    <a:pt x="1929" y="0"/>
                  </a:moveTo>
                  <a:cubicBezTo>
                    <a:pt x="1071" y="0"/>
                    <a:pt x="213" y="530"/>
                    <a:pt x="1" y="1567"/>
                  </a:cubicBezTo>
                  <a:lnTo>
                    <a:pt x="3808" y="1410"/>
                  </a:lnTo>
                  <a:cubicBezTo>
                    <a:pt x="3534" y="464"/>
                    <a:pt x="2731" y="0"/>
                    <a:pt x="19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05" name="Google Shape;4377;p80">
              <a:extLst>
                <a:ext uri="{FF2B5EF4-FFF2-40B4-BE49-F238E27FC236}">
                  <a16:creationId xmlns:a16="http://schemas.microsoft.com/office/drawing/2014/main" id="{658F95B6-EAD5-4A9D-B262-D396B69E0217}"/>
                </a:ext>
              </a:extLst>
            </p:cNvPr>
            <p:cNvSpPr/>
            <p:nvPr/>
          </p:nvSpPr>
          <p:spPr>
            <a:xfrm>
              <a:off x="3609675" y="3553600"/>
              <a:ext cx="205200" cy="53800"/>
            </a:xfrm>
            <a:custGeom>
              <a:avLst/>
              <a:gdLst/>
              <a:ahLst/>
              <a:cxnLst/>
              <a:rect l="l" t="t" r="r" b="b"/>
              <a:pathLst>
                <a:path w="8208" h="2152" extrusionOk="0">
                  <a:moveTo>
                    <a:pt x="399" y="0"/>
                  </a:moveTo>
                  <a:cubicBezTo>
                    <a:pt x="240" y="0"/>
                    <a:pt x="93" y="125"/>
                    <a:pt x="61" y="296"/>
                  </a:cubicBezTo>
                  <a:lnTo>
                    <a:pt x="24" y="478"/>
                  </a:lnTo>
                  <a:cubicBezTo>
                    <a:pt x="0" y="671"/>
                    <a:pt x="121" y="852"/>
                    <a:pt x="315" y="889"/>
                  </a:cubicBezTo>
                  <a:lnTo>
                    <a:pt x="7736" y="2146"/>
                  </a:lnTo>
                  <a:cubicBezTo>
                    <a:pt x="7757" y="2150"/>
                    <a:pt x="7779" y="2152"/>
                    <a:pt x="7800" y="2152"/>
                  </a:cubicBezTo>
                  <a:cubicBezTo>
                    <a:pt x="7968" y="2152"/>
                    <a:pt x="8115" y="2028"/>
                    <a:pt x="8147" y="1856"/>
                  </a:cubicBezTo>
                  <a:lnTo>
                    <a:pt x="8183" y="1674"/>
                  </a:lnTo>
                  <a:cubicBezTo>
                    <a:pt x="8207" y="1481"/>
                    <a:pt x="8086" y="1300"/>
                    <a:pt x="7893" y="1263"/>
                  </a:cubicBezTo>
                  <a:lnTo>
                    <a:pt x="460" y="6"/>
                  </a:lnTo>
                  <a:cubicBezTo>
                    <a:pt x="439" y="2"/>
                    <a:pt x="419" y="0"/>
                    <a:pt x="399" y="0"/>
                  </a:cubicBez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06" name="Google Shape;4378;p80">
              <a:extLst>
                <a:ext uri="{FF2B5EF4-FFF2-40B4-BE49-F238E27FC236}">
                  <a16:creationId xmlns:a16="http://schemas.microsoft.com/office/drawing/2014/main" id="{75A80E17-C487-4454-B25C-1B569C103112}"/>
                </a:ext>
              </a:extLst>
            </p:cNvPr>
            <p:cNvSpPr/>
            <p:nvPr/>
          </p:nvSpPr>
          <p:spPr>
            <a:xfrm>
              <a:off x="3752000" y="3565225"/>
              <a:ext cx="38400" cy="51100"/>
            </a:xfrm>
            <a:custGeom>
              <a:avLst/>
              <a:gdLst/>
              <a:ahLst/>
              <a:cxnLst/>
              <a:rect l="l" t="t" r="r" b="b"/>
              <a:pathLst>
                <a:path w="1536" h="2044" extrusionOk="0">
                  <a:moveTo>
                    <a:pt x="302" y="1"/>
                  </a:moveTo>
                  <a:lnTo>
                    <a:pt x="0" y="1838"/>
                  </a:lnTo>
                  <a:lnTo>
                    <a:pt x="1233" y="2043"/>
                  </a:lnTo>
                  <a:lnTo>
                    <a:pt x="1535" y="194"/>
                  </a:lnTo>
                  <a:lnTo>
                    <a:pt x="302" y="1"/>
                  </a:ln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07" name="Google Shape;4379;p80">
              <a:extLst>
                <a:ext uri="{FF2B5EF4-FFF2-40B4-BE49-F238E27FC236}">
                  <a16:creationId xmlns:a16="http://schemas.microsoft.com/office/drawing/2014/main" id="{07766ADD-F7AE-4760-A823-32C6F7E4F65F}"/>
                </a:ext>
              </a:extLst>
            </p:cNvPr>
            <p:cNvSpPr/>
            <p:nvPr/>
          </p:nvSpPr>
          <p:spPr>
            <a:xfrm>
              <a:off x="3765600" y="3516975"/>
              <a:ext cx="190675" cy="172575"/>
            </a:xfrm>
            <a:custGeom>
              <a:avLst/>
              <a:gdLst/>
              <a:ahLst/>
              <a:cxnLst/>
              <a:rect l="l" t="t" r="r" b="b"/>
              <a:pathLst>
                <a:path w="7627" h="6903" extrusionOk="0">
                  <a:moveTo>
                    <a:pt x="3821" y="0"/>
                  </a:moveTo>
                  <a:cubicBezTo>
                    <a:pt x="2908" y="0"/>
                    <a:pt x="1998" y="360"/>
                    <a:pt x="1318" y="1073"/>
                  </a:cubicBezTo>
                  <a:cubicBezTo>
                    <a:pt x="0" y="2450"/>
                    <a:pt x="60" y="4638"/>
                    <a:pt x="1438" y="5956"/>
                  </a:cubicBezTo>
                  <a:cubicBezTo>
                    <a:pt x="2106" y="6588"/>
                    <a:pt x="2963" y="6902"/>
                    <a:pt x="3819" y="6902"/>
                  </a:cubicBezTo>
                  <a:cubicBezTo>
                    <a:pt x="4731" y="6902"/>
                    <a:pt x="5642" y="6545"/>
                    <a:pt x="6321" y="5835"/>
                  </a:cubicBezTo>
                  <a:cubicBezTo>
                    <a:pt x="7627" y="4445"/>
                    <a:pt x="7579" y="2269"/>
                    <a:pt x="6201" y="952"/>
                  </a:cubicBezTo>
                  <a:cubicBezTo>
                    <a:pt x="5529" y="315"/>
                    <a:pt x="4674" y="0"/>
                    <a:pt x="3821" y="0"/>
                  </a:cubicBez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08" name="Google Shape;4380;p80">
              <a:extLst>
                <a:ext uri="{FF2B5EF4-FFF2-40B4-BE49-F238E27FC236}">
                  <a16:creationId xmlns:a16="http://schemas.microsoft.com/office/drawing/2014/main" id="{9C859B3A-2FCF-407E-9571-A1D0666F6D8E}"/>
                </a:ext>
              </a:extLst>
            </p:cNvPr>
            <p:cNvSpPr/>
            <p:nvPr/>
          </p:nvSpPr>
          <p:spPr>
            <a:xfrm>
              <a:off x="3788250" y="3533025"/>
              <a:ext cx="145075" cy="139725"/>
            </a:xfrm>
            <a:custGeom>
              <a:avLst/>
              <a:gdLst/>
              <a:ahLst/>
              <a:cxnLst/>
              <a:rect l="l" t="t" r="r" b="b"/>
              <a:pathLst>
                <a:path w="5803" h="5589" extrusionOk="0">
                  <a:moveTo>
                    <a:pt x="2896" y="0"/>
                  </a:moveTo>
                  <a:cubicBezTo>
                    <a:pt x="1445" y="0"/>
                    <a:pt x="213" y="1126"/>
                    <a:pt x="109" y="2594"/>
                  </a:cubicBezTo>
                  <a:cubicBezTo>
                    <a:pt x="1" y="4141"/>
                    <a:pt x="1161" y="5471"/>
                    <a:pt x="2696" y="5580"/>
                  </a:cubicBezTo>
                  <a:cubicBezTo>
                    <a:pt x="2770" y="5585"/>
                    <a:pt x="2844" y="5588"/>
                    <a:pt x="2917" y="5588"/>
                  </a:cubicBezTo>
                  <a:cubicBezTo>
                    <a:pt x="4368" y="5588"/>
                    <a:pt x="5578" y="4466"/>
                    <a:pt x="5693" y="2993"/>
                  </a:cubicBezTo>
                  <a:cubicBezTo>
                    <a:pt x="5802" y="1458"/>
                    <a:pt x="4642" y="116"/>
                    <a:pt x="3095" y="7"/>
                  </a:cubicBezTo>
                  <a:cubicBezTo>
                    <a:pt x="3028" y="3"/>
                    <a:pt x="2962" y="0"/>
                    <a:pt x="2896" y="0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09" name="Google Shape;4381;p80">
              <a:extLst>
                <a:ext uri="{FF2B5EF4-FFF2-40B4-BE49-F238E27FC236}">
                  <a16:creationId xmlns:a16="http://schemas.microsoft.com/office/drawing/2014/main" id="{64473C05-BD6B-44A6-81E7-2FDC99870732}"/>
                </a:ext>
              </a:extLst>
            </p:cNvPr>
            <p:cNvSpPr/>
            <p:nvPr/>
          </p:nvSpPr>
          <p:spPr>
            <a:xfrm>
              <a:off x="3802450" y="3568250"/>
              <a:ext cx="24800" cy="73750"/>
            </a:xfrm>
            <a:custGeom>
              <a:avLst/>
              <a:gdLst/>
              <a:ahLst/>
              <a:cxnLst/>
              <a:rect l="l" t="t" r="r" b="b"/>
              <a:pathLst>
                <a:path w="992" h="2950" extrusionOk="0">
                  <a:moveTo>
                    <a:pt x="762" y="1"/>
                  </a:moveTo>
                  <a:lnTo>
                    <a:pt x="762" y="1"/>
                  </a:lnTo>
                  <a:cubicBezTo>
                    <a:pt x="1" y="859"/>
                    <a:pt x="73" y="2188"/>
                    <a:pt x="943" y="2950"/>
                  </a:cubicBezTo>
                  <a:lnTo>
                    <a:pt x="992" y="2901"/>
                  </a:lnTo>
                  <a:cubicBezTo>
                    <a:pt x="158" y="2152"/>
                    <a:pt x="85" y="883"/>
                    <a:pt x="823" y="49"/>
                  </a:cubicBezTo>
                  <a:lnTo>
                    <a:pt x="762" y="1"/>
                  </a:lnTo>
                  <a:close/>
                </a:path>
              </a:pathLst>
            </a:custGeom>
            <a:solidFill>
              <a:srgbClr val="101C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10" name="Google Shape;4382;p80">
              <a:extLst>
                <a:ext uri="{FF2B5EF4-FFF2-40B4-BE49-F238E27FC236}">
                  <a16:creationId xmlns:a16="http://schemas.microsoft.com/office/drawing/2014/main" id="{CDB9EC56-F389-4282-8270-E192D1FDCA29}"/>
                </a:ext>
              </a:extLst>
            </p:cNvPr>
            <p:cNvSpPr/>
            <p:nvPr/>
          </p:nvSpPr>
          <p:spPr>
            <a:xfrm>
              <a:off x="4304975" y="3444325"/>
              <a:ext cx="363525" cy="178675"/>
            </a:xfrm>
            <a:custGeom>
              <a:avLst/>
              <a:gdLst/>
              <a:ahLst/>
              <a:cxnLst/>
              <a:rect l="l" t="t" r="r" b="b"/>
              <a:pathLst>
                <a:path w="14541" h="7147" extrusionOk="0">
                  <a:moveTo>
                    <a:pt x="13264" y="0"/>
                  </a:moveTo>
                  <a:cubicBezTo>
                    <a:pt x="13255" y="0"/>
                    <a:pt x="13245" y="1"/>
                    <a:pt x="13235" y="2"/>
                  </a:cubicBezTo>
                  <a:lnTo>
                    <a:pt x="218" y="2"/>
                  </a:lnTo>
                  <a:cubicBezTo>
                    <a:pt x="97" y="2"/>
                    <a:pt x="0" y="74"/>
                    <a:pt x="24" y="147"/>
                  </a:cubicBezTo>
                  <a:lnTo>
                    <a:pt x="1100" y="7024"/>
                  </a:lnTo>
                  <a:cubicBezTo>
                    <a:pt x="1122" y="7091"/>
                    <a:pt x="1195" y="7147"/>
                    <a:pt x="1271" y="7147"/>
                  </a:cubicBezTo>
                  <a:cubicBezTo>
                    <a:pt x="1279" y="7147"/>
                    <a:pt x="1286" y="7146"/>
                    <a:pt x="1293" y="7145"/>
                  </a:cubicBezTo>
                  <a:lnTo>
                    <a:pt x="14323" y="7145"/>
                  </a:lnTo>
                  <a:cubicBezTo>
                    <a:pt x="14444" y="7145"/>
                    <a:pt x="14541" y="7073"/>
                    <a:pt x="14516" y="7000"/>
                  </a:cubicBezTo>
                  <a:lnTo>
                    <a:pt x="13441" y="123"/>
                  </a:lnTo>
                  <a:cubicBezTo>
                    <a:pt x="13419" y="47"/>
                    <a:pt x="13348" y="0"/>
                    <a:pt x="13264" y="0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11" name="Google Shape;4383;p80">
              <a:extLst>
                <a:ext uri="{FF2B5EF4-FFF2-40B4-BE49-F238E27FC236}">
                  <a16:creationId xmlns:a16="http://schemas.microsoft.com/office/drawing/2014/main" id="{0F8CB0AE-F60B-43BB-8FEE-AB2D69095014}"/>
                </a:ext>
              </a:extLst>
            </p:cNvPr>
            <p:cNvSpPr/>
            <p:nvPr/>
          </p:nvSpPr>
          <p:spPr>
            <a:xfrm>
              <a:off x="4482650" y="3060750"/>
              <a:ext cx="456600" cy="353425"/>
            </a:xfrm>
            <a:custGeom>
              <a:avLst/>
              <a:gdLst/>
              <a:ahLst/>
              <a:cxnLst/>
              <a:rect l="l" t="t" r="r" b="b"/>
              <a:pathLst>
                <a:path w="18264" h="14137" extrusionOk="0">
                  <a:moveTo>
                    <a:pt x="10130" y="1"/>
                  </a:moveTo>
                  <a:cubicBezTo>
                    <a:pt x="9714" y="1"/>
                    <a:pt x="9290" y="15"/>
                    <a:pt x="8860" y="43"/>
                  </a:cubicBezTo>
                  <a:cubicBezTo>
                    <a:pt x="3892" y="369"/>
                    <a:pt x="0" y="2497"/>
                    <a:pt x="145" y="4805"/>
                  </a:cubicBezTo>
                  <a:cubicBezTo>
                    <a:pt x="278" y="6763"/>
                    <a:pt x="3324" y="8214"/>
                    <a:pt x="7288" y="8395"/>
                  </a:cubicBezTo>
                  <a:lnTo>
                    <a:pt x="7288" y="8395"/>
                  </a:lnTo>
                  <a:cubicBezTo>
                    <a:pt x="7287" y="8395"/>
                    <a:pt x="7287" y="8395"/>
                    <a:pt x="7287" y="8395"/>
                  </a:cubicBezTo>
                  <a:cubicBezTo>
                    <a:pt x="7082" y="8395"/>
                    <a:pt x="6865" y="10475"/>
                    <a:pt x="6865" y="10728"/>
                  </a:cubicBezTo>
                  <a:cubicBezTo>
                    <a:pt x="6853" y="11671"/>
                    <a:pt x="6986" y="12601"/>
                    <a:pt x="7264" y="13496"/>
                  </a:cubicBezTo>
                  <a:cubicBezTo>
                    <a:pt x="7337" y="13737"/>
                    <a:pt x="7434" y="14003"/>
                    <a:pt x="7651" y="14136"/>
                  </a:cubicBezTo>
                  <a:cubicBezTo>
                    <a:pt x="7566" y="12492"/>
                    <a:pt x="7760" y="10740"/>
                    <a:pt x="8533" y="9265"/>
                  </a:cubicBezTo>
                  <a:cubicBezTo>
                    <a:pt x="8703" y="8951"/>
                    <a:pt x="8908" y="8661"/>
                    <a:pt x="9150" y="8383"/>
                  </a:cubicBezTo>
                  <a:lnTo>
                    <a:pt x="9404" y="8371"/>
                  </a:lnTo>
                  <a:cubicBezTo>
                    <a:pt x="14359" y="8044"/>
                    <a:pt x="18263" y="5917"/>
                    <a:pt x="18106" y="3621"/>
                  </a:cubicBezTo>
                  <a:cubicBezTo>
                    <a:pt x="17974" y="1524"/>
                    <a:pt x="14505" y="1"/>
                    <a:pt x="10130" y="1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12" name="Google Shape;4384;p80">
              <a:extLst>
                <a:ext uri="{FF2B5EF4-FFF2-40B4-BE49-F238E27FC236}">
                  <a16:creationId xmlns:a16="http://schemas.microsoft.com/office/drawing/2014/main" id="{9096327E-7A03-4E7B-82AA-16B44FBCBDEE}"/>
                </a:ext>
              </a:extLst>
            </p:cNvPr>
            <p:cNvSpPr/>
            <p:nvPr/>
          </p:nvSpPr>
          <p:spPr>
            <a:xfrm>
              <a:off x="4597175" y="3117250"/>
              <a:ext cx="213350" cy="77550"/>
            </a:xfrm>
            <a:custGeom>
              <a:avLst/>
              <a:gdLst/>
              <a:ahLst/>
              <a:cxnLst/>
              <a:rect l="l" t="t" r="r" b="b"/>
              <a:pathLst>
                <a:path w="8534" h="3102" extrusionOk="0">
                  <a:moveTo>
                    <a:pt x="5790" y="648"/>
                  </a:moveTo>
                  <a:cubicBezTo>
                    <a:pt x="5814" y="672"/>
                    <a:pt x="5826" y="696"/>
                    <a:pt x="5850" y="720"/>
                  </a:cubicBezTo>
                  <a:cubicBezTo>
                    <a:pt x="6019" y="950"/>
                    <a:pt x="6056" y="1264"/>
                    <a:pt x="6092" y="1542"/>
                  </a:cubicBezTo>
                  <a:cubicBezTo>
                    <a:pt x="6128" y="1772"/>
                    <a:pt x="6128" y="2025"/>
                    <a:pt x="6092" y="2255"/>
                  </a:cubicBezTo>
                  <a:cubicBezTo>
                    <a:pt x="6043" y="2485"/>
                    <a:pt x="5886" y="2666"/>
                    <a:pt x="5669" y="2739"/>
                  </a:cubicBezTo>
                  <a:cubicBezTo>
                    <a:pt x="5631" y="2750"/>
                    <a:pt x="5593" y="2755"/>
                    <a:pt x="5554" y="2755"/>
                  </a:cubicBezTo>
                  <a:cubicBezTo>
                    <a:pt x="5468" y="2755"/>
                    <a:pt x="5381" y="2728"/>
                    <a:pt x="5306" y="2678"/>
                  </a:cubicBezTo>
                  <a:cubicBezTo>
                    <a:pt x="5149" y="2581"/>
                    <a:pt x="5040" y="2424"/>
                    <a:pt x="5004" y="2243"/>
                  </a:cubicBezTo>
                  <a:cubicBezTo>
                    <a:pt x="4931" y="1868"/>
                    <a:pt x="5028" y="1482"/>
                    <a:pt x="5258" y="1179"/>
                  </a:cubicBezTo>
                  <a:cubicBezTo>
                    <a:pt x="5403" y="974"/>
                    <a:pt x="5584" y="793"/>
                    <a:pt x="5790" y="648"/>
                  </a:cubicBezTo>
                  <a:close/>
                  <a:moveTo>
                    <a:pt x="2744" y="901"/>
                  </a:moveTo>
                  <a:cubicBezTo>
                    <a:pt x="3143" y="1288"/>
                    <a:pt x="3191" y="1977"/>
                    <a:pt x="3094" y="2485"/>
                  </a:cubicBezTo>
                  <a:cubicBezTo>
                    <a:pt x="3082" y="2630"/>
                    <a:pt x="3010" y="2775"/>
                    <a:pt x="2913" y="2872"/>
                  </a:cubicBezTo>
                  <a:cubicBezTo>
                    <a:pt x="2853" y="2922"/>
                    <a:pt x="2775" y="2947"/>
                    <a:pt x="2702" y="2947"/>
                  </a:cubicBezTo>
                  <a:cubicBezTo>
                    <a:pt x="2688" y="2947"/>
                    <a:pt x="2673" y="2946"/>
                    <a:pt x="2659" y="2944"/>
                  </a:cubicBezTo>
                  <a:cubicBezTo>
                    <a:pt x="2514" y="2920"/>
                    <a:pt x="2393" y="2859"/>
                    <a:pt x="2321" y="2751"/>
                  </a:cubicBezTo>
                  <a:cubicBezTo>
                    <a:pt x="2188" y="2533"/>
                    <a:pt x="2139" y="2267"/>
                    <a:pt x="2212" y="2025"/>
                  </a:cubicBezTo>
                  <a:cubicBezTo>
                    <a:pt x="2272" y="1602"/>
                    <a:pt x="2466" y="1216"/>
                    <a:pt x="2744" y="901"/>
                  </a:cubicBezTo>
                  <a:close/>
                  <a:moveTo>
                    <a:pt x="4415" y="1"/>
                  </a:moveTo>
                  <a:cubicBezTo>
                    <a:pt x="4041" y="1"/>
                    <a:pt x="3668" y="89"/>
                    <a:pt x="3324" y="261"/>
                  </a:cubicBezTo>
                  <a:cubicBezTo>
                    <a:pt x="3094" y="370"/>
                    <a:pt x="2901" y="515"/>
                    <a:pt x="2732" y="696"/>
                  </a:cubicBezTo>
                  <a:cubicBezTo>
                    <a:pt x="2695" y="672"/>
                    <a:pt x="2659" y="648"/>
                    <a:pt x="2623" y="623"/>
                  </a:cubicBezTo>
                  <a:cubicBezTo>
                    <a:pt x="2385" y="470"/>
                    <a:pt x="2114" y="394"/>
                    <a:pt x="1845" y="394"/>
                  </a:cubicBezTo>
                  <a:cubicBezTo>
                    <a:pt x="1540" y="394"/>
                    <a:pt x="1236" y="491"/>
                    <a:pt x="979" y="684"/>
                  </a:cubicBezTo>
                  <a:cubicBezTo>
                    <a:pt x="314" y="1204"/>
                    <a:pt x="0" y="2050"/>
                    <a:pt x="169" y="2872"/>
                  </a:cubicBezTo>
                  <a:lnTo>
                    <a:pt x="314" y="2835"/>
                  </a:lnTo>
                  <a:cubicBezTo>
                    <a:pt x="169" y="2074"/>
                    <a:pt x="459" y="1288"/>
                    <a:pt x="1076" y="805"/>
                  </a:cubicBezTo>
                  <a:cubicBezTo>
                    <a:pt x="1306" y="632"/>
                    <a:pt x="1580" y="544"/>
                    <a:pt x="1853" y="544"/>
                  </a:cubicBezTo>
                  <a:cubicBezTo>
                    <a:pt x="2097" y="544"/>
                    <a:pt x="2340" y="614"/>
                    <a:pt x="2550" y="756"/>
                  </a:cubicBezTo>
                  <a:cubicBezTo>
                    <a:pt x="2587" y="768"/>
                    <a:pt x="2611" y="781"/>
                    <a:pt x="2623" y="805"/>
                  </a:cubicBezTo>
                  <a:cubicBezTo>
                    <a:pt x="2333" y="1143"/>
                    <a:pt x="2127" y="1554"/>
                    <a:pt x="2055" y="2001"/>
                  </a:cubicBezTo>
                  <a:cubicBezTo>
                    <a:pt x="1994" y="2291"/>
                    <a:pt x="2043" y="2594"/>
                    <a:pt x="2200" y="2835"/>
                  </a:cubicBezTo>
                  <a:cubicBezTo>
                    <a:pt x="2297" y="2980"/>
                    <a:pt x="2454" y="3077"/>
                    <a:pt x="2635" y="3101"/>
                  </a:cubicBezTo>
                  <a:lnTo>
                    <a:pt x="2707" y="3101"/>
                  </a:lnTo>
                  <a:cubicBezTo>
                    <a:pt x="2816" y="3101"/>
                    <a:pt x="2913" y="3065"/>
                    <a:pt x="2998" y="2992"/>
                  </a:cubicBezTo>
                  <a:cubicBezTo>
                    <a:pt x="3131" y="2872"/>
                    <a:pt x="3215" y="2702"/>
                    <a:pt x="3227" y="2521"/>
                  </a:cubicBezTo>
                  <a:cubicBezTo>
                    <a:pt x="3336" y="1965"/>
                    <a:pt x="3288" y="1216"/>
                    <a:pt x="2840" y="793"/>
                  </a:cubicBezTo>
                  <a:cubicBezTo>
                    <a:pt x="2998" y="623"/>
                    <a:pt x="3179" y="490"/>
                    <a:pt x="3384" y="394"/>
                  </a:cubicBezTo>
                  <a:cubicBezTo>
                    <a:pt x="3702" y="229"/>
                    <a:pt x="4050" y="147"/>
                    <a:pt x="4399" y="147"/>
                  </a:cubicBezTo>
                  <a:cubicBezTo>
                    <a:pt x="4742" y="147"/>
                    <a:pt x="5086" y="226"/>
                    <a:pt x="5403" y="382"/>
                  </a:cubicBezTo>
                  <a:cubicBezTo>
                    <a:pt x="5500" y="430"/>
                    <a:pt x="5584" y="478"/>
                    <a:pt x="5669" y="539"/>
                  </a:cubicBezTo>
                  <a:cubicBezTo>
                    <a:pt x="5463" y="696"/>
                    <a:pt x="5282" y="889"/>
                    <a:pt x="5125" y="1095"/>
                  </a:cubicBezTo>
                  <a:cubicBezTo>
                    <a:pt x="4871" y="1433"/>
                    <a:pt x="4774" y="1856"/>
                    <a:pt x="4847" y="2267"/>
                  </a:cubicBezTo>
                  <a:cubicBezTo>
                    <a:pt x="4895" y="2485"/>
                    <a:pt x="5028" y="2678"/>
                    <a:pt x="5209" y="2799"/>
                  </a:cubicBezTo>
                  <a:cubicBezTo>
                    <a:pt x="5312" y="2868"/>
                    <a:pt x="5433" y="2900"/>
                    <a:pt x="5555" y="2900"/>
                  </a:cubicBezTo>
                  <a:cubicBezTo>
                    <a:pt x="5605" y="2900"/>
                    <a:pt x="5656" y="2894"/>
                    <a:pt x="5705" y="2884"/>
                  </a:cubicBezTo>
                  <a:cubicBezTo>
                    <a:pt x="5971" y="2799"/>
                    <a:pt x="6176" y="2569"/>
                    <a:pt x="6225" y="2291"/>
                  </a:cubicBezTo>
                  <a:cubicBezTo>
                    <a:pt x="6273" y="2038"/>
                    <a:pt x="6273" y="1772"/>
                    <a:pt x="6225" y="1518"/>
                  </a:cubicBezTo>
                  <a:cubicBezTo>
                    <a:pt x="6201" y="1228"/>
                    <a:pt x="6152" y="889"/>
                    <a:pt x="5959" y="623"/>
                  </a:cubicBezTo>
                  <a:cubicBezTo>
                    <a:pt x="5935" y="599"/>
                    <a:pt x="5923" y="575"/>
                    <a:pt x="5898" y="563"/>
                  </a:cubicBezTo>
                  <a:cubicBezTo>
                    <a:pt x="6176" y="370"/>
                    <a:pt x="6491" y="237"/>
                    <a:pt x="6829" y="176"/>
                  </a:cubicBezTo>
                  <a:cubicBezTo>
                    <a:pt x="6890" y="164"/>
                    <a:pt x="6950" y="158"/>
                    <a:pt x="7010" y="158"/>
                  </a:cubicBezTo>
                  <a:cubicBezTo>
                    <a:pt x="7071" y="158"/>
                    <a:pt x="7131" y="164"/>
                    <a:pt x="7192" y="176"/>
                  </a:cubicBezTo>
                  <a:cubicBezTo>
                    <a:pt x="7313" y="200"/>
                    <a:pt x="7433" y="261"/>
                    <a:pt x="7530" y="333"/>
                  </a:cubicBezTo>
                  <a:cubicBezTo>
                    <a:pt x="8062" y="672"/>
                    <a:pt x="8376" y="1276"/>
                    <a:pt x="8364" y="1917"/>
                  </a:cubicBezTo>
                  <a:lnTo>
                    <a:pt x="8521" y="1917"/>
                  </a:lnTo>
                  <a:cubicBezTo>
                    <a:pt x="8533" y="1216"/>
                    <a:pt x="8195" y="575"/>
                    <a:pt x="7615" y="200"/>
                  </a:cubicBezTo>
                  <a:cubicBezTo>
                    <a:pt x="7494" y="116"/>
                    <a:pt x="7361" y="55"/>
                    <a:pt x="7228" y="31"/>
                  </a:cubicBezTo>
                  <a:cubicBezTo>
                    <a:pt x="7155" y="19"/>
                    <a:pt x="7086" y="13"/>
                    <a:pt x="7016" y="13"/>
                  </a:cubicBezTo>
                  <a:cubicBezTo>
                    <a:pt x="6947" y="13"/>
                    <a:pt x="6877" y="19"/>
                    <a:pt x="6805" y="31"/>
                  </a:cubicBezTo>
                  <a:cubicBezTo>
                    <a:pt x="6442" y="92"/>
                    <a:pt x="6092" y="237"/>
                    <a:pt x="5790" y="454"/>
                  </a:cubicBezTo>
                  <a:cubicBezTo>
                    <a:pt x="5693" y="370"/>
                    <a:pt x="5584" y="297"/>
                    <a:pt x="5475" y="249"/>
                  </a:cubicBezTo>
                  <a:cubicBezTo>
                    <a:pt x="5137" y="82"/>
                    <a:pt x="4775" y="1"/>
                    <a:pt x="4415" y="1"/>
                  </a:cubicBezTo>
                  <a:close/>
                </a:path>
              </a:pathLst>
            </a:custGeom>
            <a:solidFill>
              <a:srgbClr val="0E1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13" name="Google Shape;4385;p80">
              <a:extLst>
                <a:ext uri="{FF2B5EF4-FFF2-40B4-BE49-F238E27FC236}">
                  <a16:creationId xmlns:a16="http://schemas.microsoft.com/office/drawing/2014/main" id="{53651B65-93F5-4F80-83E6-427DCE124AB2}"/>
                </a:ext>
              </a:extLst>
            </p:cNvPr>
            <p:cNvSpPr/>
            <p:nvPr/>
          </p:nvSpPr>
          <p:spPr>
            <a:xfrm>
              <a:off x="4423100" y="3540575"/>
              <a:ext cx="89175" cy="108250"/>
            </a:xfrm>
            <a:custGeom>
              <a:avLst/>
              <a:gdLst/>
              <a:ahLst/>
              <a:cxnLst/>
              <a:rect l="l" t="t" r="r" b="b"/>
              <a:pathLst>
                <a:path w="3567" h="4330" extrusionOk="0">
                  <a:moveTo>
                    <a:pt x="1740" y="0"/>
                  </a:moveTo>
                  <a:cubicBezTo>
                    <a:pt x="1688" y="0"/>
                    <a:pt x="1637" y="3"/>
                    <a:pt x="1584" y="8"/>
                  </a:cubicBezTo>
                  <a:cubicBezTo>
                    <a:pt x="666" y="92"/>
                    <a:pt x="1" y="902"/>
                    <a:pt x="86" y="1809"/>
                  </a:cubicBezTo>
                  <a:lnTo>
                    <a:pt x="182" y="2824"/>
                  </a:lnTo>
                  <a:cubicBezTo>
                    <a:pt x="273" y="3690"/>
                    <a:pt x="998" y="4330"/>
                    <a:pt x="1840" y="4330"/>
                  </a:cubicBezTo>
                  <a:cubicBezTo>
                    <a:pt x="1891" y="4330"/>
                    <a:pt x="1943" y="4328"/>
                    <a:pt x="1995" y="4323"/>
                  </a:cubicBezTo>
                  <a:cubicBezTo>
                    <a:pt x="2902" y="4226"/>
                    <a:pt x="3567" y="3416"/>
                    <a:pt x="3482" y="2510"/>
                  </a:cubicBezTo>
                  <a:lnTo>
                    <a:pt x="3385" y="1506"/>
                  </a:lnTo>
                  <a:cubicBezTo>
                    <a:pt x="3306" y="641"/>
                    <a:pt x="2582" y="0"/>
                    <a:pt x="1740" y="0"/>
                  </a:cubicBez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14" name="Google Shape;4386;p80">
              <a:extLst>
                <a:ext uri="{FF2B5EF4-FFF2-40B4-BE49-F238E27FC236}">
                  <a16:creationId xmlns:a16="http://schemas.microsoft.com/office/drawing/2014/main" id="{26A5A4C9-6796-49E4-BC09-C8CC289A1EDA}"/>
                </a:ext>
              </a:extLst>
            </p:cNvPr>
            <p:cNvSpPr/>
            <p:nvPr/>
          </p:nvSpPr>
          <p:spPr>
            <a:xfrm>
              <a:off x="4486875" y="3597725"/>
              <a:ext cx="126325" cy="350975"/>
            </a:xfrm>
            <a:custGeom>
              <a:avLst/>
              <a:gdLst/>
              <a:ahLst/>
              <a:cxnLst/>
              <a:rect l="l" t="t" r="r" b="b"/>
              <a:pathLst>
                <a:path w="5053" h="14039" extrusionOk="0">
                  <a:moveTo>
                    <a:pt x="1444" y="0"/>
                  </a:moveTo>
                  <a:cubicBezTo>
                    <a:pt x="1236" y="0"/>
                    <a:pt x="1033" y="61"/>
                    <a:pt x="858" y="175"/>
                  </a:cubicBezTo>
                  <a:cubicBezTo>
                    <a:pt x="593" y="345"/>
                    <a:pt x="206" y="514"/>
                    <a:pt x="85" y="937"/>
                  </a:cubicBezTo>
                  <a:cubicBezTo>
                    <a:pt x="0" y="1263"/>
                    <a:pt x="24" y="1602"/>
                    <a:pt x="157" y="1916"/>
                  </a:cubicBezTo>
                  <a:cubicBezTo>
                    <a:pt x="2224" y="6956"/>
                    <a:pt x="2007" y="9941"/>
                    <a:pt x="1910" y="11585"/>
                  </a:cubicBezTo>
                  <a:cubicBezTo>
                    <a:pt x="1862" y="12165"/>
                    <a:pt x="1765" y="12734"/>
                    <a:pt x="1620" y="13302"/>
                  </a:cubicBezTo>
                  <a:cubicBezTo>
                    <a:pt x="1547" y="13604"/>
                    <a:pt x="1692" y="13942"/>
                    <a:pt x="1922" y="13991"/>
                  </a:cubicBezTo>
                  <a:cubicBezTo>
                    <a:pt x="2060" y="14023"/>
                    <a:pt x="2204" y="14038"/>
                    <a:pt x="2349" y="14038"/>
                  </a:cubicBezTo>
                  <a:cubicBezTo>
                    <a:pt x="3074" y="14038"/>
                    <a:pt x="3828" y="13664"/>
                    <a:pt x="3929" y="13181"/>
                  </a:cubicBezTo>
                  <a:cubicBezTo>
                    <a:pt x="5053" y="10123"/>
                    <a:pt x="4702" y="6376"/>
                    <a:pt x="4134" y="3668"/>
                  </a:cubicBezTo>
                  <a:cubicBezTo>
                    <a:pt x="3977" y="2895"/>
                    <a:pt x="3264" y="2423"/>
                    <a:pt x="2937" y="1771"/>
                  </a:cubicBezTo>
                  <a:cubicBezTo>
                    <a:pt x="2611" y="1118"/>
                    <a:pt x="2490" y="332"/>
                    <a:pt x="1813" y="67"/>
                  </a:cubicBezTo>
                  <a:cubicBezTo>
                    <a:pt x="1692" y="22"/>
                    <a:pt x="1567" y="0"/>
                    <a:pt x="1444" y="0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15" name="Google Shape;4387;p80">
              <a:extLst>
                <a:ext uri="{FF2B5EF4-FFF2-40B4-BE49-F238E27FC236}">
                  <a16:creationId xmlns:a16="http://schemas.microsoft.com/office/drawing/2014/main" id="{0567E192-83F3-4C9E-98BF-C36877A1DB57}"/>
                </a:ext>
              </a:extLst>
            </p:cNvPr>
            <p:cNvSpPr/>
            <p:nvPr/>
          </p:nvSpPr>
          <p:spPr>
            <a:xfrm>
              <a:off x="4538850" y="3277875"/>
              <a:ext cx="567500" cy="527900"/>
            </a:xfrm>
            <a:custGeom>
              <a:avLst/>
              <a:gdLst/>
              <a:ahLst/>
              <a:cxnLst/>
              <a:rect l="l" t="t" r="r" b="b"/>
              <a:pathLst>
                <a:path w="22700" h="21116" extrusionOk="0">
                  <a:moveTo>
                    <a:pt x="20693" y="0"/>
                  </a:moveTo>
                  <a:cubicBezTo>
                    <a:pt x="13610" y="3711"/>
                    <a:pt x="7204" y="6297"/>
                    <a:pt x="0" y="8413"/>
                  </a:cubicBezTo>
                  <a:lnTo>
                    <a:pt x="834" y="16765"/>
                  </a:lnTo>
                  <a:cubicBezTo>
                    <a:pt x="8521" y="17611"/>
                    <a:pt x="15266" y="18868"/>
                    <a:pt x="22699" y="21116"/>
                  </a:cubicBezTo>
                  <a:lnTo>
                    <a:pt x="20693" y="0"/>
                  </a:ln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16" name="Google Shape;4388;p80">
              <a:extLst>
                <a:ext uri="{FF2B5EF4-FFF2-40B4-BE49-F238E27FC236}">
                  <a16:creationId xmlns:a16="http://schemas.microsoft.com/office/drawing/2014/main" id="{DBA33403-150F-4731-8EE7-0175AB0BF021}"/>
                </a:ext>
              </a:extLst>
            </p:cNvPr>
            <p:cNvSpPr/>
            <p:nvPr/>
          </p:nvSpPr>
          <p:spPr>
            <a:xfrm>
              <a:off x="4992400" y="3279575"/>
              <a:ext cx="180125" cy="527825"/>
            </a:xfrm>
            <a:custGeom>
              <a:avLst/>
              <a:gdLst/>
              <a:ahLst/>
              <a:cxnLst/>
              <a:rect l="l" t="t" r="r" b="b"/>
              <a:pathLst>
                <a:path w="7205" h="21113" extrusionOk="0">
                  <a:moveTo>
                    <a:pt x="2689" y="0"/>
                  </a:moveTo>
                  <a:cubicBezTo>
                    <a:pt x="2659" y="0"/>
                    <a:pt x="2629" y="2"/>
                    <a:pt x="2599" y="5"/>
                  </a:cubicBezTo>
                  <a:cubicBezTo>
                    <a:pt x="919" y="162"/>
                    <a:pt x="1" y="5021"/>
                    <a:pt x="557" y="10847"/>
                  </a:cubicBezTo>
                  <a:cubicBezTo>
                    <a:pt x="1103" y="16568"/>
                    <a:pt x="2861" y="21113"/>
                    <a:pt x="4516" y="21113"/>
                  </a:cubicBezTo>
                  <a:cubicBezTo>
                    <a:pt x="4546" y="21113"/>
                    <a:pt x="4576" y="21111"/>
                    <a:pt x="4606" y="21108"/>
                  </a:cubicBezTo>
                  <a:cubicBezTo>
                    <a:pt x="6286" y="20951"/>
                    <a:pt x="7204" y="16092"/>
                    <a:pt x="6648" y="10266"/>
                  </a:cubicBezTo>
                  <a:cubicBezTo>
                    <a:pt x="6102" y="4544"/>
                    <a:pt x="4344" y="0"/>
                    <a:pt x="2689" y="0"/>
                  </a:cubicBez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17" name="Google Shape;4389;p80">
              <a:extLst>
                <a:ext uri="{FF2B5EF4-FFF2-40B4-BE49-F238E27FC236}">
                  <a16:creationId xmlns:a16="http://schemas.microsoft.com/office/drawing/2014/main" id="{817E843C-7B24-435D-85E5-5FF755336BC2}"/>
                </a:ext>
              </a:extLst>
            </p:cNvPr>
            <p:cNvSpPr/>
            <p:nvPr/>
          </p:nvSpPr>
          <p:spPr>
            <a:xfrm>
              <a:off x="4455750" y="3476400"/>
              <a:ext cx="137500" cy="226875"/>
            </a:xfrm>
            <a:custGeom>
              <a:avLst/>
              <a:gdLst/>
              <a:ahLst/>
              <a:cxnLst/>
              <a:rect l="l" t="t" r="r" b="b"/>
              <a:pathLst>
                <a:path w="5500" h="9075" extrusionOk="0">
                  <a:moveTo>
                    <a:pt x="4642" y="0"/>
                  </a:moveTo>
                  <a:lnTo>
                    <a:pt x="4327" y="36"/>
                  </a:lnTo>
                  <a:cubicBezTo>
                    <a:pt x="1825" y="266"/>
                    <a:pt x="0" y="2478"/>
                    <a:pt x="242" y="4980"/>
                  </a:cubicBezTo>
                  <a:cubicBezTo>
                    <a:pt x="469" y="7321"/>
                    <a:pt x="2439" y="9075"/>
                    <a:pt x="4743" y="9075"/>
                  </a:cubicBezTo>
                  <a:cubicBezTo>
                    <a:pt x="4889" y="9075"/>
                    <a:pt x="5037" y="9068"/>
                    <a:pt x="5186" y="9053"/>
                  </a:cubicBezTo>
                  <a:lnTo>
                    <a:pt x="5500" y="9029"/>
                  </a:lnTo>
                  <a:lnTo>
                    <a:pt x="4642" y="0"/>
                  </a:ln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18" name="Google Shape;4390;p80">
              <a:extLst>
                <a:ext uri="{FF2B5EF4-FFF2-40B4-BE49-F238E27FC236}">
                  <a16:creationId xmlns:a16="http://schemas.microsoft.com/office/drawing/2014/main" id="{BAEBEAA0-5397-482B-B3BE-ECAC480FAF6F}"/>
                </a:ext>
              </a:extLst>
            </p:cNvPr>
            <p:cNvSpPr/>
            <p:nvPr/>
          </p:nvSpPr>
          <p:spPr>
            <a:xfrm>
              <a:off x="4941025" y="3468475"/>
              <a:ext cx="162300" cy="162375"/>
            </a:xfrm>
            <a:custGeom>
              <a:avLst/>
              <a:gdLst/>
              <a:ahLst/>
              <a:cxnLst/>
              <a:rect l="l" t="t" r="r" b="b"/>
              <a:pathLst>
                <a:path w="6492" h="6495" extrusionOk="0">
                  <a:moveTo>
                    <a:pt x="3233" y="0"/>
                  </a:moveTo>
                  <a:cubicBezTo>
                    <a:pt x="3135" y="0"/>
                    <a:pt x="3037" y="5"/>
                    <a:pt x="2938" y="15"/>
                  </a:cubicBezTo>
                  <a:cubicBezTo>
                    <a:pt x="1246" y="172"/>
                    <a:pt x="1" y="1755"/>
                    <a:pt x="170" y="3532"/>
                  </a:cubicBezTo>
                  <a:cubicBezTo>
                    <a:pt x="330" y="5224"/>
                    <a:pt x="1701" y="6494"/>
                    <a:pt x="3280" y="6494"/>
                  </a:cubicBezTo>
                  <a:cubicBezTo>
                    <a:pt x="3371" y="6494"/>
                    <a:pt x="3462" y="6490"/>
                    <a:pt x="3554" y="6481"/>
                  </a:cubicBezTo>
                  <a:cubicBezTo>
                    <a:pt x="5259" y="6312"/>
                    <a:pt x="6491" y="4741"/>
                    <a:pt x="6322" y="2952"/>
                  </a:cubicBezTo>
                  <a:cubicBezTo>
                    <a:pt x="6163" y="1267"/>
                    <a:pt x="4813" y="0"/>
                    <a:pt x="3233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19" name="Google Shape;4391;p80">
              <a:extLst>
                <a:ext uri="{FF2B5EF4-FFF2-40B4-BE49-F238E27FC236}">
                  <a16:creationId xmlns:a16="http://schemas.microsoft.com/office/drawing/2014/main" id="{C3978E97-82E9-43B4-AA69-060EAE3EF1FC}"/>
                </a:ext>
              </a:extLst>
            </p:cNvPr>
            <p:cNvSpPr/>
            <p:nvPr/>
          </p:nvSpPr>
          <p:spPr>
            <a:xfrm>
              <a:off x="4988175" y="3275625"/>
              <a:ext cx="181025" cy="535600"/>
            </a:xfrm>
            <a:custGeom>
              <a:avLst/>
              <a:gdLst/>
              <a:ahLst/>
              <a:cxnLst/>
              <a:rect l="l" t="t" r="r" b="b"/>
              <a:pathLst>
                <a:path w="7241" h="21424" extrusionOk="0">
                  <a:moveTo>
                    <a:pt x="2829" y="299"/>
                  </a:moveTo>
                  <a:cubicBezTo>
                    <a:pt x="2841" y="299"/>
                    <a:pt x="2853" y="302"/>
                    <a:pt x="2865" y="308"/>
                  </a:cubicBezTo>
                  <a:cubicBezTo>
                    <a:pt x="4412" y="308"/>
                    <a:pt x="6140" y="4889"/>
                    <a:pt x="6672" y="10436"/>
                  </a:cubicBezTo>
                  <a:cubicBezTo>
                    <a:pt x="6950" y="13241"/>
                    <a:pt x="6878" y="15912"/>
                    <a:pt x="6491" y="17942"/>
                  </a:cubicBezTo>
                  <a:cubicBezTo>
                    <a:pt x="6128" y="19888"/>
                    <a:pt x="5500" y="21049"/>
                    <a:pt x="4763" y="21121"/>
                  </a:cubicBezTo>
                  <a:lnTo>
                    <a:pt x="4690" y="21121"/>
                  </a:lnTo>
                  <a:cubicBezTo>
                    <a:pt x="3143" y="21121"/>
                    <a:pt x="1415" y="16540"/>
                    <a:pt x="883" y="10980"/>
                  </a:cubicBezTo>
                  <a:cubicBezTo>
                    <a:pt x="351" y="5348"/>
                    <a:pt x="1221" y="453"/>
                    <a:pt x="2792" y="308"/>
                  </a:cubicBezTo>
                  <a:cubicBezTo>
                    <a:pt x="2805" y="302"/>
                    <a:pt x="2817" y="299"/>
                    <a:pt x="2829" y="299"/>
                  </a:cubicBezTo>
                  <a:close/>
                  <a:moveTo>
                    <a:pt x="2853" y="1"/>
                  </a:moveTo>
                  <a:cubicBezTo>
                    <a:pt x="2820" y="1"/>
                    <a:pt x="2788" y="2"/>
                    <a:pt x="2756" y="5"/>
                  </a:cubicBezTo>
                  <a:cubicBezTo>
                    <a:pt x="955" y="175"/>
                    <a:pt x="0" y="5009"/>
                    <a:pt x="581" y="11017"/>
                  </a:cubicBezTo>
                  <a:cubicBezTo>
                    <a:pt x="1137" y="16915"/>
                    <a:pt x="2925" y="21423"/>
                    <a:pt x="4690" y="21423"/>
                  </a:cubicBezTo>
                  <a:cubicBezTo>
                    <a:pt x="4726" y="21423"/>
                    <a:pt x="4763" y="21423"/>
                    <a:pt x="4787" y="21411"/>
                  </a:cubicBezTo>
                  <a:cubicBezTo>
                    <a:pt x="5681" y="21339"/>
                    <a:pt x="6382" y="20118"/>
                    <a:pt x="6781" y="18003"/>
                  </a:cubicBezTo>
                  <a:cubicBezTo>
                    <a:pt x="7168" y="15936"/>
                    <a:pt x="7240" y="13241"/>
                    <a:pt x="6974" y="10412"/>
                  </a:cubicBezTo>
                  <a:cubicBezTo>
                    <a:pt x="6405" y="4513"/>
                    <a:pt x="4611" y="1"/>
                    <a:pt x="28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0" name="Google Shape;4392;p80">
              <a:extLst>
                <a:ext uri="{FF2B5EF4-FFF2-40B4-BE49-F238E27FC236}">
                  <a16:creationId xmlns:a16="http://schemas.microsoft.com/office/drawing/2014/main" id="{A4A59C11-FEDE-45BB-AA02-071C93402973}"/>
                </a:ext>
              </a:extLst>
            </p:cNvPr>
            <p:cNvSpPr/>
            <p:nvPr/>
          </p:nvSpPr>
          <p:spPr>
            <a:xfrm>
              <a:off x="4242100" y="3981275"/>
              <a:ext cx="65600" cy="81700"/>
            </a:xfrm>
            <a:custGeom>
              <a:avLst/>
              <a:gdLst/>
              <a:ahLst/>
              <a:cxnLst/>
              <a:rect l="l" t="t" r="r" b="b"/>
              <a:pathLst>
                <a:path w="2624" h="3268" extrusionOk="0">
                  <a:moveTo>
                    <a:pt x="1347" y="1"/>
                  </a:moveTo>
                  <a:cubicBezTo>
                    <a:pt x="688" y="1"/>
                    <a:pt x="133" y="509"/>
                    <a:pt x="98" y="1175"/>
                  </a:cubicBezTo>
                  <a:lnTo>
                    <a:pt x="49" y="1936"/>
                  </a:lnTo>
                  <a:cubicBezTo>
                    <a:pt x="1" y="2625"/>
                    <a:pt x="533" y="3217"/>
                    <a:pt x="1222" y="3266"/>
                  </a:cubicBezTo>
                  <a:cubicBezTo>
                    <a:pt x="1244" y="3267"/>
                    <a:pt x="1267" y="3268"/>
                    <a:pt x="1290" y="3268"/>
                  </a:cubicBezTo>
                  <a:cubicBezTo>
                    <a:pt x="1949" y="3268"/>
                    <a:pt x="2504" y="2760"/>
                    <a:pt x="2539" y="2093"/>
                  </a:cubicBezTo>
                  <a:lnTo>
                    <a:pt x="2588" y="1320"/>
                  </a:lnTo>
                  <a:cubicBezTo>
                    <a:pt x="2624" y="631"/>
                    <a:pt x="2104" y="39"/>
                    <a:pt x="1415" y="2"/>
                  </a:cubicBezTo>
                  <a:cubicBezTo>
                    <a:pt x="1392" y="1"/>
                    <a:pt x="1370" y="1"/>
                    <a:pt x="1347" y="1"/>
                  </a:cubicBezTo>
                  <a:close/>
                </a:path>
              </a:pathLst>
            </a:custGeom>
            <a:solidFill>
              <a:srgbClr val="101C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1" name="Google Shape;4393;p80">
              <a:extLst>
                <a:ext uri="{FF2B5EF4-FFF2-40B4-BE49-F238E27FC236}">
                  <a16:creationId xmlns:a16="http://schemas.microsoft.com/office/drawing/2014/main" id="{A36CBCDB-CA97-4131-B32D-2E3C831BA3DC}"/>
                </a:ext>
              </a:extLst>
            </p:cNvPr>
            <p:cNvSpPr/>
            <p:nvPr/>
          </p:nvSpPr>
          <p:spPr>
            <a:xfrm>
              <a:off x="4165675" y="4024700"/>
              <a:ext cx="95500" cy="264425"/>
            </a:xfrm>
            <a:custGeom>
              <a:avLst/>
              <a:gdLst/>
              <a:ahLst/>
              <a:cxnLst/>
              <a:rect l="l" t="t" r="r" b="b"/>
              <a:pathLst>
                <a:path w="3820" h="10577" extrusionOk="0">
                  <a:moveTo>
                    <a:pt x="2733" y="0"/>
                  </a:moveTo>
                  <a:cubicBezTo>
                    <a:pt x="2639" y="0"/>
                    <a:pt x="2545" y="18"/>
                    <a:pt x="2454" y="54"/>
                  </a:cubicBezTo>
                  <a:cubicBezTo>
                    <a:pt x="1946" y="248"/>
                    <a:pt x="1849" y="840"/>
                    <a:pt x="1595" y="1335"/>
                  </a:cubicBezTo>
                  <a:cubicBezTo>
                    <a:pt x="1354" y="1831"/>
                    <a:pt x="810" y="2181"/>
                    <a:pt x="689" y="2762"/>
                  </a:cubicBezTo>
                  <a:cubicBezTo>
                    <a:pt x="254" y="4804"/>
                    <a:pt x="0" y="7621"/>
                    <a:pt x="846" y="9941"/>
                  </a:cubicBezTo>
                  <a:cubicBezTo>
                    <a:pt x="917" y="10297"/>
                    <a:pt x="1494" y="10576"/>
                    <a:pt x="2050" y="10576"/>
                  </a:cubicBezTo>
                  <a:cubicBezTo>
                    <a:pt x="2154" y="10576"/>
                    <a:pt x="2258" y="10567"/>
                    <a:pt x="2357" y="10546"/>
                  </a:cubicBezTo>
                  <a:cubicBezTo>
                    <a:pt x="2538" y="10497"/>
                    <a:pt x="2647" y="10243"/>
                    <a:pt x="2587" y="10026"/>
                  </a:cubicBezTo>
                  <a:cubicBezTo>
                    <a:pt x="2478" y="9591"/>
                    <a:pt x="2405" y="9168"/>
                    <a:pt x="2369" y="8733"/>
                  </a:cubicBezTo>
                  <a:cubicBezTo>
                    <a:pt x="2284" y="7488"/>
                    <a:pt x="2115" y="5227"/>
                    <a:pt x="3699" y="1444"/>
                  </a:cubicBezTo>
                  <a:cubicBezTo>
                    <a:pt x="3795" y="1202"/>
                    <a:pt x="3819" y="949"/>
                    <a:pt x="3759" y="707"/>
                  </a:cubicBezTo>
                  <a:cubicBezTo>
                    <a:pt x="3662" y="393"/>
                    <a:pt x="3372" y="260"/>
                    <a:pt x="3179" y="139"/>
                  </a:cubicBezTo>
                  <a:cubicBezTo>
                    <a:pt x="3043" y="48"/>
                    <a:pt x="2889" y="0"/>
                    <a:pt x="2733" y="0"/>
                  </a:cubicBezTo>
                  <a:close/>
                </a:path>
              </a:pathLst>
            </a:custGeom>
            <a:solidFill>
              <a:srgbClr val="101C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2" name="Google Shape;4394;p80">
              <a:extLst>
                <a:ext uri="{FF2B5EF4-FFF2-40B4-BE49-F238E27FC236}">
                  <a16:creationId xmlns:a16="http://schemas.microsoft.com/office/drawing/2014/main" id="{0403C966-8ADD-4338-87C7-9C729566939F}"/>
                </a:ext>
              </a:extLst>
            </p:cNvPr>
            <p:cNvSpPr/>
            <p:nvPr/>
          </p:nvSpPr>
          <p:spPr>
            <a:xfrm>
              <a:off x="3793400" y="3783100"/>
              <a:ext cx="428200" cy="398275"/>
            </a:xfrm>
            <a:custGeom>
              <a:avLst/>
              <a:gdLst/>
              <a:ahLst/>
              <a:cxnLst/>
              <a:rect l="l" t="t" r="r" b="b"/>
              <a:pathLst>
                <a:path w="17128" h="15931" extrusionOk="0">
                  <a:moveTo>
                    <a:pt x="1523" y="0"/>
                  </a:moveTo>
                  <a:lnTo>
                    <a:pt x="0" y="15931"/>
                  </a:lnTo>
                  <a:cubicBezTo>
                    <a:pt x="5620" y="14227"/>
                    <a:pt x="10697" y="13284"/>
                    <a:pt x="16499" y="12643"/>
                  </a:cubicBezTo>
                  <a:lnTo>
                    <a:pt x="17127" y="6346"/>
                  </a:lnTo>
                  <a:cubicBezTo>
                    <a:pt x="11724" y="4775"/>
                    <a:pt x="6491" y="2647"/>
                    <a:pt x="1523" y="0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3" name="Google Shape;4395;p80">
              <a:extLst>
                <a:ext uri="{FF2B5EF4-FFF2-40B4-BE49-F238E27FC236}">
                  <a16:creationId xmlns:a16="http://schemas.microsoft.com/office/drawing/2014/main" id="{D9225062-9320-448C-A673-8B1E5F21BB66}"/>
                </a:ext>
              </a:extLst>
            </p:cNvPr>
            <p:cNvSpPr/>
            <p:nvPr/>
          </p:nvSpPr>
          <p:spPr>
            <a:xfrm>
              <a:off x="3743525" y="3784525"/>
              <a:ext cx="136000" cy="398150"/>
            </a:xfrm>
            <a:custGeom>
              <a:avLst/>
              <a:gdLst/>
              <a:ahLst/>
              <a:cxnLst/>
              <a:rect l="l" t="t" r="r" b="b"/>
              <a:pathLst>
                <a:path w="5440" h="15926" extrusionOk="0">
                  <a:moveTo>
                    <a:pt x="3417" y="1"/>
                  </a:moveTo>
                  <a:cubicBezTo>
                    <a:pt x="2166" y="1"/>
                    <a:pt x="840" y="3415"/>
                    <a:pt x="424" y="7739"/>
                  </a:cubicBezTo>
                  <a:cubicBezTo>
                    <a:pt x="1" y="12151"/>
                    <a:pt x="690" y="15813"/>
                    <a:pt x="1959" y="15922"/>
                  </a:cubicBezTo>
                  <a:cubicBezTo>
                    <a:pt x="1980" y="15924"/>
                    <a:pt x="2002" y="15925"/>
                    <a:pt x="2023" y="15925"/>
                  </a:cubicBezTo>
                  <a:cubicBezTo>
                    <a:pt x="3274" y="15925"/>
                    <a:pt x="4613" y="12500"/>
                    <a:pt x="5017" y="8187"/>
                  </a:cubicBezTo>
                  <a:cubicBezTo>
                    <a:pt x="5440" y="3775"/>
                    <a:pt x="4751" y="113"/>
                    <a:pt x="3482" y="4"/>
                  </a:cubicBezTo>
                  <a:cubicBezTo>
                    <a:pt x="3460" y="2"/>
                    <a:pt x="3439" y="1"/>
                    <a:pt x="3417" y="1"/>
                  </a:cubicBez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4" name="Google Shape;4396;p80">
              <a:extLst>
                <a:ext uri="{FF2B5EF4-FFF2-40B4-BE49-F238E27FC236}">
                  <a16:creationId xmlns:a16="http://schemas.microsoft.com/office/drawing/2014/main" id="{953533A1-1925-402F-806D-7C89EE6B8DAA}"/>
                </a:ext>
              </a:extLst>
            </p:cNvPr>
            <p:cNvSpPr/>
            <p:nvPr/>
          </p:nvSpPr>
          <p:spPr>
            <a:xfrm>
              <a:off x="4180475" y="3932975"/>
              <a:ext cx="103675" cy="171150"/>
            </a:xfrm>
            <a:custGeom>
              <a:avLst/>
              <a:gdLst/>
              <a:ahLst/>
              <a:cxnLst/>
              <a:rect l="l" t="t" r="r" b="b"/>
              <a:pathLst>
                <a:path w="4147" h="6846" extrusionOk="0">
                  <a:moveTo>
                    <a:pt x="653" y="0"/>
                  </a:moveTo>
                  <a:lnTo>
                    <a:pt x="0" y="6805"/>
                  </a:lnTo>
                  <a:lnTo>
                    <a:pt x="242" y="6829"/>
                  </a:lnTo>
                  <a:cubicBezTo>
                    <a:pt x="353" y="6840"/>
                    <a:pt x="464" y="6846"/>
                    <a:pt x="573" y="6846"/>
                  </a:cubicBezTo>
                  <a:cubicBezTo>
                    <a:pt x="2308" y="6846"/>
                    <a:pt x="3794" y="5522"/>
                    <a:pt x="3965" y="3759"/>
                  </a:cubicBezTo>
                  <a:cubicBezTo>
                    <a:pt x="4146" y="1874"/>
                    <a:pt x="2768" y="206"/>
                    <a:pt x="883" y="25"/>
                  </a:cubicBezTo>
                  <a:lnTo>
                    <a:pt x="653" y="0"/>
                  </a:ln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5" name="Google Shape;4397;p80">
              <a:extLst>
                <a:ext uri="{FF2B5EF4-FFF2-40B4-BE49-F238E27FC236}">
                  <a16:creationId xmlns:a16="http://schemas.microsoft.com/office/drawing/2014/main" id="{F0455F9E-2920-4000-BBB7-7C988E5A76A4}"/>
                </a:ext>
              </a:extLst>
            </p:cNvPr>
            <p:cNvSpPr/>
            <p:nvPr/>
          </p:nvSpPr>
          <p:spPr>
            <a:xfrm>
              <a:off x="3795800" y="3926975"/>
              <a:ext cx="122700" cy="122300"/>
            </a:xfrm>
            <a:custGeom>
              <a:avLst/>
              <a:gdLst/>
              <a:ahLst/>
              <a:cxnLst/>
              <a:rect l="l" t="t" r="r" b="b"/>
              <a:pathLst>
                <a:path w="4908" h="4892" extrusionOk="0">
                  <a:moveTo>
                    <a:pt x="2472" y="1"/>
                  </a:moveTo>
                  <a:cubicBezTo>
                    <a:pt x="1279" y="1"/>
                    <a:pt x="247" y="955"/>
                    <a:pt x="122" y="2223"/>
                  </a:cubicBezTo>
                  <a:cubicBezTo>
                    <a:pt x="1" y="3576"/>
                    <a:pt x="931" y="4761"/>
                    <a:pt x="2213" y="4882"/>
                  </a:cubicBezTo>
                  <a:cubicBezTo>
                    <a:pt x="2284" y="4888"/>
                    <a:pt x="2354" y="4892"/>
                    <a:pt x="2424" y="4892"/>
                  </a:cubicBezTo>
                  <a:cubicBezTo>
                    <a:pt x="3617" y="4892"/>
                    <a:pt x="4637" y="3937"/>
                    <a:pt x="4763" y="2670"/>
                  </a:cubicBezTo>
                  <a:cubicBezTo>
                    <a:pt x="4908" y="1316"/>
                    <a:pt x="3965" y="132"/>
                    <a:pt x="2684" y="11"/>
                  </a:cubicBezTo>
                  <a:cubicBezTo>
                    <a:pt x="2613" y="4"/>
                    <a:pt x="2542" y="1"/>
                    <a:pt x="2472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6" name="Google Shape;4398;p80">
              <a:extLst>
                <a:ext uri="{FF2B5EF4-FFF2-40B4-BE49-F238E27FC236}">
                  <a16:creationId xmlns:a16="http://schemas.microsoft.com/office/drawing/2014/main" id="{446A7561-79E8-4DC0-855D-95994964F9B2}"/>
                </a:ext>
              </a:extLst>
            </p:cNvPr>
            <p:cNvSpPr/>
            <p:nvPr/>
          </p:nvSpPr>
          <p:spPr>
            <a:xfrm>
              <a:off x="3740800" y="3780875"/>
              <a:ext cx="137225" cy="405350"/>
            </a:xfrm>
            <a:custGeom>
              <a:avLst/>
              <a:gdLst/>
              <a:ahLst/>
              <a:cxnLst/>
              <a:rect l="l" t="t" r="r" b="b"/>
              <a:pathLst>
                <a:path w="5489" h="16214" extrusionOk="0">
                  <a:moveTo>
                    <a:pt x="3579" y="283"/>
                  </a:moveTo>
                  <a:cubicBezTo>
                    <a:pt x="4110" y="331"/>
                    <a:pt x="4570" y="1201"/>
                    <a:pt x="4848" y="2652"/>
                  </a:cubicBezTo>
                  <a:cubicBezTo>
                    <a:pt x="5126" y="4175"/>
                    <a:pt x="5186" y="6181"/>
                    <a:pt x="4981" y="8296"/>
                  </a:cubicBezTo>
                  <a:cubicBezTo>
                    <a:pt x="4775" y="10412"/>
                    <a:pt x="4352" y="12370"/>
                    <a:pt x="3784" y="13820"/>
                  </a:cubicBezTo>
                  <a:cubicBezTo>
                    <a:pt x="3253" y="15166"/>
                    <a:pt x="2652" y="15912"/>
                    <a:pt x="2129" y="15912"/>
                  </a:cubicBezTo>
                  <a:cubicBezTo>
                    <a:pt x="2117" y="15912"/>
                    <a:pt x="2104" y="15912"/>
                    <a:pt x="2092" y="15911"/>
                  </a:cubicBezTo>
                  <a:cubicBezTo>
                    <a:pt x="1052" y="15814"/>
                    <a:pt x="243" y="12575"/>
                    <a:pt x="690" y="7897"/>
                  </a:cubicBezTo>
                  <a:cubicBezTo>
                    <a:pt x="883" y="5782"/>
                    <a:pt x="1318" y="3824"/>
                    <a:pt x="1886" y="2374"/>
                  </a:cubicBezTo>
                  <a:cubicBezTo>
                    <a:pt x="2406" y="1044"/>
                    <a:pt x="2998" y="295"/>
                    <a:pt x="3530" y="295"/>
                  </a:cubicBezTo>
                  <a:lnTo>
                    <a:pt x="3579" y="283"/>
                  </a:lnTo>
                  <a:close/>
                  <a:moveTo>
                    <a:pt x="3514" y="0"/>
                  </a:moveTo>
                  <a:cubicBezTo>
                    <a:pt x="2844" y="0"/>
                    <a:pt x="2187" y="783"/>
                    <a:pt x="1608" y="2265"/>
                  </a:cubicBezTo>
                  <a:cubicBezTo>
                    <a:pt x="1016" y="3740"/>
                    <a:pt x="593" y="5734"/>
                    <a:pt x="388" y="7873"/>
                  </a:cubicBezTo>
                  <a:cubicBezTo>
                    <a:pt x="1" y="11862"/>
                    <a:pt x="533" y="16068"/>
                    <a:pt x="2068" y="16213"/>
                  </a:cubicBezTo>
                  <a:lnTo>
                    <a:pt x="2140" y="16213"/>
                  </a:lnTo>
                  <a:cubicBezTo>
                    <a:pt x="2805" y="16213"/>
                    <a:pt x="3482" y="15428"/>
                    <a:pt x="4062" y="13953"/>
                  </a:cubicBezTo>
                  <a:cubicBezTo>
                    <a:pt x="4642" y="12478"/>
                    <a:pt x="5077" y="10496"/>
                    <a:pt x="5283" y="8345"/>
                  </a:cubicBezTo>
                  <a:cubicBezTo>
                    <a:pt x="5488" y="6205"/>
                    <a:pt x="5440" y="4163"/>
                    <a:pt x="5138" y="2603"/>
                  </a:cubicBezTo>
                  <a:cubicBezTo>
                    <a:pt x="4836" y="972"/>
                    <a:pt x="4304" y="77"/>
                    <a:pt x="3603" y="5"/>
                  </a:cubicBezTo>
                  <a:cubicBezTo>
                    <a:pt x="3573" y="2"/>
                    <a:pt x="3543" y="0"/>
                    <a:pt x="35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7" name="Google Shape;4399;p80">
              <a:extLst>
                <a:ext uri="{FF2B5EF4-FFF2-40B4-BE49-F238E27FC236}">
                  <a16:creationId xmlns:a16="http://schemas.microsoft.com/office/drawing/2014/main" id="{3C3FC17D-4B0B-4EC6-AF8D-C8E3603C1BFE}"/>
                </a:ext>
              </a:extLst>
            </p:cNvPr>
            <p:cNvSpPr/>
            <p:nvPr/>
          </p:nvSpPr>
          <p:spPr>
            <a:xfrm>
              <a:off x="5112050" y="3428950"/>
              <a:ext cx="88875" cy="44750"/>
            </a:xfrm>
            <a:custGeom>
              <a:avLst/>
              <a:gdLst/>
              <a:ahLst/>
              <a:cxnLst/>
              <a:rect l="l" t="t" r="r" b="b"/>
              <a:pathLst>
                <a:path w="3555" h="1790" extrusionOk="0">
                  <a:moveTo>
                    <a:pt x="3482" y="1"/>
                  </a:moveTo>
                  <a:cubicBezTo>
                    <a:pt x="2781" y="327"/>
                    <a:pt x="2249" y="581"/>
                    <a:pt x="1741" y="822"/>
                  </a:cubicBezTo>
                  <a:cubicBezTo>
                    <a:pt x="1234" y="1076"/>
                    <a:pt x="702" y="1330"/>
                    <a:pt x="1" y="1656"/>
                  </a:cubicBezTo>
                  <a:lnTo>
                    <a:pt x="61" y="1789"/>
                  </a:lnTo>
                  <a:cubicBezTo>
                    <a:pt x="762" y="1463"/>
                    <a:pt x="1294" y="1209"/>
                    <a:pt x="1802" y="967"/>
                  </a:cubicBezTo>
                  <a:cubicBezTo>
                    <a:pt x="2322" y="714"/>
                    <a:pt x="2841" y="460"/>
                    <a:pt x="3554" y="133"/>
                  </a:cubicBezTo>
                  <a:lnTo>
                    <a:pt x="3482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8" name="Google Shape;4400;p80">
              <a:extLst>
                <a:ext uri="{FF2B5EF4-FFF2-40B4-BE49-F238E27FC236}">
                  <a16:creationId xmlns:a16="http://schemas.microsoft.com/office/drawing/2014/main" id="{B9490FE8-C71D-4058-9161-9FBDA94F15BA}"/>
                </a:ext>
              </a:extLst>
            </p:cNvPr>
            <p:cNvSpPr/>
            <p:nvPr/>
          </p:nvSpPr>
          <p:spPr>
            <a:xfrm>
              <a:off x="5128975" y="3511750"/>
              <a:ext cx="111825" cy="22675"/>
            </a:xfrm>
            <a:custGeom>
              <a:avLst/>
              <a:gdLst/>
              <a:ahLst/>
              <a:cxnLst/>
              <a:rect l="l" t="t" r="r" b="b"/>
              <a:pathLst>
                <a:path w="4473" h="907" extrusionOk="0">
                  <a:moveTo>
                    <a:pt x="4449" y="0"/>
                  </a:moveTo>
                  <a:lnTo>
                    <a:pt x="1" y="750"/>
                  </a:lnTo>
                  <a:lnTo>
                    <a:pt x="25" y="907"/>
                  </a:lnTo>
                  <a:lnTo>
                    <a:pt x="4473" y="145"/>
                  </a:lnTo>
                  <a:lnTo>
                    <a:pt x="4449" y="0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9" name="Google Shape;4401;p80">
              <a:extLst>
                <a:ext uri="{FF2B5EF4-FFF2-40B4-BE49-F238E27FC236}">
                  <a16:creationId xmlns:a16="http://schemas.microsoft.com/office/drawing/2014/main" id="{ED628138-17D8-48F3-90FF-C34630665E4B}"/>
                </a:ext>
              </a:extLst>
            </p:cNvPr>
            <p:cNvSpPr/>
            <p:nvPr/>
          </p:nvSpPr>
          <p:spPr>
            <a:xfrm>
              <a:off x="5130200" y="3594250"/>
              <a:ext cx="88250" cy="19350"/>
            </a:xfrm>
            <a:custGeom>
              <a:avLst/>
              <a:gdLst/>
              <a:ahLst/>
              <a:cxnLst/>
              <a:rect l="l" t="t" r="r" b="b"/>
              <a:pathLst>
                <a:path w="3530" h="774" extrusionOk="0">
                  <a:moveTo>
                    <a:pt x="24" y="0"/>
                  </a:moveTo>
                  <a:lnTo>
                    <a:pt x="0" y="145"/>
                  </a:lnTo>
                  <a:lnTo>
                    <a:pt x="3505" y="774"/>
                  </a:lnTo>
                  <a:lnTo>
                    <a:pt x="3530" y="616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30" name="Google Shape;4402;p80">
              <a:extLst>
                <a:ext uri="{FF2B5EF4-FFF2-40B4-BE49-F238E27FC236}">
                  <a16:creationId xmlns:a16="http://schemas.microsoft.com/office/drawing/2014/main" id="{924D8431-895A-4CCF-937A-4284EF17DF07}"/>
                </a:ext>
              </a:extLst>
            </p:cNvPr>
            <p:cNvSpPr/>
            <p:nvPr/>
          </p:nvSpPr>
          <p:spPr>
            <a:xfrm>
              <a:off x="5120825" y="3646825"/>
              <a:ext cx="42325" cy="28725"/>
            </a:xfrm>
            <a:custGeom>
              <a:avLst/>
              <a:gdLst/>
              <a:ahLst/>
              <a:cxnLst/>
              <a:rect l="l" t="t" r="r" b="b"/>
              <a:pathLst>
                <a:path w="1693" h="1149" extrusionOk="0">
                  <a:moveTo>
                    <a:pt x="85" y="0"/>
                  </a:moveTo>
                  <a:lnTo>
                    <a:pt x="0" y="121"/>
                  </a:lnTo>
                  <a:cubicBezTo>
                    <a:pt x="170" y="230"/>
                    <a:pt x="472" y="423"/>
                    <a:pt x="798" y="629"/>
                  </a:cubicBezTo>
                  <a:cubicBezTo>
                    <a:pt x="1112" y="834"/>
                    <a:pt x="1427" y="1040"/>
                    <a:pt x="1608" y="1148"/>
                  </a:cubicBezTo>
                  <a:lnTo>
                    <a:pt x="1693" y="1015"/>
                  </a:lnTo>
                  <a:cubicBezTo>
                    <a:pt x="1511" y="907"/>
                    <a:pt x="1185" y="713"/>
                    <a:pt x="883" y="508"/>
                  </a:cubicBezTo>
                  <a:cubicBezTo>
                    <a:pt x="569" y="302"/>
                    <a:pt x="254" y="109"/>
                    <a:pt x="85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31" name="Google Shape;4403;p80">
              <a:extLst>
                <a:ext uri="{FF2B5EF4-FFF2-40B4-BE49-F238E27FC236}">
                  <a16:creationId xmlns:a16="http://schemas.microsoft.com/office/drawing/2014/main" id="{5D949E04-53F3-4BC1-8003-F4F964B7C23D}"/>
                </a:ext>
              </a:extLst>
            </p:cNvPr>
            <p:cNvSpPr/>
            <p:nvPr/>
          </p:nvSpPr>
          <p:spPr>
            <a:xfrm>
              <a:off x="3708475" y="3851375"/>
              <a:ext cx="88875" cy="45050"/>
            </a:xfrm>
            <a:custGeom>
              <a:avLst/>
              <a:gdLst/>
              <a:ahLst/>
              <a:cxnLst/>
              <a:rect l="l" t="t" r="r" b="b"/>
              <a:pathLst>
                <a:path w="3555" h="1802" extrusionOk="0">
                  <a:moveTo>
                    <a:pt x="61" y="1"/>
                  </a:moveTo>
                  <a:lnTo>
                    <a:pt x="1" y="146"/>
                  </a:lnTo>
                  <a:cubicBezTo>
                    <a:pt x="702" y="472"/>
                    <a:pt x="1234" y="726"/>
                    <a:pt x="1741" y="968"/>
                  </a:cubicBezTo>
                  <a:cubicBezTo>
                    <a:pt x="2249" y="1222"/>
                    <a:pt x="2781" y="1476"/>
                    <a:pt x="3494" y="1802"/>
                  </a:cubicBezTo>
                  <a:lnTo>
                    <a:pt x="3554" y="1669"/>
                  </a:lnTo>
                  <a:cubicBezTo>
                    <a:pt x="2853" y="1343"/>
                    <a:pt x="2321" y="1077"/>
                    <a:pt x="1814" y="835"/>
                  </a:cubicBezTo>
                  <a:cubicBezTo>
                    <a:pt x="1294" y="581"/>
                    <a:pt x="762" y="327"/>
                    <a:pt x="61" y="1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32" name="Google Shape;4404;p80">
              <a:extLst>
                <a:ext uri="{FF2B5EF4-FFF2-40B4-BE49-F238E27FC236}">
                  <a16:creationId xmlns:a16="http://schemas.microsoft.com/office/drawing/2014/main" id="{E8BFEF8A-5DF3-4495-B503-B224265F6901}"/>
                </a:ext>
              </a:extLst>
            </p:cNvPr>
            <p:cNvSpPr/>
            <p:nvPr/>
          </p:nvSpPr>
          <p:spPr>
            <a:xfrm>
              <a:off x="3668300" y="3933575"/>
              <a:ext cx="111825" cy="22700"/>
            </a:xfrm>
            <a:custGeom>
              <a:avLst/>
              <a:gdLst/>
              <a:ahLst/>
              <a:cxnLst/>
              <a:rect l="l" t="t" r="r" b="b"/>
              <a:pathLst>
                <a:path w="4473" h="908" extrusionOk="0">
                  <a:moveTo>
                    <a:pt x="24" y="1"/>
                  </a:moveTo>
                  <a:lnTo>
                    <a:pt x="0" y="158"/>
                  </a:lnTo>
                  <a:lnTo>
                    <a:pt x="4448" y="907"/>
                  </a:lnTo>
                  <a:lnTo>
                    <a:pt x="4472" y="762"/>
                  </a:lnTo>
                  <a:lnTo>
                    <a:pt x="24" y="1"/>
                  </a:ln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33" name="Google Shape;4405;p80">
              <a:extLst>
                <a:ext uri="{FF2B5EF4-FFF2-40B4-BE49-F238E27FC236}">
                  <a16:creationId xmlns:a16="http://schemas.microsoft.com/office/drawing/2014/main" id="{C6D77DC5-7D56-40CD-A970-49088924A00E}"/>
                </a:ext>
              </a:extLst>
            </p:cNvPr>
            <p:cNvSpPr/>
            <p:nvPr/>
          </p:nvSpPr>
          <p:spPr>
            <a:xfrm>
              <a:off x="3691250" y="4016675"/>
              <a:ext cx="88275" cy="19375"/>
            </a:xfrm>
            <a:custGeom>
              <a:avLst/>
              <a:gdLst/>
              <a:ahLst/>
              <a:cxnLst/>
              <a:rect l="l" t="t" r="r" b="b"/>
              <a:pathLst>
                <a:path w="3531" h="775" extrusionOk="0">
                  <a:moveTo>
                    <a:pt x="3506" y="0"/>
                  </a:moveTo>
                  <a:lnTo>
                    <a:pt x="1" y="629"/>
                  </a:lnTo>
                  <a:lnTo>
                    <a:pt x="25" y="774"/>
                  </a:lnTo>
                  <a:lnTo>
                    <a:pt x="3530" y="146"/>
                  </a:lnTo>
                  <a:lnTo>
                    <a:pt x="3506" y="0"/>
                  </a:ln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34" name="Google Shape;4406;p80">
              <a:extLst>
                <a:ext uri="{FF2B5EF4-FFF2-40B4-BE49-F238E27FC236}">
                  <a16:creationId xmlns:a16="http://schemas.microsoft.com/office/drawing/2014/main" id="{4F08564E-16F1-42ED-97B3-4C1B1EBEE8AC}"/>
                </a:ext>
              </a:extLst>
            </p:cNvPr>
            <p:cNvSpPr/>
            <p:nvPr/>
          </p:nvSpPr>
          <p:spPr>
            <a:xfrm>
              <a:off x="3746250" y="4069250"/>
              <a:ext cx="42325" cy="28725"/>
            </a:xfrm>
            <a:custGeom>
              <a:avLst/>
              <a:gdLst/>
              <a:ahLst/>
              <a:cxnLst/>
              <a:rect l="l" t="t" r="r" b="b"/>
              <a:pathLst>
                <a:path w="1693" h="1149" extrusionOk="0">
                  <a:moveTo>
                    <a:pt x="1608" y="1"/>
                  </a:moveTo>
                  <a:lnTo>
                    <a:pt x="798" y="508"/>
                  </a:lnTo>
                  <a:cubicBezTo>
                    <a:pt x="484" y="714"/>
                    <a:pt x="170" y="919"/>
                    <a:pt x="1" y="1016"/>
                  </a:cubicBezTo>
                  <a:lnTo>
                    <a:pt x="85" y="1149"/>
                  </a:lnTo>
                  <a:lnTo>
                    <a:pt x="883" y="641"/>
                  </a:lnTo>
                  <a:lnTo>
                    <a:pt x="1693" y="121"/>
                  </a:lnTo>
                  <a:lnTo>
                    <a:pt x="1608" y="1"/>
                  </a:ln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35" name="Google Shape;4407;p80">
              <a:extLst>
                <a:ext uri="{FF2B5EF4-FFF2-40B4-BE49-F238E27FC236}">
                  <a16:creationId xmlns:a16="http://schemas.microsoft.com/office/drawing/2014/main" id="{13DA5CD4-B2F4-4D62-9723-1617B2E214A0}"/>
                </a:ext>
              </a:extLst>
            </p:cNvPr>
            <p:cNvSpPr/>
            <p:nvPr/>
          </p:nvSpPr>
          <p:spPr>
            <a:xfrm>
              <a:off x="5103300" y="3973425"/>
              <a:ext cx="54425" cy="46600"/>
            </a:xfrm>
            <a:custGeom>
              <a:avLst/>
              <a:gdLst/>
              <a:ahLst/>
              <a:cxnLst/>
              <a:rect l="l" t="t" r="r" b="b"/>
              <a:pathLst>
                <a:path w="2177" h="1864" extrusionOk="0">
                  <a:moveTo>
                    <a:pt x="1245" y="159"/>
                  </a:moveTo>
                  <a:cubicBezTo>
                    <a:pt x="1681" y="159"/>
                    <a:pt x="2031" y="510"/>
                    <a:pt x="2031" y="933"/>
                  </a:cubicBezTo>
                  <a:cubicBezTo>
                    <a:pt x="2031" y="1407"/>
                    <a:pt x="1644" y="1721"/>
                    <a:pt x="1244" y="1721"/>
                  </a:cubicBezTo>
                  <a:cubicBezTo>
                    <a:pt x="1052" y="1721"/>
                    <a:pt x="858" y="1649"/>
                    <a:pt x="701" y="1489"/>
                  </a:cubicBezTo>
                  <a:cubicBezTo>
                    <a:pt x="206" y="993"/>
                    <a:pt x="556" y="159"/>
                    <a:pt x="1245" y="159"/>
                  </a:cubicBezTo>
                  <a:close/>
                  <a:moveTo>
                    <a:pt x="1245" y="1"/>
                  </a:moveTo>
                  <a:cubicBezTo>
                    <a:pt x="1016" y="1"/>
                    <a:pt x="782" y="87"/>
                    <a:pt x="593" y="280"/>
                  </a:cubicBezTo>
                  <a:cubicBezTo>
                    <a:pt x="0" y="860"/>
                    <a:pt x="423" y="1863"/>
                    <a:pt x="1245" y="1863"/>
                  </a:cubicBezTo>
                  <a:cubicBezTo>
                    <a:pt x="1765" y="1863"/>
                    <a:pt x="2176" y="1452"/>
                    <a:pt x="2176" y="933"/>
                  </a:cubicBezTo>
                  <a:cubicBezTo>
                    <a:pt x="2176" y="371"/>
                    <a:pt x="1720" y="1"/>
                    <a:pt x="1245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836" name="CuadroTexto 835">
            <a:extLst>
              <a:ext uri="{FF2B5EF4-FFF2-40B4-BE49-F238E27FC236}">
                <a16:creationId xmlns:a16="http://schemas.microsoft.com/office/drawing/2014/main" id="{B19F4BF7-EA6E-4496-8479-75F0F17A27A7}"/>
              </a:ext>
            </a:extLst>
          </p:cNvPr>
          <p:cNvSpPr txBox="1"/>
          <p:nvPr/>
        </p:nvSpPr>
        <p:spPr>
          <a:xfrm>
            <a:off x="664403" y="1489632"/>
            <a:ext cx="6190419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FDA909"/>
              </a:buClr>
              <a:buSzPts val="3600"/>
              <a:defRPr/>
            </a:pPr>
            <a:r>
              <a:rPr lang="es-MX" sz="1300" dirty="0">
                <a:solidFill>
                  <a:srgbClr val="263238"/>
                </a:solidFill>
                <a:latin typeface="+mn-lt"/>
                <a:sym typeface="Impact"/>
              </a:rPr>
              <a:t>La Agencia continúa promocionando la campaña </a:t>
            </a:r>
            <a:r>
              <a:rPr lang="es-MX" sz="1300" b="1" dirty="0">
                <a:solidFill>
                  <a:srgbClr val="FF6600"/>
                </a:solidFill>
                <a:latin typeface="+mn-lt"/>
                <a:sym typeface="Work Sans Light"/>
              </a:rPr>
              <a:t>‘Ojo, no coma cuento’</a:t>
            </a:r>
            <a:r>
              <a:rPr lang="es-MX" sz="1300" dirty="0">
                <a:solidFill>
                  <a:srgbClr val="263238"/>
                </a:solidFill>
                <a:latin typeface="+mn-lt"/>
                <a:sym typeface="Work Sans Light"/>
              </a:rPr>
              <a:t>, la cual, </a:t>
            </a:r>
            <a:r>
              <a:rPr lang="es-MX" sz="1300" dirty="0">
                <a:solidFill>
                  <a:srgbClr val="263238"/>
                </a:solidFill>
                <a:latin typeface="+mn-lt"/>
                <a:sym typeface="Impact"/>
              </a:rPr>
              <a:t>al ingresar a la página web </a:t>
            </a:r>
            <a:r>
              <a:rPr lang="es-MX" sz="1300" b="1" dirty="0">
                <a:solidFill>
                  <a:schemeClr val="tx1">
                    <a:lumMod val="75000"/>
                  </a:schemeClr>
                </a:solidFill>
                <a:latin typeface="+mn-lt"/>
                <a:sym typeface="Impac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www.ani.gov.co</a:t>
            </a:r>
            <a:r>
              <a:rPr lang="es-MX" sz="1300" dirty="0">
                <a:solidFill>
                  <a:srgbClr val="263238"/>
                </a:solidFill>
                <a:latin typeface="+mn-lt"/>
                <a:sym typeface="Impact"/>
              </a:rPr>
              <a:t>, los ciudadanos evidenciarán un pop – up, que serve para llamar la atención de aquellos, así como de nuestras partes interesadas para que no acepten ofertas falsas de empleo, a través de la modalidad de estafa.</a:t>
            </a:r>
          </a:p>
        </p:txBody>
      </p:sp>
      <p:sp>
        <p:nvSpPr>
          <p:cNvPr id="5" name="Diagrama de flujo: conector 4">
            <a:extLst>
              <a:ext uri="{FF2B5EF4-FFF2-40B4-BE49-F238E27FC236}">
                <a16:creationId xmlns:a16="http://schemas.microsoft.com/office/drawing/2014/main" id="{D127C459-7B57-445A-BA5B-30C5C985B47D}"/>
              </a:ext>
            </a:extLst>
          </p:cNvPr>
          <p:cNvSpPr/>
          <p:nvPr/>
        </p:nvSpPr>
        <p:spPr>
          <a:xfrm>
            <a:off x="213582" y="1609937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  <a:cs typeface="Arial"/>
                <a:sym typeface="Work Sans Light"/>
              </a:rPr>
              <a:t>1</a:t>
            </a:r>
            <a:endParaRPr lang="es-CO" sz="1600" dirty="0">
              <a:solidFill>
                <a:schemeClr val="tx1">
                  <a:lumMod val="75000"/>
                </a:schemeClr>
              </a:solidFill>
              <a:latin typeface="Impact" panose="020B0806030902050204" pitchFamily="34" charset="0"/>
              <a:cs typeface="Arial"/>
              <a:sym typeface="Work Sans Light"/>
            </a:endParaRPr>
          </a:p>
        </p:txBody>
      </p:sp>
      <p:sp>
        <p:nvSpPr>
          <p:cNvPr id="837" name="Diagrama de flujo: conector 836">
            <a:extLst>
              <a:ext uri="{FF2B5EF4-FFF2-40B4-BE49-F238E27FC236}">
                <a16:creationId xmlns:a16="http://schemas.microsoft.com/office/drawing/2014/main" id="{05EC57D4-E7BC-40FF-AEBC-421973BCF77D}"/>
              </a:ext>
            </a:extLst>
          </p:cNvPr>
          <p:cNvSpPr/>
          <p:nvPr/>
        </p:nvSpPr>
        <p:spPr>
          <a:xfrm>
            <a:off x="191528" y="3022478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  <a:cs typeface="Arial"/>
                <a:sym typeface="Work Sans Light"/>
              </a:rPr>
              <a:t>2</a:t>
            </a:r>
            <a:endParaRPr lang="es-CO" sz="1600" dirty="0">
              <a:solidFill>
                <a:schemeClr val="tx1">
                  <a:lumMod val="75000"/>
                </a:schemeClr>
              </a:solidFill>
              <a:latin typeface="Impact" panose="020B0806030902050204" pitchFamily="34" charset="0"/>
              <a:cs typeface="Arial"/>
              <a:sym typeface="Work Sans Light"/>
            </a:endParaRPr>
          </a:p>
        </p:txBody>
      </p:sp>
      <p:sp>
        <p:nvSpPr>
          <p:cNvPr id="838" name="CuadroTexto 837">
            <a:extLst>
              <a:ext uri="{FF2B5EF4-FFF2-40B4-BE49-F238E27FC236}">
                <a16:creationId xmlns:a16="http://schemas.microsoft.com/office/drawing/2014/main" id="{106D68A5-C72B-4362-997C-B00C8CAAAD65}"/>
              </a:ext>
            </a:extLst>
          </p:cNvPr>
          <p:cNvSpPr txBox="1"/>
          <p:nvPr/>
        </p:nvSpPr>
        <p:spPr>
          <a:xfrm>
            <a:off x="627675" y="2873675"/>
            <a:ext cx="8168921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300" dirty="0">
                <a:solidFill>
                  <a:srgbClr val="263238"/>
                </a:solidFill>
                <a:latin typeface="+mn-lt"/>
                <a:sym typeface="Impact"/>
              </a:rPr>
              <a:t>A través de la circular </a:t>
            </a:r>
            <a:r>
              <a:rPr lang="es-MX" sz="1300" b="1" dirty="0">
                <a:solidFill>
                  <a:schemeClr val="tx1">
                    <a:lumMod val="75000"/>
                  </a:schemeClr>
                </a:solidFill>
                <a:latin typeface="+mn-lt"/>
                <a:sym typeface="Impact"/>
              </a:rPr>
              <a:t>2</a:t>
            </a:r>
            <a:r>
              <a:rPr lang="es-CO" sz="1300" b="1" dirty="0">
                <a:solidFill>
                  <a:schemeClr val="tx1">
                    <a:lumMod val="75000"/>
                  </a:schemeClr>
                </a:solidFill>
                <a:latin typeface="+mn-lt"/>
                <a:sym typeface="Work Sans Light"/>
              </a:rPr>
              <a:t>0211000000264</a:t>
            </a:r>
            <a:r>
              <a:rPr lang="es-CO" sz="1300" b="1" dirty="0">
                <a:solidFill>
                  <a:srgbClr val="263238"/>
                </a:solidFill>
                <a:latin typeface="+mn-lt"/>
              </a:rPr>
              <a:t>, </a:t>
            </a:r>
            <a:r>
              <a:rPr lang="es-CO" sz="1300" dirty="0">
                <a:solidFill>
                  <a:srgbClr val="263238"/>
                </a:solidFill>
                <a:latin typeface="+mn-lt"/>
              </a:rPr>
              <a:t>del 23 de abril de 2021, la Agencia solicitó a los equipos de prensa de las Concesiones e interventorías, la entrega de un informe detallando</a:t>
            </a:r>
            <a:r>
              <a:rPr lang="es-MX" sz="1300" dirty="0">
                <a:solidFill>
                  <a:srgbClr val="263238"/>
                </a:solidFill>
                <a:latin typeface="+mn-lt"/>
              </a:rPr>
              <a:t> las acciones ante la comunidad y las autoridades locales o judiciales, en las que se haya informado sobre la existencia de falsas </a:t>
            </a:r>
            <a:r>
              <a:rPr lang="es-CO" sz="1300" dirty="0">
                <a:solidFill>
                  <a:srgbClr val="263238"/>
                </a:solidFill>
                <a:latin typeface="+mn-lt"/>
              </a:rPr>
              <a:t>convocatorias laborales.</a:t>
            </a:r>
          </a:p>
        </p:txBody>
      </p:sp>
      <p:sp>
        <p:nvSpPr>
          <p:cNvPr id="840" name="CuadroTexto 839">
            <a:extLst>
              <a:ext uri="{FF2B5EF4-FFF2-40B4-BE49-F238E27FC236}">
                <a16:creationId xmlns:a16="http://schemas.microsoft.com/office/drawing/2014/main" id="{336665E6-F8EA-4EE9-9268-115439E339A7}"/>
              </a:ext>
            </a:extLst>
          </p:cNvPr>
          <p:cNvSpPr txBox="1"/>
          <p:nvPr/>
        </p:nvSpPr>
        <p:spPr>
          <a:xfrm>
            <a:off x="637842" y="3748919"/>
            <a:ext cx="8125446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1300" dirty="0">
                <a:solidFill>
                  <a:srgbClr val="263238"/>
                </a:solidFill>
                <a:latin typeface="+mn-lt"/>
                <a:sym typeface="Impact"/>
              </a:rPr>
              <a:t>A la fecha, se ha obtenido el pronunciamiento de </a:t>
            </a:r>
            <a:r>
              <a:rPr lang="es-CO" sz="1300" b="1" dirty="0">
                <a:solidFill>
                  <a:schemeClr val="tx1">
                    <a:lumMod val="75000"/>
                  </a:schemeClr>
                </a:solidFill>
                <a:latin typeface="+mn-lt"/>
                <a:sym typeface="Impact"/>
              </a:rPr>
              <a:t>46 </a:t>
            </a:r>
            <a:r>
              <a:rPr lang="es-CO" sz="1300" dirty="0">
                <a:solidFill>
                  <a:srgbClr val="263238"/>
                </a:solidFill>
                <a:latin typeface="+mn-lt"/>
                <a:sym typeface="Impact"/>
              </a:rPr>
              <a:t>Concesiones e Interventorías, dentro las cuales se destacan actividades como difusión de piezas comunicativas por redes sociales, página web, boletines y cuñas radiales.</a:t>
            </a:r>
            <a:endParaRPr lang="en-US" sz="1300" dirty="0">
              <a:solidFill>
                <a:srgbClr val="263238"/>
              </a:solidFill>
              <a:latin typeface="+mn-lt"/>
              <a:sym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154532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6280BF24-E265-4A0D-86E2-265FE609FDF1}"/>
              </a:ext>
            </a:extLst>
          </p:cNvPr>
          <p:cNvSpPr txBox="1"/>
          <p:nvPr/>
        </p:nvSpPr>
        <p:spPr>
          <a:xfrm>
            <a:off x="654236" y="210719"/>
            <a:ext cx="571631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just">
              <a:buSzPts val="1400"/>
              <a:buNone/>
              <a:defRPr sz="2400" kern="1200" spc="-5">
                <a:solidFill>
                  <a:srgbClr val="002060"/>
                </a:solidFill>
                <a:latin typeface="Impact" panose="020B0806030902050204" pitchFamily="34" charset="0"/>
                <a:ea typeface="Work Sans Light"/>
              </a:defRPr>
            </a:lvl1pPr>
            <a:lvl2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s-CO" dirty="0">
                <a:sym typeface="Work Sans Light"/>
              </a:rPr>
              <a:t>ACCIONES ADELANTADAS</a:t>
            </a:r>
          </a:p>
        </p:txBody>
      </p:sp>
      <p:sp>
        <p:nvSpPr>
          <p:cNvPr id="5" name="Diagrama de flujo: conector 4">
            <a:extLst>
              <a:ext uri="{FF2B5EF4-FFF2-40B4-BE49-F238E27FC236}">
                <a16:creationId xmlns:a16="http://schemas.microsoft.com/office/drawing/2014/main" id="{D127C459-7B57-445A-BA5B-30C5C985B47D}"/>
              </a:ext>
            </a:extLst>
          </p:cNvPr>
          <p:cNvSpPr/>
          <p:nvPr/>
        </p:nvSpPr>
        <p:spPr>
          <a:xfrm>
            <a:off x="213582" y="1005156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  <a:cs typeface="Arial"/>
                <a:sym typeface="Work Sans Light"/>
              </a:rPr>
              <a:t>3</a:t>
            </a:r>
            <a:endParaRPr lang="es-CO" sz="1600" dirty="0">
              <a:solidFill>
                <a:schemeClr val="tx1">
                  <a:lumMod val="75000"/>
                </a:schemeClr>
              </a:solidFill>
              <a:latin typeface="Impact" panose="020B0806030902050204" pitchFamily="34" charset="0"/>
              <a:cs typeface="Arial"/>
              <a:sym typeface="Work Sans Light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D5493BE-A183-43DE-A11A-976B92D8A911}"/>
              </a:ext>
            </a:extLst>
          </p:cNvPr>
          <p:cNvSpPr txBox="1"/>
          <p:nvPr/>
        </p:nvSpPr>
        <p:spPr>
          <a:xfrm>
            <a:off x="654236" y="910321"/>
            <a:ext cx="8276182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1300" dirty="0">
                <a:solidFill>
                  <a:srgbClr val="263238"/>
                </a:solidFill>
                <a:latin typeface="+mn-lt"/>
                <a:sym typeface="Impact"/>
              </a:rPr>
              <a:t>A partir del mes de junio, divulgamos a través de las redes sociales de la entidad, los canales dispuestos a los ciudadanos para presentar denuncias de corrupción y soborno.</a:t>
            </a:r>
            <a:endParaRPr lang="en-US" sz="1300" dirty="0">
              <a:solidFill>
                <a:srgbClr val="263238"/>
              </a:solidFill>
              <a:latin typeface="+mn-lt"/>
              <a:sym typeface="Impact"/>
            </a:endParaRPr>
          </a:p>
        </p:txBody>
      </p:sp>
      <p:pic>
        <p:nvPicPr>
          <p:cNvPr id="3" name="Imagen 2" descr="Interfaz de usuario gráfica, Texto, Sitio web&#10;&#10;Descripción generada automáticamente">
            <a:extLst>
              <a:ext uri="{FF2B5EF4-FFF2-40B4-BE49-F238E27FC236}">
                <a16:creationId xmlns:a16="http://schemas.microsoft.com/office/drawing/2014/main" id="{B0418F0B-79E2-4C3C-87EF-2CA47775F6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2327" y="1640701"/>
            <a:ext cx="2396587" cy="3121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Imagen 6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4345D172-6411-4351-A134-46C66807FA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776" y="1795566"/>
            <a:ext cx="3131634" cy="2921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54893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6280BF24-E265-4A0D-86E2-265FE609FDF1}"/>
              </a:ext>
            </a:extLst>
          </p:cNvPr>
          <p:cNvSpPr txBox="1"/>
          <p:nvPr/>
        </p:nvSpPr>
        <p:spPr>
          <a:xfrm>
            <a:off x="654236" y="210719"/>
            <a:ext cx="571631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just">
              <a:buSzPts val="1400"/>
              <a:buNone/>
              <a:defRPr sz="2400" kern="1200" spc="-5">
                <a:solidFill>
                  <a:srgbClr val="002060"/>
                </a:solidFill>
                <a:latin typeface="Impact" panose="020B0806030902050204" pitchFamily="34" charset="0"/>
                <a:ea typeface="Work Sans Light"/>
              </a:defRPr>
            </a:lvl1pPr>
            <a:lvl2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s-CO" dirty="0">
                <a:sym typeface="Work Sans Light"/>
              </a:rPr>
              <a:t>ACCIONES ADELANTADAS</a:t>
            </a:r>
          </a:p>
        </p:txBody>
      </p:sp>
      <p:sp>
        <p:nvSpPr>
          <p:cNvPr id="5" name="Diagrama de flujo: conector 4">
            <a:extLst>
              <a:ext uri="{FF2B5EF4-FFF2-40B4-BE49-F238E27FC236}">
                <a16:creationId xmlns:a16="http://schemas.microsoft.com/office/drawing/2014/main" id="{D127C459-7B57-445A-BA5B-30C5C985B47D}"/>
              </a:ext>
            </a:extLst>
          </p:cNvPr>
          <p:cNvSpPr/>
          <p:nvPr/>
        </p:nvSpPr>
        <p:spPr>
          <a:xfrm>
            <a:off x="213582" y="944862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  <a:cs typeface="Arial"/>
                <a:sym typeface="Work Sans Light"/>
              </a:rPr>
              <a:t>3</a:t>
            </a:r>
            <a:endParaRPr lang="es-CO" sz="1600" dirty="0">
              <a:solidFill>
                <a:schemeClr val="tx1">
                  <a:lumMod val="75000"/>
                </a:schemeClr>
              </a:solidFill>
              <a:latin typeface="Impact" panose="020B0806030902050204" pitchFamily="34" charset="0"/>
              <a:cs typeface="Arial"/>
              <a:sym typeface="Work Sans Light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E21A5CF-CC9C-4201-B250-7912B72DA7CA}"/>
              </a:ext>
            </a:extLst>
          </p:cNvPr>
          <p:cNvSpPr txBox="1"/>
          <p:nvPr/>
        </p:nvSpPr>
        <p:spPr>
          <a:xfrm>
            <a:off x="654236" y="944862"/>
            <a:ext cx="8125446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1300" dirty="0">
                <a:solidFill>
                  <a:srgbClr val="263238"/>
                </a:solidFill>
                <a:latin typeface="+mn-lt"/>
                <a:sym typeface="Impact"/>
              </a:rPr>
              <a:t>Dispusimos la línea telefónica </a:t>
            </a:r>
            <a:r>
              <a:rPr lang="es-CO" sz="1300" b="1" dirty="0">
                <a:solidFill>
                  <a:srgbClr val="263238"/>
                </a:solidFill>
                <a:latin typeface="+mn-lt"/>
                <a:sym typeface="Impact"/>
              </a:rPr>
              <a:t>4848861 </a:t>
            </a:r>
            <a:r>
              <a:rPr lang="es-CO" sz="1300" dirty="0">
                <a:solidFill>
                  <a:srgbClr val="263238"/>
                </a:solidFill>
                <a:latin typeface="+mn-lt"/>
                <a:sym typeface="Impact"/>
              </a:rPr>
              <a:t>exclusivamente</a:t>
            </a:r>
            <a:r>
              <a:rPr lang="es-CO" sz="1300" b="1" dirty="0">
                <a:solidFill>
                  <a:srgbClr val="263238"/>
                </a:solidFill>
                <a:latin typeface="+mn-lt"/>
                <a:sym typeface="Impact"/>
              </a:rPr>
              <a:t> </a:t>
            </a:r>
            <a:r>
              <a:rPr lang="es-CO" sz="1300" dirty="0">
                <a:solidFill>
                  <a:srgbClr val="263238"/>
                </a:solidFill>
                <a:latin typeface="+mn-lt"/>
                <a:sym typeface="Impact"/>
              </a:rPr>
              <a:t>para denuncias corrupción. Con ello, tendremos a siete canales abiertos para que los ciudadanos pongan en conocimiento hechos irregulares de corrupción y soborno. </a:t>
            </a:r>
            <a:endParaRPr lang="en-US" sz="1300" dirty="0">
              <a:solidFill>
                <a:srgbClr val="263238"/>
              </a:solidFill>
              <a:latin typeface="+mn-lt"/>
              <a:sym typeface="Impact"/>
            </a:endParaRPr>
          </a:p>
        </p:txBody>
      </p:sp>
      <p:sp>
        <p:nvSpPr>
          <p:cNvPr id="9" name="Diagrama de flujo: conector 8">
            <a:extLst>
              <a:ext uri="{FF2B5EF4-FFF2-40B4-BE49-F238E27FC236}">
                <a16:creationId xmlns:a16="http://schemas.microsoft.com/office/drawing/2014/main" id="{E80F41DF-104A-4DB5-A508-2289817C2AA3}"/>
              </a:ext>
            </a:extLst>
          </p:cNvPr>
          <p:cNvSpPr/>
          <p:nvPr/>
        </p:nvSpPr>
        <p:spPr>
          <a:xfrm>
            <a:off x="213582" y="1767686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  <a:cs typeface="Arial"/>
                <a:sym typeface="Work Sans Light"/>
              </a:rPr>
              <a:t>4</a:t>
            </a:r>
            <a:endParaRPr lang="es-CO" sz="1600" dirty="0">
              <a:solidFill>
                <a:schemeClr val="tx1">
                  <a:lumMod val="75000"/>
                </a:schemeClr>
              </a:solidFill>
              <a:latin typeface="Impact" panose="020B0806030902050204" pitchFamily="34" charset="0"/>
              <a:cs typeface="Arial"/>
              <a:sym typeface="Work Sans Light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F5B603A-7E49-4414-892E-B1A528FE43F5}"/>
              </a:ext>
            </a:extLst>
          </p:cNvPr>
          <p:cNvSpPr txBox="1"/>
          <p:nvPr/>
        </p:nvSpPr>
        <p:spPr>
          <a:xfrm>
            <a:off x="654236" y="1767686"/>
            <a:ext cx="8125446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1300" dirty="0">
                <a:solidFill>
                  <a:srgbClr val="263238"/>
                </a:solidFill>
                <a:latin typeface="+mn-lt"/>
                <a:sym typeface="Impact"/>
              </a:rPr>
              <a:t>Ajustamos el procedimiento de denuncias </a:t>
            </a:r>
            <a:r>
              <a:rPr lang="es-CO" sz="1300" b="1" dirty="0">
                <a:solidFill>
                  <a:srgbClr val="263238"/>
                </a:solidFill>
                <a:latin typeface="+mn-lt"/>
                <a:sym typeface="Impact"/>
              </a:rPr>
              <a:t>TPSC-P-005, </a:t>
            </a:r>
            <a:r>
              <a:rPr lang="es-CO" sz="1300" dirty="0">
                <a:solidFill>
                  <a:srgbClr val="263238"/>
                </a:solidFill>
                <a:latin typeface="+mn-lt"/>
                <a:sym typeface="Impact"/>
              </a:rPr>
              <a:t>el cual, puede consultarse</a:t>
            </a:r>
            <a:r>
              <a:rPr lang="es-CO" sz="1300" b="1" dirty="0">
                <a:solidFill>
                  <a:srgbClr val="263238"/>
                </a:solidFill>
                <a:latin typeface="+mn-lt"/>
                <a:sym typeface="Impact"/>
              </a:rPr>
              <a:t> </a:t>
            </a:r>
            <a:r>
              <a:rPr lang="es-CO" sz="1300" b="1" dirty="0">
                <a:solidFill>
                  <a:srgbClr val="263238"/>
                </a:solidFill>
                <a:latin typeface="+mn-lt"/>
                <a:sym typeface="Impact"/>
                <a:hlinkClick r:id="rId2"/>
              </a:rPr>
              <a:t>aquí</a:t>
            </a:r>
            <a:r>
              <a:rPr lang="es-CO" sz="1300" b="1" dirty="0">
                <a:solidFill>
                  <a:srgbClr val="263238"/>
                </a:solidFill>
                <a:latin typeface="+mn-lt"/>
                <a:sym typeface="Impact"/>
              </a:rPr>
              <a:t>.</a:t>
            </a:r>
            <a:r>
              <a:rPr lang="es-CO" sz="1300" dirty="0">
                <a:solidFill>
                  <a:srgbClr val="263238"/>
                </a:solidFill>
                <a:latin typeface="+mn-lt"/>
                <a:sym typeface="Impact"/>
              </a:rPr>
              <a:t> </a:t>
            </a:r>
            <a:endParaRPr lang="en-US" sz="1300" dirty="0">
              <a:solidFill>
                <a:srgbClr val="263238"/>
              </a:solidFill>
              <a:latin typeface="+mn-lt"/>
              <a:sym typeface="Impact"/>
            </a:endParaRPr>
          </a:p>
        </p:txBody>
      </p:sp>
      <p:sp>
        <p:nvSpPr>
          <p:cNvPr id="13" name="Diagrama de flujo: conector 12">
            <a:extLst>
              <a:ext uri="{FF2B5EF4-FFF2-40B4-BE49-F238E27FC236}">
                <a16:creationId xmlns:a16="http://schemas.microsoft.com/office/drawing/2014/main" id="{24CFE3A4-7AF4-4C6D-9A4B-34FDF3736B96}"/>
              </a:ext>
            </a:extLst>
          </p:cNvPr>
          <p:cNvSpPr/>
          <p:nvPr/>
        </p:nvSpPr>
        <p:spPr>
          <a:xfrm>
            <a:off x="2797427" y="2421640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  <a:cs typeface="Arial"/>
                <a:sym typeface="Work Sans Light"/>
              </a:rPr>
              <a:t>5</a:t>
            </a:r>
            <a:endParaRPr lang="es-CO" sz="1600" dirty="0">
              <a:solidFill>
                <a:schemeClr val="tx1">
                  <a:lumMod val="75000"/>
                </a:schemeClr>
              </a:solidFill>
              <a:latin typeface="Impact" panose="020B0806030902050204" pitchFamily="34" charset="0"/>
              <a:cs typeface="Arial"/>
              <a:sym typeface="Work Sans Light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EC615F7A-35F5-463B-A4BB-CD2F8B34884C}"/>
              </a:ext>
            </a:extLst>
          </p:cNvPr>
          <p:cNvSpPr txBox="1"/>
          <p:nvPr/>
        </p:nvSpPr>
        <p:spPr>
          <a:xfrm>
            <a:off x="3238081" y="2421640"/>
            <a:ext cx="5541601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1300" dirty="0">
                <a:solidFill>
                  <a:srgbClr val="263238"/>
                </a:solidFill>
                <a:latin typeface="+mn-lt"/>
                <a:sym typeface="Impact"/>
              </a:rPr>
              <a:t>A través de una mesa de trabajo realizada con </a:t>
            </a:r>
            <a:r>
              <a:rPr lang="es-CO" sz="1300" b="1" dirty="0">
                <a:solidFill>
                  <a:srgbClr val="263238"/>
                </a:solidFill>
                <a:latin typeface="+mn-lt"/>
                <a:sym typeface="Impact"/>
              </a:rPr>
              <a:t>COTELCO</a:t>
            </a:r>
            <a:r>
              <a:rPr lang="es-CO" sz="1300" dirty="0">
                <a:solidFill>
                  <a:srgbClr val="263238"/>
                </a:solidFill>
                <a:latin typeface="+mn-lt"/>
                <a:sym typeface="Impact"/>
              </a:rPr>
              <a:t>, buscamos mecanismos para evitar que el sector hotelero caiga en estafas que están realizando personas inescrupulosas en nombre de la Agencia. </a:t>
            </a:r>
            <a:endParaRPr lang="en-US" sz="1300" dirty="0">
              <a:solidFill>
                <a:srgbClr val="263238"/>
              </a:solidFill>
              <a:latin typeface="+mn-lt"/>
              <a:sym typeface="Impact"/>
            </a:endParaRPr>
          </a:p>
        </p:txBody>
      </p:sp>
      <p:grpSp>
        <p:nvGrpSpPr>
          <p:cNvPr id="542" name="Google Shape;2827;p65">
            <a:extLst>
              <a:ext uri="{FF2B5EF4-FFF2-40B4-BE49-F238E27FC236}">
                <a16:creationId xmlns:a16="http://schemas.microsoft.com/office/drawing/2014/main" id="{1E03E2AD-61FA-43EC-AE36-2EBA5B447B57}"/>
              </a:ext>
            </a:extLst>
          </p:cNvPr>
          <p:cNvGrpSpPr/>
          <p:nvPr/>
        </p:nvGrpSpPr>
        <p:grpSpPr>
          <a:xfrm>
            <a:off x="121254" y="2191714"/>
            <a:ext cx="2656769" cy="2532526"/>
            <a:chOff x="3255043" y="1753825"/>
            <a:chExt cx="2656769" cy="2532526"/>
          </a:xfrm>
        </p:grpSpPr>
        <p:sp>
          <p:nvSpPr>
            <p:cNvPr id="543" name="Google Shape;2828;p65">
              <a:extLst>
                <a:ext uri="{FF2B5EF4-FFF2-40B4-BE49-F238E27FC236}">
                  <a16:creationId xmlns:a16="http://schemas.microsoft.com/office/drawing/2014/main" id="{7FF4BF81-6235-46A0-886A-E49CC9FF7C1C}"/>
                </a:ext>
              </a:extLst>
            </p:cNvPr>
            <p:cNvSpPr/>
            <p:nvPr/>
          </p:nvSpPr>
          <p:spPr>
            <a:xfrm>
              <a:off x="3593592" y="3331737"/>
              <a:ext cx="754546" cy="896683"/>
            </a:xfrm>
            <a:custGeom>
              <a:avLst/>
              <a:gdLst/>
              <a:ahLst/>
              <a:cxnLst/>
              <a:rect l="l" t="t" r="r" b="b"/>
              <a:pathLst>
                <a:path w="17322" h="20585" extrusionOk="0">
                  <a:moveTo>
                    <a:pt x="17031" y="20585"/>
                  </a:moveTo>
                  <a:lnTo>
                    <a:pt x="5790" y="20585"/>
                  </a:lnTo>
                  <a:cubicBezTo>
                    <a:pt x="5512" y="20500"/>
                    <a:pt x="5258" y="20343"/>
                    <a:pt x="5053" y="20149"/>
                  </a:cubicBezTo>
                  <a:cubicBezTo>
                    <a:pt x="4328" y="19412"/>
                    <a:pt x="4098" y="18892"/>
                    <a:pt x="4098" y="18892"/>
                  </a:cubicBezTo>
                  <a:cubicBezTo>
                    <a:pt x="4098" y="18892"/>
                    <a:pt x="6237" y="19521"/>
                    <a:pt x="5959" y="19050"/>
                  </a:cubicBezTo>
                  <a:cubicBezTo>
                    <a:pt x="5706" y="18602"/>
                    <a:pt x="3905" y="18614"/>
                    <a:pt x="3397" y="17974"/>
                  </a:cubicBezTo>
                  <a:cubicBezTo>
                    <a:pt x="2986" y="17430"/>
                    <a:pt x="2611" y="16850"/>
                    <a:pt x="2297" y="16233"/>
                  </a:cubicBezTo>
                  <a:cubicBezTo>
                    <a:pt x="2297" y="16257"/>
                    <a:pt x="3868" y="17249"/>
                    <a:pt x="3832" y="16765"/>
                  </a:cubicBezTo>
                  <a:cubicBezTo>
                    <a:pt x="3796" y="16306"/>
                    <a:pt x="2007" y="15520"/>
                    <a:pt x="1608" y="14759"/>
                  </a:cubicBezTo>
                  <a:cubicBezTo>
                    <a:pt x="1209" y="14021"/>
                    <a:pt x="3167" y="15339"/>
                    <a:pt x="3373" y="15097"/>
                  </a:cubicBezTo>
                  <a:cubicBezTo>
                    <a:pt x="3566" y="14904"/>
                    <a:pt x="1499" y="13562"/>
                    <a:pt x="1088" y="12897"/>
                  </a:cubicBezTo>
                  <a:cubicBezTo>
                    <a:pt x="665" y="12257"/>
                    <a:pt x="593" y="11024"/>
                    <a:pt x="883" y="11302"/>
                  </a:cubicBezTo>
                  <a:cubicBezTo>
                    <a:pt x="1185" y="11568"/>
                    <a:pt x="1657" y="11991"/>
                    <a:pt x="1657" y="11713"/>
                  </a:cubicBezTo>
                  <a:cubicBezTo>
                    <a:pt x="1657" y="11423"/>
                    <a:pt x="400" y="9718"/>
                    <a:pt x="412" y="9138"/>
                  </a:cubicBezTo>
                  <a:cubicBezTo>
                    <a:pt x="400" y="8594"/>
                    <a:pt x="1729" y="10129"/>
                    <a:pt x="1838" y="9924"/>
                  </a:cubicBezTo>
                  <a:cubicBezTo>
                    <a:pt x="1922" y="9767"/>
                    <a:pt x="315" y="8183"/>
                    <a:pt x="158" y="7253"/>
                  </a:cubicBezTo>
                  <a:cubicBezTo>
                    <a:pt x="1" y="6358"/>
                    <a:pt x="122" y="5573"/>
                    <a:pt x="206" y="5597"/>
                  </a:cubicBezTo>
                  <a:cubicBezTo>
                    <a:pt x="279" y="5609"/>
                    <a:pt x="1016" y="6806"/>
                    <a:pt x="1185" y="6745"/>
                  </a:cubicBezTo>
                  <a:cubicBezTo>
                    <a:pt x="1330" y="6721"/>
                    <a:pt x="943" y="1185"/>
                    <a:pt x="3566" y="1"/>
                  </a:cubicBezTo>
                  <a:cubicBezTo>
                    <a:pt x="5730" y="1415"/>
                    <a:pt x="7724" y="5029"/>
                    <a:pt x="7736" y="5029"/>
                  </a:cubicBezTo>
                  <a:cubicBezTo>
                    <a:pt x="7881" y="4980"/>
                    <a:pt x="8075" y="3893"/>
                    <a:pt x="8159" y="3856"/>
                  </a:cubicBezTo>
                  <a:cubicBezTo>
                    <a:pt x="8232" y="3820"/>
                    <a:pt x="8606" y="4291"/>
                    <a:pt x="8860" y="4908"/>
                  </a:cubicBezTo>
                  <a:cubicBezTo>
                    <a:pt x="9102" y="5524"/>
                    <a:pt x="8619" y="7253"/>
                    <a:pt x="8812" y="7325"/>
                  </a:cubicBezTo>
                  <a:cubicBezTo>
                    <a:pt x="8981" y="7362"/>
                    <a:pt x="9247" y="5802"/>
                    <a:pt x="9537" y="6117"/>
                  </a:cubicBezTo>
                  <a:cubicBezTo>
                    <a:pt x="9791" y="6419"/>
                    <a:pt x="9839" y="7978"/>
                    <a:pt x="10033" y="8111"/>
                  </a:cubicBezTo>
                  <a:cubicBezTo>
                    <a:pt x="10214" y="8244"/>
                    <a:pt x="10287" y="7748"/>
                    <a:pt x="10347" y="7458"/>
                  </a:cubicBezTo>
                  <a:cubicBezTo>
                    <a:pt x="10420" y="7168"/>
                    <a:pt x="11072" y="7748"/>
                    <a:pt x="11181" y="8244"/>
                  </a:cubicBezTo>
                  <a:cubicBezTo>
                    <a:pt x="11266" y="8739"/>
                    <a:pt x="10939" y="10649"/>
                    <a:pt x="11241" y="10577"/>
                  </a:cubicBezTo>
                  <a:cubicBezTo>
                    <a:pt x="11495" y="10480"/>
                    <a:pt x="11797" y="8715"/>
                    <a:pt x="12063" y="9223"/>
                  </a:cubicBezTo>
                  <a:cubicBezTo>
                    <a:pt x="12305" y="9694"/>
                    <a:pt x="11894" y="11217"/>
                    <a:pt x="12257" y="11350"/>
                  </a:cubicBezTo>
                  <a:cubicBezTo>
                    <a:pt x="12595" y="11459"/>
                    <a:pt x="12680" y="10081"/>
                    <a:pt x="12692" y="10081"/>
                  </a:cubicBezTo>
                  <a:cubicBezTo>
                    <a:pt x="12704" y="10093"/>
                    <a:pt x="13175" y="10758"/>
                    <a:pt x="13405" y="11217"/>
                  </a:cubicBezTo>
                  <a:cubicBezTo>
                    <a:pt x="13647" y="11664"/>
                    <a:pt x="12885" y="13115"/>
                    <a:pt x="13187" y="13381"/>
                  </a:cubicBezTo>
                  <a:cubicBezTo>
                    <a:pt x="13465" y="13623"/>
                    <a:pt x="13768" y="11846"/>
                    <a:pt x="13792" y="11858"/>
                  </a:cubicBezTo>
                  <a:cubicBezTo>
                    <a:pt x="14058" y="12087"/>
                    <a:pt x="14263" y="12365"/>
                    <a:pt x="14420" y="12668"/>
                  </a:cubicBezTo>
                  <a:cubicBezTo>
                    <a:pt x="14747" y="13260"/>
                    <a:pt x="14239" y="14009"/>
                    <a:pt x="14553" y="14577"/>
                  </a:cubicBezTo>
                  <a:cubicBezTo>
                    <a:pt x="14855" y="15145"/>
                    <a:pt x="15448" y="14239"/>
                    <a:pt x="15448" y="14251"/>
                  </a:cubicBezTo>
                  <a:cubicBezTo>
                    <a:pt x="17249" y="16813"/>
                    <a:pt x="17321" y="19098"/>
                    <a:pt x="17031" y="20585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44" name="Google Shape;2829;p65">
              <a:extLst>
                <a:ext uri="{FF2B5EF4-FFF2-40B4-BE49-F238E27FC236}">
                  <a16:creationId xmlns:a16="http://schemas.microsoft.com/office/drawing/2014/main" id="{E0E5935E-0863-4C1B-A90A-522371CC4F62}"/>
                </a:ext>
              </a:extLst>
            </p:cNvPr>
            <p:cNvSpPr/>
            <p:nvPr/>
          </p:nvSpPr>
          <p:spPr>
            <a:xfrm>
              <a:off x="3377186" y="3462329"/>
              <a:ext cx="958276" cy="802419"/>
            </a:xfrm>
            <a:custGeom>
              <a:avLst/>
              <a:gdLst/>
              <a:ahLst/>
              <a:cxnLst/>
              <a:rect l="l" t="t" r="r" b="b"/>
              <a:pathLst>
                <a:path w="21999" h="18421" extrusionOk="0">
                  <a:moveTo>
                    <a:pt x="21999" y="14359"/>
                  </a:moveTo>
                  <a:lnTo>
                    <a:pt x="11496" y="18408"/>
                  </a:lnTo>
                  <a:cubicBezTo>
                    <a:pt x="11205" y="18421"/>
                    <a:pt x="10915" y="18372"/>
                    <a:pt x="10649" y="18251"/>
                  </a:cubicBezTo>
                  <a:cubicBezTo>
                    <a:pt x="9707" y="17828"/>
                    <a:pt x="9320" y="17429"/>
                    <a:pt x="9320" y="17429"/>
                  </a:cubicBezTo>
                  <a:cubicBezTo>
                    <a:pt x="9308" y="17429"/>
                    <a:pt x="11532" y="17248"/>
                    <a:pt x="11109" y="16898"/>
                  </a:cubicBezTo>
                  <a:cubicBezTo>
                    <a:pt x="10710" y="16583"/>
                    <a:pt x="9030" y="17248"/>
                    <a:pt x="8329" y="16837"/>
                  </a:cubicBezTo>
                  <a:cubicBezTo>
                    <a:pt x="7749" y="16462"/>
                    <a:pt x="7193" y="16052"/>
                    <a:pt x="6673" y="15604"/>
                  </a:cubicBezTo>
                  <a:cubicBezTo>
                    <a:pt x="6673" y="15628"/>
                    <a:pt x="8498" y="15979"/>
                    <a:pt x="8293" y="15544"/>
                  </a:cubicBezTo>
                  <a:cubicBezTo>
                    <a:pt x="8111" y="15133"/>
                    <a:pt x="6141" y="15048"/>
                    <a:pt x="5500" y="14468"/>
                  </a:cubicBezTo>
                  <a:cubicBezTo>
                    <a:pt x="4872" y="13924"/>
                    <a:pt x="7156" y="14456"/>
                    <a:pt x="7265" y="14154"/>
                  </a:cubicBezTo>
                  <a:cubicBezTo>
                    <a:pt x="7386" y="13912"/>
                    <a:pt x="4969" y="13392"/>
                    <a:pt x="4352" y="12921"/>
                  </a:cubicBezTo>
                  <a:cubicBezTo>
                    <a:pt x="3724" y="12486"/>
                    <a:pt x="3216" y="11350"/>
                    <a:pt x="3591" y="11495"/>
                  </a:cubicBezTo>
                  <a:cubicBezTo>
                    <a:pt x="3965" y="11640"/>
                    <a:pt x="4558" y="11882"/>
                    <a:pt x="4449" y="11604"/>
                  </a:cubicBezTo>
                  <a:cubicBezTo>
                    <a:pt x="4352" y="11338"/>
                    <a:pt x="2575" y="10201"/>
                    <a:pt x="2370" y="9658"/>
                  </a:cubicBezTo>
                  <a:cubicBezTo>
                    <a:pt x="2177" y="9162"/>
                    <a:pt x="3965" y="10117"/>
                    <a:pt x="3978" y="9887"/>
                  </a:cubicBezTo>
                  <a:cubicBezTo>
                    <a:pt x="4002" y="9706"/>
                    <a:pt x="1935" y="8799"/>
                    <a:pt x="1463" y="7990"/>
                  </a:cubicBezTo>
                  <a:cubicBezTo>
                    <a:pt x="980" y="7216"/>
                    <a:pt x="823" y="6442"/>
                    <a:pt x="907" y="6430"/>
                  </a:cubicBezTo>
                  <a:cubicBezTo>
                    <a:pt x="980" y="6406"/>
                    <a:pt x="2080" y="7264"/>
                    <a:pt x="2225" y="7156"/>
                  </a:cubicBezTo>
                  <a:cubicBezTo>
                    <a:pt x="2346" y="7071"/>
                    <a:pt x="1" y="2055"/>
                    <a:pt x="2019" y="0"/>
                  </a:cubicBezTo>
                  <a:cubicBezTo>
                    <a:pt x="4546" y="532"/>
                    <a:pt x="7712" y="3191"/>
                    <a:pt x="7724" y="3191"/>
                  </a:cubicBezTo>
                  <a:cubicBezTo>
                    <a:pt x="7845" y="3082"/>
                    <a:pt x="7628" y="2007"/>
                    <a:pt x="7700" y="1946"/>
                  </a:cubicBezTo>
                  <a:cubicBezTo>
                    <a:pt x="7761" y="1886"/>
                    <a:pt x="8280" y="2188"/>
                    <a:pt x="8728" y="2671"/>
                  </a:cubicBezTo>
                  <a:cubicBezTo>
                    <a:pt x="9151" y="3155"/>
                    <a:pt x="9356" y="4956"/>
                    <a:pt x="9562" y="4944"/>
                  </a:cubicBezTo>
                  <a:cubicBezTo>
                    <a:pt x="9731" y="4920"/>
                    <a:pt x="9405" y="3372"/>
                    <a:pt x="9791" y="3554"/>
                  </a:cubicBezTo>
                  <a:cubicBezTo>
                    <a:pt x="10142" y="3747"/>
                    <a:pt x="10734" y="5185"/>
                    <a:pt x="10964" y="5234"/>
                  </a:cubicBezTo>
                  <a:cubicBezTo>
                    <a:pt x="11193" y="5294"/>
                    <a:pt x="11073" y="4811"/>
                    <a:pt x="11036" y="4509"/>
                  </a:cubicBezTo>
                  <a:cubicBezTo>
                    <a:pt x="10988" y="4218"/>
                    <a:pt x="11822" y="4521"/>
                    <a:pt x="12100" y="4956"/>
                  </a:cubicBezTo>
                  <a:cubicBezTo>
                    <a:pt x="12354" y="5379"/>
                    <a:pt x="12740" y="7289"/>
                    <a:pt x="12994" y="7107"/>
                  </a:cubicBezTo>
                  <a:cubicBezTo>
                    <a:pt x="13188" y="6914"/>
                    <a:pt x="12837" y="5173"/>
                    <a:pt x="13272" y="5536"/>
                  </a:cubicBezTo>
                  <a:cubicBezTo>
                    <a:pt x="13659" y="5899"/>
                    <a:pt x="13828" y="7458"/>
                    <a:pt x="14215" y="7458"/>
                  </a:cubicBezTo>
                  <a:cubicBezTo>
                    <a:pt x="14566" y="7434"/>
                    <a:pt x="14155" y="6116"/>
                    <a:pt x="14167" y="6116"/>
                  </a:cubicBezTo>
                  <a:cubicBezTo>
                    <a:pt x="14179" y="6116"/>
                    <a:pt x="14856" y="6575"/>
                    <a:pt x="15242" y="6914"/>
                  </a:cubicBezTo>
                  <a:cubicBezTo>
                    <a:pt x="15629" y="7264"/>
                    <a:pt x="15448" y="8884"/>
                    <a:pt x="15823" y="9017"/>
                  </a:cubicBezTo>
                  <a:cubicBezTo>
                    <a:pt x="16161" y="9138"/>
                    <a:pt x="15811" y="7373"/>
                    <a:pt x="15835" y="7373"/>
                  </a:cubicBezTo>
                  <a:cubicBezTo>
                    <a:pt x="16161" y="7494"/>
                    <a:pt x="16451" y="7675"/>
                    <a:pt x="16705" y="7917"/>
                  </a:cubicBezTo>
                  <a:cubicBezTo>
                    <a:pt x="17225" y="8340"/>
                    <a:pt x="17031" y="9222"/>
                    <a:pt x="17527" y="9645"/>
                  </a:cubicBezTo>
                  <a:cubicBezTo>
                    <a:pt x="18010" y="10056"/>
                    <a:pt x="18240" y="9005"/>
                    <a:pt x="18240" y="9005"/>
                  </a:cubicBezTo>
                  <a:cubicBezTo>
                    <a:pt x="20839" y="10757"/>
                    <a:pt x="21733" y="12861"/>
                    <a:pt x="21999" y="14359"/>
                  </a:cubicBez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45" name="Google Shape;2830;p65">
              <a:extLst>
                <a:ext uri="{FF2B5EF4-FFF2-40B4-BE49-F238E27FC236}">
                  <a16:creationId xmlns:a16="http://schemas.microsoft.com/office/drawing/2014/main" id="{DB303C2C-A0EC-428E-AAF1-AF7C90EAC440}"/>
                </a:ext>
              </a:extLst>
            </p:cNvPr>
            <p:cNvSpPr/>
            <p:nvPr/>
          </p:nvSpPr>
          <p:spPr>
            <a:xfrm>
              <a:off x="4690303" y="3208027"/>
              <a:ext cx="857696" cy="1018825"/>
            </a:xfrm>
            <a:custGeom>
              <a:avLst/>
              <a:gdLst/>
              <a:ahLst/>
              <a:cxnLst/>
              <a:rect l="l" t="t" r="r" b="b"/>
              <a:pathLst>
                <a:path w="19690" h="23389" extrusionOk="0">
                  <a:moveTo>
                    <a:pt x="327" y="23388"/>
                  </a:moveTo>
                  <a:lnTo>
                    <a:pt x="13115" y="23388"/>
                  </a:lnTo>
                  <a:cubicBezTo>
                    <a:pt x="13429" y="23280"/>
                    <a:pt x="13707" y="23110"/>
                    <a:pt x="13949" y="22881"/>
                  </a:cubicBezTo>
                  <a:cubicBezTo>
                    <a:pt x="14783" y="22035"/>
                    <a:pt x="15024" y="21454"/>
                    <a:pt x="15024" y="21454"/>
                  </a:cubicBezTo>
                  <a:cubicBezTo>
                    <a:pt x="15024" y="21479"/>
                    <a:pt x="12607" y="22168"/>
                    <a:pt x="12909" y="21624"/>
                  </a:cubicBezTo>
                  <a:cubicBezTo>
                    <a:pt x="13199" y="21128"/>
                    <a:pt x="15254" y="21140"/>
                    <a:pt x="15822" y="20415"/>
                  </a:cubicBezTo>
                  <a:cubicBezTo>
                    <a:pt x="16294" y="19798"/>
                    <a:pt x="16717" y="19134"/>
                    <a:pt x="17079" y="18445"/>
                  </a:cubicBezTo>
                  <a:cubicBezTo>
                    <a:pt x="17079" y="18457"/>
                    <a:pt x="15290" y="19581"/>
                    <a:pt x="15339" y="19037"/>
                  </a:cubicBezTo>
                  <a:cubicBezTo>
                    <a:pt x="15375" y="18529"/>
                    <a:pt x="17418" y="17635"/>
                    <a:pt x="17865" y="16753"/>
                  </a:cubicBezTo>
                  <a:cubicBezTo>
                    <a:pt x="18312" y="15919"/>
                    <a:pt x="16088" y="17417"/>
                    <a:pt x="15858" y="17139"/>
                  </a:cubicBezTo>
                  <a:cubicBezTo>
                    <a:pt x="15629" y="16934"/>
                    <a:pt x="17986" y="15399"/>
                    <a:pt x="18445" y="14637"/>
                  </a:cubicBezTo>
                  <a:cubicBezTo>
                    <a:pt x="18928" y="13924"/>
                    <a:pt x="19013" y="12522"/>
                    <a:pt x="18675" y="12824"/>
                  </a:cubicBezTo>
                  <a:cubicBezTo>
                    <a:pt x="18348" y="13139"/>
                    <a:pt x="17804" y="13622"/>
                    <a:pt x="17804" y="13296"/>
                  </a:cubicBezTo>
                  <a:cubicBezTo>
                    <a:pt x="17817" y="12994"/>
                    <a:pt x="19231" y="11036"/>
                    <a:pt x="19219" y="10383"/>
                  </a:cubicBezTo>
                  <a:cubicBezTo>
                    <a:pt x="19219" y="9766"/>
                    <a:pt x="17708" y="11507"/>
                    <a:pt x="17599" y="11277"/>
                  </a:cubicBezTo>
                  <a:cubicBezTo>
                    <a:pt x="17502" y="11096"/>
                    <a:pt x="19327" y="9295"/>
                    <a:pt x="19497" y="8243"/>
                  </a:cubicBezTo>
                  <a:cubicBezTo>
                    <a:pt x="19690" y="7216"/>
                    <a:pt x="19545" y="6334"/>
                    <a:pt x="19448" y="6346"/>
                  </a:cubicBezTo>
                  <a:cubicBezTo>
                    <a:pt x="19364" y="6370"/>
                    <a:pt x="18542" y="7724"/>
                    <a:pt x="18348" y="7663"/>
                  </a:cubicBezTo>
                  <a:cubicBezTo>
                    <a:pt x="18179" y="7627"/>
                    <a:pt x="18614" y="1342"/>
                    <a:pt x="15641" y="0"/>
                  </a:cubicBezTo>
                  <a:cubicBezTo>
                    <a:pt x="13175" y="1596"/>
                    <a:pt x="10903" y="5705"/>
                    <a:pt x="10891" y="5705"/>
                  </a:cubicBezTo>
                  <a:cubicBezTo>
                    <a:pt x="10722" y="5657"/>
                    <a:pt x="10504" y="4424"/>
                    <a:pt x="10419" y="4388"/>
                  </a:cubicBezTo>
                  <a:cubicBezTo>
                    <a:pt x="10335" y="4339"/>
                    <a:pt x="9900" y="4871"/>
                    <a:pt x="9622" y="5572"/>
                  </a:cubicBezTo>
                  <a:cubicBezTo>
                    <a:pt x="9368" y="6261"/>
                    <a:pt x="9888" y="8243"/>
                    <a:pt x="9670" y="8316"/>
                  </a:cubicBezTo>
                  <a:cubicBezTo>
                    <a:pt x="9477" y="8364"/>
                    <a:pt x="9174" y="6588"/>
                    <a:pt x="8848" y="6950"/>
                  </a:cubicBezTo>
                  <a:cubicBezTo>
                    <a:pt x="8546" y="7289"/>
                    <a:pt x="8510" y="9065"/>
                    <a:pt x="8292" y="9210"/>
                  </a:cubicBezTo>
                  <a:cubicBezTo>
                    <a:pt x="8062" y="9368"/>
                    <a:pt x="8002" y="8799"/>
                    <a:pt x="7929" y="8473"/>
                  </a:cubicBezTo>
                  <a:cubicBezTo>
                    <a:pt x="7845" y="8135"/>
                    <a:pt x="7095" y="8799"/>
                    <a:pt x="6975" y="9380"/>
                  </a:cubicBezTo>
                  <a:cubicBezTo>
                    <a:pt x="6878" y="9936"/>
                    <a:pt x="7253" y="12111"/>
                    <a:pt x="6914" y="12027"/>
                  </a:cubicBezTo>
                  <a:cubicBezTo>
                    <a:pt x="6624" y="11906"/>
                    <a:pt x="6286" y="9911"/>
                    <a:pt x="5971" y="10480"/>
                  </a:cubicBezTo>
                  <a:cubicBezTo>
                    <a:pt x="5706" y="11011"/>
                    <a:pt x="6165" y="12740"/>
                    <a:pt x="5754" y="12897"/>
                  </a:cubicBezTo>
                  <a:cubicBezTo>
                    <a:pt x="5367" y="13018"/>
                    <a:pt x="5270" y="11446"/>
                    <a:pt x="5258" y="11459"/>
                  </a:cubicBezTo>
                  <a:cubicBezTo>
                    <a:pt x="5246" y="11471"/>
                    <a:pt x="4714" y="12232"/>
                    <a:pt x="4448" y="12740"/>
                  </a:cubicBezTo>
                  <a:cubicBezTo>
                    <a:pt x="4170" y="13259"/>
                    <a:pt x="5029" y="14903"/>
                    <a:pt x="4690" y="15205"/>
                  </a:cubicBezTo>
                  <a:cubicBezTo>
                    <a:pt x="4376" y="15471"/>
                    <a:pt x="4025" y="13465"/>
                    <a:pt x="4001" y="13477"/>
                  </a:cubicBezTo>
                  <a:cubicBezTo>
                    <a:pt x="3977" y="13489"/>
                    <a:pt x="3675" y="13719"/>
                    <a:pt x="3300" y="14396"/>
                  </a:cubicBezTo>
                  <a:cubicBezTo>
                    <a:pt x="2926" y="15073"/>
                    <a:pt x="3494" y="15919"/>
                    <a:pt x="3143" y="16559"/>
                  </a:cubicBezTo>
                  <a:cubicBezTo>
                    <a:pt x="2805" y="17212"/>
                    <a:pt x="2128" y="16185"/>
                    <a:pt x="2128" y="16185"/>
                  </a:cubicBezTo>
                  <a:cubicBezTo>
                    <a:pt x="85" y="19097"/>
                    <a:pt x="1" y="21684"/>
                    <a:pt x="327" y="23388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46" name="Google Shape;2831;p65">
              <a:extLst>
                <a:ext uri="{FF2B5EF4-FFF2-40B4-BE49-F238E27FC236}">
                  <a16:creationId xmlns:a16="http://schemas.microsoft.com/office/drawing/2014/main" id="{ABDD37A2-6E82-4021-BED5-1420529E4877}"/>
                </a:ext>
              </a:extLst>
            </p:cNvPr>
            <p:cNvSpPr/>
            <p:nvPr/>
          </p:nvSpPr>
          <p:spPr>
            <a:xfrm>
              <a:off x="5215767" y="3087453"/>
              <a:ext cx="262754" cy="599734"/>
            </a:xfrm>
            <a:custGeom>
              <a:avLst/>
              <a:gdLst/>
              <a:ahLst/>
              <a:cxnLst/>
              <a:rect l="l" t="t" r="r" b="b"/>
              <a:pathLst>
                <a:path w="6032" h="13768" extrusionOk="0">
                  <a:moveTo>
                    <a:pt x="5959" y="170"/>
                  </a:moveTo>
                  <a:cubicBezTo>
                    <a:pt x="4787" y="1511"/>
                    <a:pt x="3844" y="3119"/>
                    <a:pt x="3034" y="4702"/>
                  </a:cubicBezTo>
                  <a:cubicBezTo>
                    <a:pt x="1584" y="7543"/>
                    <a:pt x="605" y="10613"/>
                    <a:pt x="157" y="13767"/>
                  </a:cubicBezTo>
                  <a:lnTo>
                    <a:pt x="0" y="13719"/>
                  </a:lnTo>
                  <a:cubicBezTo>
                    <a:pt x="459" y="10613"/>
                    <a:pt x="1402" y="7603"/>
                    <a:pt x="2816" y="4799"/>
                  </a:cubicBezTo>
                  <a:cubicBezTo>
                    <a:pt x="3638" y="3155"/>
                    <a:pt x="4605" y="1475"/>
                    <a:pt x="5838" y="85"/>
                  </a:cubicBezTo>
                  <a:cubicBezTo>
                    <a:pt x="5899" y="0"/>
                    <a:pt x="6032" y="97"/>
                    <a:pt x="5959" y="17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47" name="Google Shape;2832;p65">
              <a:extLst>
                <a:ext uri="{FF2B5EF4-FFF2-40B4-BE49-F238E27FC236}">
                  <a16:creationId xmlns:a16="http://schemas.microsoft.com/office/drawing/2014/main" id="{987B2744-BC29-4F23-8135-E57D9F0F4606}"/>
                </a:ext>
              </a:extLst>
            </p:cNvPr>
            <p:cNvSpPr/>
            <p:nvPr/>
          </p:nvSpPr>
          <p:spPr>
            <a:xfrm>
              <a:off x="5100987" y="3576587"/>
              <a:ext cx="116915" cy="108987"/>
            </a:xfrm>
            <a:custGeom>
              <a:avLst/>
              <a:gdLst/>
              <a:ahLst/>
              <a:cxnLst/>
              <a:rect l="l" t="t" r="r" b="b"/>
              <a:pathLst>
                <a:path w="2684" h="2502" extrusionOk="0">
                  <a:moveTo>
                    <a:pt x="2684" y="2502"/>
                  </a:moveTo>
                  <a:cubicBezTo>
                    <a:pt x="2684" y="2502"/>
                    <a:pt x="2406" y="1003"/>
                    <a:pt x="0" y="0"/>
                  </a:cubicBezTo>
                  <a:cubicBezTo>
                    <a:pt x="0" y="0"/>
                    <a:pt x="677" y="1861"/>
                    <a:pt x="2684" y="2502"/>
                  </a:cubicBez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48" name="Google Shape;2833;p65">
              <a:extLst>
                <a:ext uri="{FF2B5EF4-FFF2-40B4-BE49-F238E27FC236}">
                  <a16:creationId xmlns:a16="http://schemas.microsoft.com/office/drawing/2014/main" id="{5225F6B9-8C5C-498F-AE58-E1FB1842A5EE}"/>
                </a:ext>
              </a:extLst>
            </p:cNvPr>
            <p:cNvSpPr/>
            <p:nvPr/>
          </p:nvSpPr>
          <p:spPr>
            <a:xfrm>
              <a:off x="5088354" y="3513904"/>
              <a:ext cx="137432" cy="121663"/>
            </a:xfrm>
            <a:custGeom>
              <a:avLst/>
              <a:gdLst/>
              <a:ahLst/>
              <a:cxnLst/>
              <a:rect l="l" t="t" r="r" b="b"/>
              <a:pathLst>
                <a:path w="3155" h="2793" extrusionOk="0">
                  <a:moveTo>
                    <a:pt x="3155" y="2793"/>
                  </a:moveTo>
                  <a:cubicBezTo>
                    <a:pt x="3155" y="2793"/>
                    <a:pt x="2792" y="1137"/>
                    <a:pt x="0" y="1"/>
                  </a:cubicBezTo>
                  <a:cubicBezTo>
                    <a:pt x="629" y="1318"/>
                    <a:pt x="1765" y="2333"/>
                    <a:pt x="3155" y="2793"/>
                  </a:cubicBez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49" name="Google Shape;2834;p65">
              <a:extLst>
                <a:ext uri="{FF2B5EF4-FFF2-40B4-BE49-F238E27FC236}">
                  <a16:creationId xmlns:a16="http://schemas.microsoft.com/office/drawing/2014/main" id="{34159D21-E891-454C-B2E6-DF1665B4A757}"/>
                </a:ext>
              </a:extLst>
            </p:cNvPr>
            <p:cNvSpPr/>
            <p:nvPr/>
          </p:nvSpPr>
          <p:spPr>
            <a:xfrm>
              <a:off x="5115187" y="3456013"/>
              <a:ext cx="118527" cy="140089"/>
            </a:xfrm>
            <a:custGeom>
              <a:avLst/>
              <a:gdLst/>
              <a:ahLst/>
              <a:cxnLst/>
              <a:rect l="l" t="t" r="r" b="b"/>
              <a:pathLst>
                <a:path w="2721" h="3216" extrusionOk="0">
                  <a:moveTo>
                    <a:pt x="2720" y="3215"/>
                  </a:moveTo>
                  <a:cubicBezTo>
                    <a:pt x="2720" y="3215"/>
                    <a:pt x="2611" y="1535"/>
                    <a:pt x="1" y="0"/>
                  </a:cubicBezTo>
                  <a:cubicBezTo>
                    <a:pt x="424" y="1402"/>
                    <a:pt x="1403" y="2563"/>
                    <a:pt x="2720" y="3215"/>
                  </a:cubicBez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0" name="Google Shape;2835;p65">
              <a:extLst>
                <a:ext uri="{FF2B5EF4-FFF2-40B4-BE49-F238E27FC236}">
                  <a16:creationId xmlns:a16="http://schemas.microsoft.com/office/drawing/2014/main" id="{D66C78EB-BE18-40C5-9547-7BBDF8A60081}"/>
                </a:ext>
              </a:extLst>
            </p:cNvPr>
            <p:cNvSpPr/>
            <p:nvPr/>
          </p:nvSpPr>
          <p:spPr>
            <a:xfrm>
              <a:off x="5146245" y="3401258"/>
              <a:ext cx="105894" cy="151676"/>
            </a:xfrm>
            <a:custGeom>
              <a:avLst/>
              <a:gdLst/>
              <a:ahLst/>
              <a:cxnLst/>
              <a:rect l="l" t="t" r="r" b="b"/>
              <a:pathLst>
                <a:path w="2431" h="3482" extrusionOk="0">
                  <a:moveTo>
                    <a:pt x="2358" y="3481"/>
                  </a:moveTo>
                  <a:cubicBezTo>
                    <a:pt x="2358" y="3481"/>
                    <a:pt x="2430" y="1789"/>
                    <a:pt x="1" y="0"/>
                  </a:cubicBezTo>
                  <a:cubicBezTo>
                    <a:pt x="279" y="1438"/>
                    <a:pt x="1125" y="2695"/>
                    <a:pt x="2358" y="3481"/>
                  </a:cubicBez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1" name="Google Shape;2836;p65">
              <a:extLst>
                <a:ext uri="{FF2B5EF4-FFF2-40B4-BE49-F238E27FC236}">
                  <a16:creationId xmlns:a16="http://schemas.microsoft.com/office/drawing/2014/main" id="{8A14E2BE-D3E5-41F0-956F-D8285A38BADF}"/>
                </a:ext>
              </a:extLst>
            </p:cNvPr>
            <p:cNvSpPr/>
            <p:nvPr/>
          </p:nvSpPr>
          <p:spPr>
            <a:xfrm>
              <a:off x="5139407" y="3315402"/>
              <a:ext cx="126934" cy="178552"/>
            </a:xfrm>
            <a:custGeom>
              <a:avLst/>
              <a:gdLst/>
              <a:ahLst/>
              <a:cxnLst/>
              <a:rect l="l" t="t" r="r" b="b"/>
              <a:pathLst>
                <a:path w="2914" h="4099" extrusionOk="0">
                  <a:moveTo>
                    <a:pt x="2877" y="4098"/>
                  </a:moveTo>
                  <a:cubicBezTo>
                    <a:pt x="2877" y="4098"/>
                    <a:pt x="2914" y="2140"/>
                    <a:pt x="1" y="1"/>
                  </a:cubicBezTo>
                  <a:cubicBezTo>
                    <a:pt x="375" y="1693"/>
                    <a:pt x="1415" y="3168"/>
                    <a:pt x="2877" y="4098"/>
                  </a:cubicBez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2" name="Google Shape;2837;p65">
              <a:extLst>
                <a:ext uri="{FF2B5EF4-FFF2-40B4-BE49-F238E27FC236}">
                  <a16:creationId xmlns:a16="http://schemas.microsoft.com/office/drawing/2014/main" id="{72DA55EC-7109-4CA0-8B27-D50BED6FD9C0}"/>
                </a:ext>
              </a:extLst>
            </p:cNvPr>
            <p:cNvSpPr/>
            <p:nvPr/>
          </p:nvSpPr>
          <p:spPr>
            <a:xfrm>
              <a:off x="5156264" y="3250149"/>
              <a:ext cx="131116" cy="184825"/>
            </a:xfrm>
            <a:custGeom>
              <a:avLst/>
              <a:gdLst/>
              <a:ahLst/>
              <a:cxnLst/>
              <a:rect l="l" t="t" r="r" b="b"/>
              <a:pathLst>
                <a:path w="3010" h="4243" extrusionOk="0">
                  <a:moveTo>
                    <a:pt x="2974" y="4243"/>
                  </a:moveTo>
                  <a:cubicBezTo>
                    <a:pt x="2974" y="4243"/>
                    <a:pt x="3010" y="2224"/>
                    <a:pt x="0" y="0"/>
                  </a:cubicBezTo>
                  <a:cubicBezTo>
                    <a:pt x="387" y="1753"/>
                    <a:pt x="1463" y="3276"/>
                    <a:pt x="2974" y="4243"/>
                  </a:cubicBez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3" name="Google Shape;2838;p65">
              <a:extLst>
                <a:ext uri="{FF2B5EF4-FFF2-40B4-BE49-F238E27FC236}">
                  <a16:creationId xmlns:a16="http://schemas.microsoft.com/office/drawing/2014/main" id="{08F7BC63-A575-488C-82DD-FCE61F9CEFB1}"/>
                </a:ext>
              </a:extLst>
            </p:cNvPr>
            <p:cNvSpPr/>
            <p:nvPr/>
          </p:nvSpPr>
          <p:spPr>
            <a:xfrm>
              <a:off x="5201523" y="3182762"/>
              <a:ext cx="114301" cy="202728"/>
            </a:xfrm>
            <a:custGeom>
              <a:avLst/>
              <a:gdLst/>
              <a:ahLst/>
              <a:cxnLst/>
              <a:rect l="l" t="t" r="r" b="b"/>
              <a:pathLst>
                <a:path w="2624" h="4654" extrusionOk="0">
                  <a:moveTo>
                    <a:pt x="2261" y="4653"/>
                  </a:moveTo>
                  <a:cubicBezTo>
                    <a:pt x="2261" y="4653"/>
                    <a:pt x="2624" y="2659"/>
                    <a:pt x="1" y="0"/>
                  </a:cubicBezTo>
                  <a:cubicBezTo>
                    <a:pt x="98" y="1789"/>
                    <a:pt x="919" y="3469"/>
                    <a:pt x="2261" y="4653"/>
                  </a:cubicBez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4" name="Google Shape;2839;p65">
              <a:extLst>
                <a:ext uri="{FF2B5EF4-FFF2-40B4-BE49-F238E27FC236}">
                  <a16:creationId xmlns:a16="http://schemas.microsoft.com/office/drawing/2014/main" id="{2D53CA54-0560-4FF2-BC2A-2C07EF5D645E}"/>
                </a:ext>
              </a:extLst>
            </p:cNvPr>
            <p:cNvSpPr/>
            <p:nvPr/>
          </p:nvSpPr>
          <p:spPr>
            <a:xfrm>
              <a:off x="5257890" y="3129053"/>
              <a:ext cx="93741" cy="193276"/>
            </a:xfrm>
            <a:custGeom>
              <a:avLst/>
              <a:gdLst/>
              <a:ahLst/>
              <a:cxnLst/>
              <a:rect l="l" t="t" r="r" b="b"/>
              <a:pathLst>
                <a:path w="2152" h="4437" extrusionOk="0">
                  <a:moveTo>
                    <a:pt x="1596" y="4436"/>
                  </a:moveTo>
                  <a:cubicBezTo>
                    <a:pt x="1596" y="4436"/>
                    <a:pt x="2152" y="2696"/>
                    <a:pt x="121" y="0"/>
                  </a:cubicBezTo>
                  <a:cubicBezTo>
                    <a:pt x="0" y="1608"/>
                    <a:pt x="532" y="3203"/>
                    <a:pt x="1596" y="4436"/>
                  </a:cubicBez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5" name="Google Shape;2840;p65">
              <a:extLst>
                <a:ext uri="{FF2B5EF4-FFF2-40B4-BE49-F238E27FC236}">
                  <a16:creationId xmlns:a16="http://schemas.microsoft.com/office/drawing/2014/main" id="{6578B6A8-D94F-464C-B28F-24C7CC4887EA}"/>
                </a:ext>
              </a:extLst>
            </p:cNvPr>
            <p:cNvSpPr/>
            <p:nvPr/>
          </p:nvSpPr>
          <p:spPr>
            <a:xfrm>
              <a:off x="5295264" y="3082705"/>
              <a:ext cx="85334" cy="179075"/>
            </a:xfrm>
            <a:custGeom>
              <a:avLst/>
              <a:gdLst/>
              <a:ahLst/>
              <a:cxnLst/>
              <a:rect l="l" t="t" r="r" b="b"/>
              <a:pathLst>
                <a:path w="1959" h="4111" extrusionOk="0">
                  <a:moveTo>
                    <a:pt x="1523" y="4110"/>
                  </a:moveTo>
                  <a:cubicBezTo>
                    <a:pt x="1523" y="4110"/>
                    <a:pt x="1958" y="2539"/>
                    <a:pt x="37" y="1"/>
                  </a:cubicBezTo>
                  <a:cubicBezTo>
                    <a:pt x="0" y="1511"/>
                    <a:pt x="532" y="2974"/>
                    <a:pt x="1523" y="4110"/>
                  </a:cubicBez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6" name="Google Shape;2841;p65">
              <a:extLst>
                <a:ext uri="{FF2B5EF4-FFF2-40B4-BE49-F238E27FC236}">
                  <a16:creationId xmlns:a16="http://schemas.microsoft.com/office/drawing/2014/main" id="{B901B45E-D56C-4D47-BEDF-AD43BF68B2FF}"/>
                </a:ext>
              </a:extLst>
            </p:cNvPr>
            <p:cNvSpPr/>
            <p:nvPr/>
          </p:nvSpPr>
          <p:spPr>
            <a:xfrm>
              <a:off x="5327891" y="3045854"/>
              <a:ext cx="78495" cy="156424"/>
            </a:xfrm>
            <a:custGeom>
              <a:avLst/>
              <a:gdLst/>
              <a:ahLst/>
              <a:cxnLst/>
              <a:rect l="l" t="t" r="r" b="b"/>
              <a:pathLst>
                <a:path w="1802" h="3591" extrusionOk="0">
                  <a:moveTo>
                    <a:pt x="1499" y="3590"/>
                  </a:moveTo>
                  <a:cubicBezTo>
                    <a:pt x="1499" y="3590"/>
                    <a:pt x="1802" y="2273"/>
                    <a:pt x="73" y="0"/>
                  </a:cubicBezTo>
                  <a:cubicBezTo>
                    <a:pt x="73" y="13"/>
                    <a:pt x="1" y="1862"/>
                    <a:pt x="1499" y="3590"/>
                  </a:cubicBezTo>
                  <a:close/>
                </a:path>
              </a:pathLst>
            </a:custGeom>
            <a:solidFill>
              <a:srgbClr val="3F79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7" name="Google Shape;2842;p65">
              <a:extLst>
                <a:ext uri="{FF2B5EF4-FFF2-40B4-BE49-F238E27FC236}">
                  <a16:creationId xmlns:a16="http://schemas.microsoft.com/office/drawing/2014/main" id="{EC2BDED6-4EE0-476B-A2AD-C55FE7C4780E}"/>
                </a:ext>
              </a:extLst>
            </p:cNvPr>
            <p:cNvSpPr/>
            <p:nvPr/>
          </p:nvSpPr>
          <p:spPr>
            <a:xfrm>
              <a:off x="5371581" y="3020066"/>
              <a:ext cx="63249" cy="151153"/>
            </a:xfrm>
            <a:custGeom>
              <a:avLst/>
              <a:gdLst/>
              <a:ahLst/>
              <a:cxnLst/>
              <a:rect l="l" t="t" r="r" b="b"/>
              <a:pathLst>
                <a:path w="1452" h="3470" extrusionOk="0">
                  <a:moveTo>
                    <a:pt x="1028" y="3469"/>
                  </a:moveTo>
                  <a:cubicBezTo>
                    <a:pt x="1028" y="3469"/>
                    <a:pt x="1451" y="2369"/>
                    <a:pt x="291" y="0"/>
                  </a:cubicBezTo>
                  <a:cubicBezTo>
                    <a:pt x="303" y="12"/>
                    <a:pt x="1" y="1620"/>
                    <a:pt x="1028" y="3469"/>
                  </a:cubicBezTo>
                  <a:close/>
                </a:path>
              </a:pathLst>
            </a:custGeom>
            <a:solidFill>
              <a:srgbClr val="3F79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8" name="Google Shape;2843;p65">
              <a:extLst>
                <a:ext uri="{FF2B5EF4-FFF2-40B4-BE49-F238E27FC236}">
                  <a16:creationId xmlns:a16="http://schemas.microsoft.com/office/drawing/2014/main" id="{F22C074A-C481-4863-9206-0825EB183889}"/>
                </a:ext>
              </a:extLst>
            </p:cNvPr>
            <p:cNvSpPr/>
            <p:nvPr/>
          </p:nvSpPr>
          <p:spPr>
            <a:xfrm>
              <a:off x="5417407" y="3010047"/>
              <a:ext cx="46914" cy="117438"/>
            </a:xfrm>
            <a:custGeom>
              <a:avLst/>
              <a:gdLst/>
              <a:ahLst/>
              <a:cxnLst/>
              <a:rect l="l" t="t" r="r" b="b"/>
              <a:pathLst>
                <a:path w="1077" h="2696" extrusionOk="0">
                  <a:moveTo>
                    <a:pt x="605" y="2696"/>
                  </a:moveTo>
                  <a:cubicBezTo>
                    <a:pt x="605" y="2696"/>
                    <a:pt x="1076" y="1789"/>
                    <a:pt x="218" y="1"/>
                  </a:cubicBezTo>
                  <a:cubicBezTo>
                    <a:pt x="0" y="919"/>
                    <a:pt x="145" y="1874"/>
                    <a:pt x="605" y="2696"/>
                  </a:cubicBezTo>
                  <a:close/>
                </a:path>
              </a:pathLst>
            </a:custGeom>
            <a:solidFill>
              <a:srgbClr val="3F79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9" name="Google Shape;2844;p65">
              <a:extLst>
                <a:ext uri="{FF2B5EF4-FFF2-40B4-BE49-F238E27FC236}">
                  <a16:creationId xmlns:a16="http://schemas.microsoft.com/office/drawing/2014/main" id="{04E0CF28-7B65-4107-A10F-5F55F572259A}"/>
                </a:ext>
              </a:extLst>
            </p:cNvPr>
            <p:cNvSpPr/>
            <p:nvPr/>
          </p:nvSpPr>
          <p:spPr>
            <a:xfrm>
              <a:off x="5464277" y="3011616"/>
              <a:ext cx="65296" cy="89559"/>
            </a:xfrm>
            <a:custGeom>
              <a:avLst/>
              <a:gdLst/>
              <a:ahLst/>
              <a:cxnLst/>
              <a:rect l="l" t="t" r="r" b="b"/>
              <a:pathLst>
                <a:path w="1499" h="2056" extrusionOk="0">
                  <a:moveTo>
                    <a:pt x="0" y="2056"/>
                  </a:moveTo>
                  <a:cubicBezTo>
                    <a:pt x="0" y="2056"/>
                    <a:pt x="1281" y="1826"/>
                    <a:pt x="1499" y="1"/>
                  </a:cubicBezTo>
                  <a:cubicBezTo>
                    <a:pt x="1499" y="1"/>
                    <a:pt x="49" y="605"/>
                    <a:pt x="0" y="2056"/>
                  </a:cubicBez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0" name="Google Shape;2845;p65">
              <a:extLst>
                <a:ext uri="{FF2B5EF4-FFF2-40B4-BE49-F238E27FC236}">
                  <a16:creationId xmlns:a16="http://schemas.microsoft.com/office/drawing/2014/main" id="{30A19D80-4A51-46BE-8774-F2324930714B}"/>
                </a:ext>
              </a:extLst>
            </p:cNvPr>
            <p:cNvSpPr/>
            <p:nvPr/>
          </p:nvSpPr>
          <p:spPr>
            <a:xfrm>
              <a:off x="5445851" y="3077434"/>
              <a:ext cx="114258" cy="50050"/>
            </a:xfrm>
            <a:custGeom>
              <a:avLst/>
              <a:gdLst/>
              <a:ahLst/>
              <a:cxnLst/>
              <a:rect l="l" t="t" r="r" b="b"/>
              <a:pathLst>
                <a:path w="2623" h="1149" extrusionOk="0">
                  <a:moveTo>
                    <a:pt x="2623" y="363"/>
                  </a:moveTo>
                  <a:cubicBezTo>
                    <a:pt x="2623" y="363"/>
                    <a:pt x="1680" y="1"/>
                    <a:pt x="0" y="1040"/>
                  </a:cubicBezTo>
                  <a:cubicBezTo>
                    <a:pt x="931" y="1149"/>
                    <a:pt x="1874" y="907"/>
                    <a:pt x="2623" y="363"/>
                  </a:cubicBez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1" name="Google Shape;2846;p65">
              <a:extLst>
                <a:ext uri="{FF2B5EF4-FFF2-40B4-BE49-F238E27FC236}">
                  <a16:creationId xmlns:a16="http://schemas.microsoft.com/office/drawing/2014/main" id="{CB1C5379-8353-412F-B759-FF9C5E7FAA3B}"/>
                </a:ext>
              </a:extLst>
            </p:cNvPr>
            <p:cNvSpPr/>
            <p:nvPr/>
          </p:nvSpPr>
          <p:spPr>
            <a:xfrm>
              <a:off x="5217335" y="3638180"/>
              <a:ext cx="159038" cy="76361"/>
            </a:xfrm>
            <a:custGeom>
              <a:avLst/>
              <a:gdLst/>
              <a:ahLst/>
              <a:cxnLst/>
              <a:rect l="l" t="t" r="r" b="b"/>
              <a:pathLst>
                <a:path w="3651" h="1753" extrusionOk="0">
                  <a:moveTo>
                    <a:pt x="0" y="979"/>
                  </a:moveTo>
                  <a:cubicBezTo>
                    <a:pt x="0" y="979"/>
                    <a:pt x="1173" y="0"/>
                    <a:pt x="3651" y="762"/>
                  </a:cubicBezTo>
                  <a:cubicBezTo>
                    <a:pt x="3651" y="762"/>
                    <a:pt x="1946" y="1753"/>
                    <a:pt x="0" y="979"/>
                  </a:cubicBezTo>
                  <a:close/>
                </a:path>
              </a:pathLst>
            </a:custGeom>
            <a:solidFill>
              <a:srgbClr val="3F79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2" name="Google Shape;2847;p65">
              <a:extLst>
                <a:ext uri="{FF2B5EF4-FFF2-40B4-BE49-F238E27FC236}">
                  <a16:creationId xmlns:a16="http://schemas.microsoft.com/office/drawing/2014/main" id="{21C1CC0F-2ADC-4C7C-BB07-37E98831FF68}"/>
                </a:ext>
              </a:extLst>
            </p:cNvPr>
            <p:cNvSpPr/>
            <p:nvPr/>
          </p:nvSpPr>
          <p:spPr>
            <a:xfrm>
              <a:off x="5234716" y="3542871"/>
              <a:ext cx="180643" cy="67954"/>
            </a:xfrm>
            <a:custGeom>
              <a:avLst/>
              <a:gdLst/>
              <a:ahLst/>
              <a:cxnLst/>
              <a:rect l="l" t="t" r="r" b="b"/>
              <a:pathLst>
                <a:path w="4147" h="1560" extrusionOk="0">
                  <a:moveTo>
                    <a:pt x="0" y="1233"/>
                  </a:moveTo>
                  <a:cubicBezTo>
                    <a:pt x="0" y="1233"/>
                    <a:pt x="1161" y="0"/>
                    <a:pt x="4146" y="484"/>
                  </a:cubicBezTo>
                  <a:cubicBezTo>
                    <a:pt x="2925" y="1294"/>
                    <a:pt x="1427" y="1560"/>
                    <a:pt x="0" y="1233"/>
                  </a:cubicBezTo>
                  <a:close/>
                </a:path>
              </a:pathLst>
            </a:custGeom>
            <a:solidFill>
              <a:srgbClr val="3F79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3" name="Google Shape;2848;p65">
              <a:extLst>
                <a:ext uri="{FF2B5EF4-FFF2-40B4-BE49-F238E27FC236}">
                  <a16:creationId xmlns:a16="http://schemas.microsoft.com/office/drawing/2014/main" id="{38A3A0A0-FC28-4EFD-B33B-A3A053E078DC}"/>
                </a:ext>
              </a:extLst>
            </p:cNvPr>
            <p:cNvSpPr/>
            <p:nvPr/>
          </p:nvSpPr>
          <p:spPr>
            <a:xfrm>
              <a:off x="5246303" y="3489685"/>
              <a:ext cx="175895" cy="66385"/>
            </a:xfrm>
            <a:custGeom>
              <a:avLst/>
              <a:gdLst/>
              <a:ahLst/>
              <a:cxnLst/>
              <a:rect l="l" t="t" r="r" b="b"/>
              <a:pathLst>
                <a:path w="4038" h="1524" extrusionOk="0">
                  <a:moveTo>
                    <a:pt x="0" y="1354"/>
                  </a:moveTo>
                  <a:cubicBezTo>
                    <a:pt x="0" y="1354"/>
                    <a:pt x="1016" y="1"/>
                    <a:pt x="4037" y="158"/>
                  </a:cubicBezTo>
                  <a:cubicBezTo>
                    <a:pt x="2913" y="1101"/>
                    <a:pt x="1451" y="1524"/>
                    <a:pt x="0" y="1354"/>
                  </a:cubicBez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4" name="Google Shape;2849;p65">
              <a:extLst>
                <a:ext uri="{FF2B5EF4-FFF2-40B4-BE49-F238E27FC236}">
                  <a16:creationId xmlns:a16="http://schemas.microsoft.com/office/drawing/2014/main" id="{9EAAA13D-02F1-4865-86B5-742D63EC24A1}"/>
                </a:ext>
              </a:extLst>
            </p:cNvPr>
            <p:cNvSpPr/>
            <p:nvPr/>
          </p:nvSpPr>
          <p:spPr>
            <a:xfrm>
              <a:off x="5262594" y="3424389"/>
              <a:ext cx="210133" cy="75882"/>
            </a:xfrm>
            <a:custGeom>
              <a:avLst/>
              <a:gdLst/>
              <a:ahLst/>
              <a:cxnLst/>
              <a:rect l="l" t="t" r="r" b="b"/>
              <a:pathLst>
                <a:path w="4824" h="1742" extrusionOk="0">
                  <a:moveTo>
                    <a:pt x="1" y="1524"/>
                  </a:moveTo>
                  <a:cubicBezTo>
                    <a:pt x="1" y="1524"/>
                    <a:pt x="1210" y="1"/>
                    <a:pt x="4824" y="194"/>
                  </a:cubicBezTo>
                  <a:cubicBezTo>
                    <a:pt x="3458" y="1258"/>
                    <a:pt x="1717" y="1741"/>
                    <a:pt x="1" y="1524"/>
                  </a:cubicBez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5" name="Google Shape;2850;p65">
              <a:extLst>
                <a:ext uri="{FF2B5EF4-FFF2-40B4-BE49-F238E27FC236}">
                  <a16:creationId xmlns:a16="http://schemas.microsoft.com/office/drawing/2014/main" id="{6E3E53E9-8F0A-4A4B-99CA-B3654577EB06}"/>
                </a:ext>
              </a:extLst>
            </p:cNvPr>
            <p:cNvSpPr/>
            <p:nvPr/>
          </p:nvSpPr>
          <p:spPr>
            <a:xfrm>
              <a:off x="5284200" y="3360704"/>
              <a:ext cx="217495" cy="79018"/>
            </a:xfrm>
            <a:custGeom>
              <a:avLst/>
              <a:gdLst/>
              <a:ahLst/>
              <a:cxnLst/>
              <a:rect l="l" t="t" r="r" b="b"/>
              <a:pathLst>
                <a:path w="4993" h="1814" extrusionOk="0">
                  <a:moveTo>
                    <a:pt x="0" y="1584"/>
                  </a:moveTo>
                  <a:cubicBezTo>
                    <a:pt x="0" y="1584"/>
                    <a:pt x="1257" y="0"/>
                    <a:pt x="4992" y="206"/>
                  </a:cubicBezTo>
                  <a:cubicBezTo>
                    <a:pt x="3578" y="1318"/>
                    <a:pt x="1777" y="1813"/>
                    <a:pt x="0" y="1584"/>
                  </a:cubicBez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6" name="Google Shape;2851;p65">
              <a:extLst>
                <a:ext uri="{FF2B5EF4-FFF2-40B4-BE49-F238E27FC236}">
                  <a16:creationId xmlns:a16="http://schemas.microsoft.com/office/drawing/2014/main" id="{B6531FFE-E72A-438F-84A1-1AD1C6A3DBD1}"/>
                </a:ext>
              </a:extLst>
            </p:cNvPr>
            <p:cNvSpPr/>
            <p:nvPr/>
          </p:nvSpPr>
          <p:spPr>
            <a:xfrm>
              <a:off x="5302626" y="3288046"/>
              <a:ext cx="204863" cy="94264"/>
            </a:xfrm>
            <a:custGeom>
              <a:avLst/>
              <a:gdLst/>
              <a:ahLst/>
              <a:cxnLst/>
              <a:rect l="l" t="t" r="r" b="b"/>
              <a:pathLst>
                <a:path w="4703" h="2164" extrusionOk="0">
                  <a:moveTo>
                    <a:pt x="1" y="2164"/>
                  </a:moveTo>
                  <a:cubicBezTo>
                    <a:pt x="1" y="2164"/>
                    <a:pt x="992" y="399"/>
                    <a:pt x="4702" y="0"/>
                  </a:cubicBezTo>
                  <a:cubicBezTo>
                    <a:pt x="3482" y="1318"/>
                    <a:pt x="1789" y="2091"/>
                    <a:pt x="1" y="2164"/>
                  </a:cubicBez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7" name="Google Shape;2852;p65">
              <a:extLst>
                <a:ext uri="{FF2B5EF4-FFF2-40B4-BE49-F238E27FC236}">
                  <a16:creationId xmlns:a16="http://schemas.microsoft.com/office/drawing/2014/main" id="{E3353B91-FC7B-49D0-A2F1-76963F97F957}"/>
                </a:ext>
              </a:extLst>
            </p:cNvPr>
            <p:cNvSpPr/>
            <p:nvPr/>
          </p:nvSpPr>
          <p:spPr>
            <a:xfrm>
              <a:off x="5330548" y="3228544"/>
              <a:ext cx="183257" cy="88514"/>
            </a:xfrm>
            <a:custGeom>
              <a:avLst/>
              <a:gdLst/>
              <a:ahLst/>
              <a:cxnLst/>
              <a:rect l="l" t="t" r="r" b="b"/>
              <a:pathLst>
                <a:path w="4207" h="2032" extrusionOk="0">
                  <a:moveTo>
                    <a:pt x="0" y="2031"/>
                  </a:moveTo>
                  <a:cubicBezTo>
                    <a:pt x="0" y="2031"/>
                    <a:pt x="870" y="424"/>
                    <a:pt x="4206" y="1"/>
                  </a:cubicBezTo>
                  <a:cubicBezTo>
                    <a:pt x="3131" y="1209"/>
                    <a:pt x="1620" y="1947"/>
                    <a:pt x="0" y="2031"/>
                  </a:cubicBez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8" name="Google Shape;2853;p65">
              <a:extLst>
                <a:ext uri="{FF2B5EF4-FFF2-40B4-BE49-F238E27FC236}">
                  <a16:creationId xmlns:a16="http://schemas.microsoft.com/office/drawing/2014/main" id="{304F7086-9231-4733-8031-334241EB76E5}"/>
                </a:ext>
              </a:extLst>
            </p:cNvPr>
            <p:cNvSpPr/>
            <p:nvPr/>
          </p:nvSpPr>
          <p:spPr>
            <a:xfrm>
              <a:off x="5364220" y="3157454"/>
              <a:ext cx="163786" cy="96921"/>
            </a:xfrm>
            <a:custGeom>
              <a:avLst/>
              <a:gdLst/>
              <a:ahLst/>
              <a:cxnLst/>
              <a:rect l="l" t="t" r="r" b="b"/>
              <a:pathLst>
                <a:path w="3760" h="2225" extrusionOk="0">
                  <a:moveTo>
                    <a:pt x="1" y="2225"/>
                  </a:moveTo>
                  <a:cubicBezTo>
                    <a:pt x="1" y="2225"/>
                    <a:pt x="665" y="738"/>
                    <a:pt x="3760" y="1"/>
                  </a:cubicBezTo>
                  <a:cubicBezTo>
                    <a:pt x="2841" y="1197"/>
                    <a:pt x="1487" y="1983"/>
                    <a:pt x="1" y="2225"/>
                  </a:cubicBez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9" name="Google Shape;2854;p65">
              <a:extLst>
                <a:ext uri="{FF2B5EF4-FFF2-40B4-BE49-F238E27FC236}">
                  <a16:creationId xmlns:a16="http://schemas.microsoft.com/office/drawing/2014/main" id="{5E99D5A5-8DDF-4F1A-8D4E-A9EF1A30E475}"/>
                </a:ext>
              </a:extLst>
            </p:cNvPr>
            <p:cNvSpPr/>
            <p:nvPr/>
          </p:nvSpPr>
          <p:spPr>
            <a:xfrm>
              <a:off x="5417407" y="3118511"/>
              <a:ext cx="145882" cy="50573"/>
            </a:xfrm>
            <a:custGeom>
              <a:avLst/>
              <a:gdLst/>
              <a:ahLst/>
              <a:cxnLst/>
              <a:rect l="l" t="t" r="r" b="b"/>
              <a:pathLst>
                <a:path w="3349" h="1161" extrusionOk="0">
                  <a:moveTo>
                    <a:pt x="0" y="1161"/>
                  </a:moveTo>
                  <a:cubicBezTo>
                    <a:pt x="0" y="1161"/>
                    <a:pt x="726" y="230"/>
                    <a:pt x="3336" y="0"/>
                  </a:cubicBezTo>
                  <a:cubicBezTo>
                    <a:pt x="3348" y="0"/>
                    <a:pt x="2116" y="1088"/>
                    <a:pt x="0" y="1161"/>
                  </a:cubicBez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0" name="Google Shape;2855;p65">
              <a:extLst>
                <a:ext uri="{FF2B5EF4-FFF2-40B4-BE49-F238E27FC236}">
                  <a16:creationId xmlns:a16="http://schemas.microsoft.com/office/drawing/2014/main" id="{B9A8DA89-9049-4FDD-916B-732B988C7565}"/>
                </a:ext>
              </a:extLst>
            </p:cNvPr>
            <p:cNvSpPr/>
            <p:nvPr/>
          </p:nvSpPr>
          <p:spPr>
            <a:xfrm>
              <a:off x="5224174" y="3588696"/>
              <a:ext cx="183257" cy="68999"/>
            </a:xfrm>
            <a:custGeom>
              <a:avLst/>
              <a:gdLst/>
              <a:ahLst/>
              <a:cxnLst/>
              <a:rect l="l" t="t" r="r" b="b"/>
              <a:pathLst>
                <a:path w="4207" h="1584" extrusionOk="0">
                  <a:moveTo>
                    <a:pt x="1" y="1064"/>
                  </a:moveTo>
                  <a:cubicBezTo>
                    <a:pt x="1" y="1064"/>
                    <a:pt x="1318" y="0"/>
                    <a:pt x="4207" y="907"/>
                  </a:cubicBezTo>
                  <a:cubicBezTo>
                    <a:pt x="2877" y="1535"/>
                    <a:pt x="1366" y="1583"/>
                    <a:pt x="1" y="1064"/>
                  </a:cubicBezTo>
                  <a:close/>
                </a:path>
              </a:pathLst>
            </a:custGeom>
            <a:solidFill>
              <a:srgbClr val="3F79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1" name="Google Shape;2856;p65">
              <a:extLst>
                <a:ext uri="{FF2B5EF4-FFF2-40B4-BE49-F238E27FC236}">
                  <a16:creationId xmlns:a16="http://schemas.microsoft.com/office/drawing/2014/main" id="{FDBE102B-C6B1-4FE1-842E-82F3BF7533E4}"/>
                </a:ext>
              </a:extLst>
            </p:cNvPr>
            <p:cNvSpPr/>
            <p:nvPr/>
          </p:nvSpPr>
          <p:spPr>
            <a:xfrm>
              <a:off x="4730857" y="3331737"/>
              <a:ext cx="1088826" cy="912495"/>
            </a:xfrm>
            <a:custGeom>
              <a:avLst/>
              <a:gdLst/>
              <a:ahLst/>
              <a:cxnLst/>
              <a:rect l="l" t="t" r="r" b="b"/>
              <a:pathLst>
                <a:path w="24996" h="20948" extrusionOk="0">
                  <a:moveTo>
                    <a:pt x="0" y="16318"/>
                  </a:moveTo>
                  <a:lnTo>
                    <a:pt x="11930" y="20923"/>
                  </a:lnTo>
                  <a:cubicBezTo>
                    <a:pt x="12256" y="20947"/>
                    <a:pt x="12595" y="20887"/>
                    <a:pt x="12897" y="20754"/>
                  </a:cubicBezTo>
                  <a:cubicBezTo>
                    <a:pt x="13973" y="20270"/>
                    <a:pt x="14408" y="19811"/>
                    <a:pt x="14408" y="19811"/>
                  </a:cubicBezTo>
                  <a:cubicBezTo>
                    <a:pt x="14396" y="19835"/>
                    <a:pt x="11894" y="19606"/>
                    <a:pt x="12377" y="19207"/>
                  </a:cubicBezTo>
                  <a:cubicBezTo>
                    <a:pt x="12824" y="18844"/>
                    <a:pt x="14734" y="19593"/>
                    <a:pt x="15532" y="19134"/>
                  </a:cubicBezTo>
                  <a:cubicBezTo>
                    <a:pt x="16197" y="18711"/>
                    <a:pt x="16825" y="18252"/>
                    <a:pt x="17405" y="17732"/>
                  </a:cubicBezTo>
                  <a:cubicBezTo>
                    <a:pt x="17405" y="17756"/>
                    <a:pt x="15338" y="18167"/>
                    <a:pt x="15568" y="17660"/>
                  </a:cubicBezTo>
                  <a:cubicBezTo>
                    <a:pt x="15786" y="17200"/>
                    <a:pt x="18010" y="17104"/>
                    <a:pt x="18747" y="16439"/>
                  </a:cubicBezTo>
                  <a:cubicBezTo>
                    <a:pt x="19460" y="15822"/>
                    <a:pt x="16849" y="16427"/>
                    <a:pt x="16728" y="16088"/>
                  </a:cubicBezTo>
                  <a:cubicBezTo>
                    <a:pt x="16608" y="15798"/>
                    <a:pt x="19351" y="15230"/>
                    <a:pt x="20052" y="14686"/>
                  </a:cubicBezTo>
                  <a:cubicBezTo>
                    <a:pt x="20765" y="14179"/>
                    <a:pt x="21346" y="12897"/>
                    <a:pt x="20923" y="13067"/>
                  </a:cubicBezTo>
                  <a:cubicBezTo>
                    <a:pt x="20499" y="13236"/>
                    <a:pt x="19823" y="13490"/>
                    <a:pt x="19943" y="13187"/>
                  </a:cubicBezTo>
                  <a:cubicBezTo>
                    <a:pt x="20064" y="12909"/>
                    <a:pt x="22083" y="11592"/>
                    <a:pt x="22300" y="10975"/>
                  </a:cubicBezTo>
                  <a:cubicBezTo>
                    <a:pt x="22542" y="10407"/>
                    <a:pt x="20487" y="11495"/>
                    <a:pt x="20475" y="11229"/>
                  </a:cubicBezTo>
                  <a:cubicBezTo>
                    <a:pt x="20463" y="11024"/>
                    <a:pt x="22808" y="10009"/>
                    <a:pt x="23352" y="9078"/>
                  </a:cubicBezTo>
                  <a:cubicBezTo>
                    <a:pt x="23896" y="8196"/>
                    <a:pt x="24077" y="7325"/>
                    <a:pt x="23980" y="7301"/>
                  </a:cubicBezTo>
                  <a:cubicBezTo>
                    <a:pt x="23896" y="7289"/>
                    <a:pt x="22639" y="8256"/>
                    <a:pt x="22470" y="8123"/>
                  </a:cubicBezTo>
                  <a:cubicBezTo>
                    <a:pt x="22337" y="8038"/>
                    <a:pt x="24996" y="2321"/>
                    <a:pt x="22711" y="1"/>
                  </a:cubicBezTo>
                  <a:cubicBezTo>
                    <a:pt x="19835" y="605"/>
                    <a:pt x="16233" y="3627"/>
                    <a:pt x="16233" y="3627"/>
                  </a:cubicBezTo>
                  <a:cubicBezTo>
                    <a:pt x="16076" y="3506"/>
                    <a:pt x="16330" y="2285"/>
                    <a:pt x="16257" y="2213"/>
                  </a:cubicBezTo>
                  <a:cubicBezTo>
                    <a:pt x="16197" y="2152"/>
                    <a:pt x="15604" y="2491"/>
                    <a:pt x="15085" y="3034"/>
                  </a:cubicBezTo>
                  <a:cubicBezTo>
                    <a:pt x="14601" y="3590"/>
                    <a:pt x="14371" y="5621"/>
                    <a:pt x="14142" y="5609"/>
                  </a:cubicBezTo>
                  <a:cubicBezTo>
                    <a:pt x="13948" y="5585"/>
                    <a:pt x="14311" y="3820"/>
                    <a:pt x="13876" y="4038"/>
                  </a:cubicBezTo>
                  <a:cubicBezTo>
                    <a:pt x="13477" y="4243"/>
                    <a:pt x="12800" y="5887"/>
                    <a:pt x="12534" y="5947"/>
                  </a:cubicBezTo>
                  <a:cubicBezTo>
                    <a:pt x="12280" y="6008"/>
                    <a:pt x="12413" y="5452"/>
                    <a:pt x="12462" y="5125"/>
                  </a:cubicBezTo>
                  <a:cubicBezTo>
                    <a:pt x="12510" y="4787"/>
                    <a:pt x="11567" y="5138"/>
                    <a:pt x="11253" y="5621"/>
                  </a:cubicBezTo>
                  <a:cubicBezTo>
                    <a:pt x="10975" y="6104"/>
                    <a:pt x="10528" y="8268"/>
                    <a:pt x="10238" y="8063"/>
                  </a:cubicBezTo>
                  <a:cubicBezTo>
                    <a:pt x="10008" y="7857"/>
                    <a:pt x="10419" y="5863"/>
                    <a:pt x="9923" y="6286"/>
                  </a:cubicBezTo>
                  <a:cubicBezTo>
                    <a:pt x="9476" y="6685"/>
                    <a:pt x="9283" y="8474"/>
                    <a:pt x="8848" y="8461"/>
                  </a:cubicBezTo>
                  <a:cubicBezTo>
                    <a:pt x="8449" y="8437"/>
                    <a:pt x="8920" y="6951"/>
                    <a:pt x="8908" y="6951"/>
                  </a:cubicBezTo>
                  <a:cubicBezTo>
                    <a:pt x="8884" y="6951"/>
                    <a:pt x="8123" y="7470"/>
                    <a:pt x="7687" y="7857"/>
                  </a:cubicBezTo>
                  <a:cubicBezTo>
                    <a:pt x="7240" y="8244"/>
                    <a:pt x="7458" y="10081"/>
                    <a:pt x="7023" y="10238"/>
                  </a:cubicBezTo>
                  <a:cubicBezTo>
                    <a:pt x="6636" y="10383"/>
                    <a:pt x="7035" y="8377"/>
                    <a:pt x="7011" y="8377"/>
                  </a:cubicBezTo>
                  <a:cubicBezTo>
                    <a:pt x="6986" y="8377"/>
                    <a:pt x="6612" y="8498"/>
                    <a:pt x="6019" y="8993"/>
                  </a:cubicBezTo>
                  <a:cubicBezTo>
                    <a:pt x="5427" y="9489"/>
                    <a:pt x="5657" y="10480"/>
                    <a:pt x="5089" y="10951"/>
                  </a:cubicBezTo>
                  <a:cubicBezTo>
                    <a:pt x="4533" y="11435"/>
                    <a:pt x="4279" y="10238"/>
                    <a:pt x="4279" y="10238"/>
                  </a:cubicBezTo>
                  <a:cubicBezTo>
                    <a:pt x="1318" y="12233"/>
                    <a:pt x="302" y="14614"/>
                    <a:pt x="0" y="16318"/>
                  </a:cubicBez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2" name="Google Shape;2857;p65">
              <a:extLst>
                <a:ext uri="{FF2B5EF4-FFF2-40B4-BE49-F238E27FC236}">
                  <a16:creationId xmlns:a16="http://schemas.microsoft.com/office/drawing/2014/main" id="{7A9BF6E5-38CA-42B5-ABA6-2BC7EBBF1BAD}"/>
                </a:ext>
              </a:extLst>
            </p:cNvPr>
            <p:cNvSpPr/>
            <p:nvPr/>
          </p:nvSpPr>
          <p:spPr>
            <a:xfrm>
              <a:off x="3708895" y="3181150"/>
              <a:ext cx="262754" cy="599734"/>
            </a:xfrm>
            <a:custGeom>
              <a:avLst/>
              <a:gdLst/>
              <a:ahLst/>
              <a:cxnLst/>
              <a:rect l="l" t="t" r="r" b="b"/>
              <a:pathLst>
                <a:path w="6032" h="13768" extrusionOk="0">
                  <a:moveTo>
                    <a:pt x="61" y="170"/>
                  </a:moveTo>
                  <a:cubicBezTo>
                    <a:pt x="1246" y="1512"/>
                    <a:pt x="2176" y="3119"/>
                    <a:pt x="2986" y="4703"/>
                  </a:cubicBezTo>
                  <a:cubicBezTo>
                    <a:pt x="4449" y="7543"/>
                    <a:pt x="5428" y="10601"/>
                    <a:pt x="5875" y="13768"/>
                  </a:cubicBezTo>
                  <a:lnTo>
                    <a:pt x="6032" y="13707"/>
                  </a:lnTo>
                  <a:cubicBezTo>
                    <a:pt x="5573" y="10601"/>
                    <a:pt x="4618" y="7603"/>
                    <a:pt x="3216" y="4799"/>
                  </a:cubicBezTo>
                  <a:cubicBezTo>
                    <a:pt x="2394" y="3143"/>
                    <a:pt x="1427" y="1475"/>
                    <a:pt x="194" y="73"/>
                  </a:cubicBezTo>
                  <a:cubicBezTo>
                    <a:pt x="134" y="1"/>
                    <a:pt x="1" y="85"/>
                    <a:pt x="61" y="170"/>
                  </a:cubicBezTo>
                  <a:close/>
                </a:path>
              </a:pathLst>
            </a:custGeom>
            <a:solidFill>
              <a:srgbClr val="0E1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3" name="Google Shape;2858;p65">
              <a:extLst>
                <a:ext uri="{FF2B5EF4-FFF2-40B4-BE49-F238E27FC236}">
                  <a16:creationId xmlns:a16="http://schemas.microsoft.com/office/drawing/2014/main" id="{AC0F943D-9BD7-4A61-B5BE-B3AD7FFBC3B4}"/>
                </a:ext>
              </a:extLst>
            </p:cNvPr>
            <p:cNvSpPr/>
            <p:nvPr/>
          </p:nvSpPr>
          <p:spPr>
            <a:xfrm>
              <a:off x="3969515" y="3670284"/>
              <a:ext cx="116915" cy="108508"/>
            </a:xfrm>
            <a:custGeom>
              <a:avLst/>
              <a:gdLst/>
              <a:ahLst/>
              <a:cxnLst/>
              <a:rect l="l" t="t" r="r" b="b"/>
              <a:pathLst>
                <a:path w="2684" h="2491" extrusionOk="0">
                  <a:moveTo>
                    <a:pt x="1" y="2490"/>
                  </a:moveTo>
                  <a:cubicBezTo>
                    <a:pt x="1" y="2490"/>
                    <a:pt x="279" y="992"/>
                    <a:pt x="2684" y="0"/>
                  </a:cubicBezTo>
                  <a:cubicBezTo>
                    <a:pt x="2684" y="0"/>
                    <a:pt x="1995" y="1850"/>
                    <a:pt x="1" y="2490"/>
                  </a:cubicBezTo>
                  <a:close/>
                </a:path>
              </a:pathLst>
            </a:custGeom>
            <a:solidFill>
              <a:srgbClr val="0E1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4" name="Google Shape;2859;p65">
              <a:extLst>
                <a:ext uri="{FF2B5EF4-FFF2-40B4-BE49-F238E27FC236}">
                  <a16:creationId xmlns:a16="http://schemas.microsoft.com/office/drawing/2014/main" id="{81BD5C16-49C6-42AF-881F-7D7744D901B1}"/>
                </a:ext>
              </a:extLst>
            </p:cNvPr>
            <p:cNvSpPr/>
            <p:nvPr/>
          </p:nvSpPr>
          <p:spPr>
            <a:xfrm>
              <a:off x="3961631" y="3607122"/>
              <a:ext cx="136909" cy="121663"/>
            </a:xfrm>
            <a:custGeom>
              <a:avLst/>
              <a:gdLst/>
              <a:ahLst/>
              <a:cxnLst/>
              <a:rect l="l" t="t" r="r" b="b"/>
              <a:pathLst>
                <a:path w="3143" h="2793" extrusionOk="0">
                  <a:moveTo>
                    <a:pt x="0" y="2792"/>
                  </a:moveTo>
                  <a:cubicBezTo>
                    <a:pt x="0" y="2792"/>
                    <a:pt x="351" y="1148"/>
                    <a:pt x="3143" y="0"/>
                  </a:cubicBezTo>
                  <a:cubicBezTo>
                    <a:pt x="2526" y="1318"/>
                    <a:pt x="1390" y="2333"/>
                    <a:pt x="0" y="2792"/>
                  </a:cubicBezTo>
                  <a:close/>
                </a:path>
              </a:pathLst>
            </a:custGeom>
            <a:solidFill>
              <a:srgbClr val="0E1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5" name="Google Shape;2860;p65">
              <a:extLst>
                <a:ext uri="{FF2B5EF4-FFF2-40B4-BE49-F238E27FC236}">
                  <a16:creationId xmlns:a16="http://schemas.microsoft.com/office/drawing/2014/main" id="{B12F44AD-3622-49BF-97CA-DE670CBC1AE8}"/>
                </a:ext>
              </a:extLst>
            </p:cNvPr>
            <p:cNvSpPr/>
            <p:nvPr/>
          </p:nvSpPr>
          <p:spPr>
            <a:xfrm>
              <a:off x="3953746" y="3549188"/>
              <a:ext cx="117960" cy="140612"/>
            </a:xfrm>
            <a:custGeom>
              <a:avLst/>
              <a:gdLst/>
              <a:ahLst/>
              <a:cxnLst/>
              <a:rect l="l" t="t" r="r" b="b"/>
              <a:pathLst>
                <a:path w="2708" h="3228" extrusionOk="0">
                  <a:moveTo>
                    <a:pt x="0" y="3228"/>
                  </a:moveTo>
                  <a:cubicBezTo>
                    <a:pt x="0" y="3228"/>
                    <a:pt x="109" y="1536"/>
                    <a:pt x="2707" y="0"/>
                  </a:cubicBezTo>
                  <a:cubicBezTo>
                    <a:pt x="2284" y="1403"/>
                    <a:pt x="1305" y="2563"/>
                    <a:pt x="0" y="3228"/>
                  </a:cubicBezTo>
                  <a:close/>
                </a:path>
              </a:pathLst>
            </a:custGeom>
            <a:solidFill>
              <a:srgbClr val="0E1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6" name="Google Shape;2861;p65">
              <a:extLst>
                <a:ext uri="{FF2B5EF4-FFF2-40B4-BE49-F238E27FC236}">
                  <a16:creationId xmlns:a16="http://schemas.microsoft.com/office/drawing/2014/main" id="{9ABC742A-2295-4D9F-A0A2-F2184AE9C9B6}"/>
                </a:ext>
              </a:extLst>
            </p:cNvPr>
            <p:cNvSpPr/>
            <p:nvPr/>
          </p:nvSpPr>
          <p:spPr>
            <a:xfrm>
              <a:off x="3935320" y="3494433"/>
              <a:ext cx="105851" cy="151676"/>
            </a:xfrm>
            <a:custGeom>
              <a:avLst/>
              <a:gdLst/>
              <a:ahLst/>
              <a:cxnLst/>
              <a:rect l="l" t="t" r="r" b="b"/>
              <a:pathLst>
                <a:path w="2430" h="3482" extrusionOk="0">
                  <a:moveTo>
                    <a:pt x="60" y="3481"/>
                  </a:moveTo>
                  <a:cubicBezTo>
                    <a:pt x="60" y="3481"/>
                    <a:pt x="0" y="1801"/>
                    <a:pt x="2429" y="0"/>
                  </a:cubicBezTo>
                  <a:cubicBezTo>
                    <a:pt x="2151" y="1439"/>
                    <a:pt x="1293" y="2696"/>
                    <a:pt x="60" y="3481"/>
                  </a:cubicBezTo>
                  <a:close/>
                </a:path>
              </a:pathLst>
            </a:custGeom>
            <a:solidFill>
              <a:srgbClr val="0E1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7" name="Google Shape;2862;p65">
              <a:extLst>
                <a:ext uri="{FF2B5EF4-FFF2-40B4-BE49-F238E27FC236}">
                  <a16:creationId xmlns:a16="http://schemas.microsoft.com/office/drawing/2014/main" id="{0563F501-79DB-42EA-8475-CD398CA10F40}"/>
                </a:ext>
              </a:extLst>
            </p:cNvPr>
            <p:cNvSpPr/>
            <p:nvPr/>
          </p:nvSpPr>
          <p:spPr>
            <a:xfrm>
              <a:off x="3921076" y="3409143"/>
              <a:ext cx="126934" cy="177986"/>
            </a:xfrm>
            <a:custGeom>
              <a:avLst/>
              <a:gdLst/>
              <a:ahLst/>
              <a:cxnLst/>
              <a:rect l="l" t="t" r="r" b="b"/>
              <a:pathLst>
                <a:path w="2914" h="4086" extrusionOk="0">
                  <a:moveTo>
                    <a:pt x="37" y="4086"/>
                  </a:moveTo>
                  <a:cubicBezTo>
                    <a:pt x="37" y="4086"/>
                    <a:pt x="1" y="2140"/>
                    <a:pt x="2914" y="0"/>
                  </a:cubicBezTo>
                  <a:cubicBezTo>
                    <a:pt x="2527" y="1693"/>
                    <a:pt x="1499" y="3167"/>
                    <a:pt x="37" y="4086"/>
                  </a:cubicBezTo>
                  <a:close/>
                </a:path>
              </a:pathLst>
            </a:custGeom>
            <a:solidFill>
              <a:srgbClr val="0E1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8" name="Google Shape;2863;p65">
              <a:extLst>
                <a:ext uri="{FF2B5EF4-FFF2-40B4-BE49-F238E27FC236}">
                  <a16:creationId xmlns:a16="http://schemas.microsoft.com/office/drawing/2014/main" id="{314B36E3-9B89-4542-9A5F-85DCF805A7CA}"/>
                </a:ext>
              </a:extLst>
            </p:cNvPr>
            <p:cNvSpPr/>
            <p:nvPr/>
          </p:nvSpPr>
          <p:spPr>
            <a:xfrm>
              <a:off x="3900037" y="3343324"/>
              <a:ext cx="131116" cy="184869"/>
            </a:xfrm>
            <a:custGeom>
              <a:avLst/>
              <a:gdLst/>
              <a:ahLst/>
              <a:cxnLst/>
              <a:rect l="l" t="t" r="r" b="b"/>
              <a:pathLst>
                <a:path w="3010" h="4244" extrusionOk="0">
                  <a:moveTo>
                    <a:pt x="36" y="4243"/>
                  </a:moveTo>
                  <a:cubicBezTo>
                    <a:pt x="36" y="4243"/>
                    <a:pt x="0" y="2225"/>
                    <a:pt x="3010" y="1"/>
                  </a:cubicBezTo>
                  <a:cubicBezTo>
                    <a:pt x="2623" y="1753"/>
                    <a:pt x="1547" y="3288"/>
                    <a:pt x="36" y="4243"/>
                  </a:cubicBezTo>
                  <a:close/>
                </a:path>
              </a:pathLst>
            </a:custGeom>
            <a:solidFill>
              <a:srgbClr val="0E1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9" name="Google Shape;2864;p65">
              <a:extLst>
                <a:ext uri="{FF2B5EF4-FFF2-40B4-BE49-F238E27FC236}">
                  <a16:creationId xmlns:a16="http://schemas.microsoft.com/office/drawing/2014/main" id="{3BD163F0-45B0-49FC-845C-BBD9680F62DA}"/>
                </a:ext>
              </a:extLst>
            </p:cNvPr>
            <p:cNvSpPr/>
            <p:nvPr/>
          </p:nvSpPr>
          <p:spPr>
            <a:xfrm>
              <a:off x="3871592" y="3275937"/>
              <a:ext cx="114301" cy="203251"/>
            </a:xfrm>
            <a:custGeom>
              <a:avLst/>
              <a:gdLst/>
              <a:ahLst/>
              <a:cxnLst/>
              <a:rect l="l" t="t" r="r" b="b"/>
              <a:pathLst>
                <a:path w="2624" h="4666" extrusionOk="0">
                  <a:moveTo>
                    <a:pt x="363" y="4666"/>
                  </a:moveTo>
                  <a:cubicBezTo>
                    <a:pt x="363" y="4666"/>
                    <a:pt x="1" y="2672"/>
                    <a:pt x="2623" y="0"/>
                  </a:cubicBezTo>
                  <a:cubicBezTo>
                    <a:pt x="2527" y="1789"/>
                    <a:pt x="1705" y="3469"/>
                    <a:pt x="363" y="4666"/>
                  </a:cubicBezTo>
                  <a:close/>
                </a:path>
              </a:pathLst>
            </a:custGeom>
            <a:solidFill>
              <a:srgbClr val="0E1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0" name="Google Shape;2865;p65">
              <a:extLst>
                <a:ext uri="{FF2B5EF4-FFF2-40B4-BE49-F238E27FC236}">
                  <a16:creationId xmlns:a16="http://schemas.microsoft.com/office/drawing/2014/main" id="{F13B7F2E-4E2E-4848-9DAF-1AEF3123E825}"/>
                </a:ext>
              </a:extLst>
            </p:cNvPr>
            <p:cNvSpPr/>
            <p:nvPr/>
          </p:nvSpPr>
          <p:spPr>
            <a:xfrm>
              <a:off x="3835786" y="3222227"/>
              <a:ext cx="93785" cy="193276"/>
            </a:xfrm>
            <a:custGeom>
              <a:avLst/>
              <a:gdLst/>
              <a:ahLst/>
              <a:cxnLst/>
              <a:rect l="l" t="t" r="r" b="b"/>
              <a:pathLst>
                <a:path w="2153" h="4437" extrusionOk="0">
                  <a:moveTo>
                    <a:pt x="557" y="4436"/>
                  </a:moveTo>
                  <a:cubicBezTo>
                    <a:pt x="557" y="4436"/>
                    <a:pt x="1" y="2696"/>
                    <a:pt x="2031" y="1"/>
                  </a:cubicBezTo>
                  <a:cubicBezTo>
                    <a:pt x="2152" y="1620"/>
                    <a:pt x="1620" y="3216"/>
                    <a:pt x="557" y="4436"/>
                  </a:cubicBezTo>
                  <a:close/>
                </a:path>
              </a:pathLst>
            </a:custGeom>
            <a:solidFill>
              <a:srgbClr val="0E1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1" name="Google Shape;2866;p65">
              <a:extLst>
                <a:ext uri="{FF2B5EF4-FFF2-40B4-BE49-F238E27FC236}">
                  <a16:creationId xmlns:a16="http://schemas.microsoft.com/office/drawing/2014/main" id="{86DF344B-B0DD-4DFD-8CC6-25F951813982}"/>
                </a:ext>
              </a:extLst>
            </p:cNvPr>
            <p:cNvSpPr/>
            <p:nvPr/>
          </p:nvSpPr>
          <p:spPr>
            <a:xfrm>
              <a:off x="3806818" y="3176402"/>
              <a:ext cx="85857" cy="179075"/>
            </a:xfrm>
            <a:custGeom>
              <a:avLst/>
              <a:gdLst/>
              <a:ahLst/>
              <a:cxnLst/>
              <a:rect l="l" t="t" r="r" b="b"/>
              <a:pathLst>
                <a:path w="1971" h="4111" extrusionOk="0">
                  <a:moveTo>
                    <a:pt x="436" y="4111"/>
                  </a:moveTo>
                  <a:cubicBezTo>
                    <a:pt x="436" y="4111"/>
                    <a:pt x="1" y="2539"/>
                    <a:pt x="1923" y="1"/>
                  </a:cubicBezTo>
                  <a:cubicBezTo>
                    <a:pt x="1971" y="1512"/>
                    <a:pt x="1439" y="2974"/>
                    <a:pt x="436" y="4111"/>
                  </a:cubicBezTo>
                  <a:close/>
                </a:path>
              </a:pathLst>
            </a:custGeom>
            <a:solidFill>
              <a:srgbClr val="3F79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2" name="Google Shape;2867;p65">
              <a:extLst>
                <a:ext uri="{FF2B5EF4-FFF2-40B4-BE49-F238E27FC236}">
                  <a16:creationId xmlns:a16="http://schemas.microsoft.com/office/drawing/2014/main" id="{7456D40F-D323-4401-925F-E5391D9A13B2}"/>
                </a:ext>
              </a:extLst>
            </p:cNvPr>
            <p:cNvSpPr/>
            <p:nvPr/>
          </p:nvSpPr>
          <p:spPr>
            <a:xfrm>
              <a:off x="3781031" y="3139551"/>
              <a:ext cx="78495" cy="156424"/>
            </a:xfrm>
            <a:custGeom>
              <a:avLst/>
              <a:gdLst/>
              <a:ahLst/>
              <a:cxnLst/>
              <a:rect l="l" t="t" r="r" b="b"/>
              <a:pathLst>
                <a:path w="1802" h="3591" extrusionOk="0">
                  <a:moveTo>
                    <a:pt x="303" y="3591"/>
                  </a:moveTo>
                  <a:cubicBezTo>
                    <a:pt x="303" y="3591"/>
                    <a:pt x="1" y="2261"/>
                    <a:pt x="1729" y="1"/>
                  </a:cubicBezTo>
                  <a:cubicBezTo>
                    <a:pt x="1729" y="1"/>
                    <a:pt x="1802" y="1850"/>
                    <a:pt x="303" y="3591"/>
                  </a:cubicBezTo>
                  <a:close/>
                </a:path>
              </a:pathLst>
            </a:custGeom>
            <a:solidFill>
              <a:srgbClr val="3F79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3" name="Google Shape;2868;p65">
              <a:extLst>
                <a:ext uri="{FF2B5EF4-FFF2-40B4-BE49-F238E27FC236}">
                  <a16:creationId xmlns:a16="http://schemas.microsoft.com/office/drawing/2014/main" id="{AECB0024-9B2E-4AA9-9B28-C98997A59E1D}"/>
                </a:ext>
              </a:extLst>
            </p:cNvPr>
            <p:cNvSpPr/>
            <p:nvPr/>
          </p:nvSpPr>
          <p:spPr>
            <a:xfrm>
              <a:off x="3752586" y="3113763"/>
              <a:ext cx="63249" cy="151153"/>
            </a:xfrm>
            <a:custGeom>
              <a:avLst/>
              <a:gdLst/>
              <a:ahLst/>
              <a:cxnLst/>
              <a:rect l="l" t="t" r="r" b="b"/>
              <a:pathLst>
                <a:path w="1452" h="3470" extrusionOk="0">
                  <a:moveTo>
                    <a:pt x="424" y="3470"/>
                  </a:moveTo>
                  <a:cubicBezTo>
                    <a:pt x="424" y="3470"/>
                    <a:pt x="1" y="2370"/>
                    <a:pt x="1149" y="1"/>
                  </a:cubicBezTo>
                  <a:cubicBezTo>
                    <a:pt x="1149" y="1"/>
                    <a:pt x="1451" y="1620"/>
                    <a:pt x="424" y="3470"/>
                  </a:cubicBezTo>
                  <a:close/>
                </a:path>
              </a:pathLst>
            </a:custGeom>
            <a:solidFill>
              <a:srgbClr val="3F79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4" name="Google Shape;2869;p65">
              <a:extLst>
                <a:ext uri="{FF2B5EF4-FFF2-40B4-BE49-F238E27FC236}">
                  <a16:creationId xmlns:a16="http://schemas.microsoft.com/office/drawing/2014/main" id="{E263E959-9CEA-467A-84A5-7AC1E89CF3E6}"/>
                </a:ext>
              </a:extLst>
            </p:cNvPr>
            <p:cNvSpPr/>
            <p:nvPr/>
          </p:nvSpPr>
          <p:spPr>
            <a:xfrm>
              <a:off x="3723139" y="3103745"/>
              <a:ext cx="46348" cy="116959"/>
            </a:xfrm>
            <a:custGeom>
              <a:avLst/>
              <a:gdLst/>
              <a:ahLst/>
              <a:cxnLst/>
              <a:rect l="l" t="t" r="r" b="b"/>
              <a:pathLst>
                <a:path w="1064" h="2685" extrusionOk="0">
                  <a:moveTo>
                    <a:pt x="459" y="2684"/>
                  </a:moveTo>
                  <a:cubicBezTo>
                    <a:pt x="459" y="2684"/>
                    <a:pt x="0" y="1778"/>
                    <a:pt x="858" y="1"/>
                  </a:cubicBezTo>
                  <a:cubicBezTo>
                    <a:pt x="1064" y="908"/>
                    <a:pt x="931" y="1874"/>
                    <a:pt x="459" y="2684"/>
                  </a:cubicBezTo>
                  <a:close/>
                </a:path>
              </a:pathLst>
            </a:custGeom>
            <a:solidFill>
              <a:srgbClr val="3F79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5" name="Google Shape;2870;p65">
              <a:extLst>
                <a:ext uri="{FF2B5EF4-FFF2-40B4-BE49-F238E27FC236}">
                  <a16:creationId xmlns:a16="http://schemas.microsoft.com/office/drawing/2014/main" id="{1737A877-8A53-4CA1-924B-32D4CB3C876B}"/>
                </a:ext>
              </a:extLst>
            </p:cNvPr>
            <p:cNvSpPr/>
            <p:nvPr/>
          </p:nvSpPr>
          <p:spPr>
            <a:xfrm>
              <a:off x="3657843" y="3105356"/>
              <a:ext cx="65340" cy="88993"/>
            </a:xfrm>
            <a:custGeom>
              <a:avLst/>
              <a:gdLst/>
              <a:ahLst/>
              <a:cxnLst/>
              <a:rect l="l" t="t" r="r" b="b"/>
              <a:pathLst>
                <a:path w="1500" h="2043" extrusionOk="0">
                  <a:moveTo>
                    <a:pt x="1499" y="2043"/>
                  </a:moveTo>
                  <a:cubicBezTo>
                    <a:pt x="1499" y="2043"/>
                    <a:pt x="218" y="1813"/>
                    <a:pt x="0" y="0"/>
                  </a:cubicBezTo>
                  <a:cubicBezTo>
                    <a:pt x="0" y="0"/>
                    <a:pt x="1451" y="593"/>
                    <a:pt x="1499" y="2043"/>
                  </a:cubicBezTo>
                  <a:close/>
                </a:path>
              </a:pathLst>
            </a:custGeom>
            <a:solidFill>
              <a:srgbClr val="3F79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6" name="Google Shape;2871;p65">
              <a:extLst>
                <a:ext uri="{FF2B5EF4-FFF2-40B4-BE49-F238E27FC236}">
                  <a16:creationId xmlns:a16="http://schemas.microsoft.com/office/drawing/2014/main" id="{01B1AFBA-2A7F-47CE-9F3F-2AC9AA6B5424}"/>
                </a:ext>
              </a:extLst>
            </p:cNvPr>
            <p:cNvSpPr/>
            <p:nvPr/>
          </p:nvSpPr>
          <p:spPr>
            <a:xfrm>
              <a:off x="3626785" y="3170652"/>
              <a:ext cx="114824" cy="50573"/>
            </a:xfrm>
            <a:custGeom>
              <a:avLst/>
              <a:gdLst/>
              <a:ahLst/>
              <a:cxnLst/>
              <a:rect l="l" t="t" r="r" b="b"/>
              <a:pathLst>
                <a:path w="2636" h="1161" extrusionOk="0">
                  <a:moveTo>
                    <a:pt x="0" y="363"/>
                  </a:moveTo>
                  <a:cubicBezTo>
                    <a:pt x="0" y="363"/>
                    <a:pt x="955" y="0"/>
                    <a:pt x="2635" y="1039"/>
                  </a:cubicBezTo>
                  <a:cubicBezTo>
                    <a:pt x="1704" y="1160"/>
                    <a:pt x="762" y="919"/>
                    <a:pt x="0" y="363"/>
                  </a:cubicBezTo>
                  <a:close/>
                </a:path>
              </a:pathLst>
            </a:custGeom>
            <a:solidFill>
              <a:srgbClr val="3F79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7" name="Google Shape;2872;p65">
              <a:extLst>
                <a:ext uri="{FF2B5EF4-FFF2-40B4-BE49-F238E27FC236}">
                  <a16:creationId xmlns:a16="http://schemas.microsoft.com/office/drawing/2014/main" id="{3E51C25E-B376-40D6-BA97-E3E4AAB3F610}"/>
                </a:ext>
              </a:extLst>
            </p:cNvPr>
            <p:cNvSpPr/>
            <p:nvPr/>
          </p:nvSpPr>
          <p:spPr>
            <a:xfrm>
              <a:off x="3810521" y="3731355"/>
              <a:ext cx="159560" cy="76927"/>
            </a:xfrm>
            <a:custGeom>
              <a:avLst/>
              <a:gdLst/>
              <a:ahLst/>
              <a:cxnLst/>
              <a:rect l="l" t="t" r="r" b="b"/>
              <a:pathLst>
                <a:path w="3663" h="1766" extrusionOk="0">
                  <a:moveTo>
                    <a:pt x="3663" y="980"/>
                  </a:moveTo>
                  <a:cubicBezTo>
                    <a:pt x="3663" y="980"/>
                    <a:pt x="2490" y="1"/>
                    <a:pt x="0" y="762"/>
                  </a:cubicBezTo>
                  <a:cubicBezTo>
                    <a:pt x="0" y="762"/>
                    <a:pt x="1717" y="1765"/>
                    <a:pt x="3663" y="980"/>
                  </a:cubicBezTo>
                  <a:close/>
                </a:path>
              </a:pathLst>
            </a:custGeom>
            <a:solidFill>
              <a:srgbClr val="3F79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8" name="Google Shape;2873;p65">
              <a:extLst>
                <a:ext uri="{FF2B5EF4-FFF2-40B4-BE49-F238E27FC236}">
                  <a16:creationId xmlns:a16="http://schemas.microsoft.com/office/drawing/2014/main" id="{69035057-5AC6-4B66-B699-E8B40CE32A9B}"/>
                </a:ext>
              </a:extLst>
            </p:cNvPr>
            <p:cNvSpPr/>
            <p:nvPr/>
          </p:nvSpPr>
          <p:spPr>
            <a:xfrm>
              <a:off x="3772101" y="3636569"/>
              <a:ext cx="180077" cy="67474"/>
            </a:xfrm>
            <a:custGeom>
              <a:avLst/>
              <a:gdLst/>
              <a:ahLst/>
              <a:cxnLst/>
              <a:rect l="l" t="t" r="r" b="b"/>
              <a:pathLst>
                <a:path w="4134" h="1549" extrusionOk="0">
                  <a:moveTo>
                    <a:pt x="4134" y="1222"/>
                  </a:moveTo>
                  <a:cubicBezTo>
                    <a:pt x="4134" y="1222"/>
                    <a:pt x="2986" y="1"/>
                    <a:pt x="0" y="472"/>
                  </a:cubicBezTo>
                  <a:cubicBezTo>
                    <a:pt x="1221" y="1282"/>
                    <a:pt x="2720" y="1548"/>
                    <a:pt x="4134" y="1222"/>
                  </a:cubicBezTo>
                  <a:close/>
                </a:path>
              </a:pathLst>
            </a:custGeom>
            <a:solidFill>
              <a:srgbClr val="0E1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9" name="Google Shape;2874;p65">
              <a:extLst>
                <a:ext uri="{FF2B5EF4-FFF2-40B4-BE49-F238E27FC236}">
                  <a16:creationId xmlns:a16="http://schemas.microsoft.com/office/drawing/2014/main" id="{5B21E013-8E10-4E79-821D-E080CE48C92F}"/>
                </a:ext>
              </a:extLst>
            </p:cNvPr>
            <p:cNvSpPr/>
            <p:nvPr/>
          </p:nvSpPr>
          <p:spPr>
            <a:xfrm>
              <a:off x="3765218" y="3583426"/>
              <a:ext cx="175895" cy="65819"/>
            </a:xfrm>
            <a:custGeom>
              <a:avLst/>
              <a:gdLst/>
              <a:ahLst/>
              <a:cxnLst/>
              <a:rect l="l" t="t" r="r" b="b"/>
              <a:pathLst>
                <a:path w="4038" h="1511" extrusionOk="0">
                  <a:moveTo>
                    <a:pt x="4038" y="1342"/>
                  </a:moveTo>
                  <a:cubicBezTo>
                    <a:pt x="4038" y="1342"/>
                    <a:pt x="3011" y="0"/>
                    <a:pt x="1" y="157"/>
                  </a:cubicBezTo>
                  <a:cubicBezTo>
                    <a:pt x="1125" y="1088"/>
                    <a:pt x="2588" y="1511"/>
                    <a:pt x="4038" y="1342"/>
                  </a:cubicBezTo>
                  <a:close/>
                </a:path>
              </a:pathLst>
            </a:custGeom>
            <a:solidFill>
              <a:srgbClr val="0E1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0" name="Google Shape;2875;p65">
              <a:extLst>
                <a:ext uri="{FF2B5EF4-FFF2-40B4-BE49-F238E27FC236}">
                  <a16:creationId xmlns:a16="http://schemas.microsoft.com/office/drawing/2014/main" id="{E453B66E-8DA4-437A-B097-BA39AC407179}"/>
                </a:ext>
              </a:extLst>
            </p:cNvPr>
            <p:cNvSpPr/>
            <p:nvPr/>
          </p:nvSpPr>
          <p:spPr>
            <a:xfrm>
              <a:off x="3714689" y="3517607"/>
              <a:ext cx="210133" cy="75838"/>
            </a:xfrm>
            <a:custGeom>
              <a:avLst/>
              <a:gdLst/>
              <a:ahLst/>
              <a:cxnLst/>
              <a:rect l="l" t="t" r="r" b="b"/>
              <a:pathLst>
                <a:path w="4824" h="1741" extrusionOk="0">
                  <a:moveTo>
                    <a:pt x="4823" y="1523"/>
                  </a:moveTo>
                  <a:cubicBezTo>
                    <a:pt x="4823" y="1523"/>
                    <a:pt x="3615" y="0"/>
                    <a:pt x="1" y="194"/>
                  </a:cubicBezTo>
                  <a:cubicBezTo>
                    <a:pt x="1366" y="1269"/>
                    <a:pt x="3107" y="1741"/>
                    <a:pt x="4823" y="1523"/>
                  </a:cubicBezTo>
                  <a:close/>
                </a:path>
              </a:pathLst>
            </a:custGeom>
            <a:solidFill>
              <a:srgbClr val="0E1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1" name="Google Shape;2876;p65">
              <a:extLst>
                <a:ext uri="{FF2B5EF4-FFF2-40B4-BE49-F238E27FC236}">
                  <a16:creationId xmlns:a16="http://schemas.microsoft.com/office/drawing/2014/main" id="{33096B7B-54E0-4B4E-8AFB-82B3CF192A27}"/>
                </a:ext>
              </a:extLst>
            </p:cNvPr>
            <p:cNvSpPr/>
            <p:nvPr/>
          </p:nvSpPr>
          <p:spPr>
            <a:xfrm>
              <a:off x="3686244" y="3454401"/>
              <a:ext cx="216972" cy="78495"/>
            </a:xfrm>
            <a:custGeom>
              <a:avLst/>
              <a:gdLst/>
              <a:ahLst/>
              <a:cxnLst/>
              <a:rect l="l" t="t" r="r" b="b"/>
              <a:pathLst>
                <a:path w="4981" h="1802" extrusionOk="0">
                  <a:moveTo>
                    <a:pt x="4981" y="1584"/>
                  </a:moveTo>
                  <a:cubicBezTo>
                    <a:pt x="4981" y="1584"/>
                    <a:pt x="3724" y="1"/>
                    <a:pt x="1" y="206"/>
                  </a:cubicBezTo>
                  <a:cubicBezTo>
                    <a:pt x="1403" y="1306"/>
                    <a:pt x="3204" y="1802"/>
                    <a:pt x="4981" y="1584"/>
                  </a:cubicBezTo>
                  <a:close/>
                </a:path>
              </a:pathLst>
            </a:custGeom>
            <a:solidFill>
              <a:srgbClr val="0E1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2" name="Google Shape;2877;p65">
              <a:extLst>
                <a:ext uri="{FF2B5EF4-FFF2-40B4-BE49-F238E27FC236}">
                  <a16:creationId xmlns:a16="http://schemas.microsoft.com/office/drawing/2014/main" id="{9DED665C-E9A4-41E5-B297-F24353F80EE8}"/>
                </a:ext>
              </a:extLst>
            </p:cNvPr>
            <p:cNvSpPr/>
            <p:nvPr/>
          </p:nvSpPr>
          <p:spPr>
            <a:xfrm>
              <a:off x="3679928" y="3381221"/>
              <a:ext cx="205385" cy="94307"/>
            </a:xfrm>
            <a:custGeom>
              <a:avLst/>
              <a:gdLst/>
              <a:ahLst/>
              <a:cxnLst/>
              <a:rect l="l" t="t" r="r" b="b"/>
              <a:pathLst>
                <a:path w="4715" h="2165" extrusionOk="0">
                  <a:moveTo>
                    <a:pt x="4715" y="2164"/>
                  </a:moveTo>
                  <a:cubicBezTo>
                    <a:pt x="4715" y="2164"/>
                    <a:pt x="3724" y="400"/>
                    <a:pt x="1" y="1"/>
                  </a:cubicBezTo>
                  <a:cubicBezTo>
                    <a:pt x="1222" y="1318"/>
                    <a:pt x="2914" y="2104"/>
                    <a:pt x="4715" y="2164"/>
                  </a:cubicBezTo>
                  <a:close/>
                </a:path>
              </a:pathLst>
            </a:custGeom>
            <a:solidFill>
              <a:srgbClr val="0E1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3" name="Google Shape;2878;p65">
              <a:extLst>
                <a:ext uri="{FF2B5EF4-FFF2-40B4-BE49-F238E27FC236}">
                  <a16:creationId xmlns:a16="http://schemas.microsoft.com/office/drawing/2014/main" id="{34730051-FE9B-4E3C-AA9B-AF0826C5A4A4}"/>
                </a:ext>
              </a:extLst>
            </p:cNvPr>
            <p:cNvSpPr/>
            <p:nvPr/>
          </p:nvSpPr>
          <p:spPr>
            <a:xfrm>
              <a:off x="3673089" y="3322284"/>
              <a:ext cx="183823" cy="87948"/>
            </a:xfrm>
            <a:custGeom>
              <a:avLst/>
              <a:gdLst/>
              <a:ahLst/>
              <a:cxnLst/>
              <a:rect l="l" t="t" r="r" b="b"/>
              <a:pathLst>
                <a:path w="4220" h="2019" extrusionOk="0">
                  <a:moveTo>
                    <a:pt x="4219" y="2019"/>
                  </a:moveTo>
                  <a:cubicBezTo>
                    <a:pt x="4219" y="2019"/>
                    <a:pt x="3349" y="411"/>
                    <a:pt x="1" y="0"/>
                  </a:cubicBezTo>
                  <a:cubicBezTo>
                    <a:pt x="1089" y="1209"/>
                    <a:pt x="2599" y="1934"/>
                    <a:pt x="4219" y="2019"/>
                  </a:cubicBezTo>
                  <a:close/>
                </a:path>
              </a:pathLst>
            </a:custGeom>
            <a:solidFill>
              <a:srgbClr val="3F79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4" name="Google Shape;2879;p65">
              <a:extLst>
                <a:ext uri="{FF2B5EF4-FFF2-40B4-BE49-F238E27FC236}">
                  <a16:creationId xmlns:a16="http://schemas.microsoft.com/office/drawing/2014/main" id="{7A0ECB01-D2B3-4622-89F7-DF9217CA34CC}"/>
                </a:ext>
              </a:extLst>
            </p:cNvPr>
            <p:cNvSpPr/>
            <p:nvPr/>
          </p:nvSpPr>
          <p:spPr>
            <a:xfrm>
              <a:off x="3658888" y="3251195"/>
              <a:ext cx="164308" cy="96921"/>
            </a:xfrm>
            <a:custGeom>
              <a:avLst/>
              <a:gdLst/>
              <a:ahLst/>
              <a:cxnLst/>
              <a:rect l="l" t="t" r="r" b="b"/>
              <a:pathLst>
                <a:path w="3772" h="2225" extrusionOk="0">
                  <a:moveTo>
                    <a:pt x="3772" y="2224"/>
                  </a:moveTo>
                  <a:cubicBezTo>
                    <a:pt x="3772" y="2224"/>
                    <a:pt x="3107" y="738"/>
                    <a:pt x="0" y="0"/>
                  </a:cubicBezTo>
                  <a:cubicBezTo>
                    <a:pt x="931" y="1185"/>
                    <a:pt x="2273" y="1983"/>
                    <a:pt x="3772" y="2224"/>
                  </a:cubicBezTo>
                  <a:close/>
                </a:path>
              </a:pathLst>
            </a:custGeom>
            <a:solidFill>
              <a:srgbClr val="3F79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5" name="Google Shape;2880;p65">
              <a:extLst>
                <a:ext uri="{FF2B5EF4-FFF2-40B4-BE49-F238E27FC236}">
                  <a16:creationId xmlns:a16="http://schemas.microsoft.com/office/drawing/2014/main" id="{B342FE9E-23B2-4FA4-AC48-0D3D7406824D}"/>
                </a:ext>
              </a:extLst>
            </p:cNvPr>
            <p:cNvSpPr/>
            <p:nvPr/>
          </p:nvSpPr>
          <p:spPr>
            <a:xfrm>
              <a:off x="3624128" y="3211686"/>
              <a:ext cx="145882" cy="51139"/>
            </a:xfrm>
            <a:custGeom>
              <a:avLst/>
              <a:gdLst/>
              <a:ahLst/>
              <a:cxnLst/>
              <a:rect l="l" t="t" r="r" b="b"/>
              <a:pathLst>
                <a:path w="3349" h="1174" extrusionOk="0">
                  <a:moveTo>
                    <a:pt x="3349" y="1173"/>
                  </a:moveTo>
                  <a:cubicBezTo>
                    <a:pt x="3349" y="1173"/>
                    <a:pt x="2624" y="243"/>
                    <a:pt x="1" y="1"/>
                  </a:cubicBezTo>
                  <a:cubicBezTo>
                    <a:pt x="1" y="1"/>
                    <a:pt x="1234" y="1101"/>
                    <a:pt x="3349" y="1173"/>
                  </a:cubicBezTo>
                  <a:close/>
                </a:path>
              </a:pathLst>
            </a:custGeom>
            <a:solidFill>
              <a:srgbClr val="3F79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6" name="Google Shape;2881;p65">
              <a:extLst>
                <a:ext uri="{FF2B5EF4-FFF2-40B4-BE49-F238E27FC236}">
                  <a16:creationId xmlns:a16="http://schemas.microsoft.com/office/drawing/2014/main" id="{F1133CCE-B760-4FDD-B8ED-BE476DE99634}"/>
                </a:ext>
              </a:extLst>
            </p:cNvPr>
            <p:cNvSpPr/>
            <p:nvPr/>
          </p:nvSpPr>
          <p:spPr>
            <a:xfrm>
              <a:off x="3779985" y="3682393"/>
              <a:ext cx="183257" cy="68999"/>
            </a:xfrm>
            <a:custGeom>
              <a:avLst/>
              <a:gdLst/>
              <a:ahLst/>
              <a:cxnLst/>
              <a:rect l="l" t="t" r="r" b="b"/>
              <a:pathLst>
                <a:path w="4207" h="1584" extrusionOk="0">
                  <a:moveTo>
                    <a:pt x="4207" y="1052"/>
                  </a:moveTo>
                  <a:cubicBezTo>
                    <a:pt x="4207" y="1052"/>
                    <a:pt x="2889" y="0"/>
                    <a:pt x="0" y="895"/>
                  </a:cubicBezTo>
                  <a:cubicBezTo>
                    <a:pt x="1318" y="1523"/>
                    <a:pt x="2841" y="1584"/>
                    <a:pt x="4207" y="1052"/>
                  </a:cubicBezTo>
                  <a:close/>
                </a:path>
              </a:pathLst>
            </a:custGeom>
            <a:solidFill>
              <a:srgbClr val="0E1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7" name="Google Shape;2882;p65">
              <a:extLst>
                <a:ext uri="{FF2B5EF4-FFF2-40B4-BE49-F238E27FC236}">
                  <a16:creationId xmlns:a16="http://schemas.microsoft.com/office/drawing/2014/main" id="{E83A50C8-6292-4640-BEB5-16F82AB05832}"/>
                </a:ext>
              </a:extLst>
            </p:cNvPr>
            <p:cNvSpPr/>
            <p:nvPr/>
          </p:nvSpPr>
          <p:spPr>
            <a:xfrm>
              <a:off x="3698354" y="4166779"/>
              <a:ext cx="1737521" cy="119572"/>
            </a:xfrm>
            <a:custGeom>
              <a:avLst/>
              <a:gdLst/>
              <a:ahLst/>
              <a:cxnLst/>
              <a:rect l="l" t="t" r="r" b="b"/>
              <a:pathLst>
                <a:path w="39888" h="2745" extrusionOk="0">
                  <a:moveTo>
                    <a:pt x="19944" y="2744"/>
                  </a:moveTo>
                  <a:cubicBezTo>
                    <a:pt x="30931" y="2744"/>
                    <a:pt x="39887" y="2128"/>
                    <a:pt x="39887" y="1378"/>
                  </a:cubicBezTo>
                  <a:cubicBezTo>
                    <a:pt x="39887" y="617"/>
                    <a:pt x="30931" y="0"/>
                    <a:pt x="19944" y="0"/>
                  </a:cubicBezTo>
                  <a:cubicBezTo>
                    <a:pt x="8957" y="0"/>
                    <a:pt x="1" y="617"/>
                    <a:pt x="1" y="1378"/>
                  </a:cubicBezTo>
                  <a:cubicBezTo>
                    <a:pt x="1" y="2128"/>
                    <a:pt x="8957" y="2744"/>
                    <a:pt x="19944" y="2744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8" name="Google Shape;2883;p65">
              <a:extLst>
                <a:ext uri="{FF2B5EF4-FFF2-40B4-BE49-F238E27FC236}">
                  <a16:creationId xmlns:a16="http://schemas.microsoft.com/office/drawing/2014/main" id="{14035DCA-2318-440D-8BDF-4B1BBC45F59B}"/>
                </a:ext>
              </a:extLst>
            </p:cNvPr>
            <p:cNvSpPr/>
            <p:nvPr/>
          </p:nvSpPr>
          <p:spPr>
            <a:xfrm>
              <a:off x="4021134" y="2128178"/>
              <a:ext cx="1100413" cy="2098677"/>
            </a:xfrm>
            <a:custGeom>
              <a:avLst/>
              <a:gdLst/>
              <a:ahLst/>
              <a:cxnLst/>
              <a:rect l="l" t="t" r="r" b="b"/>
              <a:pathLst>
                <a:path w="25262" h="48179" extrusionOk="0">
                  <a:moveTo>
                    <a:pt x="25262" y="3650"/>
                  </a:moveTo>
                  <a:lnTo>
                    <a:pt x="25262" y="44528"/>
                  </a:lnTo>
                  <a:cubicBezTo>
                    <a:pt x="25262" y="46547"/>
                    <a:pt x="23630" y="48178"/>
                    <a:pt x="21623" y="48178"/>
                  </a:cubicBezTo>
                  <a:lnTo>
                    <a:pt x="3650" y="48178"/>
                  </a:lnTo>
                  <a:cubicBezTo>
                    <a:pt x="1632" y="48178"/>
                    <a:pt x="0" y="46547"/>
                    <a:pt x="0" y="44528"/>
                  </a:cubicBezTo>
                  <a:lnTo>
                    <a:pt x="0" y="3650"/>
                  </a:lnTo>
                  <a:cubicBezTo>
                    <a:pt x="0" y="1632"/>
                    <a:pt x="1632" y="0"/>
                    <a:pt x="3650" y="0"/>
                  </a:cubicBezTo>
                  <a:lnTo>
                    <a:pt x="21623" y="0"/>
                  </a:lnTo>
                  <a:cubicBezTo>
                    <a:pt x="23630" y="0"/>
                    <a:pt x="25262" y="1632"/>
                    <a:pt x="25262" y="3650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9" name="Google Shape;2884;p65">
              <a:extLst>
                <a:ext uri="{FF2B5EF4-FFF2-40B4-BE49-F238E27FC236}">
                  <a16:creationId xmlns:a16="http://schemas.microsoft.com/office/drawing/2014/main" id="{D00F510B-C9F3-4668-BDBB-00613041E4F7}"/>
                </a:ext>
              </a:extLst>
            </p:cNvPr>
            <p:cNvSpPr/>
            <p:nvPr/>
          </p:nvSpPr>
          <p:spPr>
            <a:xfrm>
              <a:off x="4064302" y="2171346"/>
              <a:ext cx="1014600" cy="2012341"/>
            </a:xfrm>
            <a:custGeom>
              <a:avLst/>
              <a:gdLst/>
              <a:ahLst/>
              <a:cxnLst/>
              <a:rect l="l" t="t" r="r" b="b"/>
              <a:pathLst>
                <a:path w="23292" h="46197" extrusionOk="0">
                  <a:moveTo>
                    <a:pt x="2647" y="0"/>
                  </a:moveTo>
                  <a:cubicBezTo>
                    <a:pt x="1185" y="0"/>
                    <a:pt x="0" y="1185"/>
                    <a:pt x="0" y="2647"/>
                  </a:cubicBezTo>
                  <a:lnTo>
                    <a:pt x="0" y="43537"/>
                  </a:lnTo>
                  <a:cubicBezTo>
                    <a:pt x="0" y="45012"/>
                    <a:pt x="1185" y="46196"/>
                    <a:pt x="2647" y="46196"/>
                  </a:cubicBezTo>
                  <a:lnTo>
                    <a:pt x="20632" y="46196"/>
                  </a:lnTo>
                  <a:cubicBezTo>
                    <a:pt x="22107" y="46196"/>
                    <a:pt x="23292" y="45012"/>
                    <a:pt x="23292" y="43537"/>
                  </a:cubicBezTo>
                  <a:lnTo>
                    <a:pt x="23292" y="2647"/>
                  </a:lnTo>
                  <a:cubicBezTo>
                    <a:pt x="23292" y="1185"/>
                    <a:pt x="22107" y="0"/>
                    <a:pt x="20632" y="0"/>
                  </a:cubicBezTo>
                  <a:close/>
                </a:path>
              </a:pathLst>
            </a:custGeom>
            <a:solidFill>
              <a:srgbClr val="EDF7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0" name="Google Shape;2885;p65">
              <a:extLst>
                <a:ext uri="{FF2B5EF4-FFF2-40B4-BE49-F238E27FC236}">
                  <a16:creationId xmlns:a16="http://schemas.microsoft.com/office/drawing/2014/main" id="{2C8A1DCE-9206-41C3-9E69-3AC1E38EAB5F}"/>
                </a:ext>
              </a:extLst>
            </p:cNvPr>
            <p:cNvSpPr/>
            <p:nvPr/>
          </p:nvSpPr>
          <p:spPr>
            <a:xfrm>
              <a:off x="4254877" y="3788767"/>
              <a:ext cx="616592" cy="108464"/>
            </a:xfrm>
            <a:custGeom>
              <a:avLst/>
              <a:gdLst/>
              <a:ahLst/>
              <a:cxnLst/>
              <a:rect l="l" t="t" r="r" b="b"/>
              <a:pathLst>
                <a:path w="14155" h="2490" extrusionOk="0">
                  <a:moveTo>
                    <a:pt x="7084" y="0"/>
                  </a:moveTo>
                  <a:cubicBezTo>
                    <a:pt x="3167" y="0"/>
                    <a:pt x="1" y="568"/>
                    <a:pt x="1" y="1245"/>
                  </a:cubicBezTo>
                  <a:cubicBezTo>
                    <a:pt x="1" y="1934"/>
                    <a:pt x="3167" y="2490"/>
                    <a:pt x="7084" y="2490"/>
                  </a:cubicBezTo>
                  <a:cubicBezTo>
                    <a:pt x="10988" y="2490"/>
                    <a:pt x="14154" y="1934"/>
                    <a:pt x="14154" y="1245"/>
                  </a:cubicBezTo>
                  <a:cubicBezTo>
                    <a:pt x="14154" y="568"/>
                    <a:pt x="10988" y="0"/>
                    <a:pt x="7084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1" name="Google Shape;2886;p65">
              <a:extLst>
                <a:ext uri="{FF2B5EF4-FFF2-40B4-BE49-F238E27FC236}">
                  <a16:creationId xmlns:a16="http://schemas.microsoft.com/office/drawing/2014/main" id="{2595FCD3-9E43-4DF9-B6CC-149AC5F7113A}"/>
                </a:ext>
              </a:extLst>
            </p:cNvPr>
            <p:cNvSpPr/>
            <p:nvPr/>
          </p:nvSpPr>
          <p:spPr>
            <a:xfrm>
              <a:off x="5121503" y="2453004"/>
              <a:ext cx="30056" cy="420180"/>
            </a:xfrm>
            <a:custGeom>
              <a:avLst/>
              <a:gdLst/>
              <a:ahLst/>
              <a:cxnLst/>
              <a:rect l="l" t="t" r="r" b="b"/>
              <a:pathLst>
                <a:path w="690" h="9646" extrusionOk="0">
                  <a:moveTo>
                    <a:pt x="218" y="9646"/>
                  </a:moveTo>
                  <a:lnTo>
                    <a:pt x="1" y="9646"/>
                  </a:lnTo>
                  <a:lnTo>
                    <a:pt x="1" y="1"/>
                  </a:lnTo>
                  <a:lnTo>
                    <a:pt x="218" y="1"/>
                  </a:lnTo>
                  <a:cubicBezTo>
                    <a:pt x="484" y="1"/>
                    <a:pt x="690" y="206"/>
                    <a:pt x="690" y="472"/>
                  </a:cubicBezTo>
                  <a:lnTo>
                    <a:pt x="690" y="9162"/>
                  </a:lnTo>
                  <a:cubicBezTo>
                    <a:pt x="690" y="9428"/>
                    <a:pt x="484" y="9646"/>
                    <a:pt x="218" y="9646"/>
                  </a:cubicBezTo>
                  <a:close/>
                </a:path>
              </a:pathLst>
            </a:custGeom>
            <a:solidFill>
              <a:srgbClr val="407A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2" name="Google Shape;2887;p65">
              <a:extLst>
                <a:ext uri="{FF2B5EF4-FFF2-40B4-BE49-F238E27FC236}">
                  <a16:creationId xmlns:a16="http://schemas.microsoft.com/office/drawing/2014/main" id="{7794B958-8F4D-43EF-917D-69945F7E3B69}"/>
                </a:ext>
              </a:extLst>
            </p:cNvPr>
            <p:cNvSpPr/>
            <p:nvPr/>
          </p:nvSpPr>
          <p:spPr>
            <a:xfrm>
              <a:off x="3993212" y="2445642"/>
              <a:ext cx="27966" cy="204340"/>
            </a:xfrm>
            <a:custGeom>
              <a:avLst/>
              <a:gdLst/>
              <a:ahLst/>
              <a:cxnLst/>
              <a:rect l="l" t="t" r="r" b="b"/>
              <a:pathLst>
                <a:path w="642" h="4691" extrusionOk="0">
                  <a:moveTo>
                    <a:pt x="641" y="4690"/>
                  </a:moveTo>
                  <a:lnTo>
                    <a:pt x="448" y="4690"/>
                  </a:lnTo>
                  <a:cubicBezTo>
                    <a:pt x="194" y="4690"/>
                    <a:pt x="1" y="4497"/>
                    <a:pt x="1" y="4255"/>
                  </a:cubicBezTo>
                  <a:lnTo>
                    <a:pt x="1" y="448"/>
                  </a:lnTo>
                  <a:cubicBezTo>
                    <a:pt x="1" y="206"/>
                    <a:pt x="206" y="0"/>
                    <a:pt x="448" y="0"/>
                  </a:cubicBezTo>
                  <a:lnTo>
                    <a:pt x="641" y="0"/>
                  </a:lnTo>
                  <a:close/>
                </a:path>
              </a:pathLst>
            </a:custGeom>
            <a:solidFill>
              <a:srgbClr val="407A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3" name="Google Shape;2888;p65">
              <a:extLst>
                <a:ext uri="{FF2B5EF4-FFF2-40B4-BE49-F238E27FC236}">
                  <a16:creationId xmlns:a16="http://schemas.microsoft.com/office/drawing/2014/main" id="{5ECA3D5B-2A8A-4098-BFFE-7C8CD1798B78}"/>
                </a:ext>
              </a:extLst>
            </p:cNvPr>
            <p:cNvSpPr/>
            <p:nvPr/>
          </p:nvSpPr>
          <p:spPr>
            <a:xfrm>
              <a:off x="3996914" y="2747338"/>
              <a:ext cx="24263" cy="125845"/>
            </a:xfrm>
            <a:custGeom>
              <a:avLst/>
              <a:gdLst/>
              <a:ahLst/>
              <a:cxnLst/>
              <a:rect l="l" t="t" r="r" b="b"/>
              <a:pathLst>
                <a:path w="557" h="2889" extrusionOk="0">
                  <a:moveTo>
                    <a:pt x="556" y="2889"/>
                  </a:moveTo>
                  <a:lnTo>
                    <a:pt x="387" y="2889"/>
                  </a:lnTo>
                  <a:cubicBezTo>
                    <a:pt x="169" y="2889"/>
                    <a:pt x="0" y="2708"/>
                    <a:pt x="0" y="2502"/>
                  </a:cubicBezTo>
                  <a:lnTo>
                    <a:pt x="0" y="387"/>
                  </a:lnTo>
                  <a:cubicBezTo>
                    <a:pt x="0" y="169"/>
                    <a:pt x="169" y="0"/>
                    <a:pt x="387" y="0"/>
                  </a:cubicBezTo>
                  <a:lnTo>
                    <a:pt x="556" y="0"/>
                  </a:lnTo>
                  <a:close/>
                </a:path>
              </a:pathLst>
            </a:custGeom>
            <a:solidFill>
              <a:srgbClr val="407A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4" name="Google Shape;2889;p65">
              <a:extLst>
                <a:ext uri="{FF2B5EF4-FFF2-40B4-BE49-F238E27FC236}">
                  <a16:creationId xmlns:a16="http://schemas.microsoft.com/office/drawing/2014/main" id="{B50A4B68-EA6B-4AC5-BAE5-29D5F4C990F9}"/>
                </a:ext>
              </a:extLst>
            </p:cNvPr>
            <p:cNvSpPr/>
            <p:nvPr/>
          </p:nvSpPr>
          <p:spPr>
            <a:xfrm>
              <a:off x="4311766" y="2128178"/>
              <a:ext cx="520194" cy="149541"/>
            </a:xfrm>
            <a:custGeom>
              <a:avLst/>
              <a:gdLst/>
              <a:ahLst/>
              <a:cxnLst/>
              <a:rect l="l" t="t" r="r" b="b"/>
              <a:pathLst>
                <a:path w="11942" h="3433" extrusionOk="0">
                  <a:moveTo>
                    <a:pt x="0" y="0"/>
                  </a:moveTo>
                  <a:lnTo>
                    <a:pt x="11942" y="0"/>
                  </a:lnTo>
                  <a:lnTo>
                    <a:pt x="11942" y="1716"/>
                  </a:lnTo>
                  <a:cubicBezTo>
                    <a:pt x="11942" y="2659"/>
                    <a:pt x="11168" y="3433"/>
                    <a:pt x="10226" y="3433"/>
                  </a:cubicBezTo>
                  <a:lnTo>
                    <a:pt x="1716" y="3433"/>
                  </a:lnTo>
                  <a:cubicBezTo>
                    <a:pt x="762" y="3433"/>
                    <a:pt x="0" y="2659"/>
                    <a:pt x="0" y="1716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5" name="Google Shape;2890;p65">
              <a:extLst>
                <a:ext uri="{FF2B5EF4-FFF2-40B4-BE49-F238E27FC236}">
                  <a16:creationId xmlns:a16="http://schemas.microsoft.com/office/drawing/2014/main" id="{1C49087D-6D5B-4FDB-AEC2-64790E5F64D0}"/>
                </a:ext>
              </a:extLst>
            </p:cNvPr>
            <p:cNvSpPr/>
            <p:nvPr/>
          </p:nvSpPr>
          <p:spPr>
            <a:xfrm>
              <a:off x="4418619" y="2185024"/>
              <a:ext cx="42166" cy="42166"/>
            </a:xfrm>
            <a:custGeom>
              <a:avLst/>
              <a:gdLst/>
              <a:ahLst/>
              <a:cxnLst/>
              <a:rect l="l" t="t" r="r" b="b"/>
              <a:pathLst>
                <a:path w="968" h="968" extrusionOk="0">
                  <a:moveTo>
                    <a:pt x="968" y="411"/>
                  </a:moveTo>
                  <a:cubicBezTo>
                    <a:pt x="968" y="786"/>
                    <a:pt x="520" y="967"/>
                    <a:pt x="255" y="701"/>
                  </a:cubicBezTo>
                  <a:cubicBezTo>
                    <a:pt x="1" y="448"/>
                    <a:pt x="182" y="0"/>
                    <a:pt x="557" y="0"/>
                  </a:cubicBezTo>
                  <a:cubicBezTo>
                    <a:pt x="786" y="0"/>
                    <a:pt x="968" y="182"/>
                    <a:pt x="968" y="411"/>
                  </a:cubicBezTo>
                  <a:close/>
                </a:path>
              </a:pathLst>
            </a:custGeom>
            <a:solidFill>
              <a:srgbClr val="424B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6" name="Google Shape;2891;p65">
              <a:extLst>
                <a:ext uri="{FF2B5EF4-FFF2-40B4-BE49-F238E27FC236}">
                  <a16:creationId xmlns:a16="http://schemas.microsoft.com/office/drawing/2014/main" id="{4830DCCE-27CF-470F-B6F6-F999A1D217CD}"/>
                </a:ext>
              </a:extLst>
            </p:cNvPr>
            <p:cNvSpPr/>
            <p:nvPr/>
          </p:nvSpPr>
          <p:spPr>
            <a:xfrm>
              <a:off x="4476554" y="2189772"/>
              <a:ext cx="242237" cy="26354"/>
            </a:xfrm>
            <a:custGeom>
              <a:avLst/>
              <a:gdLst/>
              <a:ahLst/>
              <a:cxnLst/>
              <a:rect l="l" t="t" r="r" b="b"/>
              <a:pathLst>
                <a:path w="5561" h="605" extrusionOk="0">
                  <a:moveTo>
                    <a:pt x="218" y="0"/>
                  </a:moveTo>
                  <a:cubicBezTo>
                    <a:pt x="97" y="0"/>
                    <a:pt x="0" y="97"/>
                    <a:pt x="0" y="206"/>
                  </a:cubicBezTo>
                  <a:lnTo>
                    <a:pt x="0" y="399"/>
                  </a:lnTo>
                  <a:cubicBezTo>
                    <a:pt x="0" y="520"/>
                    <a:pt x="97" y="605"/>
                    <a:pt x="218" y="605"/>
                  </a:cubicBezTo>
                  <a:lnTo>
                    <a:pt x="5355" y="605"/>
                  </a:lnTo>
                  <a:cubicBezTo>
                    <a:pt x="5476" y="605"/>
                    <a:pt x="5560" y="520"/>
                    <a:pt x="5560" y="399"/>
                  </a:cubicBezTo>
                  <a:lnTo>
                    <a:pt x="5560" y="206"/>
                  </a:lnTo>
                  <a:cubicBezTo>
                    <a:pt x="5560" y="97"/>
                    <a:pt x="5476" y="0"/>
                    <a:pt x="5355" y="0"/>
                  </a:cubicBezTo>
                  <a:close/>
                </a:path>
              </a:pathLst>
            </a:custGeom>
            <a:solidFill>
              <a:srgbClr val="424B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7" name="Google Shape;2892;p65">
              <a:extLst>
                <a:ext uri="{FF2B5EF4-FFF2-40B4-BE49-F238E27FC236}">
                  <a16:creationId xmlns:a16="http://schemas.microsoft.com/office/drawing/2014/main" id="{3CA8437D-E797-48BD-88CF-66C3BD133463}"/>
                </a:ext>
              </a:extLst>
            </p:cNvPr>
            <p:cNvSpPr/>
            <p:nvPr/>
          </p:nvSpPr>
          <p:spPr>
            <a:xfrm>
              <a:off x="3948998" y="2814202"/>
              <a:ext cx="97444" cy="134818"/>
            </a:xfrm>
            <a:custGeom>
              <a:avLst/>
              <a:gdLst/>
              <a:ahLst/>
              <a:cxnLst/>
              <a:rect l="l" t="t" r="r" b="b"/>
              <a:pathLst>
                <a:path w="2237" h="3095" extrusionOk="0">
                  <a:moveTo>
                    <a:pt x="496" y="206"/>
                  </a:moveTo>
                  <a:cubicBezTo>
                    <a:pt x="919" y="0"/>
                    <a:pt x="1511" y="423"/>
                    <a:pt x="1837" y="1148"/>
                  </a:cubicBezTo>
                  <a:cubicBezTo>
                    <a:pt x="2079" y="1197"/>
                    <a:pt x="2236" y="1559"/>
                    <a:pt x="2212" y="1982"/>
                  </a:cubicBezTo>
                  <a:cubicBezTo>
                    <a:pt x="2188" y="2333"/>
                    <a:pt x="2031" y="2635"/>
                    <a:pt x="1837" y="2744"/>
                  </a:cubicBezTo>
                  <a:cubicBezTo>
                    <a:pt x="1789" y="2804"/>
                    <a:pt x="1729" y="2853"/>
                    <a:pt x="1668" y="2889"/>
                  </a:cubicBezTo>
                  <a:cubicBezTo>
                    <a:pt x="1245" y="3094"/>
                    <a:pt x="641" y="2671"/>
                    <a:pt x="315" y="1922"/>
                  </a:cubicBezTo>
                  <a:cubicBezTo>
                    <a:pt x="0" y="1185"/>
                    <a:pt x="73" y="411"/>
                    <a:pt x="496" y="206"/>
                  </a:cubicBezTo>
                  <a:close/>
                </a:path>
              </a:pathLst>
            </a:custGeom>
            <a:solidFill>
              <a:srgbClr val="FDC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8" name="Google Shape;2893;p65">
              <a:extLst>
                <a:ext uri="{FF2B5EF4-FFF2-40B4-BE49-F238E27FC236}">
                  <a16:creationId xmlns:a16="http://schemas.microsoft.com/office/drawing/2014/main" id="{66511F2F-3669-414D-B21E-A7C4D07F98FF}"/>
                </a:ext>
              </a:extLst>
            </p:cNvPr>
            <p:cNvSpPr/>
            <p:nvPr/>
          </p:nvSpPr>
          <p:spPr>
            <a:xfrm>
              <a:off x="5009380" y="3045854"/>
              <a:ext cx="97444" cy="135864"/>
            </a:xfrm>
            <a:custGeom>
              <a:avLst/>
              <a:gdLst/>
              <a:ahLst/>
              <a:cxnLst/>
              <a:rect l="l" t="t" r="r" b="b"/>
              <a:pathLst>
                <a:path w="2237" h="3119" extrusionOk="0">
                  <a:moveTo>
                    <a:pt x="1729" y="218"/>
                  </a:moveTo>
                  <a:cubicBezTo>
                    <a:pt x="1318" y="0"/>
                    <a:pt x="713" y="423"/>
                    <a:pt x="399" y="1149"/>
                  </a:cubicBezTo>
                  <a:cubicBezTo>
                    <a:pt x="157" y="1209"/>
                    <a:pt x="0" y="1560"/>
                    <a:pt x="24" y="1983"/>
                  </a:cubicBezTo>
                  <a:cubicBezTo>
                    <a:pt x="48" y="2333"/>
                    <a:pt x="194" y="2635"/>
                    <a:pt x="387" y="2756"/>
                  </a:cubicBezTo>
                  <a:cubicBezTo>
                    <a:pt x="435" y="2817"/>
                    <a:pt x="496" y="2865"/>
                    <a:pt x="568" y="2901"/>
                  </a:cubicBezTo>
                  <a:cubicBezTo>
                    <a:pt x="991" y="3119"/>
                    <a:pt x="1596" y="2684"/>
                    <a:pt x="1910" y="1946"/>
                  </a:cubicBezTo>
                  <a:cubicBezTo>
                    <a:pt x="2236" y="1197"/>
                    <a:pt x="2152" y="423"/>
                    <a:pt x="1729" y="218"/>
                  </a:cubicBezTo>
                  <a:close/>
                </a:path>
              </a:pathLst>
            </a:custGeom>
            <a:solidFill>
              <a:srgbClr val="FDC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9" name="Google Shape;2894;p65">
              <a:extLst>
                <a:ext uri="{FF2B5EF4-FFF2-40B4-BE49-F238E27FC236}">
                  <a16:creationId xmlns:a16="http://schemas.microsoft.com/office/drawing/2014/main" id="{FA74F954-933D-4DCA-8460-354A21A83D8D}"/>
                </a:ext>
              </a:extLst>
            </p:cNvPr>
            <p:cNvSpPr/>
            <p:nvPr/>
          </p:nvSpPr>
          <p:spPr>
            <a:xfrm>
              <a:off x="3988464" y="2917396"/>
              <a:ext cx="1072534" cy="959322"/>
            </a:xfrm>
            <a:custGeom>
              <a:avLst/>
              <a:gdLst/>
              <a:ahLst/>
              <a:cxnLst/>
              <a:rect l="l" t="t" r="r" b="b"/>
              <a:pathLst>
                <a:path w="24622" h="22023" extrusionOk="0">
                  <a:moveTo>
                    <a:pt x="12136" y="5379"/>
                  </a:moveTo>
                  <a:lnTo>
                    <a:pt x="9102" y="5802"/>
                  </a:lnTo>
                  <a:cubicBezTo>
                    <a:pt x="5259" y="6346"/>
                    <a:pt x="2551" y="3928"/>
                    <a:pt x="1282" y="0"/>
                  </a:cubicBezTo>
                  <a:cubicBezTo>
                    <a:pt x="931" y="327"/>
                    <a:pt x="460" y="484"/>
                    <a:pt x="1" y="411"/>
                  </a:cubicBezTo>
                  <a:cubicBezTo>
                    <a:pt x="605" y="5403"/>
                    <a:pt x="3482" y="8280"/>
                    <a:pt x="8510" y="9355"/>
                  </a:cubicBezTo>
                  <a:cubicBezTo>
                    <a:pt x="8631" y="13260"/>
                    <a:pt x="8848" y="17490"/>
                    <a:pt x="8752" y="21334"/>
                  </a:cubicBezTo>
                  <a:cubicBezTo>
                    <a:pt x="11544" y="21950"/>
                    <a:pt x="14432" y="22023"/>
                    <a:pt x="17249" y="21539"/>
                  </a:cubicBezTo>
                  <a:cubicBezTo>
                    <a:pt x="16947" y="17840"/>
                    <a:pt x="16983" y="14118"/>
                    <a:pt x="17357" y="10431"/>
                  </a:cubicBezTo>
                  <a:cubicBezTo>
                    <a:pt x="18663" y="11737"/>
                    <a:pt x="21044" y="13296"/>
                    <a:pt x="21878" y="13139"/>
                  </a:cubicBezTo>
                  <a:cubicBezTo>
                    <a:pt x="23365" y="12873"/>
                    <a:pt x="24162" y="9138"/>
                    <a:pt x="24622" y="5778"/>
                  </a:cubicBezTo>
                  <a:cubicBezTo>
                    <a:pt x="24102" y="5742"/>
                    <a:pt x="23655" y="5415"/>
                    <a:pt x="23461" y="4932"/>
                  </a:cubicBezTo>
                  <a:cubicBezTo>
                    <a:pt x="22881" y="6805"/>
                    <a:pt x="22216" y="8376"/>
                    <a:pt x="21479" y="10141"/>
                  </a:cubicBezTo>
                  <a:cubicBezTo>
                    <a:pt x="18796" y="8376"/>
                    <a:pt x="17793" y="6781"/>
                    <a:pt x="14735" y="5222"/>
                  </a:cubicBez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0" name="Google Shape;2895;p65">
              <a:extLst>
                <a:ext uri="{FF2B5EF4-FFF2-40B4-BE49-F238E27FC236}">
                  <a16:creationId xmlns:a16="http://schemas.microsoft.com/office/drawing/2014/main" id="{154A4ADB-6E49-4D56-A62B-A4E8C758E4ED}"/>
                </a:ext>
              </a:extLst>
            </p:cNvPr>
            <p:cNvSpPr/>
            <p:nvPr/>
          </p:nvSpPr>
          <p:spPr>
            <a:xfrm>
              <a:off x="4514974" y="3085885"/>
              <a:ext cx="147451" cy="114258"/>
            </a:xfrm>
            <a:custGeom>
              <a:avLst/>
              <a:gdLst/>
              <a:ahLst/>
              <a:cxnLst/>
              <a:rect l="l" t="t" r="r" b="b"/>
              <a:pathLst>
                <a:path w="3385" h="2623" extrusionOk="0">
                  <a:moveTo>
                    <a:pt x="1" y="0"/>
                  </a:moveTo>
                  <a:lnTo>
                    <a:pt x="2648" y="0"/>
                  </a:lnTo>
                  <a:lnTo>
                    <a:pt x="2648" y="1354"/>
                  </a:lnTo>
                  <a:cubicBezTo>
                    <a:pt x="3385" y="2079"/>
                    <a:pt x="2998" y="2623"/>
                    <a:pt x="1947" y="2575"/>
                  </a:cubicBezTo>
                  <a:cubicBezTo>
                    <a:pt x="1052" y="2526"/>
                    <a:pt x="1" y="2212"/>
                    <a:pt x="1" y="1160"/>
                  </a:cubicBezTo>
                  <a:close/>
                </a:path>
              </a:pathLst>
            </a:custGeom>
            <a:solidFill>
              <a:srgbClr val="FDC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1" name="Google Shape;2896;p65">
              <a:extLst>
                <a:ext uri="{FF2B5EF4-FFF2-40B4-BE49-F238E27FC236}">
                  <a16:creationId xmlns:a16="http://schemas.microsoft.com/office/drawing/2014/main" id="{A6A238DB-01EE-4648-8B63-6670115070D2}"/>
                </a:ext>
              </a:extLst>
            </p:cNvPr>
            <p:cNvSpPr/>
            <p:nvPr/>
          </p:nvSpPr>
          <p:spPr>
            <a:xfrm>
              <a:off x="4514451" y="3085885"/>
              <a:ext cx="115870" cy="91128"/>
            </a:xfrm>
            <a:custGeom>
              <a:avLst/>
              <a:gdLst/>
              <a:ahLst/>
              <a:cxnLst/>
              <a:rect l="l" t="t" r="r" b="b"/>
              <a:pathLst>
                <a:path w="2660" h="2092" extrusionOk="0">
                  <a:moveTo>
                    <a:pt x="13" y="0"/>
                  </a:moveTo>
                  <a:lnTo>
                    <a:pt x="2660" y="0"/>
                  </a:lnTo>
                  <a:lnTo>
                    <a:pt x="2660" y="677"/>
                  </a:lnTo>
                  <a:lnTo>
                    <a:pt x="424" y="2091"/>
                  </a:lnTo>
                  <a:cubicBezTo>
                    <a:pt x="146" y="1849"/>
                    <a:pt x="1" y="1511"/>
                    <a:pt x="13" y="1160"/>
                  </a:cubicBezTo>
                  <a:close/>
                </a:path>
              </a:pathLst>
            </a:custGeom>
            <a:solidFill>
              <a:srgbClr val="F3B8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2" name="Google Shape;2897;p65">
              <a:extLst>
                <a:ext uri="{FF2B5EF4-FFF2-40B4-BE49-F238E27FC236}">
                  <a16:creationId xmlns:a16="http://schemas.microsoft.com/office/drawing/2014/main" id="{945A18CC-5EC0-4896-AEDD-5629F15AB288}"/>
                </a:ext>
              </a:extLst>
            </p:cNvPr>
            <p:cNvSpPr/>
            <p:nvPr/>
          </p:nvSpPr>
          <p:spPr>
            <a:xfrm>
              <a:off x="4379153" y="2744158"/>
              <a:ext cx="358586" cy="367037"/>
            </a:xfrm>
            <a:custGeom>
              <a:avLst/>
              <a:gdLst/>
              <a:ahLst/>
              <a:cxnLst/>
              <a:rect l="l" t="t" r="r" b="b"/>
              <a:pathLst>
                <a:path w="8232" h="8426" extrusionOk="0">
                  <a:moveTo>
                    <a:pt x="6829" y="2672"/>
                  </a:moveTo>
                  <a:lnTo>
                    <a:pt x="3119" y="7845"/>
                  </a:lnTo>
                  <a:lnTo>
                    <a:pt x="3155" y="8425"/>
                  </a:lnTo>
                  <a:cubicBezTo>
                    <a:pt x="2127" y="6987"/>
                    <a:pt x="1064" y="6697"/>
                    <a:pt x="605" y="5174"/>
                  </a:cubicBezTo>
                  <a:cubicBezTo>
                    <a:pt x="0" y="3155"/>
                    <a:pt x="508" y="1427"/>
                    <a:pt x="2297" y="774"/>
                  </a:cubicBezTo>
                  <a:cubicBezTo>
                    <a:pt x="2816" y="581"/>
                    <a:pt x="3445" y="968"/>
                    <a:pt x="3953" y="690"/>
                  </a:cubicBezTo>
                  <a:cubicBezTo>
                    <a:pt x="5246" y="1"/>
                    <a:pt x="5802" y="267"/>
                    <a:pt x="5923" y="750"/>
                  </a:cubicBezTo>
                  <a:cubicBezTo>
                    <a:pt x="6104" y="1560"/>
                    <a:pt x="7446" y="412"/>
                    <a:pt x="7845" y="1173"/>
                  </a:cubicBezTo>
                  <a:cubicBezTo>
                    <a:pt x="8231" y="1935"/>
                    <a:pt x="7760" y="2539"/>
                    <a:pt x="6829" y="2672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3" name="Google Shape;2898;p65">
              <a:extLst>
                <a:ext uri="{FF2B5EF4-FFF2-40B4-BE49-F238E27FC236}">
                  <a16:creationId xmlns:a16="http://schemas.microsoft.com/office/drawing/2014/main" id="{7673B040-B082-4C05-9AA3-9D6513933BD3}"/>
                </a:ext>
              </a:extLst>
            </p:cNvPr>
            <p:cNvSpPr/>
            <p:nvPr/>
          </p:nvSpPr>
          <p:spPr>
            <a:xfrm>
              <a:off x="4437567" y="2860506"/>
              <a:ext cx="297515" cy="269636"/>
            </a:xfrm>
            <a:custGeom>
              <a:avLst/>
              <a:gdLst/>
              <a:ahLst/>
              <a:cxnLst/>
              <a:rect l="l" t="t" r="r" b="b"/>
              <a:pathLst>
                <a:path w="6830" h="6190" extrusionOk="0">
                  <a:moveTo>
                    <a:pt x="2962" y="339"/>
                  </a:moveTo>
                  <a:cubicBezTo>
                    <a:pt x="3820" y="460"/>
                    <a:pt x="4691" y="339"/>
                    <a:pt x="5476" y="1"/>
                  </a:cubicBezTo>
                  <a:cubicBezTo>
                    <a:pt x="6782" y="2189"/>
                    <a:pt x="6830" y="5271"/>
                    <a:pt x="4521" y="5863"/>
                  </a:cubicBezTo>
                  <a:cubicBezTo>
                    <a:pt x="3240" y="6189"/>
                    <a:pt x="1512" y="5694"/>
                    <a:pt x="1306" y="4147"/>
                  </a:cubicBezTo>
                  <a:cubicBezTo>
                    <a:pt x="400" y="4050"/>
                    <a:pt x="1" y="2575"/>
                    <a:pt x="484" y="2189"/>
                  </a:cubicBezTo>
                  <a:cubicBezTo>
                    <a:pt x="992" y="1790"/>
                    <a:pt x="1355" y="2539"/>
                    <a:pt x="1427" y="2974"/>
                  </a:cubicBezTo>
                  <a:lnTo>
                    <a:pt x="1657" y="2914"/>
                  </a:lnTo>
                  <a:lnTo>
                    <a:pt x="1536" y="1729"/>
                  </a:lnTo>
                  <a:cubicBezTo>
                    <a:pt x="2164" y="1451"/>
                    <a:pt x="2672" y="956"/>
                    <a:pt x="2962" y="339"/>
                  </a:cubicBezTo>
                  <a:close/>
                </a:path>
              </a:pathLst>
            </a:custGeom>
            <a:solidFill>
              <a:srgbClr val="FDC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4" name="Google Shape;2899;p65">
              <a:extLst>
                <a:ext uri="{FF2B5EF4-FFF2-40B4-BE49-F238E27FC236}">
                  <a16:creationId xmlns:a16="http://schemas.microsoft.com/office/drawing/2014/main" id="{83EF5691-02D8-4F92-8443-8424C6A9396B}"/>
                </a:ext>
              </a:extLst>
            </p:cNvPr>
            <p:cNvSpPr/>
            <p:nvPr/>
          </p:nvSpPr>
          <p:spPr>
            <a:xfrm>
              <a:off x="4437567" y="2860506"/>
              <a:ext cx="238578" cy="269636"/>
            </a:xfrm>
            <a:custGeom>
              <a:avLst/>
              <a:gdLst/>
              <a:ahLst/>
              <a:cxnLst/>
              <a:rect l="l" t="t" r="r" b="b"/>
              <a:pathLst>
                <a:path w="5477" h="6190" extrusionOk="0">
                  <a:moveTo>
                    <a:pt x="2962" y="339"/>
                  </a:moveTo>
                  <a:cubicBezTo>
                    <a:pt x="3820" y="460"/>
                    <a:pt x="4691" y="339"/>
                    <a:pt x="5476" y="1"/>
                  </a:cubicBezTo>
                  <a:cubicBezTo>
                    <a:pt x="4836" y="666"/>
                    <a:pt x="3977" y="1089"/>
                    <a:pt x="3047" y="1173"/>
                  </a:cubicBezTo>
                  <a:cubicBezTo>
                    <a:pt x="1971" y="2974"/>
                    <a:pt x="2503" y="5126"/>
                    <a:pt x="4896" y="5730"/>
                  </a:cubicBezTo>
                  <a:cubicBezTo>
                    <a:pt x="4775" y="5778"/>
                    <a:pt x="4654" y="5827"/>
                    <a:pt x="4521" y="5863"/>
                  </a:cubicBezTo>
                  <a:cubicBezTo>
                    <a:pt x="3240" y="6189"/>
                    <a:pt x="1512" y="5694"/>
                    <a:pt x="1306" y="4147"/>
                  </a:cubicBezTo>
                  <a:cubicBezTo>
                    <a:pt x="400" y="4050"/>
                    <a:pt x="1" y="2575"/>
                    <a:pt x="484" y="2189"/>
                  </a:cubicBezTo>
                  <a:cubicBezTo>
                    <a:pt x="992" y="1790"/>
                    <a:pt x="1355" y="2539"/>
                    <a:pt x="1427" y="2974"/>
                  </a:cubicBezTo>
                  <a:lnTo>
                    <a:pt x="1657" y="2914"/>
                  </a:lnTo>
                  <a:lnTo>
                    <a:pt x="1536" y="1729"/>
                  </a:lnTo>
                  <a:cubicBezTo>
                    <a:pt x="2164" y="1451"/>
                    <a:pt x="2672" y="956"/>
                    <a:pt x="2962" y="339"/>
                  </a:cubicBezTo>
                  <a:close/>
                </a:path>
              </a:pathLst>
            </a:custGeom>
            <a:solidFill>
              <a:srgbClr val="F3B8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5" name="Google Shape;2900;p65">
              <a:extLst>
                <a:ext uri="{FF2B5EF4-FFF2-40B4-BE49-F238E27FC236}">
                  <a16:creationId xmlns:a16="http://schemas.microsoft.com/office/drawing/2014/main" id="{26A999B1-2FB9-440C-AA80-169CD81D1B18}"/>
                </a:ext>
              </a:extLst>
            </p:cNvPr>
            <p:cNvSpPr/>
            <p:nvPr/>
          </p:nvSpPr>
          <p:spPr>
            <a:xfrm>
              <a:off x="5026194" y="3057963"/>
              <a:ext cx="60069" cy="89037"/>
            </a:xfrm>
            <a:custGeom>
              <a:avLst/>
              <a:gdLst/>
              <a:ahLst/>
              <a:cxnLst/>
              <a:rect l="l" t="t" r="r" b="b"/>
              <a:pathLst>
                <a:path w="1379" h="2044" extrusionOk="0">
                  <a:moveTo>
                    <a:pt x="1" y="230"/>
                  </a:moveTo>
                  <a:lnTo>
                    <a:pt x="992" y="0"/>
                  </a:lnTo>
                  <a:lnTo>
                    <a:pt x="1355" y="1608"/>
                  </a:lnTo>
                  <a:cubicBezTo>
                    <a:pt x="1379" y="1741"/>
                    <a:pt x="1306" y="1862"/>
                    <a:pt x="1173" y="1898"/>
                  </a:cubicBezTo>
                  <a:lnTo>
                    <a:pt x="654" y="2019"/>
                  </a:lnTo>
                  <a:cubicBezTo>
                    <a:pt x="521" y="2043"/>
                    <a:pt x="400" y="1959"/>
                    <a:pt x="364" y="1838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6" name="Google Shape;2901;p65">
              <a:extLst>
                <a:ext uri="{FF2B5EF4-FFF2-40B4-BE49-F238E27FC236}">
                  <a16:creationId xmlns:a16="http://schemas.microsoft.com/office/drawing/2014/main" id="{6831477E-EA55-47EE-BEB8-6D64E806CBCF}"/>
                </a:ext>
              </a:extLst>
            </p:cNvPr>
            <p:cNvSpPr/>
            <p:nvPr/>
          </p:nvSpPr>
          <p:spPr>
            <a:xfrm>
              <a:off x="4917207" y="2819473"/>
              <a:ext cx="390210" cy="296426"/>
            </a:xfrm>
            <a:custGeom>
              <a:avLst/>
              <a:gdLst/>
              <a:ahLst/>
              <a:cxnLst/>
              <a:rect l="l" t="t" r="r" b="b"/>
              <a:pathLst>
                <a:path w="8958" h="6805" extrusionOk="0">
                  <a:moveTo>
                    <a:pt x="1524" y="2369"/>
                  </a:moveTo>
                  <a:cubicBezTo>
                    <a:pt x="3772" y="2019"/>
                    <a:pt x="5670" y="1414"/>
                    <a:pt x="6745" y="0"/>
                  </a:cubicBezTo>
                  <a:lnTo>
                    <a:pt x="8957" y="5004"/>
                  </a:lnTo>
                  <a:lnTo>
                    <a:pt x="7471" y="6805"/>
                  </a:lnTo>
                  <a:cubicBezTo>
                    <a:pt x="5367" y="5488"/>
                    <a:pt x="3845" y="5572"/>
                    <a:pt x="1899" y="5753"/>
                  </a:cubicBezTo>
                  <a:cubicBezTo>
                    <a:pt x="980" y="5862"/>
                    <a:pt x="146" y="5210"/>
                    <a:pt x="37" y="4303"/>
                  </a:cubicBezTo>
                  <a:lnTo>
                    <a:pt x="37" y="4303"/>
                  </a:lnTo>
                  <a:cubicBezTo>
                    <a:pt x="1" y="3977"/>
                    <a:pt x="61" y="3662"/>
                    <a:pt x="194" y="3372"/>
                  </a:cubicBezTo>
                  <a:lnTo>
                    <a:pt x="194" y="3372"/>
                  </a:lnTo>
                  <a:cubicBezTo>
                    <a:pt x="194" y="3360"/>
                    <a:pt x="206" y="3360"/>
                    <a:pt x="206" y="3348"/>
                  </a:cubicBezTo>
                  <a:lnTo>
                    <a:pt x="206" y="3348"/>
                  </a:lnTo>
                  <a:cubicBezTo>
                    <a:pt x="243" y="3276"/>
                    <a:pt x="279" y="3215"/>
                    <a:pt x="315" y="3155"/>
                  </a:cubicBezTo>
                  <a:lnTo>
                    <a:pt x="315" y="3155"/>
                  </a:lnTo>
                  <a:lnTo>
                    <a:pt x="327" y="3131"/>
                  </a:lnTo>
                  <a:lnTo>
                    <a:pt x="327" y="3131"/>
                  </a:lnTo>
                  <a:lnTo>
                    <a:pt x="351" y="3106"/>
                  </a:lnTo>
                  <a:lnTo>
                    <a:pt x="351" y="3106"/>
                  </a:lnTo>
                  <a:lnTo>
                    <a:pt x="376" y="3082"/>
                  </a:lnTo>
                  <a:lnTo>
                    <a:pt x="376" y="3082"/>
                  </a:lnTo>
                  <a:lnTo>
                    <a:pt x="388" y="3046"/>
                  </a:lnTo>
                  <a:lnTo>
                    <a:pt x="388" y="3046"/>
                  </a:lnTo>
                  <a:cubicBezTo>
                    <a:pt x="424" y="3010"/>
                    <a:pt x="448" y="2986"/>
                    <a:pt x="484" y="2949"/>
                  </a:cubicBezTo>
                  <a:lnTo>
                    <a:pt x="484" y="2949"/>
                  </a:lnTo>
                  <a:lnTo>
                    <a:pt x="497" y="2925"/>
                  </a:lnTo>
                  <a:lnTo>
                    <a:pt x="509" y="2913"/>
                  </a:lnTo>
                  <a:lnTo>
                    <a:pt x="521" y="2901"/>
                  </a:lnTo>
                  <a:lnTo>
                    <a:pt x="533" y="2889"/>
                  </a:lnTo>
                  <a:lnTo>
                    <a:pt x="557" y="2877"/>
                  </a:lnTo>
                  <a:lnTo>
                    <a:pt x="569" y="2865"/>
                  </a:lnTo>
                  <a:lnTo>
                    <a:pt x="581" y="2841"/>
                  </a:lnTo>
                  <a:lnTo>
                    <a:pt x="593" y="2841"/>
                  </a:lnTo>
                  <a:lnTo>
                    <a:pt x="605" y="2816"/>
                  </a:lnTo>
                  <a:lnTo>
                    <a:pt x="629" y="2792"/>
                  </a:lnTo>
                  <a:lnTo>
                    <a:pt x="654" y="2768"/>
                  </a:lnTo>
                  <a:lnTo>
                    <a:pt x="678" y="2744"/>
                  </a:lnTo>
                  <a:lnTo>
                    <a:pt x="702" y="2732"/>
                  </a:lnTo>
                  <a:lnTo>
                    <a:pt x="714" y="2720"/>
                  </a:lnTo>
                  <a:lnTo>
                    <a:pt x="726" y="2708"/>
                  </a:lnTo>
                  <a:lnTo>
                    <a:pt x="738" y="2695"/>
                  </a:lnTo>
                  <a:lnTo>
                    <a:pt x="762" y="2683"/>
                  </a:lnTo>
                  <a:lnTo>
                    <a:pt x="774" y="2671"/>
                  </a:lnTo>
                  <a:lnTo>
                    <a:pt x="787" y="2659"/>
                  </a:lnTo>
                  <a:lnTo>
                    <a:pt x="811" y="2647"/>
                  </a:lnTo>
                  <a:lnTo>
                    <a:pt x="823" y="2635"/>
                  </a:lnTo>
                  <a:lnTo>
                    <a:pt x="847" y="2623"/>
                  </a:lnTo>
                  <a:lnTo>
                    <a:pt x="859" y="2623"/>
                  </a:lnTo>
                  <a:lnTo>
                    <a:pt x="871" y="2611"/>
                  </a:lnTo>
                  <a:lnTo>
                    <a:pt x="895" y="2599"/>
                  </a:lnTo>
                  <a:lnTo>
                    <a:pt x="907" y="2587"/>
                  </a:lnTo>
                  <a:lnTo>
                    <a:pt x="920" y="2587"/>
                  </a:lnTo>
                  <a:lnTo>
                    <a:pt x="920" y="2587"/>
                  </a:lnTo>
                  <a:lnTo>
                    <a:pt x="932" y="2587"/>
                  </a:lnTo>
                  <a:lnTo>
                    <a:pt x="956" y="2563"/>
                  </a:lnTo>
                  <a:lnTo>
                    <a:pt x="968" y="2563"/>
                  </a:lnTo>
                  <a:lnTo>
                    <a:pt x="992" y="2550"/>
                  </a:lnTo>
                  <a:lnTo>
                    <a:pt x="1004" y="2550"/>
                  </a:lnTo>
                  <a:lnTo>
                    <a:pt x="1028" y="2550"/>
                  </a:lnTo>
                  <a:lnTo>
                    <a:pt x="1040" y="2550"/>
                  </a:lnTo>
                  <a:lnTo>
                    <a:pt x="1065" y="2538"/>
                  </a:lnTo>
                  <a:lnTo>
                    <a:pt x="1077" y="2526"/>
                  </a:lnTo>
                  <a:lnTo>
                    <a:pt x="1101" y="2514"/>
                  </a:lnTo>
                  <a:lnTo>
                    <a:pt x="1113" y="2514"/>
                  </a:lnTo>
                  <a:lnTo>
                    <a:pt x="1137" y="2502"/>
                  </a:lnTo>
                  <a:lnTo>
                    <a:pt x="1149" y="2502"/>
                  </a:lnTo>
                  <a:lnTo>
                    <a:pt x="1185" y="2502"/>
                  </a:lnTo>
                  <a:lnTo>
                    <a:pt x="1185" y="2502"/>
                  </a:lnTo>
                  <a:lnTo>
                    <a:pt x="1185" y="2502"/>
                  </a:lnTo>
                  <a:lnTo>
                    <a:pt x="1222" y="2490"/>
                  </a:lnTo>
                  <a:lnTo>
                    <a:pt x="1222" y="2490"/>
                  </a:lnTo>
                  <a:lnTo>
                    <a:pt x="1246" y="2490"/>
                  </a:lnTo>
                  <a:lnTo>
                    <a:pt x="1270" y="2478"/>
                  </a:lnTo>
                  <a:lnTo>
                    <a:pt x="1282" y="2478"/>
                  </a:lnTo>
                  <a:lnTo>
                    <a:pt x="1306" y="2478"/>
                  </a:lnTo>
                  <a:lnTo>
                    <a:pt x="1318" y="2478"/>
                  </a:lnTo>
                  <a:lnTo>
                    <a:pt x="1343" y="2478"/>
                  </a:lnTo>
                  <a:lnTo>
                    <a:pt x="1355" y="2478"/>
                  </a:lnTo>
                  <a:lnTo>
                    <a:pt x="1379" y="2478"/>
                  </a:lnTo>
                  <a:lnTo>
                    <a:pt x="1403" y="2478"/>
                  </a:lnTo>
                  <a:lnTo>
                    <a:pt x="1427" y="2478"/>
                  </a:lnTo>
                  <a:lnTo>
                    <a:pt x="1439" y="2478"/>
                  </a:lnTo>
                  <a:lnTo>
                    <a:pt x="1463" y="2478"/>
                  </a:lnTo>
                  <a:lnTo>
                    <a:pt x="1476" y="2478"/>
                  </a:ln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7" name="Google Shape;2902;p65">
              <a:extLst>
                <a:ext uri="{FF2B5EF4-FFF2-40B4-BE49-F238E27FC236}">
                  <a16:creationId xmlns:a16="http://schemas.microsoft.com/office/drawing/2014/main" id="{BADBF5DD-B51A-4AD6-84BC-8B9A0CF62667}"/>
                </a:ext>
              </a:extLst>
            </p:cNvPr>
            <p:cNvSpPr/>
            <p:nvPr/>
          </p:nvSpPr>
          <p:spPr>
            <a:xfrm>
              <a:off x="4957761" y="2819473"/>
              <a:ext cx="253301" cy="227993"/>
            </a:xfrm>
            <a:custGeom>
              <a:avLst/>
              <a:gdLst/>
              <a:ahLst/>
              <a:cxnLst/>
              <a:rect l="l" t="t" r="r" b="b"/>
              <a:pathLst>
                <a:path w="5815" h="5234" extrusionOk="0">
                  <a:moveTo>
                    <a:pt x="593" y="2369"/>
                  </a:moveTo>
                  <a:cubicBezTo>
                    <a:pt x="2841" y="2019"/>
                    <a:pt x="4739" y="1414"/>
                    <a:pt x="5814" y="0"/>
                  </a:cubicBezTo>
                  <a:cubicBezTo>
                    <a:pt x="5234" y="1680"/>
                    <a:pt x="5053" y="3469"/>
                    <a:pt x="5319" y="5234"/>
                  </a:cubicBezTo>
                  <a:cubicBezTo>
                    <a:pt x="3917" y="4956"/>
                    <a:pt x="2466" y="4919"/>
                    <a:pt x="1040" y="5113"/>
                  </a:cubicBezTo>
                  <a:lnTo>
                    <a:pt x="1" y="2575"/>
                  </a:lnTo>
                  <a:lnTo>
                    <a:pt x="1" y="2575"/>
                  </a:lnTo>
                  <a:lnTo>
                    <a:pt x="25" y="2563"/>
                  </a:lnTo>
                  <a:lnTo>
                    <a:pt x="37" y="2563"/>
                  </a:lnTo>
                  <a:lnTo>
                    <a:pt x="61" y="2550"/>
                  </a:lnTo>
                  <a:lnTo>
                    <a:pt x="73" y="2550"/>
                  </a:lnTo>
                  <a:lnTo>
                    <a:pt x="97" y="2538"/>
                  </a:lnTo>
                  <a:lnTo>
                    <a:pt x="109" y="2538"/>
                  </a:lnTo>
                  <a:lnTo>
                    <a:pt x="134" y="2526"/>
                  </a:lnTo>
                  <a:lnTo>
                    <a:pt x="158" y="2526"/>
                  </a:lnTo>
                  <a:lnTo>
                    <a:pt x="170" y="2514"/>
                  </a:lnTo>
                  <a:lnTo>
                    <a:pt x="194" y="2514"/>
                  </a:lnTo>
                  <a:lnTo>
                    <a:pt x="218" y="2502"/>
                  </a:lnTo>
                  <a:lnTo>
                    <a:pt x="230" y="2502"/>
                  </a:lnTo>
                  <a:lnTo>
                    <a:pt x="254" y="2490"/>
                  </a:lnTo>
                  <a:lnTo>
                    <a:pt x="267" y="2490"/>
                  </a:lnTo>
                  <a:lnTo>
                    <a:pt x="267" y="2490"/>
                  </a:lnTo>
                  <a:lnTo>
                    <a:pt x="303" y="2478"/>
                  </a:lnTo>
                  <a:lnTo>
                    <a:pt x="303" y="2478"/>
                  </a:lnTo>
                  <a:lnTo>
                    <a:pt x="315" y="2478"/>
                  </a:lnTo>
                  <a:lnTo>
                    <a:pt x="339" y="2478"/>
                  </a:lnTo>
                  <a:lnTo>
                    <a:pt x="351" y="2478"/>
                  </a:lnTo>
                  <a:lnTo>
                    <a:pt x="375" y="2478"/>
                  </a:lnTo>
                  <a:lnTo>
                    <a:pt x="387" y="2478"/>
                  </a:lnTo>
                  <a:lnTo>
                    <a:pt x="412" y="2478"/>
                  </a:lnTo>
                  <a:lnTo>
                    <a:pt x="436" y="2478"/>
                  </a:lnTo>
                  <a:lnTo>
                    <a:pt x="460" y="2478"/>
                  </a:lnTo>
                  <a:lnTo>
                    <a:pt x="472" y="2478"/>
                  </a:lnTo>
                  <a:lnTo>
                    <a:pt x="496" y="2478"/>
                  </a:lnTo>
                  <a:lnTo>
                    <a:pt x="508" y="2478"/>
                  </a:lnTo>
                  <a:lnTo>
                    <a:pt x="532" y="2478"/>
                  </a:lnTo>
                  <a:lnTo>
                    <a:pt x="557" y="2478"/>
                  </a:ln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8" name="Google Shape;2903;p65">
              <a:extLst>
                <a:ext uri="{FF2B5EF4-FFF2-40B4-BE49-F238E27FC236}">
                  <a16:creationId xmlns:a16="http://schemas.microsoft.com/office/drawing/2014/main" id="{2B528D14-0E8C-4DDE-B7C5-31A971E665CF}"/>
                </a:ext>
              </a:extLst>
            </p:cNvPr>
            <p:cNvSpPr/>
            <p:nvPr/>
          </p:nvSpPr>
          <p:spPr>
            <a:xfrm>
              <a:off x="4915116" y="2920009"/>
              <a:ext cx="94830" cy="154856"/>
            </a:xfrm>
            <a:custGeom>
              <a:avLst/>
              <a:gdLst/>
              <a:ahLst/>
              <a:cxnLst/>
              <a:rect l="l" t="t" r="r" b="b"/>
              <a:pathLst>
                <a:path w="2177" h="3555" extrusionOk="0">
                  <a:moveTo>
                    <a:pt x="1572" y="61"/>
                  </a:moveTo>
                  <a:cubicBezTo>
                    <a:pt x="1693" y="37"/>
                    <a:pt x="1814" y="25"/>
                    <a:pt x="1934" y="1"/>
                  </a:cubicBezTo>
                  <a:cubicBezTo>
                    <a:pt x="1838" y="690"/>
                    <a:pt x="1826" y="1379"/>
                    <a:pt x="1910" y="2068"/>
                  </a:cubicBezTo>
                  <a:cubicBezTo>
                    <a:pt x="1959" y="2527"/>
                    <a:pt x="2043" y="2974"/>
                    <a:pt x="2176" y="3421"/>
                  </a:cubicBezTo>
                  <a:lnTo>
                    <a:pt x="1947" y="3445"/>
                  </a:lnTo>
                  <a:cubicBezTo>
                    <a:pt x="1028" y="3554"/>
                    <a:pt x="206" y="2902"/>
                    <a:pt x="85" y="1995"/>
                  </a:cubicBezTo>
                  <a:lnTo>
                    <a:pt x="85" y="1995"/>
                  </a:lnTo>
                  <a:cubicBezTo>
                    <a:pt x="1" y="1052"/>
                    <a:pt x="641" y="206"/>
                    <a:pt x="1572" y="61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9" name="Google Shape;2904;p65">
              <a:extLst>
                <a:ext uri="{FF2B5EF4-FFF2-40B4-BE49-F238E27FC236}">
                  <a16:creationId xmlns:a16="http://schemas.microsoft.com/office/drawing/2014/main" id="{B1AAD948-DCE1-496E-AAAC-8732EC8586E8}"/>
                </a:ext>
              </a:extLst>
            </p:cNvPr>
            <p:cNvSpPr/>
            <p:nvPr/>
          </p:nvSpPr>
          <p:spPr>
            <a:xfrm>
              <a:off x="5187845" y="2695197"/>
              <a:ext cx="285405" cy="526031"/>
            </a:xfrm>
            <a:custGeom>
              <a:avLst/>
              <a:gdLst/>
              <a:ahLst/>
              <a:cxnLst/>
              <a:rect l="l" t="t" r="r" b="b"/>
              <a:pathLst>
                <a:path w="6552" h="12076" extrusionOk="0">
                  <a:moveTo>
                    <a:pt x="2623" y="170"/>
                  </a:moveTo>
                  <a:cubicBezTo>
                    <a:pt x="4243" y="1"/>
                    <a:pt x="5839" y="2478"/>
                    <a:pt x="6189" y="5706"/>
                  </a:cubicBezTo>
                  <a:cubicBezTo>
                    <a:pt x="6552" y="8945"/>
                    <a:pt x="5536" y="11713"/>
                    <a:pt x="3929" y="11894"/>
                  </a:cubicBezTo>
                  <a:cubicBezTo>
                    <a:pt x="2321" y="12075"/>
                    <a:pt x="714" y="9585"/>
                    <a:pt x="363" y="6358"/>
                  </a:cubicBezTo>
                  <a:cubicBezTo>
                    <a:pt x="1" y="3119"/>
                    <a:pt x="1016" y="351"/>
                    <a:pt x="2623" y="170"/>
                  </a:cubicBez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0" name="Google Shape;2905;p65">
              <a:extLst>
                <a:ext uri="{FF2B5EF4-FFF2-40B4-BE49-F238E27FC236}">
                  <a16:creationId xmlns:a16="http://schemas.microsoft.com/office/drawing/2014/main" id="{E7A8E86A-23A8-4706-A59E-CB7CC427DFAA}"/>
                </a:ext>
              </a:extLst>
            </p:cNvPr>
            <p:cNvSpPr/>
            <p:nvPr/>
          </p:nvSpPr>
          <p:spPr>
            <a:xfrm>
              <a:off x="5204703" y="2712054"/>
              <a:ext cx="251690" cy="492315"/>
            </a:xfrm>
            <a:custGeom>
              <a:avLst/>
              <a:gdLst/>
              <a:ahLst/>
              <a:cxnLst/>
              <a:rect l="l" t="t" r="r" b="b"/>
              <a:pathLst>
                <a:path w="5778" h="11302" extrusionOk="0">
                  <a:moveTo>
                    <a:pt x="2285" y="145"/>
                  </a:moveTo>
                  <a:cubicBezTo>
                    <a:pt x="3687" y="0"/>
                    <a:pt x="5113" y="2321"/>
                    <a:pt x="5439" y="5367"/>
                  </a:cubicBezTo>
                  <a:cubicBezTo>
                    <a:pt x="5778" y="8401"/>
                    <a:pt x="4908" y="10987"/>
                    <a:pt x="3493" y="11144"/>
                  </a:cubicBezTo>
                  <a:cubicBezTo>
                    <a:pt x="2091" y="11302"/>
                    <a:pt x="665" y="8969"/>
                    <a:pt x="339" y="5935"/>
                  </a:cubicBezTo>
                  <a:cubicBezTo>
                    <a:pt x="0" y="2901"/>
                    <a:pt x="871" y="303"/>
                    <a:pt x="2285" y="145"/>
                  </a:cubicBez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1" name="Google Shape;2906;p65">
              <a:extLst>
                <a:ext uri="{FF2B5EF4-FFF2-40B4-BE49-F238E27FC236}">
                  <a16:creationId xmlns:a16="http://schemas.microsoft.com/office/drawing/2014/main" id="{6F848C32-B1EF-4556-A986-6F56340CA901}"/>
                </a:ext>
              </a:extLst>
            </p:cNvPr>
            <p:cNvSpPr/>
            <p:nvPr/>
          </p:nvSpPr>
          <p:spPr>
            <a:xfrm>
              <a:off x="5216290" y="2735490"/>
              <a:ext cx="228516" cy="445445"/>
            </a:xfrm>
            <a:custGeom>
              <a:avLst/>
              <a:gdLst/>
              <a:ahLst/>
              <a:cxnLst/>
              <a:rect l="l" t="t" r="r" b="b"/>
              <a:pathLst>
                <a:path w="5246" h="10226" extrusionOk="0">
                  <a:moveTo>
                    <a:pt x="2167" y="0"/>
                  </a:moveTo>
                  <a:cubicBezTo>
                    <a:pt x="2130" y="0"/>
                    <a:pt x="2093" y="2"/>
                    <a:pt x="2055" y="6"/>
                  </a:cubicBezTo>
                  <a:cubicBezTo>
                    <a:pt x="774" y="151"/>
                    <a:pt x="0" y="2557"/>
                    <a:pt x="302" y="5373"/>
                  </a:cubicBezTo>
                  <a:cubicBezTo>
                    <a:pt x="607" y="8107"/>
                    <a:pt x="1835" y="10225"/>
                    <a:pt x="3079" y="10225"/>
                  </a:cubicBezTo>
                  <a:cubicBezTo>
                    <a:pt x="3116" y="10225"/>
                    <a:pt x="3154" y="10224"/>
                    <a:pt x="3191" y="10220"/>
                  </a:cubicBezTo>
                  <a:cubicBezTo>
                    <a:pt x="4472" y="10075"/>
                    <a:pt x="5246" y="7669"/>
                    <a:pt x="4944" y="4853"/>
                  </a:cubicBezTo>
                  <a:cubicBezTo>
                    <a:pt x="4639" y="2119"/>
                    <a:pt x="3411" y="0"/>
                    <a:pt x="2167" y="0"/>
                  </a:cubicBezTo>
                  <a:close/>
                </a:path>
              </a:pathLst>
            </a:custGeom>
            <a:solidFill>
              <a:srgbClr val="8FCE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2" name="Google Shape;2907;p65">
              <a:extLst>
                <a:ext uri="{FF2B5EF4-FFF2-40B4-BE49-F238E27FC236}">
                  <a16:creationId xmlns:a16="http://schemas.microsoft.com/office/drawing/2014/main" id="{5F29B203-7B52-4247-9197-92F0D4786551}"/>
                </a:ext>
              </a:extLst>
            </p:cNvPr>
            <p:cNvSpPr/>
            <p:nvPr/>
          </p:nvSpPr>
          <p:spPr>
            <a:xfrm>
              <a:off x="5225220" y="2852099"/>
              <a:ext cx="86379" cy="286973"/>
            </a:xfrm>
            <a:custGeom>
              <a:avLst/>
              <a:gdLst/>
              <a:ahLst/>
              <a:cxnLst/>
              <a:rect l="l" t="t" r="r" b="b"/>
              <a:pathLst>
                <a:path w="1983" h="6588" extrusionOk="0">
                  <a:moveTo>
                    <a:pt x="1415" y="6588"/>
                  </a:moveTo>
                  <a:cubicBezTo>
                    <a:pt x="786" y="5705"/>
                    <a:pt x="279" y="4303"/>
                    <a:pt x="97" y="2684"/>
                  </a:cubicBezTo>
                  <a:cubicBezTo>
                    <a:pt x="1" y="1801"/>
                    <a:pt x="13" y="907"/>
                    <a:pt x="134" y="25"/>
                  </a:cubicBezTo>
                  <a:cubicBezTo>
                    <a:pt x="871" y="0"/>
                    <a:pt x="1620" y="1475"/>
                    <a:pt x="1826" y="3361"/>
                  </a:cubicBezTo>
                  <a:cubicBezTo>
                    <a:pt x="1983" y="4739"/>
                    <a:pt x="1802" y="5971"/>
                    <a:pt x="1415" y="6588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3" name="Google Shape;2908;p65">
              <a:extLst>
                <a:ext uri="{FF2B5EF4-FFF2-40B4-BE49-F238E27FC236}">
                  <a16:creationId xmlns:a16="http://schemas.microsoft.com/office/drawing/2014/main" id="{54E74C34-2CA6-424A-8AC5-015E128EE474}"/>
                </a:ext>
              </a:extLst>
            </p:cNvPr>
            <p:cNvSpPr/>
            <p:nvPr/>
          </p:nvSpPr>
          <p:spPr>
            <a:xfrm>
              <a:off x="5226788" y="2925803"/>
              <a:ext cx="78495" cy="100101"/>
            </a:xfrm>
            <a:custGeom>
              <a:avLst/>
              <a:gdLst/>
              <a:ahLst/>
              <a:cxnLst/>
              <a:rect l="l" t="t" r="r" b="b"/>
              <a:pathLst>
                <a:path w="1802" h="2298" extrusionOk="0">
                  <a:moveTo>
                    <a:pt x="1645" y="412"/>
                  </a:moveTo>
                  <a:lnTo>
                    <a:pt x="1" y="1"/>
                  </a:lnTo>
                  <a:cubicBezTo>
                    <a:pt x="1" y="327"/>
                    <a:pt x="25" y="653"/>
                    <a:pt x="61" y="992"/>
                  </a:cubicBezTo>
                  <a:cubicBezTo>
                    <a:pt x="110" y="1439"/>
                    <a:pt x="194" y="1874"/>
                    <a:pt x="291" y="2297"/>
                  </a:cubicBezTo>
                  <a:lnTo>
                    <a:pt x="1802" y="1741"/>
                  </a:ln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4" name="Google Shape;2909;p65">
              <a:extLst>
                <a:ext uri="{FF2B5EF4-FFF2-40B4-BE49-F238E27FC236}">
                  <a16:creationId xmlns:a16="http://schemas.microsoft.com/office/drawing/2014/main" id="{313A9AAC-9676-4D21-8AAB-4935A7E278B4}"/>
                </a:ext>
              </a:extLst>
            </p:cNvPr>
            <p:cNvSpPr/>
            <p:nvPr/>
          </p:nvSpPr>
          <p:spPr>
            <a:xfrm>
              <a:off x="5231536" y="2972673"/>
              <a:ext cx="73747" cy="53230"/>
            </a:xfrm>
            <a:custGeom>
              <a:avLst/>
              <a:gdLst/>
              <a:ahLst/>
              <a:cxnLst/>
              <a:rect l="l" t="t" r="r" b="b"/>
              <a:pathLst>
                <a:path w="1693" h="1222" extrusionOk="0">
                  <a:moveTo>
                    <a:pt x="1" y="266"/>
                  </a:moveTo>
                  <a:lnTo>
                    <a:pt x="1620" y="0"/>
                  </a:lnTo>
                  <a:lnTo>
                    <a:pt x="1693" y="665"/>
                  </a:lnTo>
                  <a:lnTo>
                    <a:pt x="182" y="1221"/>
                  </a:lnTo>
                  <a:cubicBezTo>
                    <a:pt x="110" y="919"/>
                    <a:pt x="49" y="593"/>
                    <a:pt x="1" y="266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5" name="Google Shape;2910;p65">
              <a:extLst>
                <a:ext uri="{FF2B5EF4-FFF2-40B4-BE49-F238E27FC236}">
                  <a16:creationId xmlns:a16="http://schemas.microsoft.com/office/drawing/2014/main" id="{C09F91BD-1C46-4907-B23D-CD0EA6F11977}"/>
                </a:ext>
              </a:extLst>
            </p:cNvPr>
            <p:cNvSpPr/>
            <p:nvPr/>
          </p:nvSpPr>
          <p:spPr>
            <a:xfrm>
              <a:off x="5285245" y="2943183"/>
              <a:ext cx="33236" cy="59547"/>
            </a:xfrm>
            <a:custGeom>
              <a:avLst/>
              <a:gdLst/>
              <a:ahLst/>
              <a:cxnLst/>
              <a:rect l="l" t="t" r="r" b="b"/>
              <a:pathLst>
                <a:path w="763" h="1367" extrusionOk="0">
                  <a:moveTo>
                    <a:pt x="303" y="13"/>
                  </a:moveTo>
                  <a:cubicBezTo>
                    <a:pt x="496" y="1"/>
                    <a:pt x="677" y="279"/>
                    <a:pt x="714" y="641"/>
                  </a:cubicBezTo>
                  <a:cubicBezTo>
                    <a:pt x="762" y="1016"/>
                    <a:pt x="641" y="1330"/>
                    <a:pt x="460" y="1354"/>
                  </a:cubicBezTo>
                  <a:cubicBezTo>
                    <a:pt x="267" y="1366"/>
                    <a:pt x="85" y="1088"/>
                    <a:pt x="37" y="726"/>
                  </a:cubicBezTo>
                  <a:cubicBezTo>
                    <a:pt x="1" y="351"/>
                    <a:pt x="122" y="37"/>
                    <a:pt x="303" y="13"/>
                  </a:cubicBezTo>
                  <a:close/>
                </a:path>
              </a:pathLst>
            </a:custGeom>
            <a:solidFill>
              <a:srgbClr val="AAB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6" name="Google Shape;2911;p65">
              <a:extLst>
                <a:ext uri="{FF2B5EF4-FFF2-40B4-BE49-F238E27FC236}">
                  <a16:creationId xmlns:a16="http://schemas.microsoft.com/office/drawing/2014/main" id="{423D2D01-E0B5-4F89-8291-50AE514F5A79}"/>
                </a:ext>
              </a:extLst>
            </p:cNvPr>
            <p:cNvSpPr/>
            <p:nvPr/>
          </p:nvSpPr>
          <p:spPr>
            <a:xfrm>
              <a:off x="4994613" y="2918964"/>
              <a:ext cx="22695" cy="150630"/>
            </a:xfrm>
            <a:custGeom>
              <a:avLst/>
              <a:gdLst/>
              <a:ahLst/>
              <a:cxnLst/>
              <a:rect l="l" t="t" r="r" b="b"/>
              <a:pathLst>
                <a:path w="521" h="3458" extrusionOk="0">
                  <a:moveTo>
                    <a:pt x="291" y="1"/>
                  </a:moveTo>
                  <a:cubicBezTo>
                    <a:pt x="182" y="677"/>
                    <a:pt x="170" y="1378"/>
                    <a:pt x="255" y="2067"/>
                  </a:cubicBezTo>
                  <a:cubicBezTo>
                    <a:pt x="303" y="2527"/>
                    <a:pt x="400" y="2986"/>
                    <a:pt x="520" y="3433"/>
                  </a:cubicBezTo>
                  <a:lnTo>
                    <a:pt x="351" y="3457"/>
                  </a:lnTo>
                  <a:cubicBezTo>
                    <a:pt x="218" y="3010"/>
                    <a:pt x="134" y="2551"/>
                    <a:pt x="85" y="2092"/>
                  </a:cubicBezTo>
                  <a:cubicBezTo>
                    <a:pt x="1" y="1403"/>
                    <a:pt x="13" y="714"/>
                    <a:pt x="109" y="25"/>
                  </a:cubicBezTo>
                  <a:close/>
                </a:path>
              </a:pathLst>
            </a:custGeom>
            <a:solidFill>
              <a:srgbClr val="424B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7" name="Google Shape;2912;p65">
              <a:extLst>
                <a:ext uri="{FF2B5EF4-FFF2-40B4-BE49-F238E27FC236}">
                  <a16:creationId xmlns:a16="http://schemas.microsoft.com/office/drawing/2014/main" id="{A78D6CD9-AE0A-451F-B7CA-99E6F71D49E5}"/>
                </a:ext>
              </a:extLst>
            </p:cNvPr>
            <p:cNvSpPr/>
            <p:nvPr/>
          </p:nvSpPr>
          <p:spPr>
            <a:xfrm>
              <a:off x="3752063" y="2607293"/>
              <a:ext cx="344908" cy="338548"/>
            </a:xfrm>
            <a:custGeom>
              <a:avLst/>
              <a:gdLst/>
              <a:ahLst/>
              <a:cxnLst/>
              <a:rect l="l" t="t" r="r" b="b"/>
              <a:pathLst>
                <a:path w="7918" h="7772" extrusionOk="0">
                  <a:moveTo>
                    <a:pt x="5319" y="0"/>
                  </a:moveTo>
                  <a:lnTo>
                    <a:pt x="6818" y="2067"/>
                  </a:lnTo>
                  <a:cubicBezTo>
                    <a:pt x="7918" y="3542"/>
                    <a:pt x="7603" y="5620"/>
                    <a:pt x="6117" y="6696"/>
                  </a:cubicBezTo>
                  <a:cubicBezTo>
                    <a:pt x="4630" y="7772"/>
                    <a:pt x="2539" y="7421"/>
                    <a:pt x="1487" y="5923"/>
                  </a:cubicBezTo>
                  <a:lnTo>
                    <a:pt x="1" y="3856"/>
                  </a:lnTo>
                  <a:lnTo>
                    <a:pt x="1258" y="2937"/>
                  </a:lnTo>
                  <a:lnTo>
                    <a:pt x="2757" y="5004"/>
                  </a:lnTo>
                  <a:cubicBezTo>
                    <a:pt x="3313" y="5778"/>
                    <a:pt x="4400" y="5947"/>
                    <a:pt x="5174" y="5391"/>
                  </a:cubicBezTo>
                  <a:lnTo>
                    <a:pt x="5174" y="5391"/>
                  </a:lnTo>
                  <a:cubicBezTo>
                    <a:pt x="5948" y="4835"/>
                    <a:pt x="6117" y="3747"/>
                    <a:pt x="5549" y="2973"/>
                  </a:cubicBezTo>
                  <a:lnTo>
                    <a:pt x="4062" y="907"/>
                  </a:ln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8" name="Google Shape;2913;p65">
              <a:extLst>
                <a:ext uri="{FF2B5EF4-FFF2-40B4-BE49-F238E27FC236}">
                  <a16:creationId xmlns:a16="http://schemas.microsoft.com/office/drawing/2014/main" id="{A5AE7156-6273-4F5B-BFDA-8AD4C80988E9}"/>
                </a:ext>
              </a:extLst>
            </p:cNvPr>
            <p:cNvSpPr/>
            <p:nvPr/>
          </p:nvSpPr>
          <p:spPr>
            <a:xfrm>
              <a:off x="3709418" y="2676248"/>
              <a:ext cx="99055" cy="100624"/>
            </a:xfrm>
            <a:custGeom>
              <a:avLst/>
              <a:gdLst/>
              <a:ahLst/>
              <a:cxnLst/>
              <a:rect l="l" t="t" r="r" b="b"/>
              <a:pathLst>
                <a:path w="2274" h="2310" extrusionOk="0">
                  <a:moveTo>
                    <a:pt x="1270" y="0"/>
                  </a:moveTo>
                  <a:lnTo>
                    <a:pt x="1" y="919"/>
                  </a:lnTo>
                  <a:lnTo>
                    <a:pt x="1016" y="2309"/>
                  </a:lnTo>
                  <a:lnTo>
                    <a:pt x="2273" y="1403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9" name="Google Shape;2914;p65">
              <a:extLst>
                <a:ext uri="{FF2B5EF4-FFF2-40B4-BE49-F238E27FC236}">
                  <a16:creationId xmlns:a16="http://schemas.microsoft.com/office/drawing/2014/main" id="{752E5FAF-B7BE-483A-9A13-4E5D312F5DA1}"/>
                </a:ext>
              </a:extLst>
            </p:cNvPr>
            <p:cNvSpPr/>
            <p:nvPr/>
          </p:nvSpPr>
          <p:spPr>
            <a:xfrm>
              <a:off x="3886315" y="2548313"/>
              <a:ext cx="99055" cy="100580"/>
            </a:xfrm>
            <a:custGeom>
              <a:avLst/>
              <a:gdLst/>
              <a:ahLst/>
              <a:cxnLst/>
              <a:rect l="l" t="t" r="r" b="b"/>
              <a:pathLst>
                <a:path w="2274" h="2309" extrusionOk="0">
                  <a:moveTo>
                    <a:pt x="1258" y="0"/>
                  </a:moveTo>
                  <a:lnTo>
                    <a:pt x="1" y="907"/>
                  </a:lnTo>
                  <a:lnTo>
                    <a:pt x="1016" y="2309"/>
                  </a:lnTo>
                  <a:lnTo>
                    <a:pt x="2273" y="1390"/>
                  </a:lnTo>
                  <a:lnTo>
                    <a:pt x="1258" y="0"/>
                  </a:ln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0" name="Google Shape;2915;p65">
              <a:extLst>
                <a:ext uri="{FF2B5EF4-FFF2-40B4-BE49-F238E27FC236}">
                  <a16:creationId xmlns:a16="http://schemas.microsoft.com/office/drawing/2014/main" id="{736AAFE3-AA68-4556-B25D-88DED0D04FE2}"/>
                </a:ext>
              </a:extLst>
            </p:cNvPr>
            <p:cNvSpPr/>
            <p:nvPr/>
          </p:nvSpPr>
          <p:spPr>
            <a:xfrm>
              <a:off x="5498995" y="2736274"/>
              <a:ext cx="160649" cy="103237"/>
            </a:xfrm>
            <a:custGeom>
              <a:avLst/>
              <a:gdLst/>
              <a:ahLst/>
              <a:cxnLst/>
              <a:rect l="l" t="t" r="r" b="b"/>
              <a:pathLst>
                <a:path w="3688" h="2370" extrusionOk="0">
                  <a:moveTo>
                    <a:pt x="1" y="2007"/>
                  </a:moveTo>
                  <a:lnTo>
                    <a:pt x="146" y="2369"/>
                  </a:lnTo>
                  <a:lnTo>
                    <a:pt x="3687" y="1064"/>
                  </a:lnTo>
                  <a:lnTo>
                    <a:pt x="3204" y="0"/>
                  </a:ln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1" name="Google Shape;2916;p65">
              <a:extLst>
                <a:ext uri="{FF2B5EF4-FFF2-40B4-BE49-F238E27FC236}">
                  <a16:creationId xmlns:a16="http://schemas.microsoft.com/office/drawing/2014/main" id="{C2BE9A94-0692-4A57-A642-BBC18DBB7C81}"/>
                </a:ext>
              </a:extLst>
            </p:cNvPr>
            <p:cNvSpPr/>
            <p:nvPr/>
          </p:nvSpPr>
          <p:spPr>
            <a:xfrm>
              <a:off x="5513761" y="2927893"/>
              <a:ext cx="234876" cy="68520"/>
            </a:xfrm>
            <a:custGeom>
              <a:avLst/>
              <a:gdLst/>
              <a:ahLst/>
              <a:cxnLst/>
              <a:rect l="l" t="t" r="r" b="b"/>
              <a:pathLst>
                <a:path w="5392" h="1573" extrusionOk="0">
                  <a:moveTo>
                    <a:pt x="0" y="122"/>
                  </a:moveTo>
                  <a:lnTo>
                    <a:pt x="49" y="799"/>
                  </a:lnTo>
                  <a:lnTo>
                    <a:pt x="5391" y="1572"/>
                  </a:lnTo>
                  <a:lnTo>
                    <a:pt x="5319" y="1"/>
                  </a:ln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2" name="Google Shape;2917;p65">
              <a:extLst>
                <a:ext uri="{FF2B5EF4-FFF2-40B4-BE49-F238E27FC236}">
                  <a16:creationId xmlns:a16="http://schemas.microsoft.com/office/drawing/2014/main" id="{CF1C67F7-96F9-42E4-8A58-6BB86F9C2D35}"/>
                </a:ext>
              </a:extLst>
            </p:cNvPr>
            <p:cNvSpPr/>
            <p:nvPr/>
          </p:nvSpPr>
          <p:spPr>
            <a:xfrm>
              <a:off x="5493767" y="3048467"/>
              <a:ext cx="142703" cy="126934"/>
            </a:xfrm>
            <a:custGeom>
              <a:avLst/>
              <a:gdLst/>
              <a:ahLst/>
              <a:cxnLst/>
              <a:rect l="l" t="t" r="r" b="b"/>
              <a:pathLst>
                <a:path w="3276" h="2914" extrusionOk="0">
                  <a:moveTo>
                    <a:pt x="218" y="1"/>
                  </a:moveTo>
                  <a:lnTo>
                    <a:pt x="0" y="509"/>
                  </a:lnTo>
                  <a:lnTo>
                    <a:pt x="2768" y="2914"/>
                  </a:lnTo>
                  <a:lnTo>
                    <a:pt x="3276" y="2068"/>
                  </a:ln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3" name="Google Shape;2918;p65">
              <a:extLst>
                <a:ext uri="{FF2B5EF4-FFF2-40B4-BE49-F238E27FC236}">
                  <a16:creationId xmlns:a16="http://schemas.microsoft.com/office/drawing/2014/main" id="{7A8266C4-95B2-4558-8AB8-5FE598A0D8E9}"/>
                </a:ext>
              </a:extLst>
            </p:cNvPr>
            <p:cNvSpPr/>
            <p:nvPr/>
          </p:nvSpPr>
          <p:spPr>
            <a:xfrm>
              <a:off x="3482514" y="3071118"/>
              <a:ext cx="408070" cy="380192"/>
            </a:xfrm>
            <a:custGeom>
              <a:avLst/>
              <a:gdLst/>
              <a:ahLst/>
              <a:cxnLst/>
              <a:rect l="l" t="t" r="r" b="b"/>
              <a:pathLst>
                <a:path w="9368" h="8728" extrusionOk="0">
                  <a:moveTo>
                    <a:pt x="2164" y="1"/>
                  </a:moveTo>
                  <a:cubicBezTo>
                    <a:pt x="967" y="1"/>
                    <a:pt x="0" y="968"/>
                    <a:pt x="0" y="2164"/>
                  </a:cubicBezTo>
                  <a:lnTo>
                    <a:pt x="0" y="6564"/>
                  </a:lnTo>
                  <a:cubicBezTo>
                    <a:pt x="0" y="7760"/>
                    <a:pt x="967" y="8727"/>
                    <a:pt x="2164" y="8727"/>
                  </a:cubicBezTo>
                  <a:lnTo>
                    <a:pt x="7204" y="8727"/>
                  </a:lnTo>
                  <a:cubicBezTo>
                    <a:pt x="8401" y="8727"/>
                    <a:pt x="9368" y="7760"/>
                    <a:pt x="9368" y="6564"/>
                  </a:cubicBezTo>
                  <a:lnTo>
                    <a:pt x="9368" y="2164"/>
                  </a:lnTo>
                  <a:cubicBezTo>
                    <a:pt x="9368" y="968"/>
                    <a:pt x="8401" y="1"/>
                    <a:pt x="7204" y="1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4" name="Google Shape;2919;p65">
              <a:extLst>
                <a:ext uri="{FF2B5EF4-FFF2-40B4-BE49-F238E27FC236}">
                  <a16:creationId xmlns:a16="http://schemas.microsoft.com/office/drawing/2014/main" id="{60C3A7F2-C88F-4704-ACE8-6D30197D4AC0}"/>
                </a:ext>
              </a:extLst>
            </p:cNvPr>
            <p:cNvSpPr/>
            <p:nvPr/>
          </p:nvSpPr>
          <p:spPr>
            <a:xfrm>
              <a:off x="3550947" y="3153795"/>
              <a:ext cx="271205" cy="215361"/>
            </a:xfrm>
            <a:custGeom>
              <a:avLst/>
              <a:gdLst/>
              <a:ahLst/>
              <a:cxnLst/>
              <a:rect l="l" t="t" r="r" b="b"/>
              <a:pathLst>
                <a:path w="6226" h="4944" extrusionOk="0">
                  <a:moveTo>
                    <a:pt x="702" y="0"/>
                  </a:moveTo>
                  <a:cubicBezTo>
                    <a:pt x="315" y="0"/>
                    <a:pt x="1" y="302"/>
                    <a:pt x="1" y="689"/>
                  </a:cubicBezTo>
                  <a:lnTo>
                    <a:pt x="1" y="4243"/>
                  </a:lnTo>
                  <a:cubicBezTo>
                    <a:pt x="1" y="4630"/>
                    <a:pt x="315" y="4944"/>
                    <a:pt x="702" y="4944"/>
                  </a:cubicBezTo>
                  <a:lnTo>
                    <a:pt x="5536" y="4944"/>
                  </a:lnTo>
                  <a:cubicBezTo>
                    <a:pt x="5911" y="4944"/>
                    <a:pt x="6225" y="4630"/>
                    <a:pt x="6225" y="4243"/>
                  </a:cubicBezTo>
                  <a:lnTo>
                    <a:pt x="6225" y="689"/>
                  </a:lnTo>
                  <a:cubicBezTo>
                    <a:pt x="6225" y="302"/>
                    <a:pt x="5911" y="0"/>
                    <a:pt x="55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5" name="Google Shape;2920;p65">
              <a:extLst>
                <a:ext uri="{FF2B5EF4-FFF2-40B4-BE49-F238E27FC236}">
                  <a16:creationId xmlns:a16="http://schemas.microsoft.com/office/drawing/2014/main" id="{653C59A3-F849-4402-B3C1-BFDD31578680}"/>
                </a:ext>
              </a:extLst>
            </p:cNvPr>
            <p:cNvSpPr/>
            <p:nvPr/>
          </p:nvSpPr>
          <p:spPr>
            <a:xfrm>
              <a:off x="3573075" y="3175880"/>
              <a:ext cx="226948" cy="99578"/>
            </a:xfrm>
            <a:custGeom>
              <a:avLst/>
              <a:gdLst/>
              <a:ahLst/>
              <a:cxnLst/>
              <a:rect l="l" t="t" r="r" b="b"/>
              <a:pathLst>
                <a:path w="5210" h="2286" extrusionOk="0">
                  <a:moveTo>
                    <a:pt x="2599" y="2285"/>
                  </a:moveTo>
                  <a:lnTo>
                    <a:pt x="0" y="1"/>
                  </a:lnTo>
                  <a:lnTo>
                    <a:pt x="2599" y="1657"/>
                  </a:lnTo>
                  <a:lnTo>
                    <a:pt x="5210" y="1"/>
                  </a:ln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6" name="Google Shape;2921;p65">
              <a:extLst>
                <a:ext uri="{FF2B5EF4-FFF2-40B4-BE49-F238E27FC236}">
                  <a16:creationId xmlns:a16="http://schemas.microsoft.com/office/drawing/2014/main" id="{1F1B48F8-92FF-4C70-AC3E-5B296675AB89}"/>
                </a:ext>
              </a:extLst>
            </p:cNvPr>
            <p:cNvSpPr/>
            <p:nvPr/>
          </p:nvSpPr>
          <p:spPr>
            <a:xfrm>
              <a:off x="5015173" y="2142771"/>
              <a:ext cx="377535" cy="338069"/>
            </a:xfrm>
            <a:custGeom>
              <a:avLst/>
              <a:gdLst/>
              <a:ahLst/>
              <a:cxnLst/>
              <a:rect l="l" t="t" r="r" b="b"/>
              <a:pathLst>
                <a:path w="8667" h="7761" extrusionOk="0">
                  <a:moveTo>
                    <a:pt x="4346" y="1"/>
                  </a:moveTo>
                  <a:cubicBezTo>
                    <a:pt x="3968" y="1"/>
                    <a:pt x="3584" y="56"/>
                    <a:pt x="3203" y="173"/>
                  </a:cubicBezTo>
                  <a:cubicBezTo>
                    <a:pt x="1148" y="789"/>
                    <a:pt x="0" y="2965"/>
                    <a:pt x="629" y="5007"/>
                  </a:cubicBezTo>
                  <a:cubicBezTo>
                    <a:pt x="1132" y="6687"/>
                    <a:pt x="2677" y="7760"/>
                    <a:pt x="4340" y="7760"/>
                  </a:cubicBezTo>
                  <a:cubicBezTo>
                    <a:pt x="4712" y="7760"/>
                    <a:pt x="5090" y="7707"/>
                    <a:pt x="5463" y="7594"/>
                  </a:cubicBezTo>
                  <a:cubicBezTo>
                    <a:pt x="7518" y="6965"/>
                    <a:pt x="8666" y="4802"/>
                    <a:pt x="8050" y="2747"/>
                  </a:cubicBezTo>
                  <a:cubicBezTo>
                    <a:pt x="7538" y="1073"/>
                    <a:pt x="6007" y="1"/>
                    <a:pt x="4346" y="1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7" name="Google Shape;2922;p65">
              <a:extLst>
                <a:ext uri="{FF2B5EF4-FFF2-40B4-BE49-F238E27FC236}">
                  <a16:creationId xmlns:a16="http://schemas.microsoft.com/office/drawing/2014/main" id="{57F84409-7A30-4FE9-ABA1-B7FAC897DCA4}"/>
                </a:ext>
              </a:extLst>
            </p:cNvPr>
            <p:cNvSpPr/>
            <p:nvPr/>
          </p:nvSpPr>
          <p:spPr>
            <a:xfrm>
              <a:off x="5104123" y="2211334"/>
              <a:ext cx="205385" cy="199592"/>
            </a:xfrm>
            <a:custGeom>
              <a:avLst/>
              <a:gdLst/>
              <a:ahLst/>
              <a:cxnLst/>
              <a:rect l="l" t="t" r="r" b="b"/>
              <a:pathLst>
                <a:path w="4715" h="4582" extrusionOk="0">
                  <a:moveTo>
                    <a:pt x="3035" y="992"/>
                  </a:moveTo>
                  <a:lnTo>
                    <a:pt x="1306" y="1778"/>
                  </a:lnTo>
                  <a:cubicBezTo>
                    <a:pt x="1282" y="1765"/>
                    <a:pt x="1246" y="1741"/>
                    <a:pt x="1222" y="1729"/>
                  </a:cubicBezTo>
                  <a:cubicBezTo>
                    <a:pt x="762" y="1427"/>
                    <a:pt x="158" y="1705"/>
                    <a:pt x="85" y="2237"/>
                  </a:cubicBezTo>
                  <a:cubicBezTo>
                    <a:pt x="1" y="2769"/>
                    <a:pt x="508" y="3204"/>
                    <a:pt x="1028" y="3047"/>
                  </a:cubicBezTo>
                  <a:cubicBezTo>
                    <a:pt x="1125" y="3022"/>
                    <a:pt x="1209" y="2974"/>
                    <a:pt x="1294" y="2914"/>
                  </a:cubicBezTo>
                  <a:cubicBezTo>
                    <a:pt x="1318" y="2877"/>
                    <a:pt x="1342" y="2853"/>
                    <a:pt x="1367" y="2841"/>
                  </a:cubicBezTo>
                  <a:cubicBezTo>
                    <a:pt x="1415" y="2865"/>
                    <a:pt x="1475" y="2902"/>
                    <a:pt x="1524" y="2926"/>
                  </a:cubicBezTo>
                  <a:cubicBezTo>
                    <a:pt x="1995" y="3192"/>
                    <a:pt x="2491" y="3446"/>
                    <a:pt x="2962" y="3711"/>
                  </a:cubicBezTo>
                  <a:cubicBezTo>
                    <a:pt x="3071" y="3772"/>
                    <a:pt x="3022" y="3736"/>
                    <a:pt x="3059" y="3856"/>
                  </a:cubicBezTo>
                  <a:cubicBezTo>
                    <a:pt x="3252" y="4533"/>
                    <a:pt x="4183" y="4582"/>
                    <a:pt x="4449" y="3929"/>
                  </a:cubicBezTo>
                  <a:cubicBezTo>
                    <a:pt x="4715" y="3288"/>
                    <a:pt x="4002" y="2672"/>
                    <a:pt x="3397" y="3022"/>
                  </a:cubicBezTo>
                  <a:cubicBezTo>
                    <a:pt x="3349" y="3047"/>
                    <a:pt x="3300" y="3083"/>
                    <a:pt x="3264" y="3119"/>
                  </a:cubicBezTo>
                  <a:cubicBezTo>
                    <a:pt x="3216" y="3168"/>
                    <a:pt x="3180" y="3216"/>
                    <a:pt x="3143" y="3264"/>
                  </a:cubicBezTo>
                  <a:cubicBezTo>
                    <a:pt x="3119" y="3264"/>
                    <a:pt x="2031" y="2660"/>
                    <a:pt x="1959" y="2612"/>
                  </a:cubicBezTo>
                  <a:lnTo>
                    <a:pt x="1560" y="2394"/>
                  </a:lnTo>
                  <a:lnTo>
                    <a:pt x="1560" y="2213"/>
                  </a:lnTo>
                  <a:lnTo>
                    <a:pt x="2382" y="1826"/>
                  </a:lnTo>
                  <a:cubicBezTo>
                    <a:pt x="2442" y="1802"/>
                    <a:pt x="3192" y="1463"/>
                    <a:pt x="3228" y="1451"/>
                  </a:cubicBezTo>
                  <a:cubicBezTo>
                    <a:pt x="3470" y="1729"/>
                    <a:pt x="3869" y="1790"/>
                    <a:pt x="4171" y="1596"/>
                  </a:cubicBezTo>
                  <a:cubicBezTo>
                    <a:pt x="4316" y="1512"/>
                    <a:pt x="4412" y="1379"/>
                    <a:pt x="4473" y="1234"/>
                  </a:cubicBezTo>
                  <a:cubicBezTo>
                    <a:pt x="4545" y="1052"/>
                    <a:pt x="4533" y="847"/>
                    <a:pt x="4461" y="678"/>
                  </a:cubicBezTo>
                  <a:cubicBezTo>
                    <a:pt x="4171" y="1"/>
                    <a:pt x="3180" y="122"/>
                    <a:pt x="3059" y="847"/>
                  </a:cubicBezTo>
                  <a:cubicBezTo>
                    <a:pt x="3035" y="895"/>
                    <a:pt x="3035" y="944"/>
                    <a:pt x="3035" y="99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8" name="Google Shape;2923;p65">
              <a:extLst>
                <a:ext uri="{FF2B5EF4-FFF2-40B4-BE49-F238E27FC236}">
                  <a16:creationId xmlns:a16="http://schemas.microsoft.com/office/drawing/2014/main" id="{F2A42CBB-04A3-4187-B2D5-246EBDEB6A73}"/>
                </a:ext>
              </a:extLst>
            </p:cNvPr>
            <p:cNvSpPr/>
            <p:nvPr/>
          </p:nvSpPr>
          <p:spPr>
            <a:xfrm>
              <a:off x="3549379" y="1943877"/>
              <a:ext cx="606050" cy="332276"/>
            </a:xfrm>
            <a:custGeom>
              <a:avLst/>
              <a:gdLst/>
              <a:ahLst/>
              <a:cxnLst/>
              <a:rect l="l" t="t" r="r" b="b"/>
              <a:pathLst>
                <a:path w="13913" h="7628" extrusionOk="0">
                  <a:moveTo>
                    <a:pt x="1680" y="7591"/>
                  </a:moveTo>
                  <a:lnTo>
                    <a:pt x="11725" y="7591"/>
                  </a:lnTo>
                  <a:cubicBezTo>
                    <a:pt x="12921" y="7627"/>
                    <a:pt x="13912" y="6660"/>
                    <a:pt x="13912" y="5464"/>
                  </a:cubicBezTo>
                  <a:cubicBezTo>
                    <a:pt x="13912" y="4255"/>
                    <a:pt x="12921" y="3300"/>
                    <a:pt x="11725" y="3325"/>
                  </a:cubicBezTo>
                  <a:cubicBezTo>
                    <a:pt x="11302" y="3325"/>
                    <a:pt x="10891" y="3445"/>
                    <a:pt x="10528" y="3675"/>
                  </a:cubicBezTo>
                  <a:cubicBezTo>
                    <a:pt x="10576" y="3506"/>
                    <a:pt x="10601" y="3312"/>
                    <a:pt x="10601" y="3131"/>
                  </a:cubicBezTo>
                  <a:cubicBezTo>
                    <a:pt x="10601" y="1270"/>
                    <a:pt x="8352" y="315"/>
                    <a:pt x="7011" y="1620"/>
                  </a:cubicBezTo>
                  <a:cubicBezTo>
                    <a:pt x="6805" y="605"/>
                    <a:pt x="5766" y="1"/>
                    <a:pt x="4787" y="327"/>
                  </a:cubicBezTo>
                  <a:cubicBezTo>
                    <a:pt x="3808" y="641"/>
                    <a:pt x="3324" y="1729"/>
                    <a:pt x="3735" y="2672"/>
                  </a:cubicBezTo>
                  <a:lnTo>
                    <a:pt x="3639" y="2672"/>
                  </a:lnTo>
                  <a:cubicBezTo>
                    <a:pt x="2780" y="2672"/>
                    <a:pt x="2091" y="3361"/>
                    <a:pt x="2091" y="4219"/>
                  </a:cubicBezTo>
                  <a:cubicBezTo>
                    <a:pt x="2091" y="4376"/>
                    <a:pt x="2103" y="4521"/>
                    <a:pt x="2152" y="4678"/>
                  </a:cubicBezTo>
                  <a:cubicBezTo>
                    <a:pt x="1257" y="4352"/>
                    <a:pt x="303" y="4920"/>
                    <a:pt x="157" y="5851"/>
                  </a:cubicBezTo>
                  <a:cubicBezTo>
                    <a:pt x="0" y="6793"/>
                    <a:pt x="738" y="7627"/>
                    <a:pt x="1680" y="7603"/>
                  </a:cubicBezTo>
                  <a:close/>
                </a:path>
              </a:pathLst>
            </a:custGeom>
            <a:solidFill>
              <a:srgbClr val="8FCE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9" name="Google Shape;2924;p65">
              <a:extLst>
                <a:ext uri="{FF2B5EF4-FFF2-40B4-BE49-F238E27FC236}">
                  <a16:creationId xmlns:a16="http://schemas.microsoft.com/office/drawing/2014/main" id="{6106180C-DD3C-48DE-8D72-426560050B8A}"/>
                </a:ext>
              </a:extLst>
            </p:cNvPr>
            <p:cNvSpPr/>
            <p:nvPr/>
          </p:nvSpPr>
          <p:spPr>
            <a:xfrm>
              <a:off x="4230135" y="2475132"/>
              <a:ext cx="751889" cy="32670"/>
            </a:xfrm>
            <a:custGeom>
              <a:avLst/>
              <a:gdLst/>
              <a:ahLst/>
              <a:cxnLst/>
              <a:rect l="l" t="t" r="r" b="b"/>
              <a:pathLst>
                <a:path w="17261" h="750" extrusionOk="0">
                  <a:moveTo>
                    <a:pt x="375" y="0"/>
                  </a:moveTo>
                  <a:cubicBezTo>
                    <a:pt x="170" y="0"/>
                    <a:pt x="1" y="169"/>
                    <a:pt x="1" y="375"/>
                  </a:cubicBezTo>
                  <a:cubicBezTo>
                    <a:pt x="1" y="580"/>
                    <a:pt x="170" y="750"/>
                    <a:pt x="375" y="750"/>
                  </a:cubicBezTo>
                  <a:lnTo>
                    <a:pt x="16898" y="750"/>
                  </a:lnTo>
                  <a:cubicBezTo>
                    <a:pt x="17103" y="750"/>
                    <a:pt x="17261" y="580"/>
                    <a:pt x="17261" y="375"/>
                  </a:cubicBezTo>
                  <a:cubicBezTo>
                    <a:pt x="17261" y="169"/>
                    <a:pt x="17103" y="0"/>
                    <a:pt x="16898" y="0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0" name="Google Shape;2925;p65">
              <a:extLst>
                <a:ext uri="{FF2B5EF4-FFF2-40B4-BE49-F238E27FC236}">
                  <a16:creationId xmlns:a16="http://schemas.microsoft.com/office/drawing/2014/main" id="{6E021201-71AE-4793-B1D5-FEA2D92A4826}"/>
                </a:ext>
              </a:extLst>
            </p:cNvPr>
            <p:cNvSpPr/>
            <p:nvPr/>
          </p:nvSpPr>
          <p:spPr>
            <a:xfrm>
              <a:off x="4230135" y="2565693"/>
              <a:ext cx="751889" cy="32670"/>
            </a:xfrm>
            <a:custGeom>
              <a:avLst/>
              <a:gdLst/>
              <a:ahLst/>
              <a:cxnLst/>
              <a:rect l="l" t="t" r="r" b="b"/>
              <a:pathLst>
                <a:path w="17261" h="750" extrusionOk="0">
                  <a:moveTo>
                    <a:pt x="375" y="0"/>
                  </a:moveTo>
                  <a:cubicBezTo>
                    <a:pt x="170" y="0"/>
                    <a:pt x="1" y="169"/>
                    <a:pt x="1" y="375"/>
                  </a:cubicBezTo>
                  <a:cubicBezTo>
                    <a:pt x="1" y="580"/>
                    <a:pt x="170" y="750"/>
                    <a:pt x="375" y="750"/>
                  </a:cubicBezTo>
                  <a:lnTo>
                    <a:pt x="16898" y="750"/>
                  </a:lnTo>
                  <a:cubicBezTo>
                    <a:pt x="17103" y="750"/>
                    <a:pt x="17261" y="580"/>
                    <a:pt x="17261" y="375"/>
                  </a:cubicBezTo>
                  <a:cubicBezTo>
                    <a:pt x="17261" y="169"/>
                    <a:pt x="17103" y="0"/>
                    <a:pt x="16898" y="0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1" name="Google Shape;2926;p65">
              <a:extLst>
                <a:ext uri="{FF2B5EF4-FFF2-40B4-BE49-F238E27FC236}">
                  <a16:creationId xmlns:a16="http://schemas.microsoft.com/office/drawing/2014/main" id="{F7C0A8A2-158B-4286-82FE-36EC9E2494E7}"/>
                </a:ext>
              </a:extLst>
            </p:cNvPr>
            <p:cNvSpPr/>
            <p:nvPr/>
          </p:nvSpPr>
          <p:spPr>
            <a:xfrm>
              <a:off x="4230135" y="2656777"/>
              <a:ext cx="751889" cy="32147"/>
            </a:xfrm>
            <a:custGeom>
              <a:avLst/>
              <a:gdLst/>
              <a:ahLst/>
              <a:cxnLst/>
              <a:rect l="l" t="t" r="r" b="b"/>
              <a:pathLst>
                <a:path w="17261" h="738" extrusionOk="0">
                  <a:moveTo>
                    <a:pt x="375" y="0"/>
                  </a:moveTo>
                  <a:cubicBezTo>
                    <a:pt x="170" y="0"/>
                    <a:pt x="1" y="157"/>
                    <a:pt x="1" y="375"/>
                  </a:cubicBezTo>
                  <a:cubicBezTo>
                    <a:pt x="1" y="580"/>
                    <a:pt x="170" y="738"/>
                    <a:pt x="375" y="738"/>
                  </a:cubicBezTo>
                  <a:lnTo>
                    <a:pt x="16898" y="738"/>
                  </a:lnTo>
                  <a:cubicBezTo>
                    <a:pt x="17103" y="738"/>
                    <a:pt x="17261" y="580"/>
                    <a:pt x="17261" y="375"/>
                  </a:cubicBezTo>
                  <a:cubicBezTo>
                    <a:pt x="17261" y="157"/>
                    <a:pt x="17103" y="0"/>
                    <a:pt x="16898" y="0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2" name="Google Shape;2927;p65">
              <a:extLst>
                <a:ext uri="{FF2B5EF4-FFF2-40B4-BE49-F238E27FC236}">
                  <a16:creationId xmlns:a16="http://schemas.microsoft.com/office/drawing/2014/main" id="{984E0FAC-45AF-4DD9-B911-D77FB95B80FC}"/>
                </a:ext>
              </a:extLst>
            </p:cNvPr>
            <p:cNvSpPr/>
            <p:nvPr/>
          </p:nvSpPr>
          <p:spPr>
            <a:xfrm>
              <a:off x="4160656" y="2475132"/>
              <a:ext cx="41077" cy="32670"/>
            </a:xfrm>
            <a:custGeom>
              <a:avLst/>
              <a:gdLst/>
              <a:ahLst/>
              <a:cxnLst/>
              <a:rect l="l" t="t" r="r" b="b"/>
              <a:pathLst>
                <a:path w="943" h="750" extrusionOk="0">
                  <a:moveTo>
                    <a:pt x="375" y="0"/>
                  </a:moveTo>
                  <a:cubicBezTo>
                    <a:pt x="169" y="0"/>
                    <a:pt x="0" y="169"/>
                    <a:pt x="0" y="375"/>
                  </a:cubicBezTo>
                  <a:cubicBezTo>
                    <a:pt x="0" y="580"/>
                    <a:pt x="169" y="750"/>
                    <a:pt x="375" y="750"/>
                  </a:cubicBezTo>
                  <a:lnTo>
                    <a:pt x="568" y="750"/>
                  </a:lnTo>
                  <a:cubicBezTo>
                    <a:pt x="774" y="750"/>
                    <a:pt x="943" y="580"/>
                    <a:pt x="943" y="375"/>
                  </a:cubicBezTo>
                  <a:cubicBezTo>
                    <a:pt x="943" y="169"/>
                    <a:pt x="774" y="0"/>
                    <a:pt x="568" y="0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3" name="Google Shape;2928;p65">
              <a:extLst>
                <a:ext uri="{FF2B5EF4-FFF2-40B4-BE49-F238E27FC236}">
                  <a16:creationId xmlns:a16="http://schemas.microsoft.com/office/drawing/2014/main" id="{6DA19782-491D-4405-A8B5-92BD2DDF1CA4}"/>
                </a:ext>
              </a:extLst>
            </p:cNvPr>
            <p:cNvSpPr/>
            <p:nvPr/>
          </p:nvSpPr>
          <p:spPr>
            <a:xfrm>
              <a:off x="4160656" y="2565693"/>
              <a:ext cx="41077" cy="32670"/>
            </a:xfrm>
            <a:custGeom>
              <a:avLst/>
              <a:gdLst/>
              <a:ahLst/>
              <a:cxnLst/>
              <a:rect l="l" t="t" r="r" b="b"/>
              <a:pathLst>
                <a:path w="943" h="750" extrusionOk="0">
                  <a:moveTo>
                    <a:pt x="375" y="0"/>
                  </a:moveTo>
                  <a:cubicBezTo>
                    <a:pt x="169" y="0"/>
                    <a:pt x="0" y="169"/>
                    <a:pt x="0" y="375"/>
                  </a:cubicBezTo>
                  <a:cubicBezTo>
                    <a:pt x="0" y="580"/>
                    <a:pt x="169" y="750"/>
                    <a:pt x="375" y="750"/>
                  </a:cubicBezTo>
                  <a:lnTo>
                    <a:pt x="568" y="750"/>
                  </a:lnTo>
                  <a:cubicBezTo>
                    <a:pt x="774" y="750"/>
                    <a:pt x="943" y="580"/>
                    <a:pt x="943" y="375"/>
                  </a:cubicBezTo>
                  <a:cubicBezTo>
                    <a:pt x="943" y="169"/>
                    <a:pt x="774" y="0"/>
                    <a:pt x="568" y="0"/>
                  </a:cubicBezTo>
                  <a:close/>
                </a:path>
              </a:pathLst>
            </a:custGeom>
            <a:solidFill>
              <a:srgbClr val="407A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4" name="Google Shape;2929;p65">
              <a:extLst>
                <a:ext uri="{FF2B5EF4-FFF2-40B4-BE49-F238E27FC236}">
                  <a16:creationId xmlns:a16="http://schemas.microsoft.com/office/drawing/2014/main" id="{0148B086-ECF7-480C-8E57-7796B4D61C79}"/>
                </a:ext>
              </a:extLst>
            </p:cNvPr>
            <p:cNvSpPr/>
            <p:nvPr/>
          </p:nvSpPr>
          <p:spPr>
            <a:xfrm>
              <a:off x="4160656" y="2656777"/>
              <a:ext cx="41077" cy="32147"/>
            </a:xfrm>
            <a:custGeom>
              <a:avLst/>
              <a:gdLst/>
              <a:ahLst/>
              <a:cxnLst/>
              <a:rect l="l" t="t" r="r" b="b"/>
              <a:pathLst>
                <a:path w="943" h="738" extrusionOk="0">
                  <a:moveTo>
                    <a:pt x="375" y="0"/>
                  </a:moveTo>
                  <a:cubicBezTo>
                    <a:pt x="169" y="0"/>
                    <a:pt x="0" y="157"/>
                    <a:pt x="0" y="375"/>
                  </a:cubicBezTo>
                  <a:cubicBezTo>
                    <a:pt x="0" y="580"/>
                    <a:pt x="169" y="738"/>
                    <a:pt x="375" y="738"/>
                  </a:cubicBezTo>
                  <a:lnTo>
                    <a:pt x="568" y="738"/>
                  </a:lnTo>
                  <a:cubicBezTo>
                    <a:pt x="774" y="738"/>
                    <a:pt x="943" y="580"/>
                    <a:pt x="943" y="375"/>
                  </a:cubicBezTo>
                  <a:cubicBezTo>
                    <a:pt x="943" y="157"/>
                    <a:pt x="774" y="0"/>
                    <a:pt x="568" y="0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5" name="Google Shape;2930;p65">
              <a:extLst>
                <a:ext uri="{FF2B5EF4-FFF2-40B4-BE49-F238E27FC236}">
                  <a16:creationId xmlns:a16="http://schemas.microsoft.com/office/drawing/2014/main" id="{071B1F86-152C-4878-B235-B581E00E4B37}"/>
                </a:ext>
              </a:extLst>
            </p:cNvPr>
            <p:cNvSpPr/>
            <p:nvPr/>
          </p:nvSpPr>
          <p:spPr>
            <a:xfrm>
              <a:off x="4230135" y="3966709"/>
              <a:ext cx="751889" cy="32670"/>
            </a:xfrm>
            <a:custGeom>
              <a:avLst/>
              <a:gdLst/>
              <a:ahLst/>
              <a:cxnLst/>
              <a:rect l="l" t="t" r="r" b="b"/>
              <a:pathLst>
                <a:path w="17261" h="750" extrusionOk="0">
                  <a:moveTo>
                    <a:pt x="375" y="0"/>
                  </a:moveTo>
                  <a:cubicBezTo>
                    <a:pt x="170" y="0"/>
                    <a:pt x="1" y="170"/>
                    <a:pt x="1" y="375"/>
                  </a:cubicBezTo>
                  <a:cubicBezTo>
                    <a:pt x="1" y="581"/>
                    <a:pt x="170" y="750"/>
                    <a:pt x="375" y="750"/>
                  </a:cubicBezTo>
                  <a:lnTo>
                    <a:pt x="16898" y="750"/>
                  </a:lnTo>
                  <a:cubicBezTo>
                    <a:pt x="17103" y="750"/>
                    <a:pt x="17261" y="581"/>
                    <a:pt x="17261" y="375"/>
                  </a:cubicBezTo>
                  <a:cubicBezTo>
                    <a:pt x="17261" y="170"/>
                    <a:pt x="17103" y="0"/>
                    <a:pt x="16898" y="0"/>
                  </a:cubicBezTo>
                  <a:close/>
                </a:path>
              </a:pathLst>
            </a:custGeom>
            <a:solidFill>
              <a:srgbClr val="8FCE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6" name="Google Shape;2931;p65">
              <a:extLst>
                <a:ext uri="{FF2B5EF4-FFF2-40B4-BE49-F238E27FC236}">
                  <a16:creationId xmlns:a16="http://schemas.microsoft.com/office/drawing/2014/main" id="{0005A081-C583-435A-BC22-9B1B257FEE26}"/>
                </a:ext>
              </a:extLst>
            </p:cNvPr>
            <p:cNvSpPr/>
            <p:nvPr/>
          </p:nvSpPr>
          <p:spPr>
            <a:xfrm>
              <a:off x="4230135" y="4057792"/>
              <a:ext cx="751889" cy="32147"/>
            </a:xfrm>
            <a:custGeom>
              <a:avLst/>
              <a:gdLst/>
              <a:ahLst/>
              <a:cxnLst/>
              <a:rect l="l" t="t" r="r" b="b"/>
              <a:pathLst>
                <a:path w="17261" h="738" extrusionOk="0">
                  <a:moveTo>
                    <a:pt x="375" y="0"/>
                  </a:moveTo>
                  <a:cubicBezTo>
                    <a:pt x="170" y="0"/>
                    <a:pt x="1" y="158"/>
                    <a:pt x="1" y="375"/>
                  </a:cubicBezTo>
                  <a:cubicBezTo>
                    <a:pt x="1" y="581"/>
                    <a:pt x="170" y="738"/>
                    <a:pt x="375" y="738"/>
                  </a:cubicBezTo>
                  <a:lnTo>
                    <a:pt x="16898" y="738"/>
                  </a:lnTo>
                  <a:cubicBezTo>
                    <a:pt x="17103" y="738"/>
                    <a:pt x="17261" y="581"/>
                    <a:pt x="17261" y="375"/>
                  </a:cubicBezTo>
                  <a:cubicBezTo>
                    <a:pt x="17261" y="158"/>
                    <a:pt x="17103" y="0"/>
                    <a:pt x="16898" y="0"/>
                  </a:cubicBezTo>
                  <a:close/>
                </a:path>
              </a:pathLst>
            </a:custGeom>
            <a:solidFill>
              <a:srgbClr val="8FCE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7" name="Google Shape;2932;p65">
              <a:extLst>
                <a:ext uri="{FF2B5EF4-FFF2-40B4-BE49-F238E27FC236}">
                  <a16:creationId xmlns:a16="http://schemas.microsoft.com/office/drawing/2014/main" id="{B41F7A06-19BA-4A49-9835-E61816364F6D}"/>
                </a:ext>
              </a:extLst>
            </p:cNvPr>
            <p:cNvSpPr/>
            <p:nvPr/>
          </p:nvSpPr>
          <p:spPr>
            <a:xfrm>
              <a:off x="4160656" y="3966709"/>
              <a:ext cx="41077" cy="32670"/>
            </a:xfrm>
            <a:custGeom>
              <a:avLst/>
              <a:gdLst/>
              <a:ahLst/>
              <a:cxnLst/>
              <a:rect l="l" t="t" r="r" b="b"/>
              <a:pathLst>
                <a:path w="943" h="750" extrusionOk="0">
                  <a:moveTo>
                    <a:pt x="375" y="0"/>
                  </a:moveTo>
                  <a:cubicBezTo>
                    <a:pt x="169" y="0"/>
                    <a:pt x="0" y="170"/>
                    <a:pt x="0" y="375"/>
                  </a:cubicBezTo>
                  <a:cubicBezTo>
                    <a:pt x="0" y="581"/>
                    <a:pt x="169" y="750"/>
                    <a:pt x="375" y="750"/>
                  </a:cubicBezTo>
                  <a:lnTo>
                    <a:pt x="568" y="750"/>
                  </a:lnTo>
                  <a:cubicBezTo>
                    <a:pt x="774" y="750"/>
                    <a:pt x="943" y="581"/>
                    <a:pt x="943" y="375"/>
                  </a:cubicBezTo>
                  <a:cubicBezTo>
                    <a:pt x="943" y="170"/>
                    <a:pt x="774" y="0"/>
                    <a:pt x="568" y="0"/>
                  </a:cubicBezTo>
                  <a:close/>
                </a:path>
              </a:pathLst>
            </a:custGeom>
            <a:solidFill>
              <a:srgbClr val="407A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8" name="Google Shape;2933;p65">
              <a:extLst>
                <a:ext uri="{FF2B5EF4-FFF2-40B4-BE49-F238E27FC236}">
                  <a16:creationId xmlns:a16="http://schemas.microsoft.com/office/drawing/2014/main" id="{867C95D0-8AC5-447B-9F79-C66B1D53ABC2}"/>
                </a:ext>
              </a:extLst>
            </p:cNvPr>
            <p:cNvSpPr/>
            <p:nvPr/>
          </p:nvSpPr>
          <p:spPr>
            <a:xfrm>
              <a:off x="4160656" y="4057792"/>
              <a:ext cx="41077" cy="32147"/>
            </a:xfrm>
            <a:custGeom>
              <a:avLst/>
              <a:gdLst/>
              <a:ahLst/>
              <a:cxnLst/>
              <a:rect l="l" t="t" r="r" b="b"/>
              <a:pathLst>
                <a:path w="943" h="738" extrusionOk="0">
                  <a:moveTo>
                    <a:pt x="375" y="0"/>
                  </a:moveTo>
                  <a:cubicBezTo>
                    <a:pt x="169" y="0"/>
                    <a:pt x="0" y="158"/>
                    <a:pt x="0" y="375"/>
                  </a:cubicBezTo>
                  <a:cubicBezTo>
                    <a:pt x="0" y="581"/>
                    <a:pt x="169" y="738"/>
                    <a:pt x="375" y="738"/>
                  </a:cubicBezTo>
                  <a:lnTo>
                    <a:pt x="568" y="738"/>
                  </a:lnTo>
                  <a:cubicBezTo>
                    <a:pt x="774" y="738"/>
                    <a:pt x="943" y="581"/>
                    <a:pt x="943" y="375"/>
                  </a:cubicBezTo>
                  <a:cubicBezTo>
                    <a:pt x="943" y="158"/>
                    <a:pt x="774" y="0"/>
                    <a:pt x="568" y="0"/>
                  </a:cubicBezTo>
                  <a:close/>
                </a:path>
              </a:pathLst>
            </a:custGeom>
            <a:solidFill>
              <a:srgbClr val="407A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9" name="Google Shape;2934;p65">
              <a:extLst>
                <a:ext uri="{FF2B5EF4-FFF2-40B4-BE49-F238E27FC236}">
                  <a16:creationId xmlns:a16="http://schemas.microsoft.com/office/drawing/2014/main" id="{51A39B6F-DBA6-4AAE-BE69-17111A0B32EF}"/>
                </a:ext>
              </a:extLst>
            </p:cNvPr>
            <p:cNvSpPr/>
            <p:nvPr/>
          </p:nvSpPr>
          <p:spPr>
            <a:xfrm>
              <a:off x="4930406" y="3653949"/>
              <a:ext cx="640245" cy="440217"/>
            </a:xfrm>
            <a:custGeom>
              <a:avLst/>
              <a:gdLst/>
              <a:ahLst/>
              <a:cxnLst/>
              <a:rect l="l" t="t" r="r" b="b"/>
              <a:pathLst>
                <a:path w="14698" h="10106" extrusionOk="0">
                  <a:moveTo>
                    <a:pt x="1487" y="1"/>
                  </a:moveTo>
                  <a:cubicBezTo>
                    <a:pt x="665" y="1"/>
                    <a:pt x="0" y="678"/>
                    <a:pt x="0" y="1500"/>
                  </a:cubicBezTo>
                  <a:lnTo>
                    <a:pt x="0" y="8607"/>
                  </a:lnTo>
                  <a:cubicBezTo>
                    <a:pt x="0" y="9441"/>
                    <a:pt x="665" y="10105"/>
                    <a:pt x="1487" y="10105"/>
                  </a:cubicBezTo>
                  <a:lnTo>
                    <a:pt x="13199" y="10105"/>
                  </a:lnTo>
                  <a:cubicBezTo>
                    <a:pt x="14033" y="10105"/>
                    <a:pt x="14698" y="9441"/>
                    <a:pt x="14698" y="8607"/>
                  </a:cubicBezTo>
                  <a:lnTo>
                    <a:pt x="14698" y="1500"/>
                  </a:lnTo>
                  <a:cubicBezTo>
                    <a:pt x="14698" y="678"/>
                    <a:pt x="14033" y="1"/>
                    <a:pt x="13199" y="1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0" name="Google Shape;2935;p65">
              <a:extLst>
                <a:ext uri="{FF2B5EF4-FFF2-40B4-BE49-F238E27FC236}">
                  <a16:creationId xmlns:a16="http://schemas.microsoft.com/office/drawing/2014/main" id="{8054381C-155A-49D5-A483-84CB5999550E}"/>
                </a:ext>
              </a:extLst>
            </p:cNvPr>
            <p:cNvSpPr/>
            <p:nvPr/>
          </p:nvSpPr>
          <p:spPr>
            <a:xfrm>
              <a:off x="5164149" y="3793471"/>
              <a:ext cx="172236" cy="161695"/>
            </a:xfrm>
            <a:custGeom>
              <a:avLst/>
              <a:gdLst/>
              <a:ahLst/>
              <a:cxnLst/>
              <a:rect l="l" t="t" r="r" b="b"/>
              <a:pathLst>
                <a:path w="3954" h="3712" extrusionOk="0">
                  <a:moveTo>
                    <a:pt x="1" y="1"/>
                  </a:moveTo>
                  <a:lnTo>
                    <a:pt x="3953" y="1850"/>
                  </a:lnTo>
                  <a:lnTo>
                    <a:pt x="1" y="37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1" name="Google Shape;2936;p65">
              <a:extLst>
                <a:ext uri="{FF2B5EF4-FFF2-40B4-BE49-F238E27FC236}">
                  <a16:creationId xmlns:a16="http://schemas.microsoft.com/office/drawing/2014/main" id="{98EDC97C-4330-4E36-A9E7-48BE53358DC3}"/>
                </a:ext>
              </a:extLst>
            </p:cNvPr>
            <p:cNvSpPr/>
            <p:nvPr/>
          </p:nvSpPr>
          <p:spPr>
            <a:xfrm>
              <a:off x="3671521" y="3706090"/>
              <a:ext cx="429676" cy="354883"/>
            </a:xfrm>
            <a:custGeom>
              <a:avLst/>
              <a:gdLst/>
              <a:ahLst/>
              <a:cxnLst/>
              <a:rect l="l" t="t" r="r" b="b"/>
              <a:pathLst>
                <a:path w="9864" h="8147" extrusionOk="0">
                  <a:moveTo>
                    <a:pt x="786" y="1185"/>
                  </a:moveTo>
                  <a:lnTo>
                    <a:pt x="2913" y="1185"/>
                  </a:lnTo>
                  <a:lnTo>
                    <a:pt x="3457" y="278"/>
                  </a:lnTo>
                  <a:cubicBezTo>
                    <a:pt x="3518" y="109"/>
                    <a:pt x="3687" y="0"/>
                    <a:pt x="3868" y="12"/>
                  </a:cubicBezTo>
                  <a:lnTo>
                    <a:pt x="5983" y="12"/>
                  </a:lnTo>
                  <a:cubicBezTo>
                    <a:pt x="6165" y="0"/>
                    <a:pt x="6334" y="109"/>
                    <a:pt x="6394" y="278"/>
                  </a:cubicBezTo>
                  <a:lnTo>
                    <a:pt x="6938" y="1185"/>
                  </a:lnTo>
                  <a:lnTo>
                    <a:pt x="9078" y="1185"/>
                  </a:lnTo>
                  <a:cubicBezTo>
                    <a:pt x="9501" y="1185"/>
                    <a:pt x="9863" y="1535"/>
                    <a:pt x="9863" y="1971"/>
                  </a:cubicBezTo>
                  <a:lnTo>
                    <a:pt x="9863" y="7361"/>
                  </a:lnTo>
                  <a:cubicBezTo>
                    <a:pt x="9863" y="7796"/>
                    <a:pt x="9501" y="8147"/>
                    <a:pt x="9078" y="8147"/>
                  </a:cubicBezTo>
                  <a:lnTo>
                    <a:pt x="786" y="8147"/>
                  </a:lnTo>
                  <a:cubicBezTo>
                    <a:pt x="351" y="8147"/>
                    <a:pt x="1" y="7796"/>
                    <a:pt x="1" y="7361"/>
                  </a:cubicBezTo>
                  <a:lnTo>
                    <a:pt x="1" y="1971"/>
                  </a:lnTo>
                  <a:cubicBezTo>
                    <a:pt x="1" y="1535"/>
                    <a:pt x="351" y="1185"/>
                    <a:pt x="786" y="1185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2" name="Google Shape;2937;p65">
              <a:extLst>
                <a:ext uri="{FF2B5EF4-FFF2-40B4-BE49-F238E27FC236}">
                  <a16:creationId xmlns:a16="http://schemas.microsoft.com/office/drawing/2014/main" id="{713316E7-79A6-4330-9F33-BDD63E09FACB}"/>
                </a:ext>
              </a:extLst>
            </p:cNvPr>
            <p:cNvSpPr/>
            <p:nvPr/>
          </p:nvSpPr>
          <p:spPr>
            <a:xfrm>
              <a:off x="3800502" y="3808761"/>
              <a:ext cx="200115" cy="200115"/>
            </a:xfrm>
            <a:custGeom>
              <a:avLst/>
              <a:gdLst/>
              <a:ahLst/>
              <a:cxnLst/>
              <a:rect l="l" t="t" r="r" b="b"/>
              <a:pathLst>
                <a:path w="4594" h="4594" extrusionOk="0">
                  <a:moveTo>
                    <a:pt x="1971" y="4593"/>
                  </a:moveTo>
                  <a:cubicBezTo>
                    <a:pt x="3724" y="4593"/>
                    <a:pt x="4594" y="2478"/>
                    <a:pt x="3361" y="1233"/>
                  </a:cubicBezTo>
                  <a:cubicBezTo>
                    <a:pt x="2128" y="0"/>
                    <a:pt x="1" y="883"/>
                    <a:pt x="1" y="2623"/>
                  </a:cubicBezTo>
                  <a:cubicBezTo>
                    <a:pt x="13" y="3711"/>
                    <a:pt x="883" y="4593"/>
                    <a:pt x="1971" y="459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3" name="Google Shape;2938;p65">
              <a:extLst>
                <a:ext uri="{FF2B5EF4-FFF2-40B4-BE49-F238E27FC236}">
                  <a16:creationId xmlns:a16="http://schemas.microsoft.com/office/drawing/2014/main" id="{7B97E654-C57D-4634-A088-C80B3BA28875}"/>
                </a:ext>
              </a:extLst>
            </p:cNvPr>
            <p:cNvSpPr/>
            <p:nvPr/>
          </p:nvSpPr>
          <p:spPr>
            <a:xfrm>
              <a:off x="3376140" y="2609384"/>
              <a:ext cx="218541" cy="224857"/>
            </a:xfrm>
            <a:custGeom>
              <a:avLst/>
              <a:gdLst/>
              <a:ahLst/>
              <a:cxnLst/>
              <a:rect l="l" t="t" r="r" b="b"/>
              <a:pathLst>
                <a:path w="5017" h="5162" extrusionOk="0">
                  <a:moveTo>
                    <a:pt x="883" y="726"/>
                  </a:moveTo>
                  <a:cubicBezTo>
                    <a:pt x="1669" y="0"/>
                    <a:pt x="2877" y="0"/>
                    <a:pt x="3675" y="701"/>
                  </a:cubicBezTo>
                  <a:cubicBezTo>
                    <a:pt x="4473" y="1415"/>
                    <a:pt x="4594" y="2611"/>
                    <a:pt x="3965" y="3481"/>
                  </a:cubicBezTo>
                  <a:lnTo>
                    <a:pt x="4908" y="4497"/>
                  </a:lnTo>
                  <a:cubicBezTo>
                    <a:pt x="5017" y="4618"/>
                    <a:pt x="5005" y="4799"/>
                    <a:pt x="4884" y="4908"/>
                  </a:cubicBezTo>
                  <a:lnTo>
                    <a:pt x="4715" y="5065"/>
                  </a:lnTo>
                  <a:cubicBezTo>
                    <a:pt x="4594" y="5162"/>
                    <a:pt x="4412" y="5162"/>
                    <a:pt x="4304" y="5041"/>
                  </a:cubicBezTo>
                  <a:lnTo>
                    <a:pt x="3373" y="4025"/>
                  </a:lnTo>
                  <a:cubicBezTo>
                    <a:pt x="2467" y="4581"/>
                    <a:pt x="1282" y="4352"/>
                    <a:pt x="641" y="3494"/>
                  </a:cubicBezTo>
                  <a:cubicBezTo>
                    <a:pt x="1" y="2647"/>
                    <a:pt x="110" y="1439"/>
                    <a:pt x="895" y="726"/>
                  </a:cubicBezTo>
                  <a:close/>
                  <a:moveTo>
                    <a:pt x="1415" y="1306"/>
                  </a:moveTo>
                  <a:cubicBezTo>
                    <a:pt x="569" y="2079"/>
                    <a:pt x="1089" y="3494"/>
                    <a:pt x="2237" y="3542"/>
                  </a:cubicBezTo>
                  <a:cubicBezTo>
                    <a:pt x="3385" y="3590"/>
                    <a:pt x="4014" y="2224"/>
                    <a:pt x="3228" y="1378"/>
                  </a:cubicBezTo>
                  <a:cubicBezTo>
                    <a:pt x="2757" y="859"/>
                    <a:pt x="1947" y="822"/>
                    <a:pt x="1415" y="1306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4" name="Google Shape;2939;p65">
              <a:extLst>
                <a:ext uri="{FF2B5EF4-FFF2-40B4-BE49-F238E27FC236}">
                  <a16:creationId xmlns:a16="http://schemas.microsoft.com/office/drawing/2014/main" id="{8DFDFF46-D7CA-4C49-AE9C-29353203A3E3}"/>
                </a:ext>
              </a:extLst>
            </p:cNvPr>
            <p:cNvSpPr/>
            <p:nvPr/>
          </p:nvSpPr>
          <p:spPr>
            <a:xfrm>
              <a:off x="5321575" y="1911773"/>
              <a:ext cx="22172" cy="104283"/>
            </a:xfrm>
            <a:custGeom>
              <a:avLst/>
              <a:gdLst/>
              <a:ahLst/>
              <a:cxnLst/>
              <a:rect l="l" t="t" r="r" b="b"/>
              <a:pathLst>
                <a:path w="509" h="2394" extrusionOk="0">
                  <a:moveTo>
                    <a:pt x="254" y="2394"/>
                  </a:moveTo>
                  <a:cubicBezTo>
                    <a:pt x="109" y="2394"/>
                    <a:pt x="1" y="2285"/>
                    <a:pt x="1" y="2140"/>
                  </a:cubicBezTo>
                  <a:lnTo>
                    <a:pt x="1" y="339"/>
                  </a:lnTo>
                  <a:cubicBezTo>
                    <a:pt x="1" y="0"/>
                    <a:pt x="508" y="0"/>
                    <a:pt x="508" y="339"/>
                  </a:cubicBezTo>
                  <a:lnTo>
                    <a:pt x="508" y="2140"/>
                  </a:lnTo>
                  <a:cubicBezTo>
                    <a:pt x="508" y="2285"/>
                    <a:pt x="387" y="2394"/>
                    <a:pt x="254" y="2394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5" name="Google Shape;2940;p65">
              <a:extLst>
                <a:ext uri="{FF2B5EF4-FFF2-40B4-BE49-F238E27FC236}">
                  <a16:creationId xmlns:a16="http://schemas.microsoft.com/office/drawing/2014/main" id="{19367E1E-3D9B-4966-B537-FCB2864CD300}"/>
                </a:ext>
              </a:extLst>
            </p:cNvPr>
            <p:cNvSpPr/>
            <p:nvPr/>
          </p:nvSpPr>
          <p:spPr>
            <a:xfrm>
              <a:off x="5278929" y="1954418"/>
              <a:ext cx="107985" cy="22695"/>
            </a:xfrm>
            <a:custGeom>
              <a:avLst/>
              <a:gdLst/>
              <a:ahLst/>
              <a:cxnLst/>
              <a:rect l="l" t="t" r="r" b="b"/>
              <a:pathLst>
                <a:path w="2479" h="521" extrusionOk="0">
                  <a:moveTo>
                    <a:pt x="2128" y="520"/>
                  </a:moveTo>
                  <a:lnTo>
                    <a:pt x="339" y="520"/>
                  </a:lnTo>
                  <a:cubicBezTo>
                    <a:pt x="1" y="508"/>
                    <a:pt x="1" y="0"/>
                    <a:pt x="339" y="0"/>
                  </a:cubicBezTo>
                  <a:lnTo>
                    <a:pt x="2140" y="0"/>
                  </a:lnTo>
                  <a:cubicBezTo>
                    <a:pt x="2478" y="0"/>
                    <a:pt x="2478" y="520"/>
                    <a:pt x="2140" y="520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6" name="Google Shape;2941;p65">
              <a:extLst>
                <a:ext uri="{FF2B5EF4-FFF2-40B4-BE49-F238E27FC236}">
                  <a16:creationId xmlns:a16="http://schemas.microsoft.com/office/drawing/2014/main" id="{445DCB1F-5DEA-41AD-BE7D-F798059D2B17}"/>
                </a:ext>
              </a:extLst>
            </p:cNvPr>
            <p:cNvSpPr/>
            <p:nvPr/>
          </p:nvSpPr>
          <p:spPr>
            <a:xfrm>
              <a:off x="5493201" y="2519868"/>
              <a:ext cx="23740" cy="91128"/>
            </a:xfrm>
            <a:custGeom>
              <a:avLst/>
              <a:gdLst/>
              <a:ahLst/>
              <a:cxnLst/>
              <a:rect l="l" t="t" r="r" b="b"/>
              <a:pathLst>
                <a:path w="545" h="2092" extrusionOk="0">
                  <a:moveTo>
                    <a:pt x="267" y="2092"/>
                  </a:moveTo>
                  <a:cubicBezTo>
                    <a:pt x="146" y="2092"/>
                    <a:pt x="49" y="1995"/>
                    <a:pt x="49" y="1874"/>
                  </a:cubicBezTo>
                  <a:lnTo>
                    <a:pt x="49" y="254"/>
                  </a:lnTo>
                  <a:cubicBezTo>
                    <a:pt x="1" y="1"/>
                    <a:pt x="545" y="1"/>
                    <a:pt x="496" y="254"/>
                  </a:cubicBezTo>
                  <a:lnTo>
                    <a:pt x="496" y="1874"/>
                  </a:lnTo>
                  <a:cubicBezTo>
                    <a:pt x="496" y="1995"/>
                    <a:pt x="400" y="2092"/>
                    <a:pt x="267" y="2092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7" name="Google Shape;2942;p65">
              <a:extLst>
                <a:ext uri="{FF2B5EF4-FFF2-40B4-BE49-F238E27FC236}">
                  <a16:creationId xmlns:a16="http://schemas.microsoft.com/office/drawing/2014/main" id="{5DDA543C-5A75-4228-BD21-2569A7E43E98}"/>
                </a:ext>
              </a:extLst>
            </p:cNvPr>
            <p:cNvSpPr/>
            <p:nvPr/>
          </p:nvSpPr>
          <p:spPr>
            <a:xfrm>
              <a:off x="5455304" y="2554629"/>
              <a:ext cx="96398" cy="23217"/>
            </a:xfrm>
            <a:custGeom>
              <a:avLst/>
              <a:gdLst/>
              <a:ahLst/>
              <a:cxnLst/>
              <a:rect l="l" t="t" r="r" b="b"/>
              <a:pathLst>
                <a:path w="2213" h="533" extrusionOk="0">
                  <a:moveTo>
                    <a:pt x="1947" y="496"/>
                  </a:moveTo>
                  <a:lnTo>
                    <a:pt x="339" y="496"/>
                  </a:lnTo>
                  <a:cubicBezTo>
                    <a:pt x="1" y="532"/>
                    <a:pt x="1" y="0"/>
                    <a:pt x="339" y="37"/>
                  </a:cubicBezTo>
                  <a:lnTo>
                    <a:pt x="1947" y="37"/>
                  </a:lnTo>
                  <a:cubicBezTo>
                    <a:pt x="2213" y="73"/>
                    <a:pt x="2213" y="460"/>
                    <a:pt x="1947" y="496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8" name="Google Shape;2943;p65">
              <a:extLst>
                <a:ext uri="{FF2B5EF4-FFF2-40B4-BE49-F238E27FC236}">
                  <a16:creationId xmlns:a16="http://schemas.microsoft.com/office/drawing/2014/main" id="{767CE18C-23C0-4747-8C8C-2797CEC45A68}"/>
                </a:ext>
              </a:extLst>
            </p:cNvPr>
            <p:cNvSpPr/>
            <p:nvPr/>
          </p:nvSpPr>
          <p:spPr>
            <a:xfrm>
              <a:off x="3987941" y="1753825"/>
              <a:ext cx="23217" cy="95309"/>
            </a:xfrm>
            <a:custGeom>
              <a:avLst/>
              <a:gdLst/>
              <a:ahLst/>
              <a:cxnLst/>
              <a:rect l="l" t="t" r="r" b="b"/>
              <a:pathLst>
                <a:path w="533" h="2188" extrusionOk="0">
                  <a:moveTo>
                    <a:pt x="267" y="2188"/>
                  </a:moveTo>
                  <a:cubicBezTo>
                    <a:pt x="134" y="2188"/>
                    <a:pt x="37" y="2079"/>
                    <a:pt x="37" y="1958"/>
                  </a:cubicBezTo>
                  <a:lnTo>
                    <a:pt x="37" y="339"/>
                  </a:lnTo>
                  <a:cubicBezTo>
                    <a:pt x="1" y="0"/>
                    <a:pt x="533" y="0"/>
                    <a:pt x="496" y="339"/>
                  </a:cubicBezTo>
                  <a:lnTo>
                    <a:pt x="496" y="1958"/>
                  </a:lnTo>
                  <a:cubicBezTo>
                    <a:pt x="484" y="2079"/>
                    <a:pt x="387" y="2176"/>
                    <a:pt x="267" y="2188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9" name="Google Shape;2944;p65">
              <a:extLst>
                <a:ext uri="{FF2B5EF4-FFF2-40B4-BE49-F238E27FC236}">
                  <a16:creationId xmlns:a16="http://schemas.microsoft.com/office/drawing/2014/main" id="{7D76C8AD-78D9-4BB4-BF5E-A33E36A04AD7}"/>
                </a:ext>
              </a:extLst>
            </p:cNvPr>
            <p:cNvSpPr/>
            <p:nvPr/>
          </p:nvSpPr>
          <p:spPr>
            <a:xfrm>
              <a:off x="3952657" y="1792245"/>
              <a:ext cx="93262" cy="23740"/>
            </a:xfrm>
            <a:custGeom>
              <a:avLst/>
              <a:gdLst/>
              <a:ahLst/>
              <a:cxnLst/>
              <a:rect l="l" t="t" r="r" b="b"/>
              <a:pathLst>
                <a:path w="2141" h="545" extrusionOk="0">
                  <a:moveTo>
                    <a:pt x="1886" y="496"/>
                  </a:moveTo>
                  <a:lnTo>
                    <a:pt x="267" y="496"/>
                  </a:lnTo>
                  <a:cubicBezTo>
                    <a:pt x="1" y="545"/>
                    <a:pt x="1" y="1"/>
                    <a:pt x="267" y="49"/>
                  </a:cubicBezTo>
                  <a:lnTo>
                    <a:pt x="1886" y="49"/>
                  </a:lnTo>
                  <a:cubicBezTo>
                    <a:pt x="2140" y="85"/>
                    <a:pt x="2140" y="460"/>
                    <a:pt x="1886" y="496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0" name="Google Shape;2945;p65">
              <a:extLst>
                <a:ext uri="{FF2B5EF4-FFF2-40B4-BE49-F238E27FC236}">
                  <a16:creationId xmlns:a16="http://schemas.microsoft.com/office/drawing/2014/main" id="{BBAC6629-5868-410D-87B0-2CD3CC4537C3}"/>
                </a:ext>
              </a:extLst>
            </p:cNvPr>
            <p:cNvSpPr/>
            <p:nvPr/>
          </p:nvSpPr>
          <p:spPr>
            <a:xfrm>
              <a:off x="3342468" y="3091635"/>
              <a:ext cx="20038" cy="91694"/>
            </a:xfrm>
            <a:custGeom>
              <a:avLst/>
              <a:gdLst/>
              <a:ahLst/>
              <a:cxnLst/>
              <a:rect l="l" t="t" r="r" b="b"/>
              <a:pathLst>
                <a:path w="460" h="2105" extrusionOk="0">
                  <a:moveTo>
                    <a:pt x="230" y="2104"/>
                  </a:moveTo>
                  <a:cubicBezTo>
                    <a:pt x="109" y="2104"/>
                    <a:pt x="0" y="1995"/>
                    <a:pt x="0" y="1874"/>
                  </a:cubicBezTo>
                  <a:lnTo>
                    <a:pt x="0" y="255"/>
                  </a:lnTo>
                  <a:cubicBezTo>
                    <a:pt x="37" y="1"/>
                    <a:pt x="411" y="1"/>
                    <a:pt x="447" y="255"/>
                  </a:cubicBezTo>
                  <a:lnTo>
                    <a:pt x="447" y="1874"/>
                  </a:lnTo>
                  <a:cubicBezTo>
                    <a:pt x="460" y="1995"/>
                    <a:pt x="351" y="2092"/>
                    <a:pt x="230" y="2104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1" name="Google Shape;2946;p65">
              <a:extLst>
                <a:ext uri="{FF2B5EF4-FFF2-40B4-BE49-F238E27FC236}">
                  <a16:creationId xmlns:a16="http://schemas.microsoft.com/office/drawing/2014/main" id="{FC70AA8A-3849-4271-B820-7EFF18983CF6}"/>
                </a:ext>
              </a:extLst>
            </p:cNvPr>
            <p:cNvSpPr/>
            <p:nvPr/>
          </p:nvSpPr>
          <p:spPr>
            <a:xfrm>
              <a:off x="3302437" y="3126396"/>
              <a:ext cx="96921" cy="23217"/>
            </a:xfrm>
            <a:custGeom>
              <a:avLst/>
              <a:gdLst/>
              <a:ahLst/>
              <a:cxnLst/>
              <a:rect l="l" t="t" r="r" b="b"/>
              <a:pathLst>
                <a:path w="2225" h="533" extrusionOk="0">
                  <a:moveTo>
                    <a:pt x="1959" y="496"/>
                  </a:moveTo>
                  <a:lnTo>
                    <a:pt x="339" y="496"/>
                  </a:lnTo>
                  <a:cubicBezTo>
                    <a:pt x="1" y="533"/>
                    <a:pt x="1" y="1"/>
                    <a:pt x="339" y="37"/>
                  </a:cubicBezTo>
                  <a:lnTo>
                    <a:pt x="1959" y="37"/>
                  </a:lnTo>
                  <a:cubicBezTo>
                    <a:pt x="2225" y="73"/>
                    <a:pt x="2225" y="460"/>
                    <a:pt x="1959" y="496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2" name="Google Shape;2947;p65">
              <a:extLst>
                <a:ext uri="{FF2B5EF4-FFF2-40B4-BE49-F238E27FC236}">
                  <a16:creationId xmlns:a16="http://schemas.microsoft.com/office/drawing/2014/main" id="{B6C0513E-348B-49B0-AC21-046B1FCA438C}"/>
                </a:ext>
              </a:extLst>
            </p:cNvPr>
            <p:cNvSpPr/>
            <p:nvPr/>
          </p:nvSpPr>
          <p:spPr>
            <a:xfrm>
              <a:off x="4490754" y="1955986"/>
              <a:ext cx="27966" cy="27966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641" y="279"/>
                  </a:moveTo>
                  <a:cubicBezTo>
                    <a:pt x="641" y="520"/>
                    <a:pt x="351" y="641"/>
                    <a:pt x="182" y="472"/>
                  </a:cubicBezTo>
                  <a:cubicBezTo>
                    <a:pt x="1" y="291"/>
                    <a:pt x="121" y="1"/>
                    <a:pt x="375" y="1"/>
                  </a:cubicBezTo>
                  <a:cubicBezTo>
                    <a:pt x="520" y="1"/>
                    <a:pt x="641" y="121"/>
                    <a:pt x="641" y="279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3" name="Google Shape;2948;p65">
              <a:extLst>
                <a:ext uri="{FF2B5EF4-FFF2-40B4-BE49-F238E27FC236}">
                  <a16:creationId xmlns:a16="http://schemas.microsoft.com/office/drawing/2014/main" id="{01E36CB2-5343-4F0D-A530-04904DB78D33}"/>
                </a:ext>
              </a:extLst>
            </p:cNvPr>
            <p:cNvSpPr/>
            <p:nvPr/>
          </p:nvSpPr>
          <p:spPr>
            <a:xfrm>
              <a:off x="4627663" y="1844386"/>
              <a:ext cx="44257" cy="43734"/>
            </a:xfrm>
            <a:custGeom>
              <a:avLst/>
              <a:gdLst/>
              <a:ahLst/>
              <a:cxnLst/>
              <a:rect l="l" t="t" r="r" b="b"/>
              <a:pathLst>
                <a:path w="1016" h="1004" extrusionOk="0">
                  <a:moveTo>
                    <a:pt x="1015" y="423"/>
                  </a:moveTo>
                  <a:cubicBezTo>
                    <a:pt x="1015" y="810"/>
                    <a:pt x="544" y="1003"/>
                    <a:pt x="278" y="738"/>
                  </a:cubicBezTo>
                  <a:cubicBezTo>
                    <a:pt x="0" y="460"/>
                    <a:pt x="194" y="0"/>
                    <a:pt x="580" y="0"/>
                  </a:cubicBezTo>
                  <a:cubicBezTo>
                    <a:pt x="822" y="0"/>
                    <a:pt x="1015" y="194"/>
                    <a:pt x="1015" y="423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4" name="Google Shape;2949;p65">
              <a:extLst>
                <a:ext uri="{FF2B5EF4-FFF2-40B4-BE49-F238E27FC236}">
                  <a16:creationId xmlns:a16="http://schemas.microsoft.com/office/drawing/2014/main" id="{D21EE988-0A7A-4AC4-ABBB-26F31D971C1B}"/>
                </a:ext>
              </a:extLst>
            </p:cNvPr>
            <p:cNvSpPr/>
            <p:nvPr/>
          </p:nvSpPr>
          <p:spPr>
            <a:xfrm>
              <a:off x="4386515" y="1843863"/>
              <a:ext cx="44257" cy="44257"/>
            </a:xfrm>
            <a:custGeom>
              <a:avLst/>
              <a:gdLst/>
              <a:ahLst/>
              <a:cxnLst/>
              <a:rect l="l" t="t" r="r" b="b"/>
              <a:pathLst>
                <a:path w="1016" h="1016" extrusionOk="0">
                  <a:moveTo>
                    <a:pt x="1016" y="435"/>
                  </a:moveTo>
                  <a:cubicBezTo>
                    <a:pt x="1016" y="822"/>
                    <a:pt x="544" y="1015"/>
                    <a:pt x="278" y="750"/>
                  </a:cubicBezTo>
                  <a:cubicBezTo>
                    <a:pt x="0" y="472"/>
                    <a:pt x="194" y="12"/>
                    <a:pt x="581" y="12"/>
                  </a:cubicBezTo>
                  <a:cubicBezTo>
                    <a:pt x="822" y="0"/>
                    <a:pt x="1016" y="194"/>
                    <a:pt x="1016" y="435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5" name="Google Shape;2950;p65">
              <a:extLst>
                <a:ext uri="{FF2B5EF4-FFF2-40B4-BE49-F238E27FC236}">
                  <a16:creationId xmlns:a16="http://schemas.microsoft.com/office/drawing/2014/main" id="{2F17C708-3AC9-4E9B-81C3-A5F816A597D8}"/>
                </a:ext>
              </a:extLst>
            </p:cNvPr>
            <p:cNvSpPr/>
            <p:nvPr/>
          </p:nvSpPr>
          <p:spPr>
            <a:xfrm>
              <a:off x="5740666" y="3189601"/>
              <a:ext cx="28488" cy="28967"/>
            </a:xfrm>
            <a:custGeom>
              <a:avLst/>
              <a:gdLst/>
              <a:ahLst/>
              <a:cxnLst/>
              <a:rect l="l" t="t" r="r" b="b"/>
              <a:pathLst>
                <a:path w="654" h="665" extrusionOk="0">
                  <a:moveTo>
                    <a:pt x="424" y="617"/>
                  </a:moveTo>
                  <a:cubicBezTo>
                    <a:pt x="182" y="665"/>
                    <a:pt x="1" y="411"/>
                    <a:pt x="122" y="206"/>
                  </a:cubicBezTo>
                  <a:cubicBezTo>
                    <a:pt x="255" y="0"/>
                    <a:pt x="569" y="49"/>
                    <a:pt x="629" y="290"/>
                  </a:cubicBezTo>
                  <a:cubicBezTo>
                    <a:pt x="653" y="435"/>
                    <a:pt x="569" y="580"/>
                    <a:pt x="424" y="617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6" name="Google Shape;2951;p65">
              <a:extLst>
                <a:ext uri="{FF2B5EF4-FFF2-40B4-BE49-F238E27FC236}">
                  <a16:creationId xmlns:a16="http://schemas.microsoft.com/office/drawing/2014/main" id="{AB06A3A2-B352-483D-A2C4-35BEAFDEA682}"/>
                </a:ext>
              </a:extLst>
            </p:cNvPr>
            <p:cNvSpPr/>
            <p:nvPr/>
          </p:nvSpPr>
          <p:spPr>
            <a:xfrm>
              <a:off x="5866510" y="3299110"/>
              <a:ext cx="45302" cy="46348"/>
            </a:xfrm>
            <a:custGeom>
              <a:avLst/>
              <a:gdLst/>
              <a:ahLst/>
              <a:cxnLst/>
              <a:rect l="l" t="t" r="r" b="b"/>
              <a:pathLst>
                <a:path w="1040" h="1064" extrusionOk="0">
                  <a:moveTo>
                    <a:pt x="665" y="979"/>
                  </a:moveTo>
                  <a:cubicBezTo>
                    <a:pt x="291" y="1064"/>
                    <a:pt x="0" y="653"/>
                    <a:pt x="206" y="327"/>
                  </a:cubicBezTo>
                  <a:cubicBezTo>
                    <a:pt x="411" y="0"/>
                    <a:pt x="907" y="85"/>
                    <a:pt x="992" y="460"/>
                  </a:cubicBezTo>
                  <a:cubicBezTo>
                    <a:pt x="1040" y="701"/>
                    <a:pt x="895" y="931"/>
                    <a:pt x="665" y="979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7" name="Google Shape;2952;p65">
              <a:extLst>
                <a:ext uri="{FF2B5EF4-FFF2-40B4-BE49-F238E27FC236}">
                  <a16:creationId xmlns:a16="http://schemas.microsoft.com/office/drawing/2014/main" id="{1E109BE6-04E1-4C9B-AA2E-A9171B10939F}"/>
                </a:ext>
              </a:extLst>
            </p:cNvPr>
            <p:cNvSpPr/>
            <p:nvPr/>
          </p:nvSpPr>
          <p:spPr>
            <a:xfrm>
              <a:off x="5812278" y="3064279"/>
              <a:ext cx="45346" cy="46391"/>
            </a:xfrm>
            <a:custGeom>
              <a:avLst/>
              <a:gdLst/>
              <a:ahLst/>
              <a:cxnLst/>
              <a:rect l="l" t="t" r="r" b="b"/>
              <a:pathLst>
                <a:path w="1041" h="1065" extrusionOk="0">
                  <a:moveTo>
                    <a:pt x="665" y="980"/>
                  </a:moveTo>
                  <a:cubicBezTo>
                    <a:pt x="291" y="1064"/>
                    <a:pt x="1" y="653"/>
                    <a:pt x="206" y="327"/>
                  </a:cubicBezTo>
                  <a:cubicBezTo>
                    <a:pt x="412" y="0"/>
                    <a:pt x="907" y="85"/>
                    <a:pt x="992" y="460"/>
                  </a:cubicBezTo>
                  <a:cubicBezTo>
                    <a:pt x="1040" y="689"/>
                    <a:pt x="895" y="931"/>
                    <a:pt x="665" y="980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8" name="Google Shape;2953;p65">
              <a:extLst>
                <a:ext uri="{FF2B5EF4-FFF2-40B4-BE49-F238E27FC236}">
                  <a16:creationId xmlns:a16="http://schemas.microsoft.com/office/drawing/2014/main" id="{B1110A6E-3AF2-4466-89E9-152DEB863AD2}"/>
                </a:ext>
              </a:extLst>
            </p:cNvPr>
            <p:cNvSpPr/>
            <p:nvPr/>
          </p:nvSpPr>
          <p:spPr>
            <a:xfrm>
              <a:off x="5568516" y="2354559"/>
              <a:ext cx="28488" cy="29534"/>
            </a:xfrm>
            <a:custGeom>
              <a:avLst/>
              <a:gdLst/>
              <a:ahLst/>
              <a:cxnLst/>
              <a:rect l="l" t="t" r="r" b="b"/>
              <a:pathLst>
                <a:path w="654" h="678" extrusionOk="0">
                  <a:moveTo>
                    <a:pt x="423" y="617"/>
                  </a:moveTo>
                  <a:cubicBezTo>
                    <a:pt x="182" y="677"/>
                    <a:pt x="0" y="411"/>
                    <a:pt x="121" y="206"/>
                  </a:cubicBezTo>
                  <a:cubicBezTo>
                    <a:pt x="254" y="0"/>
                    <a:pt x="568" y="61"/>
                    <a:pt x="629" y="290"/>
                  </a:cubicBezTo>
                  <a:cubicBezTo>
                    <a:pt x="653" y="436"/>
                    <a:pt x="568" y="581"/>
                    <a:pt x="423" y="617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9" name="Google Shape;2954;p65">
              <a:extLst>
                <a:ext uri="{FF2B5EF4-FFF2-40B4-BE49-F238E27FC236}">
                  <a16:creationId xmlns:a16="http://schemas.microsoft.com/office/drawing/2014/main" id="{E1E9AFDE-EDDC-4F91-9438-DC6B2248FF8C}"/>
                </a:ext>
              </a:extLst>
            </p:cNvPr>
            <p:cNvSpPr/>
            <p:nvPr/>
          </p:nvSpPr>
          <p:spPr>
            <a:xfrm>
              <a:off x="5694361" y="2464068"/>
              <a:ext cx="45302" cy="46391"/>
            </a:xfrm>
            <a:custGeom>
              <a:avLst/>
              <a:gdLst/>
              <a:ahLst/>
              <a:cxnLst/>
              <a:rect l="l" t="t" r="r" b="b"/>
              <a:pathLst>
                <a:path w="1040" h="1065" extrusionOk="0">
                  <a:moveTo>
                    <a:pt x="665" y="979"/>
                  </a:moveTo>
                  <a:cubicBezTo>
                    <a:pt x="290" y="1064"/>
                    <a:pt x="0" y="653"/>
                    <a:pt x="206" y="327"/>
                  </a:cubicBezTo>
                  <a:cubicBezTo>
                    <a:pt x="411" y="0"/>
                    <a:pt x="907" y="85"/>
                    <a:pt x="991" y="460"/>
                  </a:cubicBezTo>
                  <a:cubicBezTo>
                    <a:pt x="1040" y="689"/>
                    <a:pt x="895" y="919"/>
                    <a:pt x="665" y="979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0" name="Google Shape;2955;p65">
              <a:extLst>
                <a:ext uri="{FF2B5EF4-FFF2-40B4-BE49-F238E27FC236}">
                  <a16:creationId xmlns:a16="http://schemas.microsoft.com/office/drawing/2014/main" id="{552C63A7-B508-4856-82B3-1707608E0513}"/>
                </a:ext>
              </a:extLst>
            </p:cNvPr>
            <p:cNvSpPr/>
            <p:nvPr/>
          </p:nvSpPr>
          <p:spPr>
            <a:xfrm>
              <a:off x="5640129" y="2229237"/>
              <a:ext cx="45302" cy="46391"/>
            </a:xfrm>
            <a:custGeom>
              <a:avLst/>
              <a:gdLst/>
              <a:ahLst/>
              <a:cxnLst/>
              <a:rect l="l" t="t" r="r" b="b"/>
              <a:pathLst>
                <a:path w="1040" h="1065" extrusionOk="0">
                  <a:moveTo>
                    <a:pt x="665" y="980"/>
                  </a:moveTo>
                  <a:cubicBezTo>
                    <a:pt x="290" y="1064"/>
                    <a:pt x="0" y="653"/>
                    <a:pt x="206" y="327"/>
                  </a:cubicBezTo>
                  <a:cubicBezTo>
                    <a:pt x="411" y="1"/>
                    <a:pt x="907" y="85"/>
                    <a:pt x="991" y="460"/>
                  </a:cubicBezTo>
                  <a:cubicBezTo>
                    <a:pt x="1040" y="690"/>
                    <a:pt x="895" y="919"/>
                    <a:pt x="665" y="980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1" name="Google Shape;2956;p65">
              <a:extLst>
                <a:ext uri="{FF2B5EF4-FFF2-40B4-BE49-F238E27FC236}">
                  <a16:creationId xmlns:a16="http://schemas.microsoft.com/office/drawing/2014/main" id="{BD3919DD-FF7F-49F5-8E4E-A03B6230DE83}"/>
                </a:ext>
              </a:extLst>
            </p:cNvPr>
            <p:cNvSpPr/>
            <p:nvPr/>
          </p:nvSpPr>
          <p:spPr>
            <a:xfrm>
              <a:off x="3543062" y="2396159"/>
              <a:ext cx="20038" cy="92173"/>
            </a:xfrm>
            <a:custGeom>
              <a:avLst/>
              <a:gdLst/>
              <a:ahLst/>
              <a:cxnLst/>
              <a:rect l="l" t="t" r="r" b="b"/>
              <a:pathLst>
                <a:path w="460" h="2116" extrusionOk="0">
                  <a:moveTo>
                    <a:pt x="230" y="2115"/>
                  </a:moveTo>
                  <a:cubicBezTo>
                    <a:pt x="109" y="2115"/>
                    <a:pt x="0" y="2007"/>
                    <a:pt x="0" y="1886"/>
                  </a:cubicBezTo>
                  <a:lnTo>
                    <a:pt x="0" y="278"/>
                  </a:lnTo>
                  <a:cubicBezTo>
                    <a:pt x="37" y="0"/>
                    <a:pt x="423" y="0"/>
                    <a:pt x="460" y="278"/>
                  </a:cubicBezTo>
                  <a:lnTo>
                    <a:pt x="460" y="1886"/>
                  </a:lnTo>
                  <a:cubicBezTo>
                    <a:pt x="460" y="2007"/>
                    <a:pt x="351" y="2115"/>
                    <a:pt x="230" y="2115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2" name="Google Shape;2957;p65">
              <a:extLst>
                <a:ext uri="{FF2B5EF4-FFF2-40B4-BE49-F238E27FC236}">
                  <a16:creationId xmlns:a16="http://schemas.microsoft.com/office/drawing/2014/main" id="{11D7DD66-7FDD-4F19-8467-19D10B739B14}"/>
                </a:ext>
              </a:extLst>
            </p:cNvPr>
            <p:cNvSpPr/>
            <p:nvPr/>
          </p:nvSpPr>
          <p:spPr>
            <a:xfrm>
              <a:off x="3506733" y="2433533"/>
              <a:ext cx="92696" cy="19515"/>
            </a:xfrm>
            <a:custGeom>
              <a:avLst/>
              <a:gdLst/>
              <a:ahLst/>
              <a:cxnLst/>
              <a:rect l="l" t="t" r="r" b="b"/>
              <a:pathLst>
                <a:path w="2128" h="448" extrusionOk="0">
                  <a:moveTo>
                    <a:pt x="1874" y="448"/>
                  </a:moveTo>
                  <a:lnTo>
                    <a:pt x="254" y="448"/>
                  </a:lnTo>
                  <a:cubicBezTo>
                    <a:pt x="0" y="411"/>
                    <a:pt x="0" y="37"/>
                    <a:pt x="254" y="0"/>
                  </a:cubicBezTo>
                  <a:lnTo>
                    <a:pt x="1874" y="0"/>
                  </a:lnTo>
                  <a:cubicBezTo>
                    <a:pt x="2128" y="37"/>
                    <a:pt x="2128" y="411"/>
                    <a:pt x="1874" y="448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3" name="Google Shape;2958;p65">
              <a:extLst>
                <a:ext uri="{FF2B5EF4-FFF2-40B4-BE49-F238E27FC236}">
                  <a16:creationId xmlns:a16="http://schemas.microsoft.com/office/drawing/2014/main" id="{3532B0F7-7DCD-448E-A424-B59E0B6EB498}"/>
                </a:ext>
              </a:extLst>
            </p:cNvPr>
            <p:cNvSpPr/>
            <p:nvPr/>
          </p:nvSpPr>
          <p:spPr>
            <a:xfrm>
              <a:off x="3739954" y="2442985"/>
              <a:ext cx="27966" cy="27966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641" y="279"/>
                  </a:moveTo>
                  <a:cubicBezTo>
                    <a:pt x="641" y="521"/>
                    <a:pt x="351" y="642"/>
                    <a:pt x="170" y="472"/>
                  </a:cubicBezTo>
                  <a:cubicBezTo>
                    <a:pt x="1" y="303"/>
                    <a:pt x="122" y="1"/>
                    <a:pt x="363" y="1"/>
                  </a:cubicBezTo>
                  <a:cubicBezTo>
                    <a:pt x="521" y="1"/>
                    <a:pt x="641" y="122"/>
                    <a:pt x="641" y="279"/>
                  </a:cubicBez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4" name="Google Shape;2959;p65">
              <a:extLst>
                <a:ext uri="{FF2B5EF4-FFF2-40B4-BE49-F238E27FC236}">
                  <a16:creationId xmlns:a16="http://schemas.microsoft.com/office/drawing/2014/main" id="{B00CA2D8-DDE5-4065-99E2-C1123C91E3E4}"/>
                </a:ext>
              </a:extLst>
            </p:cNvPr>
            <p:cNvSpPr/>
            <p:nvPr/>
          </p:nvSpPr>
          <p:spPr>
            <a:xfrm>
              <a:off x="3876863" y="2331385"/>
              <a:ext cx="43734" cy="43734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1004" y="436"/>
                  </a:moveTo>
                  <a:cubicBezTo>
                    <a:pt x="1004" y="810"/>
                    <a:pt x="544" y="1004"/>
                    <a:pt x="266" y="738"/>
                  </a:cubicBezTo>
                  <a:cubicBezTo>
                    <a:pt x="0" y="460"/>
                    <a:pt x="194" y="1"/>
                    <a:pt x="581" y="1"/>
                  </a:cubicBezTo>
                  <a:cubicBezTo>
                    <a:pt x="810" y="1"/>
                    <a:pt x="1004" y="194"/>
                    <a:pt x="1004" y="436"/>
                  </a:cubicBez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5" name="Google Shape;2960;p65">
              <a:extLst>
                <a:ext uri="{FF2B5EF4-FFF2-40B4-BE49-F238E27FC236}">
                  <a16:creationId xmlns:a16="http://schemas.microsoft.com/office/drawing/2014/main" id="{93D3A026-F995-499D-B104-8DE785E85765}"/>
                </a:ext>
              </a:extLst>
            </p:cNvPr>
            <p:cNvSpPr/>
            <p:nvPr/>
          </p:nvSpPr>
          <p:spPr>
            <a:xfrm>
              <a:off x="3635715" y="2331385"/>
              <a:ext cx="44257" cy="43734"/>
            </a:xfrm>
            <a:custGeom>
              <a:avLst/>
              <a:gdLst/>
              <a:ahLst/>
              <a:cxnLst/>
              <a:rect l="l" t="t" r="r" b="b"/>
              <a:pathLst>
                <a:path w="1016" h="1004" extrusionOk="0">
                  <a:moveTo>
                    <a:pt x="1016" y="436"/>
                  </a:moveTo>
                  <a:cubicBezTo>
                    <a:pt x="1016" y="810"/>
                    <a:pt x="545" y="1004"/>
                    <a:pt x="279" y="738"/>
                  </a:cubicBezTo>
                  <a:cubicBezTo>
                    <a:pt x="1" y="460"/>
                    <a:pt x="194" y="1"/>
                    <a:pt x="581" y="1"/>
                  </a:cubicBezTo>
                  <a:cubicBezTo>
                    <a:pt x="823" y="1"/>
                    <a:pt x="1016" y="194"/>
                    <a:pt x="1016" y="436"/>
                  </a:cubicBez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6" name="Google Shape;2961;p65">
              <a:extLst>
                <a:ext uri="{FF2B5EF4-FFF2-40B4-BE49-F238E27FC236}">
                  <a16:creationId xmlns:a16="http://schemas.microsoft.com/office/drawing/2014/main" id="{463A154E-9A7F-401C-9555-0E7CF89EC481}"/>
                </a:ext>
              </a:extLst>
            </p:cNvPr>
            <p:cNvSpPr/>
            <p:nvPr/>
          </p:nvSpPr>
          <p:spPr>
            <a:xfrm>
              <a:off x="3255043" y="2907900"/>
              <a:ext cx="44301" cy="44257"/>
            </a:xfrm>
            <a:custGeom>
              <a:avLst/>
              <a:gdLst/>
              <a:ahLst/>
              <a:cxnLst/>
              <a:rect l="l" t="t" r="r" b="b"/>
              <a:pathLst>
                <a:path w="1017" h="1016" extrusionOk="0">
                  <a:moveTo>
                    <a:pt x="1016" y="436"/>
                  </a:moveTo>
                  <a:cubicBezTo>
                    <a:pt x="1016" y="823"/>
                    <a:pt x="557" y="1016"/>
                    <a:pt x="279" y="750"/>
                  </a:cubicBezTo>
                  <a:cubicBezTo>
                    <a:pt x="1" y="472"/>
                    <a:pt x="194" y="1"/>
                    <a:pt x="581" y="1"/>
                  </a:cubicBezTo>
                  <a:cubicBezTo>
                    <a:pt x="823" y="1"/>
                    <a:pt x="1016" y="194"/>
                    <a:pt x="1016" y="436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7" name="Google Shape;2962;p65">
              <a:extLst>
                <a:ext uri="{FF2B5EF4-FFF2-40B4-BE49-F238E27FC236}">
                  <a16:creationId xmlns:a16="http://schemas.microsoft.com/office/drawing/2014/main" id="{3E7E8B51-11D9-44A4-A9FD-77E2359130D6}"/>
                </a:ext>
              </a:extLst>
            </p:cNvPr>
            <p:cNvSpPr/>
            <p:nvPr/>
          </p:nvSpPr>
          <p:spPr>
            <a:xfrm>
              <a:off x="3268765" y="3466511"/>
              <a:ext cx="31102" cy="26920"/>
            </a:xfrm>
            <a:custGeom>
              <a:avLst/>
              <a:gdLst/>
              <a:ahLst/>
              <a:cxnLst/>
              <a:rect l="l" t="t" r="r" b="b"/>
              <a:pathLst>
                <a:path w="714" h="618" extrusionOk="0">
                  <a:moveTo>
                    <a:pt x="580" y="146"/>
                  </a:moveTo>
                  <a:cubicBezTo>
                    <a:pt x="713" y="339"/>
                    <a:pt x="556" y="617"/>
                    <a:pt x="314" y="581"/>
                  </a:cubicBezTo>
                  <a:cubicBezTo>
                    <a:pt x="85" y="533"/>
                    <a:pt x="0" y="230"/>
                    <a:pt x="193" y="85"/>
                  </a:cubicBezTo>
                  <a:cubicBezTo>
                    <a:pt x="314" y="1"/>
                    <a:pt x="484" y="25"/>
                    <a:pt x="580" y="146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8" name="Google Shape;2963;p65">
              <a:extLst>
                <a:ext uri="{FF2B5EF4-FFF2-40B4-BE49-F238E27FC236}">
                  <a16:creationId xmlns:a16="http://schemas.microsoft.com/office/drawing/2014/main" id="{07F47EED-8D9A-431D-8329-EB65856EAA5E}"/>
                </a:ext>
              </a:extLst>
            </p:cNvPr>
            <p:cNvSpPr/>
            <p:nvPr/>
          </p:nvSpPr>
          <p:spPr>
            <a:xfrm>
              <a:off x="3315592" y="3287524"/>
              <a:ext cx="49528" cy="42689"/>
            </a:xfrm>
            <a:custGeom>
              <a:avLst/>
              <a:gdLst/>
              <a:ahLst/>
              <a:cxnLst/>
              <a:rect l="l" t="t" r="r" b="b"/>
              <a:pathLst>
                <a:path w="1137" h="980" extrusionOk="0">
                  <a:moveTo>
                    <a:pt x="919" y="242"/>
                  </a:moveTo>
                  <a:cubicBezTo>
                    <a:pt x="1137" y="544"/>
                    <a:pt x="883" y="979"/>
                    <a:pt x="496" y="919"/>
                  </a:cubicBezTo>
                  <a:cubicBezTo>
                    <a:pt x="122" y="858"/>
                    <a:pt x="1" y="375"/>
                    <a:pt x="315" y="145"/>
                  </a:cubicBezTo>
                  <a:cubicBezTo>
                    <a:pt x="508" y="0"/>
                    <a:pt x="774" y="49"/>
                    <a:pt x="919" y="242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9" name="Google Shape;2964;p65">
              <a:extLst>
                <a:ext uri="{FF2B5EF4-FFF2-40B4-BE49-F238E27FC236}">
                  <a16:creationId xmlns:a16="http://schemas.microsoft.com/office/drawing/2014/main" id="{2125C23B-E6FD-41F6-B0AD-84F81AD819E6}"/>
                </a:ext>
              </a:extLst>
            </p:cNvPr>
            <p:cNvSpPr/>
            <p:nvPr/>
          </p:nvSpPr>
          <p:spPr>
            <a:xfrm>
              <a:off x="3683631" y="2887906"/>
              <a:ext cx="22695" cy="94830"/>
            </a:xfrm>
            <a:custGeom>
              <a:avLst/>
              <a:gdLst/>
              <a:ahLst/>
              <a:cxnLst/>
              <a:rect l="l" t="t" r="r" b="b"/>
              <a:pathLst>
                <a:path w="521" h="2177" extrusionOk="0">
                  <a:moveTo>
                    <a:pt x="266" y="2176"/>
                  </a:moveTo>
                  <a:cubicBezTo>
                    <a:pt x="133" y="2176"/>
                    <a:pt x="37" y="2067"/>
                    <a:pt x="37" y="1946"/>
                  </a:cubicBezTo>
                  <a:lnTo>
                    <a:pt x="37" y="339"/>
                  </a:lnTo>
                  <a:cubicBezTo>
                    <a:pt x="1" y="0"/>
                    <a:pt x="520" y="0"/>
                    <a:pt x="484" y="339"/>
                  </a:cubicBezTo>
                  <a:lnTo>
                    <a:pt x="484" y="1946"/>
                  </a:lnTo>
                  <a:cubicBezTo>
                    <a:pt x="484" y="2067"/>
                    <a:pt x="387" y="2176"/>
                    <a:pt x="266" y="2176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0" name="Google Shape;2965;p65">
              <a:extLst>
                <a:ext uri="{FF2B5EF4-FFF2-40B4-BE49-F238E27FC236}">
                  <a16:creationId xmlns:a16="http://schemas.microsoft.com/office/drawing/2014/main" id="{DF2C0B75-782C-445C-ADF9-E1CDB3497458}"/>
                </a:ext>
              </a:extLst>
            </p:cNvPr>
            <p:cNvSpPr/>
            <p:nvPr/>
          </p:nvSpPr>
          <p:spPr>
            <a:xfrm>
              <a:off x="3648347" y="2925803"/>
              <a:ext cx="93262" cy="23740"/>
            </a:xfrm>
            <a:custGeom>
              <a:avLst/>
              <a:gdLst/>
              <a:ahLst/>
              <a:cxnLst/>
              <a:rect l="l" t="t" r="r" b="b"/>
              <a:pathLst>
                <a:path w="2141" h="545" extrusionOk="0">
                  <a:moveTo>
                    <a:pt x="1874" y="496"/>
                  </a:moveTo>
                  <a:lnTo>
                    <a:pt x="267" y="496"/>
                  </a:lnTo>
                  <a:cubicBezTo>
                    <a:pt x="1" y="545"/>
                    <a:pt x="1" y="1"/>
                    <a:pt x="267" y="49"/>
                  </a:cubicBezTo>
                  <a:lnTo>
                    <a:pt x="1874" y="49"/>
                  </a:lnTo>
                  <a:cubicBezTo>
                    <a:pt x="2140" y="1"/>
                    <a:pt x="2140" y="545"/>
                    <a:pt x="1874" y="496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682" name="Diagrama de flujo: conector 681">
            <a:extLst>
              <a:ext uri="{FF2B5EF4-FFF2-40B4-BE49-F238E27FC236}">
                <a16:creationId xmlns:a16="http://schemas.microsoft.com/office/drawing/2014/main" id="{4DACDDD3-289F-4842-B26D-DF0E3EC0E71F}"/>
              </a:ext>
            </a:extLst>
          </p:cNvPr>
          <p:cNvSpPr/>
          <p:nvPr/>
        </p:nvSpPr>
        <p:spPr>
          <a:xfrm>
            <a:off x="2795922" y="3406831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  <a:cs typeface="Arial"/>
                <a:sym typeface="Work Sans Light"/>
              </a:rPr>
              <a:t>6</a:t>
            </a:r>
            <a:endParaRPr lang="es-CO" sz="1600" dirty="0">
              <a:solidFill>
                <a:schemeClr val="tx1">
                  <a:lumMod val="75000"/>
                </a:schemeClr>
              </a:solidFill>
              <a:latin typeface="Impact" panose="020B0806030902050204" pitchFamily="34" charset="0"/>
              <a:cs typeface="Arial"/>
              <a:sym typeface="Work Sans Light"/>
            </a:endParaRPr>
          </a:p>
        </p:txBody>
      </p:sp>
      <p:sp>
        <p:nvSpPr>
          <p:cNvPr id="684" name="CuadroTexto 683">
            <a:extLst>
              <a:ext uri="{FF2B5EF4-FFF2-40B4-BE49-F238E27FC236}">
                <a16:creationId xmlns:a16="http://schemas.microsoft.com/office/drawing/2014/main" id="{2A17293D-75E6-46FA-8798-552187A5D8B0}"/>
              </a:ext>
            </a:extLst>
          </p:cNvPr>
          <p:cNvSpPr txBox="1"/>
          <p:nvPr/>
        </p:nvSpPr>
        <p:spPr>
          <a:xfrm>
            <a:off x="3238081" y="3436892"/>
            <a:ext cx="5541601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300" dirty="0">
                <a:solidFill>
                  <a:srgbClr val="263238"/>
                </a:solidFill>
                <a:latin typeface="+mn-lt"/>
                <a:sym typeface="Impact"/>
              </a:rPr>
              <a:t>Habilitamos los certificados de entrega de 4-72, para los correos electrónicos enviados desde el correo electrónico </a:t>
            </a:r>
            <a:r>
              <a:rPr lang="es-MX" sz="1300" dirty="0">
                <a:solidFill>
                  <a:srgbClr val="263238"/>
                </a:solidFill>
                <a:latin typeface="+mn-lt"/>
                <a:sym typeface="Impact"/>
                <a:hlinkClick r:id="rId3"/>
              </a:rPr>
              <a:t>denuncias@ani.gov.co</a:t>
            </a:r>
            <a:r>
              <a:rPr lang="es-MX" sz="1300" dirty="0">
                <a:solidFill>
                  <a:srgbClr val="263238"/>
                </a:solidFill>
                <a:latin typeface="+mn-lt"/>
                <a:sym typeface="Impact"/>
              </a:rPr>
              <a:t> </a:t>
            </a:r>
            <a:endParaRPr lang="en-US" sz="1300" dirty="0">
              <a:solidFill>
                <a:srgbClr val="263238"/>
              </a:solidFill>
              <a:latin typeface="+mn-lt"/>
              <a:sym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1783994497"/>
      </p:ext>
    </p:extLst>
  </p:cSld>
  <p:clrMapOvr>
    <a:masterClrMapping/>
  </p:clrMapOvr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17EFDC8ADC18479F1E23265A55E695" ma:contentTypeVersion="10" ma:contentTypeDescription="Crear nuevo documento." ma:contentTypeScope="" ma:versionID="ed3d7294cb2a793548b951775f5a59d8">
  <xsd:schema xmlns:xsd="http://www.w3.org/2001/XMLSchema" xmlns:xs="http://www.w3.org/2001/XMLSchema" xmlns:p="http://schemas.microsoft.com/office/2006/metadata/properties" xmlns:ns3="61047874-b5bc-4ced-8cb7-83911ffe0d4e" xmlns:ns4="59ff0512-c29c-4d04-8e6d-31a8faaed61e" targetNamespace="http://schemas.microsoft.com/office/2006/metadata/properties" ma:root="true" ma:fieldsID="6d6e4462411c1f4e6922063e301a31db" ns3:_="" ns4:_="">
    <xsd:import namespace="61047874-b5bc-4ced-8cb7-83911ffe0d4e"/>
    <xsd:import namespace="59ff0512-c29c-4d04-8e6d-31a8faaed61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047874-b5bc-4ced-8cb7-83911ffe0d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ff0512-c29c-4d04-8e6d-31a8faaed61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591900-DFEF-4FA2-BBF8-BA9E81C758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047874-b5bc-4ced-8cb7-83911ffe0d4e"/>
    <ds:schemaRef ds:uri="59ff0512-c29c-4d04-8e6d-31a8faaed6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13F49E-EFB5-4F03-8B05-E34328EA45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B64043-B1C2-431F-8C5A-93320533218F}">
  <ds:schemaRefs>
    <ds:schemaRef ds:uri="http://schemas.microsoft.com/office/infopath/2007/PartnerControls"/>
    <ds:schemaRef ds:uri="http://schemas.microsoft.com/office/2006/metadata/properties"/>
    <ds:schemaRef ds:uri="http://www.w3.org/XML/1998/namespace"/>
    <ds:schemaRef ds:uri="59ff0512-c29c-4d04-8e6d-31a8faaed61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61047874-b5bc-4ced-8cb7-83911ffe0d4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2339</TotalTime>
  <Words>517</Words>
  <Application>Microsoft Office PowerPoint</Application>
  <PresentationFormat>Presentación en pantalla (16:9)</PresentationFormat>
  <Paragraphs>55</Paragraphs>
  <Slides>7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Calibri</vt:lpstr>
      <vt:lpstr>Impact</vt:lpstr>
      <vt:lpstr>Josefin Sans</vt:lpstr>
      <vt:lpstr>Work Sans</vt:lpstr>
      <vt:lpstr>Work Sans Light</vt:lpstr>
      <vt:lpstr>Work Sans SemiBold</vt:lpstr>
      <vt:lpstr>Presidencia de Colomba</vt:lpstr>
      <vt:lpstr>Presentación de PowerPoint</vt:lpstr>
      <vt:lpstr>Presentación de PowerPoint</vt:lpstr>
      <vt:lpstr>TEMAS SOBRE LOS CUALES RECAYERON LAS DENUNCIAS</vt:lpstr>
      <vt:lpstr>Presentación de PowerPoint</vt:lpstr>
      <vt:lpstr>OFERTAS LABORALES FALSAS: 799 denuncias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Valentina</dc:creator>
  <cp:lastModifiedBy>Valentina Martinez Gonzalez</cp:lastModifiedBy>
  <cp:revision>49</cp:revision>
  <dcterms:modified xsi:type="dcterms:W3CDTF">2021-07-02T23:00:28Z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0x0101002A17EFDC8ADC18479F1E23265A55E695</vt:lpwstr>
  </property>
</Properties>
</file>