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259" r:id="rId2"/>
    <p:sldId id="263" r:id="rId3"/>
    <p:sldId id="270" r:id="rId4"/>
    <p:sldId id="271" r:id="rId5"/>
    <p:sldId id="272" r:id="rId6"/>
    <p:sldId id="27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25"/>
    <a:srgbClr val="E38B15"/>
    <a:srgbClr val="FF6600"/>
    <a:srgbClr val="FFB63F"/>
    <a:srgbClr val="069169"/>
    <a:srgbClr val="FFCC00"/>
    <a:srgbClr val="D20C0C"/>
    <a:srgbClr val="A8184F"/>
    <a:srgbClr val="5CAE12"/>
    <a:srgbClr val="B18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6642"/>
  </p:normalViewPr>
  <p:slideViewPr>
    <p:cSldViewPr snapToGrid="0" snapToObjects="1">
      <p:cViewPr varScale="1">
        <p:scale>
          <a:sx n="95" d="100"/>
          <a:sy n="95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Work Sans"/>
                <a:ea typeface="+mn-ea"/>
                <a:cs typeface="+mn-cs"/>
              </a:defRPr>
            </a:pPr>
            <a:r>
              <a:rPr lang="en-US" b="1" dirty="0">
                <a:solidFill>
                  <a:srgbClr val="C00000"/>
                </a:solidFill>
                <a:latin typeface="Work Sans"/>
              </a:rPr>
              <a:t>DENUNCIAS RECIBIDAS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Work Sans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accent2">
              <a:lumMod val="90000"/>
            </a:schemeClr>
          </a:solidFill>
        </a:ln>
        <a:effectLst/>
        <a:sp3d>
          <a:contourClr>
            <a:schemeClr val="accent2">
              <a:lumMod val="90000"/>
            </a:schemeClr>
          </a:contourClr>
        </a:sp3d>
      </c:spPr>
    </c:sideWall>
    <c:backWall>
      <c:thickness val="0"/>
      <c:spPr>
        <a:noFill/>
        <a:ln>
          <a:solidFill>
            <a:schemeClr val="accent2">
              <a:lumMod val="90000"/>
            </a:schemeClr>
          </a:solidFill>
        </a:ln>
        <a:effectLst/>
        <a:sp3d>
          <a:contourClr>
            <a:schemeClr val="accent2">
              <a:lumMod val="9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8.1446507416756658E-2"/>
          <c:y val="0.10803082511760938"/>
          <c:w val="0.59934389223155149"/>
          <c:h val="0.5306497783760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Denuncias Recibidas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8184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89F-4F2D-BEFD-17427A02E602}"/>
              </c:ext>
            </c:extLst>
          </c:dPt>
          <c:dPt>
            <c:idx val="2"/>
            <c:invertIfNegative val="0"/>
            <c:bubble3D val="0"/>
            <c:spPr>
              <a:solidFill>
                <a:srgbClr val="06916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89F-4F2D-BEFD-17427A02E602}"/>
              </c:ext>
            </c:extLst>
          </c:dPt>
          <c:dPt>
            <c:idx val="3"/>
            <c:invertIfNegative val="0"/>
            <c:bubble3D val="0"/>
            <c:spPr>
              <a:solidFill>
                <a:srgbClr val="5CAE1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89F-4F2D-BEFD-17427A02E602}"/>
              </c:ext>
            </c:extLst>
          </c:dPt>
          <c:dPt>
            <c:idx val="4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9F-4F2D-BEFD-17427A02E602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837-45B7-BEFA-80B27D615F33}"/>
              </c:ext>
            </c:extLst>
          </c:dPt>
          <c:dLbls>
            <c:dLbl>
              <c:idx val="5"/>
              <c:layout>
                <c:manualLayout>
                  <c:x val="0"/>
                  <c:y val="1.146958777025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37-45B7-BEFA-80B27D615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Ambiental</c:v>
                </c:pt>
                <c:pt idx="1">
                  <c:v>Concesiones - Interventorías </c:v>
                </c:pt>
                <c:pt idx="2">
                  <c:v>Mantemiento de la vía </c:v>
                </c:pt>
                <c:pt idx="3">
                  <c:v>Peajes</c:v>
                </c:pt>
                <c:pt idx="4">
                  <c:v>Predial</c:v>
                </c:pt>
                <c:pt idx="5">
                  <c:v>Ofertas laborales falsas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  <c:pt idx="5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F-4F2D-BEFD-17427A02E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81091407"/>
        <c:axId val="1392209167"/>
        <c:axId val="0"/>
      </c:bar3DChart>
      <c:catAx>
        <c:axId val="138109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2209167"/>
        <c:crosses val="autoZero"/>
        <c:auto val="1"/>
        <c:lblAlgn val="ctr"/>
        <c:lblOffset val="100"/>
        <c:noMultiLvlLbl val="0"/>
      </c:catAx>
      <c:valAx>
        <c:axId val="1392209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1091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37663307334409"/>
          <c:y val="0.25122797511047573"/>
          <c:w val="0.27933025021413782"/>
          <c:h val="0.59433370851125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65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83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3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solidFill>
          <a:srgbClr val="DCEBF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497026" y="995328"/>
            <a:ext cx="1853423" cy="95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72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hasCustomPrompt="1"/>
          </p:nvPr>
        </p:nvSpPr>
        <p:spPr>
          <a:xfrm>
            <a:off x="3768725" y="1714364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761125" y="2526597"/>
            <a:ext cx="4752600" cy="13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None/>
              <a:defRPr sz="15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Work Sans Light"/>
              <a:buChar char="•"/>
              <a:def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8332725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VERTICAL_TITLE_AND_VERTICAL_TEXT_1">
    <p:bg>
      <p:bgPr>
        <a:solidFill>
          <a:srgbClr val="DCEBF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63877" y="893976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0054BC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8273320" y="1088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8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530298"/>
            <a:ext cx="5149596" cy="1349375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2">
                    <a:lumMod val="25000"/>
                  </a:schemeClr>
                </a:solidFill>
              </a:rPr>
              <a:t>INFORME DE DENUNCIAS </a:t>
            </a:r>
          </a:p>
          <a:p>
            <a:pPr algn="ctr"/>
            <a:r>
              <a:rPr lang="es-CO" b="1" dirty="0">
                <a:solidFill>
                  <a:schemeClr val="accent2">
                    <a:lumMod val="25000"/>
                  </a:schemeClr>
                </a:solidFill>
              </a:rPr>
              <a:t>TRIMESTRE  MAYO – JULIO </a:t>
            </a:r>
          </a:p>
          <a:p>
            <a:pPr algn="ctr"/>
            <a:r>
              <a:rPr lang="es-CO" b="1" dirty="0">
                <a:solidFill>
                  <a:schemeClr val="accent2">
                    <a:lumMod val="25000"/>
                  </a:schemeClr>
                </a:solidFill>
              </a:rPr>
              <a:t>DE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E8B5A6C-BADB-4913-8F3F-1F026C635264}"/>
              </a:ext>
            </a:extLst>
          </p:cNvPr>
          <p:cNvSpPr txBox="1"/>
          <p:nvPr/>
        </p:nvSpPr>
        <p:spPr>
          <a:xfrm>
            <a:off x="1547443" y="139404"/>
            <a:ext cx="477559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/>
          </a:lstStyle>
          <a:p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Número de denuncias recibidas y gestionadas 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54957DF-6BF9-42FE-988B-B8CA6ABA8453}"/>
              </a:ext>
            </a:extLst>
          </p:cNvPr>
          <p:cNvCxnSpPr>
            <a:cxnSpLocks/>
          </p:cNvCxnSpPr>
          <p:nvPr/>
        </p:nvCxnSpPr>
        <p:spPr>
          <a:xfrm flipV="1">
            <a:off x="6194762" y="308680"/>
            <a:ext cx="410881" cy="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CA4DB6F-7EF0-46EC-9851-FC7F4429F318}"/>
              </a:ext>
            </a:extLst>
          </p:cNvPr>
          <p:cNvSpPr txBox="1"/>
          <p:nvPr/>
        </p:nvSpPr>
        <p:spPr>
          <a:xfrm>
            <a:off x="6638142" y="139403"/>
            <a:ext cx="61059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/>
          </a:lstStyle>
          <a:p>
            <a:r>
              <a:rPr lang="es-CO" sz="1800" b="1" u="sng" dirty="0">
                <a:solidFill>
                  <a:srgbClr val="FF6600"/>
                </a:solidFill>
                <a:latin typeface="+mn-lt"/>
              </a:rPr>
              <a:t>217</a:t>
            </a:r>
          </a:p>
        </p:txBody>
      </p:sp>
      <p:grpSp>
        <p:nvGrpSpPr>
          <p:cNvPr id="225" name="Google Shape;1367;p41">
            <a:extLst>
              <a:ext uri="{FF2B5EF4-FFF2-40B4-BE49-F238E27FC236}">
                <a16:creationId xmlns:a16="http://schemas.microsoft.com/office/drawing/2014/main" id="{800F594D-72A5-4931-81A3-87AAE8225026}"/>
              </a:ext>
            </a:extLst>
          </p:cNvPr>
          <p:cNvGrpSpPr/>
          <p:nvPr/>
        </p:nvGrpSpPr>
        <p:grpSpPr>
          <a:xfrm>
            <a:off x="2338639" y="2793261"/>
            <a:ext cx="825300" cy="1400100"/>
            <a:chOff x="2349225" y="2351450"/>
            <a:chExt cx="825300" cy="1400100"/>
          </a:xfrm>
        </p:grpSpPr>
        <p:sp>
          <p:nvSpPr>
            <p:cNvPr id="226" name="Google Shape;1368;p41">
              <a:extLst>
                <a:ext uri="{FF2B5EF4-FFF2-40B4-BE49-F238E27FC236}">
                  <a16:creationId xmlns:a16="http://schemas.microsoft.com/office/drawing/2014/main" id="{FA969CA0-B728-40FB-B019-CB2B00D34920}"/>
                </a:ext>
              </a:extLst>
            </p:cNvPr>
            <p:cNvSpPr/>
            <p:nvPr/>
          </p:nvSpPr>
          <p:spPr>
            <a:xfrm>
              <a:off x="2349225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27" name="Google Shape;1369;p41">
              <a:extLst>
                <a:ext uri="{FF2B5EF4-FFF2-40B4-BE49-F238E27FC236}">
                  <a16:creationId xmlns:a16="http://schemas.microsoft.com/office/drawing/2014/main" id="{D59065CF-9815-4013-942F-8EE1EDA586A1}"/>
                </a:ext>
              </a:extLst>
            </p:cNvPr>
            <p:cNvCxnSpPr>
              <a:stCxn id="226" idx="0"/>
            </p:cNvCxnSpPr>
            <p:nvPr/>
          </p:nvCxnSpPr>
          <p:spPr>
            <a:xfrm rot="10800000">
              <a:off x="27618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228" name="Google Shape;1370;p41">
              <a:extLst>
                <a:ext uri="{FF2B5EF4-FFF2-40B4-BE49-F238E27FC236}">
                  <a16:creationId xmlns:a16="http://schemas.microsoft.com/office/drawing/2014/main" id="{B7E0DCE3-418F-4FEC-92DF-55D2F84DDEC6}"/>
                </a:ext>
              </a:extLst>
            </p:cNvPr>
            <p:cNvGrpSpPr/>
            <p:nvPr/>
          </p:nvGrpSpPr>
          <p:grpSpPr>
            <a:xfrm>
              <a:off x="24818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229" name="Google Shape;1371;p41">
                <a:extLst>
                  <a:ext uri="{FF2B5EF4-FFF2-40B4-BE49-F238E27FC236}">
                    <a16:creationId xmlns:a16="http://schemas.microsoft.com/office/drawing/2014/main" id="{33AB7A08-E360-485F-A4E9-E3B562FC6926}"/>
                  </a:ext>
                </a:extLst>
              </p:cNvPr>
              <p:cNvCxnSpPr>
                <a:stCxn id="226" idx="2"/>
              </p:cNvCxnSpPr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1372;p41">
                <a:extLst>
                  <a:ext uri="{FF2B5EF4-FFF2-40B4-BE49-F238E27FC236}">
                    <a16:creationId xmlns:a16="http://schemas.microsoft.com/office/drawing/2014/main" id="{0EA4210E-1BD1-4076-B410-2757224AD5BF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1" name="Google Shape;1373;p41">
            <a:extLst>
              <a:ext uri="{FF2B5EF4-FFF2-40B4-BE49-F238E27FC236}">
                <a16:creationId xmlns:a16="http://schemas.microsoft.com/office/drawing/2014/main" id="{B10E49F3-D3B3-4E57-AFB0-0DA9FA2C0F4D}"/>
              </a:ext>
            </a:extLst>
          </p:cNvPr>
          <p:cNvGrpSpPr/>
          <p:nvPr/>
        </p:nvGrpSpPr>
        <p:grpSpPr>
          <a:xfrm>
            <a:off x="4188727" y="2793261"/>
            <a:ext cx="825300" cy="1400100"/>
            <a:chOff x="4223663" y="2351450"/>
            <a:chExt cx="825300" cy="1400100"/>
          </a:xfrm>
        </p:grpSpPr>
        <p:sp>
          <p:nvSpPr>
            <p:cNvPr id="232" name="Google Shape;1374;p41">
              <a:extLst>
                <a:ext uri="{FF2B5EF4-FFF2-40B4-BE49-F238E27FC236}">
                  <a16:creationId xmlns:a16="http://schemas.microsoft.com/office/drawing/2014/main" id="{3BD8E543-264F-4D25-B629-DD585753790A}"/>
                </a:ext>
              </a:extLst>
            </p:cNvPr>
            <p:cNvSpPr/>
            <p:nvPr/>
          </p:nvSpPr>
          <p:spPr>
            <a:xfrm>
              <a:off x="4223663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33" name="Google Shape;1375;p41">
              <a:extLst>
                <a:ext uri="{FF2B5EF4-FFF2-40B4-BE49-F238E27FC236}">
                  <a16:creationId xmlns:a16="http://schemas.microsoft.com/office/drawing/2014/main" id="{A8946AE3-3243-49DC-96CE-04C0FC800E9B}"/>
                </a:ext>
              </a:extLst>
            </p:cNvPr>
            <p:cNvCxnSpPr/>
            <p:nvPr/>
          </p:nvCxnSpPr>
          <p:spPr>
            <a:xfrm rot="10800000">
              <a:off x="463632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234" name="Google Shape;1376;p41">
              <a:extLst>
                <a:ext uri="{FF2B5EF4-FFF2-40B4-BE49-F238E27FC236}">
                  <a16:creationId xmlns:a16="http://schemas.microsoft.com/office/drawing/2014/main" id="{12A07A85-3918-4F9A-ABA5-329C94976B16}"/>
                </a:ext>
              </a:extLst>
            </p:cNvPr>
            <p:cNvGrpSpPr/>
            <p:nvPr/>
          </p:nvGrpSpPr>
          <p:grpSpPr>
            <a:xfrm>
              <a:off x="435627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235" name="Google Shape;1377;p41">
                <a:extLst>
                  <a:ext uri="{FF2B5EF4-FFF2-40B4-BE49-F238E27FC236}">
                    <a16:creationId xmlns:a16="http://schemas.microsoft.com/office/drawing/2014/main" id="{73245490-09A7-4E5B-94E7-58CE95746ACD}"/>
                  </a:ext>
                </a:extLst>
              </p:cNvPr>
              <p:cNvCxnSpPr/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1378;p41">
                <a:extLst>
                  <a:ext uri="{FF2B5EF4-FFF2-40B4-BE49-F238E27FC236}">
                    <a16:creationId xmlns:a16="http://schemas.microsoft.com/office/drawing/2014/main" id="{76514209-C3DD-4596-AB40-650811C3E73E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7" name="Google Shape;1379;p41">
            <a:extLst>
              <a:ext uri="{FF2B5EF4-FFF2-40B4-BE49-F238E27FC236}">
                <a16:creationId xmlns:a16="http://schemas.microsoft.com/office/drawing/2014/main" id="{7A196E4B-F6DC-4BE0-9128-8C459D6F95B5}"/>
              </a:ext>
            </a:extLst>
          </p:cNvPr>
          <p:cNvGrpSpPr/>
          <p:nvPr/>
        </p:nvGrpSpPr>
        <p:grpSpPr>
          <a:xfrm>
            <a:off x="6038977" y="2793261"/>
            <a:ext cx="825300" cy="1400100"/>
            <a:chOff x="6098113" y="2351450"/>
            <a:chExt cx="825300" cy="1400100"/>
          </a:xfrm>
        </p:grpSpPr>
        <p:sp>
          <p:nvSpPr>
            <p:cNvPr id="238" name="Google Shape;1380;p41">
              <a:extLst>
                <a:ext uri="{FF2B5EF4-FFF2-40B4-BE49-F238E27FC236}">
                  <a16:creationId xmlns:a16="http://schemas.microsoft.com/office/drawing/2014/main" id="{B541A72C-8065-4C57-82D5-5602C51DF03B}"/>
                </a:ext>
              </a:extLst>
            </p:cNvPr>
            <p:cNvSpPr/>
            <p:nvPr/>
          </p:nvSpPr>
          <p:spPr>
            <a:xfrm>
              <a:off x="6098113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39" name="Google Shape;1381;p41">
              <a:extLst>
                <a:ext uri="{FF2B5EF4-FFF2-40B4-BE49-F238E27FC236}">
                  <a16:creationId xmlns:a16="http://schemas.microsoft.com/office/drawing/2014/main" id="{85142A7C-52C9-454E-B33C-5032E3F6ADEB}"/>
                </a:ext>
              </a:extLst>
            </p:cNvPr>
            <p:cNvCxnSpPr/>
            <p:nvPr/>
          </p:nvCxnSpPr>
          <p:spPr>
            <a:xfrm rot="10800000">
              <a:off x="65107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240" name="Google Shape;1382;p41">
              <a:extLst>
                <a:ext uri="{FF2B5EF4-FFF2-40B4-BE49-F238E27FC236}">
                  <a16:creationId xmlns:a16="http://schemas.microsoft.com/office/drawing/2014/main" id="{3FC20C51-9E2E-42A1-86FB-391549CD4E8C}"/>
                </a:ext>
              </a:extLst>
            </p:cNvPr>
            <p:cNvGrpSpPr/>
            <p:nvPr/>
          </p:nvGrpSpPr>
          <p:grpSpPr>
            <a:xfrm>
              <a:off x="62307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241" name="Google Shape;1383;p41">
                <a:extLst>
                  <a:ext uri="{FF2B5EF4-FFF2-40B4-BE49-F238E27FC236}">
                    <a16:creationId xmlns:a16="http://schemas.microsoft.com/office/drawing/2014/main" id="{01BFCBDD-59E1-4A0B-82C2-A44D2C1583C7}"/>
                  </a:ext>
                </a:extLst>
              </p:cNvPr>
              <p:cNvCxnSpPr/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1384;p41">
                <a:extLst>
                  <a:ext uri="{FF2B5EF4-FFF2-40B4-BE49-F238E27FC236}">
                    <a16:creationId xmlns:a16="http://schemas.microsoft.com/office/drawing/2014/main" id="{696BAC7D-27C7-457B-940E-B8854876DA43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284" name="Google Shape;1427;p41">
            <a:extLst>
              <a:ext uri="{FF2B5EF4-FFF2-40B4-BE49-F238E27FC236}">
                <a16:creationId xmlns:a16="http://schemas.microsoft.com/office/drawing/2014/main" id="{D2C86609-9ED7-405E-ACAF-B97E6777532F}"/>
              </a:ext>
            </a:extLst>
          </p:cNvPr>
          <p:cNvCxnSpPr>
            <a:stCxn id="226" idx="3"/>
            <a:endCxn id="232" idx="1"/>
          </p:cNvCxnSpPr>
          <p:nvPr/>
        </p:nvCxnSpPr>
        <p:spPr>
          <a:xfrm>
            <a:off x="3163939" y="3616311"/>
            <a:ext cx="10248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1428;p41">
            <a:extLst>
              <a:ext uri="{FF2B5EF4-FFF2-40B4-BE49-F238E27FC236}">
                <a16:creationId xmlns:a16="http://schemas.microsoft.com/office/drawing/2014/main" id="{F94A56E6-12C1-4FFD-B01A-34278ED85A7E}"/>
              </a:ext>
            </a:extLst>
          </p:cNvPr>
          <p:cNvCxnSpPr>
            <a:stCxn id="232" idx="3"/>
            <a:endCxn id="238" idx="1"/>
          </p:cNvCxnSpPr>
          <p:nvPr/>
        </p:nvCxnSpPr>
        <p:spPr>
          <a:xfrm>
            <a:off x="5014027" y="3616311"/>
            <a:ext cx="10248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1429;p41">
            <a:extLst>
              <a:ext uri="{FF2B5EF4-FFF2-40B4-BE49-F238E27FC236}">
                <a16:creationId xmlns:a16="http://schemas.microsoft.com/office/drawing/2014/main" id="{7A8C5A5E-5F30-4007-BA64-8F716F22B592}"/>
              </a:ext>
            </a:extLst>
          </p:cNvPr>
          <p:cNvSpPr txBox="1"/>
          <p:nvPr/>
        </p:nvSpPr>
        <p:spPr>
          <a:xfrm>
            <a:off x="2238888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Correo de denuncias corrupción 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7" name="Google Shape;1430;p41">
            <a:extLst>
              <a:ext uri="{FF2B5EF4-FFF2-40B4-BE49-F238E27FC236}">
                <a16:creationId xmlns:a16="http://schemas.microsoft.com/office/drawing/2014/main" id="{39E236CF-2942-4B45-98CC-870A1391F1BA}"/>
              </a:ext>
            </a:extLst>
          </p:cNvPr>
          <p:cNvSpPr txBox="1"/>
          <p:nvPr/>
        </p:nvSpPr>
        <p:spPr>
          <a:xfrm>
            <a:off x="1902280" y="2412303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Aft>
                <a:spcPts val="1600"/>
              </a:spcAft>
              <a:defRPr sz="1200" b="1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</a:defRPr>
            </a:lvl1pPr>
          </a:lstStyle>
          <a:p>
            <a:r>
              <a:rPr lang="es-CO" dirty="0">
                <a:sym typeface="Roboto Condensed Light"/>
              </a:rPr>
              <a:t>51 denuncias</a:t>
            </a:r>
            <a:endParaRPr dirty="0">
              <a:sym typeface="Roboto Condensed Light"/>
            </a:endParaRPr>
          </a:p>
        </p:txBody>
      </p:sp>
      <p:sp>
        <p:nvSpPr>
          <p:cNvPr id="289" name="Google Shape;1432;p41">
            <a:extLst>
              <a:ext uri="{FF2B5EF4-FFF2-40B4-BE49-F238E27FC236}">
                <a16:creationId xmlns:a16="http://schemas.microsoft.com/office/drawing/2014/main" id="{A1BFDEFD-8D73-4AB9-B9BD-D5657B276039}"/>
              </a:ext>
            </a:extLst>
          </p:cNvPr>
          <p:cNvSpPr txBox="1"/>
          <p:nvPr/>
        </p:nvSpPr>
        <p:spPr>
          <a:xfrm>
            <a:off x="4088951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Correo institucional de contáctenos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0" name="Google Shape;1433;p41">
            <a:extLst>
              <a:ext uri="{FF2B5EF4-FFF2-40B4-BE49-F238E27FC236}">
                <a16:creationId xmlns:a16="http://schemas.microsoft.com/office/drawing/2014/main" id="{CB16B72D-032E-45A7-A4DE-F992611F1F03}"/>
              </a:ext>
            </a:extLst>
          </p:cNvPr>
          <p:cNvSpPr txBox="1"/>
          <p:nvPr/>
        </p:nvSpPr>
        <p:spPr>
          <a:xfrm>
            <a:off x="5939226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Formulario Web de PQRS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1" name="Google Shape;1434;p41">
            <a:extLst>
              <a:ext uri="{FF2B5EF4-FFF2-40B4-BE49-F238E27FC236}">
                <a16:creationId xmlns:a16="http://schemas.microsoft.com/office/drawing/2014/main" id="{70E74788-D336-492A-AAE2-C40FFCD77DEE}"/>
              </a:ext>
            </a:extLst>
          </p:cNvPr>
          <p:cNvSpPr txBox="1"/>
          <p:nvPr/>
        </p:nvSpPr>
        <p:spPr>
          <a:xfrm>
            <a:off x="3707689" y="2421624"/>
            <a:ext cx="175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C00000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150 </a:t>
            </a:r>
            <a:r>
              <a:rPr lang="es-CO" b="1" dirty="0">
                <a:solidFill>
                  <a:srgbClr val="C00000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 </a:t>
            </a:r>
            <a:endParaRPr b="1" dirty="0">
              <a:solidFill>
                <a:srgbClr val="C00000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92" name="Google Shape;1435;p41">
            <a:extLst>
              <a:ext uri="{FF2B5EF4-FFF2-40B4-BE49-F238E27FC236}">
                <a16:creationId xmlns:a16="http://schemas.microsoft.com/office/drawing/2014/main" id="{7F90140B-326F-4F2D-961D-DAA5FC6DD80E}"/>
              </a:ext>
            </a:extLst>
          </p:cNvPr>
          <p:cNvSpPr txBox="1"/>
          <p:nvPr/>
        </p:nvSpPr>
        <p:spPr>
          <a:xfrm>
            <a:off x="5618839" y="2421624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9 </a:t>
            </a:r>
            <a:r>
              <a:rPr lang="es-CO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 </a:t>
            </a:r>
            <a:endParaRPr sz="1200" b="1" dirty="0">
              <a:solidFill>
                <a:srgbClr val="332533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293" name="Google Shape;1436;p41">
            <a:extLst>
              <a:ext uri="{FF2B5EF4-FFF2-40B4-BE49-F238E27FC236}">
                <a16:creationId xmlns:a16="http://schemas.microsoft.com/office/drawing/2014/main" id="{2F8A9BBE-DB4C-44E3-B709-50EA612B5A84}"/>
              </a:ext>
            </a:extLst>
          </p:cNvPr>
          <p:cNvGrpSpPr/>
          <p:nvPr/>
        </p:nvGrpSpPr>
        <p:grpSpPr>
          <a:xfrm>
            <a:off x="7889239" y="2793261"/>
            <a:ext cx="825300" cy="1400100"/>
            <a:chOff x="6098113" y="2351450"/>
            <a:chExt cx="825300" cy="1400100"/>
          </a:xfrm>
        </p:grpSpPr>
        <p:sp>
          <p:nvSpPr>
            <p:cNvPr id="294" name="Google Shape;1437;p41">
              <a:extLst>
                <a:ext uri="{FF2B5EF4-FFF2-40B4-BE49-F238E27FC236}">
                  <a16:creationId xmlns:a16="http://schemas.microsoft.com/office/drawing/2014/main" id="{4C7C700A-F9EE-450E-84BB-770C40BB06DD}"/>
                </a:ext>
              </a:extLst>
            </p:cNvPr>
            <p:cNvSpPr/>
            <p:nvPr/>
          </p:nvSpPr>
          <p:spPr>
            <a:xfrm>
              <a:off x="6098113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95" name="Google Shape;1438;p41">
              <a:extLst>
                <a:ext uri="{FF2B5EF4-FFF2-40B4-BE49-F238E27FC236}">
                  <a16:creationId xmlns:a16="http://schemas.microsoft.com/office/drawing/2014/main" id="{9B01650A-6E30-4CF0-9E72-737A40CA306C}"/>
                </a:ext>
              </a:extLst>
            </p:cNvPr>
            <p:cNvCxnSpPr/>
            <p:nvPr/>
          </p:nvCxnSpPr>
          <p:spPr>
            <a:xfrm rot="10800000">
              <a:off x="65107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296" name="Google Shape;1439;p41">
              <a:extLst>
                <a:ext uri="{FF2B5EF4-FFF2-40B4-BE49-F238E27FC236}">
                  <a16:creationId xmlns:a16="http://schemas.microsoft.com/office/drawing/2014/main" id="{82AA1C7D-4CCF-428A-8943-2D50632D16DE}"/>
                </a:ext>
              </a:extLst>
            </p:cNvPr>
            <p:cNvGrpSpPr/>
            <p:nvPr/>
          </p:nvGrpSpPr>
          <p:grpSpPr>
            <a:xfrm>
              <a:off x="62307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297" name="Google Shape;1440;p41">
                <a:extLst>
                  <a:ext uri="{FF2B5EF4-FFF2-40B4-BE49-F238E27FC236}">
                    <a16:creationId xmlns:a16="http://schemas.microsoft.com/office/drawing/2014/main" id="{1F4A72CF-FEB5-4FA1-B9F3-A73632CFA230}"/>
                  </a:ext>
                </a:extLst>
              </p:cNvPr>
              <p:cNvCxnSpPr/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1441;p41">
                <a:extLst>
                  <a:ext uri="{FF2B5EF4-FFF2-40B4-BE49-F238E27FC236}">
                    <a16:creationId xmlns:a16="http://schemas.microsoft.com/office/drawing/2014/main" id="{98F5D254-C605-4B9A-A4E6-DC304614F89B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299" name="Google Shape;1442;p41">
            <a:extLst>
              <a:ext uri="{FF2B5EF4-FFF2-40B4-BE49-F238E27FC236}">
                <a16:creationId xmlns:a16="http://schemas.microsoft.com/office/drawing/2014/main" id="{7DD8A4FF-8FAC-45F8-A7C1-3DCBEE771553}"/>
              </a:ext>
            </a:extLst>
          </p:cNvPr>
          <p:cNvCxnSpPr>
            <a:stCxn id="238" idx="3"/>
            <a:endCxn id="294" idx="1"/>
          </p:cNvCxnSpPr>
          <p:nvPr/>
        </p:nvCxnSpPr>
        <p:spPr>
          <a:xfrm>
            <a:off x="6864277" y="3616311"/>
            <a:ext cx="10251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1443;p41">
            <a:extLst>
              <a:ext uri="{FF2B5EF4-FFF2-40B4-BE49-F238E27FC236}">
                <a16:creationId xmlns:a16="http://schemas.microsoft.com/office/drawing/2014/main" id="{74CE57B5-4F17-431E-A24E-892C91133BFF}"/>
              </a:ext>
            </a:extLst>
          </p:cNvPr>
          <p:cNvSpPr txBox="1"/>
          <p:nvPr/>
        </p:nvSpPr>
        <p:spPr>
          <a:xfrm>
            <a:off x="7789488" y="4292286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Línea telefónica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01" name="Google Shape;1444;p41">
            <a:extLst>
              <a:ext uri="{FF2B5EF4-FFF2-40B4-BE49-F238E27FC236}">
                <a16:creationId xmlns:a16="http://schemas.microsoft.com/office/drawing/2014/main" id="{320C7659-E0E5-4B21-847F-33E837A088A0}"/>
              </a:ext>
            </a:extLst>
          </p:cNvPr>
          <p:cNvSpPr txBox="1"/>
          <p:nvPr/>
        </p:nvSpPr>
        <p:spPr>
          <a:xfrm>
            <a:off x="7504776" y="2421624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6 </a:t>
            </a:r>
            <a:r>
              <a:rPr lang="es-CO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denuncias </a:t>
            </a:r>
            <a:endParaRPr sz="1200" b="1" dirty="0">
              <a:solidFill>
                <a:srgbClr val="332533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08" name="CuadroTexto 307">
            <a:extLst>
              <a:ext uri="{FF2B5EF4-FFF2-40B4-BE49-F238E27FC236}">
                <a16:creationId xmlns:a16="http://schemas.microsoft.com/office/drawing/2014/main" id="{E99C609B-4BA2-476B-BABF-528A3537976C}"/>
              </a:ext>
            </a:extLst>
          </p:cNvPr>
          <p:cNvSpPr txBox="1"/>
          <p:nvPr/>
        </p:nvSpPr>
        <p:spPr>
          <a:xfrm>
            <a:off x="3281908" y="1978402"/>
            <a:ext cx="257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CANAL DE RECEPCIÓN</a:t>
            </a:r>
          </a:p>
        </p:txBody>
      </p:sp>
      <p:pic>
        <p:nvPicPr>
          <p:cNvPr id="312" name="Imagen 3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D1A3C2B-639F-4F27-8A6F-0EC658985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80" y="3269591"/>
            <a:ext cx="660446" cy="660446"/>
          </a:xfrm>
          <a:prstGeom prst="rect">
            <a:avLst/>
          </a:prstGeom>
        </p:spPr>
      </p:pic>
      <p:pic>
        <p:nvPicPr>
          <p:cNvPr id="314" name="Imagen 3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609E2182-6502-48F2-A051-EAE76E3CE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757" y="3295339"/>
            <a:ext cx="692115" cy="692115"/>
          </a:xfrm>
          <a:prstGeom prst="rect">
            <a:avLst/>
          </a:prstGeom>
        </p:spPr>
      </p:pic>
      <p:pic>
        <p:nvPicPr>
          <p:cNvPr id="316" name="Imagen 315" descr="Imagen que contiene ventana&#10;&#10;Descripción generada automáticamente">
            <a:extLst>
              <a:ext uri="{FF2B5EF4-FFF2-40B4-BE49-F238E27FC236}">
                <a16:creationId xmlns:a16="http://schemas.microsoft.com/office/drawing/2014/main" id="{5A0C4124-2148-4F92-96D7-E349B5CD6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521" y="3302586"/>
            <a:ext cx="670211" cy="670211"/>
          </a:xfrm>
          <a:prstGeom prst="rect">
            <a:avLst/>
          </a:prstGeom>
        </p:spPr>
      </p:pic>
      <p:pic>
        <p:nvPicPr>
          <p:cNvPr id="318" name="Imagen 3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FAC060-2D52-42E2-8D70-B2E48778B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817" y="3331619"/>
            <a:ext cx="612144" cy="612144"/>
          </a:xfrm>
          <a:prstGeom prst="rect">
            <a:avLst/>
          </a:prstGeom>
        </p:spPr>
      </p:pic>
      <p:sp>
        <p:nvSpPr>
          <p:cNvPr id="324" name="CuadroTexto 323">
            <a:extLst>
              <a:ext uri="{FF2B5EF4-FFF2-40B4-BE49-F238E27FC236}">
                <a16:creationId xmlns:a16="http://schemas.microsoft.com/office/drawing/2014/main" id="{61200EC3-AFFB-4A42-AEAE-619C46FB2608}"/>
              </a:ext>
            </a:extLst>
          </p:cNvPr>
          <p:cNvSpPr txBox="1"/>
          <p:nvPr/>
        </p:nvSpPr>
        <p:spPr>
          <a:xfrm>
            <a:off x="2884941" y="534121"/>
            <a:ext cx="355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TIPO DE DENUNCIAS RECIBIDAS</a:t>
            </a:r>
          </a:p>
        </p:txBody>
      </p:sp>
      <p:sp>
        <p:nvSpPr>
          <p:cNvPr id="327" name="Google Shape;781;p30">
            <a:extLst>
              <a:ext uri="{FF2B5EF4-FFF2-40B4-BE49-F238E27FC236}">
                <a16:creationId xmlns:a16="http://schemas.microsoft.com/office/drawing/2014/main" id="{7041D270-159E-4646-9831-B0485810BF02}"/>
              </a:ext>
            </a:extLst>
          </p:cNvPr>
          <p:cNvSpPr/>
          <p:nvPr/>
        </p:nvSpPr>
        <p:spPr>
          <a:xfrm>
            <a:off x="2286785" y="1075494"/>
            <a:ext cx="714411" cy="76042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783;p30">
            <a:extLst>
              <a:ext uri="{FF2B5EF4-FFF2-40B4-BE49-F238E27FC236}">
                <a16:creationId xmlns:a16="http://schemas.microsoft.com/office/drawing/2014/main" id="{208EB4F9-AA61-486C-942C-472C7E33963C}"/>
              </a:ext>
            </a:extLst>
          </p:cNvPr>
          <p:cNvSpPr/>
          <p:nvPr/>
        </p:nvSpPr>
        <p:spPr>
          <a:xfrm>
            <a:off x="2236444" y="1029302"/>
            <a:ext cx="714411" cy="7604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781;p30">
            <a:extLst>
              <a:ext uri="{FF2B5EF4-FFF2-40B4-BE49-F238E27FC236}">
                <a16:creationId xmlns:a16="http://schemas.microsoft.com/office/drawing/2014/main" id="{4362F089-4434-46A5-AD72-9D31C9B7BFAF}"/>
              </a:ext>
            </a:extLst>
          </p:cNvPr>
          <p:cNvSpPr/>
          <p:nvPr/>
        </p:nvSpPr>
        <p:spPr>
          <a:xfrm>
            <a:off x="5148016" y="1072118"/>
            <a:ext cx="714411" cy="760425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783;p30">
            <a:extLst>
              <a:ext uri="{FF2B5EF4-FFF2-40B4-BE49-F238E27FC236}">
                <a16:creationId xmlns:a16="http://schemas.microsoft.com/office/drawing/2014/main" id="{910FF60A-F872-4880-8302-63F551C91508}"/>
              </a:ext>
            </a:extLst>
          </p:cNvPr>
          <p:cNvSpPr/>
          <p:nvPr/>
        </p:nvSpPr>
        <p:spPr>
          <a:xfrm>
            <a:off x="5097675" y="1025926"/>
            <a:ext cx="714411" cy="7604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6" name="Imagen 325">
            <a:extLst>
              <a:ext uri="{FF2B5EF4-FFF2-40B4-BE49-F238E27FC236}">
                <a16:creationId xmlns:a16="http://schemas.microsoft.com/office/drawing/2014/main" id="{9E409DAD-C5CA-4C53-82CD-04D6D2D08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274" y="1154378"/>
            <a:ext cx="519063" cy="519063"/>
          </a:xfrm>
          <a:prstGeom prst="rect">
            <a:avLst/>
          </a:prstGeom>
        </p:spPr>
      </p:pic>
      <p:sp>
        <p:nvSpPr>
          <p:cNvPr id="339" name="Google Shape;1143;p35">
            <a:extLst>
              <a:ext uri="{FF2B5EF4-FFF2-40B4-BE49-F238E27FC236}">
                <a16:creationId xmlns:a16="http://schemas.microsoft.com/office/drawing/2014/main" id="{9AA233A9-2929-40AC-BCA1-776DB6643541}"/>
              </a:ext>
            </a:extLst>
          </p:cNvPr>
          <p:cNvSpPr txBox="1"/>
          <p:nvPr/>
        </p:nvSpPr>
        <p:spPr>
          <a:xfrm>
            <a:off x="2516220" y="972514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</a:pPr>
            <a:r>
              <a:rPr lang="en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 </a:t>
            </a:r>
            <a:r>
              <a:rPr lang="es-CO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Corrupción</a:t>
            </a:r>
            <a:endParaRPr b="1" dirty="0">
              <a:solidFill>
                <a:srgbClr val="434343"/>
              </a:solidFill>
              <a:latin typeface="+mj-lt"/>
              <a:ea typeface="Staatliches"/>
              <a:cs typeface="Staatliches"/>
              <a:sym typeface="Staatliches"/>
            </a:endParaRPr>
          </a:p>
        </p:txBody>
      </p:sp>
      <p:sp>
        <p:nvSpPr>
          <p:cNvPr id="343" name="Google Shape;1143;p35">
            <a:extLst>
              <a:ext uri="{FF2B5EF4-FFF2-40B4-BE49-F238E27FC236}">
                <a16:creationId xmlns:a16="http://schemas.microsoft.com/office/drawing/2014/main" id="{775B284A-0667-4B93-AA76-5668F679E925}"/>
              </a:ext>
            </a:extLst>
          </p:cNvPr>
          <p:cNvSpPr txBox="1"/>
          <p:nvPr/>
        </p:nvSpPr>
        <p:spPr>
          <a:xfrm>
            <a:off x="5808738" y="969138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 </a:t>
            </a:r>
            <a:r>
              <a:rPr lang="es-CO" b="1" dirty="0">
                <a:solidFill>
                  <a:srgbClr val="434343"/>
                </a:solidFill>
                <a:latin typeface="+mj-lt"/>
                <a:ea typeface="Staatliches"/>
                <a:cs typeface="Staatliches"/>
                <a:sym typeface="Staatliches"/>
              </a:rPr>
              <a:t>Otros</a:t>
            </a:r>
            <a:endParaRPr b="1" dirty="0">
              <a:solidFill>
                <a:srgbClr val="434343"/>
              </a:solidFill>
              <a:latin typeface="+mj-lt"/>
              <a:ea typeface="Staatliches"/>
              <a:cs typeface="Staatliches"/>
              <a:sym typeface="Staatliches"/>
            </a:endParaRPr>
          </a:p>
        </p:txBody>
      </p:sp>
      <p:sp>
        <p:nvSpPr>
          <p:cNvPr id="345" name="Google Shape;1139;p35">
            <a:extLst>
              <a:ext uri="{FF2B5EF4-FFF2-40B4-BE49-F238E27FC236}">
                <a16:creationId xmlns:a16="http://schemas.microsoft.com/office/drawing/2014/main" id="{52C085F4-B54B-45ED-9235-F3012F18A4EA}"/>
              </a:ext>
            </a:extLst>
          </p:cNvPr>
          <p:cNvSpPr txBox="1"/>
          <p:nvPr/>
        </p:nvSpPr>
        <p:spPr>
          <a:xfrm>
            <a:off x="5861768" y="1214094"/>
            <a:ext cx="1898182" cy="39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600"/>
              </a:spcAft>
            </a:pPr>
            <a:r>
              <a:rPr lang="en" sz="1100" dirty="0">
                <a:solidFill>
                  <a:srgbClr val="434343"/>
                </a:solidFill>
                <a:latin typeface="+mn-lt"/>
                <a:ea typeface="Anaheim"/>
                <a:cs typeface="Anaheim"/>
                <a:sym typeface="Anaheim"/>
              </a:rPr>
              <a:t>23 – </a:t>
            </a:r>
            <a:r>
              <a:rPr lang="es-CO" sz="1100" dirty="0">
                <a:solidFill>
                  <a:srgbClr val="434343"/>
                </a:solidFill>
                <a:latin typeface="+mn-lt"/>
                <a:ea typeface="Anaheim"/>
                <a:cs typeface="Anaheim"/>
                <a:sym typeface="Anaheim"/>
              </a:rPr>
              <a:t>corresponden a peticiones o reclamos y no a denuncias de corrupción.</a:t>
            </a:r>
            <a:endParaRPr sz="1100" dirty="0">
              <a:solidFill>
                <a:srgbClr val="434343"/>
              </a:solidFill>
              <a:latin typeface="+mn-lt"/>
              <a:ea typeface="Anaheim"/>
              <a:cs typeface="Anaheim"/>
              <a:sym typeface="Anaheim"/>
            </a:endParaRPr>
          </a:p>
        </p:txBody>
      </p:sp>
      <p:sp>
        <p:nvSpPr>
          <p:cNvPr id="346" name="Google Shape;1139;p35">
            <a:extLst>
              <a:ext uri="{FF2B5EF4-FFF2-40B4-BE49-F238E27FC236}">
                <a16:creationId xmlns:a16="http://schemas.microsoft.com/office/drawing/2014/main" id="{FB677990-D3E3-4613-9250-8CE8BC7E358A}"/>
              </a:ext>
            </a:extLst>
          </p:cNvPr>
          <p:cNvSpPr txBox="1"/>
          <p:nvPr/>
        </p:nvSpPr>
        <p:spPr>
          <a:xfrm>
            <a:off x="2993538" y="1225223"/>
            <a:ext cx="1578300" cy="39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600"/>
              </a:spcAft>
            </a:pPr>
            <a:r>
              <a:rPr lang="es-CO" sz="1100" dirty="0">
                <a:solidFill>
                  <a:srgbClr val="434343"/>
                </a:solidFill>
                <a:latin typeface="+mn-lt"/>
                <a:ea typeface="Anaheim"/>
                <a:cs typeface="Anaheim"/>
                <a:sym typeface="Anaheim"/>
              </a:rPr>
              <a:t>194 denuncias </a:t>
            </a:r>
            <a:endParaRPr sz="1100" dirty="0">
              <a:solidFill>
                <a:srgbClr val="434343"/>
              </a:solidFill>
              <a:latin typeface="+mn-lt"/>
              <a:ea typeface="Anaheim"/>
              <a:cs typeface="Anaheim"/>
              <a:sym typeface="Anaheim"/>
            </a:endParaRPr>
          </a:p>
        </p:txBody>
      </p:sp>
      <p:pic>
        <p:nvPicPr>
          <p:cNvPr id="348" name="Imagen 347" descr="Imagen que contiene plato, alimentos, dibujo&#10;&#10;Descripción generada automáticamente">
            <a:extLst>
              <a:ext uri="{FF2B5EF4-FFF2-40B4-BE49-F238E27FC236}">
                <a16:creationId xmlns:a16="http://schemas.microsoft.com/office/drawing/2014/main" id="{DEFECC75-6DD8-438E-95BE-6B5B0DF92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157" y="1188547"/>
            <a:ext cx="485102" cy="485102"/>
          </a:xfrm>
          <a:prstGeom prst="rect">
            <a:avLst/>
          </a:prstGeom>
        </p:spPr>
      </p:pic>
      <p:grpSp>
        <p:nvGrpSpPr>
          <p:cNvPr id="349" name="Google Shape;1367;p41">
            <a:extLst>
              <a:ext uri="{FF2B5EF4-FFF2-40B4-BE49-F238E27FC236}">
                <a16:creationId xmlns:a16="http://schemas.microsoft.com/office/drawing/2014/main" id="{F0FECC5B-D8B9-495A-AC7D-0E7DE0C2C46C}"/>
              </a:ext>
            </a:extLst>
          </p:cNvPr>
          <p:cNvGrpSpPr/>
          <p:nvPr/>
        </p:nvGrpSpPr>
        <p:grpSpPr>
          <a:xfrm>
            <a:off x="502236" y="2795913"/>
            <a:ext cx="825300" cy="1400100"/>
            <a:chOff x="2349225" y="2351450"/>
            <a:chExt cx="825300" cy="1400100"/>
          </a:xfrm>
        </p:grpSpPr>
        <p:sp>
          <p:nvSpPr>
            <p:cNvPr id="350" name="Google Shape;1368;p41">
              <a:extLst>
                <a:ext uri="{FF2B5EF4-FFF2-40B4-BE49-F238E27FC236}">
                  <a16:creationId xmlns:a16="http://schemas.microsoft.com/office/drawing/2014/main" id="{C077D0EB-5399-48B7-A95E-F55F4E828F73}"/>
                </a:ext>
              </a:extLst>
            </p:cNvPr>
            <p:cNvSpPr/>
            <p:nvPr/>
          </p:nvSpPr>
          <p:spPr>
            <a:xfrm>
              <a:off x="2349225" y="2761850"/>
              <a:ext cx="825300" cy="825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351" name="Google Shape;1369;p41">
              <a:extLst>
                <a:ext uri="{FF2B5EF4-FFF2-40B4-BE49-F238E27FC236}">
                  <a16:creationId xmlns:a16="http://schemas.microsoft.com/office/drawing/2014/main" id="{4DE006D2-D5FC-4618-855A-81BD58534BEC}"/>
                </a:ext>
              </a:extLst>
            </p:cNvPr>
            <p:cNvCxnSpPr>
              <a:stCxn id="350" idx="0"/>
            </p:cNvCxnSpPr>
            <p:nvPr/>
          </p:nvCxnSpPr>
          <p:spPr>
            <a:xfrm rot="10800000">
              <a:off x="2761875" y="2351450"/>
              <a:ext cx="0" cy="410400"/>
            </a:xfrm>
            <a:prstGeom prst="straightConnector1">
              <a:avLst/>
            </a:prstGeom>
            <a:noFill/>
            <a:ln w="19050" cap="flat" cmpd="sng">
              <a:solidFill>
                <a:srgbClr val="3A1D0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52" name="Google Shape;1370;p41">
              <a:extLst>
                <a:ext uri="{FF2B5EF4-FFF2-40B4-BE49-F238E27FC236}">
                  <a16:creationId xmlns:a16="http://schemas.microsoft.com/office/drawing/2014/main" id="{8BD97190-3866-4586-8608-F92A3AE70BFE}"/>
                </a:ext>
              </a:extLst>
            </p:cNvPr>
            <p:cNvGrpSpPr/>
            <p:nvPr/>
          </p:nvGrpSpPr>
          <p:grpSpPr>
            <a:xfrm>
              <a:off x="2481825" y="3587150"/>
              <a:ext cx="560100" cy="164400"/>
              <a:chOff x="2481825" y="3587150"/>
              <a:chExt cx="560100" cy="164400"/>
            </a:xfrm>
          </p:grpSpPr>
          <p:cxnSp>
            <p:nvCxnSpPr>
              <p:cNvPr id="353" name="Google Shape;1371;p41">
                <a:extLst>
                  <a:ext uri="{FF2B5EF4-FFF2-40B4-BE49-F238E27FC236}">
                    <a16:creationId xmlns:a16="http://schemas.microsoft.com/office/drawing/2014/main" id="{8BDB29F9-B3F5-4951-9162-F6CE8750DDAA}"/>
                  </a:ext>
                </a:extLst>
              </p:cNvPr>
              <p:cNvCxnSpPr>
                <a:stCxn id="350" idx="2"/>
              </p:cNvCxnSpPr>
              <p:nvPr/>
            </p:nvCxnSpPr>
            <p:spPr>
              <a:xfrm>
                <a:off x="2761875" y="3587150"/>
                <a:ext cx="0" cy="164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1372;p41">
                <a:extLst>
                  <a:ext uri="{FF2B5EF4-FFF2-40B4-BE49-F238E27FC236}">
                    <a16:creationId xmlns:a16="http://schemas.microsoft.com/office/drawing/2014/main" id="{0BA22A8C-80E4-4860-8EFA-D8622F6D0577}"/>
                  </a:ext>
                </a:extLst>
              </p:cNvPr>
              <p:cNvCxnSpPr/>
              <p:nvPr/>
            </p:nvCxnSpPr>
            <p:spPr>
              <a:xfrm>
                <a:off x="2481825" y="3751550"/>
                <a:ext cx="560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25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5" name="Google Shape;1435;p41">
            <a:extLst>
              <a:ext uri="{FF2B5EF4-FFF2-40B4-BE49-F238E27FC236}">
                <a16:creationId xmlns:a16="http://schemas.microsoft.com/office/drawing/2014/main" id="{B5FD0361-9721-4D9B-8827-71B06E2679BC}"/>
              </a:ext>
            </a:extLst>
          </p:cNvPr>
          <p:cNvSpPr txBox="1"/>
          <p:nvPr/>
        </p:nvSpPr>
        <p:spPr>
          <a:xfrm>
            <a:off x="56585" y="2393612"/>
            <a:ext cx="162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24000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1 </a:t>
            </a:r>
            <a:r>
              <a:rPr lang="es-CO" sz="1200" b="1" dirty="0">
                <a:solidFill>
                  <a:srgbClr val="332533"/>
                </a:solidFill>
                <a:latin typeface="+mn-lt"/>
                <a:ea typeface="Roboto Condensed Light"/>
                <a:cs typeface="Roboto Condensed Light"/>
                <a:sym typeface="Roboto Condensed Light"/>
              </a:rPr>
              <a:t>denuncia </a:t>
            </a:r>
            <a:endParaRPr sz="1200" b="1" dirty="0">
              <a:solidFill>
                <a:srgbClr val="332533"/>
              </a:solidFill>
              <a:latin typeface="+mn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56" name="Google Shape;1429;p41">
            <a:extLst>
              <a:ext uri="{FF2B5EF4-FFF2-40B4-BE49-F238E27FC236}">
                <a16:creationId xmlns:a16="http://schemas.microsoft.com/office/drawing/2014/main" id="{4547E546-823D-4CC7-A884-136329311497}"/>
              </a:ext>
            </a:extLst>
          </p:cNvPr>
          <p:cNvSpPr txBox="1"/>
          <p:nvPr/>
        </p:nvSpPr>
        <p:spPr>
          <a:xfrm>
            <a:off x="293393" y="4267498"/>
            <a:ext cx="1156283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CO" sz="1200" b="1" dirty="0">
                <a:solidFill>
                  <a:srgbClr val="332533"/>
                </a:solidFill>
                <a:latin typeface="+mn-lt"/>
                <a:ea typeface="Oswald Regular"/>
                <a:cs typeface="Oswald Regular"/>
                <a:sym typeface="Oswald Regular"/>
              </a:rPr>
              <a:t>Atención directa al público</a:t>
            </a:r>
            <a:endParaRPr sz="1200" b="1" dirty="0">
              <a:solidFill>
                <a:srgbClr val="332533"/>
              </a:solidFill>
              <a:latin typeface="+mn-lt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57" name="Google Shape;1427;p41">
            <a:extLst>
              <a:ext uri="{FF2B5EF4-FFF2-40B4-BE49-F238E27FC236}">
                <a16:creationId xmlns:a16="http://schemas.microsoft.com/office/drawing/2014/main" id="{E44DE764-9C60-4CCA-8331-44B7E8F65465}"/>
              </a:ext>
            </a:extLst>
          </p:cNvPr>
          <p:cNvCxnSpPr/>
          <p:nvPr/>
        </p:nvCxnSpPr>
        <p:spPr>
          <a:xfrm>
            <a:off x="1324435" y="3616311"/>
            <a:ext cx="10248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1" name="Imagen 360" descr="Imagen que contiene señal&#10;&#10;Descripción generada automáticamente">
            <a:extLst>
              <a:ext uri="{FF2B5EF4-FFF2-40B4-BE49-F238E27FC236}">
                <a16:creationId xmlns:a16="http://schemas.microsoft.com/office/drawing/2014/main" id="{590F6976-D95C-43C4-A689-E265D1A2A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524" y="3264565"/>
            <a:ext cx="655298" cy="655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ráfico 73">
            <a:extLst>
              <a:ext uri="{FF2B5EF4-FFF2-40B4-BE49-F238E27FC236}">
                <a16:creationId xmlns:a16="http://schemas.microsoft.com/office/drawing/2014/main" id="{67409045-5212-4F11-9BE9-3384E7353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338213"/>
              </p:ext>
            </p:extLst>
          </p:nvPr>
        </p:nvGraphicFramePr>
        <p:xfrm>
          <a:off x="45284" y="141597"/>
          <a:ext cx="6225756" cy="446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oogle Shape;436;p26">
            <a:extLst>
              <a:ext uri="{FF2B5EF4-FFF2-40B4-BE49-F238E27FC236}">
                <a16:creationId xmlns:a16="http://schemas.microsoft.com/office/drawing/2014/main" id="{725BA6E2-5E76-466E-ACA9-3D69AED569C9}"/>
              </a:ext>
            </a:extLst>
          </p:cNvPr>
          <p:cNvGrpSpPr/>
          <p:nvPr/>
        </p:nvGrpSpPr>
        <p:grpSpPr>
          <a:xfrm flipH="1">
            <a:off x="4772848" y="1502127"/>
            <a:ext cx="4371151" cy="3641373"/>
            <a:chOff x="0" y="982900"/>
            <a:chExt cx="4600713" cy="3725949"/>
          </a:xfrm>
        </p:grpSpPr>
        <p:grpSp>
          <p:nvGrpSpPr>
            <p:cNvPr id="4" name="Google Shape;437;p26">
              <a:extLst>
                <a:ext uri="{FF2B5EF4-FFF2-40B4-BE49-F238E27FC236}">
                  <a16:creationId xmlns:a16="http://schemas.microsoft.com/office/drawing/2014/main" id="{D579E48D-0D19-46FB-A974-A27DE2611412}"/>
                </a:ext>
              </a:extLst>
            </p:cNvPr>
            <p:cNvGrpSpPr/>
            <p:nvPr/>
          </p:nvGrpSpPr>
          <p:grpSpPr>
            <a:xfrm>
              <a:off x="411575" y="982900"/>
              <a:ext cx="2184527" cy="3089497"/>
              <a:chOff x="624596" y="982906"/>
              <a:chExt cx="1974447" cy="3089497"/>
            </a:xfrm>
          </p:grpSpPr>
          <p:sp>
            <p:nvSpPr>
              <p:cNvPr id="68" name="Google Shape;438;p26">
                <a:extLst>
                  <a:ext uri="{FF2B5EF4-FFF2-40B4-BE49-F238E27FC236}">
                    <a16:creationId xmlns:a16="http://schemas.microsoft.com/office/drawing/2014/main" id="{F98B23BF-B146-4520-B81D-0E4024FBBD38}"/>
                  </a:ext>
                </a:extLst>
              </p:cNvPr>
              <p:cNvSpPr/>
              <p:nvPr/>
            </p:nvSpPr>
            <p:spPr>
              <a:xfrm>
                <a:off x="664643" y="1050503"/>
                <a:ext cx="1934400" cy="3021900"/>
              </a:xfrm>
              <a:prstGeom prst="roundRect">
                <a:avLst>
                  <a:gd name="adj" fmla="val 4313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439;p26">
                <a:extLst>
                  <a:ext uri="{FF2B5EF4-FFF2-40B4-BE49-F238E27FC236}">
                    <a16:creationId xmlns:a16="http://schemas.microsoft.com/office/drawing/2014/main" id="{4E955CDD-3C37-44C7-9C99-BF62199C90C7}"/>
                  </a:ext>
                </a:extLst>
              </p:cNvPr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avLst/>
                <a:gdLst/>
                <a:ahLst/>
                <a:cxnLst/>
                <a:rect l="l" t="t" r="r" b="b"/>
                <a:pathLst>
                  <a:path w="53747" h="74336" extrusionOk="0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oogle Shape;440;p26">
              <a:extLst>
                <a:ext uri="{FF2B5EF4-FFF2-40B4-BE49-F238E27FC236}">
                  <a16:creationId xmlns:a16="http://schemas.microsoft.com/office/drawing/2014/main" id="{CF75D99B-D2D1-4553-8670-68B3D3AA206D}"/>
                </a:ext>
              </a:extLst>
            </p:cNvPr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63" name="Google Shape;441;p26">
                <a:extLst>
                  <a:ext uri="{FF2B5EF4-FFF2-40B4-BE49-F238E27FC236}">
                    <a16:creationId xmlns:a16="http://schemas.microsoft.com/office/drawing/2014/main" id="{6E976A8A-40F3-4719-A4D2-4E5ED33CC0B7}"/>
                  </a:ext>
                </a:extLst>
              </p:cNvPr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442;p26">
                <a:extLst>
                  <a:ext uri="{FF2B5EF4-FFF2-40B4-BE49-F238E27FC236}">
                    <a16:creationId xmlns:a16="http://schemas.microsoft.com/office/drawing/2014/main" id="{597B7125-8A3B-46C2-8A97-E2EA34633588}"/>
                  </a:ext>
                </a:extLst>
              </p:cNvPr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443;p26">
                <a:extLst>
                  <a:ext uri="{FF2B5EF4-FFF2-40B4-BE49-F238E27FC236}">
                    <a16:creationId xmlns:a16="http://schemas.microsoft.com/office/drawing/2014/main" id="{D53C246D-B3B1-4752-9DBF-03CC0A98D0F7}"/>
                  </a:ext>
                </a:extLst>
              </p:cNvPr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444;p26">
                <a:extLst>
                  <a:ext uri="{FF2B5EF4-FFF2-40B4-BE49-F238E27FC236}">
                    <a16:creationId xmlns:a16="http://schemas.microsoft.com/office/drawing/2014/main" id="{C78DFD43-6691-4181-89A2-0349DA9FC883}"/>
                  </a:ext>
                </a:extLst>
              </p:cNvPr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445;p26">
                <a:extLst>
                  <a:ext uri="{FF2B5EF4-FFF2-40B4-BE49-F238E27FC236}">
                    <a16:creationId xmlns:a16="http://schemas.microsoft.com/office/drawing/2014/main" id="{006753EB-D6BE-4346-AAE4-5C3099980C61}"/>
                  </a:ext>
                </a:extLst>
              </p:cNvPr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446;p26">
              <a:extLst>
                <a:ext uri="{FF2B5EF4-FFF2-40B4-BE49-F238E27FC236}">
                  <a16:creationId xmlns:a16="http://schemas.microsoft.com/office/drawing/2014/main" id="{7BC53EF7-A5AA-465C-B89B-249E9787513E}"/>
                </a:ext>
              </a:extLst>
            </p:cNvPr>
            <p:cNvGrpSpPr/>
            <p:nvPr/>
          </p:nvGrpSpPr>
          <p:grpSpPr>
            <a:xfrm>
              <a:off x="2072827" y="1904259"/>
              <a:ext cx="1418992" cy="2804590"/>
              <a:chOff x="2072827" y="1904259"/>
              <a:chExt cx="1418992" cy="2804590"/>
            </a:xfrm>
          </p:grpSpPr>
          <p:sp>
            <p:nvSpPr>
              <p:cNvPr id="7" name="Google Shape;447;p26">
                <a:extLst>
                  <a:ext uri="{FF2B5EF4-FFF2-40B4-BE49-F238E27FC236}">
                    <a16:creationId xmlns:a16="http://schemas.microsoft.com/office/drawing/2014/main" id="{89712530-F83F-425E-83DA-D96836549EBD}"/>
                  </a:ext>
                </a:extLst>
              </p:cNvPr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avLst/>
                <a:gdLst/>
                <a:ahLst/>
                <a:cxnLst/>
                <a:rect l="l" t="t" r="r" b="b"/>
                <a:pathLst>
                  <a:path w="11174" h="10878" extrusionOk="0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448;p26">
                <a:extLst>
                  <a:ext uri="{FF2B5EF4-FFF2-40B4-BE49-F238E27FC236}">
                    <a16:creationId xmlns:a16="http://schemas.microsoft.com/office/drawing/2014/main" id="{39144471-4FAD-4096-9DD7-A2C42DFF2AD5}"/>
                  </a:ext>
                </a:extLst>
              </p:cNvPr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4973" extrusionOk="0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Google Shape;449;p26">
                <a:extLst>
                  <a:ext uri="{FF2B5EF4-FFF2-40B4-BE49-F238E27FC236}">
                    <a16:creationId xmlns:a16="http://schemas.microsoft.com/office/drawing/2014/main" id="{46C0258A-E280-4CF4-AB43-A4DFEC074014}"/>
                  </a:ext>
                </a:extLst>
              </p:cNvPr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662" extrusionOk="0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450;p26">
                <a:extLst>
                  <a:ext uri="{FF2B5EF4-FFF2-40B4-BE49-F238E27FC236}">
                    <a16:creationId xmlns:a16="http://schemas.microsoft.com/office/drawing/2014/main" id="{8028AEBF-0916-45A8-993C-238E17054FED}"/>
                  </a:ext>
                </a:extLst>
              </p:cNvPr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253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451;p26">
                <a:extLst>
                  <a:ext uri="{FF2B5EF4-FFF2-40B4-BE49-F238E27FC236}">
                    <a16:creationId xmlns:a16="http://schemas.microsoft.com/office/drawing/2014/main" id="{0A442705-ACA3-48D6-8437-8F52300A52FE}"/>
                  </a:ext>
                </a:extLst>
              </p:cNvPr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3249" extrusionOk="0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452;p26">
                <a:extLst>
                  <a:ext uri="{FF2B5EF4-FFF2-40B4-BE49-F238E27FC236}">
                    <a16:creationId xmlns:a16="http://schemas.microsoft.com/office/drawing/2014/main" id="{619FEE0D-B1DC-4A6E-AA5B-F2E321BDF158}"/>
                  </a:ext>
                </a:extLst>
              </p:cNvPr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907" extrusionOk="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453;p26">
                <a:extLst>
                  <a:ext uri="{FF2B5EF4-FFF2-40B4-BE49-F238E27FC236}">
                    <a16:creationId xmlns:a16="http://schemas.microsoft.com/office/drawing/2014/main" id="{150A303E-E315-45A7-8DB4-25E571657387}"/>
                  </a:ext>
                </a:extLst>
              </p:cNvPr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5249" extrusionOk="0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454;p26">
                <a:extLst>
                  <a:ext uri="{FF2B5EF4-FFF2-40B4-BE49-F238E27FC236}">
                    <a16:creationId xmlns:a16="http://schemas.microsoft.com/office/drawing/2014/main" id="{3510724A-116B-4A87-BFFC-FBB921FEE344}"/>
                  </a:ext>
                </a:extLst>
              </p:cNvPr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5439" extrusionOk="0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455;p26">
                <a:extLst>
                  <a:ext uri="{FF2B5EF4-FFF2-40B4-BE49-F238E27FC236}">
                    <a16:creationId xmlns:a16="http://schemas.microsoft.com/office/drawing/2014/main" id="{295CA3E8-5711-44C2-8837-D9C3B219AE81}"/>
                  </a:ext>
                </a:extLst>
              </p:cNvPr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63" extrusionOk="0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456;p26">
                <a:extLst>
                  <a:ext uri="{FF2B5EF4-FFF2-40B4-BE49-F238E27FC236}">
                    <a16:creationId xmlns:a16="http://schemas.microsoft.com/office/drawing/2014/main" id="{BDFA6A05-434F-4987-A119-64D76E05AF9C}"/>
                  </a:ext>
                </a:extLst>
              </p:cNvPr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2578" extrusionOk="0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457;p26">
                <a:extLst>
                  <a:ext uri="{FF2B5EF4-FFF2-40B4-BE49-F238E27FC236}">
                    <a16:creationId xmlns:a16="http://schemas.microsoft.com/office/drawing/2014/main" id="{0FA7794C-B95F-4796-8B9A-B6C49573C0AA}"/>
                  </a:ext>
                </a:extLst>
              </p:cNvPr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19" h="526" extrusionOk="0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458;p26">
                <a:extLst>
                  <a:ext uri="{FF2B5EF4-FFF2-40B4-BE49-F238E27FC236}">
                    <a16:creationId xmlns:a16="http://schemas.microsoft.com/office/drawing/2014/main" id="{1CAAD0C0-3CB2-4454-8E7D-EDBAA3729A34}"/>
                  </a:ext>
                </a:extLst>
              </p:cNvPr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26" extrusionOk="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459;p26">
                <a:extLst>
                  <a:ext uri="{FF2B5EF4-FFF2-40B4-BE49-F238E27FC236}">
                    <a16:creationId xmlns:a16="http://schemas.microsoft.com/office/drawing/2014/main" id="{3712683E-A4EC-40ED-84DA-BB8C409148E0}"/>
                  </a:ext>
                </a:extLst>
              </p:cNvPr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61" extrusionOk="0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460;p26">
                <a:extLst>
                  <a:ext uri="{FF2B5EF4-FFF2-40B4-BE49-F238E27FC236}">
                    <a16:creationId xmlns:a16="http://schemas.microsoft.com/office/drawing/2014/main" id="{B9A574A4-9295-4F61-9C93-DD7D08A8637C}"/>
                  </a:ext>
                </a:extLst>
              </p:cNvPr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315" extrusionOk="0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461;p26">
                <a:extLst>
                  <a:ext uri="{FF2B5EF4-FFF2-40B4-BE49-F238E27FC236}">
                    <a16:creationId xmlns:a16="http://schemas.microsoft.com/office/drawing/2014/main" id="{C38AC56C-69CE-4FA8-B593-3163C39788E6}"/>
                  </a:ext>
                </a:extLst>
              </p:cNvPr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avLst/>
                <a:gdLst/>
                <a:ahLst/>
                <a:cxnLst/>
                <a:rect l="l" t="t" r="r" b="b"/>
                <a:pathLst>
                  <a:path w="12994" h="14328" extrusionOk="0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462;p26">
                <a:extLst>
                  <a:ext uri="{FF2B5EF4-FFF2-40B4-BE49-F238E27FC236}">
                    <a16:creationId xmlns:a16="http://schemas.microsoft.com/office/drawing/2014/main" id="{CD984412-65ED-4942-8A1B-FB27D762C7A0}"/>
                  </a:ext>
                </a:extLst>
              </p:cNvPr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8382" extrusionOk="0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463;p26">
                <a:extLst>
                  <a:ext uri="{FF2B5EF4-FFF2-40B4-BE49-F238E27FC236}">
                    <a16:creationId xmlns:a16="http://schemas.microsoft.com/office/drawing/2014/main" id="{AF3B3FEA-EA3A-4602-88C4-9EA246916AF7}"/>
                  </a:ext>
                </a:extLst>
              </p:cNvPr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1" extrusionOk="0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464;p26">
                <a:extLst>
                  <a:ext uri="{FF2B5EF4-FFF2-40B4-BE49-F238E27FC236}">
                    <a16:creationId xmlns:a16="http://schemas.microsoft.com/office/drawing/2014/main" id="{9C5FCDED-1579-4A69-B4D5-8D65BDE92F09}"/>
                  </a:ext>
                </a:extLst>
              </p:cNvPr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8" h="59" extrusionOk="0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465;p26">
                <a:extLst>
                  <a:ext uri="{FF2B5EF4-FFF2-40B4-BE49-F238E27FC236}">
                    <a16:creationId xmlns:a16="http://schemas.microsoft.com/office/drawing/2014/main" id="{760CE1E4-0D45-4DEC-85FB-3852388670B9}"/>
                  </a:ext>
                </a:extLst>
              </p:cNvPr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037" extrusionOk="0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466;p26">
                <a:extLst>
                  <a:ext uri="{FF2B5EF4-FFF2-40B4-BE49-F238E27FC236}">
                    <a16:creationId xmlns:a16="http://schemas.microsoft.com/office/drawing/2014/main" id="{B2A8D42B-C88A-414A-BBD3-DDA03A549AB3}"/>
                  </a:ext>
                </a:extLst>
              </p:cNvPr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459" extrusionOk="0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467;p26">
                <a:extLst>
                  <a:ext uri="{FF2B5EF4-FFF2-40B4-BE49-F238E27FC236}">
                    <a16:creationId xmlns:a16="http://schemas.microsoft.com/office/drawing/2014/main" id="{6F07FFF7-92BC-4A43-9323-A5DF88C27E57}"/>
                  </a:ext>
                </a:extLst>
              </p:cNvPr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avLst/>
                <a:gdLst/>
                <a:ahLst/>
                <a:cxnLst/>
                <a:rect l="l" t="t" r="r" b="b"/>
                <a:pathLst>
                  <a:path w="6318" h="6023" extrusionOk="0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468;p26">
                <a:extLst>
                  <a:ext uri="{FF2B5EF4-FFF2-40B4-BE49-F238E27FC236}">
                    <a16:creationId xmlns:a16="http://schemas.microsoft.com/office/drawing/2014/main" id="{F1034F09-FE8E-4650-958D-FE9A238F3E8C}"/>
                  </a:ext>
                </a:extLst>
              </p:cNvPr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47928" extrusionOk="0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469;p26">
                <a:extLst>
                  <a:ext uri="{FF2B5EF4-FFF2-40B4-BE49-F238E27FC236}">
                    <a16:creationId xmlns:a16="http://schemas.microsoft.com/office/drawing/2014/main" id="{59B78957-1369-4D66-88CB-A838BC5CCAFF}"/>
                  </a:ext>
                </a:extLst>
              </p:cNvPr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89" extrusionOk="0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470;p26">
                <a:extLst>
                  <a:ext uri="{FF2B5EF4-FFF2-40B4-BE49-F238E27FC236}">
                    <a16:creationId xmlns:a16="http://schemas.microsoft.com/office/drawing/2014/main" id="{BDD55912-2122-4493-B297-87BDC0F1D91B}"/>
                  </a:ext>
                </a:extLst>
              </p:cNvPr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172" extrusionOk="0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471;p26">
                <a:extLst>
                  <a:ext uri="{FF2B5EF4-FFF2-40B4-BE49-F238E27FC236}">
                    <a16:creationId xmlns:a16="http://schemas.microsoft.com/office/drawing/2014/main" id="{A9AC5C43-A178-4C81-884E-0BD14A0E660B}"/>
                  </a:ext>
                </a:extLst>
              </p:cNvPr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051" extrusionOk="0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472;p26">
                <a:extLst>
                  <a:ext uri="{FF2B5EF4-FFF2-40B4-BE49-F238E27FC236}">
                    <a16:creationId xmlns:a16="http://schemas.microsoft.com/office/drawing/2014/main" id="{AE39A528-9EC2-4E0D-A474-3D7833BAD020}"/>
                  </a:ext>
                </a:extLst>
              </p:cNvPr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42677" extrusionOk="0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473;p26">
                <a:extLst>
                  <a:ext uri="{FF2B5EF4-FFF2-40B4-BE49-F238E27FC236}">
                    <a16:creationId xmlns:a16="http://schemas.microsoft.com/office/drawing/2014/main" id="{439AA7F5-925C-4A74-98D8-A88390D832CE}"/>
                  </a:ext>
                </a:extLst>
              </p:cNvPr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854" extrusionOk="0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474;p26">
                <a:extLst>
                  <a:ext uri="{FF2B5EF4-FFF2-40B4-BE49-F238E27FC236}">
                    <a16:creationId xmlns:a16="http://schemas.microsoft.com/office/drawing/2014/main" id="{6483D86D-E259-4D5C-A423-BD61D2AE963A}"/>
                  </a:ext>
                </a:extLst>
              </p:cNvPr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53" extrusionOk="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475;p26">
                <a:extLst>
                  <a:ext uri="{FF2B5EF4-FFF2-40B4-BE49-F238E27FC236}">
                    <a16:creationId xmlns:a16="http://schemas.microsoft.com/office/drawing/2014/main" id="{242811FF-E1E8-482E-B721-1904FBD708BA}"/>
                  </a:ext>
                </a:extLst>
              </p:cNvPr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54" extrusionOk="0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476;p26">
                <a:extLst>
                  <a:ext uri="{FF2B5EF4-FFF2-40B4-BE49-F238E27FC236}">
                    <a16:creationId xmlns:a16="http://schemas.microsoft.com/office/drawing/2014/main" id="{9A28BBC3-57C0-49D3-AD31-E4F585E0E343}"/>
                  </a:ext>
                </a:extLst>
              </p:cNvPr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1" extrusionOk="0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477;p26">
                <a:extLst>
                  <a:ext uri="{FF2B5EF4-FFF2-40B4-BE49-F238E27FC236}">
                    <a16:creationId xmlns:a16="http://schemas.microsoft.com/office/drawing/2014/main" id="{A5AEFCEA-5A5B-494C-A270-A100F34DEF8A}"/>
                  </a:ext>
                </a:extLst>
              </p:cNvPr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260" extrusionOk="0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478;p26">
                <a:extLst>
                  <a:ext uri="{FF2B5EF4-FFF2-40B4-BE49-F238E27FC236}">
                    <a16:creationId xmlns:a16="http://schemas.microsoft.com/office/drawing/2014/main" id="{4A2C51F8-498E-4843-BD4E-31F8479E602F}"/>
                  </a:ext>
                </a:extLst>
              </p:cNvPr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62" extrusionOk="0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479;p26">
                <a:extLst>
                  <a:ext uri="{FF2B5EF4-FFF2-40B4-BE49-F238E27FC236}">
                    <a16:creationId xmlns:a16="http://schemas.microsoft.com/office/drawing/2014/main" id="{A673D0FD-DFEB-42E7-944A-FFFFA7CD8227}"/>
                  </a:ext>
                </a:extLst>
              </p:cNvPr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890" extrusionOk="0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480;p26">
                <a:extLst>
                  <a:ext uri="{FF2B5EF4-FFF2-40B4-BE49-F238E27FC236}">
                    <a16:creationId xmlns:a16="http://schemas.microsoft.com/office/drawing/2014/main" id="{ECFAC2C8-430E-4B7E-A7AF-33743450698B}"/>
                  </a:ext>
                </a:extLst>
              </p:cNvPr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56" extrusionOk="0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481;p26">
                <a:extLst>
                  <a:ext uri="{FF2B5EF4-FFF2-40B4-BE49-F238E27FC236}">
                    <a16:creationId xmlns:a16="http://schemas.microsoft.com/office/drawing/2014/main" id="{11C87532-9159-40FC-86DF-19A6D1886A06}"/>
                  </a:ext>
                </a:extLst>
              </p:cNvPr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30" extrusionOk="0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482;p26">
                <a:extLst>
                  <a:ext uri="{FF2B5EF4-FFF2-40B4-BE49-F238E27FC236}">
                    <a16:creationId xmlns:a16="http://schemas.microsoft.com/office/drawing/2014/main" id="{6BCF775B-1142-41BE-9D50-A343AE3A54D3}"/>
                  </a:ext>
                </a:extLst>
              </p:cNvPr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99" extrusionOk="0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483;p26">
                <a:extLst>
                  <a:ext uri="{FF2B5EF4-FFF2-40B4-BE49-F238E27FC236}">
                    <a16:creationId xmlns:a16="http://schemas.microsoft.com/office/drawing/2014/main" id="{647DFCE1-F7B5-4081-ADA1-4FA6D57034A1}"/>
                  </a:ext>
                </a:extLst>
              </p:cNvPr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1" extrusionOk="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484;p26">
                <a:extLst>
                  <a:ext uri="{FF2B5EF4-FFF2-40B4-BE49-F238E27FC236}">
                    <a16:creationId xmlns:a16="http://schemas.microsoft.com/office/drawing/2014/main" id="{445E89F5-9230-4BD8-AC4B-DC35CCB325B1}"/>
                  </a:ext>
                </a:extLst>
              </p:cNvPr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77" extrusionOk="0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485;p26">
                <a:extLst>
                  <a:ext uri="{FF2B5EF4-FFF2-40B4-BE49-F238E27FC236}">
                    <a16:creationId xmlns:a16="http://schemas.microsoft.com/office/drawing/2014/main" id="{B07C97FB-150C-488E-9258-682DF76A73DC}"/>
                  </a:ext>
                </a:extLst>
              </p:cNvPr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030" extrusionOk="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486;p26">
                <a:extLst>
                  <a:ext uri="{FF2B5EF4-FFF2-40B4-BE49-F238E27FC236}">
                    <a16:creationId xmlns:a16="http://schemas.microsoft.com/office/drawing/2014/main" id="{66DAD1A5-F09E-455F-95BD-835083AB466B}"/>
                  </a:ext>
                </a:extLst>
              </p:cNvPr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61" extrusionOk="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87;p26">
                <a:extLst>
                  <a:ext uri="{FF2B5EF4-FFF2-40B4-BE49-F238E27FC236}">
                    <a16:creationId xmlns:a16="http://schemas.microsoft.com/office/drawing/2014/main" id="{5C375579-2F1E-4161-975E-22318FD41138}"/>
                  </a:ext>
                </a:extLst>
              </p:cNvPr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1024" extrusionOk="0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88;p26">
                <a:extLst>
                  <a:ext uri="{FF2B5EF4-FFF2-40B4-BE49-F238E27FC236}">
                    <a16:creationId xmlns:a16="http://schemas.microsoft.com/office/drawing/2014/main" id="{F8DC3FE6-B2FA-4B36-B8DD-965E598BADD6}"/>
                  </a:ext>
                </a:extLst>
              </p:cNvPr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89;p26">
                <a:extLst>
                  <a:ext uri="{FF2B5EF4-FFF2-40B4-BE49-F238E27FC236}">
                    <a16:creationId xmlns:a16="http://schemas.microsoft.com/office/drawing/2014/main" id="{2BFB4450-607D-4D84-A8B5-D36C90E84527}"/>
                  </a:ext>
                </a:extLst>
              </p:cNvPr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90;p26">
                <a:extLst>
                  <a:ext uri="{FF2B5EF4-FFF2-40B4-BE49-F238E27FC236}">
                    <a16:creationId xmlns:a16="http://schemas.microsoft.com/office/drawing/2014/main" id="{D7DDE2D8-BBD8-4FFA-BAA0-CC5C64A3CB5F}"/>
                  </a:ext>
                </a:extLst>
              </p:cNvPr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185" extrusionOk="0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91;p26">
                <a:extLst>
                  <a:ext uri="{FF2B5EF4-FFF2-40B4-BE49-F238E27FC236}">
                    <a16:creationId xmlns:a16="http://schemas.microsoft.com/office/drawing/2014/main" id="{43E94C87-AF84-4366-9374-5AD3B205335C}"/>
                  </a:ext>
                </a:extLst>
              </p:cNvPr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185" extrusionOk="0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92;p26">
                <a:extLst>
                  <a:ext uri="{FF2B5EF4-FFF2-40B4-BE49-F238E27FC236}">
                    <a16:creationId xmlns:a16="http://schemas.microsoft.com/office/drawing/2014/main" id="{02A51FDA-6E9F-4BCD-8AF0-34622BBE2E83}"/>
                  </a:ext>
                </a:extLst>
              </p:cNvPr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25927" extrusionOk="0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93;p26">
                <a:extLst>
                  <a:ext uri="{FF2B5EF4-FFF2-40B4-BE49-F238E27FC236}">
                    <a16:creationId xmlns:a16="http://schemas.microsoft.com/office/drawing/2014/main" id="{DBB66517-F567-401D-BEBC-BF05FBEAA06B}"/>
                  </a:ext>
                </a:extLst>
              </p:cNvPr>
              <p:cNvSpPr/>
              <p:nvPr/>
            </p:nvSpPr>
            <p:spPr>
              <a:xfrm>
                <a:off x="2509788" y="2116997"/>
                <a:ext cx="982031" cy="1171798"/>
              </a:xfrm>
              <a:custGeom>
                <a:avLst/>
                <a:gdLst/>
                <a:ahLst/>
                <a:cxnLst/>
                <a:rect l="l" t="t" r="r" b="b"/>
                <a:pathLst>
                  <a:path w="28048" h="33468" extrusionOk="0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94;p26">
                <a:extLst>
                  <a:ext uri="{FF2B5EF4-FFF2-40B4-BE49-F238E27FC236}">
                    <a16:creationId xmlns:a16="http://schemas.microsoft.com/office/drawing/2014/main" id="{4A175B9F-5619-4CAC-8CD2-111B538662F1}"/>
                  </a:ext>
                </a:extLst>
              </p:cNvPr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98" extrusionOk="0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95;p26">
                <a:extLst>
                  <a:ext uri="{FF2B5EF4-FFF2-40B4-BE49-F238E27FC236}">
                    <a16:creationId xmlns:a16="http://schemas.microsoft.com/office/drawing/2014/main" id="{D9BE1269-6609-472C-9440-5BBDD8D5B4BB}"/>
                  </a:ext>
                </a:extLst>
              </p:cNvPr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572" extrusionOk="0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6;p26">
                <a:extLst>
                  <a:ext uri="{FF2B5EF4-FFF2-40B4-BE49-F238E27FC236}">
                    <a16:creationId xmlns:a16="http://schemas.microsoft.com/office/drawing/2014/main" id="{82730230-AFDB-4F54-B995-A7B8DC33D084}"/>
                  </a:ext>
                </a:extLst>
              </p:cNvPr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2" extrusionOk="0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497;p26">
                <a:extLst>
                  <a:ext uri="{FF2B5EF4-FFF2-40B4-BE49-F238E27FC236}">
                    <a16:creationId xmlns:a16="http://schemas.microsoft.com/office/drawing/2014/main" id="{D64DE0BA-0406-4E3A-A485-4484F28317D4}"/>
                  </a:ext>
                </a:extLst>
              </p:cNvPr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avLst/>
                <a:gdLst/>
                <a:ahLst/>
                <a:cxnLst/>
                <a:rect l="l" t="t" r="r" b="b"/>
                <a:pathLst>
                  <a:path w="24103" h="28795" extrusionOk="0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498;p26">
                <a:extLst>
                  <a:ext uri="{FF2B5EF4-FFF2-40B4-BE49-F238E27FC236}">
                    <a16:creationId xmlns:a16="http://schemas.microsoft.com/office/drawing/2014/main" id="{6E33BAF7-1BD4-48DE-B904-85E50C180881}"/>
                  </a:ext>
                </a:extLst>
              </p:cNvPr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024" extrusionOk="0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499;p26">
                <a:extLst>
                  <a:ext uri="{FF2B5EF4-FFF2-40B4-BE49-F238E27FC236}">
                    <a16:creationId xmlns:a16="http://schemas.microsoft.com/office/drawing/2014/main" id="{9B692DBC-41CC-41D0-BC6E-19077F118BA2}"/>
                  </a:ext>
                </a:extLst>
              </p:cNvPr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10595" extrusionOk="0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00;p26">
                <a:extLst>
                  <a:ext uri="{FF2B5EF4-FFF2-40B4-BE49-F238E27FC236}">
                    <a16:creationId xmlns:a16="http://schemas.microsoft.com/office/drawing/2014/main" id="{7E1A6E83-6A5B-4CEA-8801-2363839D7A27}"/>
                  </a:ext>
                </a:extLst>
              </p:cNvPr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6060" extrusionOk="0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01;p26">
                <a:extLst>
                  <a:ext uri="{FF2B5EF4-FFF2-40B4-BE49-F238E27FC236}">
                    <a16:creationId xmlns:a16="http://schemas.microsoft.com/office/drawing/2014/main" id="{2DCA451E-DA5E-4826-B4B5-4D7F1A7FD778}"/>
                  </a:ext>
                </a:extLst>
              </p:cNvPr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160" extrusionOk="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02;p26">
                <a:extLst>
                  <a:ext uri="{FF2B5EF4-FFF2-40B4-BE49-F238E27FC236}">
                    <a16:creationId xmlns:a16="http://schemas.microsoft.com/office/drawing/2014/main" id="{837C571C-CB88-48B2-AC8E-32F0141E10FB}"/>
                  </a:ext>
                </a:extLst>
              </p:cNvPr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2819" extrusionOk="0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6672146" y="1326582"/>
            <a:ext cx="2103579" cy="288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</a:pPr>
            <a:r>
              <a:rPr lang="es-CO" sz="2400" b="1" dirty="0">
                <a:solidFill>
                  <a:srgbClr val="0054BC"/>
                </a:solidFill>
                <a:latin typeface="Work Sans"/>
              </a:rPr>
              <a:t>TEMAS SOBRE LOS CUALES RECAYERON LAS DENUNCIAS</a:t>
            </a:r>
            <a:endParaRPr sz="2400" b="1" dirty="0">
              <a:solidFill>
                <a:srgbClr val="0054BC"/>
              </a:solidFill>
              <a:latin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lipse 154">
            <a:extLst>
              <a:ext uri="{FF2B5EF4-FFF2-40B4-BE49-F238E27FC236}">
                <a16:creationId xmlns:a16="http://schemas.microsoft.com/office/drawing/2014/main" id="{44F675EA-DCE3-49AD-AB70-6D654A83F4A2}"/>
              </a:ext>
            </a:extLst>
          </p:cNvPr>
          <p:cNvSpPr/>
          <p:nvPr/>
        </p:nvSpPr>
        <p:spPr>
          <a:xfrm>
            <a:off x="3947494" y="784276"/>
            <a:ext cx="1771022" cy="1763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288C8BB-8EEC-449B-9B26-65684F571193}"/>
              </a:ext>
            </a:extLst>
          </p:cNvPr>
          <p:cNvSpPr/>
          <p:nvPr/>
        </p:nvSpPr>
        <p:spPr>
          <a:xfrm>
            <a:off x="2379242" y="2067841"/>
            <a:ext cx="1636948" cy="1661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5B5554D-100D-4EDB-9F67-4B20244AB5F3}"/>
              </a:ext>
            </a:extLst>
          </p:cNvPr>
          <p:cNvSpPr txBox="1"/>
          <p:nvPr/>
        </p:nvSpPr>
        <p:spPr>
          <a:xfrm>
            <a:off x="2332818" y="310320"/>
            <a:ext cx="4368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SEGÚN LA GESTIÓN DESARROLLADA</a:t>
            </a:r>
          </a:p>
        </p:txBody>
      </p:sp>
      <p:sp>
        <p:nvSpPr>
          <p:cNvPr id="93" name="Google Shape;2287;p46">
            <a:extLst>
              <a:ext uri="{FF2B5EF4-FFF2-40B4-BE49-F238E27FC236}">
                <a16:creationId xmlns:a16="http://schemas.microsoft.com/office/drawing/2014/main" id="{3D8F8623-779D-4B2D-9F4A-900092C04CCB}"/>
              </a:ext>
            </a:extLst>
          </p:cNvPr>
          <p:cNvSpPr txBox="1">
            <a:spLocks/>
          </p:cNvSpPr>
          <p:nvPr/>
        </p:nvSpPr>
        <p:spPr>
          <a:xfrm>
            <a:off x="5955021" y="1174313"/>
            <a:ext cx="2089859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E38B15"/>
                </a:solidFill>
                <a:effectLst/>
                <a:uLnTx/>
                <a:uFillTx/>
                <a:latin typeface="Lilita One"/>
                <a:sym typeface="Lilita One"/>
              </a:rPr>
              <a:t>209 DENUNCIAS</a:t>
            </a:r>
          </a:p>
        </p:txBody>
      </p:sp>
      <p:sp>
        <p:nvSpPr>
          <p:cNvPr id="94" name="Google Shape;2288;p46">
            <a:extLst>
              <a:ext uri="{FF2B5EF4-FFF2-40B4-BE49-F238E27FC236}">
                <a16:creationId xmlns:a16="http://schemas.microsoft.com/office/drawing/2014/main" id="{F937D2F6-0A7A-47BE-9FC1-4103FFB6E38F}"/>
              </a:ext>
            </a:extLst>
          </p:cNvPr>
          <p:cNvSpPr txBox="1">
            <a:spLocks/>
          </p:cNvSpPr>
          <p:nvPr/>
        </p:nvSpPr>
        <p:spPr>
          <a:xfrm>
            <a:off x="5894733" y="1447357"/>
            <a:ext cx="1771022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just">
              <a:buClr>
                <a:srgbClr val="263238"/>
              </a:buClr>
            </a:pPr>
            <a:r>
              <a:rPr lang="es-MX" sz="1300" dirty="0">
                <a:solidFill>
                  <a:srgbClr val="263238"/>
                </a:solidFill>
                <a:latin typeface="+mn-lt"/>
              </a:rPr>
              <a:t>Ya fueron tramitadas y se culminó su respectivo trámite. 
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+mn-lt"/>
              <a:sym typeface="Josefin Sans"/>
            </a:endParaRPr>
          </a:p>
        </p:txBody>
      </p:sp>
      <p:sp>
        <p:nvSpPr>
          <p:cNvPr id="95" name="Google Shape;2289;p46">
            <a:extLst>
              <a:ext uri="{FF2B5EF4-FFF2-40B4-BE49-F238E27FC236}">
                <a16:creationId xmlns:a16="http://schemas.microsoft.com/office/drawing/2014/main" id="{A383321B-7CC8-4FEE-B432-C73F43EE8D7C}"/>
              </a:ext>
            </a:extLst>
          </p:cNvPr>
          <p:cNvSpPr txBox="1">
            <a:spLocks/>
          </p:cNvSpPr>
          <p:nvPr/>
        </p:nvSpPr>
        <p:spPr>
          <a:xfrm>
            <a:off x="462026" y="2272195"/>
            <a:ext cx="1603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E38B15"/>
                </a:solidFill>
                <a:effectLst/>
                <a:uLnTx/>
                <a:uFillTx/>
                <a:latin typeface="Lilita One"/>
                <a:sym typeface="Lilita One"/>
              </a:rPr>
              <a:t>8 DENUNCIAS</a:t>
            </a:r>
          </a:p>
        </p:txBody>
      </p:sp>
      <p:sp>
        <p:nvSpPr>
          <p:cNvPr id="96" name="Google Shape;2290;p46">
            <a:extLst>
              <a:ext uri="{FF2B5EF4-FFF2-40B4-BE49-F238E27FC236}">
                <a16:creationId xmlns:a16="http://schemas.microsoft.com/office/drawing/2014/main" id="{26E0D7B0-B4C5-4E81-9D4C-50C4D51F6D2F}"/>
              </a:ext>
            </a:extLst>
          </p:cNvPr>
          <p:cNvSpPr txBox="1">
            <a:spLocks/>
          </p:cNvSpPr>
          <p:nvPr/>
        </p:nvSpPr>
        <p:spPr>
          <a:xfrm>
            <a:off x="462025" y="2548794"/>
            <a:ext cx="1867728" cy="178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just">
              <a:buClr>
                <a:srgbClr val="263238"/>
              </a:buClr>
            </a:pPr>
            <a:r>
              <a:rPr lang="es-MX" sz="1300" dirty="0">
                <a:solidFill>
                  <a:srgbClr val="263238"/>
                </a:solidFill>
                <a:latin typeface="+mn-lt"/>
              </a:rPr>
              <a:t>Se encuentran en desarrollo, a la espera de una respuesta de la Concesión, de la Interventoría, o gestiones a cargo de las áreas al interior de la entidad. 
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+mn-lt"/>
              <a:sym typeface="Josefin Sans"/>
            </a:endParaRPr>
          </a:p>
        </p:txBody>
      </p:sp>
      <p:sp>
        <p:nvSpPr>
          <p:cNvPr id="99" name="Google Shape;2293;p46">
            <a:extLst>
              <a:ext uri="{FF2B5EF4-FFF2-40B4-BE49-F238E27FC236}">
                <a16:creationId xmlns:a16="http://schemas.microsoft.com/office/drawing/2014/main" id="{6404A26A-397B-4D2D-B213-C4A635AB4C89}"/>
              </a:ext>
            </a:extLst>
          </p:cNvPr>
          <p:cNvSpPr txBox="1">
            <a:spLocks/>
          </p:cNvSpPr>
          <p:nvPr/>
        </p:nvSpPr>
        <p:spPr>
          <a:xfrm>
            <a:off x="2797793" y="2564752"/>
            <a:ext cx="714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EB9F09"/>
                </a:solidFill>
                <a:effectLst/>
                <a:uLnTx/>
                <a:uFillTx/>
                <a:latin typeface="Lilita One"/>
                <a:sym typeface="Lilita One"/>
              </a:rPr>
              <a:t>4%</a:t>
            </a:r>
          </a:p>
        </p:txBody>
      </p:sp>
      <p:sp>
        <p:nvSpPr>
          <p:cNvPr id="100" name="Google Shape;2294;p46">
            <a:extLst>
              <a:ext uri="{FF2B5EF4-FFF2-40B4-BE49-F238E27FC236}">
                <a16:creationId xmlns:a16="http://schemas.microsoft.com/office/drawing/2014/main" id="{1EC052D6-8A1A-4263-BA27-323F3A929E64}"/>
              </a:ext>
            </a:extLst>
          </p:cNvPr>
          <p:cNvSpPr/>
          <p:nvPr/>
        </p:nvSpPr>
        <p:spPr>
          <a:xfrm rot="5400000">
            <a:off x="2386782" y="2115078"/>
            <a:ext cx="1674900" cy="1638314"/>
          </a:xfrm>
          <a:prstGeom prst="blockArc">
            <a:avLst>
              <a:gd name="adj1" fmla="val 6606811"/>
              <a:gd name="adj2" fmla="val 10845165"/>
              <a:gd name="adj3" fmla="val 26434"/>
            </a:avLst>
          </a:prstGeom>
          <a:solidFill>
            <a:srgbClr val="FFB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Google Shape;2297;p46">
            <a:extLst>
              <a:ext uri="{FF2B5EF4-FFF2-40B4-BE49-F238E27FC236}">
                <a16:creationId xmlns:a16="http://schemas.microsoft.com/office/drawing/2014/main" id="{C10C670F-F38C-47A0-9D84-B592314C1231}"/>
              </a:ext>
            </a:extLst>
          </p:cNvPr>
          <p:cNvSpPr txBox="1">
            <a:spLocks/>
          </p:cNvSpPr>
          <p:nvPr/>
        </p:nvSpPr>
        <p:spPr>
          <a:xfrm>
            <a:off x="4505776" y="1439445"/>
            <a:ext cx="714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100"/>
              <a:buFont typeface="Josefin Sans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EB9F09"/>
                </a:solidFill>
                <a:effectLst/>
                <a:uLnTx/>
                <a:uFillTx/>
                <a:latin typeface="Lilita One"/>
                <a:sym typeface="Lilita One"/>
              </a:rPr>
              <a:t>96%</a:t>
            </a:r>
          </a:p>
        </p:txBody>
      </p:sp>
      <p:sp>
        <p:nvSpPr>
          <p:cNvPr id="104" name="Google Shape;2298;p46">
            <a:extLst>
              <a:ext uri="{FF2B5EF4-FFF2-40B4-BE49-F238E27FC236}">
                <a16:creationId xmlns:a16="http://schemas.microsoft.com/office/drawing/2014/main" id="{BEA53E8E-77DF-4F81-8D88-2E6291F155E5}"/>
              </a:ext>
            </a:extLst>
          </p:cNvPr>
          <p:cNvSpPr/>
          <p:nvPr/>
        </p:nvSpPr>
        <p:spPr>
          <a:xfrm rot="-5400000" flipH="1">
            <a:off x="4008129" y="857497"/>
            <a:ext cx="1674900" cy="1675200"/>
          </a:xfrm>
          <a:prstGeom prst="blockArc">
            <a:avLst>
              <a:gd name="adj1" fmla="val 14996888"/>
              <a:gd name="adj2" fmla="val 10860307"/>
              <a:gd name="adj3" fmla="val 32351"/>
            </a:avLst>
          </a:prstGeom>
          <a:solidFill>
            <a:srgbClr val="FFAC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</a:pPr>
            <a:endParaRPr sz="1800">
              <a:solidFill>
                <a:sysClr val="windowText" lastClr="000000"/>
              </a:solidFill>
            </a:endParaRPr>
          </a:p>
        </p:txBody>
      </p:sp>
      <p:grpSp>
        <p:nvGrpSpPr>
          <p:cNvPr id="107" name="Google Shape;2301;p46">
            <a:extLst>
              <a:ext uri="{FF2B5EF4-FFF2-40B4-BE49-F238E27FC236}">
                <a16:creationId xmlns:a16="http://schemas.microsoft.com/office/drawing/2014/main" id="{BA46127B-39F5-4128-87D8-99B45D572E88}"/>
              </a:ext>
            </a:extLst>
          </p:cNvPr>
          <p:cNvGrpSpPr/>
          <p:nvPr/>
        </p:nvGrpSpPr>
        <p:grpSpPr>
          <a:xfrm>
            <a:off x="3378117" y="2260686"/>
            <a:ext cx="2576904" cy="1962927"/>
            <a:chOff x="303700" y="238475"/>
            <a:chExt cx="6849825" cy="5217775"/>
          </a:xfrm>
        </p:grpSpPr>
        <p:sp>
          <p:nvSpPr>
            <p:cNvPr id="108" name="Google Shape;2302;p46">
              <a:extLst>
                <a:ext uri="{FF2B5EF4-FFF2-40B4-BE49-F238E27FC236}">
                  <a16:creationId xmlns:a16="http://schemas.microsoft.com/office/drawing/2014/main" id="{2ACEC892-92B4-4828-ACB8-56D43B443206}"/>
                </a:ext>
              </a:extLst>
            </p:cNvPr>
            <p:cNvSpPr/>
            <p:nvPr/>
          </p:nvSpPr>
          <p:spPr>
            <a:xfrm>
              <a:off x="1082925" y="2507525"/>
              <a:ext cx="2946975" cy="2948725"/>
            </a:xfrm>
            <a:custGeom>
              <a:avLst/>
              <a:gdLst/>
              <a:ahLst/>
              <a:cxnLst/>
              <a:rect l="l" t="t" r="r" b="b"/>
              <a:pathLst>
                <a:path w="117879" h="117949" extrusionOk="0">
                  <a:moveTo>
                    <a:pt x="63315" y="1"/>
                  </a:moveTo>
                  <a:cubicBezTo>
                    <a:pt x="59699" y="1"/>
                    <a:pt x="56080" y="128"/>
                    <a:pt x="52465" y="380"/>
                  </a:cubicBezTo>
                  <a:cubicBezTo>
                    <a:pt x="52465" y="380"/>
                    <a:pt x="52094" y="365"/>
                    <a:pt x="51417" y="365"/>
                  </a:cubicBezTo>
                  <a:cubicBezTo>
                    <a:pt x="46330" y="365"/>
                    <a:pt x="23990" y="1209"/>
                    <a:pt x="12742" y="15598"/>
                  </a:cubicBezTo>
                  <a:lnTo>
                    <a:pt x="0" y="39019"/>
                  </a:lnTo>
                  <a:lnTo>
                    <a:pt x="25381" y="64452"/>
                  </a:lnTo>
                  <a:lnTo>
                    <a:pt x="38846" y="117949"/>
                  </a:lnTo>
                  <a:lnTo>
                    <a:pt x="117878" y="116349"/>
                  </a:lnTo>
                  <a:lnTo>
                    <a:pt x="114783" y="73583"/>
                  </a:lnTo>
                  <a:lnTo>
                    <a:pt x="111894" y="21118"/>
                  </a:lnTo>
                  <a:cubicBezTo>
                    <a:pt x="111894" y="21118"/>
                    <a:pt x="113648" y="6931"/>
                    <a:pt x="92239" y="2753"/>
                  </a:cubicBezTo>
                  <a:cubicBezTo>
                    <a:pt x="82695" y="912"/>
                    <a:pt x="73014" y="1"/>
                    <a:pt x="63315" y="1"/>
                  </a:cubicBezTo>
                  <a:close/>
                </a:path>
              </a:pathLst>
            </a:custGeom>
            <a:solidFill>
              <a:srgbClr val="EB9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303;p46">
              <a:extLst>
                <a:ext uri="{FF2B5EF4-FFF2-40B4-BE49-F238E27FC236}">
                  <a16:creationId xmlns:a16="http://schemas.microsoft.com/office/drawing/2014/main" id="{634BE42C-6245-4EB4-86FC-36BD6D664715}"/>
                </a:ext>
              </a:extLst>
            </p:cNvPr>
            <p:cNvSpPr/>
            <p:nvPr/>
          </p:nvSpPr>
          <p:spPr>
            <a:xfrm>
              <a:off x="303700" y="3192800"/>
              <a:ext cx="2588675" cy="2223525"/>
            </a:xfrm>
            <a:custGeom>
              <a:avLst/>
              <a:gdLst/>
              <a:ahLst/>
              <a:cxnLst/>
              <a:rect l="l" t="t" r="r" b="b"/>
              <a:pathLst>
                <a:path w="103547" h="88941" extrusionOk="0">
                  <a:moveTo>
                    <a:pt x="37514" y="1"/>
                  </a:moveTo>
                  <a:lnTo>
                    <a:pt x="7232" y="56077"/>
                  </a:lnTo>
                  <a:cubicBezTo>
                    <a:pt x="0" y="71361"/>
                    <a:pt x="11177" y="88940"/>
                    <a:pt x="28037" y="88940"/>
                  </a:cubicBezTo>
                  <a:cubicBezTo>
                    <a:pt x="28135" y="88940"/>
                    <a:pt x="28233" y="88940"/>
                    <a:pt x="28332" y="88938"/>
                  </a:cubicBezTo>
                  <a:lnTo>
                    <a:pt x="99059" y="88061"/>
                  </a:lnTo>
                  <a:lnTo>
                    <a:pt x="103547" y="58656"/>
                  </a:lnTo>
                  <a:lnTo>
                    <a:pt x="46284" y="57625"/>
                  </a:lnTo>
                  <a:lnTo>
                    <a:pt x="65062" y="18624"/>
                  </a:lnTo>
                  <a:lnTo>
                    <a:pt x="37514" y="1"/>
                  </a:lnTo>
                  <a:close/>
                </a:path>
              </a:pathLst>
            </a:custGeom>
            <a:solidFill>
              <a:srgbClr val="EB9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304;p46">
              <a:extLst>
                <a:ext uri="{FF2B5EF4-FFF2-40B4-BE49-F238E27FC236}">
                  <a16:creationId xmlns:a16="http://schemas.microsoft.com/office/drawing/2014/main" id="{1FB5652A-8277-4A8B-B87B-6491DB594CB9}"/>
                </a:ext>
              </a:extLst>
            </p:cNvPr>
            <p:cNvSpPr/>
            <p:nvPr/>
          </p:nvSpPr>
          <p:spPr>
            <a:xfrm>
              <a:off x="3817075" y="2821375"/>
              <a:ext cx="1419975" cy="2246675"/>
            </a:xfrm>
            <a:custGeom>
              <a:avLst/>
              <a:gdLst/>
              <a:ahLst/>
              <a:cxnLst/>
              <a:rect l="l" t="t" r="r" b="b"/>
              <a:pathLst>
                <a:path w="56799" h="8986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5059" y="59344"/>
                    <a:pt x="4356" y="59344"/>
                  </a:cubicBezTo>
                  <a:cubicBezTo>
                    <a:pt x="4349" y="59344"/>
                    <a:pt x="4342" y="59338"/>
                    <a:pt x="4334" y="59327"/>
                  </a:cubicBezTo>
                  <a:cubicBezTo>
                    <a:pt x="4329" y="59319"/>
                    <a:pt x="4326" y="59316"/>
                    <a:pt x="4326" y="59316"/>
                  </a:cubicBezTo>
                  <a:lnTo>
                    <a:pt x="4326" y="59316"/>
                  </a:lnTo>
                  <a:cubicBezTo>
                    <a:pt x="4288" y="59316"/>
                    <a:pt x="23679" y="89867"/>
                    <a:pt x="23679" y="89867"/>
                  </a:cubicBezTo>
                  <a:lnTo>
                    <a:pt x="56798" y="87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305;p46">
              <a:extLst>
                <a:ext uri="{FF2B5EF4-FFF2-40B4-BE49-F238E27FC236}">
                  <a16:creationId xmlns:a16="http://schemas.microsoft.com/office/drawing/2014/main" id="{4087A773-99C3-4E85-925E-0919A91303C8}"/>
                </a:ext>
              </a:extLst>
            </p:cNvPr>
            <p:cNvSpPr/>
            <p:nvPr/>
          </p:nvSpPr>
          <p:spPr>
            <a:xfrm>
              <a:off x="1660700" y="2777525"/>
              <a:ext cx="317275" cy="1007275"/>
            </a:xfrm>
            <a:custGeom>
              <a:avLst/>
              <a:gdLst/>
              <a:ahLst/>
              <a:cxnLst/>
              <a:rect l="l" t="t" r="r" b="b"/>
              <a:pathLst>
                <a:path w="12691" h="40291" extrusionOk="0">
                  <a:moveTo>
                    <a:pt x="0" y="1"/>
                  </a:moveTo>
                  <a:cubicBezTo>
                    <a:pt x="413" y="413"/>
                    <a:pt x="877" y="774"/>
                    <a:pt x="1342" y="1135"/>
                  </a:cubicBezTo>
                  <a:cubicBezTo>
                    <a:pt x="2580" y="2167"/>
                    <a:pt x="3715" y="3302"/>
                    <a:pt x="4798" y="4489"/>
                  </a:cubicBezTo>
                  <a:cubicBezTo>
                    <a:pt x="6397" y="6191"/>
                    <a:pt x="7790" y="8100"/>
                    <a:pt x="8977" y="10163"/>
                  </a:cubicBezTo>
                  <a:cubicBezTo>
                    <a:pt x="10473" y="12640"/>
                    <a:pt x="11453" y="15374"/>
                    <a:pt x="11917" y="18211"/>
                  </a:cubicBezTo>
                  <a:cubicBezTo>
                    <a:pt x="12278" y="21100"/>
                    <a:pt x="12227" y="23989"/>
                    <a:pt x="11917" y="26878"/>
                  </a:cubicBezTo>
                  <a:cubicBezTo>
                    <a:pt x="11608" y="29509"/>
                    <a:pt x="11195" y="31882"/>
                    <a:pt x="10782" y="33842"/>
                  </a:cubicBezTo>
                  <a:cubicBezTo>
                    <a:pt x="10370" y="35854"/>
                    <a:pt x="10008" y="37453"/>
                    <a:pt x="9750" y="38537"/>
                  </a:cubicBezTo>
                  <a:cubicBezTo>
                    <a:pt x="9596" y="39053"/>
                    <a:pt x="9544" y="39465"/>
                    <a:pt x="9441" y="39826"/>
                  </a:cubicBezTo>
                  <a:cubicBezTo>
                    <a:pt x="9389" y="39981"/>
                    <a:pt x="9389" y="40136"/>
                    <a:pt x="9338" y="40291"/>
                  </a:cubicBezTo>
                  <a:cubicBezTo>
                    <a:pt x="9441" y="40136"/>
                    <a:pt x="9493" y="39981"/>
                    <a:pt x="9544" y="39826"/>
                  </a:cubicBezTo>
                  <a:cubicBezTo>
                    <a:pt x="9596" y="39568"/>
                    <a:pt x="9750" y="39156"/>
                    <a:pt x="9905" y="38588"/>
                  </a:cubicBezTo>
                  <a:cubicBezTo>
                    <a:pt x="10215" y="37505"/>
                    <a:pt x="10627" y="35906"/>
                    <a:pt x="11092" y="33945"/>
                  </a:cubicBezTo>
                  <a:cubicBezTo>
                    <a:pt x="11608" y="31624"/>
                    <a:pt x="12020" y="29251"/>
                    <a:pt x="12278" y="26878"/>
                  </a:cubicBezTo>
                  <a:cubicBezTo>
                    <a:pt x="12691" y="23989"/>
                    <a:pt x="12691" y="21048"/>
                    <a:pt x="12381" y="18159"/>
                  </a:cubicBezTo>
                  <a:cubicBezTo>
                    <a:pt x="11917" y="15219"/>
                    <a:pt x="10885" y="12433"/>
                    <a:pt x="9338" y="9957"/>
                  </a:cubicBezTo>
                  <a:cubicBezTo>
                    <a:pt x="8100" y="7894"/>
                    <a:pt x="6655" y="5985"/>
                    <a:pt x="5004" y="4231"/>
                  </a:cubicBezTo>
                  <a:cubicBezTo>
                    <a:pt x="3921" y="3096"/>
                    <a:pt x="2735" y="2012"/>
                    <a:pt x="1445" y="981"/>
                  </a:cubicBezTo>
                  <a:cubicBezTo>
                    <a:pt x="1032" y="620"/>
                    <a:pt x="619" y="413"/>
                    <a:pt x="413" y="207"/>
                  </a:cubicBezTo>
                  <a:cubicBezTo>
                    <a:pt x="310" y="104"/>
                    <a:pt x="155" y="5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306;p46">
              <a:extLst>
                <a:ext uri="{FF2B5EF4-FFF2-40B4-BE49-F238E27FC236}">
                  <a16:creationId xmlns:a16="http://schemas.microsoft.com/office/drawing/2014/main" id="{FD287907-F104-4447-8C9C-B0D9536E36EE}"/>
                </a:ext>
              </a:extLst>
            </p:cNvPr>
            <p:cNvSpPr/>
            <p:nvPr/>
          </p:nvSpPr>
          <p:spPr>
            <a:xfrm>
              <a:off x="1458225" y="3859575"/>
              <a:ext cx="379175" cy="773850"/>
            </a:xfrm>
            <a:custGeom>
              <a:avLst/>
              <a:gdLst/>
              <a:ahLst/>
              <a:cxnLst/>
              <a:rect l="l" t="t" r="r" b="b"/>
              <a:pathLst>
                <a:path w="15167" h="30954" extrusionOk="0">
                  <a:moveTo>
                    <a:pt x="15167" y="1"/>
                  </a:moveTo>
                  <a:cubicBezTo>
                    <a:pt x="14961" y="413"/>
                    <a:pt x="14703" y="775"/>
                    <a:pt x="14548" y="1187"/>
                  </a:cubicBezTo>
                  <a:cubicBezTo>
                    <a:pt x="14135" y="2064"/>
                    <a:pt x="13568" y="3199"/>
                    <a:pt x="12949" y="4541"/>
                  </a:cubicBezTo>
                  <a:cubicBezTo>
                    <a:pt x="11556" y="7429"/>
                    <a:pt x="9647" y="11247"/>
                    <a:pt x="7635" y="15529"/>
                  </a:cubicBezTo>
                  <a:lnTo>
                    <a:pt x="2167" y="26414"/>
                  </a:lnTo>
                  <a:lnTo>
                    <a:pt x="516" y="29715"/>
                  </a:lnTo>
                  <a:cubicBezTo>
                    <a:pt x="310" y="30128"/>
                    <a:pt x="155" y="30541"/>
                    <a:pt x="0" y="30954"/>
                  </a:cubicBezTo>
                  <a:cubicBezTo>
                    <a:pt x="258" y="30592"/>
                    <a:pt x="464" y="30231"/>
                    <a:pt x="671" y="29819"/>
                  </a:cubicBezTo>
                  <a:cubicBezTo>
                    <a:pt x="1135" y="29045"/>
                    <a:pt x="1702" y="27961"/>
                    <a:pt x="2476" y="26569"/>
                  </a:cubicBezTo>
                  <a:cubicBezTo>
                    <a:pt x="3921" y="23834"/>
                    <a:pt x="5881" y="19965"/>
                    <a:pt x="7996" y="15684"/>
                  </a:cubicBezTo>
                  <a:cubicBezTo>
                    <a:pt x="10111" y="11402"/>
                    <a:pt x="11917" y="7533"/>
                    <a:pt x="13207" y="4644"/>
                  </a:cubicBezTo>
                  <a:cubicBezTo>
                    <a:pt x="13826" y="3251"/>
                    <a:pt x="14342" y="2064"/>
                    <a:pt x="14703" y="1290"/>
                  </a:cubicBezTo>
                  <a:cubicBezTo>
                    <a:pt x="14909" y="878"/>
                    <a:pt x="15064" y="465"/>
                    <a:pt x="15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307;p46">
              <a:extLst>
                <a:ext uri="{FF2B5EF4-FFF2-40B4-BE49-F238E27FC236}">
                  <a16:creationId xmlns:a16="http://schemas.microsoft.com/office/drawing/2014/main" id="{0821C5FD-A2D5-4363-AAE5-7C256FE9AEA3}"/>
                </a:ext>
              </a:extLst>
            </p:cNvPr>
            <p:cNvSpPr/>
            <p:nvPr/>
          </p:nvSpPr>
          <p:spPr>
            <a:xfrm>
              <a:off x="1057125" y="4624375"/>
              <a:ext cx="1819775" cy="769975"/>
            </a:xfrm>
            <a:custGeom>
              <a:avLst/>
              <a:gdLst/>
              <a:ahLst/>
              <a:cxnLst/>
              <a:rect l="l" t="t" r="r" b="b"/>
              <a:pathLst>
                <a:path w="72791" h="30799" extrusionOk="0">
                  <a:moveTo>
                    <a:pt x="51691" y="0"/>
                  </a:moveTo>
                  <a:lnTo>
                    <a:pt x="15116" y="52"/>
                  </a:lnTo>
                  <a:cubicBezTo>
                    <a:pt x="10473" y="104"/>
                    <a:pt x="6707" y="104"/>
                    <a:pt x="4024" y="155"/>
                  </a:cubicBezTo>
                  <a:lnTo>
                    <a:pt x="1032" y="155"/>
                  </a:lnTo>
                  <a:lnTo>
                    <a:pt x="258" y="207"/>
                  </a:lnTo>
                  <a:lnTo>
                    <a:pt x="0" y="207"/>
                  </a:lnTo>
                  <a:cubicBezTo>
                    <a:pt x="52" y="258"/>
                    <a:pt x="155" y="258"/>
                    <a:pt x="258" y="258"/>
                  </a:cubicBezTo>
                  <a:lnTo>
                    <a:pt x="1032" y="258"/>
                  </a:lnTo>
                  <a:cubicBezTo>
                    <a:pt x="1754" y="258"/>
                    <a:pt x="2734" y="310"/>
                    <a:pt x="4024" y="310"/>
                  </a:cubicBezTo>
                  <a:cubicBezTo>
                    <a:pt x="6707" y="310"/>
                    <a:pt x="10473" y="362"/>
                    <a:pt x="15116" y="362"/>
                  </a:cubicBezTo>
                  <a:cubicBezTo>
                    <a:pt x="24504" y="413"/>
                    <a:pt x="37401" y="413"/>
                    <a:pt x="51691" y="413"/>
                  </a:cubicBezTo>
                  <a:lnTo>
                    <a:pt x="72354" y="413"/>
                  </a:lnTo>
                  <a:cubicBezTo>
                    <a:pt x="71333" y="9300"/>
                    <a:pt x="70465" y="16860"/>
                    <a:pt x="69850" y="22286"/>
                  </a:cubicBezTo>
                  <a:cubicBezTo>
                    <a:pt x="69541" y="24917"/>
                    <a:pt x="69283" y="27084"/>
                    <a:pt x="69128" y="28580"/>
                  </a:cubicBezTo>
                  <a:cubicBezTo>
                    <a:pt x="69076" y="29251"/>
                    <a:pt x="69025" y="29818"/>
                    <a:pt x="68973" y="30231"/>
                  </a:cubicBezTo>
                  <a:cubicBezTo>
                    <a:pt x="68973" y="30386"/>
                    <a:pt x="68973" y="30540"/>
                    <a:pt x="68922" y="30644"/>
                  </a:cubicBezTo>
                  <a:cubicBezTo>
                    <a:pt x="68922" y="30695"/>
                    <a:pt x="68922" y="30747"/>
                    <a:pt x="68922" y="30798"/>
                  </a:cubicBezTo>
                  <a:cubicBezTo>
                    <a:pt x="68973" y="30747"/>
                    <a:pt x="68973" y="30695"/>
                    <a:pt x="68973" y="30644"/>
                  </a:cubicBezTo>
                  <a:cubicBezTo>
                    <a:pt x="68973" y="30540"/>
                    <a:pt x="69025" y="30386"/>
                    <a:pt x="69025" y="30231"/>
                  </a:cubicBezTo>
                  <a:cubicBezTo>
                    <a:pt x="69076" y="29818"/>
                    <a:pt x="69180" y="29302"/>
                    <a:pt x="69283" y="28580"/>
                  </a:cubicBezTo>
                  <a:cubicBezTo>
                    <a:pt x="69437" y="27084"/>
                    <a:pt x="69747" y="24969"/>
                    <a:pt x="70057" y="22286"/>
                  </a:cubicBezTo>
                  <a:cubicBezTo>
                    <a:pt x="70727" y="16870"/>
                    <a:pt x="71656" y="9235"/>
                    <a:pt x="72791" y="258"/>
                  </a:cubicBezTo>
                  <a:lnTo>
                    <a:pt x="72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308;p46">
              <a:extLst>
                <a:ext uri="{FF2B5EF4-FFF2-40B4-BE49-F238E27FC236}">
                  <a16:creationId xmlns:a16="http://schemas.microsoft.com/office/drawing/2014/main" id="{8E2B4415-878A-42B8-9CBF-D4D55E61DC3C}"/>
                </a:ext>
              </a:extLst>
            </p:cNvPr>
            <p:cNvSpPr/>
            <p:nvPr/>
          </p:nvSpPr>
          <p:spPr>
            <a:xfrm>
              <a:off x="1182225" y="4402550"/>
              <a:ext cx="290200" cy="246350"/>
            </a:xfrm>
            <a:custGeom>
              <a:avLst/>
              <a:gdLst/>
              <a:ahLst/>
              <a:cxnLst/>
              <a:rect l="l" t="t" r="r" b="b"/>
              <a:pathLst>
                <a:path w="11608" h="9854" extrusionOk="0">
                  <a:moveTo>
                    <a:pt x="0" y="0"/>
                  </a:moveTo>
                  <a:cubicBezTo>
                    <a:pt x="619" y="413"/>
                    <a:pt x="1290" y="774"/>
                    <a:pt x="1961" y="1135"/>
                  </a:cubicBezTo>
                  <a:cubicBezTo>
                    <a:pt x="3560" y="2012"/>
                    <a:pt x="5056" y="3044"/>
                    <a:pt x="6449" y="4179"/>
                  </a:cubicBezTo>
                  <a:cubicBezTo>
                    <a:pt x="7790" y="5365"/>
                    <a:pt x="9080" y="6655"/>
                    <a:pt x="10215" y="8048"/>
                  </a:cubicBezTo>
                  <a:cubicBezTo>
                    <a:pt x="10627" y="8667"/>
                    <a:pt x="11143" y="9286"/>
                    <a:pt x="11608" y="9854"/>
                  </a:cubicBezTo>
                  <a:cubicBezTo>
                    <a:pt x="11350" y="9131"/>
                    <a:pt x="10937" y="8461"/>
                    <a:pt x="10473" y="7893"/>
                  </a:cubicBezTo>
                  <a:cubicBezTo>
                    <a:pt x="8306" y="4901"/>
                    <a:pt x="5417" y="2477"/>
                    <a:pt x="2115" y="826"/>
                  </a:cubicBezTo>
                  <a:cubicBezTo>
                    <a:pt x="1445" y="465"/>
                    <a:pt x="723" y="20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309;p46">
              <a:extLst>
                <a:ext uri="{FF2B5EF4-FFF2-40B4-BE49-F238E27FC236}">
                  <a16:creationId xmlns:a16="http://schemas.microsoft.com/office/drawing/2014/main" id="{71204E67-88B7-4CAF-974B-548983D120E1}"/>
                </a:ext>
              </a:extLst>
            </p:cNvPr>
            <p:cNvSpPr/>
            <p:nvPr/>
          </p:nvSpPr>
          <p:spPr>
            <a:xfrm>
              <a:off x="3871225" y="2989025"/>
              <a:ext cx="110950" cy="1797875"/>
            </a:xfrm>
            <a:custGeom>
              <a:avLst/>
              <a:gdLst/>
              <a:ahLst/>
              <a:cxnLst/>
              <a:rect l="l" t="t" r="r" b="b"/>
              <a:pathLst>
                <a:path w="4438" h="71915" extrusionOk="0">
                  <a:moveTo>
                    <a:pt x="53" y="1"/>
                  </a:moveTo>
                  <a:cubicBezTo>
                    <a:pt x="1" y="207"/>
                    <a:pt x="1" y="465"/>
                    <a:pt x="1" y="723"/>
                  </a:cubicBezTo>
                  <a:cubicBezTo>
                    <a:pt x="1" y="1239"/>
                    <a:pt x="53" y="1910"/>
                    <a:pt x="53" y="2787"/>
                  </a:cubicBezTo>
                  <a:cubicBezTo>
                    <a:pt x="104" y="4644"/>
                    <a:pt x="156" y="7275"/>
                    <a:pt x="259" y="10525"/>
                  </a:cubicBezTo>
                  <a:cubicBezTo>
                    <a:pt x="517" y="17077"/>
                    <a:pt x="930" y="26053"/>
                    <a:pt x="1497" y="36009"/>
                  </a:cubicBezTo>
                  <a:cubicBezTo>
                    <a:pt x="2116" y="45914"/>
                    <a:pt x="2787" y="54942"/>
                    <a:pt x="3354" y="61442"/>
                  </a:cubicBezTo>
                  <a:cubicBezTo>
                    <a:pt x="3612" y="64692"/>
                    <a:pt x="3870" y="67323"/>
                    <a:pt x="4076" y="69129"/>
                  </a:cubicBezTo>
                  <a:cubicBezTo>
                    <a:pt x="4180" y="70006"/>
                    <a:pt x="4231" y="70676"/>
                    <a:pt x="4334" y="71192"/>
                  </a:cubicBezTo>
                  <a:cubicBezTo>
                    <a:pt x="4334" y="71450"/>
                    <a:pt x="4386" y="71708"/>
                    <a:pt x="4437" y="71914"/>
                  </a:cubicBezTo>
                  <a:cubicBezTo>
                    <a:pt x="4437" y="71708"/>
                    <a:pt x="4437" y="71450"/>
                    <a:pt x="4386" y="71192"/>
                  </a:cubicBezTo>
                  <a:cubicBezTo>
                    <a:pt x="4386" y="70676"/>
                    <a:pt x="4334" y="70006"/>
                    <a:pt x="4231" y="69129"/>
                  </a:cubicBezTo>
                  <a:cubicBezTo>
                    <a:pt x="4128" y="67220"/>
                    <a:pt x="3922" y="64641"/>
                    <a:pt x="3664" y="61391"/>
                  </a:cubicBezTo>
                  <a:cubicBezTo>
                    <a:pt x="3148" y="54890"/>
                    <a:pt x="2529" y="45914"/>
                    <a:pt x="1961" y="35958"/>
                  </a:cubicBezTo>
                  <a:cubicBezTo>
                    <a:pt x="1342" y="26053"/>
                    <a:pt x="930" y="17025"/>
                    <a:pt x="568" y="10525"/>
                  </a:cubicBezTo>
                  <a:cubicBezTo>
                    <a:pt x="414" y="7275"/>
                    <a:pt x="310" y="4644"/>
                    <a:pt x="207" y="2787"/>
                  </a:cubicBezTo>
                  <a:cubicBezTo>
                    <a:pt x="156" y="1910"/>
                    <a:pt x="104" y="1239"/>
                    <a:pt x="104" y="723"/>
                  </a:cubicBezTo>
                  <a:cubicBezTo>
                    <a:pt x="104" y="465"/>
                    <a:pt x="53" y="207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310;p46">
              <a:extLst>
                <a:ext uri="{FF2B5EF4-FFF2-40B4-BE49-F238E27FC236}">
                  <a16:creationId xmlns:a16="http://schemas.microsoft.com/office/drawing/2014/main" id="{5B126095-B1DF-4E90-BF05-D7655E585317}"/>
                </a:ext>
              </a:extLst>
            </p:cNvPr>
            <p:cNvSpPr/>
            <p:nvPr/>
          </p:nvSpPr>
          <p:spPr>
            <a:xfrm>
              <a:off x="2175275" y="3026450"/>
              <a:ext cx="287650" cy="568775"/>
            </a:xfrm>
            <a:custGeom>
              <a:avLst/>
              <a:gdLst/>
              <a:ahLst/>
              <a:cxnLst/>
              <a:rect l="l" t="t" r="r" b="b"/>
              <a:pathLst>
                <a:path w="11506" h="22751" extrusionOk="0">
                  <a:moveTo>
                    <a:pt x="2477" y="0"/>
                  </a:moveTo>
                  <a:lnTo>
                    <a:pt x="2477" y="0"/>
                  </a:lnTo>
                  <a:cubicBezTo>
                    <a:pt x="2374" y="361"/>
                    <a:pt x="2322" y="722"/>
                    <a:pt x="2271" y="1135"/>
                  </a:cubicBezTo>
                  <a:cubicBezTo>
                    <a:pt x="2116" y="1909"/>
                    <a:pt x="1961" y="2941"/>
                    <a:pt x="1755" y="4230"/>
                  </a:cubicBezTo>
                  <a:cubicBezTo>
                    <a:pt x="1342" y="6964"/>
                    <a:pt x="775" y="10730"/>
                    <a:pt x="104" y="15115"/>
                  </a:cubicBezTo>
                  <a:lnTo>
                    <a:pt x="1" y="15580"/>
                  </a:lnTo>
                  <a:lnTo>
                    <a:pt x="414" y="15322"/>
                  </a:lnTo>
                  <a:cubicBezTo>
                    <a:pt x="2116" y="14084"/>
                    <a:pt x="3973" y="12794"/>
                    <a:pt x="5934" y="11453"/>
                  </a:cubicBezTo>
                  <a:cubicBezTo>
                    <a:pt x="7705" y="10208"/>
                    <a:pt x="9388" y="9007"/>
                    <a:pt x="10982" y="7933"/>
                  </a:cubicBezTo>
                  <a:lnTo>
                    <a:pt x="10982" y="7933"/>
                  </a:lnTo>
                  <a:cubicBezTo>
                    <a:pt x="10438" y="12125"/>
                    <a:pt x="9945" y="15728"/>
                    <a:pt x="9596" y="18417"/>
                  </a:cubicBezTo>
                  <a:cubicBezTo>
                    <a:pt x="9442" y="19707"/>
                    <a:pt x="9287" y="20790"/>
                    <a:pt x="9184" y="21615"/>
                  </a:cubicBezTo>
                  <a:cubicBezTo>
                    <a:pt x="9132" y="21976"/>
                    <a:pt x="9080" y="22338"/>
                    <a:pt x="9132" y="22750"/>
                  </a:cubicBezTo>
                  <a:cubicBezTo>
                    <a:pt x="9235" y="22389"/>
                    <a:pt x="9287" y="21976"/>
                    <a:pt x="9338" y="21615"/>
                  </a:cubicBezTo>
                  <a:cubicBezTo>
                    <a:pt x="9442" y="20790"/>
                    <a:pt x="9648" y="19758"/>
                    <a:pt x="9854" y="18468"/>
                  </a:cubicBezTo>
                  <a:cubicBezTo>
                    <a:pt x="10267" y="15683"/>
                    <a:pt x="10783" y="11917"/>
                    <a:pt x="11453" y="7532"/>
                  </a:cubicBezTo>
                  <a:lnTo>
                    <a:pt x="11505" y="7068"/>
                  </a:lnTo>
                  <a:lnTo>
                    <a:pt x="11505" y="7068"/>
                  </a:lnTo>
                  <a:lnTo>
                    <a:pt x="11144" y="7325"/>
                  </a:lnTo>
                  <a:cubicBezTo>
                    <a:pt x="9442" y="8512"/>
                    <a:pt x="7584" y="9802"/>
                    <a:pt x="5676" y="11091"/>
                  </a:cubicBezTo>
                  <a:lnTo>
                    <a:pt x="582" y="14661"/>
                  </a:lnTo>
                  <a:lnTo>
                    <a:pt x="582" y="14661"/>
                  </a:lnTo>
                  <a:cubicBezTo>
                    <a:pt x="1124" y="10492"/>
                    <a:pt x="1616" y="6910"/>
                    <a:pt x="2013" y="4282"/>
                  </a:cubicBezTo>
                  <a:cubicBezTo>
                    <a:pt x="2168" y="2992"/>
                    <a:pt x="2322" y="1909"/>
                    <a:pt x="2426" y="1135"/>
                  </a:cubicBezTo>
                  <a:cubicBezTo>
                    <a:pt x="2477" y="774"/>
                    <a:pt x="2477" y="361"/>
                    <a:pt x="24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311;p46">
              <a:extLst>
                <a:ext uri="{FF2B5EF4-FFF2-40B4-BE49-F238E27FC236}">
                  <a16:creationId xmlns:a16="http://schemas.microsoft.com/office/drawing/2014/main" id="{62A7E1FC-46D4-4980-902F-AA89EE5E83BE}"/>
                </a:ext>
              </a:extLst>
            </p:cNvPr>
            <p:cNvSpPr/>
            <p:nvPr/>
          </p:nvSpPr>
          <p:spPr>
            <a:xfrm>
              <a:off x="2649900" y="3382400"/>
              <a:ext cx="542975" cy="358550"/>
            </a:xfrm>
            <a:custGeom>
              <a:avLst/>
              <a:gdLst/>
              <a:ahLst/>
              <a:cxnLst/>
              <a:rect l="l" t="t" r="r" b="b"/>
              <a:pathLst>
                <a:path w="21719" h="14342" extrusionOk="0">
                  <a:moveTo>
                    <a:pt x="11195" y="0"/>
                  </a:moveTo>
                  <a:lnTo>
                    <a:pt x="11143" y="516"/>
                  </a:lnTo>
                  <a:cubicBezTo>
                    <a:pt x="10937" y="2580"/>
                    <a:pt x="10782" y="4798"/>
                    <a:pt x="10576" y="7119"/>
                  </a:cubicBezTo>
                  <a:cubicBezTo>
                    <a:pt x="10386" y="9257"/>
                    <a:pt x="10196" y="11350"/>
                    <a:pt x="10046" y="13320"/>
                  </a:cubicBezTo>
                  <a:lnTo>
                    <a:pt x="10046" y="13320"/>
                  </a:lnTo>
                  <a:cubicBezTo>
                    <a:pt x="7195" y="10220"/>
                    <a:pt x="4780" y="7561"/>
                    <a:pt x="2941" y="5572"/>
                  </a:cubicBezTo>
                  <a:cubicBezTo>
                    <a:pt x="2064" y="4592"/>
                    <a:pt x="1342" y="3818"/>
                    <a:pt x="774" y="3250"/>
                  </a:cubicBezTo>
                  <a:cubicBezTo>
                    <a:pt x="568" y="2941"/>
                    <a:pt x="258" y="2683"/>
                    <a:pt x="0" y="2425"/>
                  </a:cubicBezTo>
                  <a:lnTo>
                    <a:pt x="0" y="2425"/>
                  </a:lnTo>
                  <a:cubicBezTo>
                    <a:pt x="207" y="2786"/>
                    <a:pt x="413" y="3044"/>
                    <a:pt x="671" y="3353"/>
                  </a:cubicBezTo>
                  <a:cubicBezTo>
                    <a:pt x="1238" y="3973"/>
                    <a:pt x="1909" y="4746"/>
                    <a:pt x="2786" y="5727"/>
                  </a:cubicBezTo>
                  <a:cubicBezTo>
                    <a:pt x="4592" y="7842"/>
                    <a:pt x="7119" y="10679"/>
                    <a:pt x="10060" y="13981"/>
                  </a:cubicBezTo>
                  <a:lnTo>
                    <a:pt x="10369" y="14342"/>
                  </a:lnTo>
                  <a:lnTo>
                    <a:pt x="10421" y="13826"/>
                  </a:lnTo>
                  <a:cubicBezTo>
                    <a:pt x="10627" y="11762"/>
                    <a:pt x="10782" y="9492"/>
                    <a:pt x="10988" y="7119"/>
                  </a:cubicBezTo>
                  <a:cubicBezTo>
                    <a:pt x="11178" y="4986"/>
                    <a:pt x="11368" y="2939"/>
                    <a:pt x="11517" y="1020"/>
                  </a:cubicBezTo>
                  <a:lnTo>
                    <a:pt x="11517" y="1020"/>
                  </a:lnTo>
                  <a:lnTo>
                    <a:pt x="18675" y="8770"/>
                  </a:lnTo>
                  <a:cubicBezTo>
                    <a:pt x="19604" y="9750"/>
                    <a:pt x="20326" y="10524"/>
                    <a:pt x="20893" y="11092"/>
                  </a:cubicBezTo>
                  <a:cubicBezTo>
                    <a:pt x="21151" y="11401"/>
                    <a:pt x="21409" y="11659"/>
                    <a:pt x="21719" y="11917"/>
                  </a:cubicBezTo>
                  <a:cubicBezTo>
                    <a:pt x="21512" y="11608"/>
                    <a:pt x="21254" y="11298"/>
                    <a:pt x="20996" y="10988"/>
                  </a:cubicBezTo>
                  <a:cubicBezTo>
                    <a:pt x="20429" y="10421"/>
                    <a:pt x="19758" y="9596"/>
                    <a:pt x="18881" y="8615"/>
                  </a:cubicBezTo>
                  <a:cubicBezTo>
                    <a:pt x="17024" y="6500"/>
                    <a:pt x="14445" y="3663"/>
                    <a:pt x="11504" y="361"/>
                  </a:cubicBezTo>
                  <a:lnTo>
                    <a:pt x="111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312;p46">
              <a:extLst>
                <a:ext uri="{FF2B5EF4-FFF2-40B4-BE49-F238E27FC236}">
                  <a16:creationId xmlns:a16="http://schemas.microsoft.com/office/drawing/2014/main" id="{58FB3BCC-BC25-44CD-B21F-50F1DD0BC0DD}"/>
                </a:ext>
              </a:extLst>
            </p:cNvPr>
            <p:cNvSpPr/>
            <p:nvPr/>
          </p:nvSpPr>
          <p:spPr>
            <a:xfrm>
              <a:off x="3368250" y="3651950"/>
              <a:ext cx="350825" cy="584250"/>
            </a:xfrm>
            <a:custGeom>
              <a:avLst/>
              <a:gdLst/>
              <a:ahLst/>
              <a:cxnLst/>
              <a:rect l="l" t="t" r="r" b="b"/>
              <a:pathLst>
                <a:path w="14033" h="23370" extrusionOk="0">
                  <a:moveTo>
                    <a:pt x="8874" y="0"/>
                  </a:moveTo>
                  <a:lnTo>
                    <a:pt x="8874" y="0"/>
                  </a:lnTo>
                  <a:cubicBezTo>
                    <a:pt x="8616" y="258"/>
                    <a:pt x="8358" y="568"/>
                    <a:pt x="8152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3"/>
                  </a:lnTo>
                  <a:lnTo>
                    <a:pt x="7017" y="11969"/>
                  </a:lnTo>
                  <a:lnTo>
                    <a:pt x="13160" y="10913"/>
                  </a:lnTo>
                  <a:lnTo>
                    <a:pt x="13160" y="10913"/>
                  </a:lnTo>
                  <a:lnTo>
                    <a:pt x="7429" y="19707"/>
                  </a:lnTo>
                  <a:lnTo>
                    <a:pt x="5727" y="22389"/>
                  </a:lnTo>
                  <a:cubicBezTo>
                    <a:pt x="5521" y="22699"/>
                    <a:pt x="5314" y="23060"/>
                    <a:pt x="5159" y="23369"/>
                  </a:cubicBezTo>
                  <a:cubicBezTo>
                    <a:pt x="5417" y="23112"/>
                    <a:pt x="5624" y="22802"/>
                    <a:pt x="5830" y="22492"/>
                  </a:cubicBezTo>
                  <a:cubicBezTo>
                    <a:pt x="6294" y="21822"/>
                    <a:pt x="6913" y="20945"/>
                    <a:pt x="7636" y="19861"/>
                  </a:cubicBezTo>
                  <a:lnTo>
                    <a:pt x="13775" y="10730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13" y="11556"/>
                  </a:lnTo>
                  <a:lnTo>
                    <a:pt x="868" y="12611"/>
                  </a:lnTo>
                  <a:lnTo>
                    <a:pt x="868" y="12611"/>
                  </a:lnTo>
                  <a:cubicBezTo>
                    <a:pt x="3137" y="9059"/>
                    <a:pt x="5111" y="5955"/>
                    <a:pt x="6604" y="3714"/>
                  </a:cubicBezTo>
                  <a:lnTo>
                    <a:pt x="8306" y="980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313;p46">
              <a:extLst>
                <a:ext uri="{FF2B5EF4-FFF2-40B4-BE49-F238E27FC236}">
                  <a16:creationId xmlns:a16="http://schemas.microsoft.com/office/drawing/2014/main" id="{759261E7-936E-424E-A2A9-B0AEE9D50AB8}"/>
                </a:ext>
              </a:extLst>
            </p:cNvPr>
            <p:cNvSpPr/>
            <p:nvPr/>
          </p:nvSpPr>
          <p:spPr>
            <a:xfrm>
              <a:off x="2839475" y="4058200"/>
              <a:ext cx="350825" cy="585550"/>
            </a:xfrm>
            <a:custGeom>
              <a:avLst/>
              <a:gdLst/>
              <a:ahLst/>
              <a:cxnLst/>
              <a:rect l="l" t="t" r="r" b="b"/>
              <a:pathLst>
                <a:path w="14033" h="23422" extrusionOk="0">
                  <a:moveTo>
                    <a:pt x="8874" y="0"/>
                  </a:moveTo>
                  <a:cubicBezTo>
                    <a:pt x="8616" y="310"/>
                    <a:pt x="8409" y="619"/>
                    <a:pt x="8203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4"/>
                  </a:lnTo>
                  <a:lnTo>
                    <a:pt x="7017" y="11969"/>
                  </a:lnTo>
                  <a:lnTo>
                    <a:pt x="13210" y="10913"/>
                  </a:lnTo>
                  <a:lnTo>
                    <a:pt x="13210" y="10913"/>
                  </a:lnTo>
                  <a:lnTo>
                    <a:pt x="7429" y="19707"/>
                  </a:lnTo>
                  <a:cubicBezTo>
                    <a:pt x="6759" y="20842"/>
                    <a:pt x="6191" y="21719"/>
                    <a:pt x="5727" y="22389"/>
                  </a:cubicBezTo>
                  <a:cubicBezTo>
                    <a:pt x="5521" y="22699"/>
                    <a:pt x="5314" y="23060"/>
                    <a:pt x="5159" y="23421"/>
                  </a:cubicBezTo>
                  <a:cubicBezTo>
                    <a:pt x="5417" y="23112"/>
                    <a:pt x="5675" y="22802"/>
                    <a:pt x="5882" y="22493"/>
                  </a:cubicBezTo>
                  <a:cubicBezTo>
                    <a:pt x="6294" y="21822"/>
                    <a:pt x="6913" y="20945"/>
                    <a:pt x="7636" y="19862"/>
                  </a:cubicBezTo>
                  <a:lnTo>
                    <a:pt x="13775" y="10731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4" y="12611"/>
                  </a:lnTo>
                  <a:lnTo>
                    <a:pt x="874" y="12611"/>
                  </a:lnTo>
                  <a:cubicBezTo>
                    <a:pt x="3189" y="9063"/>
                    <a:pt x="5160" y="6004"/>
                    <a:pt x="6604" y="3715"/>
                  </a:cubicBezTo>
                  <a:lnTo>
                    <a:pt x="8306" y="981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314;p46">
              <a:extLst>
                <a:ext uri="{FF2B5EF4-FFF2-40B4-BE49-F238E27FC236}">
                  <a16:creationId xmlns:a16="http://schemas.microsoft.com/office/drawing/2014/main" id="{D5D12178-5BE5-48F6-B369-90127DAA1378}"/>
                </a:ext>
              </a:extLst>
            </p:cNvPr>
            <p:cNvSpPr/>
            <p:nvPr/>
          </p:nvSpPr>
          <p:spPr>
            <a:xfrm>
              <a:off x="3980850" y="3646775"/>
              <a:ext cx="352125" cy="584275"/>
            </a:xfrm>
            <a:custGeom>
              <a:avLst/>
              <a:gdLst/>
              <a:ahLst/>
              <a:cxnLst/>
              <a:rect l="l" t="t" r="r" b="b"/>
              <a:pathLst>
                <a:path w="14085" h="23371" extrusionOk="0">
                  <a:moveTo>
                    <a:pt x="8874" y="1"/>
                  </a:moveTo>
                  <a:cubicBezTo>
                    <a:pt x="8616" y="259"/>
                    <a:pt x="8410" y="568"/>
                    <a:pt x="8203" y="878"/>
                  </a:cubicBezTo>
                  <a:cubicBezTo>
                    <a:pt x="7739" y="1548"/>
                    <a:pt x="7120" y="2477"/>
                    <a:pt x="6398" y="3560"/>
                  </a:cubicBezTo>
                  <a:lnTo>
                    <a:pt x="259" y="12743"/>
                  </a:lnTo>
                  <a:lnTo>
                    <a:pt x="1" y="13156"/>
                  </a:lnTo>
                  <a:lnTo>
                    <a:pt x="1" y="13156"/>
                  </a:lnTo>
                  <a:lnTo>
                    <a:pt x="517" y="13053"/>
                  </a:lnTo>
                  <a:cubicBezTo>
                    <a:pt x="2529" y="12743"/>
                    <a:pt x="4747" y="12330"/>
                    <a:pt x="7017" y="11969"/>
                  </a:cubicBezTo>
                  <a:cubicBezTo>
                    <a:pt x="9153" y="11589"/>
                    <a:pt x="11245" y="11253"/>
                    <a:pt x="13173" y="10921"/>
                  </a:cubicBezTo>
                  <a:lnTo>
                    <a:pt x="13173" y="10921"/>
                  </a:lnTo>
                  <a:lnTo>
                    <a:pt x="7430" y="19707"/>
                  </a:lnTo>
                  <a:cubicBezTo>
                    <a:pt x="6759" y="20791"/>
                    <a:pt x="6191" y="21719"/>
                    <a:pt x="5727" y="22390"/>
                  </a:cubicBezTo>
                  <a:cubicBezTo>
                    <a:pt x="5521" y="22699"/>
                    <a:pt x="5366" y="23009"/>
                    <a:pt x="5160" y="23370"/>
                  </a:cubicBezTo>
                  <a:cubicBezTo>
                    <a:pt x="5418" y="23061"/>
                    <a:pt x="5676" y="22803"/>
                    <a:pt x="5882" y="22442"/>
                  </a:cubicBezTo>
                  <a:lnTo>
                    <a:pt x="7687" y="19862"/>
                  </a:lnTo>
                  <a:cubicBezTo>
                    <a:pt x="9235" y="17541"/>
                    <a:pt x="11350" y="14394"/>
                    <a:pt x="13775" y="10731"/>
                  </a:cubicBezTo>
                  <a:lnTo>
                    <a:pt x="14084" y="10318"/>
                  </a:lnTo>
                  <a:lnTo>
                    <a:pt x="13568" y="10422"/>
                  </a:lnTo>
                  <a:lnTo>
                    <a:pt x="6965" y="11505"/>
                  </a:lnTo>
                  <a:cubicBezTo>
                    <a:pt x="4816" y="11887"/>
                    <a:pt x="2799" y="12225"/>
                    <a:pt x="874" y="12559"/>
                  </a:cubicBezTo>
                  <a:lnTo>
                    <a:pt x="874" y="12559"/>
                  </a:lnTo>
                  <a:cubicBezTo>
                    <a:pt x="3189" y="9011"/>
                    <a:pt x="5161" y="5953"/>
                    <a:pt x="6604" y="3664"/>
                  </a:cubicBezTo>
                  <a:lnTo>
                    <a:pt x="8307" y="981"/>
                  </a:lnTo>
                  <a:cubicBezTo>
                    <a:pt x="8513" y="671"/>
                    <a:pt x="8719" y="310"/>
                    <a:pt x="88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315;p46">
              <a:extLst>
                <a:ext uri="{FF2B5EF4-FFF2-40B4-BE49-F238E27FC236}">
                  <a16:creationId xmlns:a16="http://schemas.microsoft.com/office/drawing/2014/main" id="{0013DF49-3631-44C3-A27B-1E37826DB7B4}"/>
                </a:ext>
              </a:extLst>
            </p:cNvPr>
            <p:cNvSpPr/>
            <p:nvPr/>
          </p:nvSpPr>
          <p:spPr>
            <a:xfrm>
              <a:off x="1307325" y="3310175"/>
              <a:ext cx="352100" cy="585550"/>
            </a:xfrm>
            <a:custGeom>
              <a:avLst/>
              <a:gdLst/>
              <a:ahLst/>
              <a:cxnLst/>
              <a:rect l="l" t="t" r="r" b="b"/>
              <a:pathLst>
                <a:path w="14084" h="23422" extrusionOk="0">
                  <a:moveTo>
                    <a:pt x="8873" y="0"/>
                  </a:moveTo>
                  <a:cubicBezTo>
                    <a:pt x="8615" y="310"/>
                    <a:pt x="8409" y="619"/>
                    <a:pt x="8203" y="929"/>
                  </a:cubicBezTo>
                  <a:lnTo>
                    <a:pt x="6397" y="3560"/>
                  </a:lnTo>
                  <a:cubicBezTo>
                    <a:pt x="4850" y="5881"/>
                    <a:pt x="2734" y="9080"/>
                    <a:pt x="310" y="12794"/>
                  </a:cubicBezTo>
                  <a:lnTo>
                    <a:pt x="0" y="13155"/>
                  </a:lnTo>
                  <a:lnTo>
                    <a:pt x="516" y="13104"/>
                  </a:lnTo>
                  <a:lnTo>
                    <a:pt x="7016" y="11969"/>
                  </a:lnTo>
                  <a:lnTo>
                    <a:pt x="13212" y="10912"/>
                  </a:lnTo>
                  <a:lnTo>
                    <a:pt x="13212" y="10912"/>
                  </a:lnTo>
                  <a:lnTo>
                    <a:pt x="7481" y="19707"/>
                  </a:lnTo>
                  <a:cubicBezTo>
                    <a:pt x="6758" y="20842"/>
                    <a:pt x="6191" y="21719"/>
                    <a:pt x="5778" y="22389"/>
                  </a:cubicBezTo>
                  <a:cubicBezTo>
                    <a:pt x="5520" y="22699"/>
                    <a:pt x="5365" y="23060"/>
                    <a:pt x="5159" y="23421"/>
                  </a:cubicBezTo>
                  <a:cubicBezTo>
                    <a:pt x="5417" y="23112"/>
                    <a:pt x="5675" y="22802"/>
                    <a:pt x="5881" y="22493"/>
                  </a:cubicBezTo>
                  <a:cubicBezTo>
                    <a:pt x="6346" y="21822"/>
                    <a:pt x="6913" y="20945"/>
                    <a:pt x="7687" y="19862"/>
                  </a:cubicBezTo>
                  <a:cubicBezTo>
                    <a:pt x="9235" y="17592"/>
                    <a:pt x="11350" y="14393"/>
                    <a:pt x="13774" y="10782"/>
                  </a:cubicBezTo>
                  <a:lnTo>
                    <a:pt x="14084" y="10370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3" y="12611"/>
                  </a:lnTo>
                  <a:lnTo>
                    <a:pt x="873" y="12611"/>
                  </a:lnTo>
                  <a:cubicBezTo>
                    <a:pt x="3188" y="9063"/>
                    <a:pt x="5160" y="6004"/>
                    <a:pt x="6604" y="3715"/>
                  </a:cubicBezTo>
                  <a:cubicBezTo>
                    <a:pt x="7326" y="2580"/>
                    <a:pt x="7893" y="1703"/>
                    <a:pt x="8306" y="1032"/>
                  </a:cubicBezTo>
                  <a:cubicBezTo>
                    <a:pt x="8512" y="671"/>
                    <a:pt x="8719" y="361"/>
                    <a:pt x="88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316;p46">
              <a:extLst>
                <a:ext uri="{FF2B5EF4-FFF2-40B4-BE49-F238E27FC236}">
                  <a16:creationId xmlns:a16="http://schemas.microsoft.com/office/drawing/2014/main" id="{53CE88DB-52B9-4336-A53B-701FAEF73616}"/>
                </a:ext>
              </a:extLst>
            </p:cNvPr>
            <p:cNvSpPr/>
            <p:nvPr/>
          </p:nvSpPr>
          <p:spPr>
            <a:xfrm>
              <a:off x="699875" y="4835875"/>
              <a:ext cx="527500" cy="356000"/>
            </a:xfrm>
            <a:custGeom>
              <a:avLst/>
              <a:gdLst/>
              <a:ahLst/>
              <a:cxnLst/>
              <a:rect l="l" t="t" r="r" b="b"/>
              <a:pathLst>
                <a:path w="21100" h="14240" extrusionOk="0">
                  <a:moveTo>
                    <a:pt x="11453" y="1"/>
                  </a:moveTo>
                  <a:lnTo>
                    <a:pt x="11401" y="465"/>
                  </a:lnTo>
                  <a:cubicBezTo>
                    <a:pt x="11092" y="2580"/>
                    <a:pt x="10731" y="4799"/>
                    <a:pt x="10421" y="7120"/>
                  </a:cubicBezTo>
                  <a:cubicBezTo>
                    <a:pt x="10087" y="9268"/>
                    <a:pt x="9797" y="11328"/>
                    <a:pt x="9510" y="13258"/>
                  </a:cubicBezTo>
                  <a:lnTo>
                    <a:pt x="9510" y="13258"/>
                  </a:lnTo>
                  <a:cubicBezTo>
                    <a:pt x="6847" y="9955"/>
                    <a:pt x="4530" y="7096"/>
                    <a:pt x="2838" y="5005"/>
                  </a:cubicBezTo>
                  <a:cubicBezTo>
                    <a:pt x="2012" y="4025"/>
                    <a:pt x="1290" y="3199"/>
                    <a:pt x="774" y="2580"/>
                  </a:cubicBezTo>
                  <a:cubicBezTo>
                    <a:pt x="568" y="2271"/>
                    <a:pt x="310" y="1961"/>
                    <a:pt x="0" y="1703"/>
                  </a:cubicBezTo>
                  <a:lnTo>
                    <a:pt x="0" y="1703"/>
                  </a:lnTo>
                  <a:cubicBezTo>
                    <a:pt x="207" y="2064"/>
                    <a:pt x="413" y="2374"/>
                    <a:pt x="671" y="2683"/>
                  </a:cubicBezTo>
                  <a:lnTo>
                    <a:pt x="2631" y="5211"/>
                  </a:lnTo>
                  <a:cubicBezTo>
                    <a:pt x="4385" y="7378"/>
                    <a:pt x="6758" y="10370"/>
                    <a:pt x="9493" y="13878"/>
                  </a:cubicBezTo>
                  <a:lnTo>
                    <a:pt x="9802" y="14239"/>
                  </a:lnTo>
                  <a:lnTo>
                    <a:pt x="9854" y="13775"/>
                  </a:lnTo>
                  <a:lnTo>
                    <a:pt x="10834" y="7223"/>
                  </a:lnTo>
                  <a:lnTo>
                    <a:pt x="11745" y="1036"/>
                  </a:lnTo>
                  <a:lnTo>
                    <a:pt x="18314" y="9235"/>
                  </a:lnTo>
                  <a:cubicBezTo>
                    <a:pt x="19140" y="10215"/>
                    <a:pt x="19810" y="11041"/>
                    <a:pt x="20326" y="11660"/>
                  </a:cubicBezTo>
                  <a:cubicBezTo>
                    <a:pt x="20584" y="11969"/>
                    <a:pt x="20842" y="12227"/>
                    <a:pt x="21100" y="12537"/>
                  </a:cubicBezTo>
                  <a:cubicBezTo>
                    <a:pt x="20894" y="12176"/>
                    <a:pt x="20687" y="11866"/>
                    <a:pt x="20429" y="11557"/>
                  </a:cubicBezTo>
                  <a:lnTo>
                    <a:pt x="18520" y="9029"/>
                  </a:lnTo>
                  <a:lnTo>
                    <a:pt x="11762" y="414"/>
                  </a:lnTo>
                  <a:lnTo>
                    <a:pt x="1145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317;p46">
              <a:extLst>
                <a:ext uri="{FF2B5EF4-FFF2-40B4-BE49-F238E27FC236}">
                  <a16:creationId xmlns:a16="http://schemas.microsoft.com/office/drawing/2014/main" id="{02CFD6E8-9DD9-4126-A31B-0B10660B05DE}"/>
                </a:ext>
              </a:extLst>
            </p:cNvPr>
            <p:cNvSpPr/>
            <p:nvPr/>
          </p:nvSpPr>
          <p:spPr>
            <a:xfrm>
              <a:off x="2072100" y="3862475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327" y="1"/>
                  </a:moveTo>
                  <a:cubicBezTo>
                    <a:pt x="20133" y="1"/>
                    <a:pt x="19940" y="14"/>
                    <a:pt x="19759" y="40"/>
                  </a:cubicBezTo>
                  <a:lnTo>
                    <a:pt x="16561" y="194"/>
                  </a:lnTo>
                  <a:cubicBezTo>
                    <a:pt x="13775" y="349"/>
                    <a:pt x="9957" y="607"/>
                    <a:pt x="5521" y="865"/>
                  </a:cubicBezTo>
                  <a:lnTo>
                    <a:pt x="5057" y="865"/>
                  </a:lnTo>
                  <a:lnTo>
                    <a:pt x="5366" y="1226"/>
                  </a:lnTo>
                  <a:lnTo>
                    <a:pt x="10215" y="5766"/>
                  </a:lnTo>
                  <a:lnTo>
                    <a:pt x="14765" y="10028"/>
                  </a:lnTo>
                  <a:lnTo>
                    <a:pt x="14765" y="10028"/>
                  </a:lnTo>
                  <a:cubicBezTo>
                    <a:pt x="10574" y="10323"/>
                    <a:pt x="6972" y="10571"/>
                    <a:pt x="4283" y="10770"/>
                  </a:cubicBezTo>
                  <a:cubicBezTo>
                    <a:pt x="2993" y="10873"/>
                    <a:pt x="1910" y="10976"/>
                    <a:pt x="1136" y="11028"/>
                  </a:cubicBezTo>
                  <a:cubicBezTo>
                    <a:pt x="723" y="11028"/>
                    <a:pt x="362" y="11079"/>
                    <a:pt x="1" y="11183"/>
                  </a:cubicBezTo>
                  <a:lnTo>
                    <a:pt x="1136" y="11183"/>
                  </a:lnTo>
                  <a:cubicBezTo>
                    <a:pt x="1910" y="11131"/>
                    <a:pt x="2993" y="11079"/>
                    <a:pt x="4283" y="11028"/>
                  </a:cubicBezTo>
                  <a:cubicBezTo>
                    <a:pt x="7068" y="10873"/>
                    <a:pt x="10886" y="10667"/>
                    <a:pt x="15271" y="10409"/>
                  </a:cubicBezTo>
                  <a:lnTo>
                    <a:pt x="15735" y="10409"/>
                  </a:lnTo>
                  <a:lnTo>
                    <a:pt x="15374" y="10048"/>
                  </a:lnTo>
                  <a:cubicBezTo>
                    <a:pt x="13878" y="8655"/>
                    <a:pt x="12227" y="7056"/>
                    <a:pt x="10525" y="5456"/>
                  </a:cubicBezTo>
                  <a:lnTo>
                    <a:pt x="6021" y="1240"/>
                  </a:lnTo>
                  <a:lnTo>
                    <a:pt x="6021" y="1240"/>
                  </a:lnTo>
                  <a:lnTo>
                    <a:pt x="16561" y="452"/>
                  </a:lnTo>
                  <a:lnTo>
                    <a:pt x="19759" y="194"/>
                  </a:lnTo>
                  <a:cubicBezTo>
                    <a:pt x="20120" y="143"/>
                    <a:pt x="20533" y="91"/>
                    <a:pt x="20894" y="40"/>
                  </a:cubicBezTo>
                  <a:cubicBezTo>
                    <a:pt x="20713" y="14"/>
                    <a:pt x="20520" y="1"/>
                    <a:pt x="203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318;p46">
              <a:extLst>
                <a:ext uri="{FF2B5EF4-FFF2-40B4-BE49-F238E27FC236}">
                  <a16:creationId xmlns:a16="http://schemas.microsoft.com/office/drawing/2014/main" id="{996EF965-5348-4497-BE9D-14703A10558F}"/>
                </a:ext>
              </a:extLst>
            </p:cNvPr>
            <p:cNvSpPr/>
            <p:nvPr/>
          </p:nvSpPr>
          <p:spPr>
            <a:xfrm>
              <a:off x="2128850" y="4872000"/>
              <a:ext cx="532675" cy="357275"/>
            </a:xfrm>
            <a:custGeom>
              <a:avLst/>
              <a:gdLst/>
              <a:ahLst/>
              <a:cxnLst/>
              <a:rect l="l" t="t" r="r" b="b"/>
              <a:pathLst>
                <a:path w="21307" h="14291" extrusionOk="0">
                  <a:moveTo>
                    <a:pt x="1" y="1961"/>
                  </a:moveTo>
                  <a:cubicBezTo>
                    <a:pt x="32" y="1987"/>
                    <a:pt x="63" y="2013"/>
                    <a:pt x="94" y="2040"/>
                  </a:cubicBezTo>
                  <a:lnTo>
                    <a:pt x="94" y="2040"/>
                  </a:lnTo>
                  <a:cubicBezTo>
                    <a:pt x="79" y="2013"/>
                    <a:pt x="66" y="1987"/>
                    <a:pt x="52" y="1961"/>
                  </a:cubicBezTo>
                  <a:close/>
                  <a:moveTo>
                    <a:pt x="11453" y="0"/>
                  </a:moveTo>
                  <a:lnTo>
                    <a:pt x="11350" y="516"/>
                  </a:lnTo>
                  <a:cubicBezTo>
                    <a:pt x="11092" y="2580"/>
                    <a:pt x="10834" y="4798"/>
                    <a:pt x="10525" y="7171"/>
                  </a:cubicBezTo>
                  <a:cubicBezTo>
                    <a:pt x="10238" y="9318"/>
                    <a:pt x="9996" y="11376"/>
                    <a:pt x="9758" y="13264"/>
                  </a:cubicBezTo>
                  <a:lnTo>
                    <a:pt x="9758" y="13264"/>
                  </a:lnTo>
                  <a:lnTo>
                    <a:pt x="2890" y="5211"/>
                  </a:lnTo>
                  <a:cubicBezTo>
                    <a:pt x="2064" y="4179"/>
                    <a:pt x="1342" y="3405"/>
                    <a:pt x="826" y="2786"/>
                  </a:cubicBezTo>
                  <a:cubicBezTo>
                    <a:pt x="595" y="2508"/>
                    <a:pt x="363" y="2272"/>
                    <a:pt x="94" y="2040"/>
                  </a:cubicBezTo>
                  <a:lnTo>
                    <a:pt x="94" y="2040"/>
                  </a:lnTo>
                  <a:cubicBezTo>
                    <a:pt x="251" y="2323"/>
                    <a:pt x="487" y="2606"/>
                    <a:pt x="723" y="2889"/>
                  </a:cubicBezTo>
                  <a:cubicBezTo>
                    <a:pt x="1239" y="3508"/>
                    <a:pt x="1910" y="4334"/>
                    <a:pt x="2735" y="5365"/>
                  </a:cubicBezTo>
                  <a:cubicBezTo>
                    <a:pt x="4489" y="7532"/>
                    <a:pt x="6914" y="10473"/>
                    <a:pt x="9751" y="13877"/>
                  </a:cubicBezTo>
                  <a:lnTo>
                    <a:pt x="10009" y="14290"/>
                  </a:lnTo>
                  <a:lnTo>
                    <a:pt x="10112" y="13774"/>
                  </a:lnTo>
                  <a:cubicBezTo>
                    <a:pt x="10370" y="11762"/>
                    <a:pt x="10628" y="9544"/>
                    <a:pt x="10937" y="7223"/>
                  </a:cubicBezTo>
                  <a:cubicBezTo>
                    <a:pt x="11222" y="5041"/>
                    <a:pt x="11463" y="2991"/>
                    <a:pt x="11740" y="1071"/>
                  </a:cubicBezTo>
                  <a:lnTo>
                    <a:pt x="11740" y="1071"/>
                  </a:lnTo>
                  <a:cubicBezTo>
                    <a:pt x="14436" y="4258"/>
                    <a:pt x="16785" y="7049"/>
                    <a:pt x="18469" y="9080"/>
                  </a:cubicBezTo>
                  <a:lnTo>
                    <a:pt x="20533" y="11504"/>
                  </a:lnTo>
                  <a:cubicBezTo>
                    <a:pt x="20791" y="11762"/>
                    <a:pt x="21049" y="12072"/>
                    <a:pt x="21307" y="12330"/>
                  </a:cubicBezTo>
                  <a:cubicBezTo>
                    <a:pt x="21100" y="11969"/>
                    <a:pt x="20894" y="11711"/>
                    <a:pt x="20636" y="11401"/>
                  </a:cubicBezTo>
                  <a:lnTo>
                    <a:pt x="18676" y="8925"/>
                  </a:lnTo>
                  <a:cubicBezTo>
                    <a:pt x="16922" y="6758"/>
                    <a:pt x="14497" y="3818"/>
                    <a:pt x="11763" y="361"/>
                  </a:cubicBezTo>
                  <a:lnTo>
                    <a:pt x="114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319;p46">
              <a:extLst>
                <a:ext uri="{FF2B5EF4-FFF2-40B4-BE49-F238E27FC236}">
                  <a16:creationId xmlns:a16="http://schemas.microsoft.com/office/drawing/2014/main" id="{B152C88A-B48E-404F-B270-672E81122808}"/>
                </a:ext>
              </a:extLst>
            </p:cNvPr>
            <p:cNvSpPr/>
            <p:nvPr/>
          </p:nvSpPr>
          <p:spPr>
            <a:xfrm>
              <a:off x="775975" y="41446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893" y="1"/>
                  </a:moveTo>
                  <a:cubicBezTo>
                    <a:pt x="20532" y="1"/>
                    <a:pt x="20171" y="1"/>
                    <a:pt x="19758" y="52"/>
                  </a:cubicBezTo>
                  <a:lnTo>
                    <a:pt x="16560" y="207"/>
                  </a:lnTo>
                  <a:lnTo>
                    <a:pt x="5520" y="826"/>
                  </a:lnTo>
                  <a:lnTo>
                    <a:pt x="5056" y="878"/>
                  </a:lnTo>
                  <a:lnTo>
                    <a:pt x="5417" y="1187"/>
                  </a:lnTo>
                  <a:cubicBezTo>
                    <a:pt x="6913" y="2632"/>
                    <a:pt x="8564" y="4179"/>
                    <a:pt x="10215" y="5779"/>
                  </a:cubicBezTo>
                  <a:lnTo>
                    <a:pt x="14768" y="10044"/>
                  </a:lnTo>
                  <a:lnTo>
                    <a:pt x="14768" y="10044"/>
                  </a:lnTo>
                  <a:lnTo>
                    <a:pt x="4282" y="10783"/>
                  </a:lnTo>
                  <a:cubicBezTo>
                    <a:pt x="2992" y="10886"/>
                    <a:pt x="1960" y="10937"/>
                    <a:pt x="1135" y="11041"/>
                  </a:cubicBezTo>
                  <a:cubicBezTo>
                    <a:pt x="774" y="11041"/>
                    <a:pt x="361" y="11092"/>
                    <a:pt x="0" y="11144"/>
                  </a:cubicBezTo>
                  <a:cubicBezTo>
                    <a:pt x="206" y="11169"/>
                    <a:pt x="400" y="11182"/>
                    <a:pt x="587" y="11182"/>
                  </a:cubicBezTo>
                  <a:cubicBezTo>
                    <a:pt x="774" y="11182"/>
                    <a:pt x="955" y="11169"/>
                    <a:pt x="1135" y="11144"/>
                  </a:cubicBezTo>
                  <a:lnTo>
                    <a:pt x="4334" y="11041"/>
                  </a:lnTo>
                  <a:lnTo>
                    <a:pt x="15270" y="10421"/>
                  </a:lnTo>
                  <a:lnTo>
                    <a:pt x="15786" y="10370"/>
                  </a:lnTo>
                  <a:lnTo>
                    <a:pt x="15425" y="10060"/>
                  </a:lnTo>
                  <a:cubicBezTo>
                    <a:pt x="13877" y="8616"/>
                    <a:pt x="12226" y="7068"/>
                    <a:pt x="10524" y="5417"/>
                  </a:cubicBezTo>
                  <a:lnTo>
                    <a:pt x="6028" y="1256"/>
                  </a:lnTo>
                  <a:lnTo>
                    <a:pt x="6028" y="1256"/>
                  </a:lnTo>
                  <a:lnTo>
                    <a:pt x="16611" y="465"/>
                  </a:lnTo>
                  <a:lnTo>
                    <a:pt x="19758" y="155"/>
                  </a:lnTo>
                  <a:cubicBezTo>
                    <a:pt x="20171" y="155"/>
                    <a:pt x="20532" y="104"/>
                    <a:pt x="2089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320;p46">
              <a:extLst>
                <a:ext uri="{FF2B5EF4-FFF2-40B4-BE49-F238E27FC236}">
                  <a16:creationId xmlns:a16="http://schemas.microsoft.com/office/drawing/2014/main" id="{0438A2CA-ECCC-45D4-AFD4-A1DD8F2D1601}"/>
                </a:ext>
              </a:extLst>
            </p:cNvPr>
            <p:cNvSpPr/>
            <p:nvPr/>
          </p:nvSpPr>
          <p:spPr>
            <a:xfrm>
              <a:off x="1490450" y="48965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19759" y="0"/>
                  </a:moveTo>
                  <a:lnTo>
                    <a:pt x="16560" y="155"/>
                  </a:lnTo>
                  <a:cubicBezTo>
                    <a:pt x="13775" y="362"/>
                    <a:pt x="9957" y="568"/>
                    <a:pt x="5521" y="826"/>
                  </a:cubicBezTo>
                  <a:lnTo>
                    <a:pt x="5056" y="877"/>
                  </a:lnTo>
                  <a:lnTo>
                    <a:pt x="5366" y="1187"/>
                  </a:lnTo>
                  <a:lnTo>
                    <a:pt x="10215" y="5727"/>
                  </a:lnTo>
                  <a:lnTo>
                    <a:pt x="14763" y="10035"/>
                  </a:lnTo>
                  <a:lnTo>
                    <a:pt x="14763" y="10035"/>
                  </a:lnTo>
                  <a:cubicBezTo>
                    <a:pt x="10573" y="10284"/>
                    <a:pt x="6971" y="10532"/>
                    <a:pt x="4283" y="10731"/>
                  </a:cubicBezTo>
                  <a:cubicBezTo>
                    <a:pt x="2993" y="10834"/>
                    <a:pt x="1910" y="10937"/>
                    <a:pt x="1136" y="10989"/>
                  </a:cubicBezTo>
                  <a:cubicBezTo>
                    <a:pt x="723" y="11040"/>
                    <a:pt x="362" y="11040"/>
                    <a:pt x="1" y="11143"/>
                  </a:cubicBezTo>
                  <a:cubicBezTo>
                    <a:pt x="181" y="11169"/>
                    <a:pt x="362" y="11182"/>
                    <a:pt x="549" y="11182"/>
                  </a:cubicBezTo>
                  <a:cubicBezTo>
                    <a:pt x="736" y="11182"/>
                    <a:pt x="929" y="11169"/>
                    <a:pt x="1136" y="11143"/>
                  </a:cubicBezTo>
                  <a:cubicBezTo>
                    <a:pt x="1910" y="11092"/>
                    <a:pt x="2993" y="11040"/>
                    <a:pt x="4283" y="10989"/>
                  </a:cubicBezTo>
                  <a:cubicBezTo>
                    <a:pt x="7068" y="10834"/>
                    <a:pt x="10834" y="10628"/>
                    <a:pt x="15271" y="10421"/>
                  </a:cubicBezTo>
                  <a:lnTo>
                    <a:pt x="15735" y="10370"/>
                  </a:lnTo>
                  <a:lnTo>
                    <a:pt x="15374" y="10060"/>
                  </a:lnTo>
                  <a:cubicBezTo>
                    <a:pt x="13878" y="8616"/>
                    <a:pt x="12227" y="7068"/>
                    <a:pt x="10473" y="5417"/>
                  </a:cubicBezTo>
                  <a:cubicBezTo>
                    <a:pt x="8946" y="3937"/>
                    <a:pt x="7418" y="2546"/>
                    <a:pt x="6013" y="1202"/>
                  </a:cubicBezTo>
                  <a:lnTo>
                    <a:pt x="6013" y="1202"/>
                  </a:lnTo>
                  <a:lnTo>
                    <a:pt x="16560" y="413"/>
                  </a:lnTo>
                  <a:lnTo>
                    <a:pt x="19759" y="155"/>
                  </a:lnTo>
                  <a:cubicBezTo>
                    <a:pt x="20120" y="155"/>
                    <a:pt x="20481" y="104"/>
                    <a:pt x="208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321;p46">
              <a:extLst>
                <a:ext uri="{FF2B5EF4-FFF2-40B4-BE49-F238E27FC236}">
                  <a16:creationId xmlns:a16="http://schemas.microsoft.com/office/drawing/2014/main" id="{E95A2BF9-88CC-4157-9021-112B8DB38B4D}"/>
                </a:ext>
              </a:extLst>
            </p:cNvPr>
            <p:cNvSpPr/>
            <p:nvPr/>
          </p:nvSpPr>
          <p:spPr>
            <a:xfrm>
              <a:off x="3101275" y="2983875"/>
              <a:ext cx="522375" cy="279575"/>
            </a:xfrm>
            <a:custGeom>
              <a:avLst/>
              <a:gdLst/>
              <a:ahLst/>
              <a:cxnLst/>
              <a:rect l="l" t="t" r="r" b="b"/>
              <a:pathLst>
                <a:path w="20895" h="11183" extrusionOk="0">
                  <a:moveTo>
                    <a:pt x="20894" y="1"/>
                  </a:moveTo>
                  <a:cubicBezTo>
                    <a:pt x="20533" y="1"/>
                    <a:pt x="20120" y="1"/>
                    <a:pt x="19759" y="52"/>
                  </a:cubicBezTo>
                  <a:lnTo>
                    <a:pt x="16561" y="207"/>
                  </a:lnTo>
                  <a:cubicBezTo>
                    <a:pt x="13775" y="362"/>
                    <a:pt x="9957" y="568"/>
                    <a:pt x="5521" y="878"/>
                  </a:cubicBezTo>
                  <a:lnTo>
                    <a:pt x="5057" y="878"/>
                  </a:lnTo>
                  <a:lnTo>
                    <a:pt x="5418" y="1187"/>
                  </a:lnTo>
                  <a:lnTo>
                    <a:pt x="10215" y="5778"/>
                  </a:lnTo>
                  <a:lnTo>
                    <a:pt x="14768" y="10044"/>
                  </a:lnTo>
                  <a:lnTo>
                    <a:pt x="14768" y="10044"/>
                  </a:lnTo>
                  <a:cubicBezTo>
                    <a:pt x="10550" y="10338"/>
                    <a:pt x="6963" y="10584"/>
                    <a:pt x="4283" y="10782"/>
                  </a:cubicBezTo>
                  <a:cubicBezTo>
                    <a:pt x="2993" y="10886"/>
                    <a:pt x="1910" y="10937"/>
                    <a:pt x="1136" y="11040"/>
                  </a:cubicBezTo>
                  <a:cubicBezTo>
                    <a:pt x="723" y="11040"/>
                    <a:pt x="362" y="11092"/>
                    <a:pt x="1" y="11144"/>
                  </a:cubicBezTo>
                  <a:cubicBezTo>
                    <a:pt x="182" y="11169"/>
                    <a:pt x="375" y="11182"/>
                    <a:pt x="568" y="11182"/>
                  </a:cubicBezTo>
                  <a:cubicBezTo>
                    <a:pt x="762" y="11182"/>
                    <a:pt x="955" y="11169"/>
                    <a:pt x="1136" y="11144"/>
                  </a:cubicBezTo>
                  <a:cubicBezTo>
                    <a:pt x="1910" y="11144"/>
                    <a:pt x="2993" y="11092"/>
                    <a:pt x="4283" y="11040"/>
                  </a:cubicBezTo>
                  <a:cubicBezTo>
                    <a:pt x="7069" y="10886"/>
                    <a:pt x="10886" y="10679"/>
                    <a:pt x="15271" y="10421"/>
                  </a:cubicBezTo>
                  <a:lnTo>
                    <a:pt x="15735" y="10370"/>
                  </a:lnTo>
                  <a:lnTo>
                    <a:pt x="15426" y="10060"/>
                  </a:lnTo>
                  <a:cubicBezTo>
                    <a:pt x="13878" y="8616"/>
                    <a:pt x="12227" y="7068"/>
                    <a:pt x="10525" y="5469"/>
                  </a:cubicBezTo>
                  <a:lnTo>
                    <a:pt x="6025" y="1256"/>
                  </a:lnTo>
                  <a:lnTo>
                    <a:pt x="6025" y="1256"/>
                  </a:lnTo>
                  <a:lnTo>
                    <a:pt x="16561" y="465"/>
                  </a:lnTo>
                  <a:lnTo>
                    <a:pt x="19759" y="155"/>
                  </a:lnTo>
                  <a:cubicBezTo>
                    <a:pt x="20120" y="155"/>
                    <a:pt x="20533" y="104"/>
                    <a:pt x="20894" y="52"/>
                  </a:cubicBezTo>
                  <a:lnTo>
                    <a:pt x="2089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322;p46">
              <a:extLst>
                <a:ext uri="{FF2B5EF4-FFF2-40B4-BE49-F238E27FC236}">
                  <a16:creationId xmlns:a16="http://schemas.microsoft.com/office/drawing/2014/main" id="{FEFD763E-F50A-466E-8B86-35A8C4D698F3}"/>
                </a:ext>
              </a:extLst>
            </p:cNvPr>
            <p:cNvSpPr/>
            <p:nvPr/>
          </p:nvSpPr>
          <p:spPr>
            <a:xfrm>
              <a:off x="2791750" y="4764050"/>
              <a:ext cx="1078225" cy="567300"/>
            </a:xfrm>
            <a:custGeom>
              <a:avLst/>
              <a:gdLst/>
              <a:ahLst/>
              <a:cxnLst/>
              <a:rect l="l" t="t" r="r" b="b"/>
              <a:pathLst>
                <a:path w="43129" h="22692" extrusionOk="0">
                  <a:moveTo>
                    <a:pt x="21069" y="1"/>
                  </a:moveTo>
                  <a:cubicBezTo>
                    <a:pt x="20944" y="1"/>
                    <a:pt x="20833" y="12"/>
                    <a:pt x="20739" y="36"/>
                  </a:cubicBezTo>
                  <a:cubicBezTo>
                    <a:pt x="16045" y="1223"/>
                    <a:pt x="1910" y="5298"/>
                    <a:pt x="1910" y="5298"/>
                  </a:cubicBezTo>
                  <a:lnTo>
                    <a:pt x="1" y="22168"/>
                  </a:lnTo>
                  <a:cubicBezTo>
                    <a:pt x="1" y="22168"/>
                    <a:pt x="4560" y="22691"/>
                    <a:pt x="8155" y="22691"/>
                  </a:cubicBezTo>
                  <a:cubicBezTo>
                    <a:pt x="9213" y="22691"/>
                    <a:pt x="10187" y="22646"/>
                    <a:pt x="10938" y="22529"/>
                  </a:cubicBezTo>
                  <a:cubicBezTo>
                    <a:pt x="14239" y="22065"/>
                    <a:pt x="18469" y="14997"/>
                    <a:pt x="18469" y="14997"/>
                  </a:cubicBezTo>
                  <a:cubicBezTo>
                    <a:pt x="18469" y="14997"/>
                    <a:pt x="23577" y="15358"/>
                    <a:pt x="26053" y="15668"/>
                  </a:cubicBezTo>
                  <a:cubicBezTo>
                    <a:pt x="28429" y="15965"/>
                    <a:pt x="29143" y="21631"/>
                    <a:pt x="31659" y="21631"/>
                  </a:cubicBezTo>
                  <a:cubicBezTo>
                    <a:pt x="31764" y="21631"/>
                    <a:pt x="31873" y="21621"/>
                    <a:pt x="31985" y="21600"/>
                  </a:cubicBezTo>
                  <a:cubicBezTo>
                    <a:pt x="34823" y="21084"/>
                    <a:pt x="33327" y="16338"/>
                    <a:pt x="33327" y="16338"/>
                  </a:cubicBezTo>
                  <a:lnTo>
                    <a:pt x="33327" y="16338"/>
                  </a:lnTo>
                  <a:cubicBezTo>
                    <a:pt x="33361" y="16339"/>
                    <a:pt x="33395" y="16340"/>
                    <a:pt x="33428" y="16340"/>
                  </a:cubicBezTo>
                  <a:cubicBezTo>
                    <a:pt x="36283" y="16340"/>
                    <a:pt x="34771" y="12005"/>
                    <a:pt x="34771" y="12005"/>
                  </a:cubicBezTo>
                  <a:lnTo>
                    <a:pt x="34771" y="12005"/>
                  </a:lnTo>
                  <a:cubicBezTo>
                    <a:pt x="37329" y="13208"/>
                    <a:pt x="39324" y="13815"/>
                    <a:pt x="40677" y="13815"/>
                  </a:cubicBezTo>
                  <a:cubicBezTo>
                    <a:pt x="41643" y="13815"/>
                    <a:pt x="42281" y="13505"/>
                    <a:pt x="42561" y="12882"/>
                  </a:cubicBezTo>
                  <a:cubicBezTo>
                    <a:pt x="43128" y="11489"/>
                    <a:pt x="35700" y="7104"/>
                    <a:pt x="35700" y="7104"/>
                  </a:cubicBezTo>
                  <a:cubicBezTo>
                    <a:pt x="30614" y="3877"/>
                    <a:pt x="23350" y="1"/>
                    <a:pt x="2106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323;p46">
              <a:extLst>
                <a:ext uri="{FF2B5EF4-FFF2-40B4-BE49-F238E27FC236}">
                  <a16:creationId xmlns:a16="http://schemas.microsoft.com/office/drawing/2014/main" id="{A3D5F844-B0EA-4793-97CC-1872E24EE93E}"/>
                </a:ext>
              </a:extLst>
            </p:cNvPr>
            <p:cNvSpPr/>
            <p:nvPr/>
          </p:nvSpPr>
          <p:spPr>
            <a:xfrm>
              <a:off x="3440475" y="4920825"/>
              <a:ext cx="194775" cy="121600"/>
            </a:xfrm>
            <a:custGeom>
              <a:avLst/>
              <a:gdLst/>
              <a:ahLst/>
              <a:cxnLst/>
              <a:rect l="l" t="t" r="r" b="b"/>
              <a:pathLst>
                <a:path w="7791" h="4864" extrusionOk="0">
                  <a:moveTo>
                    <a:pt x="79" y="0"/>
                  </a:moveTo>
                  <a:cubicBezTo>
                    <a:pt x="66" y="0"/>
                    <a:pt x="57" y="3"/>
                    <a:pt x="52" y="8"/>
                  </a:cubicBezTo>
                  <a:cubicBezTo>
                    <a:pt x="1" y="111"/>
                    <a:pt x="1651" y="1297"/>
                    <a:pt x="3767" y="2587"/>
                  </a:cubicBezTo>
                  <a:cubicBezTo>
                    <a:pt x="5784" y="3866"/>
                    <a:pt x="7473" y="4864"/>
                    <a:pt x="7714" y="4864"/>
                  </a:cubicBezTo>
                  <a:cubicBezTo>
                    <a:pt x="7726" y="4864"/>
                    <a:pt x="7734" y="4862"/>
                    <a:pt x="7739" y="4857"/>
                  </a:cubicBezTo>
                  <a:cubicBezTo>
                    <a:pt x="7790" y="4754"/>
                    <a:pt x="6140" y="3567"/>
                    <a:pt x="4024" y="2226"/>
                  </a:cubicBezTo>
                  <a:cubicBezTo>
                    <a:pt x="2012" y="950"/>
                    <a:pt x="326" y="0"/>
                    <a:pt x="7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324;p46">
              <a:extLst>
                <a:ext uri="{FF2B5EF4-FFF2-40B4-BE49-F238E27FC236}">
                  <a16:creationId xmlns:a16="http://schemas.microsoft.com/office/drawing/2014/main" id="{72259321-B00B-4E80-989E-4DB0E0DCE516}"/>
                </a:ext>
              </a:extLst>
            </p:cNvPr>
            <p:cNvSpPr/>
            <p:nvPr/>
          </p:nvSpPr>
          <p:spPr>
            <a:xfrm>
              <a:off x="3419850" y="4989150"/>
              <a:ext cx="232150" cy="106200"/>
            </a:xfrm>
            <a:custGeom>
              <a:avLst/>
              <a:gdLst/>
              <a:ahLst/>
              <a:cxnLst/>
              <a:rect l="l" t="t" r="r" b="b"/>
              <a:pathLst>
                <a:path w="9286" h="4248" extrusionOk="0">
                  <a:moveTo>
                    <a:pt x="80" y="0"/>
                  </a:moveTo>
                  <a:cubicBezTo>
                    <a:pt x="64" y="0"/>
                    <a:pt x="55" y="3"/>
                    <a:pt x="52" y="9"/>
                  </a:cubicBezTo>
                  <a:cubicBezTo>
                    <a:pt x="0" y="112"/>
                    <a:pt x="2012" y="1144"/>
                    <a:pt x="4540" y="2330"/>
                  </a:cubicBezTo>
                  <a:cubicBezTo>
                    <a:pt x="6981" y="3404"/>
                    <a:pt x="8960" y="4247"/>
                    <a:pt x="9209" y="4247"/>
                  </a:cubicBezTo>
                  <a:cubicBezTo>
                    <a:pt x="9223" y="4247"/>
                    <a:pt x="9232" y="4245"/>
                    <a:pt x="9234" y="4239"/>
                  </a:cubicBezTo>
                  <a:cubicBezTo>
                    <a:pt x="9286" y="4136"/>
                    <a:pt x="7274" y="3104"/>
                    <a:pt x="4746" y="1918"/>
                  </a:cubicBezTo>
                  <a:cubicBezTo>
                    <a:pt x="2361" y="798"/>
                    <a:pt x="344" y="0"/>
                    <a:pt x="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325;p46">
              <a:extLst>
                <a:ext uri="{FF2B5EF4-FFF2-40B4-BE49-F238E27FC236}">
                  <a16:creationId xmlns:a16="http://schemas.microsoft.com/office/drawing/2014/main" id="{7ECA9D72-23D3-4F88-8CE6-4DEE9A2AD0DC}"/>
                </a:ext>
              </a:extLst>
            </p:cNvPr>
            <p:cNvSpPr/>
            <p:nvPr/>
          </p:nvSpPr>
          <p:spPr>
            <a:xfrm>
              <a:off x="3458525" y="5152125"/>
              <a:ext cx="158675" cy="23975"/>
            </a:xfrm>
            <a:custGeom>
              <a:avLst/>
              <a:gdLst/>
              <a:ahLst/>
              <a:cxnLst/>
              <a:rect l="l" t="t" r="r" b="b"/>
              <a:pathLst>
                <a:path w="6347" h="959" extrusionOk="0">
                  <a:moveTo>
                    <a:pt x="333" y="1"/>
                  </a:moveTo>
                  <a:cubicBezTo>
                    <a:pt x="152" y="1"/>
                    <a:pt x="52" y="14"/>
                    <a:pt x="52" y="41"/>
                  </a:cubicBezTo>
                  <a:cubicBezTo>
                    <a:pt x="1" y="196"/>
                    <a:pt x="1394" y="454"/>
                    <a:pt x="3148" y="712"/>
                  </a:cubicBezTo>
                  <a:cubicBezTo>
                    <a:pt x="4432" y="863"/>
                    <a:pt x="5550" y="959"/>
                    <a:pt x="6057" y="959"/>
                  </a:cubicBezTo>
                  <a:cubicBezTo>
                    <a:pt x="6242" y="959"/>
                    <a:pt x="6346" y="946"/>
                    <a:pt x="6346" y="918"/>
                  </a:cubicBezTo>
                  <a:cubicBezTo>
                    <a:pt x="6346" y="815"/>
                    <a:pt x="4953" y="506"/>
                    <a:pt x="3199" y="248"/>
                  </a:cubicBezTo>
                  <a:cubicBezTo>
                    <a:pt x="1915" y="97"/>
                    <a:pt x="825" y="1"/>
                    <a:pt x="33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326;p46">
              <a:extLst>
                <a:ext uri="{FF2B5EF4-FFF2-40B4-BE49-F238E27FC236}">
                  <a16:creationId xmlns:a16="http://schemas.microsoft.com/office/drawing/2014/main" id="{11798867-F059-4D8B-8ECC-C708FA98B827}"/>
                </a:ext>
              </a:extLst>
            </p:cNvPr>
            <p:cNvSpPr/>
            <p:nvPr/>
          </p:nvSpPr>
          <p:spPr>
            <a:xfrm>
              <a:off x="2082425" y="238475"/>
              <a:ext cx="1609575" cy="1111500"/>
            </a:xfrm>
            <a:custGeom>
              <a:avLst/>
              <a:gdLst/>
              <a:ahLst/>
              <a:cxnLst/>
              <a:rect l="l" t="t" r="r" b="b"/>
              <a:pathLst>
                <a:path w="64383" h="44460" extrusionOk="0">
                  <a:moveTo>
                    <a:pt x="48824" y="1"/>
                  </a:moveTo>
                  <a:cubicBezTo>
                    <a:pt x="46836" y="1"/>
                    <a:pt x="44828" y="402"/>
                    <a:pt x="42922" y="1224"/>
                  </a:cubicBezTo>
                  <a:cubicBezTo>
                    <a:pt x="40445" y="2359"/>
                    <a:pt x="38279" y="4216"/>
                    <a:pt x="35596" y="4887"/>
                  </a:cubicBezTo>
                  <a:cubicBezTo>
                    <a:pt x="34771" y="5087"/>
                    <a:pt x="33939" y="5166"/>
                    <a:pt x="33102" y="5166"/>
                  </a:cubicBezTo>
                  <a:cubicBezTo>
                    <a:pt x="30697" y="5166"/>
                    <a:pt x="28257" y="4509"/>
                    <a:pt x="25846" y="4165"/>
                  </a:cubicBezTo>
                  <a:cubicBezTo>
                    <a:pt x="25164" y="4078"/>
                    <a:pt x="24454" y="4028"/>
                    <a:pt x="23741" y="4028"/>
                  </a:cubicBezTo>
                  <a:cubicBezTo>
                    <a:pt x="21062" y="4028"/>
                    <a:pt x="18348" y="4739"/>
                    <a:pt x="16921" y="6899"/>
                  </a:cubicBezTo>
                  <a:cubicBezTo>
                    <a:pt x="15735" y="8653"/>
                    <a:pt x="15632" y="11077"/>
                    <a:pt x="14136" y="12573"/>
                  </a:cubicBezTo>
                  <a:cubicBezTo>
                    <a:pt x="12021" y="14585"/>
                    <a:pt x="8564" y="13708"/>
                    <a:pt x="5778" y="14534"/>
                  </a:cubicBezTo>
                  <a:cubicBezTo>
                    <a:pt x="2993" y="15359"/>
                    <a:pt x="929" y="17732"/>
                    <a:pt x="413" y="20621"/>
                  </a:cubicBezTo>
                  <a:cubicBezTo>
                    <a:pt x="1" y="23510"/>
                    <a:pt x="929" y="26399"/>
                    <a:pt x="2993" y="28463"/>
                  </a:cubicBezTo>
                  <a:cubicBezTo>
                    <a:pt x="4128" y="29649"/>
                    <a:pt x="5624" y="30629"/>
                    <a:pt x="6294" y="32125"/>
                  </a:cubicBezTo>
                  <a:cubicBezTo>
                    <a:pt x="7171" y="34034"/>
                    <a:pt x="6449" y="36304"/>
                    <a:pt x="6088" y="38419"/>
                  </a:cubicBezTo>
                  <a:cubicBezTo>
                    <a:pt x="5675" y="40534"/>
                    <a:pt x="5933" y="43165"/>
                    <a:pt x="7842" y="44145"/>
                  </a:cubicBezTo>
                  <a:cubicBezTo>
                    <a:pt x="8275" y="44362"/>
                    <a:pt x="8719" y="44460"/>
                    <a:pt x="9149" y="44460"/>
                  </a:cubicBezTo>
                  <a:cubicBezTo>
                    <a:pt x="10974" y="44460"/>
                    <a:pt x="12544" y="42693"/>
                    <a:pt x="11917" y="40689"/>
                  </a:cubicBezTo>
                  <a:lnTo>
                    <a:pt x="57212" y="25367"/>
                  </a:lnTo>
                  <a:cubicBezTo>
                    <a:pt x="59172" y="24439"/>
                    <a:pt x="60719" y="22891"/>
                    <a:pt x="61648" y="20931"/>
                  </a:cubicBezTo>
                  <a:cubicBezTo>
                    <a:pt x="64382" y="15462"/>
                    <a:pt x="63454" y="8911"/>
                    <a:pt x="59327" y="4423"/>
                  </a:cubicBezTo>
                  <a:cubicBezTo>
                    <a:pt x="56497" y="1524"/>
                    <a:pt x="52698" y="1"/>
                    <a:pt x="48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327;p46">
              <a:extLst>
                <a:ext uri="{FF2B5EF4-FFF2-40B4-BE49-F238E27FC236}">
                  <a16:creationId xmlns:a16="http://schemas.microsoft.com/office/drawing/2014/main" id="{D35638DB-8D8C-4ED4-8559-132774A857CA}"/>
                </a:ext>
              </a:extLst>
            </p:cNvPr>
            <p:cNvSpPr/>
            <p:nvPr/>
          </p:nvSpPr>
          <p:spPr>
            <a:xfrm>
              <a:off x="2357125" y="661875"/>
              <a:ext cx="1194300" cy="2327175"/>
            </a:xfrm>
            <a:custGeom>
              <a:avLst/>
              <a:gdLst/>
              <a:ahLst/>
              <a:cxnLst/>
              <a:rect l="l" t="t" r="r" b="b"/>
              <a:pathLst>
                <a:path w="47772" h="93087" extrusionOk="0">
                  <a:moveTo>
                    <a:pt x="27279" y="0"/>
                  </a:moveTo>
                  <a:cubicBezTo>
                    <a:pt x="18388" y="0"/>
                    <a:pt x="9543" y="2653"/>
                    <a:pt x="1961" y="7864"/>
                  </a:cubicBezTo>
                  <a:lnTo>
                    <a:pt x="1" y="9205"/>
                  </a:lnTo>
                  <a:lnTo>
                    <a:pt x="929" y="77146"/>
                  </a:lnTo>
                  <a:cubicBezTo>
                    <a:pt x="1084" y="85968"/>
                    <a:pt x="8306" y="93087"/>
                    <a:pt x="17128" y="93087"/>
                  </a:cubicBezTo>
                  <a:cubicBezTo>
                    <a:pt x="26156" y="93087"/>
                    <a:pt x="33430" y="85710"/>
                    <a:pt x="33275" y="76682"/>
                  </a:cubicBezTo>
                  <a:lnTo>
                    <a:pt x="33069" y="61257"/>
                  </a:lnTo>
                  <a:cubicBezTo>
                    <a:pt x="33069" y="61257"/>
                    <a:pt x="46069" y="59968"/>
                    <a:pt x="46894" y="47122"/>
                  </a:cubicBezTo>
                  <a:cubicBezTo>
                    <a:pt x="47771" y="34277"/>
                    <a:pt x="47152" y="4665"/>
                    <a:pt x="47152" y="4665"/>
                  </a:cubicBezTo>
                  <a:cubicBezTo>
                    <a:pt x="40860" y="1541"/>
                    <a:pt x="34056" y="0"/>
                    <a:pt x="2727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328;p46">
              <a:extLst>
                <a:ext uri="{FF2B5EF4-FFF2-40B4-BE49-F238E27FC236}">
                  <a16:creationId xmlns:a16="http://schemas.microsoft.com/office/drawing/2014/main" id="{612045F5-8480-42F6-987F-C7F31561FDF4}"/>
                </a:ext>
              </a:extLst>
            </p:cNvPr>
            <p:cNvSpPr/>
            <p:nvPr/>
          </p:nvSpPr>
          <p:spPr>
            <a:xfrm>
              <a:off x="3394050" y="1263750"/>
              <a:ext cx="121250" cy="96425"/>
            </a:xfrm>
            <a:custGeom>
              <a:avLst/>
              <a:gdLst/>
              <a:ahLst/>
              <a:cxnLst/>
              <a:rect l="l" t="t" r="r" b="b"/>
              <a:pathLst>
                <a:path w="4850" h="3857" extrusionOk="0">
                  <a:moveTo>
                    <a:pt x="2425" y="0"/>
                  </a:moveTo>
                  <a:cubicBezTo>
                    <a:pt x="2373" y="0"/>
                    <a:pt x="2322" y="13"/>
                    <a:pt x="2270" y="39"/>
                  </a:cubicBezTo>
                  <a:cubicBezTo>
                    <a:pt x="0" y="245"/>
                    <a:pt x="0" y="3547"/>
                    <a:pt x="2270" y="3856"/>
                  </a:cubicBezTo>
                  <a:lnTo>
                    <a:pt x="2580" y="3856"/>
                  </a:lnTo>
                  <a:cubicBezTo>
                    <a:pt x="4850" y="3599"/>
                    <a:pt x="4850" y="297"/>
                    <a:pt x="2580" y="39"/>
                  </a:cubicBezTo>
                  <a:cubicBezTo>
                    <a:pt x="2528" y="13"/>
                    <a:pt x="2477" y="0"/>
                    <a:pt x="24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329;p46">
              <a:extLst>
                <a:ext uri="{FF2B5EF4-FFF2-40B4-BE49-F238E27FC236}">
                  <a16:creationId xmlns:a16="http://schemas.microsoft.com/office/drawing/2014/main" id="{AEEAF79E-7C42-4557-8E46-F152470CE3C9}"/>
                </a:ext>
              </a:extLst>
            </p:cNvPr>
            <p:cNvSpPr/>
            <p:nvPr/>
          </p:nvSpPr>
          <p:spPr>
            <a:xfrm>
              <a:off x="3348900" y="1207150"/>
              <a:ext cx="167700" cy="50525"/>
            </a:xfrm>
            <a:custGeom>
              <a:avLst/>
              <a:gdLst/>
              <a:ahLst/>
              <a:cxnLst/>
              <a:rect l="l" t="t" r="r" b="b"/>
              <a:pathLst>
                <a:path w="6708" h="2021" extrusionOk="0">
                  <a:moveTo>
                    <a:pt x="3215" y="0"/>
                  </a:moveTo>
                  <a:cubicBezTo>
                    <a:pt x="2387" y="0"/>
                    <a:pt x="1553" y="235"/>
                    <a:pt x="826" y="704"/>
                  </a:cubicBezTo>
                  <a:cubicBezTo>
                    <a:pt x="207" y="1065"/>
                    <a:pt x="1" y="1478"/>
                    <a:pt x="104" y="1581"/>
                  </a:cubicBezTo>
                  <a:cubicBezTo>
                    <a:pt x="127" y="1604"/>
                    <a:pt x="164" y="1614"/>
                    <a:pt x="213" y="1614"/>
                  </a:cubicBezTo>
                  <a:cubicBezTo>
                    <a:pt x="579" y="1614"/>
                    <a:pt x="1646" y="1056"/>
                    <a:pt x="3090" y="1056"/>
                  </a:cubicBezTo>
                  <a:cubicBezTo>
                    <a:pt x="3193" y="1056"/>
                    <a:pt x="3299" y="1059"/>
                    <a:pt x="3406" y="1065"/>
                  </a:cubicBezTo>
                  <a:cubicBezTo>
                    <a:pt x="5001" y="1159"/>
                    <a:pt x="6127" y="2021"/>
                    <a:pt x="6512" y="2021"/>
                  </a:cubicBezTo>
                  <a:cubicBezTo>
                    <a:pt x="6550" y="2021"/>
                    <a:pt x="6581" y="2012"/>
                    <a:pt x="6604" y="1993"/>
                  </a:cubicBezTo>
                  <a:cubicBezTo>
                    <a:pt x="6707" y="1890"/>
                    <a:pt x="6501" y="1478"/>
                    <a:pt x="5985" y="1013"/>
                  </a:cubicBezTo>
                  <a:cubicBezTo>
                    <a:pt x="5197" y="338"/>
                    <a:pt x="4210" y="0"/>
                    <a:pt x="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330;p46">
              <a:extLst>
                <a:ext uri="{FF2B5EF4-FFF2-40B4-BE49-F238E27FC236}">
                  <a16:creationId xmlns:a16="http://schemas.microsoft.com/office/drawing/2014/main" id="{D72F4493-6884-4764-AC27-C581B137BA13}"/>
                </a:ext>
              </a:extLst>
            </p:cNvPr>
            <p:cNvSpPr/>
            <p:nvPr/>
          </p:nvSpPr>
          <p:spPr>
            <a:xfrm>
              <a:off x="2914725" y="1259650"/>
              <a:ext cx="120825" cy="93650"/>
            </a:xfrm>
            <a:custGeom>
              <a:avLst/>
              <a:gdLst/>
              <a:ahLst/>
              <a:cxnLst/>
              <a:rect l="l" t="t" r="r" b="b"/>
              <a:pathLst>
                <a:path w="4833" h="3746" extrusionOk="0">
                  <a:moveTo>
                    <a:pt x="2395" y="1"/>
                  </a:moveTo>
                  <a:cubicBezTo>
                    <a:pt x="1808" y="1"/>
                    <a:pt x="1238" y="286"/>
                    <a:pt x="860" y="822"/>
                  </a:cubicBezTo>
                  <a:cubicBezTo>
                    <a:pt x="1" y="2063"/>
                    <a:pt x="952" y="3745"/>
                    <a:pt x="2406" y="3745"/>
                  </a:cubicBezTo>
                  <a:cubicBezTo>
                    <a:pt x="2524" y="3745"/>
                    <a:pt x="2645" y="3734"/>
                    <a:pt x="2768" y="3711"/>
                  </a:cubicBezTo>
                  <a:cubicBezTo>
                    <a:pt x="4368" y="3401"/>
                    <a:pt x="4832" y="1286"/>
                    <a:pt x="3491" y="358"/>
                  </a:cubicBezTo>
                  <a:cubicBezTo>
                    <a:pt x="3149" y="117"/>
                    <a:pt x="2769" y="1"/>
                    <a:pt x="2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331;p46">
              <a:extLst>
                <a:ext uri="{FF2B5EF4-FFF2-40B4-BE49-F238E27FC236}">
                  <a16:creationId xmlns:a16="http://schemas.microsoft.com/office/drawing/2014/main" id="{ABB68101-9CEF-4253-9B75-F8FCFBDC9BDD}"/>
                </a:ext>
              </a:extLst>
            </p:cNvPr>
            <p:cNvSpPr/>
            <p:nvPr/>
          </p:nvSpPr>
          <p:spPr>
            <a:xfrm>
              <a:off x="2866575" y="1219300"/>
              <a:ext cx="166375" cy="51275"/>
            </a:xfrm>
            <a:custGeom>
              <a:avLst/>
              <a:gdLst/>
              <a:ahLst/>
              <a:cxnLst/>
              <a:rect l="l" t="t" r="r" b="b"/>
              <a:pathLst>
                <a:path w="6655" h="2051" extrusionOk="0">
                  <a:moveTo>
                    <a:pt x="3153" y="0"/>
                  </a:moveTo>
                  <a:cubicBezTo>
                    <a:pt x="2345" y="0"/>
                    <a:pt x="1534" y="225"/>
                    <a:pt x="825" y="682"/>
                  </a:cubicBezTo>
                  <a:cubicBezTo>
                    <a:pt x="206" y="1095"/>
                    <a:pt x="0" y="1507"/>
                    <a:pt x="103" y="1611"/>
                  </a:cubicBezTo>
                  <a:cubicBezTo>
                    <a:pt x="120" y="1634"/>
                    <a:pt x="153" y="1644"/>
                    <a:pt x="199" y="1644"/>
                  </a:cubicBezTo>
                  <a:cubicBezTo>
                    <a:pt x="540" y="1644"/>
                    <a:pt x="1640" y="1086"/>
                    <a:pt x="3089" y="1086"/>
                  </a:cubicBezTo>
                  <a:cubicBezTo>
                    <a:pt x="3192" y="1086"/>
                    <a:pt x="3298" y="1089"/>
                    <a:pt x="3405" y="1095"/>
                  </a:cubicBezTo>
                  <a:cubicBezTo>
                    <a:pt x="5000" y="1189"/>
                    <a:pt x="6126" y="2051"/>
                    <a:pt x="6472" y="2051"/>
                  </a:cubicBezTo>
                  <a:cubicBezTo>
                    <a:pt x="6506" y="2051"/>
                    <a:pt x="6533" y="2042"/>
                    <a:pt x="6552" y="2023"/>
                  </a:cubicBezTo>
                  <a:cubicBezTo>
                    <a:pt x="6655" y="1920"/>
                    <a:pt x="6500" y="1507"/>
                    <a:pt x="5984" y="1043"/>
                  </a:cubicBezTo>
                  <a:cubicBezTo>
                    <a:pt x="5180" y="354"/>
                    <a:pt x="4168" y="0"/>
                    <a:pt x="3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332;p46">
              <a:extLst>
                <a:ext uri="{FF2B5EF4-FFF2-40B4-BE49-F238E27FC236}">
                  <a16:creationId xmlns:a16="http://schemas.microsoft.com/office/drawing/2014/main" id="{5A951872-A739-43FF-BB12-388CEFABCD07}"/>
                </a:ext>
              </a:extLst>
            </p:cNvPr>
            <p:cNvSpPr/>
            <p:nvPr/>
          </p:nvSpPr>
          <p:spPr>
            <a:xfrm>
              <a:off x="3176100" y="1258250"/>
              <a:ext cx="130275" cy="393400"/>
            </a:xfrm>
            <a:custGeom>
              <a:avLst/>
              <a:gdLst/>
              <a:ahLst/>
              <a:cxnLst/>
              <a:rect l="l" t="t" r="r" b="b"/>
              <a:pathLst>
                <a:path w="5211" h="15736" extrusionOk="0">
                  <a:moveTo>
                    <a:pt x="464" y="15426"/>
                  </a:moveTo>
                  <a:lnTo>
                    <a:pt x="464" y="15477"/>
                  </a:lnTo>
                  <a:cubicBezTo>
                    <a:pt x="464" y="15467"/>
                    <a:pt x="469" y="15457"/>
                    <a:pt x="479" y="15447"/>
                  </a:cubicBezTo>
                  <a:lnTo>
                    <a:pt x="479" y="15447"/>
                  </a:lnTo>
                  <a:cubicBezTo>
                    <a:pt x="472" y="15440"/>
                    <a:pt x="467" y="15433"/>
                    <a:pt x="464" y="15426"/>
                  </a:cubicBezTo>
                  <a:close/>
                  <a:moveTo>
                    <a:pt x="315" y="1"/>
                  </a:moveTo>
                  <a:cubicBezTo>
                    <a:pt x="313" y="1"/>
                    <a:pt x="311" y="1"/>
                    <a:pt x="310" y="1"/>
                  </a:cubicBezTo>
                  <a:cubicBezTo>
                    <a:pt x="0" y="104"/>
                    <a:pt x="1135" y="4386"/>
                    <a:pt x="2786" y="9648"/>
                  </a:cubicBezTo>
                  <a:cubicBezTo>
                    <a:pt x="3199" y="10886"/>
                    <a:pt x="3611" y="12124"/>
                    <a:pt x="4024" y="13311"/>
                  </a:cubicBezTo>
                  <a:cubicBezTo>
                    <a:pt x="4230" y="13723"/>
                    <a:pt x="4282" y="14188"/>
                    <a:pt x="4282" y="14652"/>
                  </a:cubicBezTo>
                  <a:cubicBezTo>
                    <a:pt x="4230" y="14910"/>
                    <a:pt x="3869" y="14962"/>
                    <a:pt x="3405" y="15013"/>
                  </a:cubicBezTo>
                  <a:cubicBezTo>
                    <a:pt x="1716" y="15158"/>
                    <a:pt x="614" y="15303"/>
                    <a:pt x="479" y="15447"/>
                  </a:cubicBezTo>
                  <a:lnTo>
                    <a:pt x="479" y="15447"/>
                  </a:lnTo>
                  <a:cubicBezTo>
                    <a:pt x="620" y="15590"/>
                    <a:pt x="1684" y="15686"/>
                    <a:pt x="3405" y="15735"/>
                  </a:cubicBezTo>
                  <a:cubicBezTo>
                    <a:pt x="3663" y="15735"/>
                    <a:pt x="3921" y="15684"/>
                    <a:pt x="4179" y="15632"/>
                  </a:cubicBezTo>
                  <a:cubicBezTo>
                    <a:pt x="4591" y="15581"/>
                    <a:pt x="4901" y="15323"/>
                    <a:pt x="5056" y="14962"/>
                  </a:cubicBezTo>
                  <a:cubicBezTo>
                    <a:pt x="5210" y="14291"/>
                    <a:pt x="5159" y="13620"/>
                    <a:pt x="4901" y="13001"/>
                  </a:cubicBezTo>
                  <a:cubicBezTo>
                    <a:pt x="4540" y="11815"/>
                    <a:pt x="4127" y="10577"/>
                    <a:pt x="3766" y="9338"/>
                  </a:cubicBezTo>
                  <a:cubicBezTo>
                    <a:pt x="2125" y="4109"/>
                    <a:pt x="587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333;p46">
              <a:extLst>
                <a:ext uri="{FF2B5EF4-FFF2-40B4-BE49-F238E27FC236}">
                  <a16:creationId xmlns:a16="http://schemas.microsoft.com/office/drawing/2014/main" id="{9F9C052A-7FD4-4DE8-8284-585F161444CB}"/>
                </a:ext>
              </a:extLst>
            </p:cNvPr>
            <p:cNvSpPr/>
            <p:nvPr/>
          </p:nvSpPr>
          <p:spPr>
            <a:xfrm>
              <a:off x="3014875" y="1685150"/>
              <a:ext cx="241200" cy="126675"/>
            </a:xfrm>
            <a:custGeom>
              <a:avLst/>
              <a:gdLst/>
              <a:ahLst/>
              <a:cxnLst/>
              <a:rect l="l" t="t" r="r" b="b"/>
              <a:pathLst>
                <a:path w="9648" h="5067" extrusionOk="0">
                  <a:moveTo>
                    <a:pt x="1084" y="1"/>
                  </a:moveTo>
                  <a:cubicBezTo>
                    <a:pt x="1084" y="1"/>
                    <a:pt x="1" y="3044"/>
                    <a:pt x="3767" y="4644"/>
                  </a:cubicBezTo>
                  <a:cubicBezTo>
                    <a:pt x="4470" y="4945"/>
                    <a:pt x="5123" y="5066"/>
                    <a:pt x="5717" y="5066"/>
                  </a:cubicBezTo>
                  <a:cubicBezTo>
                    <a:pt x="8176" y="5066"/>
                    <a:pt x="9648" y="2993"/>
                    <a:pt x="9648" y="2993"/>
                  </a:cubicBezTo>
                  <a:cubicBezTo>
                    <a:pt x="6655" y="2425"/>
                    <a:pt x="3767" y="1393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334;p46">
              <a:extLst>
                <a:ext uri="{FF2B5EF4-FFF2-40B4-BE49-F238E27FC236}">
                  <a16:creationId xmlns:a16="http://schemas.microsoft.com/office/drawing/2014/main" id="{8B31AB78-442D-4F0E-9E22-9F42D0E90746}"/>
                </a:ext>
              </a:extLst>
            </p:cNvPr>
            <p:cNvSpPr/>
            <p:nvPr/>
          </p:nvSpPr>
          <p:spPr>
            <a:xfrm>
              <a:off x="2772425" y="2046275"/>
              <a:ext cx="412725" cy="226125"/>
            </a:xfrm>
            <a:custGeom>
              <a:avLst/>
              <a:gdLst/>
              <a:ahLst/>
              <a:cxnLst/>
              <a:rect l="l" t="t" r="r" b="b"/>
              <a:pathLst>
                <a:path w="16509" h="90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294" y="9045"/>
                    <a:pt x="15446" y="9045"/>
                  </a:cubicBezTo>
                  <a:cubicBezTo>
                    <a:pt x="15743" y="9045"/>
                    <a:pt x="16046" y="9039"/>
                    <a:pt x="16353" y="9028"/>
                  </a:cubicBezTo>
                  <a:lnTo>
                    <a:pt x="16508" y="5675"/>
                  </a:lnTo>
                  <a:lnTo>
                    <a:pt x="16508" y="5675"/>
                  </a:lnTo>
                  <a:cubicBezTo>
                    <a:pt x="16508" y="5675"/>
                    <a:pt x="16456" y="5677"/>
                    <a:pt x="16356" y="5677"/>
                  </a:cubicBezTo>
                  <a:cubicBezTo>
                    <a:pt x="15203" y="5677"/>
                    <a:pt x="7689" y="545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335;p46">
              <a:extLst>
                <a:ext uri="{FF2B5EF4-FFF2-40B4-BE49-F238E27FC236}">
                  <a16:creationId xmlns:a16="http://schemas.microsoft.com/office/drawing/2014/main" id="{97FC7782-FE55-40B5-9C32-B93E95D12851}"/>
                </a:ext>
              </a:extLst>
            </p:cNvPr>
            <p:cNvSpPr/>
            <p:nvPr/>
          </p:nvSpPr>
          <p:spPr>
            <a:xfrm>
              <a:off x="2223000" y="577300"/>
              <a:ext cx="1324550" cy="755975"/>
            </a:xfrm>
            <a:custGeom>
              <a:avLst/>
              <a:gdLst/>
              <a:ahLst/>
              <a:cxnLst/>
              <a:rect l="l" t="t" r="r" b="b"/>
              <a:pathLst>
                <a:path w="52982" h="30239" extrusionOk="0">
                  <a:moveTo>
                    <a:pt x="29509" y="1"/>
                  </a:moveTo>
                  <a:lnTo>
                    <a:pt x="15580" y="2941"/>
                  </a:lnTo>
                  <a:lnTo>
                    <a:pt x="2890" y="9441"/>
                  </a:lnTo>
                  <a:cubicBezTo>
                    <a:pt x="2890" y="9441"/>
                    <a:pt x="1" y="29870"/>
                    <a:pt x="5263" y="30231"/>
                  </a:cubicBezTo>
                  <a:cubicBezTo>
                    <a:pt x="5333" y="30236"/>
                    <a:pt x="5403" y="30238"/>
                    <a:pt x="5471" y="30238"/>
                  </a:cubicBezTo>
                  <a:cubicBezTo>
                    <a:pt x="10455" y="30238"/>
                    <a:pt x="9802" y="17437"/>
                    <a:pt x="9802" y="17437"/>
                  </a:cubicBezTo>
                  <a:cubicBezTo>
                    <a:pt x="16354" y="15322"/>
                    <a:pt x="16612" y="8409"/>
                    <a:pt x="18314" y="7017"/>
                  </a:cubicBezTo>
                  <a:cubicBezTo>
                    <a:pt x="18730" y="6679"/>
                    <a:pt x="19539" y="6518"/>
                    <a:pt x="20624" y="6518"/>
                  </a:cubicBezTo>
                  <a:cubicBezTo>
                    <a:pt x="23847" y="6518"/>
                    <a:pt x="29509" y="7938"/>
                    <a:pt x="34565" y="10370"/>
                  </a:cubicBezTo>
                  <a:cubicBezTo>
                    <a:pt x="38487" y="12223"/>
                    <a:pt x="42041" y="12795"/>
                    <a:pt x="44935" y="12795"/>
                  </a:cubicBezTo>
                  <a:cubicBezTo>
                    <a:pt x="49614" y="12795"/>
                    <a:pt x="52569" y="11298"/>
                    <a:pt x="52569" y="11298"/>
                  </a:cubicBezTo>
                  <a:lnTo>
                    <a:pt x="52981" y="4231"/>
                  </a:lnTo>
                  <a:lnTo>
                    <a:pt x="42715" y="1600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336;p46">
              <a:extLst>
                <a:ext uri="{FF2B5EF4-FFF2-40B4-BE49-F238E27FC236}">
                  <a16:creationId xmlns:a16="http://schemas.microsoft.com/office/drawing/2014/main" id="{126F6ED7-29A4-4554-8EF3-07198E331A34}"/>
                </a:ext>
              </a:extLst>
            </p:cNvPr>
            <p:cNvSpPr/>
            <p:nvPr/>
          </p:nvSpPr>
          <p:spPr>
            <a:xfrm>
              <a:off x="2152325" y="1212950"/>
              <a:ext cx="225475" cy="337275"/>
            </a:xfrm>
            <a:custGeom>
              <a:avLst/>
              <a:gdLst/>
              <a:ahLst/>
              <a:cxnLst/>
              <a:rect l="l" t="t" r="r" b="b"/>
              <a:pathLst>
                <a:path w="9019" h="13491" extrusionOk="0">
                  <a:moveTo>
                    <a:pt x="5721" y="1"/>
                  </a:moveTo>
                  <a:cubicBezTo>
                    <a:pt x="3247" y="1"/>
                    <a:pt x="267" y="1088"/>
                    <a:pt x="145" y="6250"/>
                  </a:cubicBezTo>
                  <a:cubicBezTo>
                    <a:pt x="1" y="12416"/>
                    <a:pt x="4294" y="13491"/>
                    <a:pt x="6908" y="13491"/>
                  </a:cubicBezTo>
                  <a:cubicBezTo>
                    <a:pt x="8033" y="13491"/>
                    <a:pt x="8848" y="13292"/>
                    <a:pt x="8863" y="13214"/>
                  </a:cubicBezTo>
                  <a:cubicBezTo>
                    <a:pt x="8863" y="12956"/>
                    <a:pt x="9018" y="575"/>
                    <a:pt x="9018" y="575"/>
                  </a:cubicBezTo>
                  <a:cubicBezTo>
                    <a:pt x="8933" y="532"/>
                    <a:pt x="7451" y="1"/>
                    <a:pt x="57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337;p46">
              <a:extLst>
                <a:ext uri="{FF2B5EF4-FFF2-40B4-BE49-F238E27FC236}">
                  <a16:creationId xmlns:a16="http://schemas.microsoft.com/office/drawing/2014/main" id="{ABBF798C-4E40-4C45-ADF2-4BEECAABC4D6}"/>
                </a:ext>
              </a:extLst>
            </p:cNvPr>
            <p:cNvSpPr/>
            <p:nvPr/>
          </p:nvSpPr>
          <p:spPr>
            <a:xfrm>
              <a:off x="2211400" y="1282775"/>
              <a:ext cx="98050" cy="193000"/>
            </a:xfrm>
            <a:custGeom>
              <a:avLst/>
              <a:gdLst/>
              <a:ahLst/>
              <a:cxnLst/>
              <a:rect l="l" t="t" r="r" b="b"/>
              <a:pathLst>
                <a:path w="3922" h="7720" extrusionOk="0">
                  <a:moveTo>
                    <a:pt x="2219" y="0"/>
                  </a:moveTo>
                  <a:cubicBezTo>
                    <a:pt x="1496" y="155"/>
                    <a:pt x="877" y="671"/>
                    <a:pt x="619" y="1341"/>
                  </a:cubicBezTo>
                  <a:cubicBezTo>
                    <a:pt x="207" y="2115"/>
                    <a:pt x="0" y="2941"/>
                    <a:pt x="0" y="3818"/>
                  </a:cubicBezTo>
                  <a:cubicBezTo>
                    <a:pt x="52" y="5572"/>
                    <a:pt x="929" y="7222"/>
                    <a:pt x="2167" y="7635"/>
                  </a:cubicBezTo>
                  <a:cubicBezTo>
                    <a:pt x="2334" y="7691"/>
                    <a:pt x="2507" y="7720"/>
                    <a:pt x="2680" y="7720"/>
                  </a:cubicBezTo>
                  <a:cubicBezTo>
                    <a:pt x="2988" y="7720"/>
                    <a:pt x="3295" y="7627"/>
                    <a:pt x="3560" y="7429"/>
                  </a:cubicBezTo>
                  <a:cubicBezTo>
                    <a:pt x="3869" y="7222"/>
                    <a:pt x="3921" y="7016"/>
                    <a:pt x="3869" y="7016"/>
                  </a:cubicBezTo>
                  <a:cubicBezTo>
                    <a:pt x="3862" y="7009"/>
                    <a:pt x="3854" y="7006"/>
                    <a:pt x="3845" y="7006"/>
                  </a:cubicBezTo>
                  <a:cubicBezTo>
                    <a:pt x="3787" y="7006"/>
                    <a:pt x="3679" y="7133"/>
                    <a:pt x="3457" y="7222"/>
                  </a:cubicBezTo>
                  <a:cubicBezTo>
                    <a:pt x="3276" y="7300"/>
                    <a:pt x="3083" y="7339"/>
                    <a:pt x="2889" y="7339"/>
                  </a:cubicBezTo>
                  <a:cubicBezTo>
                    <a:pt x="2696" y="7339"/>
                    <a:pt x="2502" y="7300"/>
                    <a:pt x="2322" y="7222"/>
                  </a:cubicBezTo>
                  <a:cubicBezTo>
                    <a:pt x="1393" y="6861"/>
                    <a:pt x="619" y="5365"/>
                    <a:pt x="619" y="3818"/>
                  </a:cubicBezTo>
                  <a:cubicBezTo>
                    <a:pt x="619" y="3044"/>
                    <a:pt x="774" y="2270"/>
                    <a:pt x="1135" y="1599"/>
                  </a:cubicBezTo>
                  <a:cubicBezTo>
                    <a:pt x="1290" y="1032"/>
                    <a:pt x="1754" y="619"/>
                    <a:pt x="2270" y="464"/>
                  </a:cubicBezTo>
                  <a:cubicBezTo>
                    <a:pt x="2334" y="446"/>
                    <a:pt x="2400" y="438"/>
                    <a:pt x="2465" y="438"/>
                  </a:cubicBezTo>
                  <a:cubicBezTo>
                    <a:pt x="2769" y="438"/>
                    <a:pt x="3071" y="622"/>
                    <a:pt x="3199" y="877"/>
                  </a:cubicBezTo>
                  <a:cubicBezTo>
                    <a:pt x="3302" y="1135"/>
                    <a:pt x="3250" y="1341"/>
                    <a:pt x="3302" y="1341"/>
                  </a:cubicBezTo>
                  <a:cubicBezTo>
                    <a:pt x="3302" y="1341"/>
                    <a:pt x="3457" y="1187"/>
                    <a:pt x="3405" y="826"/>
                  </a:cubicBezTo>
                  <a:cubicBezTo>
                    <a:pt x="3354" y="619"/>
                    <a:pt x="3250" y="413"/>
                    <a:pt x="3096" y="258"/>
                  </a:cubicBezTo>
                  <a:cubicBezTo>
                    <a:pt x="2838" y="103"/>
                    <a:pt x="2528" y="0"/>
                    <a:pt x="221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338;p46">
              <a:extLst>
                <a:ext uri="{FF2B5EF4-FFF2-40B4-BE49-F238E27FC236}">
                  <a16:creationId xmlns:a16="http://schemas.microsoft.com/office/drawing/2014/main" id="{FBAD91B3-FD9A-4AC0-98CC-A0EEC190B5CE}"/>
                </a:ext>
              </a:extLst>
            </p:cNvPr>
            <p:cNvSpPr/>
            <p:nvPr/>
          </p:nvSpPr>
          <p:spPr>
            <a:xfrm>
              <a:off x="2265575" y="532850"/>
              <a:ext cx="139300" cy="56275"/>
            </a:xfrm>
            <a:custGeom>
              <a:avLst/>
              <a:gdLst/>
              <a:ahLst/>
              <a:cxnLst/>
              <a:rect l="l" t="t" r="r" b="b"/>
              <a:pathLst>
                <a:path w="5572" h="2251" extrusionOk="0">
                  <a:moveTo>
                    <a:pt x="1260" y="1"/>
                  </a:moveTo>
                  <a:cubicBezTo>
                    <a:pt x="506" y="1"/>
                    <a:pt x="0" y="170"/>
                    <a:pt x="0" y="231"/>
                  </a:cubicBezTo>
                  <a:cubicBezTo>
                    <a:pt x="52" y="334"/>
                    <a:pt x="1393" y="179"/>
                    <a:pt x="2941" y="747"/>
                  </a:cubicBezTo>
                  <a:cubicBezTo>
                    <a:pt x="4366" y="1288"/>
                    <a:pt x="5277" y="2250"/>
                    <a:pt x="5448" y="2250"/>
                  </a:cubicBezTo>
                  <a:cubicBezTo>
                    <a:pt x="5457" y="2250"/>
                    <a:pt x="5464" y="2248"/>
                    <a:pt x="5468" y="2243"/>
                  </a:cubicBezTo>
                  <a:cubicBezTo>
                    <a:pt x="5572" y="2191"/>
                    <a:pt x="4746" y="953"/>
                    <a:pt x="3095" y="334"/>
                  </a:cubicBezTo>
                  <a:cubicBezTo>
                    <a:pt x="2421" y="81"/>
                    <a:pt x="1781" y="1"/>
                    <a:pt x="12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339;p46">
              <a:extLst>
                <a:ext uri="{FF2B5EF4-FFF2-40B4-BE49-F238E27FC236}">
                  <a16:creationId xmlns:a16="http://schemas.microsoft.com/office/drawing/2014/main" id="{4FD92CFB-55ED-434D-BED0-607E77D4C96F}"/>
                </a:ext>
              </a:extLst>
            </p:cNvPr>
            <p:cNvSpPr/>
            <p:nvPr/>
          </p:nvSpPr>
          <p:spPr>
            <a:xfrm>
              <a:off x="2386800" y="407075"/>
              <a:ext cx="50325" cy="197325"/>
            </a:xfrm>
            <a:custGeom>
              <a:avLst/>
              <a:gdLst/>
              <a:ahLst/>
              <a:cxnLst/>
              <a:rect l="l" t="t" r="r" b="b"/>
              <a:pathLst>
                <a:path w="2013" h="7893" extrusionOk="0">
                  <a:moveTo>
                    <a:pt x="465" y="0"/>
                  </a:moveTo>
                  <a:cubicBezTo>
                    <a:pt x="104" y="1341"/>
                    <a:pt x="0" y="2734"/>
                    <a:pt x="258" y="4127"/>
                  </a:cubicBezTo>
                  <a:cubicBezTo>
                    <a:pt x="413" y="5107"/>
                    <a:pt x="723" y="6036"/>
                    <a:pt x="1187" y="6913"/>
                  </a:cubicBezTo>
                  <a:cubicBezTo>
                    <a:pt x="1548" y="7583"/>
                    <a:pt x="1857" y="7893"/>
                    <a:pt x="1909" y="7893"/>
                  </a:cubicBezTo>
                  <a:cubicBezTo>
                    <a:pt x="2012" y="7790"/>
                    <a:pt x="981" y="6242"/>
                    <a:pt x="671" y="4024"/>
                  </a:cubicBezTo>
                  <a:cubicBezTo>
                    <a:pt x="361" y="1857"/>
                    <a:pt x="61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340;p46">
              <a:extLst>
                <a:ext uri="{FF2B5EF4-FFF2-40B4-BE49-F238E27FC236}">
                  <a16:creationId xmlns:a16="http://schemas.microsoft.com/office/drawing/2014/main" id="{44B6BCD0-7F56-4418-AE6D-088437320C46}"/>
                </a:ext>
              </a:extLst>
            </p:cNvPr>
            <p:cNvSpPr/>
            <p:nvPr/>
          </p:nvSpPr>
          <p:spPr>
            <a:xfrm>
              <a:off x="3301200" y="1121075"/>
              <a:ext cx="201200" cy="33800"/>
            </a:xfrm>
            <a:custGeom>
              <a:avLst/>
              <a:gdLst/>
              <a:ahLst/>
              <a:cxnLst/>
              <a:rect l="l" t="t" r="r" b="b"/>
              <a:pathLst>
                <a:path w="8048" h="1352" extrusionOk="0">
                  <a:moveTo>
                    <a:pt x="3992" y="0"/>
                  </a:moveTo>
                  <a:cubicBezTo>
                    <a:pt x="3009" y="0"/>
                    <a:pt x="2021" y="181"/>
                    <a:pt x="1083" y="536"/>
                  </a:cubicBezTo>
                  <a:cubicBezTo>
                    <a:pt x="361" y="794"/>
                    <a:pt x="0" y="1103"/>
                    <a:pt x="52" y="1206"/>
                  </a:cubicBezTo>
                  <a:cubicBezTo>
                    <a:pt x="69" y="1251"/>
                    <a:pt x="135" y="1269"/>
                    <a:pt x="242" y="1269"/>
                  </a:cubicBezTo>
                  <a:cubicBezTo>
                    <a:pt x="756" y="1269"/>
                    <a:pt x="2231" y="845"/>
                    <a:pt x="4024" y="845"/>
                  </a:cubicBezTo>
                  <a:cubicBezTo>
                    <a:pt x="5883" y="889"/>
                    <a:pt x="7400" y="1351"/>
                    <a:pt x="7859" y="1351"/>
                  </a:cubicBezTo>
                  <a:cubicBezTo>
                    <a:pt x="7935" y="1351"/>
                    <a:pt x="7982" y="1339"/>
                    <a:pt x="7996" y="1309"/>
                  </a:cubicBezTo>
                  <a:cubicBezTo>
                    <a:pt x="8048" y="1206"/>
                    <a:pt x="7687" y="897"/>
                    <a:pt x="6964" y="587"/>
                  </a:cubicBezTo>
                  <a:cubicBezTo>
                    <a:pt x="6020" y="194"/>
                    <a:pt x="5009" y="0"/>
                    <a:pt x="3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341;p46">
              <a:extLst>
                <a:ext uri="{FF2B5EF4-FFF2-40B4-BE49-F238E27FC236}">
                  <a16:creationId xmlns:a16="http://schemas.microsoft.com/office/drawing/2014/main" id="{45B5772C-5E42-4EA2-9D14-163D91937C78}"/>
                </a:ext>
              </a:extLst>
            </p:cNvPr>
            <p:cNvSpPr/>
            <p:nvPr/>
          </p:nvSpPr>
          <p:spPr>
            <a:xfrm>
              <a:off x="2811100" y="1074650"/>
              <a:ext cx="201225" cy="33800"/>
            </a:xfrm>
            <a:custGeom>
              <a:avLst/>
              <a:gdLst/>
              <a:ahLst/>
              <a:cxnLst/>
              <a:rect l="l" t="t" r="r" b="b"/>
              <a:pathLst>
                <a:path w="8049" h="1352" extrusionOk="0">
                  <a:moveTo>
                    <a:pt x="3973" y="0"/>
                  </a:moveTo>
                  <a:cubicBezTo>
                    <a:pt x="2997" y="0"/>
                    <a:pt x="2022" y="181"/>
                    <a:pt x="1084" y="535"/>
                  </a:cubicBezTo>
                  <a:cubicBezTo>
                    <a:pt x="362" y="845"/>
                    <a:pt x="1" y="1103"/>
                    <a:pt x="52" y="1206"/>
                  </a:cubicBezTo>
                  <a:cubicBezTo>
                    <a:pt x="70" y="1251"/>
                    <a:pt x="136" y="1269"/>
                    <a:pt x="245" y="1269"/>
                  </a:cubicBezTo>
                  <a:cubicBezTo>
                    <a:pt x="736" y="1269"/>
                    <a:pt x="2093" y="893"/>
                    <a:pt x="3765" y="893"/>
                  </a:cubicBezTo>
                  <a:cubicBezTo>
                    <a:pt x="3851" y="893"/>
                    <a:pt x="3937" y="894"/>
                    <a:pt x="4025" y="897"/>
                  </a:cubicBezTo>
                  <a:cubicBezTo>
                    <a:pt x="5882" y="897"/>
                    <a:pt x="7398" y="1351"/>
                    <a:pt x="7858" y="1351"/>
                  </a:cubicBezTo>
                  <a:cubicBezTo>
                    <a:pt x="7935" y="1351"/>
                    <a:pt x="7982" y="1339"/>
                    <a:pt x="7997" y="1309"/>
                  </a:cubicBezTo>
                  <a:cubicBezTo>
                    <a:pt x="8048" y="1206"/>
                    <a:pt x="7687" y="897"/>
                    <a:pt x="6965" y="587"/>
                  </a:cubicBezTo>
                  <a:cubicBezTo>
                    <a:pt x="5994" y="193"/>
                    <a:pt x="4983" y="0"/>
                    <a:pt x="3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342;p46">
              <a:extLst>
                <a:ext uri="{FF2B5EF4-FFF2-40B4-BE49-F238E27FC236}">
                  <a16:creationId xmlns:a16="http://schemas.microsoft.com/office/drawing/2014/main" id="{98217EBB-D7E5-4FBC-8FF2-27BAB32E360F}"/>
                </a:ext>
              </a:extLst>
            </p:cNvPr>
            <p:cNvSpPr/>
            <p:nvPr/>
          </p:nvSpPr>
          <p:spPr>
            <a:xfrm>
              <a:off x="3259925" y="1180875"/>
              <a:ext cx="392075" cy="316475"/>
            </a:xfrm>
            <a:custGeom>
              <a:avLst/>
              <a:gdLst/>
              <a:ahLst/>
              <a:cxnLst/>
              <a:rect l="l" t="t" r="r" b="b"/>
              <a:pathLst>
                <a:path w="15683" h="12659" extrusionOk="0">
                  <a:moveTo>
                    <a:pt x="15373" y="1"/>
                  </a:moveTo>
                  <a:lnTo>
                    <a:pt x="4385" y="104"/>
                  </a:lnTo>
                  <a:lnTo>
                    <a:pt x="1238" y="156"/>
                  </a:lnTo>
                  <a:cubicBezTo>
                    <a:pt x="877" y="156"/>
                    <a:pt x="516" y="156"/>
                    <a:pt x="207" y="207"/>
                  </a:cubicBezTo>
                  <a:cubicBezTo>
                    <a:pt x="310" y="207"/>
                    <a:pt x="413" y="259"/>
                    <a:pt x="516" y="259"/>
                  </a:cubicBezTo>
                  <a:lnTo>
                    <a:pt x="1342" y="259"/>
                  </a:lnTo>
                  <a:lnTo>
                    <a:pt x="4488" y="310"/>
                  </a:lnTo>
                  <a:lnTo>
                    <a:pt x="15212" y="412"/>
                  </a:lnTo>
                  <a:lnTo>
                    <a:pt x="15212" y="412"/>
                  </a:lnTo>
                  <a:cubicBezTo>
                    <a:pt x="15167" y="1741"/>
                    <a:pt x="15167" y="3118"/>
                    <a:pt x="15167" y="4540"/>
                  </a:cubicBezTo>
                  <a:cubicBezTo>
                    <a:pt x="15219" y="6088"/>
                    <a:pt x="14806" y="7584"/>
                    <a:pt x="13981" y="8822"/>
                  </a:cubicBezTo>
                  <a:cubicBezTo>
                    <a:pt x="13155" y="10164"/>
                    <a:pt x="11865" y="11195"/>
                    <a:pt x="10369" y="11763"/>
                  </a:cubicBezTo>
                  <a:cubicBezTo>
                    <a:pt x="9699" y="12021"/>
                    <a:pt x="8925" y="12175"/>
                    <a:pt x="8203" y="12227"/>
                  </a:cubicBezTo>
                  <a:cubicBezTo>
                    <a:pt x="8032" y="12239"/>
                    <a:pt x="7862" y="12246"/>
                    <a:pt x="7691" y="12246"/>
                  </a:cubicBezTo>
                  <a:cubicBezTo>
                    <a:pt x="7140" y="12246"/>
                    <a:pt x="6588" y="12178"/>
                    <a:pt x="6036" y="12021"/>
                  </a:cubicBezTo>
                  <a:cubicBezTo>
                    <a:pt x="4746" y="11711"/>
                    <a:pt x="3560" y="11092"/>
                    <a:pt x="2580" y="10164"/>
                  </a:cubicBezTo>
                  <a:cubicBezTo>
                    <a:pt x="1754" y="9338"/>
                    <a:pt x="1084" y="8306"/>
                    <a:pt x="723" y="7223"/>
                  </a:cubicBezTo>
                  <a:cubicBezTo>
                    <a:pt x="413" y="6294"/>
                    <a:pt x="258" y="5314"/>
                    <a:pt x="310" y="4334"/>
                  </a:cubicBezTo>
                  <a:cubicBezTo>
                    <a:pt x="258" y="3509"/>
                    <a:pt x="258" y="2786"/>
                    <a:pt x="258" y="2167"/>
                  </a:cubicBezTo>
                  <a:cubicBezTo>
                    <a:pt x="258" y="1600"/>
                    <a:pt x="207" y="1084"/>
                    <a:pt x="207" y="723"/>
                  </a:cubicBezTo>
                  <a:cubicBezTo>
                    <a:pt x="207" y="568"/>
                    <a:pt x="207" y="362"/>
                    <a:pt x="155" y="207"/>
                  </a:cubicBezTo>
                  <a:cubicBezTo>
                    <a:pt x="155" y="362"/>
                    <a:pt x="155" y="517"/>
                    <a:pt x="155" y="671"/>
                  </a:cubicBezTo>
                  <a:cubicBezTo>
                    <a:pt x="155" y="1033"/>
                    <a:pt x="103" y="1497"/>
                    <a:pt x="103" y="2064"/>
                  </a:cubicBezTo>
                  <a:cubicBezTo>
                    <a:pt x="103" y="2735"/>
                    <a:pt x="52" y="3457"/>
                    <a:pt x="52" y="4334"/>
                  </a:cubicBezTo>
                  <a:cubicBezTo>
                    <a:pt x="0" y="5314"/>
                    <a:pt x="103" y="6346"/>
                    <a:pt x="413" y="7326"/>
                  </a:cubicBezTo>
                  <a:cubicBezTo>
                    <a:pt x="826" y="8461"/>
                    <a:pt x="1445" y="9545"/>
                    <a:pt x="2322" y="10370"/>
                  </a:cubicBezTo>
                  <a:cubicBezTo>
                    <a:pt x="3302" y="11402"/>
                    <a:pt x="4592" y="12072"/>
                    <a:pt x="5933" y="12433"/>
                  </a:cubicBezTo>
                  <a:cubicBezTo>
                    <a:pt x="6524" y="12591"/>
                    <a:pt x="7085" y="12658"/>
                    <a:pt x="7662" y="12658"/>
                  </a:cubicBezTo>
                  <a:cubicBezTo>
                    <a:pt x="7840" y="12658"/>
                    <a:pt x="8020" y="12652"/>
                    <a:pt x="8203" y="12640"/>
                  </a:cubicBezTo>
                  <a:cubicBezTo>
                    <a:pt x="9028" y="12640"/>
                    <a:pt x="9802" y="12433"/>
                    <a:pt x="10524" y="12175"/>
                  </a:cubicBezTo>
                  <a:cubicBezTo>
                    <a:pt x="12123" y="11556"/>
                    <a:pt x="13465" y="10473"/>
                    <a:pt x="14393" y="9080"/>
                  </a:cubicBezTo>
                  <a:cubicBezTo>
                    <a:pt x="15219" y="7739"/>
                    <a:pt x="15683" y="6140"/>
                    <a:pt x="15631" y="4540"/>
                  </a:cubicBezTo>
                  <a:cubicBezTo>
                    <a:pt x="15631" y="3044"/>
                    <a:pt x="15580" y="1600"/>
                    <a:pt x="15580" y="207"/>
                  </a:cubicBezTo>
                  <a:lnTo>
                    <a:pt x="15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343;p46">
              <a:extLst>
                <a:ext uri="{FF2B5EF4-FFF2-40B4-BE49-F238E27FC236}">
                  <a16:creationId xmlns:a16="http://schemas.microsoft.com/office/drawing/2014/main" id="{23A6D24A-E21A-4EA3-8B29-7447E2DDC7E7}"/>
                </a:ext>
              </a:extLst>
            </p:cNvPr>
            <p:cNvSpPr/>
            <p:nvPr/>
          </p:nvSpPr>
          <p:spPr>
            <a:xfrm>
              <a:off x="2745325" y="1170575"/>
              <a:ext cx="392100" cy="316325"/>
            </a:xfrm>
            <a:custGeom>
              <a:avLst/>
              <a:gdLst/>
              <a:ahLst/>
              <a:cxnLst/>
              <a:rect l="l" t="t" r="r" b="b"/>
              <a:pathLst>
                <a:path w="15684" h="12653" extrusionOk="0">
                  <a:moveTo>
                    <a:pt x="15426" y="0"/>
                  </a:moveTo>
                  <a:lnTo>
                    <a:pt x="4386" y="103"/>
                  </a:lnTo>
                  <a:lnTo>
                    <a:pt x="1290" y="155"/>
                  </a:lnTo>
                  <a:cubicBezTo>
                    <a:pt x="929" y="155"/>
                    <a:pt x="568" y="155"/>
                    <a:pt x="207" y="206"/>
                  </a:cubicBezTo>
                  <a:lnTo>
                    <a:pt x="517" y="206"/>
                  </a:lnTo>
                  <a:lnTo>
                    <a:pt x="1342" y="258"/>
                  </a:lnTo>
                  <a:lnTo>
                    <a:pt x="4540" y="310"/>
                  </a:lnTo>
                  <a:lnTo>
                    <a:pt x="15219" y="411"/>
                  </a:lnTo>
                  <a:lnTo>
                    <a:pt x="15219" y="411"/>
                  </a:lnTo>
                  <a:cubicBezTo>
                    <a:pt x="15219" y="1699"/>
                    <a:pt x="15219" y="3119"/>
                    <a:pt x="15219" y="4540"/>
                  </a:cubicBezTo>
                  <a:cubicBezTo>
                    <a:pt x="15219" y="6036"/>
                    <a:pt x="14858" y="7532"/>
                    <a:pt x="14033" y="8822"/>
                  </a:cubicBezTo>
                  <a:cubicBezTo>
                    <a:pt x="13156" y="10163"/>
                    <a:pt x="11866" y="11195"/>
                    <a:pt x="10421" y="11762"/>
                  </a:cubicBezTo>
                  <a:cubicBezTo>
                    <a:pt x="9699" y="12020"/>
                    <a:pt x="8977" y="12175"/>
                    <a:pt x="8203" y="12226"/>
                  </a:cubicBezTo>
                  <a:cubicBezTo>
                    <a:pt x="8075" y="12236"/>
                    <a:pt x="7947" y="12240"/>
                    <a:pt x="7819" y="12240"/>
                  </a:cubicBezTo>
                  <a:cubicBezTo>
                    <a:pt x="7225" y="12240"/>
                    <a:pt x="6631" y="12147"/>
                    <a:pt x="6037" y="12020"/>
                  </a:cubicBezTo>
                  <a:cubicBezTo>
                    <a:pt x="4747" y="11710"/>
                    <a:pt x="3560" y="11040"/>
                    <a:pt x="2580" y="10111"/>
                  </a:cubicBezTo>
                  <a:cubicBezTo>
                    <a:pt x="1755" y="9286"/>
                    <a:pt x="1136" y="8306"/>
                    <a:pt x="723" y="7171"/>
                  </a:cubicBezTo>
                  <a:cubicBezTo>
                    <a:pt x="413" y="6242"/>
                    <a:pt x="310" y="5314"/>
                    <a:pt x="310" y="4333"/>
                  </a:cubicBezTo>
                  <a:cubicBezTo>
                    <a:pt x="310" y="3508"/>
                    <a:pt x="259" y="2734"/>
                    <a:pt x="259" y="2115"/>
                  </a:cubicBezTo>
                  <a:cubicBezTo>
                    <a:pt x="259" y="1548"/>
                    <a:pt x="259" y="1083"/>
                    <a:pt x="207" y="722"/>
                  </a:cubicBezTo>
                  <a:cubicBezTo>
                    <a:pt x="207" y="516"/>
                    <a:pt x="207" y="361"/>
                    <a:pt x="207" y="206"/>
                  </a:cubicBezTo>
                  <a:cubicBezTo>
                    <a:pt x="156" y="361"/>
                    <a:pt x="156" y="516"/>
                    <a:pt x="156" y="671"/>
                  </a:cubicBezTo>
                  <a:cubicBezTo>
                    <a:pt x="156" y="1032"/>
                    <a:pt x="156" y="1496"/>
                    <a:pt x="104" y="2064"/>
                  </a:cubicBezTo>
                  <a:cubicBezTo>
                    <a:pt x="104" y="2683"/>
                    <a:pt x="104" y="3456"/>
                    <a:pt x="52" y="4333"/>
                  </a:cubicBezTo>
                  <a:cubicBezTo>
                    <a:pt x="1" y="5314"/>
                    <a:pt x="156" y="6345"/>
                    <a:pt x="465" y="7274"/>
                  </a:cubicBezTo>
                  <a:cubicBezTo>
                    <a:pt x="826" y="8460"/>
                    <a:pt x="1497" y="9492"/>
                    <a:pt x="2322" y="10369"/>
                  </a:cubicBezTo>
                  <a:cubicBezTo>
                    <a:pt x="3354" y="11349"/>
                    <a:pt x="4592" y="12072"/>
                    <a:pt x="5985" y="12433"/>
                  </a:cubicBezTo>
                  <a:cubicBezTo>
                    <a:pt x="6579" y="12560"/>
                    <a:pt x="7208" y="12652"/>
                    <a:pt x="7815" y="12652"/>
                  </a:cubicBezTo>
                  <a:cubicBezTo>
                    <a:pt x="7946" y="12652"/>
                    <a:pt x="8075" y="12648"/>
                    <a:pt x="8203" y="12639"/>
                  </a:cubicBezTo>
                  <a:cubicBezTo>
                    <a:pt x="9029" y="12587"/>
                    <a:pt x="9802" y="12433"/>
                    <a:pt x="10525" y="12175"/>
                  </a:cubicBezTo>
                  <a:cubicBezTo>
                    <a:pt x="12124" y="11556"/>
                    <a:pt x="13465" y="10472"/>
                    <a:pt x="14394" y="9080"/>
                  </a:cubicBezTo>
                  <a:cubicBezTo>
                    <a:pt x="15271" y="7687"/>
                    <a:pt x="15683" y="6139"/>
                    <a:pt x="15632" y="4540"/>
                  </a:cubicBezTo>
                  <a:cubicBezTo>
                    <a:pt x="15632" y="3044"/>
                    <a:pt x="15632" y="1599"/>
                    <a:pt x="15632" y="206"/>
                  </a:cubicBezTo>
                  <a:lnTo>
                    <a:pt x="156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344;p46">
              <a:extLst>
                <a:ext uri="{FF2B5EF4-FFF2-40B4-BE49-F238E27FC236}">
                  <a16:creationId xmlns:a16="http://schemas.microsoft.com/office/drawing/2014/main" id="{76E8E5B6-797F-4DC1-8860-270D3C03A773}"/>
                </a:ext>
              </a:extLst>
            </p:cNvPr>
            <p:cNvSpPr/>
            <p:nvPr/>
          </p:nvSpPr>
          <p:spPr>
            <a:xfrm>
              <a:off x="3124500" y="1196350"/>
              <a:ext cx="144475" cy="10350"/>
            </a:xfrm>
            <a:custGeom>
              <a:avLst/>
              <a:gdLst/>
              <a:ahLst/>
              <a:cxnLst/>
              <a:rect l="l" t="t" r="r" b="b"/>
              <a:pathLst>
                <a:path w="5779" h="414" extrusionOk="0">
                  <a:moveTo>
                    <a:pt x="2889" y="1"/>
                  </a:moveTo>
                  <a:cubicBezTo>
                    <a:pt x="1290" y="1"/>
                    <a:pt x="1" y="104"/>
                    <a:pt x="1" y="207"/>
                  </a:cubicBezTo>
                  <a:cubicBezTo>
                    <a:pt x="1" y="310"/>
                    <a:pt x="1290" y="414"/>
                    <a:pt x="2889" y="414"/>
                  </a:cubicBezTo>
                  <a:cubicBezTo>
                    <a:pt x="4489" y="414"/>
                    <a:pt x="5778" y="310"/>
                    <a:pt x="5778" y="207"/>
                  </a:cubicBezTo>
                  <a:cubicBezTo>
                    <a:pt x="5778" y="104"/>
                    <a:pt x="4489" y="1"/>
                    <a:pt x="2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345;p46">
              <a:extLst>
                <a:ext uri="{FF2B5EF4-FFF2-40B4-BE49-F238E27FC236}">
                  <a16:creationId xmlns:a16="http://schemas.microsoft.com/office/drawing/2014/main" id="{28FF8065-07F2-45FB-A359-E2F6768D60B4}"/>
                </a:ext>
              </a:extLst>
            </p:cNvPr>
            <p:cNvSpPr/>
            <p:nvPr/>
          </p:nvSpPr>
          <p:spPr>
            <a:xfrm>
              <a:off x="2349400" y="1197650"/>
              <a:ext cx="401125" cy="11625"/>
            </a:xfrm>
            <a:custGeom>
              <a:avLst/>
              <a:gdLst/>
              <a:ahLst/>
              <a:cxnLst/>
              <a:rect l="l" t="t" r="r" b="b"/>
              <a:pathLst>
                <a:path w="16045" h="465" extrusionOk="0">
                  <a:moveTo>
                    <a:pt x="7996" y="0"/>
                  </a:moveTo>
                  <a:cubicBezTo>
                    <a:pt x="3560" y="52"/>
                    <a:pt x="0" y="155"/>
                    <a:pt x="0" y="258"/>
                  </a:cubicBezTo>
                  <a:cubicBezTo>
                    <a:pt x="0" y="362"/>
                    <a:pt x="3560" y="465"/>
                    <a:pt x="7996" y="465"/>
                  </a:cubicBezTo>
                  <a:cubicBezTo>
                    <a:pt x="12433" y="465"/>
                    <a:pt x="16044" y="362"/>
                    <a:pt x="16044" y="207"/>
                  </a:cubicBezTo>
                  <a:cubicBezTo>
                    <a:pt x="16044" y="104"/>
                    <a:pt x="12433" y="0"/>
                    <a:pt x="7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346;p46">
              <a:extLst>
                <a:ext uri="{FF2B5EF4-FFF2-40B4-BE49-F238E27FC236}">
                  <a16:creationId xmlns:a16="http://schemas.microsoft.com/office/drawing/2014/main" id="{967BC7FD-72EC-485C-9108-A44F0FFF7620}"/>
                </a:ext>
              </a:extLst>
            </p:cNvPr>
            <p:cNvSpPr/>
            <p:nvPr/>
          </p:nvSpPr>
          <p:spPr>
            <a:xfrm>
              <a:off x="2649900" y="3651950"/>
              <a:ext cx="4503625" cy="1799150"/>
            </a:xfrm>
            <a:custGeom>
              <a:avLst/>
              <a:gdLst/>
              <a:ahLst/>
              <a:cxnLst/>
              <a:rect l="l" t="t" r="r" b="b"/>
              <a:pathLst>
                <a:path w="180145" h="71966" extrusionOk="0">
                  <a:moveTo>
                    <a:pt x="78053" y="0"/>
                  </a:moveTo>
                  <a:lnTo>
                    <a:pt x="50195" y="68870"/>
                  </a:lnTo>
                  <a:lnTo>
                    <a:pt x="0" y="68870"/>
                  </a:lnTo>
                  <a:lnTo>
                    <a:pt x="0" y="71965"/>
                  </a:lnTo>
                  <a:lnTo>
                    <a:pt x="149553" y="71965"/>
                  </a:lnTo>
                  <a:lnTo>
                    <a:pt x="1801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347;p46">
              <a:extLst>
                <a:ext uri="{FF2B5EF4-FFF2-40B4-BE49-F238E27FC236}">
                  <a16:creationId xmlns:a16="http://schemas.microsoft.com/office/drawing/2014/main" id="{B30350F1-6A50-483E-9CF5-DE56BDB95C0B}"/>
                </a:ext>
              </a:extLst>
            </p:cNvPr>
            <p:cNvSpPr/>
            <p:nvPr/>
          </p:nvSpPr>
          <p:spPr>
            <a:xfrm>
              <a:off x="5403400" y="4473500"/>
              <a:ext cx="287625" cy="321125"/>
            </a:xfrm>
            <a:custGeom>
              <a:avLst/>
              <a:gdLst/>
              <a:ahLst/>
              <a:cxnLst/>
              <a:rect l="l" t="t" r="r" b="b"/>
              <a:pathLst>
                <a:path w="11505" h="12845" extrusionOk="0">
                  <a:moveTo>
                    <a:pt x="6510" y="0"/>
                  </a:moveTo>
                  <a:cubicBezTo>
                    <a:pt x="4197" y="0"/>
                    <a:pt x="1880" y="2064"/>
                    <a:pt x="1032" y="5055"/>
                  </a:cubicBezTo>
                  <a:cubicBezTo>
                    <a:pt x="0" y="8512"/>
                    <a:pt x="1290" y="11916"/>
                    <a:pt x="3921" y="12690"/>
                  </a:cubicBezTo>
                  <a:cubicBezTo>
                    <a:pt x="4275" y="12794"/>
                    <a:pt x="4635" y="12844"/>
                    <a:pt x="4995" y="12844"/>
                  </a:cubicBezTo>
                  <a:cubicBezTo>
                    <a:pt x="7308" y="12844"/>
                    <a:pt x="9624" y="10780"/>
                    <a:pt x="10473" y="7789"/>
                  </a:cubicBezTo>
                  <a:cubicBezTo>
                    <a:pt x="11504" y="4333"/>
                    <a:pt x="10215" y="928"/>
                    <a:pt x="7584" y="154"/>
                  </a:cubicBezTo>
                  <a:cubicBezTo>
                    <a:pt x="7229" y="50"/>
                    <a:pt x="6870" y="0"/>
                    <a:pt x="6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79AD39-EB57-4097-B5E9-266710E552AB}"/>
              </a:ext>
            </a:extLst>
          </p:cNvPr>
          <p:cNvSpPr txBox="1"/>
          <p:nvPr/>
        </p:nvSpPr>
        <p:spPr>
          <a:xfrm>
            <a:off x="2332818" y="310320"/>
            <a:ext cx="4368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ACCIONES ADELANTADAS</a:t>
            </a:r>
          </a:p>
        </p:txBody>
      </p:sp>
      <p:sp>
        <p:nvSpPr>
          <p:cNvPr id="207" name="Google Shape;844;p37">
            <a:extLst>
              <a:ext uri="{FF2B5EF4-FFF2-40B4-BE49-F238E27FC236}">
                <a16:creationId xmlns:a16="http://schemas.microsoft.com/office/drawing/2014/main" id="{1100BBF3-AECF-4D7F-8259-727D7B0D8C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997" y="1198232"/>
            <a:ext cx="2211753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00000"/>
              </a:lnSpc>
              <a:buClr>
                <a:srgbClr val="263238"/>
              </a:buClr>
              <a:buSzPts val="2100"/>
              <a:buFont typeface="Josefin Sans"/>
            </a:pPr>
            <a:r>
              <a:rPr lang="es-CO" sz="1800" b="1" dirty="0">
                <a:solidFill>
                  <a:srgbClr val="FF6600"/>
                </a:solidFill>
                <a:latin typeface="Lilita One"/>
                <a:sym typeface="Arial"/>
              </a:rPr>
              <a:t>OFERTAS DE EMPLEO</a:t>
            </a:r>
            <a:endParaRPr sz="1800" b="1" dirty="0">
              <a:solidFill>
                <a:srgbClr val="FF6600"/>
              </a:solidFill>
              <a:latin typeface="Lilita One"/>
              <a:sym typeface="Arial"/>
            </a:endParaRPr>
          </a:p>
        </p:txBody>
      </p:sp>
      <p:sp>
        <p:nvSpPr>
          <p:cNvPr id="208" name="Google Shape;845;p37">
            <a:extLst>
              <a:ext uri="{FF2B5EF4-FFF2-40B4-BE49-F238E27FC236}">
                <a16:creationId xmlns:a16="http://schemas.microsoft.com/office/drawing/2014/main" id="{597473F4-BA2C-45D6-9CE3-E8BA48DF5686}"/>
              </a:ext>
            </a:extLst>
          </p:cNvPr>
          <p:cNvSpPr txBox="1">
            <a:spLocks/>
          </p:cNvSpPr>
          <p:nvPr/>
        </p:nvSpPr>
        <p:spPr>
          <a:xfrm>
            <a:off x="935650" y="1561407"/>
            <a:ext cx="2096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Se remitió a la Fiscalía General de la Nación las denuncias presentadas por los ciudadanos en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125 folios</a:t>
            </a:r>
            <a:r>
              <a:rPr lang="es-MX" dirty="0"/>
              <a:t>.
</a:t>
            </a:r>
            <a:endParaRPr lang="en-US" dirty="0"/>
          </a:p>
        </p:txBody>
      </p:sp>
      <p:sp>
        <p:nvSpPr>
          <p:cNvPr id="209" name="Google Shape;846;p37">
            <a:extLst>
              <a:ext uri="{FF2B5EF4-FFF2-40B4-BE49-F238E27FC236}">
                <a16:creationId xmlns:a16="http://schemas.microsoft.com/office/drawing/2014/main" id="{88DEB185-2BBB-4553-937A-38D1F98D32E3}"/>
              </a:ext>
            </a:extLst>
          </p:cNvPr>
          <p:cNvSpPr txBox="1">
            <a:spLocks/>
          </p:cNvSpPr>
          <p:nvPr/>
        </p:nvSpPr>
        <p:spPr>
          <a:xfrm>
            <a:off x="381837" y="3025185"/>
            <a:ext cx="2649913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buClr>
                <a:srgbClr val="263238"/>
              </a:buClr>
              <a:buSzPts val="2100"/>
              <a:buFont typeface="Josefin Sans"/>
              <a:buNone/>
              <a:defRPr sz="1800" b="1">
                <a:solidFill>
                  <a:srgbClr val="FF6600"/>
                </a:solidFill>
                <a:latin typeface="Lilita One"/>
                <a:ea typeface="Work Sans SemiBold"/>
                <a:cs typeface="Work Sans SemiBold"/>
                <a:sym typeface="Work Sans SemiBold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s-CO" dirty="0"/>
              <a:t>RECLAMOS O PETICIONES</a:t>
            </a:r>
          </a:p>
        </p:txBody>
      </p:sp>
      <p:sp>
        <p:nvSpPr>
          <p:cNvPr id="210" name="Google Shape;847;p37">
            <a:extLst>
              <a:ext uri="{FF2B5EF4-FFF2-40B4-BE49-F238E27FC236}">
                <a16:creationId xmlns:a16="http://schemas.microsoft.com/office/drawing/2014/main" id="{821F2809-3563-4F9E-ACB1-06B35BFE6A0C}"/>
              </a:ext>
            </a:extLst>
          </p:cNvPr>
          <p:cNvSpPr txBox="1">
            <a:spLocks/>
          </p:cNvSpPr>
          <p:nvPr/>
        </p:nvSpPr>
        <p:spPr>
          <a:xfrm>
            <a:off x="381837" y="3388485"/>
            <a:ext cx="2649913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Debido a la naturaleza de la comunicación, se ingresa al Sistema de Gestión Documental ORFEO, a través del correo electrónico de Contáctenos y se asigna al área encargada.
</a:t>
            </a:r>
            <a:endParaRPr lang="en-US" dirty="0"/>
          </a:p>
        </p:txBody>
      </p:sp>
      <p:sp>
        <p:nvSpPr>
          <p:cNvPr id="211" name="Google Shape;848;p37">
            <a:extLst>
              <a:ext uri="{FF2B5EF4-FFF2-40B4-BE49-F238E27FC236}">
                <a16:creationId xmlns:a16="http://schemas.microsoft.com/office/drawing/2014/main" id="{ED28B358-FCC2-4232-A58E-ED23F457B308}"/>
              </a:ext>
            </a:extLst>
          </p:cNvPr>
          <p:cNvSpPr txBox="1">
            <a:spLocks/>
          </p:cNvSpPr>
          <p:nvPr/>
        </p:nvSpPr>
        <p:spPr>
          <a:xfrm>
            <a:off x="5642491" y="1766705"/>
            <a:ext cx="3760981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buClr>
                <a:srgbClr val="263238"/>
              </a:buClr>
              <a:buSzPts val="2100"/>
              <a:buFont typeface="Josefin Sans"/>
              <a:buNone/>
              <a:defRPr sz="1800" b="1">
                <a:solidFill>
                  <a:srgbClr val="FF6600"/>
                </a:solidFill>
                <a:latin typeface="Lilita One"/>
                <a:ea typeface="Work Sans SemiBold"/>
                <a:cs typeface="Work Sans SemiBold"/>
                <a:sym typeface="Work Sans SemiBold"/>
              </a:defRPr>
            </a:lvl1pPr>
            <a:lvl2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pPr algn="just"/>
            <a:r>
              <a:rPr lang="es-CO" dirty="0"/>
              <a:t>CONCESIONES – INTERVENTORÍAS</a:t>
            </a:r>
          </a:p>
        </p:txBody>
      </p:sp>
      <p:sp>
        <p:nvSpPr>
          <p:cNvPr id="212" name="Google Shape;849;p37">
            <a:extLst>
              <a:ext uri="{FF2B5EF4-FFF2-40B4-BE49-F238E27FC236}">
                <a16:creationId xmlns:a16="http://schemas.microsoft.com/office/drawing/2014/main" id="{5CDCEC6A-19FB-4A5B-A2BB-59C6AB5231E8}"/>
              </a:ext>
            </a:extLst>
          </p:cNvPr>
          <p:cNvSpPr txBox="1">
            <a:spLocks/>
          </p:cNvSpPr>
          <p:nvPr/>
        </p:nvSpPr>
        <p:spPr>
          <a:xfrm>
            <a:off x="6112225" y="2142815"/>
            <a:ext cx="2626662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MX" dirty="0"/>
              <a:t>Se adelantan las investigaciones pertinentes con los supervisores de los proyectos o mediante la V. Jurídica, sobre aquellas denuncias que se relacionan con la vinculación laboral en las Concesiones o Interventorías. 
</a:t>
            </a:r>
            <a:endParaRPr lang="en-US" dirty="0"/>
          </a:p>
        </p:txBody>
      </p:sp>
      <p:grpSp>
        <p:nvGrpSpPr>
          <p:cNvPr id="316" name="Google Shape;743;p37">
            <a:extLst>
              <a:ext uri="{FF2B5EF4-FFF2-40B4-BE49-F238E27FC236}">
                <a16:creationId xmlns:a16="http://schemas.microsoft.com/office/drawing/2014/main" id="{A6646E07-8A2F-4A5B-BBBB-5786DCFC1EF3}"/>
              </a:ext>
            </a:extLst>
          </p:cNvPr>
          <p:cNvGrpSpPr/>
          <p:nvPr/>
        </p:nvGrpSpPr>
        <p:grpSpPr>
          <a:xfrm>
            <a:off x="2787536" y="1192189"/>
            <a:ext cx="3458797" cy="3281607"/>
            <a:chOff x="1048850" y="238125"/>
            <a:chExt cx="5520825" cy="5238000"/>
          </a:xfrm>
        </p:grpSpPr>
        <p:sp>
          <p:nvSpPr>
            <p:cNvPr id="317" name="Google Shape;744;p37">
              <a:extLst>
                <a:ext uri="{FF2B5EF4-FFF2-40B4-BE49-F238E27FC236}">
                  <a16:creationId xmlns:a16="http://schemas.microsoft.com/office/drawing/2014/main" id="{67F5A348-59C8-4FC4-BDC3-4BC38B38BF9B}"/>
                </a:ext>
              </a:extLst>
            </p:cNvPr>
            <p:cNvSpPr/>
            <p:nvPr/>
          </p:nvSpPr>
          <p:spPr>
            <a:xfrm>
              <a:off x="1048850" y="5441550"/>
              <a:ext cx="5520825" cy="6800"/>
            </a:xfrm>
            <a:custGeom>
              <a:avLst/>
              <a:gdLst/>
              <a:ahLst/>
              <a:cxnLst/>
              <a:rect l="l" t="t" r="r" b="b"/>
              <a:pathLst>
                <a:path w="220833" h="272" extrusionOk="0">
                  <a:moveTo>
                    <a:pt x="110421" y="1"/>
                  </a:moveTo>
                  <a:cubicBezTo>
                    <a:pt x="49428" y="1"/>
                    <a:pt x="0" y="61"/>
                    <a:pt x="0" y="137"/>
                  </a:cubicBezTo>
                  <a:cubicBezTo>
                    <a:pt x="0" y="211"/>
                    <a:pt x="48479" y="272"/>
                    <a:pt x="108659" y="272"/>
                  </a:cubicBezTo>
                  <a:cubicBezTo>
                    <a:pt x="109246" y="272"/>
                    <a:pt x="109834" y="272"/>
                    <a:pt x="110422" y="272"/>
                  </a:cubicBezTo>
                  <a:cubicBezTo>
                    <a:pt x="171394" y="272"/>
                    <a:pt x="220833" y="211"/>
                    <a:pt x="220833" y="137"/>
                  </a:cubicBezTo>
                  <a:cubicBezTo>
                    <a:pt x="220833" y="62"/>
                    <a:pt x="171394" y="2"/>
                    <a:pt x="110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745;p37">
              <a:extLst>
                <a:ext uri="{FF2B5EF4-FFF2-40B4-BE49-F238E27FC236}">
                  <a16:creationId xmlns:a16="http://schemas.microsoft.com/office/drawing/2014/main" id="{27AAD023-ED26-49B2-9CB0-5B076E9AFF40}"/>
                </a:ext>
              </a:extLst>
            </p:cNvPr>
            <p:cNvSpPr/>
            <p:nvPr/>
          </p:nvSpPr>
          <p:spPr>
            <a:xfrm>
              <a:off x="2444300" y="581425"/>
              <a:ext cx="3156950" cy="4325975"/>
            </a:xfrm>
            <a:custGeom>
              <a:avLst/>
              <a:gdLst/>
              <a:ahLst/>
              <a:cxnLst/>
              <a:rect l="l" t="t" r="r" b="b"/>
              <a:pathLst>
                <a:path w="126278" h="173039" extrusionOk="0">
                  <a:moveTo>
                    <a:pt x="1" y="1"/>
                  </a:moveTo>
                  <a:lnTo>
                    <a:pt x="1" y="173039"/>
                  </a:lnTo>
                  <a:lnTo>
                    <a:pt x="126278" y="173039"/>
                  </a:lnTo>
                  <a:lnTo>
                    <a:pt x="12627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746;p37">
              <a:extLst>
                <a:ext uri="{FF2B5EF4-FFF2-40B4-BE49-F238E27FC236}">
                  <a16:creationId xmlns:a16="http://schemas.microsoft.com/office/drawing/2014/main" id="{44D7D48B-C8CB-42A3-821C-C390C1D79D0D}"/>
                </a:ext>
              </a:extLst>
            </p:cNvPr>
            <p:cNvSpPr/>
            <p:nvPr/>
          </p:nvSpPr>
          <p:spPr>
            <a:xfrm>
              <a:off x="2707175" y="756275"/>
              <a:ext cx="2769325" cy="3893850"/>
            </a:xfrm>
            <a:custGeom>
              <a:avLst/>
              <a:gdLst/>
              <a:ahLst/>
              <a:cxnLst/>
              <a:rect l="l" t="t" r="r" b="b"/>
              <a:pathLst>
                <a:path w="110773" h="155754" extrusionOk="0">
                  <a:moveTo>
                    <a:pt x="0" y="0"/>
                  </a:moveTo>
                  <a:lnTo>
                    <a:pt x="0" y="155753"/>
                  </a:lnTo>
                  <a:lnTo>
                    <a:pt x="110772" y="155753"/>
                  </a:lnTo>
                  <a:lnTo>
                    <a:pt x="110772" y="136377"/>
                  </a:lnTo>
                  <a:lnTo>
                    <a:pt x="11077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747;p37">
              <a:extLst>
                <a:ext uri="{FF2B5EF4-FFF2-40B4-BE49-F238E27FC236}">
                  <a16:creationId xmlns:a16="http://schemas.microsoft.com/office/drawing/2014/main" id="{65139852-F4F4-4CF6-85FD-BE5081CF1442}"/>
                </a:ext>
              </a:extLst>
            </p:cNvPr>
            <p:cNvSpPr/>
            <p:nvPr/>
          </p:nvSpPr>
          <p:spPr>
            <a:xfrm>
              <a:off x="2688375" y="704800"/>
              <a:ext cx="2744375" cy="3873075"/>
            </a:xfrm>
            <a:custGeom>
              <a:avLst/>
              <a:gdLst/>
              <a:ahLst/>
              <a:cxnLst/>
              <a:rect l="l" t="t" r="r" b="b"/>
              <a:pathLst>
                <a:path w="109775" h="154923" extrusionOk="0">
                  <a:moveTo>
                    <a:pt x="0" y="0"/>
                  </a:moveTo>
                  <a:lnTo>
                    <a:pt x="0" y="154923"/>
                  </a:lnTo>
                  <a:lnTo>
                    <a:pt x="109774" y="154923"/>
                  </a:lnTo>
                  <a:lnTo>
                    <a:pt x="109774" y="135649"/>
                  </a:lnTo>
                  <a:lnTo>
                    <a:pt x="10977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748;p37">
              <a:extLst>
                <a:ext uri="{FF2B5EF4-FFF2-40B4-BE49-F238E27FC236}">
                  <a16:creationId xmlns:a16="http://schemas.microsoft.com/office/drawing/2014/main" id="{CFC5C31C-769F-4FC6-9E91-C1DAAA96BC2E}"/>
                </a:ext>
              </a:extLst>
            </p:cNvPr>
            <p:cNvSpPr/>
            <p:nvPr/>
          </p:nvSpPr>
          <p:spPr>
            <a:xfrm>
              <a:off x="2637125" y="714600"/>
              <a:ext cx="2769325" cy="3819250"/>
            </a:xfrm>
            <a:custGeom>
              <a:avLst/>
              <a:gdLst/>
              <a:ahLst/>
              <a:cxnLst/>
              <a:rect l="l" t="t" r="r" b="b"/>
              <a:pathLst>
                <a:path w="110773" h="152770" extrusionOk="0">
                  <a:moveTo>
                    <a:pt x="1" y="1"/>
                  </a:moveTo>
                  <a:lnTo>
                    <a:pt x="1" y="152770"/>
                  </a:lnTo>
                  <a:lnTo>
                    <a:pt x="87385" y="152770"/>
                  </a:lnTo>
                  <a:lnTo>
                    <a:pt x="100028" y="142474"/>
                  </a:lnTo>
                  <a:lnTo>
                    <a:pt x="110773" y="133764"/>
                  </a:lnTo>
                  <a:lnTo>
                    <a:pt x="11077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749;p37">
              <a:extLst>
                <a:ext uri="{FF2B5EF4-FFF2-40B4-BE49-F238E27FC236}">
                  <a16:creationId xmlns:a16="http://schemas.microsoft.com/office/drawing/2014/main" id="{A6FFA91F-4202-4018-80C3-4FD9530045AB}"/>
                </a:ext>
              </a:extLst>
            </p:cNvPr>
            <p:cNvSpPr/>
            <p:nvPr/>
          </p:nvSpPr>
          <p:spPr>
            <a:xfrm>
              <a:off x="2633725" y="711200"/>
              <a:ext cx="2775775" cy="3825375"/>
            </a:xfrm>
            <a:custGeom>
              <a:avLst/>
              <a:gdLst/>
              <a:ahLst/>
              <a:cxnLst/>
              <a:rect l="l" t="t" r="r" b="b"/>
              <a:pathLst>
                <a:path w="111031" h="153015" extrusionOk="0">
                  <a:moveTo>
                    <a:pt x="1" y="1"/>
                  </a:moveTo>
                  <a:lnTo>
                    <a:pt x="1" y="137"/>
                  </a:lnTo>
                  <a:cubicBezTo>
                    <a:pt x="10" y="57570"/>
                    <a:pt x="20" y="110554"/>
                    <a:pt x="27" y="152906"/>
                  </a:cubicBezTo>
                  <a:lnTo>
                    <a:pt x="27" y="153015"/>
                  </a:lnTo>
                  <a:lnTo>
                    <a:pt x="136" y="153015"/>
                  </a:lnTo>
                  <a:lnTo>
                    <a:pt x="87520" y="152951"/>
                  </a:lnTo>
                  <a:lnTo>
                    <a:pt x="87536" y="152951"/>
                  </a:lnTo>
                  <a:lnTo>
                    <a:pt x="87550" y="152942"/>
                  </a:lnTo>
                  <a:lnTo>
                    <a:pt x="97015" y="145205"/>
                  </a:lnTo>
                  <a:lnTo>
                    <a:pt x="99380" y="143264"/>
                  </a:lnTo>
                  <a:cubicBezTo>
                    <a:pt x="99905" y="142832"/>
                    <a:pt x="100164" y="142610"/>
                    <a:pt x="100164" y="142610"/>
                  </a:cubicBezTo>
                  <a:lnTo>
                    <a:pt x="100164" y="142610"/>
                  </a:lnTo>
                  <a:cubicBezTo>
                    <a:pt x="100164" y="142610"/>
                    <a:pt x="99894" y="142819"/>
                    <a:pt x="99365" y="143245"/>
                  </a:cubicBezTo>
                  <a:lnTo>
                    <a:pt x="96985" y="145168"/>
                  </a:lnTo>
                  <a:lnTo>
                    <a:pt x="87503" y="152859"/>
                  </a:lnTo>
                  <a:lnTo>
                    <a:pt x="87503" y="152859"/>
                  </a:lnTo>
                  <a:lnTo>
                    <a:pt x="246" y="152797"/>
                  </a:lnTo>
                  <a:lnTo>
                    <a:pt x="246" y="152797"/>
                  </a:lnTo>
                  <a:cubicBezTo>
                    <a:pt x="253" y="110496"/>
                    <a:pt x="262" y="57603"/>
                    <a:pt x="272" y="272"/>
                  </a:cubicBezTo>
                  <a:lnTo>
                    <a:pt x="1104" y="272"/>
                  </a:lnTo>
                  <a:lnTo>
                    <a:pt x="110786" y="259"/>
                  </a:lnTo>
                  <a:lnTo>
                    <a:pt x="110786" y="259"/>
                  </a:lnTo>
                  <a:cubicBezTo>
                    <a:pt x="110824" y="63148"/>
                    <a:pt x="110853" y="111911"/>
                    <a:pt x="110866" y="133879"/>
                  </a:cubicBezTo>
                  <a:lnTo>
                    <a:pt x="110866" y="133879"/>
                  </a:lnTo>
                  <a:lnTo>
                    <a:pt x="102865" y="140392"/>
                  </a:lnTo>
                  <a:lnTo>
                    <a:pt x="100839" y="142049"/>
                  </a:lnTo>
                  <a:cubicBezTo>
                    <a:pt x="100388" y="142419"/>
                    <a:pt x="100164" y="142610"/>
                    <a:pt x="100164" y="142610"/>
                  </a:cubicBezTo>
                  <a:cubicBezTo>
                    <a:pt x="100164" y="142610"/>
                    <a:pt x="100398" y="142431"/>
                    <a:pt x="100854" y="142065"/>
                  </a:cubicBezTo>
                  <a:lnTo>
                    <a:pt x="102892" y="140427"/>
                  </a:lnTo>
                  <a:lnTo>
                    <a:pt x="110935" y="133933"/>
                  </a:lnTo>
                  <a:lnTo>
                    <a:pt x="110952" y="133920"/>
                  </a:lnTo>
                  <a:lnTo>
                    <a:pt x="110952" y="133900"/>
                  </a:lnTo>
                  <a:cubicBezTo>
                    <a:pt x="110965" y="111927"/>
                    <a:pt x="110994" y="63104"/>
                    <a:pt x="111031" y="137"/>
                  </a:cubicBezTo>
                  <a:lnTo>
                    <a:pt x="111031" y="14"/>
                  </a:lnTo>
                  <a:lnTo>
                    <a:pt x="110908" y="1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750;p37">
              <a:extLst>
                <a:ext uri="{FF2B5EF4-FFF2-40B4-BE49-F238E27FC236}">
                  <a16:creationId xmlns:a16="http://schemas.microsoft.com/office/drawing/2014/main" id="{13E53825-EB45-4EA1-9848-8783D390EE80}"/>
                </a:ext>
              </a:extLst>
            </p:cNvPr>
            <p:cNvSpPr/>
            <p:nvPr/>
          </p:nvSpPr>
          <p:spPr>
            <a:xfrm>
              <a:off x="3456075" y="447675"/>
              <a:ext cx="1133425" cy="388600"/>
            </a:xfrm>
            <a:custGeom>
              <a:avLst/>
              <a:gdLst/>
              <a:ahLst/>
              <a:cxnLst/>
              <a:rect l="l" t="t" r="r" b="b"/>
              <a:pathLst>
                <a:path w="45337" h="15544" extrusionOk="0">
                  <a:moveTo>
                    <a:pt x="7685" y="1"/>
                  </a:moveTo>
                  <a:cubicBezTo>
                    <a:pt x="5647" y="1"/>
                    <a:pt x="3691" y="811"/>
                    <a:pt x="2251" y="2252"/>
                  </a:cubicBezTo>
                  <a:cubicBezTo>
                    <a:pt x="810" y="3693"/>
                    <a:pt x="1" y="5648"/>
                    <a:pt x="1" y="7685"/>
                  </a:cubicBezTo>
                  <a:lnTo>
                    <a:pt x="1" y="15543"/>
                  </a:lnTo>
                  <a:lnTo>
                    <a:pt x="45337" y="15543"/>
                  </a:lnTo>
                  <a:lnTo>
                    <a:pt x="45337" y="7372"/>
                  </a:lnTo>
                  <a:cubicBezTo>
                    <a:pt x="45337" y="5418"/>
                    <a:pt x="44560" y="3542"/>
                    <a:pt x="43178" y="2160"/>
                  </a:cubicBezTo>
                  <a:cubicBezTo>
                    <a:pt x="41795" y="778"/>
                    <a:pt x="39920" y="1"/>
                    <a:pt x="37966" y="1"/>
                  </a:cubicBezTo>
                  <a:close/>
                </a:path>
              </a:pathLst>
            </a:custGeom>
            <a:solidFill>
              <a:srgbClr val="E8505B"/>
            </a:solidFill>
            <a:ln w="9525" cap="flat" cmpd="sng">
              <a:solidFill>
                <a:srgbClr val="E850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751;p37">
              <a:extLst>
                <a:ext uri="{FF2B5EF4-FFF2-40B4-BE49-F238E27FC236}">
                  <a16:creationId xmlns:a16="http://schemas.microsoft.com/office/drawing/2014/main" id="{83E17ECB-611A-4210-BAB6-4711B5B8CC82}"/>
                </a:ext>
              </a:extLst>
            </p:cNvPr>
            <p:cNvSpPr/>
            <p:nvPr/>
          </p:nvSpPr>
          <p:spPr>
            <a:xfrm>
              <a:off x="3692250" y="238125"/>
              <a:ext cx="652600" cy="209575"/>
            </a:xfrm>
            <a:custGeom>
              <a:avLst/>
              <a:gdLst/>
              <a:ahLst/>
              <a:cxnLst/>
              <a:rect l="l" t="t" r="r" b="b"/>
              <a:pathLst>
                <a:path w="26104" h="8383" extrusionOk="0">
                  <a:moveTo>
                    <a:pt x="0" y="0"/>
                  </a:moveTo>
                  <a:lnTo>
                    <a:pt x="1657" y="8383"/>
                  </a:lnTo>
                  <a:lnTo>
                    <a:pt x="24653" y="8383"/>
                  </a:lnTo>
                  <a:lnTo>
                    <a:pt x="26103" y="0"/>
                  </a:lnTo>
                  <a:close/>
                </a:path>
              </a:pathLst>
            </a:custGeom>
            <a:solidFill>
              <a:srgbClr val="E8505B"/>
            </a:solidFill>
            <a:ln w="9525" cap="flat" cmpd="sng">
              <a:solidFill>
                <a:srgbClr val="E850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752;p37">
              <a:extLst>
                <a:ext uri="{FF2B5EF4-FFF2-40B4-BE49-F238E27FC236}">
                  <a16:creationId xmlns:a16="http://schemas.microsoft.com/office/drawing/2014/main" id="{08D36DD6-7BC7-4FA4-8B31-9CCC1AFE96E2}"/>
                </a:ext>
              </a:extLst>
            </p:cNvPr>
            <p:cNvSpPr/>
            <p:nvPr/>
          </p:nvSpPr>
          <p:spPr>
            <a:xfrm>
              <a:off x="2926775" y="1323050"/>
              <a:ext cx="466575" cy="466600"/>
            </a:xfrm>
            <a:custGeom>
              <a:avLst/>
              <a:gdLst/>
              <a:ahLst/>
              <a:cxnLst/>
              <a:rect l="l" t="t" r="r" b="b"/>
              <a:pathLst>
                <a:path w="18663" h="18664" extrusionOk="0">
                  <a:moveTo>
                    <a:pt x="18142" y="521"/>
                  </a:moveTo>
                  <a:lnTo>
                    <a:pt x="18142" y="18143"/>
                  </a:lnTo>
                  <a:lnTo>
                    <a:pt x="522" y="18143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753;p37">
              <a:extLst>
                <a:ext uri="{FF2B5EF4-FFF2-40B4-BE49-F238E27FC236}">
                  <a16:creationId xmlns:a16="http://schemas.microsoft.com/office/drawing/2014/main" id="{92D4EC2A-9E1B-41A4-9679-4D1DD84853F3}"/>
                </a:ext>
              </a:extLst>
            </p:cNvPr>
            <p:cNvSpPr/>
            <p:nvPr/>
          </p:nvSpPr>
          <p:spPr>
            <a:xfrm>
              <a:off x="3591375" y="1432350"/>
              <a:ext cx="1450600" cy="6825"/>
            </a:xfrm>
            <a:custGeom>
              <a:avLst/>
              <a:gdLst/>
              <a:ahLst/>
              <a:cxnLst/>
              <a:rect l="l" t="t" r="r" b="b"/>
              <a:pathLst>
                <a:path w="58024" h="273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754;p37">
              <a:extLst>
                <a:ext uri="{FF2B5EF4-FFF2-40B4-BE49-F238E27FC236}">
                  <a16:creationId xmlns:a16="http://schemas.microsoft.com/office/drawing/2014/main" id="{7A7BCCD7-71D5-48F0-9B38-E42B791945D3}"/>
                </a:ext>
              </a:extLst>
            </p:cNvPr>
            <p:cNvSpPr/>
            <p:nvPr/>
          </p:nvSpPr>
          <p:spPr>
            <a:xfrm>
              <a:off x="3591375" y="1529300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755;p37">
              <a:extLst>
                <a:ext uri="{FF2B5EF4-FFF2-40B4-BE49-F238E27FC236}">
                  <a16:creationId xmlns:a16="http://schemas.microsoft.com/office/drawing/2014/main" id="{E1FE47C1-F52F-49D9-B699-8FACAFCF81D5}"/>
                </a:ext>
              </a:extLst>
            </p:cNvPr>
            <p:cNvSpPr/>
            <p:nvPr/>
          </p:nvSpPr>
          <p:spPr>
            <a:xfrm>
              <a:off x="3591375" y="1626250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2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756;p37">
              <a:extLst>
                <a:ext uri="{FF2B5EF4-FFF2-40B4-BE49-F238E27FC236}">
                  <a16:creationId xmlns:a16="http://schemas.microsoft.com/office/drawing/2014/main" id="{24F259BB-6E24-4495-8125-DB0DC6FD5B43}"/>
                </a:ext>
              </a:extLst>
            </p:cNvPr>
            <p:cNvSpPr/>
            <p:nvPr/>
          </p:nvSpPr>
          <p:spPr>
            <a:xfrm>
              <a:off x="3591375" y="1723200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757;p37">
              <a:extLst>
                <a:ext uri="{FF2B5EF4-FFF2-40B4-BE49-F238E27FC236}">
                  <a16:creationId xmlns:a16="http://schemas.microsoft.com/office/drawing/2014/main" id="{90A8185C-306C-4E84-9697-ADC0996A65D7}"/>
                </a:ext>
              </a:extLst>
            </p:cNvPr>
            <p:cNvSpPr/>
            <p:nvPr/>
          </p:nvSpPr>
          <p:spPr>
            <a:xfrm>
              <a:off x="2926775" y="2042100"/>
              <a:ext cx="466575" cy="466600"/>
            </a:xfrm>
            <a:custGeom>
              <a:avLst/>
              <a:gdLst/>
              <a:ahLst/>
              <a:cxnLst/>
              <a:rect l="l" t="t" r="r" b="b"/>
              <a:pathLst>
                <a:path w="18663" h="18664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758;p37">
              <a:extLst>
                <a:ext uri="{FF2B5EF4-FFF2-40B4-BE49-F238E27FC236}">
                  <a16:creationId xmlns:a16="http://schemas.microsoft.com/office/drawing/2014/main" id="{C2E2F1CC-5A74-441B-A0A7-BD4E9686B757}"/>
                </a:ext>
              </a:extLst>
            </p:cNvPr>
            <p:cNvSpPr/>
            <p:nvPr/>
          </p:nvSpPr>
          <p:spPr>
            <a:xfrm>
              <a:off x="3019575" y="2071650"/>
              <a:ext cx="458050" cy="360175"/>
            </a:xfrm>
            <a:custGeom>
              <a:avLst/>
              <a:gdLst/>
              <a:ahLst/>
              <a:cxnLst/>
              <a:rect l="l" t="t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9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759;p37">
              <a:extLst>
                <a:ext uri="{FF2B5EF4-FFF2-40B4-BE49-F238E27FC236}">
                  <a16:creationId xmlns:a16="http://schemas.microsoft.com/office/drawing/2014/main" id="{C553EC55-5932-4BD0-8206-0399DC695245}"/>
                </a:ext>
              </a:extLst>
            </p:cNvPr>
            <p:cNvSpPr/>
            <p:nvPr/>
          </p:nvSpPr>
          <p:spPr>
            <a:xfrm>
              <a:off x="3591375" y="21513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760;p37">
              <a:extLst>
                <a:ext uri="{FF2B5EF4-FFF2-40B4-BE49-F238E27FC236}">
                  <a16:creationId xmlns:a16="http://schemas.microsoft.com/office/drawing/2014/main" id="{3DB106A3-3A39-48C1-85CF-7AD35CF94872}"/>
                </a:ext>
              </a:extLst>
            </p:cNvPr>
            <p:cNvSpPr/>
            <p:nvPr/>
          </p:nvSpPr>
          <p:spPr>
            <a:xfrm>
              <a:off x="3591375" y="22483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761;p37">
              <a:extLst>
                <a:ext uri="{FF2B5EF4-FFF2-40B4-BE49-F238E27FC236}">
                  <a16:creationId xmlns:a16="http://schemas.microsoft.com/office/drawing/2014/main" id="{1C12F03F-2445-402D-AA3D-914B5C2DD3DB}"/>
                </a:ext>
              </a:extLst>
            </p:cNvPr>
            <p:cNvSpPr/>
            <p:nvPr/>
          </p:nvSpPr>
          <p:spPr>
            <a:xfrm>
              <a:off x="3591375" y="23452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762;p37">
              <a:extLst>
                <a:ext uri="{FF2B5EF4-FFF2-40B4-BE49-F238E27FC236}">
                  <a16:creationId xmlns:a16="http://schemas.microsoft.com/office/drawing/2014/main" id="{94FCBBC4-9DBF-43C6-BB8E-401A5830C3A8}"/>
                </a:ext>
              </a:extLst>
            </p:cNvPr>
            <p:cNvSpPr/>
            <p:nvPr/>
          </p:nvSpPr>
          <p:spPr>
            <a:xfrm>
              <a:off x="3591375" y="2442250"/>
              <a:ext cx="1450600" cy="6775"/>
            </a:xfrm>
            <a:custGeom>
              <a:avLst/>
              <a:gdLst/>
              <a:ahLst/>
              <a:cxnLst/>
              <a:rect l="l" t="t" r="r" b="b"/>
              <a:pathLst>
                <a:path w="58024" h="271" extrusionOk="0">
                  <a:moveTo>
                    <a:pt x="29014" y="0"/>
                  </a:moveTo>
                  <a:cubicBezTo>
                    <a:pt x="12987" y="0"/>
                    <a:pt x="1" y="61"/>
                    <a:pt x="1" y="135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5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763;p37">
              <a:extLst>
                <a:ext uri="{FF2B5EF4-FFF2-40B4-BE49-F238E27FC236}">
                  <a16:creationId xmlns:a16="http://schemas.microsoft.com/office/drawing/2014/main" id="{E109493C-CBF5-4D57-9120-B22CD4C76946}"/>
                </a:ext>
              </a:extLst>
            </p:cNvPr>
            <p:cNvSpPr/>
            <p:nvPr/>
          </p:nvSpPr>
          <p:spPr>
            <a:xfrm>
              <a:off x="2926775" y="2737900"/>
              <a:ext cx="466575" cy="466550"/>
            </a:xfrm>
            <a:custGeom>
              <a:avLst/>
              <a:gdLst/>
              <a:ahLst/>
              <a:cxnLst/>
              <a:rect l="l" t="t" r="r" b="b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764;p37">
              <a:extLst>
                <a:ext uri="{FF2B5EF4-FFF2-40B4-BE49-F238E27FC236}">
                  <a16:creationId xmlns:a16="http://schemas.microsoft.com/office/drawing/2014/main" id="{08673B56-522F-47C9-9B79-2796D857929F}"/>
                </a:ext>
              </a:extLst>
            </p:cNvPr>
            <p:cNvSpPr/>
            <p:nvPr/>
          </p:nvSpPr>
          <p:spPr>
            <a:xfrm>
              <a:off x="3019575" y="2767450"/>
              <a:ext cx="458050" cy="360175"/>
            </a:xfrm>
            <a:custGeom>
              <a:avLst/>
              <a:gdLst/>
              <a:ahLst/>
              <a:cxnLst/>
              <a:rect l="l" t="t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3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765;p37">
              <a:extLst>
                <a:ext uri="{FF2B5EF4-FFF2-40B4-BE49-F238E27FC236}">
                  <a16:creationId xmlns:a16="http://schemas.microsoft.com/office/drawing/2014/main" id="{AE0D1DAE-1D93-4FEC-AD9C-1985BA87E6C0}"/>
                </a:ext>
              </a:extLst>
            </p:cNvPr>
            <p:cNvSpPr/>
            <p:nvPr/>
          </p:nvSpPr>
          <p:spPr>
            <a:xfrm>
              <a:off x="3591375" y="28471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5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5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766;p37">
              <a:extLst>
                <a:ext uri="{FF2B5EF4-FFF2-40B4-BE49-F238E27FC236}">
                  <a16:creationId xmlns:a16="http://schemas.microsoft.com/office/drawing/2014/main" id="{68EC831A-8700-427D-8B16-D4C91FDDE96B}"/>
                </a:ext>
              </a:extLst>
            </p:cNvPr>
            <p:cNvSpPr/>
            <p:nvPr/>
          </p:nvSpPr>
          <p:spPr>
            <a:xfrm>
              <a:off x="3591375" y="29441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767;p37">
              <a:extLst>
                <a:ext uri="{FF2B5EF4-FFF2-40B4-BE49-F238E27FC236}">
                  <a16:creationId xmlns:a16="http://schemas.microsoft.com/office/drawing/2014/main" id="{B18212E2-07FB-49D3-8DDF-3CA6E1B96345}"/>
                </a:ext>
              </a:extLst>
            </p:cNvPr>
            <p:cNvSpPr/>
            <p:nvPr/>
          </p:nvSpPr>
          <p:spPr>
            <a:xfrm>
              <a:off x="3591375" y="30410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0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0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768;p37">
              <a:extLst>
                <a:ext uri="{FF2B5EF4-FFF2-40B4-BE49-F238E27FC236}">
                  <a16:creationId xmlns:a16="http://schemas.microsoft.com/office/drawing/2014/main" id="{31EFFF0A-C0DF-4506-BC86-46CA074E3D3D}"/>
                </a:ext>
              </a:extLst>
            </p:cNvPr>
            <p:cNvSpPr/>
            <p:nvPr/>
          </p:nvSpPr>
          <p:spPr>
            <a:xfrm>
              <a:off x="3591375" y="31380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769;p37">
              <a:extLst>
                <a:ext uri="{FF2B5EF4-FFF2-40B4-BE49-F238E27FC236}">
                  <a16:creationId xmlns:a16="http://schemas.microsoft.com/office/drawing/2014/main" id="{10560F2D-C1D2-4781-873A-6304BB9A274F}"/>
                </a:ext>
              </a:extLst>
            </p:cNvPr>
            <p:cNvSpPr/>
            <p:nvPr/>
          </p:nvSpPr>
          <p:spPr>
            <a:xfrm>
              <a:off x="2926775" y="3409700"/>
              <a:ext cx="466575" cy="466550"/>
            </a:xfrm>
            <a:custGeom>
              <a:avLst/>
              <a:gdLst/>
              <a:ahLst/>
              <a:cxnLst/>
              <a:rect l="l" t="t" r="r" b="b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770;p37">
              <a:extLst>
                <a:ext uri="{FF2B5EF4-FFF2-40B4-BE49-F238E27FC236}">
                  <a16:creationId xmlns:a16="http://schemas.microsoft.com/office/drawing/2014/main" id="{2879F53F-FC07-4BEF-B310-05352C7C7D07}"/>
                </a:ext>
              </a:extLst>
            </p:cNvPr>
            <p:cNvSpPr/>
            <p:nvPr/>
          </p:nvSpPr>
          <p:spPr>
            <a:xfrm>
              <a:off x="3019575" y="3439250"/>
              <a:ext cx="458050" cy="360175"/>
            </a:xfrm>
            <a:custGeom>
              <a:avLst/>
              <a:gdLst/>
              <a:ahLst/>
              <a:cxnLst/>
              <a:rect l="l" t="t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771;p37">
              <a:extLst>
                <a:ext uri="{FF2B5EF4-FFF2-40B4-BE49-F238E27FC236}">
                  <a16:creationId xmlns:a16="http://schemas.microsoft.com/office/drawing/2014/main" id="{73D976DA-9141-4C1C-A86C-F2C920594B94}"/>
                </a:ext>
              </a:extLst>
            </p:cNvPr>
            <p:cNvSpPr/>
            <p:nvPr/>
          </p:nvSpPr>
          <p:spPr>
            <a:xfrm>
              <a:off x="3591375" y="35189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772;p37">
              <a:extLst>
                <a:ext uri="{FF2B5EF4-FFF2-40B4-BE49-F238E27FC236}">
                  <a16:creationId xmlns:a16="http://schemas.microsoft.com/office/drawing/2014/main" id="{2FCCA2A4-8390-49DF-A1F5-344EE61272F0}"/>
                </a:ext>
              </a:extLst>
            </p:cNvPr>
            <p:cNvSpPr/>
            <p:nvPr/>
          </p:nvSpPr>
          <p:spPr>
            <a:xfrm>
              <a:off x="3591375" y="36159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773;p37">
              <a:extLst>
                <a:ext uri="{FF2B5EF4-FFF2-40B4-BE49-F238E27FC236}">
                  <a16:creationId xmlns:a16="http://schemas.microsoft.com/office/drawing/2014/main" id="{5B14F412-75BD-4ED4-A932-6BF917637AD0}"/>
                </a:ext>
              </a:extLst>
            </p:cNvPr>
            <p:cNvSpPr/>
            <p:nvPr/>
          </p:nvSpPr>
          <p:spPr>
            <a:xfrm>
              <a:off x="3591375" y="37128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774;p37">
              <a:extLst>
                <a:ext uri="{FF2B5EF4-FFF2-40B4-BE49-F238E27FC236}">
                  <a16:creationId xmlns:a16="http://schemas.microsoft.com/office/drawing/2014/main" id="{067C222A-30DA-473F-AFBC-8955F7559F77}"/>
                </a:ext>
              </a:extLst>
            </p:cNvPr>
            <p:cNvSpPr/>
            <p:nvPr/>
          </p:nvSpPr>
          <p:spPr>
            <a:xfrm>
              <a:off x="3591375" y="3809800"/>
              <a:ext cx="1450600" cy="6850"/>
            </a:xfrm>
            <a:custGeom>
              <a:avLst/>
              <a:gdLst/>
              <a:ahLst/>
              <a:cxnLst/>
              <a:rect l="l" t="t" r="r" b="b"/>
              <a:pathLst>
                <a:path w="58024" h="274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2"/>
                    <a:pt x="12987" y="273"/>
                    <a:pt x="29014" y="273"/>
                  </a:cubicBezTo>
                  <a:cubicBezTo>
                    <a:pt x="45034" y="273"/>
                    <a:pt x="58024" y="212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775;p37">
              <a:extLst>
                <a:ext uri="{FF2B5EF4-FFF2-40B4-BE49-F238E27FC236}">
                  <a16:creationId xmlns:a16="http://schemas.microsoft.com/office/drawing/2014/main" id="{519EFF5F-AC3E-42ED-90A9-195944FC5215}"/>
                </a:ext>
              </a:extLst>
            </p:cNvPr>
            <p:cNvSpPr/>
            <p:nvPr/>
          </p:nvSpPr>
          <p:spPr>
            <a:xfrm>
              <a:off x="4604975" y="3901500"/>
              <a:ext cx="303625" cy="628800"/>
            </a:xfrm>
            <a:custGeom>
              <a:avLst/>
              <a:gdLst/>
              <a:ahLst/>
              <a:cxnLst/>
              <a:rect l="l" t="t" r="r" b="b"/>
              <a:pathLst>
                <a:path w="12145" h="25152" extrusionOk="0">
                  <a:moveTo>
                    <a:pt x="12144" y="1"/>
                  </a:moveTo>
                  <a:lnTo>
                    <a:pt x="0" y="25152"/>
                  </a:lnTo>
                  <a:lnTo>
                    <a:pt x="8671" y="25152"/>
                  </a:lnTo>
                  <a:lnTo>
                    <a:pt x="1214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776;p37">
              <a:extLst>
                <a:ext uri="{FF2B5EF4-FFF2-40B4-BE49-F238E27FC236}">
                  <a16:creationId xmlns:a16="http://schemas.microsoft.com/office/drawing/2014/main" id="{D517334D-DFE0-47E2-95F4-DE912A18E71C}"/>
                </a:ext>
              </a:extLst>
            </p:cNvPr>
            <p:cNvSpPr/>
            <p:nvPr/>
          </p:nvSpPr>
          <p:spPr>
            <a:xfrm>
              <a:off x="4821725" y="3905025"/>
              <a:ext cx="584725" cy="628825"/>
            </a:xfrm>
            <a:custGeom>
              <a:avLst/>
              <a:gdLst/>
              <a:ahLst/>
              <a:cxnLst/>
              <a:rect l="l" t="t" r="r" b="b"/>
              <a:pathLst>
                <a:path w="23389" h="25153" extrusionOk="0">
                  <a:moveTo>
                    <a:pt x="3474" y="1"/>
                  </a:moveTo>
                  <a:lnTo>
                    <a:pt x="1" y="25153"/>
                  </a:lnTo>
                  <a:lnTo>
                    <a:pt x="23389" y="6147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777;p37">
              <a:extLst>
                <a:ext uri="{FF2B5EF4-FFF2-40B4-BE49-F238E27FC236}">
                  <a16:creationId xmlns:a16="http://schemas.microsoft.com/office/drawing/2014/main" id="{2E84CD66-0C82-41DE-B77A-2E20CB15F6A2}"/>
                </a:ext>
              </a:extLst>
            </p:cNvPr>
            <p:cNvSpPr/>
            <p:nvPr/>
          </p:nvSpPr>
          <p:spPr>
            <a:xfrm>
              <a:off x="4821700" y="3900875"/>
              <a:ext cx="591675" cy="633000"/>
            </a:xfrm>
            <a:custGeom>
              <a:avLst/>
              <a:gdLst/>
              <a:ahLst/>
              <a:cxnLst/>
              <a:rect l="l" t="t" r="r" b="b"/>
              <a:pathLst>
                <a:path w="23667" h="25320" extrusionOk="0">
                  <a:moveTo>
                    <a:pt x="3581" y="334"/>
                  </a:moveTo>
                  <a:lnTo>
                    <a:pt x="15662" y="4070"/>
                  </a:lnTo>
                  <a:lnTo>
                    <a:pt x="23115" y="6367"/>
                  </a:lnTo>
                  <a:lnTo>
                    <a:pt x="23115" y="6367"/>
                  </a:lnTo>
                  <a:lnTo>
                    <a:pt x="6698" y="19807"/>
                  </a:lnTo>
                  <a:lnTo>
                    <a:pt x="2" y="25319"/>
                  </a:lnTo>
                  <a:cubicBezTo>
                    <a:pt x="84" y="24754"/>
                    <a:pt x="408" y="22522"/>
                    <a:pt x="1036" y="18198"/>
                  </a:cubicBezTo>
                  <a:cubicBezTo>
                    <a:pt x="1665" y="13779"/>
                    <a:pt x="2549" y="7576"/>
                    <a:pt x="3581" y="334"/>
                  </a:cubicBezTo>
                  <a:close/>
                  <a:moveTo>
                    <a:pt x="3369" y="1"/>
                  </a:moveTo>
                  <a:lnTo>
                    <a:pt x="3349" y="150"/>
                  </a:lnTo>
                  <a:cubicBezTo>
                    <a:pt x="2364" y="7514"/>
                    <a:pt x="1520" y="13821"/>
                    <a:pt x="921" y="18305"/>
                  </a:cubicBezTo>
                  <a:cubicBezTo>
                    <a:pt x="630" y="20511"/>
                    <a:pt x="397" y="22268"/>
                    <a:pt x="236" y="23489"/>
                  </a:cubicBezTo>
                  <a:cubicBezTo>
                    <a:pt x="160" y="24076"/>
                    <a:pt x="100" y="24534"/>
                    <a:pt x="57" y="24859"/>
                  </a:cubicBezTo>
                  <a:cubicBezTo>
                    <a:pt x="39" y="25003"/>
                    <a:pt x="25" y="25117"/>
                    <a:pt x="14" y="25207"/>
                  </a:cubicBezTo>
                  <a:cubicBezTo>
                    <a:pt x="5" y="25282"/>
                    <a:pt x="1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lnTo>
                    <a:pt x="2" y="25319"/>
                  </a:lnTo>
                  <a:cubicBezTo>
                    <a:pt x="2" y="25319"/>
                    <a:pt x="2" y="25319"/>
                    <a:pt x="2" y="25319"/>
                  </a:cubicBezTo>
                  <a:cubicBezTo>
                    <a:pt x="4" y="25319"/>
                    <a:pt x="41" y="25291"/>
                    <a:pt x="112" y="25235"/>
                  </a:cubicBezTo>
                  <a:lnTo>
                    <a:pt x="447" y="24968"/>
                  </a:lnTo>
                  <a:lnTo>
                    <a:pt x="1755" y="23919"/>
                  </a:lnTo>
                  <a:lnTo>
                    <a:pt x="6665" y="19975"/>
                  </a:lnTo>
                  <a:lnTo>
                    <a:pt x="23473" y="6417"/>
                  </a:lnTo>
                  <a:lnTo>
                    <a:pt x="23667" y="6260"/>
                  </a:lnTo>
                  <a:lnTo>
                    <a:pt x="23429" y="6186"/>
                  </a:lnTo>
                  <a:lnTo>
                    <a:pt x="15742" y="3811"/>
                  </a:lnTo>
                  <a:lnTo>
                    <a:pt x="3514" y="4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778;p37">
              <a:extLst>
                <a:ext uri="{FF2B5EF4-FFF2-40B4-BE49-F238E27FC236}">
                  <a16:creationId xmlns:a16="http://schemas.microsoft.com/office/drawing/2014/main" id="{4CA51568-91E7-404D-BFC2-30EB55C20BCA}"/>
                </a:ext>
              </a:extLst>
            </p:cNvPr>
            <p:cNvSpPr/>
            <p:nvPr/>
          </p:nvSpPr>
          <p:spPr>
            <a:xfrm>
              <a:off x="4263750" y="238125"/>
              <a:ext cx="81100" cy="209575"/>
            </a:xfrm>
            <a:custGeom>
              <a:avLst/>
              <a:gdLst/>
              <a:ahLst/>
              <a:cxnLst/>
              <a:rect l="l" t="t" r="r" b="b"/>
              <a:pathLst>
                <a:path w="3244" h="8383" extrusionOk="0">
                  <a:moveTo>
                    <a:pt x="1440" y="0"/>
                  </a:moveTo>
                  <a:lnTo>
                    <a:pt x="0" y="8383"/>
                  </a:lnTo>
                  <a:lnTo>
                    <a:pt x="1793" y="8383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779;p37">
              <a:extLst>
                <a:ext uri="{FF2B5EF4-FFF2-40B4-BE49-F238E27FC236}">
                  <a16:creationId xmlns:a16="http://schemas.microsoft.com/office/drawing/2014/main" id="{8F15D0E6-962B-466F-B1D7-7FE33C7A066B}"/>
                </a:ext>
              </a:extLst>
            </p:cNvPr>
            <p:cNvSpPr/>
            <p:nvPr/>
          </p:nvSpPr>
          <p:spPr>
            <a:xfrm>
              <a:off x="2289550" y="1751575"/>
              <a:ext cx="339875" cy="697450"/>
            </a:xfrm>
            <a:custGeom>
              <a:avLst/>
              <a:gdLst/>
              <a:ahLst/>
              <a:cxnLst/>
              <a:rect l="l" t="t" r="r" b="b"/>
              <a:pathLst>
                <a:path w="13595" h="27898" extrusionOk="0">
                  <a:moveTo>
                    <a:pt x="7472" y="1"/>
                  </a:moveTo>
                  <a:cubicBezTo>
                    <a:pt x="4853" y="1"/>
                    <a:pt x="2245" y="772"/>
                    <a:pt x="1" y="2292"/>
                  </a:cubicBezTo>
                  <a:lnTo>
                    <a:pt x="239" y="15750"/>
                  </a:lnTo>
                  <a:lnTo>
                    <a:pt x="239" y="22990"/>
                  </a:lnTo>
                  <a:cubicBezTo>
                    <a:pt x="264" y="25420"/>
                    <a:pt x="1527" y="27697"/>
                    <a:pt x="3948" y="27884"/>
                  </a:cubicBezTo>
                  <a:cubicBezTo>
                    <a:pt x="4070" y="27893"/>
                    <a:pt x="4191" y="27898"/>
                    <a:pt x="4311" y="27898"/>
                  </a:cubicBezTo>
                  <a:cubicBezTo>
                    <a:pt x="6804" y="27898"/>
                    <a:pt x="8889" y="25926"/>
                    <a:pt x="8987" y="23392"/>
                  </a:cubicBezTo>
                  <a:cubicBezTo>
                    <a:pt x="9085" y="20842"/>
                    <a:pt x="9171" y="18264"/>
                    <a:pt x="9171" y="18264"/>
                  </a:cubicBezTo>
                  <a:cubicBezTo>
                    <a:pt x="9171" y="18264"/>
                    <a:pt x="13035" y="17903"/>
                    <a:pt x="13315" y="14079"/>
                  </a:cubicBezTo>
                  <a:cubicBezTo>
                    <a:pt x="13595" y="10255"/>
                    <a:pt x="13467" y="1427"/>
                    <a:pt x="13467" y="1427"/>
                  </a:cubicBezTo>
                  <a:cubicBezTo>
                    <a:pt x="11574" y="473"/>
                    <a:pt x="9520" y="1"/>
                    <a:pt x="7472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780;p37">
              <a:extLst>
                <a:ext uri="{FF2B5EF4-FFF2-40B4-BE49-F238E27FC236}">
                  <a16:creationId xmlns:a16="http://schemas.microsoft.com/office/drawing/2014/main" id="{62E7F1CF-5AAD-4D20-8B36-22399AFBE78A}"/>
                </a:ext>
              </a:extLst>
            </p:cNvPr>
            <p:cNvSpPr/>
            <p:nvPr/>
          </p:nvSpPr>
          <p:spPr>
            <a:xfrm>
              <a:off x="2239175" y="1671425"/>
              <a:ext cx="469500" cy="565850"/>
            </a:xfrm>
            <a:custGeom>
              <a:avLst/>
              <a:gdLst/>
              <a:ahLst/>
              <a:cxnLst/>
              <a:rect l="l" t="t" r="r" b="b"/>
              <a:pathLst>
                <a:path w="18780" h="22634" extrusionOk="0">
                  <a:moveTo>
                    <a:pt x="11271" y="1"/>
                  </a:moveTo>
                  <a:cubicBezTo>
                    <a:pt x="10393" y="1"/>
                    <a:pt x="9485" y="302"/>
                    <a:pt x="8690" y="708"/>
                  </a:cubicBezTo>
                  <a:cubicBezTo>
                    <a:pt x="7451" y="1342"/>
                    <a:pt x="6327" y="2221"/>
                    <a:pt x="5002" y="2649"/>
                  </a:cubicBezTo>
                  <a:cubicBezTo>
                    <a:pt x="3943" y="2992"/>
                    <a:pt x="2765" y="3044"/>
                    <a:pt x="1834" y="3655"/>
                  </a:cubicBezTo>
                  <a:cubicBezTo>
                    <a:pt x="985" y="4215"/>
                    <a:pt x="467" y="5176"/>
                    <a:pt x="233" y="6166"/>
                  </a:cubicBezTo>
                  <a:cubicBezTo>
                    <a:pt x="1" y="7155"/>
                    <a:pt x="20" y="8184"/>
                    <a:pt x="41" y="9201"/>
                  </a:cubicBezTo>
                  <a:lnTo>
                    <a:pt x="216" y="17659"/>
                  </a:lnTo>
                  <a:cubicBezTo>
                    <a:pt x="241" y="18851"/>
                    <a:pt x="291" y="20125"/>
                    <a:pt x="979" y="21099"/>
                  </a:cubicBezTo>
                  <a:cubicBezTo>
                    <a:pt x="1767" y="22211"/>
                    <a:pt x="3189" y="22634"/>
                    <a:pt x="4582" y="22634"/>
                  </a:cubicBezTo>
                  <a:cubicBezTo>
                    <a:pt x="4865" y="22634"/>
                    <a:pt x="5147" y="22617"/>
                    <a:pt x="5422" y="22584"/>
                  </a:cubicBezTo>
                  <a:cubicBezTo>
                    <a:pt x="7079" y="22388"/>
                    <a:pt x="8727" y="21723"/>
                    <a:pt x="9848" y="20488"/>
                  </a:cubicBezTo>
                  <a:cubicBezTo>
                    <a:pt x="10569" y="19693"/>
                    <a:pt x="11081" y="18785"/>
                    <a:pt x="11191" y="17825"/>
                  </a:cubicBezTo>
                  <a:cubicBezTo>
                    <a:pt x="11274" y="17092"/>
                    <a:pt x="10764" y="16395"/>
                    <a:pt x="10041" y="16243"/>
                  </a:cubicBezTo>
                  <a:cubicBezTo>
                    <a:pt x="9273" y="16082"/>
                    <a:pt x="8503" y="15484"/>
                    <a:pt x="8165" y="14824"/>
                  </a:cubicBezTo>
                  <a:cubicBezTo>
                    <a:pt x="7686" y="13889"/>
                    <a:pt x="8024" y="12618"/>
                    <a:pt x="8905" y="12045"/>
                  </a:cubicBezTo>
                  <a:cubicBezTo>
                    <a:pt x="9210" y="11848"/>
                    <a:pt x="9537" y="11757"/>
                    <a:pt x="9863" y="11757"/>
                  </a:cubicBezTo>
                  <a:cubicBezTo>
                    <a:pt x="10479" y="11757"/>
                    <a:pt x="11087" y="12081"/>
                    <a:pt x="11519" y="12616"/>
                  </a:cubicBezTo>
                  <a:lnTo>
                    <a:pt x="11518" y="12617"/>
                  </a:lnTo>
                  <a:cubicBezTo>
                    <a:pt x="12179" y="12605"/>
                    <a:pt x="12229" y="11959"/>
                    <a:pt x="12370" y="11537"/>
                  </a:cubicBezTo>
                  <a:cubicBezTo>
                    <a:pt x="12812" y="10213"/>
                    <a:pt x="12399" y="9281"/>
                    <a:pt x="12443" y="8862"/>
                  </a:cubicBezTo>
                  <a:lnTo>
                    <a:pt x="12443" y="8862"/>
                  </a:lnTo>
                  <a:cubicBezTo>
                    <a:pt x="13036" y="9149"/>
                    <a:pt x="13692" y="9287"/>
                    <a:pt x="14349" y="9287"/>
                  </a:cubicBezTo>
                  <a:cubicBezTo>
                    <a:pt x="16136" y="9287"/>
                    <a:pt x="17939" y="8268"/>
                    <a:pt x="18552" y="6459"/>
                  </a:cubicBezTo>
                  <a:cubicBezTo>
                    <a:pt x="18764" y="5832"/>
                    <a:pt x="18780" y="5143"/>
                    <a:pt x="18572" y="4515"/>
                  </a:cubicBezTo>
                  <a:cubicBezTo>
                    <a:pt x="17972" y="2697"/>
                    <a:pt x="16289" y="2857"/>
                    <a:pt x="15052" y="2154"/>
                  </a:cubicBezTo>
                  <a:cubicBezTo>
                    <a:pt x="14185" y="1660"/>
                    <a:pt x="13585" y="768"/>
                    <a:pt x="12693" y="320"/>
                  </a:cubicBezTo>
                  <a:cubicBezTo>
                    <a:pt x="12245" y="96"/>
                    <a:pt x="11763" y="1"/>
                    <a:pt x="112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781;p37">
              <a:extLst>
                <a:ext uri="{FF2B5EF4-FFF2-40B4-BE49-F238E27FC236}">
                  <a16:creationId xmlns:a16="http://schemas.microsoft.com/office/drawing/2014/main" id="{9CDE5C58-DD68-45B7-B8CA-C3992F2C7C19}"/>
                </a:ext>
              </a:extLst>
            </p:cNvPr>
            <p:cNvSpPr/>
            <p:nvPr/>
          </p:nvSpPr>
          <p:spPr>
            <a:xfrm>
              <a:off x="2092900" y="1578850"/>
              <a:ext cx="204575" cy="219525"/>
            </a:xfrm>
            <a:custGeom>
              <a:avLst/>
              <a:gdLst/>
              <a:ahLst/>
              <a:cxnLst/>
              <a:rect l="l" t="t" r="r" b="b"/>
              <a:pathLst>
                <a:path w="8183" h="8781" extrusionOk="0">
                  <a:moveTo>
                    <a:pt x="4429" y="0"/>
                  </a:moveTo>
                  <a:cubicBezTo>
                    <a:pt x="4393" y="0"/>
                    <a:pt x="4357" y="1"/>
                    <a:pt x="4320" y="2"/>
                  </a:cubicBezTo>
                  <a:cubicBezTo>
                    <a:pt x="2572" y="53"/>
                    <a:pt x="954" y="1364"/>
                    <a:pt x="477" y="3047"/>
                  </a:cubicBezTo>
                  <a:cubicBezTo>
                    <a:pt x="1" y="4729"/>
                    <a:pt x="658" y="6656"/>
                    <a:pt x="2023" y="7750"/>
                  </a:cubicBezTo>
                  <a:cubicBezTo>
                    <a:pt x="2873" y="8432"/>
                    <a:pt x="3963" y="8780"/>
                    <a:pt x="5054" y="8780"/>
                  </a:cubicBezTo>
                  <a:cubicBezTo>
                    <a:pt x="5712" y="8780"/>
                    <a:pt x="6370" y="8653"/>
                    <a:pt x="6976" y="8397"/>
                  </a:cubicBezTo>
                  <a:lnTo>
                    <a:pt x="6976" y="8397"/>
                  </a:lnTo>
                  <a:lnTo>
                    <a:pt x="6817" y="8447"/>
                  </a:lnTo>
                  <a:cubicBezTo>
                    <a:pt x="7359" y="7210"/>
                    <a:pt x="7910" y="5949"/>
                    <a:pt x="8046" y="4606"/>
                  </a:cubicBezTo>
                  <a:cubicBezTo>
                    <a:pt x="8183" y="3263"/>
                    <a:pt x="7841" y="1800"/>
                    <a:pt x="6841" y="894"/>
                  </a:cubicBezTo>
                  <a:cubicBezTo>
                    <a:pt x="6190" y="304"/>
                    <a:pt x="5307" y="0"/>
                    <a:pt x="44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782;p37">
              <a:extLst>
                <a:ext uri="{FF2B5EF4-FFF2-40B4-BE49-F238E27FC236}">
                  <a16:creationId xmlns:a16="http://schemas.microsoft.com/office/drawing/2014/main" id="{A23AC5DD-90B7-42B4-A840-3287E5694DCC}"/>
                </a:ext>
              </a:extLst>
            </p:cNvPr>
            <p:cNvSpPr/>
            <p:nvPr/>
          </p:nvSpPr>
          <p:spPr>
            <a:xfrm>
              <a:off x="2236350" y="1755150"/>
              <a:ext cx="47575" cy="44925"/>
            </a:xfrm>
            <a:custGeom>
              <a:avLst/>
              <a:gdLst/>
              <a:ahLst/>
              <a:cxnLst/>
              <a:rect l="l" t="t" r="r" b="b"/>
              <a:pathLst>
                <a:path w="1903" h="1797" extrusionOk="0">
                  <a:moveTo>
                    <a:pt x="1826" y="0"/>
                  </a:moveTo>
                  <a:cubicBezTo>
                    <a:pt x="1748" y="0"/>
                    <a:pt x="1578" y="564"/>
                    <a:pt x="1078" y="1042"/>
                  </a:cubicBezTo>
                  <a:cubicBezTo>
                    <a:pt x="578" y="1539"/>
                    <a:pt x="0" y="1692"/>
                    <a:pt x="18" y="1770"/>
                  </a:cubicBezTo>
                  <a:cubicBezTo>
                    <a:pt x="17" y="1786"/>
                    <a:pt x="51" y="1796"/>
                    <a:pt x="110" y="1796"/>
                  </a:cubicBezTo>
                  <a:cubicBezTo>
                    <a:pt x="315" y="1796"/>
                    <a:pt x="826" y="1671"/>
                    <a:pt x="1267" y="1235"/>
                  </a:cubicBezTo>
                  <a:cubicBezTo>
                    <a:pt x="1840" y="682"/>
                    <a:pt x="1903" y="1"/>
                    <a:pt x="1831" y="1"/>
                  </a:cubicBezTo>
                  <a:cubicBezTo>
                    <a:pt x="1830" y="1"/>
                    <a:pt x="1830" y="1"/>
                    <a:pt x="1830" y="1"/>
                  </a:cubicBezTo>
                  <a:cubicBezTo>
                    <a:pt x="1829" y="0"/>
                    <a:pt x="1827" y="0"/>
                    <a:pt x="182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783;p37">
              <a:extLst>
                <a:ext uri="{FF2B5EF4-FFF2-40B4-BE49-F238E27FC236}">
                  <a16:creationId xmlns:a16="http://schemas.microsoft.com/office/drawing/2014/main" id="{BA6057F4-AFE3-412D-A97B-182187A71443}"/>
                </a:ext>
              </a:extLst>
            </p:cNvPr>
            <p:cNvSpPr/>
            <p:nvPr/>
          </p:nvSpPr>
          <p:spPr>
            <a:xfrm>
              <a:off x="2140475" y="1691575"/>
              <a:ext cx="110600" cy="115650"/>
            </a:xfrm>
            <a:custGeom>
              <a:avLst/>
              <a:gdLst/>
              <a:ahLst/>
              <a:cxnLst/>
              <a:rect l="l" t="t" r="r" b="b"/>
              <a:pathLst>
                <a:path w="4424" h="4626" extrusionOk="0">
                  <a:moveTo>
                    <a:pt x="1667" y="1"/>
                  </a:moveTo>
                  <a:cubicBezTo>
                    <a:pt x="1627" y="1"/>
                    <a:pt x="1254" y="307"/>
                    <a:pt x="764" y="914"/>
                  </a:cubicBezTo>
                  <a:cubicBezTo>
                    <a:pt x="524" y="1231"/>
                    <a:pt x="250" y="1643"/>
                    <a:pt x="122" y="2180"/>
                  </a:cubicBezTo>
                  <a:cubicBezTo>
                    <a:pt x="0" y="2702"/>
                    <a:pt x="15" y="3367"/>
                    <a:pt x="405" y="3909"/>
                  </a:cubicBezTo>
                  <a:cubicBezTo>
                    <a:pt x="789" y="4441"/>
                    <a:pt x="1430" y="4626"/>
                    <a:pt x="1957" y="4626"/>
                  </a:cubicBezTo>
                  <a:cubicBezTo>
                    <a:pt x="1972" y="4626"/>
                    <a:pt x="1987" y="4626"/>
                    <a:pt x="2002" y="4625"/>
                  </a:cubicBezTo>
                  <a:cubicBezTo>
                    <a:pt x="2553" y="4617"/>
                    <a:pt x="3018" y="4425"/>
                    <a:pt x="3370" y="4237"/>
                  </a:cubicBezTo>
                  <a:cubicBezTo>
                    <a:pt x="4070" y="3842"/>
                    <a:pt x="4424" y="3500"/>
                    <a:pt x="4408" y="3478"/>
                  </a:cubicBezTo>
                  <a:cubicBezTo>
                    <a:pt x="4407" y="3476"/>
                    <a:pt x="4404" y="3475"/>
                    <a:pt x="4399" y="3475"/>
                  </a:cubicBezTo>
                  <a:cubicBezTo>
                    <a:pt x="4332" y="3475"/>
                    <a:pt x="3938" y="3750"/>
                    <a:pt x="3283" y="4066"/>
                  </a:cubicBezTo>
                  <a:cubicBezTo>
                    <a:pt x="2941" y="4221"/>
                    <a:pt x="2512" y="4376"/>
                    <a:pt x="2027" y="4376"/>
                  </a:cubicBezTo>
                  <a:cubicBezTo>
                    <a:pt x="2018" y="4376"/>
                    <a:pt x="2009" y="4376"/>
                    <a:pt x="2000" y="4376"/>
                  </a:cubicBezTo>
                  <a:cubicBezTo>
                    <a:pt x="1514" y="4372"/>
                    <a:pt x="947" y="4202"/>
                    <a:pt x="623" y="3749"/>
                  </a:cubicBezTo>
                  <a:cubicBezTo>
                    <a:pt x="296" y="3300"/>
                    <a:pt x="265" y="2712"/>
                    <a:pt x="365" y="2235"/>
                  </a:cubicBezTo>
                  <a:cubicBezTo>
                    <a:pt x="466" y="1749"/>
                    <a:pt x="706" y="1345"/>
                    <a:pt x="919" y="1027"/>
                  </a:cubicBezTo>
                  <a:cubicBezTo>
                    <a:pt x="1368" y="394"/>
                    <a:pt x="1705" y="31"/>
                    <a:pt x="1670" y="1"/>
                  </a:cubicBezTo>
                  <a:cubicBezTo>
                    <a:pt x="1669" y="1"/>
                    <a:pt x="1669" y="1"/>
                    <a:pt x="16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784;p37">
              <a:extLst>
                <a:ext uri="{FF2B5EF4-FFF2-40B4-BE49-F238E27FC236}">
                  <a16:creationId xmlns:a16="http://schemas.microsoft.com/office/drawing/2014/main" id="{1ACBF52D-8439-4C6F-89D6-35A6FCCD3AA1}"/>
                </a:ext>
              </a:extLst>
            </p:cNvPr>
            <p:cNvSpPr/>
            <p:nvPr/>
          </p:nvSpPr>
          <p:spPr>
            <a:xfrm>
              <a:off x="2087750" y="1789725"/>
              <a:ext cx="160300" cy="158525"/>
            </a:xfrm>
            <a:custGeom>
              <a:avLst/>
              <a:gdLst/>
              <a:ahLst/>
              <a:cxnLst/>
              <a:rect l="l" t="t" r="r" b="b"/>
              <a:pathLst>
                <a:path w="6412" h="6341" extrusionOk="0">
                  <a:moveTo>
                    <a:pt x="6123" y="0"/>
                  </a:moveTo>
                  <a:cubicBezTo>
                    <a:pt x="6069" y="0"/>
                    <a:pt x="6008" y="4"/>
                    <a:pt x="5940" y="13"/>
                  </a:cubicBezTo>
                  <a:cubicBezTo>
                    <a:pt x="5636" y="51"/>
                    <a:pt x="5197" y="234"/>
                    <a:pt x="4826" y="648"/>
                  </a:cubicBezTo>
                  <a:cubicBezTo>
                    <a:pt x="4445" y="1061"/>
                    <a:pt x="4211" y="1701"/>
                    <a:pt x="4097" y="2400"/>
                  </a:cubicBezTo>
                  <a:cubicBezTo>
                    <a:pt x="3971" y="3100"/>
                    <a:pt x="3953" y="3878"/>
                    <a:pt x="3705" y="4622"/>
                  </a:cubicBezTo>
                  <a:cubicBezTo>
                    <a:pt x="3473" y="5359"/>
                    <a:pt x="2905" y="5950"/>
                    <a:pt x="2263" y="6073"/>
                  </a:cubicBezTo>
                  <a:cubicBezTo>
                    <a:pt x="2184" y="6089"/>
                    <a:pt x="2106" y="6096"/>
                    <a:pt x="2030" y="6096"/>
                  </a:cubicBezTo>
                  <a:cubicBezTo>
                    <a:pt x="1485" y="6096"/>
                    <a:pt x="1028" y="5729"/>
                    <a:pt x="766" y="5384"/>
                  </a:cubicBezTo>
                  <a:cubicBezTo>
                    <a:pt x="458" y="4976"/>
                    <a:pt x="313" y="4567"/>
                    <a:pt x="203" y="4295"/>
                  </a:cubicBezTo>
                  <a:cubicBezTo>
                    <a:pt x="99" y="4024"/>
                    <a:pt x="37" y="3871"/>
                    <a:pt x="18" y="3871"/>
                  </a:cubicBezTo>
                  <a:cubicBezTo>
                    <a:pt x="17" y="3871"/>
                    <a:pt x="17" y="3871"/>
                    <a:pt x="17" y="3871"/>
                  </a:cubicBezTo>
                  <a:cubicBezTo>
                    <a:pt x="0" y="3877"/>
                    <a:pt x="28" y="4039"/>
                    <a:pt x="103" y="4328"/>
                  </a:cubicBezTo>
                  <a:cubicBezTo>
                    <a:pt x="184" y="4613"/>
                    <a:pt x="301" y="5041"/>
                    <a:pt x="612" y="5499"/>
                  </a:cubicBezTo>
                  <a:cubicBezTo>
                    <a:pt x="771" y="5723"/>
                    <a:pt x="985" y="5949"/>
                    <a:pt x="1271" y="6119"/>
                  </a:cubicBezTo>
                  <a:cubicBezTo>
                    <a:pt x="1493" y="6251"/>
                    <a:pt x="1770" y="6341"/>
                    <a:pt x="2063" y="6341"/>
                  </a:cubicBezTo>
                  <a:cubicBezTo>
                    <a:pt x="2144" y="6341"/>
                    <a:pt x="2226" y="6334"/>
                    <a:pt x="2309" y="6319"/>
                  </a:cubicBezTo>
                  <a:cubicBezTo>
                    <a:pt x="3072" y="6190"/>
                    <a:pt x="3711" y="5509"/>
                    <a:pt x="3962" y="4710"/>
                  </a:cubicBezTo>
                  <a:cubicBezTo>
                    <a:pt x="4227" y="3909"/>
                    <a:pt x="4233" y="3121"/>
                    <a:pt x="4344" y="2441"/>
                  </a:cubicBezTo>
                  <a:cubicBezTo>
                    <a:pt x="4442" y="1761"/>
                    <a:pt x="4644" y="1164"/>
                    <a:pt x="4973" y="773"/>
                  </a:cubicBezTo>
                  <a:cubicBezTo>
                    <a:pt x="5296" y="377"/>
                    <a:pt x="5684" y="183"/>
                    <a:pt x="5960" y="117"/>
                  </a:cubicBezTo>
                  <a:cubicBezTo>
                    <a:pt x="6239" y="47"/>
                    <a:pt x="6405" y="80"/>
                    <a:pt x="6407" y="54"/>
                  </a:cubicBezTo>
                  <a:cubicBezTo>
                    <a:pt x="6411" y="45"/>
                    <a:pt x="6312" y="0"/>
                    <a:pt x="6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785;p37">
              <a:extLst>
                <a:ext uri="{FF2B5EF4-FFF2-40B4-BE49-F238E27FC236}">
                  <a16:creationId xmlns:a16="http://schemas.microsoft.com/office/drawing/2014/main" id="{A38A9012-E468-4F1F-97C7-17D62EF66758}"/>
                </a:ext>
              </a:extLst>
            </p:cNvPr>
            <p:cNvSpPr/>
            <p:nvPr/>
          </p:nvSpPr>
          <p:spPr>
            <a:xfrm>
              <a:off x="1992450" y="2689625"/>
              <a:ext cx="255450" cy="434825"/>
            </a:xfrm>
            <a:custGeom>
              <a:avLst/>
              <a:gdLst/>
              <a:ahLst/>
              <a:cxnLst/>
              <a:rect l="l" t="t" r="r" b="b"/>
              <a:pathLst>
                <a:path w="10218" h="17393" extrusionOk="0">
                  <a:moveTo>
                    <a:pt x="1950" y="0"/>
                  </a:moveTo>
                  <a:cubicBezTo>
                    <a:pt x="1950" y="0"/>
                    <a:pt x="1" y="14278"/>
                    <a:pt x="1950" y="16088"/>
                  </a:cubicBezTo>
                  <a:cubicBezTo>
                    <a:pt x="3122" y="17176"/>
                    <a:pt x="4267" y="17393"/>
                    <a:pt x="4994" y="17393"/>
                  </a:cubicBezTo>
                  <a:cubicBezTo>
                    <a:pt x="5477" y="17393"/>
                    <a:pt x="5776" y="17297"/>
                    <a:pt x="5776" y="17297"/>
                  </a:cubicBezTo>
                  <a:lnTo>
                    <a:pt x="9487" y="14194"/>
                  </a:lnTo>
                  <a:lnTo>
                    <a:pt x="1021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786;p37">
              <a:extLst>
                <a:ext uri="{FF2B5EF4-FFF2-40B4-BE49-F238E27FC236}">
                  <a16:creationId xmlns:a16="http://schemas.microsoft.com/office/drawing/2014/main" id="{CDDC622A-821D-49E2-81CA-75CBC6FB5C21}"/>
                </a:ext>
              </a:extLst>
            </p:cNvPr>
            <p:cNvSpPr/>
            <p:nvPr/>
          </p:nvSpPr>
          <p:spPr>
            <a:xfrm>
              <a:off x="3049500" y="1474225"/>
              <a:ext cx="458050" cy="360150"/>
            </a:xfrm>
            <a:custGeom>
              <a:avLst/>
              <a:gdLst/>
              <a:ahLst/>
              <a:cxnLst/>
              <a:rect l="l" t="t" r="r" b="b"/>
              <a:pathLst>
                <a:path w="18322" h="14406" extrusionOk="0">
                  <a:moveTo>
                    <a:pt x="16058" y="1"/>
                  </a:moveTo>
                  <a:lnTo>
                    <a:pt x="6607" y="9176"/>
                  </a:lnTo>
                  <a:lnTo>
                    <a:pt x="2477" y="5872"/>
                  </a:lnTo>
                  <a:lnTo>
                    <a:pt x="1" y="8534"/>
                  </a:lnTo>
                  <a:lnTo>
                    <a:pt x="6423" y="14406"/>
                  </a:lnTo>
                  <a:lnTo>
                    <a:pt x="18322" y="2669"/>
                  </a:lnTo>
                  <a:lnTo>
                    <a:pt x="16058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787;p37">
              <a:extLst>
                <a:ext uri="{FF2B5EF4-FFF2-40B4-BE49-F238E27FC236}">
                  <a16:creationId xmlns:a16="http://schemas.microsoft.com/office/drawing/2014/main" id="{EC726DD3-2195-46DD-86A4-AC911E794125}"/>
                </a:ext>
              </a:extLst>
            </p:cNvPr>
            <p:cNvSpPr/>
            <p:nvPr/>
          </p:nvSpPr>
          <p:spPr>
            <a:xfrm>
              <a:off x="2812550" y="1705675"/>
              <a:ext cx="552725" cy="789275"/>
            </a:xfrm>
            <a:custGeom>
              <a:avLst/>
              <a:gdLst/>
              <a:ahLst/>
              <a:cxnLst/>
              <a:rect l="l" t="t" r="r" b="b"/>
              <a:pathLst>
                <a:path w="22109" h="31571" extrusionOk="0">
                  <a:moveTo>
                    <a:pt x="16409" y="0"/>
                  </a:moveTo>
                  <a:cubicBezTo>
                    <a:pt x="16354" y="0"/>
                    <a:pt x="16326" y="59"/>
                    <a:pt x="16336" y="192"/>
                  </a:cubicBezTo>
                  <a:cubicBezTo>
                    <a:pt x="16392" y="905"/>
                    <a:pt x="16343" y="4607"/>
                    <a:pt x="16343" y="4607"/>
                  </a:cubicBezTo>
                  <a:lnTo>
                    <a:pt x="9935" y="18089"/>
                  </a:lnTo>
                  <a:cubicBezTo>
                    <a:pt x="9064" y="20224"/>
                    <a:pt x="7300" y="21567"/>
                    <a:pt x="5981" y="21885"/>
                  </a:cubicBezTo>
                  <a:lnTo>
                    <a:pt x="0" y="23663"/>
                  </a:lnTo>
                  <a:lnTo>
                    <a:pt x="2338" y="31571"/>
                  </a:lnTo>
                  <a:lnTo>
                    <a:pt x="10651" y="28815"/>
                  </a:lnTo>
                  <a:cubicBezTo>
                    <a:pt x="12808" y="28100"/>
                    <a:pt x="14498" y="26404"/>
                    <a:pt x="15207" y="24246"/>
                  </a:cubicBezTo>
                  <a:lnTo>
                    <a:pt x="20937" y="6789"/>
                  </a:lnTo>
                  <a:cubicBezTo>
                    <a:pt x="20937" y="6789"/>
                    <a:pt x="21618" y="4804"/>
                    <a:pt x="21862" y="3349"/>
                  </a:cubicBezTo>
                  <a:cubicBezTo>
                    <a:pt x="22108" y="1894"/>
                    <a:pt x="21120" y="1"/>
                    <a:pt x="21120" y="1"/>
                  </a:cubicBezTo>
                  <a:lnTo>
                    <a:pt x="17527" y="2307"/>
                  </a:lnTo>
                  <a:cubicBezTo>
                    <a:pt x="17395" y="1149"/>
                    <a:pt x="16650" y="0"/>
                    <a:pt x="16409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788;p37">
              <a:extLst>
                <a:ext uri="{FF2B5EF4-FFF2-40B4-BE49-F238E27FC236}">
                  <a16:creationId xmlns:a16="http://schemas.microsoft.com/office/drawing/2014/main" id="{2B2C9CCF-6008-414F-A8E2-B36FEA8A9C16}"/>
                </a:ext>
              </a:extLst>
            </p:cNvPr>
            <p:cNvSpPr/>
            <p:nvPr/>
          </p:nvSpPr>
          <p:spPr>
            <a:xfrm>
              <a:off x="2415100" y="5292100"/>
              <a:ext cx="349175" cy="152575"/>
            </a:xfrm>
            <a:custGeom>
              <a:avLst/>
              <a:gdLst/>
              <a:ahLst/>
              <a:cxnLst/>
              <a:rect l="l" t="t" r="r" b="b"/>
              <a:pathLst>
                <a:path w="13967" h="6103" extrusionOk="0">
                  <a:moveTo>
                    <a:pt x="7490" y="0"/>
                  </a:moveTo>
                  <a:lnTo>
                    <a:pt x="0" y="119"/>
                  </a:lnTo>
                  <a:lnTo>
                    <a:pt x="69" y="5971"/>
                  </a:lnTo>
                  <a:lnTo>
                    <a:pt x="534" y="5992"/>
                  </a:lnTo>
                  <a:cubicBezTo>
                    <a:pt x="1584" y="6034"/>
                    <a:pt x="4283" y="6103"/>
                    <a:pt x="6864" y="6103"/>
                  </a:cubicBezTo>
                  <a:cubicBezTo>
                    <a:pt x="9365" y="6103"/>
                    <a:pt x="11756" y="6038"/>
                    <a:pt x="12433" y="5821"/>
                  </a:cubicBezTo>
                  <a:cubicBezTo>
                    <a:pt x="13967" y="5330"/>
                    <a:pt x="7580" y="3999"/>
                    <a:pt x="7580" y="3999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789;p37">
              <a:extLst>
                <a:ext uri="{FF2B5EF4-FFF2-40B4-BE49-F238E27FC236}">
                  <a16:creationId xmlns:a16="http://schemas.microsoft.com/office/drawing/2014/main" id="{B2FA3505-33CE-4D51-BC2D-5FD08CF140F5}"/>
                </a:ext>
              </a:extLst>
            </p:cNvPr>
            <p:cNvSpPr/>
            <p:nvPr/>
          </p:nvSpPr>
          <p:spPr>
            <a:xfrm>
              <a:off x="2416175" y="5386075"/>
              <a:ext cx="68525" cy="52725"/>
            </a:xfrm>
            <a:custGeom>
              <a:avLst/>
              <a:gdLst/>
              <a:ahLst/>
              <a:cxnLst/>
              <a:rect l="l" t="t" r="r" b="b"/>
              <a:pathLst>
                <a:path w="2741" h="2109" extrusionOk="0">
                  <a:moveTo>
                    <a:pt x="229" y="1"/>
                  </a:moveTo>
                  <a:cubicBezTo>
                    <a:pt x="153" y="1"/>
                    <a:pt x="77" y="4"/>
                    <a:pt x="0" y="12"/>
                  </a:cubicBezTo>
                  <a:lnTo>
                    <a:pt x="32" y="2104"/>
                  </a:lnTo>
                  <a:lnTo>
                    <a:pt x="2741" y="2109"/>
                  </a:lnTo>
                  <a:cubicBezTo>
                    <a:pt x="2620" y="1479"/>
                    <a:pt x="2272" y="915"/>
                    <a:pt x="1759" y="527"/>
                  </a:cubicBezTo>
                  <a:cubicBezTo>
                    <a:pt x="1314" y="192"/>
                    <a:pt x="781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790;p37">
              <a:extLst>
                <a:ext uri="{FF2B5EF4-FFF2-40B4-BE49-F238E27FC236}">
                  <a16:creationId xmlns:a16="http://schemas.microsoft.com/office/drawing/2014/main" id="{D67FC89B-5D90-4FF3-A44C-655287037F74}"/>
                </a:ext>
              </a:extLst>
            </p:cNvPr>
            <p:cNvSpPr/>
            <p:nvPr/>
          </p:nvSpPr>
          <p:spPr>
            <a:xfrm>
              <a:off x="2416825" y="5411100"/>
              <a:ext cx="321850" cy="33900"/>
            </a:xfrm>
            <a:custGeom>
              <a:avLst/>
              <a:gdLst/>
              <a:ahLst/>
              <a:cxnLst/>
              <a:rect l="l" t="t" r="r" b="b"/>
              <a:pathLst>
                <a:path w="12874" h="1356" extrusionOk="0">
                  <a:moveTo>
                    <a:pt x="10633" y="0"/>
                  </a:moveTo>
                  <a:cubicBezTo>
                    <a:pt x="10197" y="25"/>
                    <a:pt x="9986" y="974"/>
                    <a:pt x="9986" y="974"/>
                  </a:cubicBezTo>
                  <a:lnTo>
                    <a:pt x="10" y="1043"/>
                  </a:lnTo>
                  <a:lnTo>
                    <a:pt x="0" y="1211"/>
                  </a:lnTo>
                  <a:cubicBezTo>
                    <a:pt x="1375" y="1310"/>
                    <a:pt x="3382" y="1355"/>
                    <a:pt x="5392" y="1355"/>
                  </a:cubicBezTo>
                  <a:cubicBezTo>
                    <a:pt x="8905" y="1355"/>
                    <a:pt x="12428" y="1216"/>
                    <a:pt x="12601" y="979"/>
                  </a:cubicBezTo>
                  <a:cubicBezTo>
                    <a:pt x="12874" y="608"/>
                    <a:pt x="10633" y="0"/>
                    <a:pt x="10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791;p37">
              <a:extLst>
                <a:ext uri="{FF2B5EF4-FFF2-40B4-BE49-F238E27FC236}">
                  <a16:creationId xmlns:a16="http://schemas.microsoft.com/office/drawing/2014/main" id="{ADB9B9F6-C59B-4438-9D6B-8606084E2E67}"/>
                </a:ext>
              </a:extLst>
            </p:cNvPr>
            <p:cNvSpPr/>
            <p:nvPr/>
          </p:nvSpPr>
          <p:spPr>
            <a:xfrm>
              <a:off x="2414100" y="5432350"/>
              <a:ext cx="317775" cy="7025"/>
            </a:xfrm>
            <a:custGeom>
              <a:avLst/>
              <a:gdLst/>
              <a:ahLst/>
              <a:cxnLst/>
              <a:rect l="l" t="t" r="r" b="b"/>
              <a:pathLst>
                <a:path w="12711" h="281" extrusionOk="0">
                  <a:moveTo>
                    <a:pt x="12637" y="1"/>
                  </a:moveTo>
                  <a:cubicBezTo>
                    <a:pt x="12621" y="1"/>
                    <a:pt x="12603" y="1"/>
                    <a:pt x="12582" y="1"/>
                  </a:cubicBezTo>
                  <a:lnTo>
                    <a:pt x="12212" y="12"/>
                  </a:lnTo>
                  <a:lnTo>
                    <a:pt x="10850" y="61"/>
                  </a:lnTo>
                  <a:cubicBezTo>
                    <a:pt x="9701" y="102"/>
                    <a:pt x="8113" y="149"/>
                    <a:pt x="6357" y="176"/>
                  </a:cubicBezTo>
                  <a:cubicBezTo>
                    <a:pt x="5274" y="192"/>
                    <a:pt x="4255" y="197"/>
                    <a:pt x="3363" y="197"/>
                  </a:cubicBezTo>
                  <a:cubicBezTo>
                    <a:pt x="2809" y="197"/>
                    <a:pt x="2304" y="195"/>
                    <a:pt x="1863" y="192"/>
                  </a:cubicBezTo>
                  <a:lnTo>
                    <a:pt x="501" y="184"/>
                  </a:lnTo>
                  <a:lnTo>
                    <a:pt x="131" y="184"/>
                  </a:lnTo>
                  <a:cubicBezTo>
                    <a:pt x="46" y="185"/>
                    <a:pt x="1" y="188"/>
                    <a:pt x="1" y="190"/>
                  </a:cubicBezTo>
                  <a:cubicBezTo>
                    <a:pt x="1" y="193"/>
                    <a:pt x="46" y="197"/>
                    <a:pt x="130" y="202"/>
                  </a:cubicBezTo>
                  <a:lnTo>
                    <a:pt x="501" y="219"/>
                  </a:lnTo>
                  <a:lnTo>
                    <a:pt x="1863" y="257"/>
                  </a:lnTo>
                  <a:cubicBezTo>
                    <a:pt x="2551" y="271"/>
                    <a:pt x="3398" y="281"/>
                    <a:pt x="4344" y="281"/>
                  </a:cubicBezTo>
                  <a:cubicBezTo>
                    <a:pt x="4977" y="281"/>
                    <a:pt x="5654" y="276"/>
                    <a:pt x="6358" y="266"/>
                  </a:cubicBezTo>
                  <a:cubicBezTo>
                    <a:pt x="8114" y="241"/>
                    <a:pt x="9704" y="183"/>
                    <a:pt x="10852" y="125"/>
                  </a:cubicBezTo>
                  <a:lnTo>
                    <a:pt x="12213" y="48"/>
                  </a:lnTo>
                  <a:lnTo>
                    <a:pt x="12583" y="20"/>
                  </a:lnTo>
                  <a:cubicBezTo>
                    <a:pt x="12666" y="13"/>
                    <a:pt x="12710" y="7"/>
                    <a:pt x="12710" y="5"/>
                  </a:cubicBezTo>
                  <a:cubicBezTo>
                    <a:pt x="12710" y="2"/>
                    <a:pt x="12686" y="1"/>
                    <a:pt x="12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792;p37">
              <a:extLst>
                <a:ext uri="{FF2B5EF4-FFF2-40B4-BE49-F238E27FC236}">
                  <a16:creationId xmlns:a16="http://schemas.microsoft.com/office/drawing/2014/main" id="{2087B607-CB7E-4E6E-8602-DF4EE0B0444F}"/>
                </a:ext>
              </a:extLst>
            </p:cNvPr>
            <p:cNvSpPr/>
            <p:nvPr/>
          </p:nvSpPr>
          <p:spPr>
            <a:xfrm>
              <a:off x="2665325" y="5408775"/>
              <a:ext cx="19075" cy="29625"/>
            </a:xfrm>
            <a:custGeom>
              <a:avLst/>
              <a:gdLst/>
              <a:ahLst/>
              <a:cxnLst/>
              <a:rect l="l" t="t" r="r" b="b"/>
              <a:pathLst>
                <a:path w="763" h="1185" extrusionOk="0">
                  <a:moveTo>
                    <a:pt x="740" y="0"/>
                  </a:moveTo>
                  <a:cubicBezTo>
                    <a:pt x="698" y="0"/>
                    <a:pt x="407" y="149"/>
                    <a:pt x="212" y="484"/>
                  </a:cubicBezTo>
                  <a:cubicBezTo>
                    <a:pt x="0" y="837"/>
                    <a:pt x="23" y="1184"/>
                    <a:pt x="44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74" y="1184"/>
                    <a:pt x="90" y="861"/>
                    <a:pt x="290" y="530"/>
                  </a:cubicBezTo>
                  <a:cubicBezTo>
                    <a:pt x="484" y="196"/>
                    <a:pt x="762" y="25"/>
                    <a:pt x="746" y="3"/>
                  </a:cubicBezTo>
                  <a:cubicBezTo>
                    <a:pt x="745" y="1"/>
                    <a:pt x="743" y="0"/>
                    <a:pt x="7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793;p37">
              <a:extLst>
                <a:ext uri="{FF2B5EF4-FFF2-40B4-BE49-F238E27FC236}">
                  <a16:creationId xmlns:a16="http://schemas.microsoft.com/office/drawing/2014/main" id="{01EF61D7-6492-4091-B7DA-A4282C777AE2}"/>
                </a:ext>
              </a:extLst>
            </p:cNvPr>
            <p:cNvSpPr/>
            <p:nvPr/>
          </p:nvSpPr>
          <p:spPr>
            <a:xfrm>
              <a:off x="2610250" y="5395425"/>
              <a:ext cx="10725" cy="15800"/>
            </a:xfrm>
            <a:custGeom>
              <a:avLst/>
              <a:gdLst/>
              <a:ahLst/>
              <a:cxnLst/>
              <a:rect l="l" t="t" r="r" b="b"/>
              <a:pathLst>
                <a:path w="429" h="632" extrusionOk="0">
                  <a:moveTo>
                    <a:pt x="404" y="1"/>
                  </a:moveTo>
                  <a:cubicBezTo>
                    <a:pt x="376" y="1"/>
                    <a:pt x="277" y="127"/>
                    <a:pt x="176" y="292"/>
                  </a:cubicBezTo>
                  <a:cubicBezTo>
                    <a:pt x="68" y="466"/>
                    <a:pt x="0" y="618"/>
                    <a:pt x="21" y="631"/>
                  </a:cubicBezTo>
                  <a:cubicBezTo>
                    <a:pt x="22" y="631"/>
                    <a:pt x="23" y="632"/>
                    <a:pt x="24" y="632"/>
                  </a:cubicBezTo>
                  <a:cubicBezTo>
                    <a:pt x="52" y="632"/>
                    <a:pt x="151" y="506"/>
                    <a:pt x="253" y="340"/>
                  </a:cubicBezTo>
                  <a:cubicBezTo>
                    <a:pt x="360" y="167"/>
                    <a:pt x="429" y="15"/>
                    <a:pt x="407" y="2"/>
                  </a:cubicBezTo>
                  <a:cubicBezTo>
                    <a:pt x="406" y="1"/>
                    <a:pt x="405" y="1"/>
                    <a:pt x="4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794;p37">
              <a:extLst>
                <a:ext uri="{FF2B5EF4-FFF2-40B4-BE49-F238E27FC236}">
                  <a16:creationId xmlns:a16="http://schemas.microsoft.com/office/drawing/2014/main" id="{9024E614-7D53-45B0-A48C-F195426B8157}"/>
                </a:ext>
              </a:extLst>
            </p:cNvPr>
            <p:cNvSpPr/>
            <p:nvPr/>
          </p:nvSpPr>
          <p:spPr>
            <a:xfrm>
              <a:off x="2595050" y="5392650"/>
              <a:ext cx="12425" cy="10850"/>
            </a:xfrm>
            <a:custGeom>
              <a:avLst/>
              <a:gdLst/>
              <a:ahLst/>
              <a:cxnLst/>
              <a:rect l="l" t="t" r="r" b="b"/>
              <a:pathLst>
                <a:path w="497" h="434" extrusionOk="0">
                  <a:moveTo>
                    <a:pt x="471" y="0"/>
                  </a:moveTo>
                  <a:cubicBezTo>
                    <a:pt x="440" y="0"/>
                    <a:pt x="333" y="77"/>
                    <a:pt x="218" y="183"/>
                  </a:cubicBezTo>
                  <a:cubicBezTo>
                    <a:pt x="90" y="301"/>
                    <a:pt x="1" y="412"/>
                    <a:pt x="18" y="430"/>
                  </a:cubicBezTo>
                  <a:cubicBezTo>
                    <a:pt x="19" y="432"/>
                    <a:pt x="22" y="433"/>
                    <a:pt x="26" y="433"/>
                  </a:cubicBezTo>
                  <a:cubicBezTo>
                    <a:pt x="59" y="433"/>
                    <a:pt x="165" y="357"/>
                    <a:pt x="279" y="250"/>
                  </a:cubicBezTo>
                  <a:cubicBezTo>
                    <a:pt x="407" y="132"/>
                    <a:pt x="496" y="22"/>
                    <a:pt x="478" y="3"/>
                  </a:cubicBezTo>
                  <a:cubicBezTo>
                    <a:pt x="477" y="1"/>
                    <a:pt x="474" y="0"/>
                    <a:pt x="4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795;p37">
              <a:extLst>
                <a:ext uri="{FF2B5EF4-FFF2-40B4-BE49-F238E27FC236}">
                  <a16:creationId xmlns:a16="http://schemas.microsoft.com/office/drawing/2014/main" id="{58816F40-4F11-440E-87D2-AED4A9C4493D}"/>
                </a:ext>
              </a:extLst>
            </p:cNvPr>
            <p:cNvSpPr/>
            <p:nvPr/>
          </p:nvSpPr>
          <p:spPr>
            <a:xfrm>
              <a:off x="2585625" y="5384675"/>
              <a:ext cx="19600" cy="2325"/>
            </a:xfrm>
            <a:custGeom>
              <a:avLst/>
              <a:gdLst/>
              <a:ahLst/>
              <a:cxnLst/>
              <a:rect l="l" t="t" r="r" b="b"/>
              <a:pathLst>
                <a:path w="784" h="93" extrusionOk="0">
                  <a:moveTo>
                    <a:pt x="392" y="1"/>
                  </a:moveTo>
                  <a:cubicBezTo>
                    <a:pt x="175" y="2"/>
                    <a:pt x="1" y="24"/>
                    <a:pt x="1" y="49"/>
                  </a:cubicBezTo>
                  <a:cubicBezTo>
                    <a:pt x="1" y="74"/>
                    <a:pt x="176" y="93"/>
                    <a:pt x="392" y="93"/>
                  </a:cubicBezTo>
                  <a:cubicBezTo>
                    <a:pt x="608" y="92"/>
                    <a:pt x="784" y="70"/>
                    <a:pt x="784" y="45"/>
                  </a:cubicBezTo>
                  <a:cubicBezTo>
                    <a:pt x="784" y="20"/>
                    <a:pt x="608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796;p37">
              <a:extLst>
                <a:ext uri="{FF2B5EF4-FFF2-40B4-BE49-F238E27FC236}">
                  <a16:creationId xmlns:a16="http://schemas.microsoft.com/office/drawing/2014/main" id="{0EA5787A-2C45-4C0B-AC6D-D62891CD4AD5}"/>
                </a:ext>
              </a:extLst>
            </p:cNvPr>
            <p:cNvSpPr/>
            <p:nvPr/>
          </p:nvSpPr>
          <p:spPr>
            <a:xfrm>
              <a:off x="2581950" y="5373250"/>
              <a:ext cx="22525" cy="3300"/>
            </a:xfrm>
            <a:custGeom>
              <a:avLst/>
              <a:gdLst/>
              <a:ahLst/>
              <a:cxnLst/>
              <a:rect l="l" t="t" r="r" b="b"/>
              <a:pathLst>
                <a:path w="901" h="132" extrusionOk="0">
                  <a:moveTo>
                    <a:pt x="42" y="1"/>
                  </a:moveTo>
                  <a:cubicBezTo>
                    <a:pt x="22" y="1"/>
                    <a:pt x="10" y="3"/>
                    <a:pt x="8" y="9"/>
                  </a:cubicBezTo>
                  <a:cubicBezTo>
                    <a:pt x="1" y="32"/>
                    <a:pt x="192" y="114"/>
                    <a:pt x="446" y="130"/>
                  </a:cubicBezTo>
                  <a:cubicBezTo>
                    <a:pt x="473" y="131"/>
                    <a:pt x="500" y="132"/>
                    <a:pt x="525" y="132"/>
                  </a:cubicBezTo>
                  <a:cubicBezTo>
                    <a:pt x="741" y="132"/>
                    <a:pt x="900" y="83"/>
                    <a:pt x="896" y="62"/>
                  </a:cubicBezTo>
                  <a:cubicBezTo>
                    <a:pt x="891" y="37"/>
                    <a:pt x="693" y="54"/>
                    <a:pt x="452" y="39"/>
                  </a:cubicBezTo>
                  <a:cubicBezTo>
                    <a:pt x="267" y="27"/>
                    <a:pt x="10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797;p37">
              <a:extLst>
                <a:ext uri="{FF2B5EF4-FFF2-40B4-BE49-F238E27FC236}">
                  <a16:creationId xmlns:a16="http://schemas.microsoft.com/office/drawing/2014/main" id="{45EAB3FB-B4BB-4E7F-8B4F-847A7E2F2C61}"/>
                </a:ext>
              </a:extLst>
            </p:cNvPr>
            <p:cNvSpPr/>
            <p:nvPr/>
          </p:nvSpPr>
          <p:spPr>
            <a:xfrm>
              <a:off x="2616875" y="5377550"/>
              <a:ext cx="35475" cy="20475"/>
            </a:xfrm>
            <a:custGeom>
              <a:avLst/>
              <a:gdLst/>
              <a:ahLst/>
              <a:cxnLst/>
              <a:rect l="l" t="t" r="r" b="b"/>
              <a:pathLst>
                <a:path w="1419" h="819" extrusionOk="0">
                  <a:moveTo>
                    <a:pt x="972" y="88"/>
                  </a:moveTo>
                  <a:cubicBezTo>
                    <a:pt x="1078" y="88"/>
                    <a:pt x="1184" y="108"/>
                    <a:pt x="1268" y="161"/>
                  </a:cubicBezTo>
                  <a:cubicBezTo>
                    <a:pt x="1346" y="215"/>
                    <a:pt x="1317" y="306"/>
                    <a:pt x="1233" y="358"/>
                  </a:cubicBezTo>
                  <a:cubicBezTo>
                    <a:pt x="1155" y="410"/>
                    <a:pt x="1053" y="443"/>
                    <a:pt x="965" y="477"/>
                  </a:cubicBezTo>
                  <a:cubicBezTo>
                    <a:pt x="804" y="535"/>
                    <a:pt x="639" y="581"/>
                    <a:pt x="471" y="614"/>
                  </a:cubicBezTo>
                  <a:cubicBezTo>
                    <a:pt x="329" y="642"/>
                    <a:pt x="212" y="657"/>
                    <a:pt x="131" y="666"/>
                  </a:cubicBezTo>
                  <a:lnTo>
                    <a:pt x="131" y="666"/>
                  </a:lnTo>
                  <a:cubicBezTo>
                    <a:pt x="160" y="594"/>
                    <a:pt x="208" y="502"/>
                    <a:pt x="288" y="404"/>
                  </a:cubicBezTo>
                  <a:cubicBezTo>
                    <a:pt x="394" y="275"/>
                    <a:pt x="535" y="181"/>
                    <a:pt x="695" y="131"/>
                  </a:cubicBezTo>
                  <a:cubicBezTo>
                    <a:pt x="776" y="105"/>
                    <a:pt x="874" y="88"/>
                    <a:pt x="972" y="88"/>
                  </a:cubicBezTo>
                  <a:close/>
                  <a:moveTo>
                    <a:pt x="955" y="0"/>
                  </a:moveTo>
                  <a:cubicBezTo>
                    <a:pt x="635" y="0"/>
                    <a:pt x="359" y="189"/>
                    <a:pt x="237" y="365"/>
                  </a:cubicBezTo>
                  <a:cubicBezTo>
                    <a:pt x="167" y="456"/>
                    <a:pt x="118" y="560"/>
                    <a:pt x="89" y="671"/>
                  </a:cubicBezTo>
                  <a:lnTo>
                    <a:pt x="89" y="671"/>
                  </a:lnTo>
                  <a:cubicBezTo>
                    <a:pt x="32" y="678"/>
                    <a:pt x="0" y="682"/>
                    <a:pt x="0" y="688"/>
                  </a:cubicBezTo>
                  <a:cubicBezTo>
                    <a:pt x="0" y="692"/>
                    <a:pt x="29" y="698"/>
                    <a:pt x="83" y="701"/>
                  </a:cubicBezTo>
                  <a:lnTo>
                    <a:pt x="83" y="701"/>
                  </a:lnTo>
                  <a:cubicBezTo>
                    <a:pt x="67" y="775"/>
                    <a:pt x="70" y="817"/>
                    <a:pt x="74" y="818"/>
                  </a:cubicBezTo>
                  <a:cubicBezTo>
                    <a:pt x="75" y="818"/>
                    <a:pt x="75" y="818"/>
                    <a:pt x="75" y="818"/>
                  </a:cubicBezTo>
                  <a:cubicBezTo>
                    <a:pt x="83" y="818"/>
                    <a:pt x="91" y="773"/>
                    <a:pt x="117" y="702"/>
                  </a:cubicBezTo>
                  <a:lnTo>
                    <a:pt x="117" y="702"/>
                  </a:lnTo>
                  <a:cubicBezTo>
                    <a:pt x="128" y="702"/>
                    <a:pt x="140" y="702"/>
                    <a:pt x="153" y="702"/>
                  </a:cubicBezTo>
                  <a:cubicBezTo>
                    <a:pt x="235" y="702"/>
                    <a:pt x="347" y="697"/>
                    <a:pt x="481" y="679"/>
                  </a:cubicBezTo>
                  <a:cubicBezTo>
                    <a:pt x="656" y="654"/>
                    <a:pt x="826" y="613"/>
                    <a:pt x="992" y="557"/>
                  </a:cubicBezTo>
                  <a:cubicBezTo>
                    <a:pt x="1085" y="522"/>
                    <a:pt x="1183" y="496"/>
                    <a:pt x="1284" y="432"/>
                  </a:cubicBezTo>
                  <a:cubicBezTo>
                    <a:pt x="1331" y="399"/>
                    <a:pt x="1383" y="354"/>
                    <a:pt x="1401" y="281"/>
                  </a:cubicBezTo>
                  <a:cubicBezTo>
                    <a:pt x="1418" y="207"/>
                    <a:pt x="1379" y="127"/>
                    <a:pt x="1324" y="89"/>
                  </a:cubicBezTo>
                  <a:cubicBezTo>
                    <a:pt x="1199" y="27"/>
                    <a:pt x="1074" y="0"/>
                    <a:pt x="9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798;p37">
              <a:extLst>
                <a:ext uri="{FF2B5EF4-FFF2-40B4-BE49-F238E27FC236}">
                  <a16:creationId xmlns:a16="http://schemas.microsoft.com/office/drawing/2014/main" id="{B7887F90-2D0E-499B-8FC4-8099B466CCC1}"/>
                </a:ext>
              </a:extLst>
            </p:cNvPr>
            <p:cNvSpPr/>
            <p:nvPr/>
          </p:nvSpPr>
          <p:spPr>
            <a:xfrm>
              <a:off x="2603625" y="5372200"/>
              <a:ext cx="18275" cy="23125"/>
            </a:xfrm>
            <a:custGeom>
              <a:avLst/>
              <a:gdLst/>
              <a:ahLst/>
              <a:cxnLst/>
              <a:rect l="l" t="t" r="r" b="b"/>
              <a:pathLst>
                <a:path w="731" h="925" extrusionOk="0">
                  <a:moveTo>
                    <a:pt x="188" y="0"/>
                  </a:moveTo>
                  <a:cubicBezTo>
                    <a:pt x="180" y="0"/>
                    <a:pt x="172" y="0"/>
                    <a:pt x="164" y="1"/>
                  </a:cubicBezTo>
                  <a:cubicBezTo>
                    <a:pt x="53" y="18"/>
                    <a:pt x="0" y="145"/>
                    <a:pt x="20" y="225"/>
                  </a:cubicBezTo>
                  <a:cubicBezTo>
                    <a:pt x="29" y="310"/>
                    <a:pt x="68" y="382"/>
                    <a:pt x="104" y="439"/>
                  </a:cubicBezTo>
                  <a:cubicBezTo>
                    <a:pt x="170" y="545"/>
                    <a:pt x="248" y="642"/>
                    <a:pt x="337" y="727"/>
                  </a:cubicBezTo>
                  <a:cubicBezTo>
                    <a:pt x="479" y="862"/>
                    <a:pt x="592" y="919"/>
                    <a:pt x="612" y="919"/>
                  </a:cubicBezTo>
                  <a:cubicBezTo>
                    <a:pt x="614" y="919"/>
                    <a:pt x="615" y="918"/>
                    <a:pt x="615" y="918"/>
                  </a:cubicBezTo>
                  <a:cubicBezTo>
                    <a:pt x="624" y="906"/>
                    <a:pt x="517" y="833"/>
                    <a:pt x="382" y="683"/>
                  </a:cubicBezTo>
                  <a:cubicBezTo>
                    <a:pt x="304" y="594"/>
                    <a:pt x="236" y="499"/>
                    <a:pt x="177" y="397"/>
                  </a:cubicBezTo>
                  <a:cubicBezTo>
                    <a:pt x="109" y="296"/>
                    <a:pt x="61" y="114"/>
                    <a:pt x="182" y="90"/>
                  </a:cubicBezTo>
                  <a:cubicBezTo>
                    <a:pt x="188" y="90"/>
                    <a:pt x="194" y="89"/>
                    <a:pt x="201" y="89"/>
                  </a:cubicBezTo>
                  <a:cubicBezTo>
                    <a:pt x="314" y="89"/>
                    <a:pt x="430" y="199"/>
                    <a:pt x="502" y="290"/>
                  </a:cubicBezTo>
                  <a:cubicBezTo>
                    <a:pt x="571" y="382"/>
                    <a:pt x="619" y="488"/>
                    <a:pt x="643" y="600"/>
                  </a:cubicBezTo>
                  <a:cubicBezTo>
                    <a:pt x="682" y="796"/>
                    <a:pt x="639" y="921"/>
                    <a:pt x="656" y="925"/>
                  </a:cubicBezTo>
                  <a:cubicBezTo>
                    <a:pt x="656" y="925"/>
                    <a:pt x="656" y="925"/>
                    <a:pt x="656" y="925"/>
                  </a:cubicBezTo>
                  <a:cubicBezTo>
                    <a:pt x="665" y="925"/>
                    <a:pt x="730" y="801"/>
                    <a:pt x="706" y="589"/>
                  </a:cubicBezTo>
                  <a:cubicBezTo>
                    <a:pt x="689" y="463"/>
                    <a:pt x="641" y="344"/>
                    <a:pt x="569" y="240"/>
                  </a:cubicBezTo>
                  <a:cubicBezTo>
                    <a:pt x="486" y="139"/>
                    <a:pt x="379" y="0"/>
                    <a:pt x="1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799;p37">
              <a:extLst>
                <a:ext uri="{FF2B5EF4-FFF2-40B4-BE49-F238E27FC236}">
                  <a16:creationId xmlns:a16="http://schemas.microsoft.com/office/drawing/2014/main" id="{B7A2AB40-3FE4-4DD4-8EE1-EA1C56A132A2}"/>
                </a:ext>
              </a:extLst>
            </p:cNvPr>
            <p:cNvSpPr/>
            <p:nvPr/>
          </p:nvSpPr>
          <p:spPr>
            <a:xfrm>
              <a:off x="2417125" y="5384375"/>
              <a:ext cx="67500" cy="53350"/>
            </a:xfrm>
            <a:custGeom>
              <a:avLst/>
              <a:gdLst/>
              <a:ahLst/>
              <a:cxnLst/>
              <a:rect l="l" t="t" r="r" b="b"/>
              <a:pathLst>
                <a:path w="2700" h="2134" extrusionOk="0">
                  <a:moveTo>
                    <a:pt x="432" y="0"/>
                  </a:moveTo>
                  <a:cubicBezTo>
                    <a:pt x="337" y="0"/>
                    <a:pt x="242" y="7"/>
                    <a:pt x="148" y="21"/>
                  </a:cubicBezTo>
                  <a:cubicBezTo>
                    <a:pt x="53" y="37"/>
                    <a:pt x="0" y="52"/>
                    <a:pt x="1" y="57"/>
                  </a:cubicBezTo>
                  <a:cubicBezTo>
                    <a:pt x="2" y="61"/>
                    <a:pt x="10" y="62"/>
                    <a:pt x="26" y="62"/>
                  </a:cubicBezTo>
                  <a:cubicBezTo>
                    <a:pt x="65" y="62"/>
                    <a:pt x="149" y="54"/>
                    <a:pt x="269" y="54"/>
                  </a:cubicBezTo>
                  <a:cubicBezTo>
                    <a:pt x="349" y="54"/>
                    <a:pt x="446" y="57"/>
                    <a:pt x="555" y="69"/>
                  </a:cubicBezTo>
                  <a:cubicBezTo>
                    <a:pt x="891" y="101"/>
                    <a:pt x="1360" y="231"/>
                    <a:pt x="1769" y="548"/>
                  </a:cubicBezTo>
                  <a:cubicBezTo>
                    <a:pt x="2180" y="864"/>
                    <a:pt x="2425" y="1285"/>
                    <a:pt x="2540" y="1602"/>
                  </a:cubicBezTo>
                  <a:cubicBezTo>
                    <a:pt x="2659" y="1920"/>
                    <a:pt x="2674" y="2134"/>
                    <a:pt x="2690" y="2134"/>
                  </a:cubicBezTo>
                  <a:cubicBezTo>
                    <a:pt x="2691" y="2134"/>
                    <a:pt x="2691" y="2134"/>
                    <a:pt x="2691" y="2134"/>
                  </a:cubicBezTo>
                  <a:cubicBezTo>
                    <a:pt x="2697" y="2134"/>
                    <a:pt x="2699" y="2080"/>
                    <a:pt x="2690" y="1984"/>
                  </a:cubicBezTo>
                  <a:cubicBezTo>
                    <a:pt x="2674" y="1846"/>
                    <a:pt x="2644" y="1711"/>
                    <a:pt x="2601" y="1580"/>
                  </a:cubicBezTo>
                  <a:cubicBezTo>
                    <a:pt x="2497" y="1249"/>
                    <a:pt x="2253" y="807"/>
                    <a:pt x="1825" y="476"/>
                  </a:cubicBezTo>
                  <a:cubicBezTo>
                    <a:pt x="1398" y="144"/>
                    <a:pt x="906" y="21"/>
                    <a:pt x="560" y="5"/>
                  </a:cubicBezTo>
                  <a:cubicBezTo>
                    <a:pt x="517" y="2"/>
                    <a:pt x="474" y="0"/>
                    <a:pt x="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800;p37">
              <a:extLst>
                <a:ext uri="{FF2B5EF4-FFF2-40B4-BE49-F238E27FC236}">
                  <a16:creationId xmlns:a16="http://schemas.microsoft.com/office/drawing/2014/main" id="{DF0CB44B-B7B2-42ED-946B-05DB67807A0F}"/>
                </a:ext>
              </a:extLst>
            </p:cNvPr>
            <p:cNvSpPr/>
            <p:nvPr/>
          </p:nvSpPr>
          <p:spPr>
            <a:xfrm>
              <a:off x="2434275" y="5307575"/>
              <a:ext cx="2425" cy="76975"/>
            </a:xfrm>
            <a:custGeom>
              <a:avLst/>
              <a:gdLst/>
              <a:ahLst/>
              <a:cxnLst/>
              <a:rect l="l" t="t" r="r" b="b"/>
              <a:pathLst>
                <a:path w="97" h="3079" extrusionOk="0">
                  <a:moveTo>
                    <a:pt x="44" y="1"/>
                  </a:moveTo>
                  <a:cubicBezTo>
                    <a:pt x="19" y="1"/>
                    <a:pt x="1" y="690"/>
                    <a:pt x="3" y="1540"/>
                  </a:cubicBezTo>
                  <a:cubicBezTo>
                    <a:pt x="5" y="2390"/>
                    <a:pt x="27" y="3079"/>
                    <a:pt x="52" y="3079"/>
                  </a:cubicBezTo>
                  <a:cubicBezTo>
                    <a:pt x="77" y="3079"/>
                    <a:pt x="96" y="2390"/>
                    <a:pt x="94" y="1540"/>
                  </a:cubicBezTo>
                  <a:cubicBezTo>
                    <a:pt x="91" y="689"/>
                    <a:pt x="69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801;p37">
              <a:extLst>
                <a:ext uri="{FF2B5EF4-FFF2-40B4-BE49-F238E27FC236}">
                  <a16:creationId xmlns:a16="http://schemas.microsoft.com/office/drawing/2014/main" id="{9EF5024C-6813-4E05-A635-95411101EE23}"/>
                </a:ext>
              </a:extLst>
            </p:cNvPr>
            <p:cNvSpPr/>
            <p:nvPr/>
          </p:nvSpPr>
          <p:spPr>
            <a:xfrm>
              <a:off x="2507900" y="5419625"/>
              <a:ext cx="54900" cy="2875"/>
            </a:xfrm>
            <a:custGeom>
              <a:avLst/>
              <a:gdLst/>
              <a:ahLst/>
              <a:cxnLst/>
              <a:rect l="l" t="t" r="r" b="b"/>
              <a:pathLst>
                <a:path w="2196" h="115" extrusionOk="0">
                  <a:moveTo>
                    <a:pt x="2099" y="1"/>
                  </a:moveTo>
                  <a:cubicBezTo>
                    <a:pt x="1928" y="1"/>
                    <a:pt x="1545" y="22"/>
                    <a:pt x="1098" y="23"/>
                  </a:cubicBezTo>
                  <a:cubicBezTo>
                    <a:pt x="1065" y="24"/>
                    <a:pt x="1031" y="24"/>
                    <a:pt x="998" y="24"/>
                  </a:cubicBezTo>
                  <a:cubicBezTo>
                    <a:pt x="620" y="24"/>
                    <a:pt x="298" y="11"/>
                    <a:pt x="129" y="11"/>
                  </a:cubicBezTo>
                  <a:cubicBezTo>
                    <a:pt x="50" y="11"/>
                    <a:pt x="5" y="14"/>
                    <a:pt x="4" y="22"/>
                  </a:cubicBezTo>
                  <a:cubicBezTo>
                    <a:pt x="0" y="45"/>
                    <a:pt x="459" y="114"/>
                    <a:pt x="1041" y="114"/>
                  </a:cubicBezTo>
                  <a:cubicBezTo>
                    <a:pt x="1060" y="114"/>
                    <a:pt x="1079" y="114"/>
                    <a:pt x="1098" y="114"/>
                  </a:cubicBezTo>
                  <a:cubicBezTo>
                    <a:pt x="1707" y="109"/>
                    <a:pt x="2195" y="33"/>
                    <a:pt x="2193" y="10"/>
                  </a:cubicBezTo>
                  <a:cubicBezTo>
                    <a:pt x="2192" y="3"/>
                    <a:pt x="21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802;p37">
              <a:extLst>
                <a:ext uri="{FF2B5EF4-FFF2-40B4-BE49-F238E27FC236}">
                  <a16:creationId xmlns:a16="http://schemas.microsoft.com/office/drawing/2014/main" id="{C5C79426-AEBC-4842-ABEC-474854D3AD84}"/>
                </a:ext>
              </a:extLst>
            </p:cNvPr>
            <p:cNvSpPr/>
            <p:nvPr/>
          </p:nvSpPr>
          <p:spPr>
            <a:xfrm>
              <a:off x="2470825" y="5420625"/>
              <a:ext cx="6400" cy="10700"/>
            </a:xfrm>
            <a:custGeom>
              <a:avLst/>
              <a:gdLst/>
              <a:ahLst/>
              <a:cxnLst/>
              <a:rect l="l" t="t" r="r" b="b"/>
              <a:pathLst>
                <a:path w="256" h="428" extrusionOk="0">
                  <a:moveTo>
                    <a:pt x="27" y="0"/>
                  </a:moveTo>
                  <a:cubicBezTo>
                    <a:pt x="23" y="0"/>
                    <a:pt x="20" y="1"/>
                    <a:pt x="19" y="4"/>
                  </a:cubicBezTo>
                  <a:cubicBezTo>
                    <a:pt x="1" y="23"/>
                    <a:pt x="60" y="106"/>
                    <a:pt x="112" y="218"/>
                  </a:cubicBezTo>
                  <a:cubicBezTo>
                    <a:pt x="163" y="329"/>
                    <a:pt x="191" y="427"/>
                    <a:pt x="218" y="427"/>
                  </a:cubicBezTo>
                  <a:cubicBezTo>
                    <a:pt x="218" y="427"/>
                    <a:pt x="218" y="427"/>
                    <a:pt x="218" y="427"/>
                  </a:cubicBezTo>
                  <a:cubicBezTo>
                    <a:pt x="244" y="425"/>
                    <a:pt x="255" y="308"/>
                    <a:pt x="194" y="180"/>
                  </a:cubicBezTo>
                  <a:cubicBezTo>
                    <a:pt x="140" y="67"/>
                    <a:pt x="56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803;p37">
              <a:extLst>
                <a:ext uri="{FF2B5EF4-FFF2-40B4-BE49-F238E27FC236}">
                  <a16:creationId xmlns:a16="http://schemas.microsoft.com/office/drawing/2014/main" id="{F5EBF353-B1E0-4C39-A474-DC2AF5641E71}"/>
                </a:ext>
              </a:extLst>
            </p:cNvPr>
            <p:cNvSpPr/>
            <p:nvPr/>
          </p:nvSpPr>
          <p:spPr>
            <a:xfrm>
              <a:off x="2456750" y="5403600"/>
              <a:ext cx="8025" cy="7200"/>
            </a:xfrm>
            <a:custGeom>
              <a:avLst/>
              <a:gdLst/>
              <a:ahLst/>
              <a:cxnLst/>
              <a:rect l="l" t="t" r="r" b="b"/>
              <a:pathLst>
                <a:path w="321" h="288" extrusionOk="0">
                  <a:moveTo>
                    <a:pt x="28" y="0"/>
                  </a:moveTo>
                  <a:cubicBezTo>
                    <a:pt x="23" y="0"/>
                    <a:pt x="20" y="2"/>
                    <a:pt x="17" y="4"/>
                  </a:cubicBezTo>
                  <a:cubicBezTo>
                    <a:pt x="0" y="22"/>
                    <a:pt x="49" y="99"/>
                    <a:pt x="128" y="176"/>
                  </a:cubicBezTo>
                  <a:cubicBezTo>
                    <a:pt x="196" y="243"/>
                    <a:pt x="262" y="287"/>
                    <a:pt x="291" y="287"/>
                  </a:cubicBezTo>
                  <a:cubicBezTo>
                    <a:pt x="296" y="287"/>
                    <a:pt x="300" y="286"/>
                    <a:pt x="302" y="284"/>
                  </a:cubicBezTo>
                  <a:cubicBezTo>
                    <a:pt x="320" y="266"/>
                    <a:pt x="270" y="189"/>
                    <a:pt x="191" y="112"/>
                  </a:cubicBezTo>
                  <a:cubicBezTo>
                    <a:pt x="124" y="45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804;p37">
              <a:extLst>
                <a:ext uri="{FF2B5EF4-FFF2-40B4-BE49-F238E27FC236}">
                  <a16:creationId xmlns:a16="http://schemas.microsoft.com/office/drawing/2014/main" id="{0E4F91E0-2381-47B7-BE30-8409DF3AAAFC}"/>
                </a:ext>
              </a:extLst>
            </p:cNvPr>
            <p:cNvSpPr/>
            <p:nvPr/>
          </p:nvSpPr>
          <p:spPr>
            <a:xfrm>
              <a:off x="2437125" y="5395000"/>
              <a:ext cx="11325" cy="4650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36" y="0"/>
                  </a:moveTo>
                  <a:cubicBezTo>
                    <a:pt x="56" y="0"/>
                    <a:pt x="1" y="29"/>
                    <a:pt x="6" y="45"/>
                  </a:cubicBezTo>
                  <a:cubicBezTo>
                    <a:pt x="12" y="71"/>
                    <a:pt x="111" y="69"/>
                    <a:pt x="222" y="105"/>
                  </a:cubicBezTo>
                  <a:cubicBezTo>
                    <a:pt x="319" y="135"/>
                    <a:pt x="393" y="186"/>
                    <a:pt x="422" y="186"/>
                  </a:cubicBezTo>
                  <a:cubicBezTo>
                    <a:pt x="426" y="186"/>
                    <a:pt x="430" y="185"/>
                    <a:pt x="432" y="182"/>
                  </a:cubicBezTo>
                  <a:cubicBezTo>
                    <a:pt x="452" y="168"/>
                    <a:pt x="388" y="63"/>
                    <a:pt x="249" y="19"/>
                  </a:cubicBezTo>
                  <a:cubicBezTo>
                    <a:pt x="209" y="5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805;p37">
              <a:extLst>
                <a:ext uri="{FF2B5EF4-FFF2-40B4-BE49-F238E27FC236}">
                  <a16:creationId xmlns:a16="http://schemas.microsoft.com/office/drawing/2014/main" id="{F858E42B-092A-474A-A6DE-63E851C9E59F}"/>
                </a:ext>
              </a:extLst>
            </p:cNvPr>
            <p:cNvSpPr/>
            <p:nvPr/>
          </p:nvSpPr>
          <p:spPr>
            <a:xfrm>
              <a:off x="2422900" y="5392200"/>
              <a:ext cx="6125" cy="3000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54" y="0"/>
                  </a:moveTo>
                  <a:cubicBezTo>
                    <a:pt x="31" y="0"/>
                    <a:pt x="14" y="6"/>
                    <a:pt x="9" y="17"/>
                  </a:cubicBezTo>
                  <a:cubicBezTo>
                    <a:pt x="1" y="41"/>
                    <a:pt x="44" y="79"/>
                    <a:pt x="107" y="102"/>
                  </a:cubicBezTo>
                  <a:cubicBezTo>
                    <a:pt x="138" y="114"/>
                    <a:pt x="167" y="120"/>
                    <a:pt x="191" y="120"/>
                  </a:cubicBezTo>
                  <a:cubicBezTo>
                    <a:pt x="215" y="120"/>
                    <a:pt x="232" y="114"/>
                    <a:pt x="236" y="102"/>
                  </a:cubicBezTo>
                  <a:cubicBezTo>
                    <a:pt x="244" y="79"/>
                    <a:pt x="201" y="41"/>
                    <a:pt x="138" y="17"/>
                  </a:cubicBezTo>
                  <a:cubicBezTo>
                    <a:pt x="107" y="6"/>
                    <a:pt x="7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806;p37">
              <a:extLst>
                <a:ext uri="{FF2B5EF4-FFF2-40B4-BE49-F238E27FC236}">
                  <a16:creationId xmlns:a16="http://schemas.microsoft.com/office/drawing/2014/main" id="{EB7C10A8-6EAF-479B-92BD-CB2E6B064537}"/>
                </a:ext>
              </a:extLst>
            </p:cNvPr>
            <p:cNvSpPr/>
            <p:nvPr/>
          </p:nvSpPr>
          <p:spPr>
            <a:xfrm>
              <a:off x="1769350" y="5163025"/>
              <a:ext cx="262800" cy="312075"/>
            </a:xfrm>
            <a:custGeom>
              <a:avLst/>
              <a:gdLst/>
              <a:ahLst/>
              <a:cxnLst/>
              <a:rect l="l" t="t" r="r" b="b"/>
              <a:pathLst>
                <a:path w="10512" h="12483" extrusionOk="0">
                  <a:moveTo>
                    <a:pt x="3764" y="1"/>
                  </a:moveTo>
                  <a:lnTo>
                    <a:pt x="0" y="4480"/>
                  </a:lnTo>
                  <a:lnTo>
                    <a:pt x="338" y="4800"/>
                  </a:lnTo>
                  <a:cubicBezTo>
                    <a:pt x="1853" y="6211"/>
                    <a:pt x="8139" y="11868"/>
                    <a:pt x="9469" y="12430"/>
                  </a:cubicBezTo>
                  <a:cubicBezTo>
                    <a:pt x="9554" y="12466"/>
                    <a:pt x="9621" y="12483"/>
                    <a:pt x="9672" y="12483"/>
                  </a:cubicBezTo>
                  <a:cubicBezTo>
                    <a:pt x="10512" y="12483"/>
                    <a:pt x="6979" y="7882"/>
                    <a:pt x="6979" y="7882"/>
                  </a:cubicBezTo>
                  <a:lnTo>
                    <a:pt x="9519" y="4794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807;p37">
              <a:extLst>
                <a:ext uri="{FF2B5EF4-FFF2-40B4-BE49-F238E27FC236}">
                  <a16:creationId xmlns:a16="http://schemas.microsoft.com/office/drawing/2014/main" id="{5192B16C-BBCC-41C1-9530-17344F067607}"/>
                </a:ext>
              </a:extLst>
            </p:cNvPr>
            <p:cNvSpPr/>
            <p:nvPr/>
          </p:nvSpPr>
          <p:spPr>
            <a:xfrm>
              <a:off x="1771200" y="5232875"/>
              <a:ext cx="61850" cy="84475"/>
            </a:xfrm>
            <a:custGeom>
              <a:avLst/>
              <a:gdLst/>
              <a:ahLst/>
              <a:cxnLst/>
              <a:rect l="l" t="t" r="r" b="b"/>
              <a:pathLst>
                <a:path w="2474" h="3379" extrusionOk="0">
                  <a:moveTo>
                    <a:pt x="1342" y="1"/>
                  </a:moveTo>
                  <a:lnTo>
                    <a:pt x="0" y="1609"/>
                  </a:lnTo>
                  <a:lnTo>
                    <a:pt x="2051" y="3379"/>
                  </a:lnTo>
                  <a:cubicBezTo>
                    <a:pt x="2371" y="2821"/>
                    <a:pt x="2473" y="2167"/>
                    <a:pt x="2338" y="1539"/>
                  </a:cubicBezTo>
                  <a:cubicBezTo>
                    <a:pt x="2202" y="919"/>
                    <a:pt x="1860" y="366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808;p37">
              <a:extLst>
                <a:ext uri="{FF2B5EF4-FFF2-40B4-BE49-F238E27FC236}">
                  <a16:creationId xmlns:a16="http://schemas.microsoft.com/office/drawing/2014/main" id="{7FEC2CE2-E15F-4E69-A13B-8918F7E02F48}"/>
                </a:ext>
              </a:extLst>
            </p:cNvPr>
            <p:cNvSpPr/>
            <p:nvPr/>
          </p:nvSpPr>
          <p:spPr>
            <a:xfrm>
              <a:off x="1769350" y="5271975"/>
              <a:ext cx="253800" cy="204150"/>
            </a:xfrm>
            <a:custGeom>
              <a:avLst/>
              <a:gdLst/>
              <a:ahLst/>
              <a:cxnLst/>
              <a:rect l="l" t="t" r="r" b="b"/>
              <a:pathLst>
                <a:path w="10152" h="8166" extrusionOk="0">
                  <a:moveTo>
                    <a:pt x="116" y="1"/>
                  </a:moveTo>
                  <a:lnTo>
                    <a:pt x="0" y="121"/>
                  </a:lnTo>
                  <a:cubicBezTo>
                    <a:pt x="2660" y="2766"/>
                    <a:pt x="9130" y="8165"/>
                    <a:pt x="9689" y="8165"/>
                  </a:cubicBezTo>
                  <a:cubicBezTo>
                    <a:pt x="9694" y="8165"/>
                    <a:pt x="9699" y="8165"/>
                    <a:pt x="9703" y="8164"/>
                  </a:cubicBezTo>
                  <a:cubicBezTo>
                    <a:pt x="10152" y="8060"/>
                    <a:pt x="8850" y="6138"/>
                    <a:pt x="8850" y="6138"/>
                  </a:cubicBezTo>
                  <a:cubicBezTo>
                    <a:pt x="8785" y="6089"/>
                    <a:pt x="8706" y="6069"/>
                    <a:pt x="8620" y="6069"/>
                  </a:cubicBezTo>
                  <a:cubicBezTo>
                    <a:pt x="8241" y="6069"/>
                    <a:pt x="7724" y="6455"/>
                    <a:pt x="7724" y="6455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809;p37">
              <a:extLst>
                <a:ext uri="{FF2B5EF4-FFF2-40B4-BE49-F238E27FC236}">
                  <a16:creationId xmlns:a16="http://schemas.microsoft.com/office/drawing/2014/main" id="{734798FF-6AD1-40BA-9C11-1D6F5C69C013}"/>
                </a:ext>
              </a:extLst>
            </p:cNvPr>
            <p:cNvSpPr/>
            <p:nvPr/>
          </p:nvSpPr>
          <p:spPr>
            <a:xfrm>
              <a:off x="1770025" y="5270000"/>
              <a:ext cx="244000" cy="203725"/>
            </a:xfrm>
            <a:custGeom>
              <a:avLst/>
              <a:gdLst/>
              <a:ahLst/>
              <a:cxnLst/>
              <a:rect l="l" t="t" r="r" b="b"/>
              <a:pathLst>
                <a:path w="9760" h="8149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32" y="35"/>
                    <a:pt x="91" y="94"/>
                  </a:cubicBezTo>
                  <a:lnTo>
                    <a:pt x="361" y="348"/>
                  </a:lnTo>
                  <a:lnTo>
                    <a:pt x="1370" y="1265"/>
                  </a:lnTo>
                  <a:cubicBezTo>
                    <a:pt x="2225" y="2032"/>
                    <a:pt x="3424" y="3078"/>
                    <a:pt x="4771" y="4204"/>
                  </a:cubicBezTo>
                  <a:cubicBezTo>
                    <a:pt x="6119" y="5329"/>
                    <a:pt x="7362" y="6322"/>
                    <a:pt x="8270" y="7028"/>
                  </a:cubicBezTo>
                  <a:lnTo>
                    <a:pt x="9351" y="7856"/>
                  </a:lnTo>
                  <a:lnTo>
                    <a:pt x="9650" y="8077"/>
                  </a:lnTo>
                  <a:cubicBezTo>
                    <a:pt x="9716" y="8124"/>
                    <a:pt x="9753" y="8149"/>
                    <a:pt x="9758" y="8149"/>
                  </a:cubicBezTo>
                  <a:cubicBezTo>
                    <a:pt x="9758" y="8149"/>
                    <a:pt x="9758" y="8149"/>
                    <a:pt x="9758" y="8148"/>
                  </a:cubicBezTo>
                  <a:cubicBezTo>
                    <a:pt x="9760" y="8146"/>
                    <a:pt x="9726" y="8116"/>
                    <a:pt x="9662" y="8063"/>
                  </a:cubicBezTo>
                  <a:cubicBezTo>
                    <a:pt x="9576" y="7992"/>
                    <a:pt x="9480" y="7915"/>
                    <a:pt x="9374" y="7829"/>
                  </a:cubicBezTo>
                  <a:lnTo>
                    <a:pt x="8311" y="6979"/>
                  </a:lnTo>
                  <a:cubicBezTo>
                    <a:pt x="7412" y="6260"/>
                    <a:pt x="6176" y="5260"/>
                    <a:pt x="4830" y="4136"/>
                  </a:cubicBezTo>
                  <a:cubicBezTo>
                    <a:pt x="3482" y="3010"/>
                    <a:pt x="2279" y="1973"/>
                    <a:pt x="1413" y="1217"/>
                  </a:cubicBezTo>
                  <a:lnTo>
                    <a:pt x="386" y="322"/>
                  </a:lnTo>
                  <a:lnTo>
                    <a:pt x="104" y="81"/>
                  </a:lnTo>
                  <a:cubicBezTo>
                    <a:pt x="41" y="28"/>
                    <a:pt x="7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810;p37">
              <a:extLst>
                <a:ext uri="{FF2B5EF4-FFF2-40B4-BE49-F238E27FC236}">
                  <a16:creationId xmlns:a16="http://schemas.microsoft.com/office/drawing/2014/main" id="{E0B8A61D-95E8-4CF7-9AB3-2920F6F12343}"/>
                </a:ext>
              </a:extLst>
            </p:cNvPr>
            <p:cNvSpPr/>
            <p:nvPr/>
          </p:nvSpPr>
          <p:spPr>
            <a:xfrm>
              <a:off x="1960000" y="5423225"/>
              <a:ext cx="33250" cy="12375"/>
            </a:xfrm>
            <a:custGeom>
              <a:avLst/>
              <a:gdLst/>
              <a:ahLst/>
              <a:cxnLst/>
              <a:rect l="l" t="t" r="r" b="b"/>
              <a:pathLst>
                <a:path w="1330" h="495" extrusionOk="0">
                  <a:moveTo>
                    <a:pt x="1023" y="0"/>
                  </a:moveTo>
                  <a:cubicBezTo>
                    <a:pt x="904" y="0"/>
                    <a:pt x="758" y="17"/>
                    <a:pt x="604" y="70"/>
                  </a:cubicBezTo>
                  <a:cubicBezTo>
                    <a:pt x="210" y="202"/>
                    <a:pt x="0" y="483"/>
                    <a:pt x="22" y="493"/>
                  </a:cubicBezTo>
                  <a:cubicBezTo>
                    <a:pt x="22" y="494"/>
                    <a:pt x="24" y="494"/>
                    <a:pt x="25" y="494"/>
                  </a:cubicBezTo>
                  <a:cubicBezTo>
                    <a:pt x="59" y="494"/>
                    <a:pt x="280" y="272"/>
                    <a:pt x="633" y="156"/>
                  </a:cubicBezTo>
                  <a:cubicBezTo>
                    <a:pt x="999" y="30"/>
                    <a:pt x="1320" y="82"/>
                    <a:pt x="1324" y="54"/>
                  </a:cubicBezTo>
                  <a:cubicBezTo>
                    <a:pt x="1330" y="41"/>
                    <a:pt x="1208" y="0"/>
                    <a:pt x="10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811;p37">
              <a:extLst>
                <a:ext uri="{FF2B5EF4-FFF2-40B4-BE49-F238E27FC236}">
                  <a16:creationId xmlns:a16="http://schemas.microsoft.com/office/drawing/2014/main" id="{9CC73342-6186-4070-ADAB-1E9EC409631A}"/>
                </a:ext>
              </a:extLst>
            </p:cNvPr>
            <p:cNvSpPr/>
            <p:nvPr/>
          </p:nvSpPr>
          <p:spPr>
            <a:xfrm>
              <a:off x="1935850" y="5372775"/>
              <a:ext cx="18000" cy="6075"/>
            </a:xfrm>
            <a:custGeom>
              <a:avLst/>
              <a:gdLst/>
              <a:ahLst/>
              <a:cxnLst/>
              <a:rect l="l" t="t" r="r" b="b"/>
              <a:pathLst>
                <a:path w="720" h="243" extrusionOk="0">
                  <a:moveTo>
                    <a:pt x="683" y="1"/>
                  </a:moveTo>
                  <a:cubicBezTo>
                    <a:pt x="627" y="1"/>
                    <a:pt x="496" y="30"/>
                    <a:pt x="345" y="78"/>
                  </a:cubicBezTo>
                  <a:cubicBezTo>
                    <a:pt x="152" y="140"/>
                    <a:pt x="0" y="211"/>
                    <a:pt x="8" y="235"/>
                  </a:cubicBezTo>
                  <a:cubicBezTo>
                    <a:pt x="10" y="240"/>
                    <a:pt x="20" y="243"/>
                    <a:pt x="36" y="243"/>
                  </a:cubicBezTo>
                  <a:cubicBezTo>
                    <a:pt x="92" y="243"/>
                    <a:pt x="224" y="213"/>
                    <a:pt x="374" y="165"/>
                  </a:cubicBezTo>
                  <a:cubicBezTo>
                    <a:pt x="567" y="102"/>
                    <a:pt x="719" y="33"/>
                    <a:pt x="711" y="9"/>
                  </a:cubicBezTo>
                  <a:cubicBezTo>
                    <a:pt x="709" y="4"/>
                    <a:pt x="699" y="1"/>
                    <a:pt x="6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812;p37">
              <a:extLst>
                <a:ext uri="{FF2B5EF4-FFF2-40B4-BE49-F238E27FC236}">
                  <a16:creationId xmlns:a16="http://schemas.microsoft.com/office/drawing/2014/main" id="{8EB24578-5DD0-40F6-B3CD-FC8D821466C7}"/>
                </a:ext>
              </a:extLst>
            </p:cNvPr>
            <p:cNvSpPr/>
            <p:nvPr/>
          </p:nvSpPr>
          <p:spPr>
            <a:xfrm>
              <a:off x="1929525" y="5361275"/>
              <a:ext cx="15750" cy="2375"/>
            </a:xfrm>
            <a:custGeom>
              <a:avLst/>
              <a:gdLst/>
              <a:ahLst/>
              <a:cxnLst/>
              <a:rect l="l" t="t" r="r" b="b"/>
              <a:pathLst>
                <a:path w="630" h="95" extrusionOk="0">
                  <a:moveTo>
                    <a:pt x="386" y="1"/>
                  </a:moveTo>
                  <a:cubicBezTo>
                    <a:pt x="363" y="1"/>
                    <a:pt x="338" y="1"/>
                    <a:pt x="313" y="2"/>
                  </a:cubicBezTo>
                  <a:cubicBezTo>
                    <a:pt x="140" y="8"/>
                    <a:pt x="0" y="36"/>
                    <a:pt x="0" y="60"/>
                  </a:cubicBezTo>
                  <a:cubicBezTo>
                    <a:pt x="1" y="80"/>
                    <a:pt x="100" y="95"/>
                    <a:pt x="233" y="95"/>
                  </a:cubicBezTo>
                  <a:cubicBezTo>
                    <a:pt x="260" y="95"/>
                    <a:pt x="288" y="94"/>
                    <a:pt x="317" y="93"/>
                  </a:cubicBezTo>
                  <a:cubicBezTo>
                    <a:pt x="490" y="87"/>
                    <a:pt x="629" y="62"/>
                    <a:pt x="628" y="37"/>
                  </a:cubicBezTo>
                  <a:cubicBezTo>
                    <a:pt x="627" y="15"/>
                    <a:pt x="524" y="1"/>
                    <a:pt x="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813;p37">
              <a:extLst>
                <a:ext uri="{FF2B5EF4-FFF2-40B4-BE49-F238E27FC236}">
                  <a16:creationId xmlns:a16="http://schemas.microsoft.com/office/drawing/2014/main" id="{69D71827-BCAD-45CE-9DA4-CE38E034BC9B}"/>
                </a:ext>
              </a:extLst>
            </p:cNvPr>
            <p:cNvSpPr/>
            <p:nvPr/>
          </p:nvSpPr>
          <p:spPr>
            <a:xfrm>
              <a:off x="1933075" y="5342975"/>
              <a:ext cx="15725" cy="12850"/>
            </a:xfrm>
            <a:custGeom>
              <a:avLst/>
              <a:gdLst/>
              <a:ahLst/>
              <a:cxnLst/>
              <a:rect l="l" t="t" r="r" b="b"/>
              <a:pathLst>
                <a:path w="629" h="514" extrusionOk="0">
                  <a:moveTo>
                    <a:pt x="24" y="0"/>
                  </a:moveTo>
                  <a:cubicBezTo>
                    <a:pt x="21" y="0"/>
                    <a:pt x="18" y="1"/>
                    <a:pt x="17" y="3"/>
                  </a:cubicBezTo>
                  <a:cubicBezTo>
                    <a:pt x="0" y="22"/>
                    <a:pt x="121" y="152"/>
                    <a:pt x="286" y="291"/>
                  </a:cubicBezTo>
                  <a:cubicBezTo>
                    <a:pt x="436" y="420"/>
                    <a:pt x="571" y="513"/>
                    <a:pt x="606" y="513"/>
                  </a:cubicBezTo>
                  <a:cubicBezTo>
                    <a:pt x="609" y="513"/>
                    <a:pt x="611" y="513"/>
                    <a:pt x="613" y="511"/>
                  </a:cubicBezTo>
                  <a:cubicBezTo>
                    <a:pt x="628" y="492"/>
                    <a:pt x="508" y="363"/>
                    <a:pt x="344" y="222"/>
                  </a:cubicBezTo>
                  <a:cubicBezTo>
                    <a:pt x="193" y="94"/>
                    <a:pt x="57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814;p37">
              <a:extLst>
                <a:ext uri="{FF2B5EF4-FFF2-40B4-BE49-F238E27FC236}">
                  <a16:creationId xmlns:a16="http://schemas.microsoft.com/office/drawing/2014/main" id="{57ED94A1-7BA6-4CCD-BD5E-8BFB4A5C1701}"/>
                </a:ext>
              </a:extLst>
            </p:cNvPr>
            <p:cNvSpPr/>
            <p:nvPr/>
          </p:nvSpPr>
          <p:spPr>
            <a:xfrm>
              <a:off x="1938425" y="5331325"/>
              <a:ext cx="16775" cy="15625"/>
            </a:xfrm>
            <a:custGeom>
              <a:avLst/>
              <a:gdLst/>
              <a:ahLst/>
              <a:cxnLst/>
              <a:rect l="l" t="t" r="r" b="b"/>
              <a:pathLst>
                <a:path w="671" h="625" extrusionOk="0">
                  <a:moveTo>
                    <a:pt x="25" y="1"/>
                  </a:moveTo>
                  <a:cubicBezTo>
                    <a:pt x="24" y="1"/>
                    <a:pt x="23" y="1"/>
                    <a:pt x="22" y="2"/>
                  </a:cubicBezTo>
                  <a:cubicBezTo>
                    <a:pt x="0" y="14"/>
                    <a:pt x="92" y="201"/>
                    <a:pt x="275" y="379"/>
                  </a:cubicBezTo>
                  <a:cubicBezTo>
                    <a:pt x="440" y="539"/>
                    <a:pt x="612" y="624"/>
                    <a:pt x="651" y="624"/>
                  </a:cubicBezTo>
                  <a:cubicBezTo>
                    <a:pt x="655" y="624"/>
                    <a:pt x="658" y="623"/>
                    <a:pt x="659" y="621"/>
                  </a:cubicBezTo>
                  <a:cubicBezTo>
                    <a:pt x="671" y="600"/>
                    <a:pt x="511" y="483"/>
                    <a:pt x="338" y="313"/>
                  </a:cubicBezTo>
                  <a:cubicBezTo>
                    <a:pt x="172" y="151"/>
                    <a:pt x="54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815;p37">
              <a:extLst>
                <a:ext uri="{FF2B5EF4-FFF2-40B4-BE49-F238E27FC236}">
                  <a16:creationId xmlns:a16="http://schemas.microsoft.com/office/drawing/2014/main" id="{C9A4856C-325F-4AFF-A91B-E730034E020C}"/>
                </a:ext>
              </a:extLst>
            </p:cNvPr>
            <p:cNvSpPr/>
            <p:nvPr/>
          </p:nvSpPr>
          <p:spPr>
            <a:xfrm>
              <a:off x="1950600" y="5367300"/>
              <a:ext cx="36100" cy="19000"/>
            </a:xfrm>
            <a:custGeom>
              <a:avLst/>
              <a:gdLst/>
              <a:ahLst/>
              <a:cxnLst/>
              <a:rect l="l" t="t" r="r" b="b"/>
              <a:pathLst>
                <a:path w="1444" h="760" extrusionOk="0">
                  <a:moveTo>
                    <a:pt x="578" y="74"/>
                  </a:moveTo>
                  <a:cubicBezTo>
                    <a:pt x="696" y="74"/>
                    <a:pt x="813" y="98"/>
                    <a:pt x="922" y="144"/>
                  </a:cubicBezTo>
                  <a:cubicBezTo>
                    <a:pt x="1084" y="215"/>
                    <a:pt x="1279" y="359"/>
                    <a:pt x="1337" y="542"/>
                  </a:cubicBezTo>
                  <a:cubicBezTo>
                    <a:pt x="1357" y="623"/>
                    <a:pt x="1298" y="671"/>
                    <a:pt x="1216" y="671"/>
                  </a:cubicBezTo>
                  <a:cubicBezTo>
                    <a:pt x="1205" y="671"/>
                    <a:pt x="1194" y="670"/>
                    <a:pt x="1182" y="668"/>
                  </a:cubicBezTo>
                  <a:cubicBezTo>
                    <a:pt x="1088" y="658"/>
                    <a:pt x="990" y="616"/>
                    <a:pt x="900" y="584"/>
                  </a:cubicBezTo>
                  <a:cubicBezTo>
                    <a:pt x="740" y="523"/>
                    <a:pt x="585" y="450"/>
                    <a:pt x="436" y="365"/>
                  </a:cubicBezTo>
                  <a:cubicBezTo>
                    <a:pt x="311" y="293"/>
                    <a:pt x="213" y="228"/>
                    <a:pt x="144" y="182"/>
                  </a:cubicBezTo>
                  <a:lnTo>
                    <a:pt x="144" y="182"/>
                  </a:lnTo>
                  <a:cubicBezTo>
                    <a:pt x="214" y="147"/>
                    <a:pt x="310" y="108"/>
                    <a:pt x="435" y="86"/>
                  </a:cubicBezTo>
                  <a:cubicBezTo>
                    <a:pt x="482" y="78"/>
                    <a:pt x="530" y="74"/>
                    <a:pt x="578" y="74"/>
                  </a:cubicBezTo>
                  <a:close/>
                  <a:moveTo>
                    <a:pt x="608" y="1"/>
                  </a:moveTo>
                  <a:cubicBezTo>
                    <a:pt x="540" y="1"/>
                    <a:pt x="477" y="9"/>
                    <a:pt x="423" y="23"/>
                  </a:cubicBezTo>
                  <a:cubicBezTo>
                    <a:pt x="310" y="48"/>
                    <a:pt x="204" y="93"/>
                    <a:pt x="111" y="160"/>
                  </a:cubicBezTo>
                  <a:lnTo>
                    <a:pt x="111" y="160"/>
                  </a:lnTo>
                  <a:cubicBezTo>
                    <a:pt x="68" y="131"/>
                    <a:pt x="42" y="114"/>
                    <a:pt x="33" y="114"/>
                  </a:cubicBezTo>
                  <a:cubicBezTo>
                    <a:pt x="32" y="114"/>
                    <a:pt x="32" y="114"/>
                    <a:pt x="31" y="115"/>
                  </a:cubicBezTo>
                  <a:cubicBezTo>
                    <a:pt x="29" y="117"/>
                    <a:pt x="47" y="141"/>
                    <a:pt x="86" y="178"/>
                  </a:cubicBezTo>
                  <a:lnTo>
                    <a:pt x="86" y="178"/>
                  </a:lnTo>
                  <a:cubicBezTo>
                    <a:pt x="26" y="224"/>
                    <a:pt x="0" y="257"/>
                    <a:pt x="4" y="261"/>
                  </a:cubicBezTo>
                  <a:cubicBezTo>
                    <a:pt x="4" y="262"/>
                    <a:pt x="5" y="262"/>
                    <a:pt x="6" y="262"/>
                  </a:cubicBezTo>
                  <a:cubicBezTo>
                    <a:pt x="15" y="262"/>
                    <a:pt x="49" y="235"/>
                    <a:pt x="111" y="200"/>
                  </a:cubicBezTo>
                  <a:lnTo>
                    <a:pt x="111" y="200"/>
                  </a:lnTo>
                  <a:cubicBezTo>
                    <a:pt x="173" y="256"/>
                    <a:pt x="271" y="335"/>
                    <a:pt x="404" y="420"/>
                  </a:cubicBezTo>
                  <a:cubicBezTo>
                    <a:pt x="550" y="514"/>
                    <a:pt x="707" y="596"/>
                    <a:pt x="869" y="661"/>
                  </a:cubicBezTo>
                  <a:cubicBezTo>
                    <a:pt x="962" y="696"/>
                    <a:pt x="1054" y="740"/>
                    <a:pt x="1172" y="757"/>
                  </a:cubicBezTo>
                  <a:cubicBezTo>
                    <a:pt x="1187" y="758"/>
                    <a:pt x="1203" y="760"/>
                    <a:pt x="1220" y="760"/>
                  </a:cubicBezTo>
                  <a:cubicBezTo>
                    <a:pt x="1265" y="760"/>
                    <a:pt x="1314" y="751"/>
                    <a:pt x="1360" y="719"/>
                  </a:cubicBezTo>
                  <a:cubicBezTo>
                    <a:pt x="1421" y="674"/>
                    <a:pt x="1443" y="588"/>
                    <a:pt x="1427" y="524"/>
                  </a:cubicBezTo>
                  <a:cubicBezTo>
                    <a:pt x="1264" y="138"/>
                    <a:pt x="893" y="1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816;p37">
              <a:extLst>
                <a:ext uri="{FF2B5EF4-FFF2-40B4-BE49-F238E27FC236}">
                  <a16:creationId xmlns:a16="http://schemas.microsoft.com/office/drawing/2014/main" id="{E067B4F2-80CF-4016-8D6A-CF881EC9063E}"/>
                </a:ext>
              </a:extLst>
            </p:cNvPr>
            <p:cNvSpPr/>
            <p:nvPr/>
          </p:nvSpPr>
          <p:spPr>
            <a:xfrm>
              <a:off x="1950275" y="5346475"/>
              <a:ext cx="13000" cy="26175"/>
            </a:xfrm>
            <a:custGeom>
              <a:avLst/>
              <a:gdLst/>
              <a:ahLst/>
              <a:cxnLst/>
              <a:rect l="l" t="t" r="r" b="b"/>
              <a:pathLst>
                <a:path w="520" h="1047" extrusionOk="0">
                  <a:moveTo>
                    <a:pt x="270" y="1"/>
                  </a:moveTo>
                  <a:cubicBezTo>
                    <a:pt x="197" y="1"/>
                    <a:pt x="126" y="47"/>
                    <a:pt x="99" y="100"/>
                  </a:cubicBezTo>
                  <a:cubicBezTo>
                    <a:pt x="51" y="171"/>
                    <a:pt x="35" y="251"/>
                    <a:pt x="24" y="317"/>
                  </a:cubicBezTo>
                  <a:cubicBezTo>
                    <a:pt x="5" y="440"/>
                    <a:pt x="0" y="563"/>
                    <a:pt x="12" y="687"/>
                  </a:cubicBezTo>
                  <a:cubicBezTo>
                    <a:pt x="33" y="894"/>
                    <a:pt x="88" y="1013"/>
                    <a:pt x="99" y="1013"/>
                  </a:cubicBezTo>
                  <a:cubicBezTo>
                    <a:pt x="99" y="1013"/>
                    <a:pt x="99" y="1013"/>
                    <a:pt x="99" y="1013"/>
                  </a:cubicBezTo>
                  <a:cubicBezTo>
                    <a:pt x="113" y="1010"/>
                    <a:pt x="80" y="886"/>
                    <a:pt x="76" y="684"/>
                  </a:cubicBezTo>
                  <a:cubicBezTo>
                    <a:pt x="74" y="566"/>
                    <a:pt x="84" y="447"/>
                    <a:pt x="106" y="333"/>
                  </a:cubicBezTo>
                  <a:cubicBezTo>
                    <a:pt x="119" y="229"/>
                    <a:pt x="181" y="90"/>
                    <a:pt x="265" y="90"/>
                  </a:cubicBezTo>
                  <a:cubicBezTo>
                    <a:pt x="279" y="90"/>
                    <a:pt x="294" y="94"/>
                    <a:pt x="309" y="102"/>
                  </a:cubicBezTo>
                  <a:cubicBezTo>
                    <a:pt x="409" y="172"/>
                    <a:pt x="427" y="341"/>
                    <a:pt x="423" y="463"/>
                  </a:cubicBezTo>
                  <a:cubicBezTo>
                    <a:pt x="414" y="578"/>
                    <a:pt x="382" y="690"/>
                    <a:pt x="326" y="790"/>
                  </a:cubicBezTo>
                  <a:cubicBezTo>
                    <a:pt x="229" y="965"/>
                    <a:pt x="115" y="1032"/>
                    <a:pt x="125" y="1045"/>
                  </a:cubicBezTo>
                  <a:cubicBezTo>
                    <a:pt x="125" y="1046"/>
                    <a:pt x="126" y="1046"/>
                    <a:pt x="127" y="1046"/>
                  </a:cubicBezTo>
                  <a:cubicBezTo>
                    <a:pt x="145" y="1046"/>
                    <a:pt x="268" y="992"/>
                    <a:pt x="381" y="823"/>
                  </a:cubicBezTo>
                  <a:cubicBezTo>
                    <a:pt x="451" y="717"/>
                    <a:pt x="493" y="595"/>
                    <a:pt x="506" y="470"/>
                  </a:cubicBezTo>
                  <a:cubicBezTo>
                    <a:pt x="509" y="333"/>
                    <a:pt x="519" y="150"/>
                    <a:pt x="355" y="25"/>
                  </a:cubicBezTo>
                  <a:cubicBezTo>
                    <a:pt x="328" y="8"/>
                    <a:pt x="299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817;p37">
              <a:extLst>
                <a:ext uri="{FF2B5EF4-FFF2-40B4-BE49-F238E27FC236}">
                  <a16:creationId xmlns:a16="http://schemas.microsoft.com/office/drawing/2014/main" id="{27D4EF4E-4D1E-48C1-9066-F71082CACA34}"/>
                </a:ext>
              </a:extLst>
            </p:cNvPr>
            <p:cNvSpPr/>
            <p:nvPr/>
          </p:nvSpPr>
          <p:spPr>
            <a:xfrm>
              <a:off x="1805575" y="5233075"/>
              <a:ext cx="30725" cy="83275"/>
            </a:xfrm>
            <a:custGeom>
              <a:avLst/>
              <a:gdLst/>
              <a:ahLst/>
              <a:cxnLst/>
              <a:rect l="l" t="t" r="r" b="b"/>
              <a:pathLst>
                <a:path w="1229" h="3331" extrusionOk="0">
                  <a:moveTo>
                    <a:pt x="12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0" y="16"/>
                    <a:pt x="188" y="123"/>
                    <a:pt x="423" y="371"/>
                  </a:cubicBezTo>
                  <a:cubicBezTo>
                    <a:pt x="655" y="615"/>
                    <a:pt x="926" y="1018"/>
                    <a:pt x="1031" y="1527"/>
                  </a:cubicBezTo>
                  <a:cubicBezTo>
                    <a:pt x="1135" y="2034"/>
                    <a:pt x="1046" y="2513"/>
                    <a:pt x="928" y="2829"/>
                  </a:cubicBezTo>
                  <a:cubicBezTo>
                    <a:pt x="809" y="3148"/>
                    <a:pt x="680" y="3321"/>
                    <a:pt x="695" y="3330"/>
                  </a:cubicBezTo>
                  <a:cubicBezTo>
                    <a:pt x="695" y="3330"/>
                    <a:pt x="695" y="3330"/>
                    <a:pt x="695" y="3330"/>
                  </a:cubicBezTo>
                  <a:cubicBezTo>
                    <a:pt x="701" y="3330"/>
                    <a:pt x="738" y="3290"/>
                    <a:pt x="792" y="3214"/>
                  </a:cubicBezTo>
                  <a:cubicBezTo>
                    <a:pt x="869" y="3101"/>
                    <a:pt x="935" y="2979"/>
                    <a:pt x="987" y="2852"/>
                  </a:cubicBezTo>
                  <a:cubicBezTo>
                    <a:pt x="1125" y="2534"/>
                    <a:pt x="1228" y="2038"/>
                    <a:pt x="1120" y="1508"/>
                  </a:cubicBezTo>
                  <a:cubicBezTo>
                    <a:pt x="1011" y="978"/>
                    <a:pt x="720" y="563"/>
                    <a:pt x="468" y="326"/>
                  </a:cubicBezTo>
                  <a:cubicBezTo>
                    <a:pt x="370" y="229"/>
                    <a:pt x="262" y="143"/>
                    <a:pt x="145" y="70"/>
                  </a:cubicBezTo>
                  <a:cubicBezTo>
                    <a:pt x="69" y="24"/>
                    <a:pt x="22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818;p37">
              <a:extLst>
                <a:ext uri="{FF2B5EF4-FFF2-40B4-BE49-F238E27FC236}">
                  <a16:creationId xmlns:a16="http://schemas.microsoft.com/office/drawing/2014/main" id="{AE220A98-D60C-4A14-BA25-F2F2686E54FC}"/>
                </a:ext>
              </a:extLst>
            </p:cNvPr>
            <p:cNvSpPr/>
            <p:nvPr/>
          </p:nvSpPr>
          <p:spPr>
            <a:xfrm>
              <a:off x="1820125" y="5185675"/>
              <a:ext cx="51000" cy="58525"/>
            </a:xfrm>
            <a:custGeom>
              <a:avLst/>
              <a:gdLst/>
              <a:ahLst/>
              <a:cxnLst/>
              <a:rect l="l" t="t" r="r" b="b"/>
              <a:pathLst>
                <a:path w="2040" h="2341" extrusionOk="0">
                  <a:moveTo>
                    <a:pt x="2019" y="0"/>
                  </a:moveTo>
                  <a:cubicBezTo>
                    <a:pt x="1987" y="0"/>
                    <a:pt x="1530" y="504"/>
                    <a:pt x="985" y="1140"/>
                  </a:cubicBezTo>
                  <a:cubicBezTo>
                    <a:pt x="433" y="1786"/>
                    <a:pt x="1" y="2323"/>
                    <a:pt x="20" y="2340"/>
                  </a:cubicBezTo>
                  <a:cubicBezTo>
                    <a:pt x="20" y="2340"/>
                    <a:pt x="20" y="2340"/>
                    <a:pt x="21" y="2340"/>
                  </a:cubicBezTo>
                  <a:cubicBezTo>
                    <a:pt x="52" y="2340"/>
                    <a:pt x="511" y="1836"/>
                    <a:pt x="1055" y="1200"/>
                  </a:cubicBezTo>
                  <a:cubicBezTo>
                    <a:pt x="1607" y="554"/>
                    <a:pt x="2039" y="17"/>
                    <a:pt x="2020" y="1"/>
                  </a:cubicBezTo>
                  <a:cubicBezTo>
                    <a:pt x="2020" y="0"/>
                    <a:pt x="2020" y="0"/>
                    <a:pt x="20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819;p37">
              <a:extLst>
                <a:ext uri="{FF2B5EF4-FFF2-40B4-BE49-F238E27FC236}">
                  <a16:creationId xmlns:a16="http://schemas.microsoft.com/office/drawing/2014/main" id="{F8202C7C-73A9-4D12-A7A1-6BFAED796250}"/>
                </a:ext>
              </a:extLst>
            </p:cNvPr>
            <p:cNvSpPr/>
            <p:nvPr/>
          </p:nvSpPr>
          <p:spPr>
            <a:xfrm>
              <a:off x="1851825" y="5318400"/>
              <a:ext cx="42450" cy="35475"/>
            </a:xfrm>
            <a:custGeom>
              <a:avLst/>
              <a:gdLst/>
              <a:ahLst/>
              <a:cxnLst/>
              <a:rect l="l" t="t" r="r" b="b"/>
              <a:pathLst>
                <a:path w="1698" h="1419" extrusionOk="0"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0" y="16"/>
                    <a:pt x="324" y="390"/>
                    <a:pt x="788" y="784"/>
                  </a:cubicBezTo>
                  <a:cubicBezTo>
                    <a:pt x="1234" y="1163"/>
                    <a:pt x="1642" y="1419"/>
                    <a:pt x="1683" y="1419"/>
                  </a:cubicBezTo>
                  <a:cubicBezTo>
                    <a:pt x="1684" y="1419"/>
                    <a:pt x="1685" y="1418"/>
                    <a:pt x="1686" y="1418"/>
                  </a:cubicBezTo>
                  <a:cubicBezTo>
                    <a:pt x="1698" y="1399"/>
                    <a:pt x="1305" y="1106"/>
                    <a:pt x="847" y="715"/>
                  </a:cubicBezTo>
                  <a:cubicBezTo>
                    <a:pt x="399" y="334"/>
                    <a:pt x="55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820;p37">
              <a:extLst>
                <a:ext uri="{FF2B5EF4-FFF2-40B4-BE49-F238E27FC236}">
                  <a16:creationId xmlns:a16="http://schemas.microsoft.com/office/drawing/2014/main" id="{95100AA9-6479-40A8-8ADC-DE2787B411E0}"/>
                </a:ext>
              </a:extLst>
            </p:cNvPr>
            <p:cNvSpPr/>
            <p:nvPr/>
          </p:nvSpPr>
          <p:spPr>
            <a:xfrm>
              <a:off x="1820450" y="5294825"/>
              <a:ext cx="5050" cy="11350"/>
            </a:xfrm>
            <a:custGeom>
              <a:avLst/>
              <a:gdLst/>
              <a:ahLst/>
              <a:cxnLst/>
              <a:rect l="l" t="t" r="r" b="b"/>
              <a:pathLst>
                <a:path w="202" h="454" extrusionOk="0">
                  <a:moveTo>
                    <a:pt x="147" y="1"/>
                  </a:moveTo>
                  <a:cubicBezTo>
                    <a:pt x="147" y="1"/>
                    <a:pt x="147" y="1"/>
                    <a:pt x="146" y="1"/>
                  </a:cubicBezTo>
                  <a:cubicBezTo>
                    <a:pt x="120" y="3"/>
                    <a:pt x="111" y="106"/>
                    <a:pt x="77" y="225"/>
                  </a:cubicBezTo>
                  <a:cubicBezTo>
                    <a:pt x="44" y="345"/>
                    <a:pt x="1" y="438"/>
                    <a:pt x="22" y="452"/>
                  </a:cubicBezTo>
                  <a:cubicBezTo>
                    <a:pt x="24" y="453"/>
                    <a:pt x="26" y="454"/>
                    <a:pt x="28" y="454"/>
                  </a:cubicBezTo>
                  <a:cubicBezTo>
                    <a:pt x="54" y="454"/>
                    <a:pt x="130" y="375"/>
                    <a:pt x="164" y="249"/>
                  </a:cubicBezTo>
                  <a:cubicBezTo>
                    <a:pt x="202" y="114"/>
                    <a:pt x="171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821;p37">
              <a:extLst>
                <a:ext uri="{FF2B5EF4-FFF2-40B4-BE49-F238E27FC236}">
                  <a16:creationId xmlns:a16="http://schemas.microsoft.com/office/drawing/2014/main" id="{45E779BA-7994-425B-A8B8-25D9C38F8695}"/>
                </a:ext>
              </a:extLst>
            </p:cNvPr>
            <p:cNvSpPr/>
            <p:nvPr/>
          </p:nvSpPr>
          <p:spPr>
            <a:xfrm>
              <a:off x="1823550" y="5272775"/>
              <a:ext cx="2750" cy="9975"/>
            </a:xfrm>
            <a:custGeom>
              <a:avLst/>
              <a:gdLst/>
              <a:ahLst/>
              <a:cxnLst/>
              <a:rect l="l" t="t" r="r" b="b"/>
              <a:pathLst>
                <a:path w="110" h="399" extrusionOk="0">
                  <a:moveTo>
                    <a:pt x="39" y="1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13" y="2"/>
                    <a:pt x="1" y="93"/>
                    <a:pt x="9" y="204"/>
                  </a:cubicBezTo>
                  <a:cubicBezTo>
                    <a:pt x="19" y="312"/>
                    <a:pt x="46" y="398"/>
                    <a:pt x="70" y="398"/>
                  </a:cubicBezTo>
                  <a:cubicBezTo>
                    <a:pt x="71" y="398"/>
                    <a:pt x="71" y="398"/>
                    <a:pt x="71" y="398"/>
                  </a:cubicBezTo>
                  <a:cubicBezTo>
                    <a:pt x="96" y="396"/>
                    <a:pt x="110" y="305"/>
                    <a:pt x="100" y="195"/>
                  </a:cubicBezTo>
                  <a:cubicBezTo>
                    <a:pt x="92" y="87"/>
                    <a:pt x="6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822;p37">
              <a:extLst>
                <a:ext uri="{FF2B5EF4-FFF2-40B4-BE49-F238E27FC236}">
                  <a16:creationId xmlns:a16="http://schemas.microsoft.com/office/drawing/2014/main" id="{B96AE072-3ABA-474B-AD5A-BCAF9DD3F3CC}"/>
                </a:ext>
              </a:extLst>
            </p:cNvPr>
            <p:cNvSpPr/>
            <p:nvPr/>
          </p:nvSpPr>
          <p:spPr>
            <a:xfrm>
              <a:off x="1814000" y="5253875"/>
              <a:ext cx="7300" cy="9750"/>
            </a:xfrm>
            <a:custGeom>
              <a:avLst/>
              <a:gdLst/>
              <a:ahLst/>
              <a:cxnLst/>
              <a:rect l="l" t="t" r="r" b="b"/>
              <a:pathLst>
                <a:path w="292" h="390" extrusionOk="0">
                  <a:moveTo>
                    <a:pt x="28" y="1"/>
                  </a:moveTo>
                  <a:cubicBezTo>
                    <a:pt x="21" y="1"/>
                    <a:pt x="16" y="3"/>
                    <a:pt x="14" y="7"/>
                  </a:cubicBezTo>
                  <a:cubicBezTo>
                    <a:pt x="1" y="31"/>
                    <a:pt x="79" y="93"/>
                    <a:pt x="138" y="193"/>
                  </a:cubicBezTo>
                  <a:cubicBezTo>
                    <a:pt x="200" y="292"/>
                    <a:pt x="222" y="389"/>
                    <a:pt x="247" y="389"/>
                  </a:cubicBezTo>
                  <a:cubicBezTo>
                    <a:pt x="247" y="389"/>
                    <a:pt x="247" y="389"/>
                    <a:pt x="248" y="389"/>
                  </a:cubicBezTo>
                  <a:cubicBezTo>
                    <a:pt x="272" y="389"/>
                    <a:pt x="291" y="269"/>
                    <a:pt x="216" y="146"/>
                  </a:cubicBezTo>
                  <a:cubicBezTo>
                    <a:pt x="153" y="45"/>
                    <a:pt x="63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823;p37">
              <a:extLst>
                <a:ext uri="{FF2B5EF4-FFF2-40B4-BE49-F238E27FC236}">
                  <a16:creationId xmlns:a16="http://schemas.microsoft.com/office/drawing/2014/main" id="{5B9FC333-6C62-4E8F-A0C7-B81B5953A5D7}"/>
                </a:ext>
              </a:extLst>
            </p:cNvPr>
            <p:cNvSpPr/>
            <p:nvPr/>
          </p:nvSpPr>
          <p:spPr>
            <a:xfrm>
              <a:off x="1805325" y="5242100"/>
              <a:ext cx="4050" cy="5425"/>
            </a:xfrm>
            <a:custGeom>
              <a:avLst/>
              <a:gdLst/>
              <a:ahLst/>
              <a:cxnLst/>
              <a:rect l="l" t="t" r="r" b="b"/>
              <a:pathLst>
                <a:path w="162" h="217" extrusionOk="0">
                  <a:moveTo>
                    <a:pt x="32" y="1"/>
                  </a:moveTo>
                  <a:cubicBezTo>
                    <a:pt x="29" y="1"/>
                    <a:pt x="26" y="2"/>
                    <a:pt x="23" y="3"/>
                  </a:cubicBezTo>
                  <a:cubicBezTo>
                    <a:pt x="1" y="16"/>
                    <a:pt x="9" y="72"/>
                    <a:pt x="41" y="131"/>
                  </a:cubicBezTo>
                  <a:cubicBezTo>
                    <a:pt x="69" y="182"/>
                    <a:pt x="107" y="217"/>
                    <a:pt x="131" y="217"/>
                  </a:cubicBezTo>
                  <a:cubicBezTo>
                    <a:pt x="134" y="217"/>
                    <a:pt x="137" y="216"/>
                    <a:pt x="140" y="214"/>
                  </a:cubicBezTo>
                  <a:cubicBezTo>
                    <a:pt x="162" y="202"/>
                    <a:pt x="153" y="145"/>
                    <a:pt x="121" y="87"/>
                  </a:cubicBezTo>
                  <a:cubicBezTo>
                    <a:pt x="93" y="36"/>
                    <a:pt x="5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824;p37">
              <a:extLst>
                <a:ext uri="{FF2B5EF4-FFF2-40B4-BE49-F238E27FC236}">
                  <a16:creationId xmlns:a16="http://schemas.microsoft.com/office/drawing/2014/main" id="{5777C257-D2A1-4E07-A03F-97FDBFA09536}"/>
                </a:ext>
              </a:extLst>
            </p:cNvPr>
            <p:cNvSpPr/>
            <p:nvPr/>
          </p:nvSpPr>
          <p:spPr>
            <a:xfrm>
              <a:off x="1785100" y="3256650"/>
              <a:ext cx="1037700" cy="2104025"/>
            </a:xfrm>
            <a:custGeom>
              <a:avLst/>
              <a:gdLst/>
              <a:ahLst/>
              <a:cxnLst/>
              <a:rect l="l" t="t" r="r" b="b"/>
              <a:pathLst>
                <a:path w="41508" h="84161" extrusionOk="0">
                  <a:moveTo>
                    <a:pt x="37559" y="1"/>
                  </a:moveTo>
                  <a:lnTo>
                    <a:pt x="21937" y="467"/>
                  </a:lnTo>
                  <a:cubicBezTo>
                    <a:pt x="21937" y="467"/>
                    <a:pt x="19443" y="11018"/>
                    <a:pt x="20147" y="13105"/>
                  </a:cubicBezTo>
                  <a:cubicBezTo>
                    <a:pt x="20853" y="15193"/>
                    <a:pt x="25422" y="16400"/>
                    <a:pt x="25422" y="16400"/>
                  </a:cubicBezTo>
                  <a:lnTo>
                    <a:pt x="25268" y="45293"/>
                  </a:lnTo>
                  <a:lnTo>
                    <a:pt x="0" y="76525"/>
                  </a:lnTo>
                  <a:lnTo>
                    <a:pt x="9331" y="84161"/>
                  </a:lnTo>
                  <a:cubicBezTo>
                    <a:pt x="9331" y="84161"/>
                    <a:pt x="36685" y="52869"/>
                    <a:pt x="39096" y="47203"/>
                  </a:cubicBezTo>
                  <a:cubicBezTo>
                    <a:pt x="41507" y="41537"/>
                    <a:pt x="37559" y="1"/>
                    <a:pt x="37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825;p37">
              <a:extLst>
                <a:ext uri="{FF2B5EF4-FFF2-40B4-BE49-F238E27FC236}">
                  <a16:creationId xmlns:a16="http://schemas.microsoft.com/office/drawing/2014/main" id="{3C4BA875-77F8-4432-BD65-922F23A09E08}"/>
                </a:ext>
              </a:extLst>
            </p:cNvPr>
            <p:cNvSpPr/>
            <p:nvPr/>
          </p:nvSpPr>
          <p:spPr>
            <a:xfrm>
              <a:off x="2122375" y="3160775"/>
              <a:ext cx="564675" cy="2195525"/>
            </a:xfrm>
            <a:custGeom>
              <a:avLst/>
              <a:gdLst/>
              <a:ahLst/>
              <a:cxnLst/>
              <a:rect l="l" t="t" r="r" b="b"/>
              <a:pathLst>
                <a:path w="22587" h="87821" extrusionOk="0">
                  <a:moveTo>
                    <a:pt x="21351" y="0"/>
                  </a:moveTo>
                  <a:lnTo>
                    <a:pt x="579" y="2071"/>
                  </a:lnTo>
                  <a:lnTo>
                    <a:pt x="265" y="7846"/>
                  </a:lnTo>
                  <a:cubicBezTo>
                    <a:pt x="1" y="12818"/>
                    <a:pt x="1919" y="15047"/>
                    <a:pt x="3282" y="16348"/>
                  </a:cubicBezTo>
                  <a:lnTo>
                    <a:pt x="9732" y="87821"/>
                  </a:lnTo>
                  <a:lnTo>
                    <a:pt x="22587" y="87755"/>
                  </a:lnTo>
                  <a:lnTo>
                    <a:pt x="213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826;p37">
              <a:extLst>
                <a:ext uri="{FF2B5EF4-FFF2-40B4-BE49-F238E27FC236}">
                  <a16:creationId xmlns:a16="http://schemas.microsoft.com/office/drawing/2014/main" id="{53833739-934F-43E9-8D4F-3823B36D91CB}"/>
                </a:ext>
              </a:extLst>
            </p:cNvPr>
            <p:cNvSpPr/>
            <p:nvPr/>
          </p:nvSpPr>
          <p:spPr>
            <a:xfrm>
              <a:off x="2317175" y="3604775"/>
              <a:ext cx="124300" cy="906350"/>
            </a:xfrm>
            <a:custGeom>
              <a:avLst/>
              <a:gdLst/>
              <a:ahLst/>
              <a:cxnLst/>
              <a:rect l="l" t="t" r="r" b="b"/>
              <a:pathLst>
                <a:path w="4972" h="36254" extrusionOk="0">
                  <a:moveTo>
                    <a:pt x="2431" y="0"/>
                  </a:moveTo>
                  <a:cubicBezTo>
                    <a:pt x="2422" y="2"/>
                    <a:pt x="2420" y="134"/>
                    <a:pt x="2426" y="387"/>
                  </a:cubicBezTo>
                  <a:cubicBezTo>
                    <a:pt x="2436" y="667"/>
                    <a:pt x="2449" y="1033"/>
                    <a:pt x="2463" y="1493"/>
                  </a:cubicBezTo>
                  <a:cubicBezTo>
                    <a:pt x="2505" y="2451"/>
                    <a:pt x="2579" y="3839"/>
                    <a:pt x="2692" y="5552"/>
                  </a:cubicBezTo>
                  <a:cubicBezTo>
                    <a:pt x="2916" y="8979"/>
                    <a:pt x="3293" y="13708"/>
                    <a:pt x="3760" y="18928"/>
                  </a:cubicBezTo>
                  <a:cubicBezTo>
                    <a:pt x="4123" y="22895"/>
                    <a:pt x="4463" y="26577"/>
                    <a:pt x="4741" y="29617"/>
                  </a:cubicBezTo>
                  <a:lnTo>
                    <a:pt x="4741" y="29617"/>
                  </a:lnTo>
                  <a:lnTo>
                    <a:pt x="1279" y="34412"/>
                  </a:lnTo>
                  <a:cubicBezTo>
                    <a:pt x="879" y="34977"/>
                    <a:pt x="561" y="35429"/>
                    <a:pt x="324" y="35763"/>
                  </a:cubicBezTo>
                  <a:cubicBezTo>
                    <a:pt x="226" y="35907"/>
                    <a:pt x="146" y="36025"/>
                    <a:pt x="80" y="36123"/>
                  </a:cubicBezTo>
                  <a:cubicBezTo>
                    <a:pt x="26" y="36206"/>
                    <a:pt x="1" y="36250"/>
                    <a:pt x="6" y="36253"/>
                  </a:cubicBezTo>
                  <a:cubicBezTo>
                    <a:pt x="6" y="36254"/>
                    <a:pt x="6" y="36254"/>
                    <a:pt x="6" y="36254"/>
                  </a:cubicBezTo>
                  <a:cubicBezTo>
                    <a:pt x="13" y="36254"/>
                    <a:pt x="48" y="36216"/>
                    <a:pt x="107" y="36144"/>
                  </a:cubicBezTo>
                  <a:lnTo>
                    <a:pt x="378" y="35803"/>
                  </a:lnTo>
                  <a:cubicBezTo>
                    <a:pt x="626" y="35478"/>
                    <a:pt x="962" y="35037"/>
                    <a:pt x="1382" y="34487"/>
                  </a:cubicBezTo>
                  <a:lnTo>
                    <a:pt x="4946" y="29716"/>
                  </a:lnTo>
                  <a:lnTo>
                    <a:pt x="4971" y="29684"/>
                  </a:lnTo>
                  <a:lnTo>
                    <a:pt x="4968" y="29649"/>
                  </a:lnTo>
                  <a:cubicBezTo>
                    <a:pt x="4737" y="26587"/>
                    <a:pt x="4380" y="22900"/>
                    <a:pt x="4031" y="18904"/>
                  </a:cubicBezTo>
                  <a:cubicBezTo>
                    <a:pt x="3564" y="13685"/>
                    <a:pt x="3156" y="8960"/>
                    <a:pt x="2885" y="5539"/>
                  </a:cubicBezTo>
                  <a:cubicBezTo>
                    <a:pt x="2753" y="3850"/>
                    <a:pt x="2646" y="2472"/>
                    <a:pt x="2570" y="1485"/>
                  </a:cubicBezTo>
                  <a:cubicBezTo>
                    <a:pt x="2533" y="1028"/>
                    <a:pt x="2503" y="662"/>
                    <a:pt x="2480" y="384"/>
                  </a:cubicBezTo>
                  <a:cubicBezTo>
                    <a:pt x="2457" y="132"/>
                    <a:pt x="2441" y="0"/>
                    <a:pt x="24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827;p37">
              <a:extLst>
                <a:ext uri="{FF2B5EF4-FFF2-40B4-BE49-F238E27FC236}">
                  <a16:creationId xmlns:a16="http://schemas.microsoft.com/office/drawing/2014/main" id="{6B9E7BE4-4D1A-4EF7-ABB2-35B650D97D6A}"/>
                </a:ext>
              </a:extLst>
            </p:cNvPr>
            <p:cNvSpPr/>
            <p:nvPr/>
          </p:nvSpPr>
          <p:spPr>
            <a:xfrm>
              <a:off x="2247375" y="3569200"/>
              <a:ext cx="168900" cy="35975"/>
            </a:xfrm>
            <a:custGeom>
              <a:avLst/>
              <a:gdLst/>
              <a:ahLst/>
              <a:cxnLst/>
              <a:rect l="l" t="t" r="r" b="b"/>
              <a:pathLst>
                <a:path w="6756" h="1439" extrusionOk="0">
                  <a:moveTo>
                    <a:pt x="66" y="1"/>
                  </a:moveTo>
                  <a:cubicBezTo>
                    <a:pt x="38" y="1"/>
                    <a:pt x="22" y="4"/>
                    <a:pt x="20" y="11"/>
                  </a:cubicBezTo>
                  <a:cubicBezTo>
                    <a:pt x="1" y="82"/>
                    <a:pt x="1480" y="526"/>
                    <a:pt x="3340" y="917"/>
                  </a:cubicBezTo>
                  <a:cubicBezTo>
                    <a:pt x="4936" y="1253"/>
                    <a:pt x="6290" y="1439"/>
                    <a:pt x="6650" y="1439"/>
                  </a:cubicBezTo>
                  <a:cubicBezTo>
                    <a:pt x="6710" y="1439"/>
                    <a:pt x="6742" y="1434"/>
                    <a:pt x="6744" y="1423"/>
                  </a:cubicBezTo>
                  <a:cubicBezTo>
                    <a:pt x="6756" y="1348"/>
                    <a:pt x="5249" y="1040"/>
                    <a:pt x="3396" y="651"/>
                  </a:cubicBezTo>
                  <a:cubicBezTo>
                    <a:pt x="1721" y="301"/>
                    <a:pt x="332" y="1"/>
                    <a:pt x="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828;p37">
              <a:extLst>
                <a:ext uri="{FF2B5EF4-FFF2-40B4-BE49-F238E27FC236}">
                  <a16:creationId xmlns:a16="http://schemas.microsoft.com/office/drawing/2014/main" id="{E693D733-FA33-4590-ACA3-B4DEFF442229}"/>
                </a:ext>
              </a:extLst>
            </p:cNvPr>
            <p:cNvSpPr/>
            <p:nvPr/>
          </p:nvSpPr>
          <p:spPr>
            <a:xfrm>
              <a:off x="2459700" y="4323825"/>
              <a:ext cx="176775" cy="30150"/>
            </a:xfrm>
            <a:custGeom>
              <a:avLst/>
              <a:gdLst/>
              <a:ahLst/>
              <a:cxnLst/>
              <a:rect l="l" t="t" r="r" b="b"/>
              <a:pathLst>
                <a:path w="7071" h="1206" extrusionOk="0">
                  <a:moveTo>
                    <a:pt x="2980" y="1"/>
                  </a:moveTo>
                  <a:cubicBezTo>
                    <a:pt x="2210" y="1"/>
                    <a:pt x="1522" y="111"/>
                    <a:pt x="1014" y="250"/>
                  </a:cubicBezTo>
                  <a:cubicBezTo>
                    <a:pt x="369" y="423"/>
                    <a:pt x="1" y="612"/>
                    <a:pt x="13" y="641"/>
                  </a:cubicBezTo>
                  <a:cubicBezTo>
                    <a:pt x="14" y="647"/>
                    <a:pt x="23" y="650"/>
                    <a:pt x="38" y="650"/>
                  </a:cubicBezTo>
                  <a:cubicBezTo>
                    <a:pt x="220" y="650"/>
                    <a:pt x="1351" y="264"/>
                    <a:pt x="2856" y="264"/>
                  </a:cubicBezTo>
                  <a:cubicBezTo>
                    <a:pt x="3090" y="264"/>
                    <a:pt x="3333" y="273"/>
                    <a:pt x="3583" y="295"/>
                  </a:cubicBezTo>
                  <a:cubicBezTo>
                    <a:pt x="5485" y="433"/>
                    <a:pt x="6884" y="1206"/>
                    <a:pt x="7041" y="1206"/>
                  </a:cubicBezTo>
                  <a:cubicBezTo>
                    <a:pt x="7049" y="1206"/>
                    <a:pt x="7053" y="1204"/>
                    <a:pt x="7055" y="1200"/>
                  </a:cubicBezTo>
                  <a:cubicBezTo>
                    <a:pt x="7070" y="1174"/>
                    <a:pt x="6736" y="928"/>
                    <a:pt x="6127" y="655"/>
                  </a:cubicBezTo>
                  <a:cubicBezTo>
                    <a:pt x="5520" y="381"/>
                    <a:pt x="4625" y="108"/>
                    <a:pt x="3604" y="25"/>
                  </a:cubicBezTo>
                  <a:cubicBezTo>
                    <a:pt x="3392" y="9"/>
                    <a:pt x="3183" y="1"/>
                    <a:pt x="29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829;p37">
              <a:extLst>
                <a:ext uri="{FF2B5EF4-FFF2-40B4-BE49-F238E27FC236}">
                  <a16:creationId xmlns:a16="http://schemas.microsoft.com/office/drawing/2014/main" id="{6758F984-048F-4AD6-90E6-BEAD4E76D133}"/>
                </a:ext>
              </a:extLst>
            </p:cNvPr>
            <p:cNvSpPr/>
            <p:nvPr/>
          </p:nvSpPr>
          <p:spPr>
            <a:xfrm>
              <a:off x="2338725" y="4455475"/>
              <a:ext cx="412175" cy="537875"/>
            </a:xfrm>
            <a:custGeom>
              <a:avLst/>
              <a:gdLst/>
              <a:ahLst/>
              <a:cxnLst/>
              <a:rect l="l" t="t" r="r" b="b"/>
              <a:pathLst>
                <a:path w="16487" h="21515" extrusionOk="0">
                  <a:moveTo>
                    <a:pt x="16426" y="0"/>
                  </a:moveTo>
                  <a:cubicBezTo>
                    <a:pt x="16333" y="0"/>
                    <a:pt x="12635" y="4761"/>
                    <a:pt x="8136" y="10675"/>
                  </a:cubicBezTo>
                  <a:cubicBezTo>
                    <a:pt x="3615" y="16617"/>
                    <a:pt x="1" y="21469"/>
                    <a:pt x="60" y="21514"/>
                  </a:cubicBezTo>
                  <a:cubicBezTo>
                    <a:pt x="61" y="21515"/>
                    <a:pt x="61" y="21515"/>
                    <a:pt x="61" y="21515"/>
                  </a:cubicBezTo>
                  <a:cubicBezTo>
                    <a:pt x="155" y="21515"/>
                    <a:pt x="3855" y="16751"/>
                    <a:pt x="8351" y="10839"/>
                  </a:cubicBezTo>
                  <a:cubicBezTo>
                    <a:pt x="12870" y="4899"/>
                    <a:pt x="16487" y="46"/>
                    <a:pt x="16427" y="0"/>
                  </a:cubicBezTo>
                  <a:cubicBezTo>
                    <a:pt x="16427" y="0"/>
                    <a:pt x="16427" y="0"/>
                    <a:pt x="164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830;p37">
              <a:extLst>
                <a:ext uri="{FF2B5EF4-FFF2-40B4-BE49-F238E27FC236}">
                  <a16:creationId xmlns:a16="http://schemas.microsoft.com/office/drawing/2014/main" id="{DE8A4BD9-982A-489C-9EDE-40EC32DA1E2F}"/>
                </a:ext>
              </a:extLst>
            </p:cNvPr>
            <p:cNvSpPr/>
            <p:nvPr/>
          </p:nvSpPr>
          <p:spPr>
            <a:xfrm>
              <a:off x="2543475" y="3306650"/>
              <a:ext cx="163000" cy="63225"/>
            </a:xfrm>
            <a:custGeom>
              <a:avLst/>
              <a:gdLst/>
              <a:ahLst/>
              <a:cxnLst/>
              <a:rect l="l" t="t" r="r" b="b"/>
              <a:pathLst>
                <a:path w="6520" h="2529" extrusionOk="0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0" y="5"/>
                    <a:pt x="79" y="480"/>
                    <a:pt x="534" y="1086"/>
                  </a:cubicBezTo>
                  <a:cubicBezTo>
                    <a:pt x="971" y="1683"/>
                    <a:pt x="1860" y="2382"/>
                    <a:pt x="3032" y="2511"/>
                  </a:cubicBezTo>
                  <a:cubicBezTo>
                    <a:pt x="3150" y="2523"/>
                    <a:pt x="3267" y="2529"/>
                    <a:pt x="3383" y="2529"/>
                  </a:cubicBezTo>
                  <a:cubicBezTo>
                    <a:pt x="4406" y="2529"/>
                    <a:pt x="5277" y="2082"/>
                    <a:pt x="5772" y="1639"/>
                  </a:cubicBezTo>
                  <a:cubicBezTo>
                    <a:pt x="6343" y="1141"/>
                    <a:pt x="6520" y="692"/>
                    <a:pt x="6496" y="684"/>
                  </a:cubicBezTo>
                  <a:cubicBezTo>
                    <a:pt x="6494" y="683"/>
                    <a:pt x="6493" y="682"/>
                    <a:pt x="6491" y="682"/>
                  </a:cubicBezTo>
                  <a:cubicBezTo>
                    <a:pt x="6439" y="682"/>
                    <a:pt x="6203" y="1071"/>
                    <a:pt x="5652" y="1490"/>
                  </a:cubicBezTo>
                  <a:cubicBezTo>
                    <a:pt x="5156" y="1874"/>
                    <a:pt x="4340" y="2259"/>
                    <a:pt x="3403" y="2259"/>
                  </a:cubicBezTo>
                  <a:cubicBezTo>
                    <a:pt x="3291" y="2259"/>
                    <a:pt x="3176" y="2253"/>
                    <a:pt x="3061" y="2242"/>
                  </a:cubicBezTo>
                  <a:cubicBezTo>
                    <a:pt x="1983" y="2123"/>
                    <a:pt x="1135" y="1503"/>
                    <a:pt x="683" y="966"/>
                  </a:cubicBezTo>
                  <a:cubicBezTo>
                    <a:pt x="224" y="434"/>
                    <a:pt x="77" y="1"/>
                    <a:pt x="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831;p37">
              <a:extLst>
                <a:ext uri="{FF2B5EF4-FFF2-40B4-BE49-F238E27FC236}">
                  <a16:creationId xmlns:a16="http://schemas.microsoft.com/office/drawing/2014/main" id="{BF027F74-991C-426E-81C9-AD86A2FD5A86}"/>
                </a:ext>
              </a:extLst>
            </p:cNvPr>
            <p:cNvSpPr/>
            <p:nvPr/>
          </p:nvSpPr>
          <p:spPr>
            <a:xfrm>
              <a:off x="2176900" y="1804100"/>
              <a:ext cx="89900" cy="390875"/>
            </a:xfrm>
            <a:custGeom>
              <a:avLst/>
              <a:gdLst/>
              <a:ahLst/>
              <a:cxnLst/>
              <a:rect l="l" t="t" r="r" b="b"/>
              <a:pathLst>
                <a:path w="3596" h="15635" extrusionOk="0">
                  <a:moveTo>
                    <a:pt x="2987" y="0"/>
                  </a:moveTo>
                  <a:cubicBezTo>
                    <a:pt x="1056" y="2144"/>
                    <a:pt x="1" y="5057"/>
                    <a:pt x="113" y="7940"/>
                  </a:cubicBezTo>
                  <a:cubicBezTo>
                    <a:pt x="225" y="10824"/>
                    <a:pt x="1503" y="13647"/>
                    <a:pt x="3596" y="15634"/>
                  </a:cubicBezTo>
                  <a:lnTo>
                    <a:pt x="298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832;p37">
              <a:extLst>
                <a:ext uri="{FF2B5EF4-FFF2-40B4-BE49-F238E27FC236}">
                  <a16:creationId xmlns:a16="http://schemas.microsoft.com/office/drawing/2014/main" id="{7C8294CE-6E93-4893-8A7B-5C05BB09C680}"/>
                </a:ext>
              </a:extLst>
            </p:cNvPr>
            <p:cNvSpPr/>
            <p:nvPr/>
          </p:nvSpPr>
          <p:spPr>
            <a:xfrm>
              <a:off x="2002025" y="2399600"/>
              <a:ext cx="206125" cy="409350"/>
            </a:xfrm>
            <a:custGeom>
              <a:avLst/>
              <a:gdLst/>
              <a:ahLst/>
              <a:cxnLst/>
              <a:rect l="l" t="t" r="r" b="b"/>
              <a:pathLst>
                <a:path w="8245" h="16374" extrusionOk="0">
                  <a:moveTo>
                    <a:pt x="3372" y="0"/>
                  </a:moveTo>
                  <a:cubicBezTo>
                    <a:pt x="3372" y="0"/>
                    <a:pt x="579" y="3154"/>
                    <a:pt x="1" y="15220"/>
                  </a:cubicBezTo>
                  <a:cubicBezTo>
                    <a:pt x="1" y="15220"/>
                    <a:pt x="6077" y="16373"/>
                    <a:pt x="7704" y="16373"/>
                  </a:cubicBezTo>
                  <a:cubicBezTo>
                    <a:pt x="7938" y="16373"/>
                    <a:pt x="8080" y="16349"/>
                    <a:pt x="8099" y="16295"/>
                  </a:cubicBezTo>
                  <a:cubicBezTo>
                    <a:pt x="8244" y="15860"/>
                    <a:pt x="3372" y="0"/>
                    <a:pt x="3372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833;p37">
              <a:extLst>
                <a:ext uri="{FF2B5EF4-FFF2-40B4-BE49-F238E27FC236}">
                  <a16:creationId xmlns:a16="http://schemas.microsoft.com/office/drawing/2014/main" id="{3B19DDBF-6F08-4A46-8F43-BED79037CD4B}"/>
                </a:ext>
              </a:extLst>
            </p:cNvPr>
            <p:cNvSpPr/>
            <p:nvPr/>
          </p:nvSpPr>
          <p:spPr>
            <a:xfrm>
              <a:off x="2052550" y="2251325"/>
              <a:ext cx="909800" cy="1026800"/>
            </a:xfrm>
            <a:custGeom>
              <a:avLst/>
              <a:gdLst/>
              <a:ahLst/>
              <a:cxnLst/>
              <a:rect l="l" t="t" r="r" b="b"/>
              <a:pathLst>
                <a:path w="36392" h="41072" extrusionOk="0">
                  <a:moveTo>
                    <a:pt x="33465" y="0"/>
                  </a:moveTo>
                  <a:cubicBezTo>
                    <a:pt x="28040" y="917"/>
                    <a:pt x="19840" y="1937"/>
                    <a:pt x="19840" y="1937"/>
                  </a:cubicBezTo>
                  <a:lnTo>
                    <a:pt x="18619" y="2040"/>
                  </a:lnTo>
                  <a:cubicBezTo>
                    <a:pt x="18619" y="2040"/>
                    <a:pt x="10154" y="2482"/>
                    <a:pt x="9974" y="2503"/>
                  </a:cubicBezTo>
                  <a:cubicBezTo>
                    <a:pt x="6432" y="2932"/>
                    <a:pt x="2313" y="3203"/>
                    <a:pt x="806" y="6992"/>
                  </a:cubicBezTo>
                  <a:cubicBezTo>
                    <a:pt x="1" y="9019"/>
                    <a:pt x="766" y="12062"/>
                    <a:pt x="2080" y="15198"/>
                  </a:cubicBezTo>
                  <a:lnTo>
                    <a:pt x="5211" y="24829"/>
                  </a:lnTo>
                  <a:cubicBezTo>
                    <a:pt x="6461" y="30124"/>
                    <a:pt x="4466" y="29872"/>
                    <a:pt x="3372" y="35200"/>
                  </a:cubicBezTo>
                  <a:cubicBezTo>
                    <a:pt x="3206" y="36007"/>
                    <a:pt x="2622" y="40332"/>
                    <a:pt x="2639" y="41072"/>
                  </a:cubicBezTo>
                  <a:lnTo>
                    <a:pt x="27054" y="41072"/>
                  </a:lnTo>
                  <a:lnTo>
                    <a:pt x="26660" y="37257"/>
                  </a:lnTo>
                  <a:cubicBezTo>
                    <a:pt x="26660" y="37257"/>
                    <a:pt x="23870" y="22747"/>
                    <a:pt x="23890" y="22556"/>
                  </a:cubicBezTo>
                  <a:lnTo>
                    <a:pt x="24330" y="21631"/>
                  </a:lnTo>
                  <a:cubicBezTo>
                    <a:pt x="25482" y="19210"/>
                    <a:pt x="25522" y="16407"/>
                    <a:pt x="24437" y="13954"/>
                  </a:cubicBezTo>
                  <a:lnTo>
                    <a:pt x="36392" y="9866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834;p37">
              <a:extLst>
                <a:ext uri="{FF2B5EF4-FFF2-40B4-BE49-F238E27FC236}">
                  <a16:creationId xmlns:a16="http://schemas.microsoft.com/office/drawing/2014/main" id="{333A3C13-DAE1-44AC-93CE-AA279A6D7D4D}"/>
                </a:ext>
              </a:extLst>
            </p:cNvPr>
            <p:cNvSpPr/>
            <p:nvPr/>
          </p:nvSpPr>
          <p:spPr>
            <a:xfrm>
              <a:off x="2616175" y="2501850"/>
              <a:ext cx="343525" cy="122050"/>
            </a:xfrm>
            <a:custGeom>
              <a:avLst/>
              <a:gdLst/>
              <a:ahLst/>
              <a:cxnLst/>
              <a:rect l="l" t="t" r="r" b="b"/>
              <a:pathLst>
                <a:path w="13741" h="4882" extrusionOk="0">
                  <a:moveTo>
                    <a:pt x="13720" y="1"/>
                  </a:moveTo>
                  <a:cubicBezTo>
                    <a:pt x="13668" y="1"/>
                    <a:pt x="13477" y="45"/>
                    <a:pt x="13173" y="126"/>
                  </a:cubicBezTo>
                  <a:cubicBezTo>
                    <a:pt x="12816" y="222"/>
                    <a:pt x="12302" y="370"/>
                    <a:pt x="11670" y="556"/>
                  </a:cubicBezTo>
                  <a:cubicBezTo>
                    <a:pt x="10405" y="932"/>
                    <a:pt x="8662" y="1461"/>
                    <a:pt x="6743" y="2075"/>
                  </a:cubicBezTo>
                  <a:cubicBezTo>
                    <a:pt x="4822" y="2690"/>
                    <a:pt x="3108" y="3331"/>
                    <a:pt x="1904" y="3883"/>
                  </a:cubicBezTo>
                  <a:cubicBezTo>
                    <a:pt x="1300" y="4152"/>
                    <a:pt x="823" y="4399"/>
                    <a:pt x="497" y="4575"/>
                  </a:cubicBezTo>
                  <a:cubicBezTo>
                    <a:pt x="175" y="4755"/>
                    <a:pt x="1" y="4863"/>
                    <a:pt x="9" y="4879"/>
                  </a:cubicBezTo>
                  <a:cubicBezTo>
                    <a:pt x="10" y="4881"/>
                    <a:pt x="13" y="4882"/>
                    <a:pt x="16" y="4882"/>
                  </a:cubicBezTo>
                  <a:cubicBezTo>
                    <a:pt x="54" y="4882"/>
                    <a:pt x="239" y="4806"/>
                    <a:pt x="544" y="4669"/>
                  </a:cubicBezTo>
                  <a:cubicBezTo>
                    <a:pt x="883" y="4525"/>
                    <a:pt x="1369" y="4305"/>
                    <a:pt x="1979" y="4058"/>
                  </a:cubicBezTo>
                  <a:cubicBezTo>
                    <a:pt x="3196" y="3556"/>
                    <a:pt x="4909" y="2947"/>
                    <a:pt x="6826" y="2333"/>
                  </a:cubicBezTo>
                  <a:cubicBezTo>
                    <a:pt x="8742" y="1721"/>
                    <a:pt x="10477" y="1161"/>
                    <a:pt x="11727" y="740"/>
                  </a:cubicBezTo>
                  <a:cubicBezTo>
                    <a:pt x="12354" y="529"/>
                    <a:pt x="12857" y="354"/>
                    <a:pt x="13205" y="228"/>
                  </a:cubicBezTo>
                  <a:cubicBezTo>
                    <a:pt x="13552" y="100"/>
                    <a:pt x="13741" y="22"/>
                    <a:pt x="13735" y="5"/>
                  </a:cubicBezTo>
                  <a:cubicBezTo>
                    <a:pt x="13734" y="2"/>
                    <a:pt x="13729" y="1"/>
                    <a:pt x="137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835;p37">
              <a:extLst>
                <a:ext uri="{FF2B5EF4-FFF2-40B4-BE49-F238E27FC236}">
                  <a16:creationId xmlns:a16="http://schemas.microsoft.com/office/drawing/2014/main" id="{BDA9FDFC-B11C-45EE-B5FF-FBFB9533A4EF}"/>
                </a:ext>
              </a:extLst>
            </p:cNvPr>
            <p:cNvSpPr/>
            <p:nvPr/>
          </p:nvSpPr>
          <p:spPr>
            <a:xfrm>
              <a:off x="2117975" y="2367250"/>
              <a:ext cx="806125" cy="6800"/>
            </a:xfrm>
            <a:custGeom>
              <a:avLst/>
              <a:gdLst/>
              <a:ahLst/>
              <a:cxnLst/>
              <a:rect l="l" t="t" r="r" b="b"/>
              <a:pathLst>
                <a:path w="32245" h="272" extrusionOk="0">
                  <a:moveTo>
                    <a:pt x="16122" y="0"/>
                  </a:moveTo>
                  <a:cubicBezTo>
                    <a:pt x="7217" y="0"/>
                    <a:pt x="0" y="61"/>
                    <a:pt x="0" y="137"/>
                  </a:cubicBezTo>
                  <a:cubicBezTo>
                    <a:pt x="0" y="211"/>
                    <a:pt x="7217" y="271"/>
                    <a:pt x="16122" y="271"/>
                  </a:cubicBezTo>
                  <a:cubicBezTo>
                    <a:pt x="25026" y="271"/>
                    <a:pt x="32245" y="211"/>
                    <a:pt x="32245" y="137"/>
                  </a:cubicBezTo>
                  <a:cubicBezTo>
                    <a:pt x="32245" y="61"/>
                    <a:pt x="25026" y="0"/>
                    <a:pt x="16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836;p37">
              <a:extLst>
                <a:ext uri="{FF2B5EF4-FFF2-40B4-BE49-F238E27FC236}">
                  <a16:creationId xmlns:a16="http://schemas.microsoft.com/office/drawing/2014/main" id="{F96A651C-104B-44D4-A8E9-D5A791EF53A9}"/>
                </a:ext>
              </a:extLst>
            </p:cNvPr>
            <p:cNvSpPr/>
            <p:nvPr/>
          </p:nvSpPr>
          <p:spPr>
            <a:xfrm>
              <a:off x="2045625" y="2487125"/>
              <a:ext cx="897075" cy="6825"/>
            </a:xfrm>
            <a:custGeom>
              <a:avLst/>
              <a:gdLst/>
              <a:ahLst/>
              <a:cxnLst/>
              <a:rect l="l" t="t" r="r" b="b"/>
              <a:pathLst>
                <a:path w="35883" h="273" extrusionOk="0">
                  <a:moveTo>
                    <a:pt x="17942" y="0"/>
                  </a:moveTo>
                  <a:cubicBezTo>
                    <a:pt x="8032" y="0"/>
                    <a:pt x="1" y="61"/>
                    <a:pt x="1" y="136"/>
                  </a:cubicBezTo>
                  <a:cubicBezTo>
                    <a:pt x="1" y="212"/>
                    <a:pt x="8032" y="272"/>
                    <a:pt x="17942" y="272"/>
                  </a:cubicBezTo>
                  <a:cubicBezTo>
                    <a:pt x="27849" y="272"/>
                    <a:pt x="35882" y="210"/>
                    <a:pt x="35882" y="136"/>
                  </a:cubicBezTo>
                  <a:cubicBezTo>
                    <a:pt x="35882" y="61"/>
                    <a:pt x="27849" y="0"/>
                    <a:pt x="179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837;p37">
              <a:extLst>
                <a:ext uri="{FF2B5EF4-FFF2-40B4-BE49-F238E27FC236}">
                  <a16:creationId xmlns:a16="http://schemas.microsoft.com/office/drawing/2014/main" id="{8879447F-C111-4F14-A6E3-9555A4E0528A}"/>
                </a:ext>
              </a:extLst>
            </p:cNvPr>
            <p:cNvSpPr/>
            <p:nvPr/>
          </p:nvSpPr>
          <p:spPr>
            <a:xfrm>
              <a:off x="2020800" y="2623550"/>
              <a:ext cx="74800" cy="6800"/>
            </a:xfrm>
            <a:custGeom>
              <a:avLst/>
              <a:gdLst/>
              <a:ahLst/>
              <a:cxnLst/>
              <a:rect l="l" t="t" r="r" b="b"/>
              <a:pathLst>
                <a:path w="2992" h="272" extrusionOk="0">
                  <a:moveTo>
                    <a:pt x="1496" y="1"/>
                  </a:moveTo>
                  <a:cubicBezTo>
                    <a:pt x="670" y="1"/>
                    <a:pt x="1" y="61"/>
                    <a:pt x="1" y="137"/>
                  </a:cubicBezTo>
                  <a:cubicBezTo>
                    <a:pt x="1" y="211"/>
                    <a:pt x="670" y="271"/>
                    <a:pt x="1496" y="271"/>
                  </a:cubicBezTo>
                  <a:cubicBezTo>
                    <a:pt x="2322" y="271"/>
                    <a:pt x="2992" y="211"/>
                    <a:pt x="2992" y="137"/>
                  </a:cubicBezTo>
                  <a:cubicBezTo>
                    <a:pt x="2992" y="61"/>
                    <a:pt x="2322" y="1"/>
                    <a:pt x="14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838;p37">
              <a:extLst>
                <a:ext uri="{FF2B5EF4-FFF2-40B4-BE49-F238E27FC236}">
                  <a16:creationId xmlns:a16="http://schemas.microsoft.com/office/drawing/2014/main" id="{3C159F60-DC29-47FB-9ADE-9422BFBF300F}"/>
                </a:ext>
              </a:extLst>
            </p:cNvPr>
            <p:cNvSpPr/>
            <p:nvPr/>
          </p:nvSpPr>
          <p:spPr>
            <a:xfrm>
              <a:off x="2095575" y="2627675"/>
              <a:ext cx="586700" cy="6825"/>
            </a:xfrm>
            <a:custGeom>
              <a:avLst/>
              <a:gdLst/>
              <a:ahLst/>
              <a:cxnLst/>
              <a:rect l="l" t="t" r="r" b="b"/>
              <a:pathLst>
                <a:path w="23468" h="273" extrusionOk="0">
                  <a:moveTo>
                    <a:pt x="11734" y="0"/>
                  </a:moveTo>
                  <a:cubicBezTo>
                    <a:pt x="5253" y="0"/>
                    <a:pt x="1" y="61"/>
                    <a:pt x="1" y="136"/>
                  </a:cubicBezTo>
                  <a:cubicBezTo>
                    <a:pt x="1" y="212"/>
                    <a:pt x="5253" y="272"/>
                    <a:pt x="11734" y="272"/>
                  </a:cubicBezTo>
                  <a:cubicBezTo>
                    <a:pt x="18213" y="272"/>
                    <a:pt x="23468" y="212"/>
                    <a:pt x="23468" y="136"/>
                  </a:cubicBezTo>
                  <a:cubicBezTo>
                    <a:pt x="23468" y="61"/>
                    <a:pt x="18213" y="0"/>
                    <a:pt x="11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839;p37">
              <a:extLst>
                <a:ext uri="{FF2B5EF4-FFF2-40B4-BE49-F238E27FC236}">
                  <a16:creationId xmlns:a16="http://schemas.microsoft.com/office/drawing/2014/main" id="{DD6627DB-3573-4274-B806-199E0E9279E2}"/>
                </a:ext>
              </a:extLst>
            </p:cNvPr>
            <p:cNvSpPr/>
            <p:nvPr/>
          </p:nvSpPr>
          <p:spPr>
            <a:xfrm>
              <a:off x="2142775" y="2768250"/>
              <a:ext cx="526550" cy="6800"/>
            </a:xfrm>
            <a:custGeom>
              <a:avLst/>
              <a:gdLst/>
              <a:ahLst/>
              <a:cxnLst/>
              <a:rect l="l" t="t" r="r" b="b"/>
              <a:pathLst>
                <a:path w="21062" h="272" extrusionOk="0">
                  <a:moveTo>
                    <a:pt x="10531" y="0"/>
                  </a:moveTo>
                  <a:cubicBezTo>
                    <a:pt x="4715" y="0"/>
                    <a:pt x="0" y="60"/>
                    <a:pt x="0" y="135"/>
                  </a:cubicBezTo>
                  <a:cubicBezTo>
                    <a:pt x="0" y="211"/>
                    <a:pt x="4716" y="271"/>
                    <a:pt x="10531" y="271"/>
                  </a:cubicBezTo>
                  <a:cubicBezTo>
                    <a:pt x="16347" y="271"/>
                    <a:pt x="21062" y="211"/>
                    <a:pt x="21062" y="135"/>
                  </a:cubicBezTo>
                  <a:cubicBezTo>
                    <a:pt x="21062" y="60"/>
                    <a:pt x="16348" y="0"/>
                    <a:pt x="105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840;p37">
              <a:extLst>
                <a:ext uri="{FF2B5EF4-FFF2-40B4-BE49-F238E27FC236}">
                  <a16:creationId xmlns:a16="http://schemas.microsoft.com/office/drawing/2014/main" id="{3087674F-0B3E-4A05-891E-7B16CB41B2D5}"/>
                </a:ext>
              </a:extLst>
            </p:cNvPr>
            <p:cNvSpPr/>
            <p:nvPr/>
          </p:nvSpPr>
          <p:spPr>
            <a:xfrm>
              <a:off x="2188250" y="2898450"/>
              <a:ext cx="477250" cy="6825"/>
            </a:xfrm>
            <a:custGeom>
              <a:avLst/>
              <a:gdLst/>
              <a:ahLst/>
              <a:cxnLst/>
              <a:rect l="l" t="t" r="r" b="b"/>
              <a:pathLst>
                <a:path w="19090" h="273" extrusionOk="0">
                  <a:moveTo>
                    <a:pt x="9546" y="0"/>
                  </a:moveTo>
                  <a:cubicBezTo>
                    <a:pt x="4273" y="0"/>
                    <a:pt x="0" y="61"/>
                    <a:pt x="0" y="136"/>
                  </a:cubicBezTo>
                  <a:cubicBezTo>
                    <a:pt x="0" y="212"/>
                    <a:pt x="4275" y="272"/>
                    <a:pt x="9546" y="272"/>
                  </a:cubicBezTo>
                  <a:cubicBezTo>
                    <a:pt x="14817" y="272"/>
                    <a:pt x="19090" y="210"/>
                    <a:pt x="19090" y="136"/>
                  </a:cubicBezTo>
                  <a:cubicBezTo>
                    <a:pt x="19090" y="61"/>
                    <a:pt x="14818" y="0"/>
                    <a:pt x="9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841;p37">
              <a:extLst>
                <a:ext uri="{FF2B5EF4-FFF2-40B4-BE49-F238E27FC236}">
                  <a16:creationId xmlns:a16="http://schemas.microsoft.com/office/drawing/2014/main" id="{72C0DC7F-8052-44A4-92CD-CE7DC1861DB1}"/>
                </a:ext>
              </a:extLst>
            </p:cNvPr>
            <p:cNvSpPr/>
            <p:nvPr/>
          </p:nvSpPr>
          <p:spPr>
            <a:xfrm>
              <a:off x="2175825" y="3003875"/>
              <a:ext cx="510575" cy="6800"/>
            </a:xfrm>
            <a:custGeom>
              <a:avLst/>
              <a:gdLst/>
              <a:ahLst/>
              <a:cxnLst/>
              <a:rect l="l" t="t" r="r" b="b"/>
              <a:pathLst>
                <a:path w="20423" h="272" extrusionOk="0">
                  <a:moveTo>
                    <a:pt x="10212" y="0"/>
                  </a:moveTo>
                  <a:cubicBezTo>
                    <a:pt x="4572" y="0"/>
                    <a:pt x="1" y="61"/>
                    <a:pt x="1" y="135"/>
                  </a:cubicBezTo>
                  <a:cubicBezTo>
                    <a:pt x="1" y="210"/>
                    <a:pt x="4573" y="271"/>
                    <a:pt x="10212" y="271"/>
                  </a:cubicBezTo>
                  <a:cubicBezTo>
                    <a:pt x="15851" y="271"/>
                    <a:pt x="20422" y="210"/>
                    <a:pt x="20422" y="135"/>
                  </a:cubicBezTo>
                  <a:cubicBezTo>
                    <a:pt x="20422" y="61"/>
                    <a:pt x="15852" y="0"/>
                    <a:pt x="10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842;p37">
              <a:extLst>
                <a:ext uri="{FF2B5EF4-FFF2-40B4-BE49-F238E27FC236}">
                  <a16:creationId xmlns:a16="http://schemas.microsoft.com/office/drawing/2014/main" id="{AFD56ABC-8156-440B-BF68-2B8CF0710694}"/>
                </a:ext>
              </a:extLst>
            </p:cNvPr>
            <p:cNvSpPr/>
            <p:nvPr/>
          </p:nvSpPr>
          <p:spPr>
            <a:xfrm>
              <a:off x="2138650" y="3138250"/>
              <a:ext cx="580800" cy="6800"/>
            </a:xfrm>
            <a:custGeom>
              <a:avLst/>
              <a:gdLst/>
              <a:ahLst/>
              <a:cxnLst/>
              <a:rect l="l" t="t" r="r" b="b"/>
              <a:pathLst>
                <a:path w="23232" h="272" extrusionOk="0">
                  <a:moveTo>
                    <a:pt x="11617" y="0"/>
                  </a:moveTo>
                  <a:cubicBezTo>
                    <a:pt x="5200" y="0"/>
                    <a:pt x="0" y="60"/>
                    <a:pt x="0" y="135"/>
                  </a:cubicBezTo>
                  <a:cubicBezTo>
                    <a:pt x="0" y="210"/>
                    <a:pt x="5202" y="271"/>
                    <a:pt x="11617" y="271"/>
                  </a:cubicBezTo>
                  <a:cubicBezTo>
                    <a:pt x="18031" y="271"/>
                    <a:pt x="23232" y="210"/>
                    <a:pt x="23232" y="135"/>
                  </a:cubicBezTo>
                  <a:cubicBezTo>
                    <a:pt x="23232" y="61"/>
                    <a:pt x="18034" y="0"/>
                    <a:pt x="116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843;p37">
              <a:extLst>
                <a:ext uri="{FF2B5EF4-FFF2-40B4-BE49-F238E27FC236}">
                  <a16:creationId xmlns:a16="http://schemas.microsoft.com/office/drawing/2014/main" id="{021DC982-651F-410C-A704-F18FCE7DE144}"/>
                </a:ext>
              </a:extLst>
            </p:cNvPr>
            <p:cNvSpPr/>
            <p:nvPr/>
          </p:nvSpPr>
          <p:spPr>
            <a:xfrm>
              <a:off x="2070875" y="2545575"/>
              <a:ext cx="108750" cy="315250"/>
            </a:xfrm>
            <a:custGeom>
              <a:avLst/>
              <a:gdLst/>
              <a:ahLst/>
              <a:cxnLst/>
              <a:rect l="l" t="t" r="r" b="b"/>
              <a:pathLst>
                <a:path w="4350" h="12610" extrusionOk="0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" y="4"/>
                    <a:pt x="34" y="189"/>
                    <a:pt x="103" y="520"/>
                  </a:cubicBezTo>
                  <a:cubicBezTo>
                    <a:pt x="174" y="850"/>
                    <a:pt x="297" y="1324"/>
                    <a:pt x="460" y="1906"/>
                  </a:cubicBezTo>
                  <a:cubicBezTo>
                    <a:pt x="787" y="3069"/>
                    <a:pt x="1306" y="4657"/>
                    <a:pt x="1939" y="6388"/>
                  </a:cubicBezTo>
                  <a:cubicBezTo>
                    <a:pt x="2568" y="8118"/>
                    <a:pt x="3172" y="9671"/>
                    <a:pt x="3602" y="10797"/>
                  </a:cubicBezTo>
                  <a:lnTo>
                    <a:pt x="4115" y="12129"/>
                  </a:lnTo>
                  <a:cubicBezTo>
                    <a:pt x="4236" y="12439"/>
                    <a:pt x="4311" y="12609"/>
                    <a:pt x="4330" y="12609"/>
                  </a:cubicBezTo>
                  <a:cubicBezTo>
                    <a:pt x="4330" y="12609"/>
                    <a:pt x="4331" y="12609"/>
                    <a:pt x="4331" y="12609"/>
                  </a:cubicBezTo>
                  <a:cubicBezTo>
                    <a:pt x="4349" y="12604"/>
                    <a:pt x="4308" y="12420"/>
                    <a:pt x="4215" y="12096"/>
                  </a:cubicBezTo>
                  <a:cubicBezTo>
                    <a:pt x="4122" y="11771"/>
                    <a:pt x="3977" y="11304"/>
                    <a:pt x="3782" y="10733"/>
                  </a:cubicBezTo>
                  <a:cubicBezTo>
                    <a:pt x="3399" y="9587"/>
                    <a:pt x="2821" y="8023"/>
                    <a:pt x="2193" y="6295"/>
                  </a:cubicBezTo>
                  <a:cubicBezTo>
                    <a:pt x="1562" y="4567"/>
                    <a:pt x="1018" y="2995"/>
                    <a:pt x="643" y="1851"/>
                  </a:cubicBezTo>
                  <a:cubicBezTo>
                    <a:pt x="272" y="714"/>
                    <a:pt x="62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85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1752;p44">
            <a:extLst>
              <a:ext uri="{FF2B5EF4-FFF2-40B4-BE49-F238E27FC236}">
                <a16:creationId xmlns:a16="http://schemas.microsoft.com/office/drawing/2014/main" id="{9D1EBD84-7091-4F4A-99C6-8268B899C63C}"/>
              </a:ext>
            </a:extLst>
          </p:cNvPr>
          <p:cNvGrpSpPr/>
          <p:nvPr/>
        </p:nvGrpSpPr>
        <p:grpSpPr>
          <a:xfrm flipH="1">
            <a:off x="254863" y="1183392"/>
            <a:ext cx="3429135" cy="2986958"/>
            <a:chOff x="1710050" y="814525"/>
            <a:chExt cx="4648075" cy="3864400"/>
          </a:xfrm>
        </p:grpSpPr>
        <p:sp>
          <p:nvSpPr>
            <p:cNvPr id="317" name="Google Shape;1753;p44">
              <a:extLst>
                <a:ext uri="{FF2B5EF4-FFF2-40B4-BE49-F238E27FC236}">
                  <a16:creationId xmlns:a16="http://schemas.microsoft.com/office/drawing/2014/main" id="{4C35B029-ECCD-4447-BAD1-7C97D64F0F48}"/>
                </a:ext>
              </a:extLst>
            </p:cNvPr>
            <p:cNvSpPr/>
            <p:nvPr/>
          </p:nvSpPr>
          <p:spPr>
            <a:xfrm>
              <a:off x="1710050" y="814525"/>
              <a:ext cx="4648075" cy="3864400"/>
            </a:xfrm>
            <a:custGeom>
              <a:avLst/>
              <a:gdLst/>
              <a:ahLst/>
              <a:cxnLst/>
              <a:rect l="l" t="t" r="r" b="b"/>
              <a:pathLst>
                <a:path w="185923" h="154576" extrusionOk="0">
                  <a:moveTo>
                    <a:pt x="5463" y="0"/>
                  </a:moveTo>
                  <a:cubicBezTo>
                    <a:pt x="2447" y="0"/>
                    <a:pt x="0" y="2445"/>
                    <a:pt x="0" y="5462"/>
                  </a:cubicBezTo>
                  <a:lnTo>
                    <a:pt x="0" y="129067"/>
                  </a:lnTo>
                  <a:cubicBezTo>
                    <a:pt x="0" y="132083"/>
                    <a:pt x="2447" y="134529"/>
                    <a:pt x="5463" y="134529"/>
                  </a:cubicBezTo>
                  <a:lnTo>
                    <a:pt x="72626" y="134529"/>
                  </a:lnTo>
                  <a:cubicBezTo>
                    <a:pt x="72626" y="134529"/>
                    <a:pt x="76899" y="147740"/>
                    <a:pt x="63654" y="154575"/>
                  </a:cubicBezTo>
                  <a:lnTo>
                    <a:pt x="126457" y="154575"/>
                  </a:lnTo>
                  <a:cubicBezTo>
                    <a:pt x="126457" y="154575"/>
                    <a:pt x="111503" y="149449"/>
                    <a:pt x="115347" y="134529"/>
                  </a:cubicBezTo>
                  <a:lnTo>
                    <a:pt x="180461" y="134529"/>
                  </a:lnTo>
                  <a:cubicBezTo>
                    <a:pt x="183477" y="134529"/>
                    <a:pt x="185923" y="132083"/>
                    <a:pt x="185923" y="129067"/>
                  </a:cubicBezTo>
                  <a:lnTo>
                    <a:pt x="185923" y="5462"/>
                  </a:lnTo>
                  <a:cubicBezTo>
                    <a:pt x="185923" y="2445"/>
                    <a:pt x="183477" y="0"/>
                    <a:pt x="1804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1754;p44">
              <a:extLst>
                <a:ext uri="{FF2B5EF4-FFF2-40B4-BE49-F238E27FC236}">
                  <a16:creationId xmlns:a16="http://schemas.microsoft.com/office/drawing/2014/main" id="{C4DEDF66-5B40-46FA-B486-95BF51B05912}"/>
                </a:ext>
              </a:extLst>
            </p:cNvPr>
            <p:cNvSpPr/>
            <p:nvPr/>
          </p:nvSpPr>
          <p:spPr>
            <a:xfrm>
              <a:off x="3920200" y="3826650"/>
              <a:ext cx="218700" cy="163625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1755;p44">
              <a:extLst>
                <a:ext uri="{FF2B5EF4-FFF2-40B4-BE49-F238E27FC236}">
                  <a16:creationId xmlns:a16="http://schemas.microsoft.com/office/drawing/2014/main" id="{C1BAC04A-9855-4B97-B4DC-37C38A13F5C0}"/>
                </a:ext>
              </a:extLst>
            </p:cNvPr>
            <p:cNvSpPr/>
            <p:nvPr/>
          </p:nvSpPr>
          <p:spPr>
            <a:xfrm>
              <a:off x="3520675" y="4177850"/>
              <a:ext cx="1073100" cy="5675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B9E28FC-6CFA-4547-9923-B3EB857073A0}"/>
              </a:ext>
            </a:extLst>
          </p:cNvPr>
          <p:cNvSpPr txBox="1"/>
          <p:nvPr/>
        </p:nvSpPr>
        <p:spPr>
          <a:xfrm>
            <a:off x="1969477" y="303595"/>
            <a:ext cx="505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00B050"/>
                </a:solidFill>
                <a:latin typeface="+mn-lt"/>
              </a:rPr>
              <a:t>SOBRE LAS OFERTAS LABORALES FALSAS</a:t>
            </a:r>
          </a:p>
        </p:txBody>
      </p:sp>
      <p:grpSp>
        <p:nvGrpSpPr>
          <p:cNvPr id="306" name="Google Shape;1752;p44">
            <a:extLst>
              <a:ext uri="{FF2B5EF4-FFF2-40B4-BE49-F238E27FC236}">
                <a16:creationId xmlns:a16="http://schemas.microsoft.com/office/drawing/2014/main" id="{FCE3206A-7F40-4CAA-B70F-07B1D9DEBB91}"/>
              </a:ext>
            </a:extLst>
          </p:cNvPr>
          <p:cNvGrpSpPr/>
          <p:nvPr/>
        </p:nvGrpSpPr>
        <p:grpSpPr>
          <a:xfrm flipH="1">
            <a:off x="1517096" y="3500276"/>
            <a:ext cx="857192" cy="285072"/>
            <a:chOff x="3520675" y="3826650"/>
            <a:chExt cx="1073100" cy="356875"/>
          </a:xfrm>
        </p:grpSpPr>
        <p:sp>
          <p:nvSpPr>
            <p:cNvPr id="308" name="Google Shape;1754;p44">
              <a:extLst>
                <a:ext uri="{FF2B5EF4-FFF2-40B4-BE49-F238E27FC236}">
                  <a16:creationId xmlns:a16="http://schemas.microsoft.com/office/drawing/2014/main" id="{A961CEA8-06A3-4C0E-BD1C-37664483BB03}"/>
                </a:ext>
              </a:extLst>
            </p:cNvPr>
            <p:cNvSpPr/>
            <p:nvPr/>
          </p:nvSpPr>
          <p:spPr>
            <a:xfrm>
              <a:off x="3920200" y="3826650"/>
              <a:ext cx="218700" cy="163625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755;p44">
              <a:extLst>
                <a:ext uri="{FF2B5EF4-FFF2-40B4-BE49-F238E27FC236}">
                  <a16:creationId xmlns:a16="http://schemas.microsoft.com/office/drawing/2014/main" id="{2ED6633C-8521-412E-A46E-37865A08E9AF}"/>
                </a:ext>
              </a:extLst>
            </p:cNvPr>
            <p:cNvSpPr/>
            <p:nvPr/>
          </p:nvSpPr>
          <p:spPr>
            <a:xfrm>
              <a:off x="3520675" y="4177850"/>
              <a:ext cx="1073100" cy="5675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1" name="Imagen 310">
            <a:extLst>
              <a:ext uri="{FF2B5EF4-FFF2-40B4-BE49-F238E27FC236}">
                <a16:creationId xmlns:a16="http://schemas.microsoft.com/office/drawing/2014/main" id="{97E1356C-7ECF-4CE2-90E8-3591B065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8" y="1363096"/>
            <a:ext cx="3336557" cy="2054906"/>
          </a:xfrm>
          <a:prstGeom prst="rect">
            <a:avLst/>
          </a:prstGeom>
        </p:spPr>
      </p:pic>
      <p:sp>
        <p:nvSpPr>
          <p:cNvPr id="320" name="Google Shape;846;p37">
            <a:extLst>
              <a:ext uri="{FF2B5EF4-FFF2-40B4-BE49-F238E27FC236}">
                <a16:creationId xmlns:a16="http://schemas.microsoft.com/office/drawing/2014/main" id="{FFF91A54-D1B6-4FBA-9C3C-DB37775BDAA8}"/>
              </a:ext>
            </a:extLst>
          </p:cNvPr>
          <p:cNvSpPr txBox="1">
            <a:spLocks/>
          </p:cNvSpPr>
          <p:nvPr/>
        </p:nvSpPr>
        <p:spPr>
          <a:xfrm>
            <a:off x="232079" y="4224178"/>
            <a:ext cx="3642746" cy="753342"/>
          </a:xfrm>
          <a:prstGeom prst="roundRect">
            <a:avLst/>
          </a:prstGeom>
          <a:noFill/>
          <a:ln>
            <a:solidFill>
              <a:srgbClr val="FFAC25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CO" dirty="0">
                <a:solidFill>
                  <a:srgbClr val="FF6600"/>
                </a:solidFill>
              </a:rPr>
              <a:t>Se dispuso una cortinilla para que los ciudadanos evidencien de primera mano  que las ofertas realizadas son fraudulentas.</a:t>
            </a:r>
          </a:p>
        </p:txBody>
      </p:sp>
      <p:pic>
        <p:nvPicPr>
          <p:cNvPr id="325" name="Imagen 324">
            <a:extLst>
              <a:ext uri="{FF2B5EF4-FFF2-40B4-BE49-F238E27FC236}">
                <a16:creationId xmlns:a16="http://schemas.microsoft.com/office/drawing/2014/main" id="{BD3047B7-D75A-439F-97CF-F35A2AA9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929" y="752379"/>
            <a:ext cx="2724208" cy="136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" name="Imagen 32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0B0F946-C7B6-4C18-96C0-AE12D563CE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275526" y="3655433"/>
            <a:ext cx="2785776" cy="139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9" name="Imagen 328" descr="Imagen que contiene cd&#10;&#10;Descripción generada automáticamente">
            <a:extLst>
              <a:ext uri="{FF2B5EF4-FFF2-40B4-BE49-F238E27FC236}">
                <a16:creationId xmlns:a16="http://schemas.microsoft.com/office/drawing/2014/main" id="{D1BBEEC7-0CFC-4818-94A4-BB64A0599D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5731156" y="2211694"/>
            <a:ext cx="2785776" cy="139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0" name="Google Shape;846;p37">
            <a:extLst>
              <a:ext uri="{FF2B5EF4-FFF2-40B4-BE49-F238E27FC236}">
                <a16:creationId xmlns:a16="http://schemas.microsoft.com/office/drawing/2014/main" id="{7E91E39A-5EBC-499B-B9C2-2B69C6E0FDEC}"/>
              </a:ext>
            </a:extLst>
          </p:cNvPr>
          <p:cNvSpPr txBox="1">
            <a:spLocks/>
          </p:cNvSpPr>
          <p:nvPr/>
        </p:nvSpPr>
        <p:spPr>
          <a:xfrm>
            <a:off x="3808867" y="919322"/>
            <a:ext cx="2326379" cy="1050156"/>
          </a:xfrm>
          <a:prstGeom prst="roundRect">
            <a:avLst/>
          </a:prstGeom>
          <a:noFill/>
          <a:ln w="9525" cap="flat" cmpd="sng" algn="ctr">
            <a:solidFill>
              <a:srgbClr val="E38B1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Clr>
                <a:srgbClr val="263238"/>
              </a:buClr>
              <a:buSzPts val="1100"/>
              <a:buFont typeface="Josefin Sans"/>
              <a:buNone/>
              <a:defRPr sz="1300">
                <a:solidFill>
                  <a:srgbClr val="263238"/>
                </a:solidFill>
                <a:latin typeface="+mn-lt"/>
                <a:ea typeface="Josefin Sans"/>
                <a:cs typeface="Josefin Sans"/>
              </a:defRPr>
            </a:lvl1pPr>
            <a:lvl2pPr marL="914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3pPr>
            <a:lvl4pPr marL="1828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4pPr>
            <a:lvl5pPr marL="22860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5pPr>
            <a:lvl6pPr marL="27432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6pPr>
            <a:lvl7pPr marL="32004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7pPr>
            <a:lvl8pPr marL="36576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8pPr>
            <a:lvl9pPr marL="4114800" indent="-298450" algn="r">
              <a:buClr>
                <a:schemeClr val="dk2"/>
              </a:buClr>
              <a:buSzPts val="1100"/>
              <a:buFont typeface="Josefin Sans"/>
              <a:buNone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CO" dirty="0">
                <a:solidFill>
                  <a:srgbClr val="FF6600"/>
                </a:solidFill>
              </a:rPr>
              <a:t>Divulgamos estas piezas comunicativas en las redes sociales y en la página web de la entidad..</a:t>
            </a:r>
          </a:p>
        </p:txBody>
      </p:sp>
      <p:pic>
        <p:nvPicPr>
          <p:cNvPr id="332" name="Imagen 331" descr="Imagen que contiene oscuro, vuelo, aire, luz&#10;&#10;Descripción generada automáticamente">
            <a:extLst>
              <a:ext uri="{FF2B5EF4-FFF2-40B4-BE49-F238E27FC236}">
                <a16:creationId xmlns:a16="http://schemas.microsoft.com/office/drawing/2014/main" id="{2378B028-E921-4504-B9FC-B50D001B6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09933">
            <a:off x="4846723" y="2032680"/>
            <a:ext cx="715737" cy="71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3" name="Imagen 332" descr="Imagen que contiene oscuro, vuelo, aire, luz&#10;&#10;Descripción generada automáticamente">
            <a:extLst>
              <a:ext uri="{FF2B5EF4-FFF2-40B4-BE49-F238E27FC236}">
                <a16:creationId xmlns:a16="http://schemas.microsoft.com/office/drawing/2014/main" id="{6AF16090-3331-4265-ADF9-BD20B5004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24826">
            <a:off x="3653660" y="3421236"/>
            <a:ext cx="715737" cy="71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1882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278</Words>
  <Application>Microsoft Office PowerPoint</Application>
  <PresentationFormat>Presentación en pantalla (16:9)</PresentationFormat>
  <Paragraphs>41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Josefin Sans</vt:lpstr>
      <vt:lpstr>Lilita One</vt:lpstr>
      <vt:lpstr>Work Sans</vt:lpstr>
      <vt:lpstr>Work Sans Light</vt:lpstr>
      <vt:lpstr>Work Sans SemiBold</vt:lpstr>
      <vt:lpstr>Presidencia de Colomba</vt:lpstr>
      <vt:lpstr>Presentación de PowerPoint</vt:lpstr>
      <vt:lpstr>Presentación de PowerPoint</vt:lpstr>
      <vt:lpstr>TEMAS SOBRE LOS CUALES RECAYERON LAS DENUNCIAS</vt:lpstr>
      <vt:lpstr>Presentación de PowerPoint</vt:lpstr>
      <vt:lpstr>OFERTAS DE EMPLEO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</dc:creator>
  <cp:lastModifiedBy>VALENTINA MARTÍNEZ GONZÁLEZ</cp:lastModifiedBy>
  <cp:revision>59</cp:revision>
  <dcterms:modified xsi:type="dcterms:W3CDTF">2020-07-27T18:47:51Z</dcterms:modified>
</cp:coreProperties>
</file>