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9" r:id="rId2"/>
    <p:sldId id="262" r:id="rId3"/>
    <p:sldId id="263" r:id="rId4"/>
    <p:sldId id="264" r:id="rId5"/>
    <p:sldId id="267" r:id="rId6"/>
    <p:sldId id="268" r:id="rId7"/>
    <p:sldId id="270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9169"/>
    <a:srgbClr val="FF6600"/>
    <a:srgbClr val="FF9933"/>
    <a:srgbClr val="C56D0D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2"/>
    <p:restoredTop sz="96642"/>
  </p:normalViewPr>
  <p:slideViewPr>
    <p:cSldViewPr snapToGrid="0" snapToObjects="1">
      <p:cViewPr varScale="1">
        <p:scale>
          <a:sx n="100" d="100"/>
          <a:sy n="100" d="100"/>
        </p:scale>
        <p:origin x="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22/01/2020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 dirty="0">
              <a:solidFill>
                <a:schemeClr val="tx1"/>
              </a:solidFill>
            </a:endParaRPr>
          </a:p>
          <a:p>
            <a:pPr algn="r"/>
            <a:r>
              <a:rPr lang="es-CO" b="1" dirty="0">
                <a:solidFill>
                  <a:schemeClr val="tx1"/>
                </a:solidFill>
              </a:rPr>
              <a:t>INFORME DE GESTION </a:t>
            </a:r>
          </a:p>
          <a:p>
            <a:pPr algn="r"/>
            <a:r>
              <a:rPr lang="es-CO" sz="1200" b="1" dirty="0">
                <a:solidFill>
                  <a:schemeClr val="tx1"/>
                </a:solidFill>
              </a:rPr>
              <a:t>Control Interno Disciplinario 4º Trimestre</a:t>
            </a:r>
          </a:p>
          <a:p>
            <a:pPr algn="r"/>
            <a:r>
              <a:rPr lang="es-CO" sz="1200" b="1" dirty="0">
                <a:solidFill>
                  <a:schemeClr val="tx1"/>
                </a:solidFill>
              </a:rPr>
              <a:t>Ley 734 de 2002, modificada parcialmente </a:t>
            </a:r>
          </a:p>
          <a:p>
            <a:pPr algn="r"/>
            <a:r>
              <a:rPr lang="es-CO" sz="1200" b="1" dirty="0">
                <a:solidFill>
                  <a:schemeClr val="tx1"/>
                </a:solidFill>
              </a:rPr>
              <a:t>por la Ley 1474 de 2011</a:t>
            </a:r>
          </a:p>
          <a:p>
            <a:pPr algn="r"/>
            <a:endParaRPr lang="es-CO" sz="1200" b="1" dirty="0">
              <a:solidFill>
                <a:schemeClr val="tx1"/>
              </a:solidFill>
            </a:endParaRPr>
          </a:p>
          <a:p>
            <a:pPr algn="r"/>
            <a:r>
              <a:rPr lang="es-CO" sz="1200" b="1" dirty="0">
                <a:solidFill>
                  <a:schemeClr val="tx1"/>
                </a:solidFill>
              </a:rPr>
              <a:t>Vicepresidencia Administrativa y Financiera</a:t>
            </a:r>
          </a:p>
          <a:p>
            <a:pPr algn="r"/>
            <a:r>
              <a:rPr lang="es-CO" sz="1200" b="1" dirty="0">
                <a:solidFill>
                  <a:schemeClr val="tx1"/>
                </a:solidFill>
              </a:rPr>
              <a:t>Control Interno Disciplinario</a:t>
            </a:r>
          </a:p>
          <a:p>
            <a:pPr algn="r"/>
            <a:endParaRPr lang="es-CO" sz="1200" b="1" dirty="0">
              <a:solidFill>
                <a:schemeClr val="tx1"/>
              </a:solidFill>
            </a:endParaRPr>
          </a:p>
          <a:p>
            <a:pPr algn="r"/>
            <a:r>
              <a:rPr lang="es-CO" b="1" dirty="0">
                <a:solidFill>
                  <a:schemeClr val="tx1"/>
                </a:solidFill>
              </a:rPr>
              <a:t>Enero, 2020</a:t>
            </a:r>
            <a:endParaRPr lang="es-CO" b="1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97108655-4AED-4F9B-8F1C-8DD5214CB5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1944" y="1439863"/>
            <a:ext cx="8264831" cy="2432890"/>
          </a:xfrm>
        </p:spPr>
        <p:txBody>
          <a:bodyPr/>
          <a:lstStyle/>
          <a:p>
            <a:r>
              <a:rPr lang="es-CO" b="1" dirty="0"/>
              <a:t>OBJETIVO</a:t>
            </a:r>
          </a:p>
          <a:p>
            <a:r>
              <a:rPr lang="es-CO" dirty="0"/>
              <a:t>Presentar las actividades y providencias, resultado de la  gestión de los procesos administrativos disciplinarios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103295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A693507-54A7-44EE-B85D-E97CD6643C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2024" y="448235"/>
            <a:ext cx="8108576" cy="3442447"/>
          </a:xfrm>
        </p:spPr>
        <p:txBody>
          <a:bodyPr/>
          <a:lstStyle/>
          <a:p>
            <a:pPr algn="l"/>
            <a:r>
              <a:rPr lang="es-CO" b="1" dirty="0"/>
              <a:t>ALCANCE</a:t>
            </a:r>
          </a:p>
          <a:p>
            <a:pPr algn="ctr"/>
            <a:r>
              <a:rPr lang="es-CO" sz="2800" dirty="0"/>
              <a:t>Periodo comprendido entre: </a:t>
            </a:r>
          </a:p>
          <a:p>
            <a:pPr algn="ctr"/>
            <a:r>
              <a:rPr lang="es-CO" sz="2800" dirty="0"/>
              <a:t>01 de octubre de 2019 y 31 de diciembre 2019.</a:t>
            </a:r>
          </a:p>
          <a:p>
            <a:pPr algn="ctr"/>
            <a:r>
              <a:rPr lang="es-CO" sz="2800" dirty="0"/>
              <a:t>Actividades tendientes a fortalecer las políticas de prevención de conductas constitutivas de infracción al Código Disciplinario Único mediante la actividad disciplinaria.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233838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14A22610-AFF8-49BD-A328-F0C6B4C450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86119"/>
            <a:ext cx="8610600" cy="2850776"/>
          </a:xfrm>
        </p:spPr>
        <p:txBody>
          <a:bodyPr/>
          <a:lstStyle/>
          <a:p>
            <a:pPr algn="ctr"/>
            <a:r>
              <a:rPr lang="es-CO" sz="2400" b="1" dirty="0"/>
              <a:t>Procesos Disciplinarios en el Cuarto Trimestre del 2019</a:t>
            </a:r>
          </a:p>
          <a:p>
            <a:pPr algn="l"/>
            <a:r>
              <a:rPr lang="es-CO" sz="2400" dirty="0"/>
              <a:t>Procesos iniciales del trimestre				52</a:t>
            </a:r>
          </a:p>
          <a:p>
            <a:pPr algn="l"/>
            <a:r>
              <a:rPr lang="es-CO" sz="2400" dirty="0"/>
              <a:t>Procesos ingresados 						19</a:t>
            </a:r>
          </a:p>
          <a:p>
            <a:pPr algn="l"/>
            <a:r>
              <a:rPr lang="es-CO" sz="2400" dirty="0"/>
              <a:t>Procesos decididos con auto de terminación y archivo, </a:t>
            </a:r>
          </a:p>
          <a:p>
            <a:pPr algn="l"/>
            <a:r>
              <a:rPr lang="es-CO" sz="2400" dirty="0"/>
              <a:t>inhibitorio, y/o remisión a la Procuraduría 			7</a:t>
            </a:r>
          </a:p>
          <a:p>
            <a:pPr algn="l"/>
            <a:r>
              <a:rPr lang="es-CO" sz="2400" dirty="0"/>
              <a:t>Procesos activos al 31 de diciembre				64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204286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4C07D90-20AE-4B5B-B347-B984BD461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4715435"/>
          </a:xfrm>
          <a:prstGeom prst="rect">
            <a:avLst/>
          </a:prstGeom>
        </p:spPr>
      </p:pic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170465F-103A-4FEB-A5A0-DEAD49DB31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344706"/>
            <a:ext cx="8659906" cy="3370729"/>
          </a:xfrm>
        </p:spPr>
        <p:txBody>
          <a:bodyPr/>
          <a:lstStyle/>
          <a:p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38014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B4C0AB6-13EE-467A-8860-3C07B0D209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945" y="218485"/>
            <a:ext cx="8351655" cy="3520035"/>
          </a:xfrm>
        </p:spPr>
        <p:txBody>
          <a:bodyPr/>
          <a:lstStyle/>
          <a:p>
            <a:r>
              <a:rPr lang="es-CO" dirty="0"/>
              <a:t>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BD12899-B9B6-4A7E-B84E-D59518DEF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49" y="1084333"/>
            <a:ext cx="6455686" cy="25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03301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230BF93-BCA2-4EC8-A894-627792371F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CO" dirty="0"/>
              <a:t>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249C246-7EEA-4B9A-9849-4D3AE433D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162050"/>
            <a:ext cx="7505699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995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2116</TotalTime>
  <Words>147</Words>
  <Application>Microsoft Office PowerPoint</Application>
  <PresentationFormat>Presentación en pantalla (16:9)</PresentationFormat>
  <Paragraphs>25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Work Sans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247</cp:revision>
  <dcterms:modified xsi:type="dcterms:W3CDTF">2020-01-22T13:01:22Z</dcterms:modified>
</cp:coreProperties>
</file>