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9"/>
  </p:notesMasterIdLst>
  <p:handoutMasterIdLst>
    <p:handoutMasterId r:id="rId20"/>
  </p:handoutMasterIdLst>
  <p:sldIdLst>
    <p:sldId id="259" r:id="rId2"/>
    <p:sldId id="278"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F4"/>
    <a:srgbClr val="0054BC"/>
    <a:srgbClr val="069169"/>
    <a:srgbClr val="DCE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02"/>
    <p:restoredTop sz="96642"/>
  </p:normalViewPr>
  <p:slideViewPr>
    <p:cSldViewPr snapToGrid="0" snapToObjects="1">
      <p:cViewPr varScale="1">
        <p:scale>
          <a:sx n="151" d="100"/>
          <a:sy n="151" d="100"/>
        </p:scale>
        <p:origin x="208" y="784"/>
      </p:cViewPr>
      <p:guideLst/>
    </p:cSldViewPr>
  </p:slideViewPr>
  <p:notesTextViewPr>
    <p:cViewPr>
      <p:scale>
        <a:sx n="1" d="1"/>
        <a:sy n="1" d="1"/>
      </p:scale>
      <p:origin x="0" y="0"/>
    </p:cViewPr>
  </p:notesTextViewPr>
  <p:notesViewPr>
    <p:cSldViewPr snapToGrid="0" snapToObjects="1">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2686D-009B-4755-BF3C-B1645D0A938E}" type="datetimeFigureOut">
              <a:rPr lang="es-ES" smtClean="0"/>
              <a:t>30/11/18</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DAE71F-6302-4695-A732-5DA60A1BF971}" type="slidenum">
              <a:rPr lang="es-ES" smtClean="0"/>
              <a:t>‹Nr.›</a:t>
            </a:fld>
            <a:endParaRPr lang="es-ES"/>
          </a:p>
        </p:txBody>
      </p:sp>
    </p:spTree>
    <p:extLst>
      <p:ext uri="{BB962C8B-B14F-4D97-AF65-F5344CB8AC3E}">
        <p14:creationId xmlns:p14="http://schemas.microsoft.com/office/powerpoint/2010/main" val="866418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78417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26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3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61050eef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61050ee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89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61050eef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61050eef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49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61050eef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61050eef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182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61050eef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61050eef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91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61050eef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61050eef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48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61050eef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61050eef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11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65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65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29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70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1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40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38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83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1_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‹Nr.›</a:t>
            </a:fld>
            <a:endParaRPr sz="700"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‹Nr.›</a:t>
            </a:fld>
            <a:endParaRPr sz="700"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3213694" y="0"/>
            <a:ext cx="5935223"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5"/>
          <p:cNvSpPr txBox="1"/>
          <p:nvPr/>
        </p:nvSpPr>
        <p:spPr>
          <a:xfrm>
            <a:off x="1098468" y="4856142"/>
            <a:ext cx="42930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6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93892" y="346605"/>
            <a:ext cx="2616953" cy="746654"/>
          </a:xfrm>
          <a:prstGeom prst="rect">
            <a:avLst/>
          </a:prstGeom>
        </p:spPr>
      </p:pic>
      <p:sp>
        <p:nvSpPr>
          <p:cNvPr id="4" name="Marcador de texto 3">
            <a:extLst>
              <a:ext uri="{FF2B5EF4-FFF2-40B4-BE49-F238E27FC236}">
                <a16:creationId xmlns="" xmlns:a16="http://schemas.microsoft.com/office/drawing/2014/main" id="{09EBB03E-157E-1743-86F1-8874FFB41BEB}"/>
              </a:ext>
            </a:extLst>
          </p:cNvPr>
          <p:cNvSpPr>
            <a:spLocks noGrp="1"/>
          </p:cNvSpPr>
          <p:nvPr>
            <p:ph type="body" sz="quarter" idx="10"/>
          </p:nvPr>
        </p:nvSpPr>
        <p:spPr>
          <a:xfrm>
            <a:off x="3461004" y="1439863"/>
            <a:ext cx="5149596" cy="1349375"/>
          </a:xfrm>
        </p:spPr>
        <p:txBody>
          <a:bodyPr/>
          <a:lstStyle>
            <a:lvl1pPr marL="95250" indent="0" algn="r">
              <a:buNone/>
              <a:defRPr sz="3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366" y="3771884"/>
            <a:ext cx="3904083" cy="732016"/>
          </a:xfrm>
          <a:prstGeom prst="rect">
            <a:avLst/>
          </a:prstGeom>
        </p:spPr>
      </p:pic>
    </p:spTree>
    <p:extLst>
      <p:ext uri="{BB962C8B-B14F-4D97-AF65-F5344CB8AC3E}">
        <p14:creationId xmlns:p14="http://schemas.microsoft.com/office/powerpoint/2010/main" val="23851146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8299683"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‹Nr.›</a:t>
            </a:fld>
            <a:endParaRPr sz="700" b="0" i="0" u="none" strike="noStrike" cap="none" dirty="0">
              <a:solidFill>
                <a:srgbClr val="0066CD"/>
              </a:solidFill>
              <a:latin typeface="Work Sans"/>
              <a:ea typeface="Work Sans"/>
              <a:cs typeface="Work Sans"/>
              <a:sym typeface="Work Sans"/>
            </a:endParaRPr>
          </a:p>
        </p:txBody>
      </p:sp>
      <p:pic>
        <p:nvPicPr>
          <p:cNvPr id="9" name="Imagen 8">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5" name="Imagen 4">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fras">
  <p:cSld name="CUSTOM">
    <p:bg>
      <p:bgPr>
        <a:solidFill>
          <a:srgbClr val="DCEAFB"/>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6349213" y="1484455"/>
            <a:ext cx="2265000" cy="1248600"/>
          </a:xfrm>
          <a:prstGeom prst="rect">
            <a:avLst/>
          </a:prstGeom>
          <a:noFill/>
          <a:ln>
            <a:noFill/>
          </a:ln>
        </p:spPr>
        <p:txBody>
          <a:bodyPr spcFirstLastPara="1" wrap="square" lIns="68575" tIns="34275" rIns="68575" bIns="34275" anchor="t" anchorCtr="0"/>
          <a:lstStyle>
            <a:lvl1pPr marL="457200" lvl="0" indent="-685800"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400" lvl="1" indent="-685800"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600" lvl="2" indent="-685800"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800" lvl="3" indent="-685800"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6000" lvl="4" indent="-685800"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200" lvl="5" indent="-685800"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400" lvl="6" indent="-685800"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600" lvl="7" indent="-685800"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800" lvl="8" indent="-685800"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98" name="Google Shape;98;p15"/>
          <p:cNvSpPr txBox="1">
            <a:spLocks noGrp="1"/>
          </p:cNvSpPr>
          <p:nvPr>
            <p:ph type="body" idx="2"/>
          </p:nvPr>
        </p:nvSpPr>
        <p:spPr>
          <a:xfrm>
            <a:off x="6583513" y="2795854"/>
            <a:ext cx="1883100" cy="441300"/>
          </a:xfrm>
          <a:prstGeom prst="rect">
            <a:avLst/>
          </a:prstGeom>
          <a:noFill/>
          <a:ln>
            <a:noFill/>
          </a:ln>
        </p:spPr>
        <p:txBody>
          <a:bodyPr spcFirstLastPara="1" wrap="square" lIns="68575" tIns="34275" rIns="68575" bIns="34275" anchor="t" anchorCtr="0"/>
          <a:lstStyle>
            <a:lvl1pPr marL="457200" lvl="0" indent="-298450"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99" name="Google Shape;99;p15"/>
          <p:cNvSpPr txBox="1">
            <a:spLocks noGrp="1"/>
          </p:cNvSpPr>
          <p:nvPr>
            <p:ph type="body" idx="3"/>
          </p:nvPr>
        </p:nvSpPr>
        <p:spPr>
          <a:xfrm>
            <a:off x="834575" y="1484455"/>
            <a:ext cx="2265000" cy="1248600"/>
          </a:xfrm>
          <a:prstGeom prst="rect">
            <a:avLst/>
          </a:prstGeom>
          <a:noFill/>
          <a:ln>
            <a:noFill/>
          </a:ln>
        </p:spPr>
        <p:txBody>
          <a:bodyPr spcFirstLastPara="1" wrap="square" lIns="68575" tIns="34275" rIns="68575" bIns="34275" anchor="t" anchorCtr="0"/>
          <a:lstStyle>
            <a:lvl1pPr marL="457200" lvl="0" indent="-685800"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400" lvl="1" indent="-685800"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600" lvl="2" indent="-685800"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800" lvl="3" indent="-685800"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6000" lvl="4" indent="-685800"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200" lvl="5" indent="-685800"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400" lvl="6" indent="-685800"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600" lvl="7" indent="-685800"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800" lvl="8" indent="-685800"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100" name="Google Shape;100;p15"/>
          <p:cNvSpPr txBox="1">
            <a:spLocks noGrp="1"/>
          </p:cNvSpPr>
          <p:nvPr>
            <p:ph type="title"/>
          </p:nvPr>
        </p:nvSpPr>
        <p:spPr>
          <a:xfrm>
            <a:off x="619226" y="647000"/>
            <a:ext cx="7847400" cy="643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sp>
        <p:nvSpPr>
          <p:cNvPr id="102" name="Google Shape;102;p15"/>
          <p:cNvSpPr txBox="1"/>
          <p:nvPr/>
        </p:nvSpPr>
        <p:spPr>
          <a:xfrm>
            <a:off x="8273320"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‹Nr.›</a:t>
            </a:fld>
            <a:endParaRPr sz="700" b="0" i="0" u="none" strike="noStrike" cap="none" dirty="0">
              <a:solidFill>
                <a:srgbClr val="0066CD"/>
              </a:solidFill>
              <a:latin typeface="Work Sans"/>
              <a:ea typeface="Work Sans"/>
              <a:cs typeface="Work Sans"/>
              <a:sym typeface="Work Sans"/>
            </a:endParaRPr>
          </a:p>
        </p:txBody>
      </p:sp>
      <p:sp>
        <p:nvSpPr>
          <p:cNvPr id="103" name="Google Shape;103;p15"/>
          <p:cNvSpPr txBox="1">
            <a:spLocks noGrp="1"/>
          </p:cNvSpPr>
          <p:nvPr>
            <p:ph type="body" idx="4"/>
          </p:nvPr>
        </p:nvSpPr>
        <p:spPr>
          <a:xfrm>
            <a:off x="3591888" y="1484455"/>
            <a:ext cx="2265000" cy="1248600"/>
          </a:xfrm>
          <a:prstGeom prst="rect">
            <a:avLst/>
          </a:prstGeom>
          <a:noFill/>
          <a:ln>
            <a:noFill/>
          </a:ln>
        </p:spPr>
        <p:txBody>
          <a:bodyPr spcFirstLastPara="1" wrap="square" lIns="68575" tIns="34275" rIns="68575" bIns="34275" anchor="t" anchorCtr="0"/>
          <a:lstStyle>
            <a:lvl1pPr marL="457200" lvl="0" indent="-685800" algn="l" rtl="0">
              <a:lnSpc>
                <a:spcPct val="90000"/>
              </a:lnSpc>
              <a:spcBef>
                <a:spcPts val="800"/>
              </a:spcBef>
              <a:spcAft>
                <a:spcPts val="0"/>
              </a:spcAft>
              <a:buClr>
                <a:srgbClr val="0054BC"/>
              </a:buClr>
              <a:buSzPts val="7200"/>
              <a:buFont typeface="Work Sans"/>
              <a:buChar char="•"/>
              <a:defRPr sz="7200" b="1">
                <a:solidFill>
                  <a:srgbClr val="0054BC"/>
                </a:solidFill>
              </a:defRPr>
            </a:lvl1pPr>
            <a:lvl2pPr marL="914400" lvl="1" indent="-685800" algn="l" rtl="0">
              <a:lnSpc>
                <a:spcPct val="90000"/>
              </a:lnSpc>
              <a:spcBef>
                <a:spcPts val="400"/>
              </a:spcBef>
              <a:spcAft>
                <a:spcPts val="0"/>
              </a:spcAft>
              <a:buClr>
                <a:srgbClr val="0054BC"/>
              </a:buClr>
              <a:buSzPts val="7200"/>
              <a:buFont typeface="Work Sans"/>
              <a:buChar char="•"/>
              <a:defRPr sz="7200" b="1">
                <a:solidFill>
                  <a:srgbClr val="0054BC"/>
                </a:solidFill>
              </a:defRPr>
            </a:lvl2pPr>
            <a:lvl3pPr marL="1371600" lvl="2" indent="-685800" algn="l" rtl="0">
              <a:lnSpc>
                <a:spcPct val="90000"/>
              </a:lnSpc>
              <a:spcBef>
                <a:spcPts val="400"/>
              </a:spcBef>
              <a:spcAft>
                <a:spcPts val="0"/>
              </a:spcAft>
              <a:buClr>
                <a:srgbClr val="0054BC"/>
              </a:buClr>
              <a:buSzPts val="7200"/>
              <a:buFont typeface="Work Sans"/>
              <a:buChar char="•"/>
              <a:defRPr sz="7200" b="1">
                <a:solidFill>
                  <a:srgbClr val="0054BC"/>
                </a:solidFill>
              </a:defRPr>
            </a:lvl3pPr>
            <a:lvl4pPr marL="1828800" lvl="3" indent="-685800" algn="l" rtl="0">
              <a:lnSpc>
                <a:spcPct val="90000"/>
              </a:lnSpc>
              <a:spcBef>
                <a:spcPts val="400"/>
              </a:spcBef>
              <a:spcAft>
                <a:spcPts val="0"/>
              </a:spcAft>
              <a:buClr>
                <a:srgbClr val="0054BC"/>
              </a:buClr>
              <a:buSzPts val="7200"/>
              <a:buFont typeface="Work Sans"/>
              <a:buChar char="•"/>
              <a:defRPr sz="7200" b="1">
                <a:solidFill>
                  <a:srgbClr val="0054BC"/>
                </a:solidFill>
              </a:defRPr>
            </a:lvl4pPr>
            <a:lvl5pPr marL="2286000" lvl="4" indent="-685800" algn="l" rtl="0">
              <a:lnSpc>
                <a:spcPct val="90000"/>
              </a:lnSpc>
              <a:spcBef>
                <a:spcPts val="400"/>
              </a:spcBef>
              <a:spcAft>
                <a:spcPts val="0"/>
              </a:spcAft>
              <a:buClr>
                <a:srgbClr val="0054BC"/>
              </a:buClr>
              <a:buSzPts val="7200"/>
              <a:buFont typeface="Work Sans"/>
              <a:buChar char="•"/>
              <a:defRPr sz="7200" b="1">
                <a:solidFill>
                  <a:srgbClr val="0054BC"/>
                </a:solidFill>
              </a:defRPr>
            </a:lvl5pPr>
            <a:lvl6pPr marL="2743200" lvl="5" indent="-685800" algn="l" rtl="0">
              <a:lnSpc>
                <a:spcPct val="90000"/>
              </a:lnSpc>
              <a:spcBef>
                <a:spcPts val="400"/>
              </a:spcBef>
              <a:spcAft>
                <a:spcPts val="0"/>
              </a:spcAft>
              <a:buClr>
                <a:srgbClr val="0054BC"/>
              </a:buClr>
              <a:buSzPts val="7200"/>
              <a:buFont typeface="Work Sans"/>
              <a:buChar char="•"/>
              <a:defRPr sz="7200" b="1">
                <a:solidFill>
                  <a:srgbClr val="0054BC"/>
                </a:solidFill>
              </a:defRPr>
            </a:lvl6pPr>
            <a:lvl7pPr marL="3200400" lvl="6" indent="-685800" algn="l" rtl="0">
              <a:lnSpc>
                <a:spcPct val="90000"/>
              </a:lnSpc>
              <a:spcBef>
                <a:spcPts val="400"/>
              </a:spcBef>
              <a:spcAft>
                <a:spcPts val="0"/>
              </a:spcAft>
              <a:buClr>
                <a:srgbClr val="0054BC"/>
              </a:buClr>
              <a:buSzPts val="7200"/>
              <a:buFont typeface="Work Sans"/>
              <a:buChar char="•"/>
              <a:defRPr sz="7200" b="1">
                <a:solidFill>
                  <a:srgbClr val="0054BC"/>
                </a:solidFill>
              </a:defRPr>
            </a:lvl7pPr>
            <a:lvl8pPr marL="3657600" lvl="7" indent="-685800" algn="l" rtl="0">
              <a:lnSpc>
                <a:spcPct val="90000"/>
              </a:lnSpc>
              <a:spcBef>
                <a:spcPts val="400"/>
              </a:spcBef>
              <a:spcAft>
                <a:spcPts val="0"/>
              </a:spcAft>
              <a:buClr>
                <a:srgbClr val="0054BC"/>
              </a:buClr>
              <a:buSzPts val="7200"/>
              <a:buFont typeface="Work Sans"/>
              <a:buChar char="•"/>
              <a:defRPr sz="7200" b="1">
                <a:solidFill>
                  <a:srgbClr val="0054BC"/>
                </a:solidFill>
              </a:defRPr>
            </a:lvl8pPr>
            <a:lvl9pPr marL="4114800" lvl="8" indent="-685800" algn="l" rtl="0">
              <a:lnSpc>
                <a:spcPct val="90000"/>
              </a:lnSpc>
              <a:spcBef>
                <a:spcPts val="400"/>
              </a:spcBef>
              <a:spcAft>
                <a:spcPts val="0"/>
              </a:spcAft>
              <a:buClr>
                <a:srgbClr val="0054BC"/>
              </a:buClr>
              <a:buSzPts val="7200"/>
              <a:buFont typeface="Work Sans"/>
              <a:buChar char="•"/>
              <a:defRPr sz="7200" b="1">
                <a:solidFill>
                  <a:srgbClr val="0054BC"/>
                </a:solidFill>
              </a:defRPr>
            </a:lvl9pPr>
          </a:lstStyle>
          <a:p>
            <a:endParaRPr/>
          </a:p>
        </p:txBody>
      </p:sp>
      <p:sp>
        <p:nvSpPr>
          <p:cNvPr id="104" name="Google Shape;104;p15"/>
          <p:cNvSpPr txBox="1">
            <a:spLocks noGrp="1"/>
          </p:cNvSpPr>
          <p:nvPr>
            <p:ph type="body" idx="5"/>
          </p:nvPr>
        </p:nvSpPr>
        <p:spPr>
          <a:xfrm>
            <a:off x="3782838" y="2795854"/>
            <a:ext cx="1883100" cy="441300"/>
          </a:xfrm>
          <a:prstGeom prst="rect">
            <a:avLst/>
          </a:prstGeom>
          <a:noFill/>
          <a:ln>
            <a:noFill/>
          </a:ln>
        </p:spPr>
        <p:txBody>
          <a:bodyPr spcFirstLastPara="1" wrap="square" lIns="68575" tIns="34275" rIns="68575" bIns="34275" anchor="t" anchorCtr="0"/>
          <a:lstStyle>
            <a:lvl1pPr marL="457200" lvl="0" indent="-298450"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105" name="Google Shape;105;p15"/>
          <p:cNvSpPr txBox="1">
            <a:spLocks noGrp="1"/>
          </p:cNvSpPr>
          <p:nvPr>
            <p:ph type="body" idx="6"/>
          </p:nvPr>
        </p:nvSpPr>
        <p:spPr>
          <a:xfrm>
            <a:off x="1025513" y="2795854"/>
            <a:ext cx="1883100" cy="441300"/>
          </a:xfrm>
          <a:prstGeom prst="rect">
            <a:avLst/>
          </a:prstGeom>
          <a:noFill/>
          <a:ln>
            <a:noFill/>
          </a:ln>
        </p:spPr>
        <p:txBody>
          <a:bodyPr spcFirstLastPara="1" wrap="square" lIns="68575" tIns="34275" rIns="68575" bIns="34275" anchor="t" anchorCtr="0"/>
          <a:lstStyle>
            <a:lvl1pPr marL="457200" lvl="0" indent="-298450" algn="l" rtl="0">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rtl="0">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pic>
        <p:nvPicPr>
          <p:cNvPr id="15" name="Imagen 14">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12" name="Imagen 11">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4"/>
        </a:solidFill>
        <a:effectLst/>
      </p:bgPr>
    </p:bg>
    <p:spTree>
      <p:nvGrpSpPr>
        <p:cNvPr id="1" name="Shape 35"/>
        <p:cNvGrpSpPr/>
        <p:nvPr/>
      </p:nvGrpSpPr>
      <p:grpSpPr>
        <a:xfrm>
          <a:off x="0" y="0"/>
          <a:ext cx="0" cy="0"/>
          <a:chOff x="0" y="0"/>
          <a:chExt cx="0" cy="0"/>
        </a:xfrm>
      </p:grpSpPr>
      <p:sp>
        <p:nvSpPr>
          <p:cNvPr id="37" name="Google Shape;37;p6"/>
          <p:cNvSpPr txBox="1"/>
          <p:nvPr/>
        </p:nvSpPr>
        <p:spPr>
          <a:xfrm>
            <a:off x="8321454"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chemeClr val="bg1"/>
                </a:solidFill>
                <a:latin typeface="Work Sans"/>
                <a:ea typeface="Work Sans"/>
                <a:cs typeface="Work Sans"/>
                <a:sym typeface="Work Sans"/>
              </a:rPr>
              <a:t>‹Nr.›</a:t>
            </a:fld>
            <a:endParaRPr sz="700" b="0" i="0" u="none" strike="noStrike" cap="none" dirty="0">
              <a:solidFill>
                <a:schemeClr val="bg1"/>
              </a:solidFill>
              <a:latin typeface="Work Sans"/>
              <a:ea typeface="Work Sans"/>
              <a:cs typeface="Work Sans"/>
              <a:sym typeface="Work Sans"/>
            </a:endParaRPr>
          </a:p>
        </p:txBody>
      </p:sp>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chemeClr val="bg1"/>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dirty="0"/>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chemeClr val="bg1"/>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bg>
      <p:bgPr>
        <a:solidFill>
          <a:srgbClr val="DCEBFB"/>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497026" y="995328"/>
            <a:ext cx="1853423" cy="953898"/>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SzPts val="1100"/>
              <a:buFont typeface="Work Sans Light"/>
              <a:buNone/>
              <a:defRPr sz="7200" b="1">
                <a:solidFill>
                  <a:srgbClr val="0054BC"/>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dirty="0"/>
          </a:p>
        </p:txBody>
      </p:sp>
      <p:sp>
        <p:nvSpPr>
          <p:cNvPr id="42" name="Google Shape;42;p7"/>
          <p:cNvSpPr txBox="1">
            <a:spLocks noGrp="1"/>
          </p:cNvSpPr>
          <p:nvPr>
            <p:ph type="title" hasCustomPrompt="1"/>
          </p:nvPr>
        </p:nvSpPr>
        <p:spPr>
          <a:xfrm>
            <a:off x="3768725" y="1714364"/>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r>
              <a:rPr lang="es-ES" dirty="0" smtClean="0"/>
              <a:t> </a:t>
            </a:r>
            <a:endParaRPr dirty="0"/>
          </a:p>
        </p:txBody>
      </p:sp>
      <p:sp>
        <p:nvSpPr>
          <p:cNvPr id="43" name="Google Shape;43;p7"/>
          <p:cNvSpPr txBox="1">
            <a:spLocks noGrp="1"/>
          </p:cNvSpPr>
          <p:nvPr>
            <p:ph type="body" idx="2"/>
          </p:nvPr>
        </p:nvSpPr>
        <p:spPr>
          <a:xfrm>
            <a:off x="3761125" y="2526597"/>
            <a:ext cx="4752600" cy="1336492"/>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100"/>
              <a:buFont typeface="Work Sans Light"/>
              <a:buNone/>
              <a:defRPr sz="1500">
                <a:solidFill>
                  <a:srgbClr val="0054BC"/>
                </a:solidFill>
                <a:latin typeface="Work Sans"/>
                <a:ea typeface="Work Sans"/>
                <a:cs typeface="Work Sans"/>
                <a:sym typeface="Work Sans"/>
              </a:defRPr>
            </a:lvl1pPr>
            <a:lvl2pPr marL="914400" lvl="1"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FFFFFF"/>
              </a:buClr>
              <a:buSzPts val="1100"/>
              <a:buFont typeface="Work Sans Light"/>
              <a:buChar char="•"/>
              <a:defRPr sz="1100">
                <a:solidFill>
                  <a:srgbClr val="FFFFFF"/>
                </a:solidFill>
                <a:latin typeface="Work Sans Light"/>
                <a:ea typeface="Work Sans Light"/>
                <a:cs typeface="Work Sans Light"/>
                <a:sym typeface="Work Sans Light"/>
              </a:defRPr>
            </a:lvl9pPr>
          </a:lstStyle>
          <a:p>
            <a:endParaRPr/>
          </a:p>
        </p:txBody>
      </p:sp>
      <p:sp>
        <p:nvSpPr>
          <p:cNvPr id="45" name="Google Shape;45;p7"/>
          <p:cNvSpPr txBox="1"/>
          <p:nvPr/>
        </p:nvSpPr>
        <p:spPr>
          <a:xfrm>
            <a:off x="8332725" y="6238"/>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‹Nr.›</a:t>
            </a:fld>
            <a:endParaRPr sz="700" b="0" i="0" u="none" strike="noStrike" cap="none" dirty="0">
              <a:solidFill>
                <a:srgbClr val="0054BC"/>
              </a:solidFill>
              <a:latin typeface="Work Sans"/>
              <a:ea typeface="Work Sans"/>
              <a:cs typeface="Work Sans"/>
              <a:sym typeface="Work Sans"/>
            </a:endParaRPr>
          </a:p>
        </p:txBody>
      </p:sp>
      <p:pic>
        <p:nvPicPr>
          <p:cNvPr id="11" name="Imagen 10">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8" name="Imagen 7">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620206"/>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1888923"/>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0" name="Google Shape;50;p8"/>
          <p:cNvSpPr txBox="1"/>
          <p:nvPr/>
        </p:nvSpPr>
        <p:spPr>
          <a:xfrm>
            <a:off x="8273320"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‹Nr.›</a:t>
            </a:fld>
            <a:endParaRPr sz="700" b="0" i="0" u="none" strike="noStrike" cap="none" dirty="0">
              <a:solidFill>
                <a:srgbClr val="0066CD"/>
              </a:solidFill>
              <a:latin typeface="Work Sans"/>
              <a:ea typeface="Work Sans"/>
              <a:cs typeface="Work Sans"/>
              <a:sym typeface="Work Sans"/>
            </a:endParaRPr>
          </a:p>
        </p:txBody>
      </p:sp>
      <p:sp>
        <p:nvSpPr>
          <p:cNvPr id="51" name="Google Shape;51;p8"/>
          <p:cNvSpPr txBox="1">
            <a:spLocks noGrp="1"/>
          </p:cNvSpPr>
          <p:nvPr>
            <p:ph type="body" idx="2"/>
          </p:nvPr>
        </p:nvSpPr>
        <p:spPr>
          <a:xfrm>
            <a:off x="3768286" y="1440531"/>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2327959"/>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2809186"/>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1507211"/>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1888923"/>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197687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2412201"/>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289464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1445373"/>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2332801"/>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281402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1512053"/>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198171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2417043"/>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2899489"/>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pic>
        <p:nvPicPr>
          <p:cNvPr id="25" name="Imagen 24">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22" name="Imagen 21">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287388"/>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dirty="0"/>
          </a:p>
        </p:txBody>
      </p:sp>
      <p:sp>
        <p:nvSpPr>
          <p:cNvPr id="68" name="Google Shape;68;p9"/>
          <p:cNvSpPr txBox="1">
            <a:spLocks noGrp="1"/>
          </p:cNvSpPr>
          <p:nvPr>
            <p:ph type="title"/>
          </p:nvPr>
        </p:nvSpPr>
        <p:spPr>
          <a:xfrm>
            <a:off x="3768725" y="1467063"/>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dirty="0"/>
          </a:p>
        </p:txBody>
      </p:sp>
      <p:sp>
        <p:nvSpPr>
          <p:cNvPr id="70" name="Google Shape;70;p9"/>
          <p:cNvSpPr txBox="1"/>
          <p:nvPr/>
        </p:nvSpPr>
        <p:spPr>
          <a:xfrm>
            <a:off x="8267914" y="39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‹Nr.›</a:t>
            </a:fld>
            <a:endParaRPr sz="700" b="0" i="0" u="none" strike="noStrike" cap="none" dirty="0">
              <a:solidFill>
                <a:srgbClr val="0066CD"/>
              </a:solidFill>
              <a:latin typeface="Work Sans"/>
              <a:ea typeface="Work Sans"/>
              <a:cs typeface="Work Sans"/>
              <a:sym typeface="Work Sans"/>
            </a:endParaRPr>
          </a:p>
        </p:txBody>
      </p:sp>
      <p:pic>
        <p:nvPicPr>
          <p:cNvPr id="10" name="Imagen 9">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7" name="Imagen 6">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336126" y="2114592"/>
            <a:ext cx="2352000" cy="20496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dirty="0"/>
          </a:p>
        </p:txBody>
      </p:sp>
      <p:sp>
        <p:nvSpPr>
          <p:cNvPr id="73" name="Google Shape;73;p10"/>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74" name="Google Shape;74;p10"/>
          <p:cNvSpPr txBox="1"/>
          <p:nvPr/>
        </p:nvSpPr>
        <p:spPr>
          <a:xfrm>
            <a:off x="8273320" y="6238"/>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‹Nr.›</a:t>
            </a:fld>
            <a:endParaRPr sz="700" b="0" i="0" u="none" strike="noStrike" cap="none">
              <a:solidFill>
                <a:srgbClr val="0054BC"/>
              </a:solidFill>
              <a:latin typeface="Work Sans"/>
              <a:ea typeface="Work Sans"/>
              <a:cs typeface="Work Sans"/>
              <a:sym typeface="Work Sans"/>
            </a:endParaRPr>
          </a:p>
        </p:txBody>
      </p:sp>
      <p:sp>
        <p:nvSpPr>
          <p:cNvPr id="75" name="Google Shape;75;p10"/>
          <p:cNvSpPr txBox="1">
            <a:spLocks noGrp="1"/>
          </p:cNvSpPr>
          <p:nvPr>
            <p:ph type="title"/>
          </p:nvPr>
        </p:nvSpPr>
        <p:spPr>
          <a:xfrm>
            <a:off x="6336126" y="1302359"/>
            <a:ext cx="2351999"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11" name="Imagen 10">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8" name="Imagen 7">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1">
  <p:cSld name="PICTURE_WITH_CAPTION_TEXT_1">
    <p:bg>
      <p:bgPr>
        <a:solidFill>
          <a:srgbClr val="DCEAFB"/>
        </a:solidFill>
        <a:effectLst/>
      </p:bgPr>
    </p:bg>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3768726" y="2553350"/>
            <a:ext cx="2352000" cy="2049600"/>
          </a:xfrm>
          <a:prstGeom prst="rect">
            <a:avLst/>
          </a:prstGeom>
          <a:noFill/>
          <a:ln>
            <a:noFill/>
          </a:ln>
        </p:spPr>
        <p:txBody>
          <a:bodyPr spcFirstLastPara="1" wrap="square" lIns="68575" tIns="34275" rIns="68575" bIns="34275" anchor="t" anchorCtr="0"/>
          <a:lstStyle>
            <a:lvl1pPr marL="457200" lvl="0" indent="-228600" algn="l" rtl="0">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rtl="0">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9" name="Google Shape;79;p11"/>
          <p:cNvSpPr>
            <a:spLocks noGrp="1"/>
          </p:cNvSpPr>
          <p:nvPr>
            <p:ph type="pic" idx="2"/>
          </p:nvPr>
        </p:nvSpPr>
        <p:spPr>
          <a:xfrm>
            <a:off x="0" y="0"/>
            <a:ext cx="34230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80" name="Google Shape;80;p11"/>
          <p:cNvSpPr txBox="1"/>
          <p:nvPr/>
        </p:nvSpPr>
        <p:spPr>
          <a:xfrm>
            <a:off x="8273320" y="0"/>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‹Nr.›</a:t>
            </a:fld>
            <a:endParaRPr sz="700" b="0" i="0" u="none" strike="noStrike" cap="none" dirty="0">
              <a:solidFill>
                <a:srgbClr val="0054BC"/>
              </a:solidFill>
              <a:latin typeface="Work Sans"/>
              <a:ea typeface="Work Sans"/>
              <a:cs typeface="Work Sans"/>
              <a:sym typeface="Work Sans"/>
            </a:endParaRPr>
          </a:p>
        </p:txBody>
      </p:sp>
      <p:sp>
        <p:nvSpPr>
          <p:cNvPr id="81" name="Google Shape;81;p11"/>
          <p:cNvSpPr txBox="1">
            <a:spLocks noGrp="1"/>
          </p:cNvSpPr>
          <p:nvPr>
            <p:ph type="title"/>
          </p:nvPr>
        </p:nvSpPr>
        <p:spPr>
          <a:xfrm>
            <a:off x="3768724" y="1733025"/>
            <a:ext cx="4307700" cy="643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rtl="0">
              <a:lnSpc>
                <a:spcPct val="100000"/>
              </a:lnSpc>
              <a:spcBef>
                <a:spcPts val="0"/>
              </a:spcBef>
              <a:spcAft>
                <a:spcPts val="0"/>
              </a:spcAft>
              <a:buClr>
                <a:srgbClr val="FFFFFF"/>
              </a:buClr>
              <a:buSzPts val="1100"/>
              <a:buNone/>
              <a:defRPr>
                <a:solidFill>
                  <a:srgbClr val="FFFFFF"/>
                </a:solidFill>
              </a:defRPr>
            </a:lvl2pPr>
            <a:lvl3pPr lvl="2" algn="l" rtl="0">
              <a:lnSpc>
                <a:spcPct val="100000"/>
              </a:lnSpc>
              <a:spcBef>
                <a:spcPts val="0"/>
              </a:spcBef>
              <a:spcAft>
                <a:spcPts val="0"/>
              </a:spcAft>
              <a:buClr>
                <a:srgbClr val="FFFFFF"/>
              </a:buClr>
              <a:buSzPts val="1100"/>
              <a:buNone/>
              <a:defRPr>
                <a:solidFill>
                  <a:srgbClr val="FFFFFF"/>
                </a:solidFill>
              </a:defRPr>
            </a:lvl3pPr>
            <a:lvl4pPr lvl="3" algn="l" rtl="0">
              <a:lnSpc>
                <a:spcPct val="100000"/>
              </a:lnSpc>
              <a:spcBef>
                <a:spcPts val="0"/>
              </a:spcBef>
              <a:spcAft>
                <a:spcPts val="0"/>
              </a:spcAft>
              <a:buClr>
                <a:srgbClr val="FFFFFF"/>
              </a:buClr>
              <a:buSzPts val="1100"/>
              <a:buNone/>
              <a:defRPr>
                <a:solidFill>
                  <a:srgbClr val="FFFFFF"/>
                </a:solidFill>
              </a:defRPr>
            </a:lvl4pPr>
            <a:lvl5pPr lvl="4" algn="l" rtl="0">
              <a:lnSpc>
                <a:spcPct val="100000"/>
              </a:lnSpc>
              <a:spcBef>
                <a:spcPts val="0"/>
              </a:spcBef>
              <a:spcAft>
                <a:spcPts val="0"/>
              </a:spcAft>
              <a:buClr>
                <a:srgbClr val="FFFFFF"/>
              </a:buClr>
              <a:buSzPts val="1100"/>
              <a:buNone/>
              <a:defRPr>
                <a:solidFill>
                  <a:srgbClr val="FFFFFF"/>
                </a:solidFill>
              </a:defRPr>
            </a:lvl5pPr>
            <a:lvl6pPr lvl="5" algn="l" rtl="0">
              <a:lnSpc>
                <a:spcPct val="100000"/>
              </a:lnSpc>
              <a:spcBef>
                <a:spcPts val="0"/>
              </a:spcBef>
              <a:spcAft>
                <a:spcPts val="0"/>
              </a:spcAft>
              <a:buClr>
                <a:srgbClr val="FFFFFF"/>
              </a:buClr>
              <a:buSzPts val="1100"/>
              <a:buNone/>
              <a:defRPr>
                <a:solidFill>
                  <a:srgbClr val="FFFFFF"/>
                </a:solidFill>
              </a:defRPr>
            </a:lvl6pPr>
            <a:lvl7pPr lvl="6" algn="l" rtl="0">
              <a:lnSpc>
                <a:spcPct val="100000"/>
              </a:lnSpc>
              <a:spcBef>
                <a:spcPts val="0"/>
              </a:spcBef>
              <a:spcAft>
                <a:spcPts val="0"/>
              </a:spcAft>
              <a:buClr>
                <a:srgbClr val="FFFFFF"/>
              </a:buClr>
              <a:buSzPts val="1100"/>
              <a:buNone/>
              <a:defRPr>
                <a:solidFill>
                  <a:srgbClr val="FFFFFF"/>
                </a:solidFill>
              </a:defRPr>
            </a:lvl7pPr>
            <a:lvl8pPr lvl="7" algn="l" rtl="0">
              <a:lnSpc>
                <a:spcPct val="100000"/>
              </a:lnSpc>
              <a:spcBef>
                <a:spcPts val="0"/>
              </a:spcBef>
              <a:spcAft>
                <a:spcPts val="0"/>
              </a:spcAft>
              <a:buClr>
                <a:srgbClr val="FFFFFF"/>
              </a:buClr>
              <a:buSzPts val="1100"/>
              <a:buNone/>
              <a:defRPr>
                <a:solidFill>
                  <a:srgbClr val="FFFFFF"/>
                </a:solidFill>
              </a:defRPr>
            </a:lvl8pPr>
            <a:lvl9pPr lvl="8" algn="l" rtl="0">
              <a:lnSpc>
                <a:spcPct val="100000"/>
              </a:lnSpc>
              <a:spcBef>
                <a:spcPts val="0"/>
              </a:spcBef>
              <a:spcAft>
                <a:spcPts val="0"/>
              </a:spcAft>
              <a:buClr>
                <a:srgbClr val="FFFFFF"/>
              </a:buClr>
              <a:buSzPts val="1100"/>
              <a:buNone/>
              <a:defRPr>
                <a:solidFill>
                  <a:srgbClr val="FFFFFF"/>
                </a:solidFill>
              </a:defRPr>
            </a:lvl9pPr>
          </a:lstStyle>
          <a:p>
            <a:endParaRPr/>
          </a:p>
        </p:txBody>
      </p:sp>
      <p:pic>
        <p:nvPicPr>
          <p:cNvPr id="10" name="Imagen 9">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8" name="Imagen 7">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ita o destacado">
  <p:cSld name="VERTICAL_TITLE_AND_VERTICAL_TEXT_1">
    <p:bg>
      <p:bgPr>
        <a:solidFill>
          <a:srgbClr val="DCEBFB"/>
        </a:solidFill>
        <a:effectLst/>
      </p:bgPr>
    </p:bg>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3863877" y="893976"/>
            <a:ext cx="4025100" cy="36786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3500"/>
              <a:buFont typeface="Work Sans SemiBold"/>
              <a:buNone/>
              <a:defRPr sz="3500">
                <a:solidFill>
                  <a:srgbClr val="0054BC"/>
                </a:solidFill>
                <a:latin typeface="Work Sans SemiBold"/>
                <a:ea typeface="Work Sans SemiBold"/>
                <a:cs typeface="Work Sans SemiBold"/>
                <a:sym typeface="Work Sans SemiBold"/>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84" name="Google Shape;84;p12"/>
          <p:cNvSpPr txBox="1"/>
          <p:nvPr/>
        </p:nvSpPr>
        <p:spPr>
          <a:xfrm>
            <a:off x="8273320" y="1088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‹Nr.›</a:t>
            </a:fld>
            <a:endParaRPr sz="700" b="0" i="0" u="none" strike="noStrike" cap="none" dirty="0">
              <a:solidFill>
                <a:srgbClr val="0054BC"/>
              </a:solidFill>
              <a:latin typeface="Work Sans"/>
              <a:ea typeface="Work Sans"/>
              <a:cs typeface="Work Sans"/>
              <a:sym typeface="Work Sans"/>
            </a:endParaRPr>
          </a:p>
        </p:txBody>
      </p:sp>
      <p:pic>
        <p:nvPicPr>
          <p:cNvPr id="9" name="Imagen 8">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6" name="Imagen 5">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bg>
      <p:bgPr>
        <a:solidFill>
          <a:srgbClr val="DCEAFB"/>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6336125" y="2045272"/>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8" name="Google Shape;88;p13"/>
          <p:cNvSpPr txBox="1">
            <a:spLocks noGrp="1"/>
          </p:cNvSpPr>
          <p:nvPr>
            <p:ph type="body" idx="2"/>
          </p:nvPr>
        </p:nvSpPr>
        <p:spPr>
          <a:xfrm>
            <a:off x="3768725" y="2045272"/>
            <a:ext cx="2352000" cy="2049600"/>
          </a:xfrm>
          <a:prstGeom prst="rect">
            <a:avLst/>
          </a:prstGeom>
          <a:noFill/>
          <a:ln>
            <a:noFill/>
          </a:ln>
        </p:spPr>
        <p:txBody>
          <a:bodyPr spcFirstLastPara="1" wrap="square" lIns="68575" tIns="34275" rIns="68575" bIns="34275" anchor="t" anchorCtr="0"/>
          <a:lstStyle>
            <a:lvl1pPr marL="457200" lvl="0" indent="-298450" algn="l">
              <a:lnSpc>
                <a:spcPct val="90000"/>
              </a:lnSpc>
              <a:spcBef>
                <a:spcPts val="8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1pPr>
            <a:lvl2pPr marL="914400" lvl="1"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2pPr>
            <a:lvl3pPr marL="1371600" lvl="2"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3pPr>
            <a:lvl4pPr marL="1828800" lvl="3"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4pPr>
            <a:lvl5pPr marL="2286000" lvl="4"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5pPr>
            <a:lvl6pPr marL="2743200" lvl="5"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6pPr>
            <a:lvl7pPr marL="3200400" lvl="6"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7pPr>
            <a:lvl8pPr marL="3657600" lvl="7"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8pPr>
            <a:lvl9pPr marL="4114800" lvl="8" indent="-298450" algn="l">
              <a:lnSpc>
                <a:spcPct val="90000"/>
              </a:lnSpc>
              <a:spcBef>
                <a:spcPts val="400"/>
              </a:spcBef>
              <a:spcAft>
                <a:spcPts val="0"/>
              </a:spcAft>
              <a:buClr>
                <a:srgbClr val="0054BC"/>
              </a:buClr>
              <a:buSzPts val="1100"/>
              <a:buFont typeface="Work Sans Light"/>
              <a:buChar char="•"/>
              <a:defRPr sz="1100">
                <a:solidFill>
                  <a:srgbClr val="0054BC"/>
                </a:solidFill>
                <a:latin typeface="Work Sans Light"/>
                <a:ea typeface="Work Sans Light"/>
                <a:cs typeface="Work Sans Light"/>
                <a:sym typeface="Work Sans Light"/>
              </a:defRPr>
            </a:lvl9pPr>
          </a:lstStyle>
          <a:p>
            <a:endParaRPr/>
          </a:p>
        </p:txBody>
      </p:sp>
      <p:sp>
        <p:nvSpPr>
          <p:cNvPr id="89" name="Google Shape;89;p13"/>
          <p:cNvSpPr txBox="1">
            <a:spLocks noGrp="1"/>
          </p:cNvSpPr>
          <p:nvPr>
            <p:ph type="title"/>
          </p:nvPr>
        </p:nvSpPr>
        <p:spPr>
          <a:xfrm>
            <a:off x="3768725" y="1224947"/>
            <a:ext cx="43077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0054BC"/>
              </a:buClr>
              <a:buSzPts val="3000"/>
              <a:buFont typeface="Work Sans Light"/>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dirty="0"/>
          </a:p>
        </p:txBody>
      </p:sp>
      <p:sp>
        <p:nvSpPr>
          <p:cNvPr id="91" name="Google Shape;91;p13"/>
          <p:cNvSpPr txBox="1"/>
          <p:nvPr/>
        </p:nvSpPr>
        <p:spPr>
          <a:xfrm>
            <a:off x="8273320" y="2192"/>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66CD"/>
                </a:solidFill>
                <a:latin typeface="Work Sans"/>
                <a:ea typeface="Work Sans"/>
                <a:cs typeface="Work Sans"/>
                <a:sym typeface="Work Sans"/>
              </a:rPr>
              <a:t>‹Nr.›</a:t>
            </a:fld>
            <a:endParaRPr sz="700" b="0" i="0" u="none" strike="noStrike" cap="none" dirty="0">
              <a:solidFill>
                <a:srgbClr val="0066CD"/>
              </a:solidFill>
              <a:latin typeface="Work Sans"/>
              <a:ea typeface="Work Sans"/>
              <a:cs typeface="Work Sans"/>
              <a:sym typeface="Work Sans"/>
            </a:endParaRPr>
          </a:p>
        </p:txBody>
      </p:sp>
      <p:pic>
        <p:nvPicPr>
          <p:cNvPr id="11" name="Imagen 10">
            <a:extLst>
              <a:ext uri="{FF2B5EF4-FFF2-40B4-BE49-F238E27FC236}">
                <a16:creationId xmlns=""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03618" y="287254"/>
            <a:ext cx="1118402" cy="319096"/>
          </a:xfrm>
          <a:prstGeom prst="rect">
            <a:avLst/>
          </a:prstGeom>
        </p:spPr>
      </p:pic>
      <p:pic>
        <p:nvPicPr>
          <p:cNvPr id="8" name="Imagen 7">
            <a:extLst>
              <a:ext uri="{FF2B5EF4-FFF2-40B4-BE49-F238E27FC236}">
                <a16:creationId xmlns=""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3789" y="4523448"/>
            <a:ext cx="1870211" cy="350665"/>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‹Nr.›</a:t>
            </a:fld>
            <a:endParaRPr/>
          </a:p>
        </p:txBody>
      </p:sp>
    </p:spTree>
  </p:cSld>
  <p:clrMap bg1="lt1" tx1="dk1" bg2="dk2" tx2="lt2" accent1="accent1" accent2="accent2" accent3="accent3" accent4="accent4" accent5="accent5" accent6="accent6" hlink="hlink" folHlink="folHlink"/>
  <p:sldLayoutIdLst>
    <p:sldLayoutId id="2147483663"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6C9E0C39-8742-B14F-9B09-71798CFEC522}"/>
              </a:ext>
            </a:extLst>
          </p:cNvPr>
          <p:cNvSpPr>
            <a:spLocks noGrp="1"/>
          </p:cNvSpPr>
          <p:nvPr>
            <p:ph type="body" sz="quarter" idx="10"/>
          </p:nvPr>
        </p:nvSpPr>
        <p:spPr/>
        <p:txBody>
          <a:bodyPr/>
          <a:lstStyle/>
          <a:p>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3854150" y="887300"/>
            <a:ext cx="4025100" cy="3678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3500"/>
              <a:buFont typeface="Work Sans SemiBold"/>
              <a:buNone/>
            </a:pPr>
            <a:r>
              <a:rPr lang="es-CO">
                <a:solidFill>
                  <a:srgbClr val="0054BC"/>
                </a:solidFill>
              </a:rPr>
              <a:t>eaque ipsa quae ab illo inventore veritatis et quasi architecto beatae vitae dicta sunt explicabo</a:t>
            </a:r>
            <a:endParaRPr>
              <a:solidFill>
                <a:srgbClr val="0054B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854150" y="887300"/>
            <a:ext cx="4025100" cy="3678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3500"/>
              <a:buFont typeface="Work Sans SemiBold"/>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body" idx="1"/>
          </p:nvPr>
        </p:nvSpPr>
        <p:spPr>
          <a:xfrm>
            <a:off x="4345961" y="1951897"/>
            <a:ext cx="2352000" cy="20496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rgbClr val="0054BC"/>
              </a:buClr>
              <a:buSzPts val="2100"/>
              <a:buFont typeface="Arial"/>
              <a:buNone/>
            </a:pPr>
            <a:r>
              <a:rPr lang="es-CO" sz="900">
                <a:solidFill>
                  <a:srgbClr val="0054BC"/>
                </a:solidFill>
                <a:latin typeface="Work Sans"/>
                <a:ea typeface="Work Sans"/>
                <a:cs typeface="Work Sans"/>
                <a:sym typeface="Work Sans"/>
              </a:rPr>
              <a:t>Lorem ipsum dolor sit amet, consectetur adipiscing elit, sed do eiusmod tempor incididunt ut labore et dolore magna aliqua. </a:t>
            </a:r>
            <a:endParaRPr sz="900">
              <a:solidFill>
                <a:srgbClr val="0054BC"/>
              </a:solidFill>
              <a:latin typeface="Work Sans"/>
              <a:ea typeface="Work Sans"/>
              <a:cs typeface="Work Sans"/>
              <a:sym typeface="Work Sans"/>
            </a:endParaRPr>
          </a:p>
          <a:p>
            <a:pPr marL="0" lvl="0" indent="0" algn="l" rtl="0">
              <a:lnSpc>
                <a:spcPct val="115000"/>
              </a:lnSpc>
              <a:spcBef>
                <a:spcPts val="800"/>
              </a:spcBef>
              <a:spcAft>
                <a:spcPts val="0"/>
              </a:spcAft>
              <a:buNone/>
            </a:pPr>
            <a:r>
              <a:rPr lang="es-CO" sz="900">
                <a:solidFill>
                  <a:srgbClr val="0054BC"/>
                </a:solidFill>
                <a:latin typeface="Work Sans"/>
                <a:ea typeface="Work Sans"/>
                <a:cs typeface="Work Sans"/>
                <a:sym typeface="Work Sans"/>
              </a:rPr>
              <a:t>Ut enim ad minim veniam, quis nostrud exercitation ullamco laboris nisi ut aliquip ex ea commodo consequat. Duis aute irure dolor in reprehenderit in voluptate velit esse cillum dolore eu fugiat nulla pariatur.</a:t>
            </a:r>
            <a:endParaRPr/>
          </a:p>
        </p:txBody>
      </p:sp>
      <p:sp>
        <p:nvSpPr>
          <p:cNvPr id="244" name="Google Shape;244;p32"/>
          <p:cNvSpPr txBox="1">
            <a:spLocks noGrp="1"/>
          </p:cNvSpPr>
          <p:nvPr>
            <p:ph type="body" idx="2"/>
          </p:nvPr>
        </p:nvSpPr>
        <p:spPr>
          <a:xfrm>
            <a:off x="1778561" y="1951897"/>
            <a:ext cx="2352000" cy="20496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rgbClr val="0054BC"/>
              </a:buClr>
              <a:buSzPts val="2100"/>
              <a:buFont typeface="Arial"/>
              <a:buNone/>
            </a:pPr>
            <a:r>
              <a:rPr lang="es-CO" sz="900">
                <a:solidFill>
                  <a:srgbClr val="0054BC"/>
                </a:solidFill>
                <a:latin typeface="Work Sans"/>
                <a:ea typeface="Work Sans"/>
                <a:cs typeface="Work Sans"/>
                <a:sym typeface="Work Sans"/>
              </a:rPr>
              <a:t>Lorem ipsum dolor sit amet, consectetur adipiscing elit, sed do eiusmod tempor incididunt ut labore et dolore magna aliqua. </a:t>
            </a:r>
            <a:endParaRPr sz="900">
              <a:solidFill>
                <a:srgbClr val="0054BC"/>
              </a:solidFill>
              <a:latin typeface="Work Sans"/>
              <a:ea typeface="Work Sans"/>
              <a:cs typeface="Work Sans"/>
              <a:sym typeface="Work Sans"/>
            </a:endParaRPr>
          </a:p>
          <a:p>
            <a:pPr marL="0" lvl="0" indent="0" algn="l" rtl="0">
              <a:lnSpc>
                <a:spcPct val="115000"/>
              </a:lnSpc>
              <a:spcBef>
                <a:spcPts val="800"/>
              </a:spcBef>
              <a:spcAft>
                <a:spcPts val="0"/>
              </a:spcAft>
              <a:buNone/>
            </a:pPr>
            <a:r>
              <a:rPr lang="es-CO" sz="900">
                <a:solidFill>
                  <a:srgbClr val="0054BC"/>
                </a:solidFill>
                <a:latin typeface="Work Sans"/>
                <a:ea typeface="Work Sans"/>
                <a:cs typeface="Work Sans"/>
                <a:sym typeface="Work Sans"/>
              </a:rPr>
              <a:t>Ut enim ad minim veniam, quis nostrud exercitation ullamco laboris nisi ut aliquip ex ea commodo consequat. Duis aute irure dolor in reprehenderit in voluptate velit esse cillum dolore eu fugiat nulla pariatur. </a:t>
            </a:r>
            <a:endParaRPr/>
          </a:p>
        </p:txBody>
      </p:sp>
      <p:sp>
        <p:nvSpPr>
          <p:cNvPr id="245" name="Google Shape;245;p32"/>
          <p:cNvSpPr txBox="1">
            <a:spLocks noGrp="1"/>
          </p:cNvSpPr>
          <p:nvPr>
            <p:ph type="title"/>
          </p:nvPr>
        </p:nvSpPr>
        <p:spPr>
          <a:xfrm>
            <a:off x="1778561" y="1131572"/>
            <a:ext cx="43077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s-CO"/>
              <a:t>Título</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body" idx="1"/>
          </p:nvPr>
        </p:nvSpPr>
        <p:spPr>
          <a:xfrm>
            <a:off x="4399748" y="2079033"/>
            <a:ext cx="2352000" cy="2049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52" name="Google Shape;252;p33"/>
          <p:cNvSpPr txBox="1">
            <a:spLocks noGrp="1"/>
          </p:cNvSpPr>
          <p:nvPr>
            <p:ph type="body" idx="2"/>
          </p:nvPr>
        </p:nvSpPr>
        <p:spPr>
          <a:xfrm>
            <a:off x="1832348" y="2079033"/>
            <a:ext cx="2352000" cy="2049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53" name="Google Shape;253;p33"/>
          <p:cNvSpPr txBox="1">
            <a:spLocks noGrp="1"/>
          </p:cNvSpPr>
          <p:nvPr>
            <p:ph type="title"/>
          </p:nvPr>
        </p:nvSpPr>
        <p:spPr>
          <a:xfrm>
            <a:off x="1832348" y="1258708"/>
            <a:ext cx="43077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body" idx="1"/>
          </p:nvPr>
        </p:nvSpPr>
        <p:spPr>
          <a:xfrm>
            <a:off x="3768726" y="2553350"/>
            <a:ext cx="2352000" cy="2049600"/>
          </a:xfrm>
          <a:prstGeom prst="rect">
            <a:avLst/>
          </a:prstGeom>
        </p:spPr>
        <p:txBody>
          <a:bodyPr spcFirstLastPara="1" wrap="square" lIns="68575" tIns="34275" rIns="68575" bIns="34275" anchor="t" anchorCtr="0">
            <a:noAutofit/>
          </a:bodyPr>
          <a:lstStyle/>
          <a:p>
            <a:pPr marL="0" lvl="0" indent="0" algn="l" rtl="0">
              <a:lnSpc>
                <a:spcPct val="115000"/>
              </a:lnSpc>
              <a:spcBef>
                <a:spcPts val="800"/>
              </a:spcBef>
              <a:spcAft>
                <a:spcPts val="0"/>
              </a:spcAft>
              <a:buClr>
                <a:srgbClr val="0054BC"/>
              </a:buClr>
              <a:buSzPts val="2100"/>
              <a:buFont typeface="Arial"/>
              <a:buNone/>
            </a:pPr>
            <a:r>
              <a:rPr lang="es-CO" sz="900">
                <a:solidFill>
                  <a:srgbClr val="0054BC"/>
                </a:solidFill>
              </a:rPr>
              <a:t>Lorem ipsum dolor sit amet, consectetur adipiscing elit, sed do eiusmod tempor incididunt ut labore et dolore magna aliqua. </a:t>
            </a:r>
            <a:endParaRPr sz="900">
              <a:solidFill>
                <a:srgbClr val="0054BC"/>
              </a:solidFill>
            </a:endParaRPr>
          </a:p>
          <a:p>
            <a:pPr marL="0" lvl="0" indent="0" algn="l" rtl="0">
              <a:lnSpc>
                <a:spcPct val="115000"/>
              </a:lnSpc>
              <a:spcBef>
                <a:spcPts val="800"/>
              </a:spcBef>
              <a:spcAft>
                <a:spcPts val="0"/>
              </a:spcAft>
              <a:buNone/>
            </a:pPr>
            <a:r>
              <a:rPr lang="es-CO" sz="900">
                <a:solidFill>
                  <a:srgbClr val="0054BC"/>
                </a:solidFill>
              </a:rPr>
              <a:t>Ut enim ad minim veniam, quis nostrud exercitation ullamco laboris nisi ut aliquip ex ea commodo consequat. Duis aute irure dolor in reprehenderit in voluptate velit esse cillum dolore eu fugiat nulla pariatur.</a:t>
            </a:r>
            <a:endParaRPr/>
          </a:p>
        </p:txBody>
      </p:sp>
      <p:sp>
        <p:nvSpPr>
          <p:cNvPr id="260" name="Google Shape;260;p34"/>
          <p:cNvSpPr>
            <a:spLocks noGrp="1"/>
          </p:cNvSpPr>
          <p:nvPr>
            <p:ph type="pic" idx="2"/>
          </p:nvPr>
        </p:nvSpPr>
        <p:spPr>
          <a:xfrm>
            <a:off x="0" y="0"/>
            <a:ext cx="3423000" cy="5143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61" name="Google Shape;261;p34"/>
          <p:cNvSpPr txBox="1">
            <a:spLocks noGrp="1"/>
          </p:cNvSpPr>
          <p:nvPr>
            <p:ph type="title"/>
          </p:nvPr>
        </p:nvSpPr>
        <p:spPr>
          <a:xfrm>
            <a:off x="3768724" y="1733025"/>
            <a:ext cx="43077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s-CO"/>
              <a:t>Título</a:t>
            </a:r>
            <a:endParaRPr/>
          </a:p>
        </p:txBody>
      </p:sp>
      <p:pic>
        <p:nvPicPr>
          <p:cNvPr id="262" name="Google Shape;262;p34"/>
          <p:cNvPicPr preferRelativeResize="0"/>
          <p:nvPr/>
        </p:nvPicPr>
        <p:blipFill rotWithShape="1">
          <a:blip r:embed="rId3">
            <a:alphaModFix/>
          </a:blip>
          <a:srcRect/>
          <a:stretch/>
        </p:blipFill>
        <p:spPr>
          <a:xfrm>
            <a:off x="0" y="0"/>
            <a:ext cx="3423143" cy="51435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body" idx="1"/>
          </p:nvPr>
        </p:nvSpPr>
        <p:spPr>
          <a:xfrm>
            <a:off x="3768726" y="2553350"/>
            <a:ext cx="2352000" cy="2049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68" name="Google Shape;268;p35"/>
          <p:cNvSpPr>
            <a:spLocks noGrp="1"/>
          </p:cNvSpPr>
          <p:nvPr>
            <p:ph type="pic" idx="2"/>
          </p:nvPr>
        </p:nvSpPr>
        <p:spPr>
          <a:xfrm>
            <a:off x="0" y="0"/>
            <a:ext cx="3423000" cy="5143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69" name="Google Shape;269;p35"/>
          <p:cNvSpPr txBox="1">
            <a:spLocks noGrp="1"/>
          </p:cNvSpPr>
          <p:nvPr>
            <p:ph type="title"/>
          </p:nvPr>
        </p:nvSpPr>
        <p:spPr>
          <a:xfrm>
            <a:off x="3768724" y="1733025"/>
            <a:ext cx="43077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body" idx="1"/>
          </p:nvPr>
        </p:nvSpPr>
        <p:spPr>
          <a:xfrm>
            <a:off x="6349213" y="1424236"/>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s-CO"/>
              <a:t>40%</a:t>
            </a:r>
            <a:endParaRPr/>
          </a:p>
        </p:txBody>
      </p:sp>
      <p:sp>
        <p:nvSpPr>
          <p:cNvPr id="275" name="Google Shape;275;p36"/>
          <p:cNvSpPr txBox="1">
            <a:spLocks noGrp="1"/>
          </p:cNvSpPr>
          <p:nvPr>
            <p:ph type="body" idx="2"/>
          </p:nvPr>
        </p:nvSpPr>
        <p:spPr>
          <a:xfrm>
            <a:off x="6583513" y="2735635"/>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76" name="Google Shape;276;p36"/>
          <p:cNvSpPr txBox="1">
            <a:spLocks noGrp="1"/>
          </p:cNvSpPr>
          <p:nvPr>
            <p:ph type="body" idx="3"/>
          </p:nvPr>
        </p:nvSpPr>
        <p:spPr>
          <a:xfrm>
            <a:off x="834575" y="1424236"/>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s-CO"/>
              <a:t>40%</a:t>
            </a:r>
            <a:endParaRPr/>
          </a:p>
        </p:txBody>
      </p:sp>
      <p:sp>
        <p:nvSpPr>
          <p:cNvPr id="277" name="Google Shape;277;p36"/>
          <p:cNvSpPr txBox="1">
            <a:spLocks noGrp="1"/>
          </p:cNvSpPr>
          <p:nvPr>
            <p:ph type="title"/>
          </p:nvPr>
        </p:nvSpPr>
        <p:spPr>
          <a:xfrm>
            <a:off x="619226" y="647000"/>
            <a:ext cx="78474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278" name="Google Shape;278;p36"/>
          <p:cNvSpPr txBox="1">
            <a:spLocks noGrp="1"/>
          </p:cNvSpPr>
          <p:nvPr>
            <p:ph type="body" idx="4"/>
          </p:nvPr>
        </p:nvSpPr>
        <p:spPr>
          <a:xfrm>
            <a:off x="3591888" y="1424236"/>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s-CO"/>
              <a:t>20%</a:t>
            </a:r>
            <a:endParaRPr/>
          </a:p>
        </p:txBody>
      </p:sp>
      <p:sp>
        <p:nvSpPr>
          <p:cNvPr id="279" name="Google Shape;279;p36"/>
          <p:cNvSpPr txBox="1">
            <a:spLocks noGrp="1"/>
          </p:cNvSpPr>
          <p:nvPr>
            <p:ph type="body" idx="5"/>
          </p:nvPr>
        </p:nvSpPr>
        <p:spPr>
          <a:xfrm>
            <a:off x="3782838" y="2735635"/>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80" name="Google Shape;280;p36"/>
          <p:cNvSpPr txBox="1">
            <a:spLocks noGrp="1"/>
          </p:cNvSpPr>
          <p:nvPr>
            <p:ph type="body" idx="6"/>
          </p:nvPr>
        </p:nvSpPr>
        <p:spPr>
          <a:xfrm>
            <a:off x="1025513" y="2735635"/>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body" idx="1"/>
          </p:nvPr>
        </p:nvSpPr>
        <p:spPr>
          <a:xfrm>
            <a:off x="6349213" y="1947449"/>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87" name="Google Shape;287;p37"/>
          <p:cNvSpPr txBox="1">
            <a:spLocks noGrp="1"/>
          </p:cNvSpPr>
          <p:nvPr>
            <p:ph type="body" idx="2"/>
          </p:nvPr>
        </p:nvSpPr>
        <p:spPr>
          <a:xfrm>
            <a:off x="6583513" y="3258848"/>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88" name="Google Shape;288;p37"/>
          <p:cNvSpPr txBox="1">
            <a:spLocks noGrp="1"/>
          </p:cNvSpPr>
          <p:nvPr>
            <p:ph type="body" idx="3"/>
          </p:nvPr>
        </p:nvSpPr>
        <p:spPr>
          <a:xfrm>
            <a:off x="834575" y="1947449"/>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dirty="0"/>
          </a:p>
        </p:txBody>
      </p:sp>
      <p:sp>
        <p:nvSpPr>
          <p:cNvPr id="289" name="Google Shape;289;p37"/>
          <p:cNvSpPr txBox="1">
            <a:spLocks noGrp="1"/>
          </p:cNvSpPr>
          <p:nvPr>
            <p:ph type="title"/>
          </p:nvPr>
        </p:nvSpPr>
        <p:spPr>
          <a:xfrm>
            <a:off x="619226" y="647000"/>
            <a:ext cx="7847400" cy="643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endParaRPr/>
          </a:p>
        </p:txBody>
      </p:sp>
      <p:sp>
        <p:nvSpPr>
          <p:cNvPr id="290" name="Google Shape;290;p37"/>
          <p:cNvSpPr txBox="1">
            <a:spLocks noGrp="1"/>
          </p:cNvSpPr>
          <p:nvPr>
            <p:ph type="body" idx="4"/>
          </p:nvPr>
        </p:nvSpPr>
        <p:spPr>
          <a:xfrm>
            <a:off x="3591888" y="1947449"/>
            <a:ext cx="2265000" cy="12486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91" name="Google Shape;291;p37"/>
          <p:cNvSpPr txBox="1">
            <a:spLocks noGrp="1"/>
          </p:cNvSpPr>
          <p:nvPr>
            <p:ph type="body" idx="5"/>
          </p:nvPr>
        </p:nvSpPr>
        <p:spPr>
          <a:xfrm>
            <a:off x="3782838" y="3258848"/>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92" name="Google Shape;292;p37"/>
          <p:cNvSpPr txBox="1">
            <a:spLocks noGrp="1"/>
          </p:cNvSpPr>
          <p:nvPr>
            <p:ph type="body" idx="6"/>
          </p:nvPr>
        </p:nvSpPr>
        <p:spPr>
          <a:xfrm>
            <a:off x="1025513" y="3258848"/>
            <a:ext cx="1883100" cy="441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texto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854764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A9E2117D-904B-9646-B64F-E643ED654A41}"/>
              </a:ext>
            </a:extLst>
          </p:cNvPr>
          <p:cNvSpPr>
            <a:spLocks noGrp="1"/>
          </p:cNvSpPr>
          <p:nvPr>
            <p:ph type="body" idx="1"/>
          </p:nvPr>
        </p:nvSpPr>
        <p:spPr/>
        <p:txBody>
          <a:bodyPr/>
          <a:lstStyle/>
          <a:p>
            <a:endParaRPr lang="es-CO" dirty="0"/>
          </a:p>
        </p:txBody>
      </p:sp>
      <p:sp>
        <p:nvSpPr>
          <p:cNvPr id="2" name="Título 1">
            <a:extLst>
              <a:ext uri="{FF2B5EF4-FFF2-40B4-BE49-F238E27FC236}">
                <a16:creationId xmlns="" xmlns:a16="http://schemas.microsoft.com/office/drawing/2014/main" id="{BDB95EF5-0377-FE46-AC78-C19BF76F4EA9}"/>
              </a:ext>
            </a:extLst>
          </p:cNvPr>
          <p:cNvSpPr>
            <a:spLocks noGrp="1"/>
          </p:cNvSpPr>
          <p:nvPr>
            <p:ph type="title"/>
          </p:nvPr>
        </p:nvSpPr>
        <p:spPr/>
        <p:txBody>
          <a:bodyPr/>
          <a:lstStyle/>
          <a:p>
            <a:endParaRPr lang="es-CO" dirty="0"/>
          </a:p>
        </p:txBody>
      </p:sp>
      <p:sp>
        <p:nvSpPr>
          <p:cNvPr id="4" name="Marcador de texto 3">
            <a:extLst>
              <a:ext uri="{FF2B5EF4-FFF2-40B4-BE49-F238E27FC236}">
                <a16:creationId xmlns="" xmlns:a16="http://schemas.microsoft.com/office/drawing/2014/main" id="{D73AD18D-0342-C644-9D11-3212DB23CCE5}"/>
              </a:ext>
            </a:extLst>
          </p:cNvPr>
          <p:cNvSpPr>
            <a:spLocks noGrp="1"/>
          </p:cNvSpPr>
          <p:nvPr>
            <p:ph type="body" idx="2"/>
          </p:nvPr>
        </p:nvSpPr>
        <p:spPr/>
        <p:txBody>
          <a:bodyPr/>
          <a:lstStyle/>
          <a:p>
            <a:endParaRPr lang="es-C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7469" y="544794"/>
            <a:ext cx="326488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a:t>Contenido</a:t>
            </a:r>
            <a:endParaRPr/>
          </a:p>
        </p:txBody>
      </p:sp>
      <p:sp>
        <p:nvSpPr>
          <p:cNvPr id="158" name="Google Shape;158;p24"/>
          <p:cNvSpPr txBox="1">
            <a:spLocks noGrp="1"/>
          </p:cNvSpPr>
          <p:nvPr>
            <p:ph type="body" idx="1"/>
          </p:nvPr>
        </p:nvSpPr>
        <p:spPr>
          <a:xfrm>
            <a:off x="3768725" y="1813511"/>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59" name="Google Shape;159;p24"/>
          <p:cNvSpPr txBox="1">
            <a:spLocks noGrp="1"/>
          </p:cNvSpPr>
          <p:nvPr>
            <p:ph type="body" idx="2"/>
          </p:nvPr>
        </p:nvSpPr>
        <p:spPr>
          <a:xfrm>
            <a:off x="3768286" y="1365119"/>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0" name="Google Shape;160;p24"/>
          <p:cNvSpPr txBox="1">
            <a:spLocks noGrp="1"/>
          </p:cNvSpPr>
          <p:nvPr>
            <p:ph type="body" idx="3"/>
          </p:nvPr>
        </p:nvSpPr>
        <p:spPr>
          <a:xfrm>
            <a:off x="3768725" y="2252547"/>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1" name="Google Shape;161;p24"/>
          <p:cNvSpPr txBox="1">
            <a:spLocks noGrp="1"/>
          </p:cNvSpPr>
          <p:nvPr>
            <p:ph type="body" idx="4"/>
          </p:nvPr>
        </p:nvSpPr>
        <p:spPr>
          <a:xfrm>
            <a:off x="3768725" y="2733774"/>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2" name="Google Shape;162;p24"/>
          <p:cNvSpPr txBox="1">
            <a:spLocks noGrp="1"/>
          </p:cNvSpPr>
          <p:nvPr>
            <p:ph type="body" idx="5"/>
          </p:nvPr>
        </p:nvSpPr>
        <p:spPr>
          <a:xfrm>
            <a:off x="3123123" y="1431799"/>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01.</a:t>
            </a:r>
            <a:endParaRPr/>
          </a:p>
        </p:txBody>
      </p:sp>
      <p:sp>
        <p:nvSpPr>
          <p:cNvPr id="163" name="Google Shape;163;p24"/>
          <p:cNvSpPr txBox="1">
            <a:spLocks noGrp="1"/>
          </p:cNvSpPr>
          <p:nvPr>
            <p:ph type="body" idx="6"/>
          </p:nvPr>
        </p:nvSpPr>
        <p:spPr>
          <a:xfrm>
            <a:off x="6366376" y="1813511"/>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4" name="Google Shape;164;p24"/>
          <p:cNvSpPr txBox="1">
            <a:spLocks noGrp="1"/>
          </p:cNvSpPr>
          <p:nvPr>
            <p:ph type="body" idx="7"/>
          </p:nvPr>
        </p:nvSpPr>
        <p:spPr>
          <a:xfrm>
            <a:off x="3123122" y="1901464"/>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02.</a:t>
            </a:r>
            <a:endParaRPr/>
          </a:p>
        </p:txBody>
      </p:sp>
      <p:sp>
        <p:nvSpPr>
          <p:cNvPr id="165" name="Google Shape;165;p24"/>
          <p:cNvSpPr txBox="1">
            <a:spLocks noGrp="1"/>
          </p:cNvSpPr>
          <p:nvPr>
            <p:ph type="body" idx="8"/>
          </p:nvPr>
        </p:nvSpPr>
        <p:spPr>
          <a:xfrm>
            <a:off x="3123849" y="2336789"/>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03.</a:t>
            </a:r>
            <a:endParaRPr/>
          </a:p>
        </p:txBody>
      </p:sp>
      <p:sp>
        <p:nvSpPr>
          <p:cNvPr id="166" name="Google Shape;166;p24"/>
          <p:cNvSpPr txBox="1">
            <a:spLocks noGrp="1"/>
          </p:cNvSpPr>
          <p:nvPr>
            <p:ph type="body" idx="9"/>
          </p:nvPr>
        </p:nvSpPr>
        <p:spPr>
          <a:xfrm>
            <a:off x="3123849" y="2819235"/>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04.</a:t>
            </a:r>
            <a:endParaRPr/>
          </a:p>
        </p:txBody>
      </p:sp>
      <p:sp>
        <p:nvSpPr>
          <p:cNvPr id="167" name="Google Shape;167;p24"/>
          <p:cNvSpPr txBox="1">
            <a:spLocks noGrp="1"/>
          </p:cNvSpPr>
          <p:nvPr>
            <p:ph type="body" idx="13"/>
          </p:nvPr>
        </p:nvSpPr>
        <p:spPr>
          <a:xfrm>
            <a:off x="6365937" y="1369961"/>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8" name="Google Shape;168;p24"/>
          <p:cNvSpPr txBox="1">
            <a:spLocks noGrp="1"/>
          </p:cNvSpPr>
          <p:nvPr>
            <p:ph type="body" idx="14"/>
          </p:nvPr>
        </p:nvSpPr>
        <p:spPr>
          <a:xfrm>
            <a:off x="6366376" y="2257389"/>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69" name="Google Shape;169;p24"/>
          <p:cNvSpPr txBox="1">
            <a:spLocks noGrp="1"/>
          </p:cNvSpPr>
          <p:nvPr>
            <p:ph type="body" idx="15"/>
          </p:nvPr>
        </p:nvSpPr>
        <p:spPr>
          <a:xfrm>
            <a:off x="6365489" y="2738616"/>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70" name="Google Shape;170;p24"/>
          <p:cNvSpPr txBox="1">
            <a:spLocks noGrp="1"/>
          </p:cNvSpPr>
          <p:nvPr>
            <p:ph type="body" idx="16"/>
          </p:nvPr>
        </p:nvSpPr>
        <p:spPr>
          <a:xfrm>
            <a:off x="5720774" y="143664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05.</a:t>
            </a:r>
            <a:endParaRPr/>
          </a:p>
        </p:txBody>
      </p:sp>
      <p:sp>
        <p:nvSpPr>
          <p:cNvPr id="171" name="Google Shape;171;p24"/>
          <p:cNvSpPr txBox="1">
            <a:spLocks noGrp="1"/>
          </p:cNvSpPr>
          <p:nvPr>
            <p:ph type="body" idx="17"/>
          </p:nvPr>
        </p:nvSpPr>
        <p:spPr>
          <a:xfrm>
            <a:off x="5720773" y="190630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06.</a:t>
            </a:r>
            <a:endParaRPr/>
          </a:p>
        </p:txBody>
      </p:sp>
      <p:sp>
        <p:nvSpPr>
          <p:cNvPr id="172" name="Google Shape;172;p24"/>
          <p:cNvSpPr txBox="1">
            <a:spLocks noGrp="1"/>
          </p:cNvSpPr>
          <p:nvPr>
            <p:ph type="body" idx="18"/>
          </p:nvPr>
        </p:nvSpPr>
        <p:spPr>
          <a:xfrm>
            <a:off x="5721500" y="234163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07.</a:t>
            </a:r>
            <a:endParaRPr/>
          </a:p>
        </p:txBody>
      </p:sp>
      <p:sp>
        <p:nvSpPr>
          <p:cNvPr id="173" name="Google Shape;173;p24"/>
          <p:cNvSpPr txBox="1">
            <a:spLocks noGrp="1"/>
          </p:cNvSpPr>
          <p:nvPr>
            <p:ph type="body" idx="19"/>
          </p:nvPr>
        </p:nvSpPr>
        <p:spPr>
          <a:xfrm>
            <a:off x="5721500" y="2824077"/>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a:t>08.</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367469" y="574133"/>
            <a:ext cx="3264880"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endParaRPr/>
          </a:p>
        </p:txBody>
      </p:sp>
      <p:sp>
        <p:nvSpPr>
          <p:cNvPr id="180" name="Google Shape;180;p25"/>
          <p:cNvSpPr txBox="1">
            <a:spLocks noGrp="1"/>
          </p:cNvSpPr>
          <p:nvPr>
            <p:ph type="body" idx="1"/>
          </p:nvPr>
        </p:nvSpPr>
        <p:spPr>
          <a:xfrm>
            <a:off x="3768725" y="1842850"/>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81" name="Google Shape;181;p25"/>
          <p:cNvSpPr txBox="1">
            <a:spLocks noGrp="1"/>
          </p:cNvSpPr>
          <p:nvPr>
            <p:ph type="body" idx="2"/>
          </p:nvPr>
        </p:nvSpPr>
        <p:spPr>
          <a:xfrm>
            <a:off x="3768286" y="1394458"/>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82" name="Google Shape;182;p25"/>
          <p:cNvSpPr txBox="1">
            <a:spLocks noGrp="1"/>
          </p:cNvSpPr>
          <p:nvPr>
            <p:ph type="body" idx="3"/>
          </p:nvPr>
        </p:nvSpPr>
        <p:spPr>
          <a:xfrm>
            <a:off x="3768725" y="2281886"/>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83" name="Google Shape;183;p25"/>
          <p:cNvSpPr txBox="1">
            <a:spLocks noGrp="1"/>
          </p:cNvSpPr>
          <p:nvPr>
            <p:ph type="body" idx="4"/>
          </p:nvPr>
        </p:nvSpPr>
        <p:spPr>
          <a:xfrm>
            <a:off x="3768725" y="2763113"/>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84" name="Google Shape;184;p25"/>
          <p:cNvSpPr txBox="1">
            <a:spLocks noGrp="1"/>
          </p:cNvSpPr>
          <p:nvPr>
            <p:ph type="body" idx="5"/>
          </p:nvPr>
        </p:nvSpPr>
        <p:spPr>
          <a:xfrm>
            <a:off x="3123123" y="1461138"/>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
        <p:nvSpPr>
          <p:cNvPr id="185" name="Google Shape;185;p25"/>
          <p:cNvSpPr txBox="1">
            <a:spLocks noGrp="1"/>
          </p:cNvSpPr>
          <p:nvPr>
            <p:ph type="body" idx="6"/>
          </p:nvPr>
        </p:nvSpPr>
        <p:spPr>
          <a:xfrm>
            <a:off x="6366376" y="1842850"/>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86" name="Google Shape;186;p25"/>
          <p:cNvSpPr txBox="1">
            <a:spLocks noGrp="1"/>
          </p:cNvSpPr>
          <p:nvPr>
            <p:ph type="body" idx="7"/>
          </p:nvPr>
        </p:nvSpPr>
        <p:spPr>
          <a:xfrm>
            <a:off x="3123122" y="1930803"/>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
        <p:nvSpPr>
          <p:cNvPr id="187" name="Google Shape;187;p25"/>
          <p:cNvSpPr txBox="1">
            <a:spLocks noGrp="1"/>
          </p:cNvSpPr>
          <p:nvPr>
            <p:ph type="body" idx="8"/>
          </p:nvPr>
        </p:nvSpPr>
        <p:spPr>
          <a:xfrm>
            <a:off x="3123849" y="2366128"/>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
        <p:nvSpPr>
          <p:cNvPr id="188" name="Google Shape;188;p25"/>
          <p:cNvSpPr txBox="1">
            <a:spLocks noGrp="1"/>
          </p:cNvSpPr>
          <p:nvPr>
            <p:ph type="body" idx="9"/>
          </p:nvPr>
        </p:nvSpPr>
        <p:spPr>
          <a:xfrm>
            <a:off x="3123849" y="2848574"/>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
        <p:nvSpPr>
          <p:cNvPr id="189" name="Google Shape;189;p25"/>
          <p:cNvSpPr txBox="1">
            <a:spLocks noGrp="1"/>
          </p:cNvSpPr>
          <p:nvPr>
            <p:ph type="body" idx="13"/>
          </p:nvPr>
        </p:nvSpPr>
        <p:spPr>
          <a:xfrm>
            <a:off x="6365937" y="1399300"/>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90" name="Google Shape;190;p25"/>
          <p:cNvSpPr txBox="1">
            <a:spLocks noGrp="1"/>
          </p:cNvSpPr>
          <p:nvPr>
            <p:ph type="body" idx="14"/>
          </p:nvPr>
        </p:nvSpPr>
        <p:spPr>
          <a:xfrm>
            <a:off x="6366376" y="2286728"/>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91" name="Google Shape;191;p25"/>
          <p:cNvSpPr txBox="1">
            <a:spLocks noGrp="1"/>
          </p:cNvSpPr>
          <p:nvPr>
            <p:ph type="body" idx="15"/>
          </p:nvPr>
        </p:nvSpPr>
        <p:spPr>
          <a:xfrm>
            <a:off x="6365489" y="2767955"/>
            <a:ext cx="1883400" cy="4437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192" name="Google Shape;192;p25"/>
          <p:cNvSpPr txBox="1">
            <a:spLocks noGrp="1"/>
          </p:cNvSpPr>
          <p:nvPr>
            <p:ph type="body" idx="16"/>
          </p:nvPr>
        </p:nvSpPr>
        <p:spPr>
          <a:xfrm>
            <a:off x="5720774" y="146598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
        <p:nvSpPr>
          <p:cNvPr id="193" name="Google Shape;193;p25"/>
          <p:cNvSpPr txBox="1">
            <a:spLocks noGrp="1"/>
          </p:cNvSpPr>
          <p:nvPr>
            <p:ph type="body" idx="17"/>
          </p:nvPr>
        </p:nvSpPr>
        <p:spPr>
          <a:xfrm>
            <a:off x="5720773" y="1935645"/>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
        <p:nvSpPr>
          <p:cNvPr id="194" name="Google Shape;194;p25"/>
          <p:cNvSpPr txBox="1">
            <a:spLocks noGrp="1"/>
          </p:cNvSpPr>
          <p:nvPr>
            <p:ph type="body" idx="18"/>
          </p:nvPr>
        </p:nvSpPr>
        <p:spPr>
          <a:xfrm>
            <a:off x="5721500" y="2370970"/>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
        <p:nvSpPr>
          <p:cNvPr id="195" name="Google Shape;195;p25"/>
          <p:cNvSpPr txBox="1">
            <a:spLocks noGrp="1"/>
          </p:cNvSpPr>
          <p:nvPr>
            <p:ph type="body" idx="19"/>
          </p:nvPr>
        </p:nvSpPr>
        <p:spPr>
          <a:xfrm>
            <a:off x="5721500" y="285341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3768286" y="1634060"/>
            <a:ext cx="4540639" cy="17121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r>
              <a:rPr lang="es-CO"/>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202" name="Google Shape;202;p26"/>
          <p:cNvSpPr txBox="1">
            <a:spLocks noGrp="1"/>
          </p:cNvSpPr>
          <p:nvPr>
            <p:ph type="title"/>
          </p:nvPr>
        </p:nvSpPr>
        <p:spPr>
          <a:xfrm>
            <a:off x="3768725" y="813735"/>
            <a:ext cx="4307700" cy="64019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a:t>Título</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body" idx="1"/>
          </p:nvPr>
        </p:nvSpPr>
        <p:spPr>
          <a:xfrm>
            <a:off x="3768286" y="1487365"/>
            <a:ext cx="4540639" cy="17121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Clr>
                <a:srgbClr val="FFFFFF"/>
              </a:buClr>
              <a:buSzPts val="1400"/>
              <a:buNone/>
            </a:pPr>
            <a:endParaRPr/>
          </a:p>
        </p:txBody>
      </p:sp>
      <p:sp>
        <p:nvSpPr>
          <p:cNvPr id="209" name="Google Shape;209;p27"/>
          <p:cNvSpPr txBox="1">
            <a:spLocks noGrp="1"/>
          </p:cNvSpPr>
          <p:nvPr>
            <p:ph type="title"/>
          </p:nvPr>
        </p:nvSpPr>
        <p:spPr>
          <a:xfrm>
            <a:off x="3768725" y="667040"/>
            <a:ext cx="4307700" cy="64019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body" idx="1"/>
          </p:nvPr>
        </p:nvSpPr>
        <p:spPr>
          <a:xfrm>
            <a:off x="5832472" y="1574601"/>
            <a:ext cx="3018137" cy="1408202"/>
          </a:xfrm>
          <a:prstGeom prst="rect">
            <a:avLst/>
          </a:prstGeom>
          <a:noFill/>
          <a:ln>
            <a:noFill/>
          </a:ln>
        </p:spPr>
        <p:txBody>
          <a:bodyPr spcFirstLastPara="1" wrap="square" lIns="68575" tIns="34275" rIns="68575" bIns="34275" anchor="t" anchorCtr="0">
            <a:noAutofit/>
          </a:bodyPr>
          <a:lstStyle/>
          <a:p>
            <a:pPr marL="158750" lvl="0" indent="0" algn="l" rtl="0">
              <a:lnSpc>
                <a:spcPct val="90000"/>
              </a:lnSpc>
              <a:spcBef>
                <a:spcPts val="800"/>
              </a:spcBef>
              <a:spcAft>
                <a:spcPts val="0"/>
              </a:spcAft>
              <a:buSzPts val="1100"/>
              <a:buFont typeface="Work Sans Light"/>
              <a:buNone/>
            </a:pPr>
            <a:r>
              <a:rPr lang="es-CO" dirty="0"/>
              <a:t>Lorem ipsum dolor sit amet, consectetur adipiscing elit, sed do eiusmod tempor incididunt ut labore et dolore magna aliqua. </a:t>
            </a:r>
            <a:endParaRPr dirty="0"/>
          </a:p>
          <a:p>
            <a:pPr marL="158750" lvl="0" indent="0" algn="l" rtl="0">
              <a:lnSpc>
                <a:spcPct val="90000"/>
              </a:lnSpc>
              <a:spcBef>
                <a:spcPts val="800"/>
              </a:spcBef>
              <a:spcAft>
                <a:spcPts val="0"/>
              </a:spcAft>
              <a:buSzPts val="1100"/>
              <a:buFont typeface="Work Sans Light"/>
              <a:buNone/>
            </a:pPr>
            <a:r>
              <a:rPr lang="es-CO" dirty="0"/>
              <a:t>Ut enim ad minim veniam, quis nostrud exercitation ullamco laboris nisi ut aliquip ex ea commodo consequat. Duis aute irure dolor in reprehenderit in voluptate velit esse cillum dolore eu fugiat nulla pariatur. </a:t>
            </a:r>
            <a:endParaRPr dirty="0"/>
          </a:p>
        </p:txBody>
      </p:sp>
      <p:sp>
        <p:nvSpPr>
          <p:cNvPr id="215" name="Google Shape;215;p28"/>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16" name="Google Shape;216;p28"/>
          <p:cNvSpPr txBox="1">
            <a:spLocks noGrp="1"/>
          </p:cNvSpPr>
          <p:nvPr>
            <p:ph type="title"/>
          </p:nvPr>
        </p:nvSpPr>
        <p:spPr>
          <a:xfrm>
            <a:off x="5832473" y="889503"/>
            <a:ext cx="2351999"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r>
              <a:rPr lang="es-CO" dirty="0"/>
              <a:t>Título</a:t>
            </a:r>
            <a:endParaRPr dirty="0"/>
          </a:p>
        </p:txBody>
      </p:sp>
      <p:pic>
        <p:nvPicPr>
          <p:cNvPr id="218" name="Google Shape;218;p28"/>
          <p:cNvPicPr preferRelativeResize="0"/>
          <p:nvPr/>
        </p:nvPicPr>
        <p:blipFill rotWithShape="1">
          <a:blip r:embed="rId3">
            <a:alphaModFix/>
          </a:blip>
          <a:srcRect/>
          <a:stretch/>
        </p:blipFill>
        <p:spPr>
          <a:xfrm>
            <a:off x="0" y="943598"/>
            <a:ext cx="5314401" cy="355764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body" idx="1"/>
          </p:nvPr>
        </p:nvSpPr>
        <p:spPr>
          <a:xfrm>
            <a:off x="6336126" y="1755830"/>
            <a:ext cx="2352000" cy="2049600"/>
          </a:xfrm>
          <a:prstGeom prst="rect">
            <a:avLst/>
          </a:prstGeom>
          <a:noFill/>
          <a:ln>
            <a:noFill/>
          </a:ln>
        </p:spPr>
        <p:txBody>
          <a:bodyPr spcFirstLastPara="1" wrap="square" lIns="68575" tIns="34275" rIns="68575" bIns="34275" anchor="t" anchorCtr="0">
            <a:noAutofit/>
          </a:bodyPr>
          <a:lstStyle/>
          <a:p>
            <a:pPr marL="158750" lvl="0" indent="0" algn="l" rtl="0">
              <a:lnSpc>
                <a:spcPct val="90000"/>
              </a:lnSpc>
              <a:spcBef>
                <a:spcPts val="800"/>
              </a:spcBef>
              <a:spcAft>
                <a:spcPts val="0"/>
              </a:spcAft>
              <a:buSzPts val="1100"/>
              <a:buFont typeface="Work Sans Light"/>
              <a:buNone/>
            </a:pPr>
            <a:endParaRPr/>
          </a:p>
        </p:txBody>
      </p:sp>
      <p:sp>
        <p:nvSpPr>
          <p:cNvPr id="224" name="Google Shape;224;p29"/>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
        <p:nvSpPr>
          <p:cNvPr id="225" name="Google Shape;225;p29"/>
          <p:cNvSpPr txBox="1">
            <a:spLocks noGrp="1"/>
          </p:cNvSpPr>
          <p:nvPr>
            <p:ph type="title"/>
          </p:nvPr>
        </p:nvSpPr>
        <p:spPr>
          <a:xfrm>
            <a:off x="6336126" y="943597"/>
            <a:ext cx="2351999" cy="64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FFFFF"/>
              </a:buClr>
              <a:buSzPts val="1400"/>
              <a:buFont typeface="Work Sans SemiBold"/>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351</Words>
  <Application>Microsoft Macintosh PowerPoint</Application>
  <PresentationFormat>Presentación en pantalla (16:9)</PresentationFormat>
  <Paragraphs>26</Paragraphs>
  <Slides>17</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Work Sans</vt:lpstr>
      <vt:lpstr>Work Sans Light</vt:lpstr>
      <vt:lpstr>Work Sans SemiBold</vt:lpstr>
      <vt:lpstr>Arial</vt:lpstr>
      <vt:lpstr>Presidencia de Colomba</vt:lpstr>
      <vt:lpstr>Presentación de PowerPoint</vt:lpstr>
      <vt:lpstr>Presentación de PowerPoint</vt:lpstr>
      <vt:lpstr>Presentación de PowerPoint</vt:lpstr>
      <vt:lpstr>Contenido</vt:lpstr>
      <vt:lpstr>Presentación de PowerPoint</vt:lpstr>
      <vt:lpstr>Título</vt:lpstr>
      <vt:lpstr>Presentación de PowerPoint</vt:lpstr>
      <vt:lpstr>Título</vt:lpstr>
      <vt:lpstr>Presentación de PowerPoint</vt:lpstr>
      <vt:lpstr>eaque ipsa quae ab illo inventore veritatis et quasi architecto beatae vitae dicta sunt explicabo</vt:lpstr>
      <vt:lpstr>Presentación de PowerPoint</vt:lpstr>
      <vt:lpstr>Título</vt:lpstr>
      <vt:lpstr>Presentación de PowerPoint</vt:lpstr>
      <vt:lpstr>Título</vt:lpstr>
      <vt:lpstr>Presentación de PowerPoint</vt:lpstr>
      <vt:lpstr>Presentación de PowerPoint</vt:lpstr>
      <vt:lpstr>Presentación de PowerPoint</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Usuario de Microsoft Office</cp:lastModifiedBy>
  <cp:revision>21</cp:revision>
  <dcterms:modified xsi:type="dcterms:W3CDTF">2018-11-30T20:46:38Z</dcterms:modified>
</cp:coreProperties>
</file>