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7848"/>
    <a:srgbClr val="F68E60"/>
    <a:srgbClr val="00FF99"/>
    <a:srgbClr val="00BCB8"/>
    <a:srgbClr val="009999"/>
    <a:srgbClr val="4472C4"/>
    <a:srgbClr val="006699"/>
    <a:srgbClr val="003399"/>
    <a:srgbClr val="00007A"/>
    <a:srgbClr val="000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26/06/2024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48FE027-FF15-4B35-A3A3-F388589304CA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96BEE05-6087-46F1-95A9-FFABE469686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21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60181D9-5A21-AE27-197A-E4399349395E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F581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6DBEC1F-2BCA-C7EE-B4D1-AC93A9626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522" y="1638979"/>
            <a:ext cx="1980957" cy="358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1E59206-B501-7C42-4613-C8C53546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4872" y="259959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82138A61-318F-3CEB-D851-D0A990470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672" y="277544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5EDE441-E0C5-0182-57F3-D13C15C10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594" y="5811943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26/06/2024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F7C533-5DE6-D0AA-B5E3-34DFA805E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sp>
        <p:nvSpPr>
          <p:cNvPr id="3" name="Título 3">
            <a:extLst>
              <a:ext uri="{FF2B5EF4-FFF2-40B4-BE49-F238E27FC236}">
                <a16:creationId xmlns:a16="http://schemas.microsoft.com/office/drawing/2014/main" id="{7AD19802-F9D4-78C8-6D27-F15AB4FCB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278" y="2817463"/>
            <a:ext cx="7271322" cy="746194"/>
          </a:xfrm>
        </p:spPr>
        <p:txBody>
          <a:bodyPr>
            <a:noAutofit/>
          </a:bodyPr>
          <a:lstStyle/>
          <a:p>
            <a:pPr algn="l"/>
            <a:r>
              <a:rPr lang="es-ES" sz="4000" b="1" dirty="0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C8C0689-0C16-5F50-A6EA-3CFA3497A139}"/>
              </a:ext>
            </a:extLst>
          </p:cNvPr>
          <p:cNvSpPr txBox="1"/>
          <p:nvPr/>
        </p:nvSpPr>
        <p:spPr>
          <a:xfrm>
            <a:off x="831278" y="3563657"/>
            <a:ext cx="3937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</a:rPr>
              <a:t>Subtítulo</a:t>
            </a:r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6429A8F-1247-657D-581A-29777A50217D}"/>
              </a:ext>
            </a:extLst>
          </p:cNvPr>
          <p:cNvSpPr txBox="1"/>
          <p:nvPr/>
        </p:nvSpPr>
        <p:spPr>
          <a:xfrm>
            <a:off x="3053836" y="4972064"/>
            <a:ext cx="884018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1" indent="-342900" algn="r">
              <a:defRPr/>
            </a:pPr>
            <a:r>
              <a:rPr lang="es-CO" sz="1200" dirty="0">
                <a:solidFill>
                  <a:schemeClr val="bg1"/>
                </a:solidFill>
                <a:ea typeface="+mj-ea"/>
                <a:cs typeface="+mj-cs"/>
              </a:rPr>
              <a:t>AGENCIA NACIONAL DE INFRAESTRUCTURA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9847D5C-29F9-ABF2-2BFF-EA26DAACC9B7}"/>
              </a:ext>
            </a:extLst>
          </p:cNvPr>
          <p:cNvSpPr txBox="1"/>
          <p:nvPr/>
        </p:nvSpPr>
        <p:spPr>
          <a:xfrm>
            <a:off x="10758776" y="5550717"/>
            <a:ext cx="1135247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342900" lvl="0" indent="-342900" algn="r">
              <a:defRPr/>
            </a:pPr>
            <a:r>
              <a:rPr lang="es-CO" sz="1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Junio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7CF4D98-8C1B-4FD0-571F-85A8C9A5C5AC}"/>
              </a:ext>
            </a:extLst>
          </p:cNvPr>
          <p:cNvSpPr txBox="1"/>
          <p:nvPr/>
        </p:nvSpPr>
        <p:spPr>
          <a:xfrm>
            <a:off x="3053836" y="5271809"/>
            <a:ext cx="884018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1" indent="-342900" algn="r">
              <a:defRPr/>
            </a:pPr>
            <a:r>
              <a:rPr lang="es-CO" sz="1200" dirty="0">
                <a:solidFill>
                  <a:schemeClr val="bg1"/>
                </a:solidFill>
                <a:ea typeface="+mj-ea"/>
                <a:cs typeface="+mj-cs"/>
              </a:rPr>
              <a:t>Cuarta Reunión – Veeduría Ciudadana AEC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1A910C6-19E1-33F4-0A05-03FC9E1D58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A031BA71-862B-7A23-1701-D9F0D17F3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114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377D1-8D9B-4930-B46D-D1822CCF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FBA413-0C56-001B-D0B7-EF23AE2BA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900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88BF1CE-D95E-EDF5-868E-D029DCF3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C914CD-4023-3AAE-EABD-69D4300E3C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924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39791BF-B508-371E-F2F5-5727DDC43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2A424E-751A-9327-72EF-5A6FF8843C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7456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14</Words>
  <Application>Microsoft Office PowerPoint</Application>
  <PresentationFormat>Panorámica</PresentationFormat>
  <Paragraphs>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Verdana</vt:lpstr>
      <vt:lpstr>Arial</vt:lpstr>
      <vt:lpstr>Tema de Office</vt:lpstr>
      <vt:lpstr>Presentación de PowerPoint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Adrian Mauricio Rojas Maldonado</cp:lastModifiedBy>
  <cp:revision>22</cp:revision>
  <dcterms:created xsi:type="dcterms:W3CDTF">2023-05-08T00:34:42Z</dcterms:created>
  <dcterms:modified xsi:type="dcterms:W3CDTF">2024-06-26T15:57:35Z</dcterms:modified>
</cp:coreProperties>
</file>