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2"/>
  </p:notesMasterIdLst>
  <p:sldIdLst>
    <p:sldId id="1582" r:id="rId5"/>
    <p:sldId id="1525" r:id="rId6"/>
    <p:sldId id="1514" r:id="rId7"/>
    <p:sldId id="257" r:id="rId8"/>
    <p:sldId id="1578" r:id="rId9"/>
    <p:sldId id="1590" r:id="rId10"/>
    <p:sldId id="1515" r:id="rId11"/>
  </p:sldIdLst>
  <p:sldSz cx="15119350" cy="10728325"/>
  <p:notesSz cx="700405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uan Camilo Sanabria Torres" initials="JCST" lastIdx="1" clrIdx="0">
    <p:extLst>
      <p:ext uri="{19B8F6BF-5375-455C-9EA6-DF929625EA0E}">
        <p15:presenceInfo xmlns:p15="http://schemas.microsoft.com/office/powerpoint/2012/main" userId="S::jcsanabria@ani.gov.co::de2cd130-95d0-49ef-9b19-2ebed64eee2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FFC000"/>
    <a:srgbClr val="FF3300"/>
    <a:srgbClr val="FF0000"/>
    <a:srgbClr val="66FF33"/>
    <a:srgbClr val="6909F7"/>
    <a:srgbClr val="00CC66"/>
    <a:srgbClr val="FF33CC"/>
    <a:srgbClr val="3F126C"/>
    <a:srgbClr val="00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78A917B-C445-4DB9-A012-7C2E8B4E005E}" v="615" dt="2019-10-09T23:13:26.784"/>
  </p1510:revLst>
</p1510:revInfo>
</file>

<file path=ppt/tableStyles.xml><?xml version="1.0" encoding="utf-8"?>
<a:tblStyleLst xmlns:a="http://schemas.openxmlformats.org/drawingml/2006/main" def="{5C22544A-7EE6-4342-B048-85BDC9FD1C3A}">
  <a:tblStyle styleId="{17292A2E-F333-43FB-9621-5CBBE7FDCDCB}" styleName="Estilo claro 2 - Acento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Estilo medio 2 - Énfasis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D083AE6-46FA-4A59-8FB0-9F97EB10719F}" styleName="Estilo claro 3 - Acento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8799B23B-EC83-4686-B30A-512413B5E67A}" styleName="Estilo claro 3 - Acent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9012ECD-51FC-41F1-AA8D-1B2483CD663E}" styleName="Estilo claro 2 - Acento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F2DE63D5-997A-4646-A377-4702673A728D}" styleName="Estilo claro 2 - Acento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85BE263C-DBD7-4A20-BB59-AAB30ACAA65A}" styleName="Estilo medio 3 - Énfasis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DBED569-4797-4DF1-A0F4-6AAB3CD982D8}" styleName="Estilo claro 3 - Acento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DA37D80-6434-44D0-A028-1B22A696006F}" styleName="Estilo claro 3 - Acento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9CF1AB2-1976-4502-BF36-3FF5EA218861}" styleName="Estilo medio 4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226" autoAdjust="0"/>
    <p:restoredTop sz="94249" autoAdjust="0"/>
  </p:normalViewPr>
  <p:slideViewPr>
    <p:cSldViewPr snapToGrid="0">
      <p:cViewPr varScale="1">
        <p:scale>
          <a:sx n="46" d="100"/>
          <a:sy n="46" d="100"/>
        </p:scale>
        <p:origin x="135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7" d="100"/>
          <a:sy n="57" d="100"/>
        </p:scale>
        <p:origin x="2832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uan Sebastian Barreto Montoya" userId="e9123e52-6b1d-46b9-9402-fe44d1103c1f" providerId="ADAL" clId="{A78A917B-C445-4DB9-A012-7C2E8B4E005E}"/>
    <pc:docChg chg="undo redo custSel addSld delSld modSld sldOrd">
      <pc:chgData name="Juan Sebastian Barreto Montoya" userId="e9123e52-6b1d-46b9-9402-fe44d1103c1f" providerId="ADAL" clId="{A78A917B-C445-4DB9-A012-7C2E8B4E005E}" dt="2019-10-09T23:13:51.488" v="2077" actId="1076"/>
      <pc:docMkLst>
        <pc:docMk/>
      </pc:docMkLst>
      <pc:sldChg chg="addSp delSp modSp add del">
        <pc:chgData name="Juan Sebastian Barreto Montoya" userId="e9123e52-6b1d-46b9-9402-fe44d1103c1f" providerId="ADAL" clId="{A78A917B-C445-4DB9-A012-7C2E8B4E005E}" dt="2019-10-09T22:39:40.159" v="1674" actId="20577"/>
        <pc:sldMkLst>
          <pc:docMk/>
          <pc:sldMk cId="355302559" sldId="257"/>
        </pc:sldMkLst>
        <pc:spChg chg="mod">
          <ac:chgData name="Juan Sebastian Barreto Montoya" userId="e9123e52-6b1d-46b9-9402-fe44d1103c1f" providerId="ADAL" clId="{A78A917B-C445-4DB9-A012-7C2E8B4E005E}" dt="2019-10-09T22:07:22.721" v="340" actId="113"/>
          <ac:spMkLst>
            <pc:docMk/>
            <pc:sldMk cId="355302559" sldId="257"/>
            <ac:spMk id="11" creationId="{1B219F99-D799-476B-8A43-FE2A5D01235A}"/>
          </ac:spMkLst>
        </pc:spChg>
        <pc:spChg chg="mod">
          <ac:chgData name="Juan Sebastian Barreto Montoya" userId="e9123e52-6b1d-46b9-9402-fe44d1103c1f" providerId="ADAL" clId="{A78A917B-C445-4DB9-A012-7C2E8B4E005E}" dt="2019-10-09T22:30:39.802" v="1260" actId="1076"/>
          <ac:spMkLst>
            <pc:docMk/>
            <pc:sldMk cId="355302559" sldId="257"/>
            <ac:spMk id="17" creationId="{9FC390D3-4D98-4E93-A199-3707D210BE91}"/>
          </ac:spMkLst>
        </pc:spChg>
        <pc:spChg chg="mod">
          <ac:chgData name="Juan Sebastian Barreto Montoya" userId="e9123e52-6b1d-46b9-9402-fe44d1103c1f" providerId="ADAL" clId="{A78A917B-C445-4DB9-A012-7C2E8B4E005E}" dt="2019-10-09T22:01:14.624" v="287" actId="1076"/>
          <ac:spMkLst>
            <pc:docMk/>
            <pc:sldMk cId="355302559" sldId="257"/>
            <ac:spMk id="24" creationId="{07334E2E-8E75-4291-A1AB-776423FA7156}"/>
          </ac:spMkLst>
        </pc:spChg>
        <pc:spChg chg="mod">
          <ac:chgData name="Juan Sebastian Barreto Montoya" userId="e9123e52-6b1d-46b9-9402-fe44d1103c1f" providerId="ADAL" clId="{A78A917B-C445-4DB9-A012-7C2E8B4E005E}" dt="2019-10-09T22:06:29.432" v="331" actId="122"/>
          <ac:spMkLst>
            <pc:docMk/>
            <pc:sldMk cId="355302559" sldId="257"/>
            <ac:spMk id="50" creationId="{ACF55D9D-DA69-476A-A1CC-3CA4799A9890}"/>
          </ac:spMkLst>
        </pc:spChg>
        <pc:spChg chg="mod">
          <ac:chgData name="Juan Sebastian Barreto Montoya" userId="e9123e52-6b1d-46b9-9402-fe44d1103c1f" providerId="ADAL" clId="{A78A917B-C445-4DB9-A012-7C2E8B4E005E}" dt="2019-10-09T22:06:26.560" v="330" actId="122"/>
          <ac:spMkLst>
            <pc:docMk/>
            <pc:sldMk cId="355302559" sldId="257"/>
            <ac:spMk id="51" creationId="{BD19584A-717D-4D5F-8C49-33639F432FDD}"/>
          </ac:spMkLst>
        </pc:spChg>
        <pc:spChg chg="mod">
          <ac:chgData name="Juan Sebastian Barreto Montoya" userId="e9123e52-6b1d-46b9-9402-fe44d1103c1f" providerId="ADAL" clId="{A78A917B-C445-4DB9-A012-7C2E8B4E005E}" dt="2019-10-09T22:06:40.766" v="332" actId="1076"/>
          <ac:spMkLst>
            <pc:docMk/>
            <pc:sldMk cId="355302559" sldId="257"/>
            <ac:spMk id="52" creationId="{A9AAF032-77F0-42F2-9045-0534175E3108}"/>
          </ac:spMkLst>
        </pc:spChg>
        <pc:spChg chg="mod">
          <ac:chgData name="Juan Sebastian Barreto Montoya" userId="e9123e52-6b1d-46b9-9402-fe44d1103c1f" providerId="ADAL" clId="{A78A917B-C445-4DB9-A012-7C2E8B4E005E}" dt="2019-10-09T22:07:06.487" v="336" actId="1076"/>
          <ac:spMkLst>
            <pc:docMk/>
            <pc:sldMk cId="355302559" sldId="257"/>
            <ac:spMk id="53" creationId="{18BBA038-37D7-41EF-AB2F-AE2A62F01464}"/>
          </ac:spMkLst>
        </pc:spChg>
        <pc:spChg chg="mod">
          <ac:chgData name="Juan Sebastian Barreto Montoya" userId="e9123e52-6b1d-46b9-9402-fe44d1103c1f" providerId="ADAL" clId="{A78A917B-C445-4DB9-A012-7C2E8B4E005E}" dt="2019-10-09T22:02:02.414" v="288" actId="20577"/>
          <ac:spMkLst>
            <pc:docMk/>
            <pc:sldMk cId="355302559" sldId="257"/>
            <ac:spMk id="140" creationId="{D02C1E89-7825-41DC-A7C4-73065D6D7BA3}"/>
          </ac:spMkLst>
        </pc:spChg>
        <pc:spChg chg="mod">
          <ac:chgData name="Juan Sebastian Barreto Montoya" userId="e9123e52-6b1d-46b9-9402-fe44d1103c1f" providerId="ADAL" clId="{A78A917B-C445-4DB9-A012-7C2E8B4E005E}" dt="2019-10-09T22:02:05.270" v="289" actId="20577"/>
          <ac:spMkLst>
            <pc:docMk/>
            <pc:sldMk cId="355302559" sldId="257"/>
            <ac:spMk id="144" creationId="{6575650B-C3D5-4DB5-A56C-4121FB4A355B}"/>
          </ac:spMkLst>
        </pc:spChg>
        <pc:spChg chg="mod">
          <ac:chgData name="Juan Sebastian Barreto Montoya" userId="e9123e52-6b1d-46b9-9402-fe44d1103c1f" providerId="ADAL" clId="{A78A917B-C445-4DB9-A012-7C2E8B4E005E}" dt="2019-10-09T22:07:15.921" v="338" actId="113"/>
          <ac:spMkLst>
            <pc:docMk/>
            <pc:sldMk cId="355302559" sldId="257"/>
            <ac:spMk id="145" creationId="{EF498F97-7EC5-4355-ADAA-C9A3CB99185D}"/>
          </ac:spMkLst>
        </pc:spChg>
        <pc:spChg chg="mod">
          <ac:chgData name="Juan Sebastian Barreto Montoya" userId="e9123e52-6b1d-46b9-9402-fe44d1103c1f" providerId="ADAL" clId="{A78A917B-C445-4DB9-A012-7C2E8B4E005E}" dt="2019-10-09T22:28:59.129" v="1240" actId="1076"/>
          <ac:spMkLst>
            <pc:docMk/>
            <pc:sldMk cId="355302559" sldId="257"/>
            <ac:spMk id="146" creationId="{7A883589-61F4-4692-B565-870B248A9AA1}"/>
          </ac:spMkLst>
        </pc:spChg>
        <pc:spChg chg="mod">
          <ac:chgData name="Juan Sebastian Barreto Montoya" userId="e9123e52-6b1d-46b9-9402-fe44d1103c1f" providerId="ADAL" clId="{A78A917B-C445-4DB9-A012-7C2E8B4E005E}" dt="2019-10-09T22:28:59.129" v="1240" actId="1076"/>
          <ac:spMkLst>
            <pc:docMk/>
            <pc:sldMk cId="355302559" sldId="257"/>
            <ac:spMk id="147" creationId="{74589D88-D81B-4FA9-A160-A8B1A1357377}"/>
          </ac:spMkLst>
        </pc:spChg>
        <pc:spChg chg="mod">
          <ac:chgData name="Juan Sebastian Barreto Montoya" userId="e9123e52-6b1d-46b9-9402-fe44d1103c1f" providerId="ADAL" clId="{A78A917B-C445-4DB9-A012-7C2E8B4E005E}" dt="2019-10-09T22:30:12.192" v="1251" actId="1076"/>
          <ac:spMkLst>
            <pc:docMk/>
            <pc:sldMk cId="355302559" sldId="257"/>
            <ac:spMk id="150" creationId="{8A62C932-E76D-4CEE-8C02-6EE10D450C1D}"/>
          </ac:spMkLst>
        </pc:spChg>
        <pc:spChg chg="add del mod">
          <ac:chgData name="Juan Sebastian Barreto Montoya" userId="e9123e52-6b1d-46b9-9402-fe44d1103c1f" providerId="ADAL" clId="{A78A917B-C445-4DB9-A012-7C2E8B4E005E}" dt="2019-10-09T22:28:43.633" v="1225" actId="478"/>
          <ac:spMkLst>
            <pc:docMk/>
            <pc:sldMk cId="355302559" sldId="257"/>
            <ac:spMk id="155" creationId="{1DC71BD2-B3A7-4449-AC4A-75E3F4613502}"/>
          </ac:spMkLst>
        </pc:spChg>
        <pc:spChg chg="del">
          <ac:chgData name="Juan Sebastian Barreto Montoya" userId="e9123e52-6b1d-46b9-9402-fe44d1103c1f" providerId="ADAL" clId="{A78A917B-C445-4DB9-A012-7C2E8B4E005E}" dt="2019-10-09T22:27:21.749" v="1178" actId="478"/>
          <ac:spMkLst>
            <pc:docMk/>
            <pc:sldMk cId="355302559" sldId="257"/>
            <ac:spMk id="156" creationId="{712CFEF8-66B0-4FAD-AEF3-D0C10EB3084F}"/>
          </ac:spMkLst>
        </pc:spChg>
        <pc:spChg chg="add del mod">
          <ac:chgData name="Juan Sebastian Barreto Montoya" userId="e9123e52-6b1d-46b9-9402-fe44d1103c1f" providerId="ADAL" clId="{A78A917B-C445-4DB9-A012-7C2E8B4E005E}" dt="2019-10-09T22:28:43.370" v="1224" actId="478"/>
          <ac:spMkLst>
            <pc:docMk/>
            <pc:sldMk cId="355302559" sldId="257"/>
            <ac:spMk id="158" creationId="{82F6B18F-5B58-4203-A349-E6578EDFEBF2}"/>
          </ac:spMkLst>
        </pc:spChg>
        <pc:spChg chg="del">
          <ac:chgData name="Juan Sebastian Barreto Montoya" userId="e9123e52-6b1d-46b9-9402-fe44d1103c1f" providerId="ADAL" clId="{A78A917B-C445-4DB9-A012-7C2E8B4E005E}" dt="2019-10-09T22:27:21.749" v="1178" actId="478"/>
          <ac:spMkLst>
            <pc:docMk/>
            <pc:sldMk cId="355302559" sldId="257"/>
            <ac:spMk id="159" creationId="{E770912B-8FBA-4F01-A6BA-0AFCC7BA7040}"/>
          </ac:spMkLst>
        </pc:spChg>
        <pc:spChg chg="del mod">
          <ac:chgData name="Juan Sebastian Barreto Montoya" userId="e9123e52-6b1d-46b9-9402-fe44d1103c1f" providerId="ADAL" clId="{A78A917B-C445-4DB9-A012-7C2E8B4E005E}" dt="2019-10-09T22:27:21.749" v="1178" actId="478"/>
          <ac:spMkLst>
            <pc:docMk/>
            <pc:sldMk cId="355302559" sldId="257"/>
            <ac:spMk id="161" creationId="{95F64A8C-92BE-43F4-AB85-F3143DBEC2AE}"/>
          </ac:spMkLst>
        </pc:spChg>
        <pc:spChg chg="del">
          <ac:chgData name="Juan Sebastian Barreto Montoya" userId="e9123e52-6b1d-46b9-9402-fe44d1103c1f" providerId="ADAL" clId="{A78A917B-C445-4DB9-A012-7C2E8B4E005E}" dt="2019-10-09T22:27:21.749" v="1178" actId="478"/>
          <ac:spMkLst>
            <pc:docMk/>
            <pc:sldMk cId="355302559" sldId="257"/>
            <ac:spMk id="162" creationId="{78F741AF-9875-4C32-844C-2F8BAC404CE5}"/>
          </ac:spMkLst>
        </pc:spChg>
        <pc:spChg chg="add del mod">
          <ac:chgData name="Juan Sebastian Barreto Montoya" userId="e9123e52-6b1d-46b9-9402-fe44d1103c1f" providerId="ADAL" clId="{A78A917B-C445-4DB9-A012-7C2E8B4E005E}" dt="2019-10-09T22:28:43.801" v="1226" actId="478"/>
          <ac:spMkLst>
            <pc:docMk/>
            <pc:sldMk cId="355302559" sldId="257"/>
            <ac:spMk id="164" creationId="{8621CFE3-767E-42D5-AFEB-B8A3077B2499}"/>
          </ac:spMkLst>
        </pc:spChg>
        <pc:spChg chg="add del">
          <ac:chgData name="Juan Sebastian Barreto Montoya" userId="e9123e52-6b1d-46b9-9402-fe44d1103c1f" providerId="ADAL" clId="{A78A917B-C445-4DB9-A012-7C2E8B4E005E}" dt="2019-10-09T22:28:44.297" v="1228" actId="478"/>
          <ac:spMkLst>
            <pc:docMk/>
            <pc:sldMk cId="355302559" sldId="257"/>
            <ac:spMk id="165" creationId="{777830F2-0AA0-4F25-8B48-AF559C29FC64}"/>
          </ac:spMkLst>
        </pc:spChg>
        <pc:spChg chg="add del mod">
          <ac:chgData name="Juan Sebastian Barreto Montoya" userId="e9123e52-6b1d-46b9-9402-fe44d1103c1f" providerId="ADAL" clId="{A78A917B-C445-4DB9-A012-7C2E8B4E005E}" dt="2019-10-09T22:28:45.289" v="1233" actId="478"/>
          <ac:spMkLst>
            <pc:docMk/>
            <pc:sldMk cId="355302559" sldId="257"/>
            <ac:spMk id="166" creationId="{8C759CB2-B379-4DAB-93AA-00E9D67A6A67}"/>
          </ac:spMkLst>
        </pc:spChg>
        <pc:spChg chg="add del mod">
          <ac:chgData name="Juan Sebastian Barreto Montoya" userId="e9123e52-6b1d-46b9-9402-fe44d1103c1f" providerId="ADAL" clId="{A78A917B-C445-4DB9-A012-7C2E8B4E005E}" dt="2019-10-09T22:28:45.017" v="1232" actId="478"/>
          <ac:spMkLst>
            <pc:docMk/>
            <pc:sldMk cId="355302559" sldId="257"/>
            <ac:spMk id="167" creationId="{6E6DFE0D-0732-4221-9830-40EFC2B99AEF}"/>
          </ac:spMkLst>
        </pc:spChg>
        <pc:spChg chg="mod">
          <ac:chgData name="Juan Sebastian Barreto Montoya" userId="e9123e52-6b1d-46b9-9402-fe44d1103c1f" providerId="ADAL" clId="{A78A917B-C445-4DB9-A012-7C2E8B4E005E}" dt="2019-10-09T22:30:12.192" v="1251" actId="1076"/>
          <ac:spMkLst>
            <pc:docMk/>
            <pc:sldMk cId="355302559" sldId="257"/>
            <ac:spMk id="169" creationId="{9EDD4D19-9FB0-4D5A-BA58-ECA2CA08E85B}"/>
          </ac:spMkLst>
        </pc:spChg>
        <pc:spChg chg="mod">
          <ac:chgData name="Juan Sebastian Barreto Montoya" userId="e9123e52-6b1d-46b9-9402-fe44d1103c1f" providerId="ADAL" clId="{A78A917B-C445-4DB9-A012-7C2E8B4E005E}" dt="2019-10-09T22:30:12.192" v="1251" actId="1076"/>
          <ac:spMkLst>
            <pc:docMk/>
            <pc:sldMk cId="355302559" sldId="257"/>
            <ac:spMk id="170" creationId="{0B628D88-BD5B-432C-9535-27B5BF6887A9}"/>
          </ac:spMkLst>
        </pc:spChg>
        <pc:spChg chg="add del mod">
          <ac:chgData name="Juan Sebastian Barreto Montoya" userId="e9123e52-6b1d-46b9-9402-fe44d1103c1f" providerId="ADAL" clId="{A78A917B-C445-4DB9-A012-7C2E8B4E005E}" dt="2019-10-09T22:28:45.670" v="1235" actId="478"/>
          <ac:spMkLst>
            <pc:docMk/>
            <pc:sldMk cId="355302559" sldId="257"/>
            <ac:spMk id="172" creationId="{DE844735-5143-450D-802D-2BDDF284A0AD}"/>
          </ac:spMkLst>
        </pc:spChg>
        <pc:spChg chg="add del mod">
          <ac:chgData name="Juan Sebastian Barreto Montoya" userId="e9123e52-6b1d-46b9-9402-fe44d1103c1f" providerId="ADAL" clId="{A78A917B-C445-4DB9-A012-7C2E8B4E005E}" dt="2019-10-09T22:28:45.670" v="1235" actId="478"/>
          <ac:spMkLst>
            <pc:docMk/>
            <pc:sldMk cId="355302559" sldId="257"/>
            <ac:spMk id="173" creationId="{44BF8E82-22C5-49E5-9B8B-753D662DDE4F}"/>
          </ac:spMkLst>
        </pc:spChg>
        <pc:spChg chg="mod">
          <ac:chgData name="Juan Sebastian Barreto Montoya" userId="e9123e52-6b1d-46b9-9402-fe44d1103c1f" providerId="ADAL" clId="{A78A917B-C445-4DB9-A012-7C2E8B4E005E}" dt="2019-10-09T22:30:53.475" v="1261" actId="1076"/>
          <ac:spMkLst>
            <pc:docMk/>
            <pc:sldMk cId="355302559" sldId="257"/>
            <ac:spMk id="176" creationId="{D4091DC7-175A-45E9-B1E3-02EDAEE0BDAB}"/>
          </ac:spMkLst>
        </pc:spChg>
        <pc:spChg chg="mod">
          <ac:chgData name="Juan Sebastian Barreto Montoya" userId="e9123e52-6b1d-46b9-9402-fe44d1103c1f" providerId="ADAL" clId="{A78A917B-C445-4DB9-A012-7C2E8B4E005E}" dt="2019-10-09T22:30:53.475" v="1261" actId="1076"/>
          <ac:spMkLst>
            <pc:docMk/>
            <pc:sldMk cId="355302559" sldId="257"/>
            <ac:spMk id="177" creationId="{E6E20E81-B3C9-4365-9486-2673A7F2E828}"/>
          </ac:spMkLst>
        </pc:spChg>
        <pc:spChg chg="mod">
          <ac:chgData name="Juan Sebastian Barreto Montoya" userId="e9123e52-6b1d-46b9-9402-fe44d1103c1f" providerId="ADAL" clId="{A78A917B-C445-4DB9-A012-7C2E8B4E005E}" dt="2019-10-09T22:30:53.475" v="1261" actId="1076"/>
          <ac:spMkLst>
            <pc:docMk/>
            <pc:sldMk cId="355302559" sldId="257"/>
            <ac:spMk id="178" creationId="{AE806224-6B8D-46DB-9427-37D72FFCFD2E}"/>
          </ac:spMkLst>
        </pc:spChg>
        <pc:spChg chg="mod">
          <ac:chgData name="Juan Sebastian Barreto Montoya" userId="e9123e52-6b1d-46b9-9402-fe44d1103c1f" providerId="ADAL" clId="{A78A917B-C445-4DB9-A012-7C2E8B4E005E}" dt="2019-10-09T22:30:53.475" v="1261" actId="1076"/>
          <ac:spMkLst>
            <pc:docMk/>
            <pc:sldMk cId="355302559" sldId="257"/>
            <ac:spMk id="179" creationId="{66AA4CAD-FF67-41F6-9284-E02BD7E6ABB2}"/>
          </ac:spMkLst>
        </pc:spChg>
        <pc:spChg chg="mod">
          <ac:chgData name="Juan Sebastian Barreto Montoya" userId="e9123e52-6b1d-46b9-9402-fe44d1103c1f" providerId="ADAL" clId="{A78A917B-C445-4DB9-A012-7C2E8B4E005E}" dt="2019-10-09T22:30:23.642" v="1254" actId="1076"/>
          <ac:spMkLst>
            <pc:docMk/>
            <pc:sldMk cId="355302559" sldId="257"/>
            <ac:spMk id="180" creationId="{0C9DE23C-540C-48A5-A6BE-20C9CBF992E5}"/>
          </ac:spMkLst>
        </pc:spChg>
        <pc:spChg chg="add mod">
          <ac:chgData name="Juan Sebastian Barreto Montoya" userId="e9123e52-6b1d-46b9-9402-fe44d1103c1f" providerId="ADAL" clId="{A78A917B-C445-4DB9-A012-7C2E8B4E005E}" dt="2019-10-09T22:39:40.159" v="1674" actId="20577"/>
          <ac:spMkLst>
            <pc:docMk/>
            <pc:sldMk cId="355302559" sldId="257"/>
            <ac:spMk id="181" creationId="{EF0BFFA6-37DF-48E5-BFCA-F3A4E161B191}"/>
          </ac:spMkLst>
        </pc:spChg>
        <pc:spChg chg="add del">
          <ac:chgData name="Juan Sebastian Barreto Montoya" userId="e9123e52-6b1d-46b9-9402-fe44d1103c1f" providerId="ADAL" clId="{A78A917B-C445-4DB9-A012-7C2E8B4E005E}" dt="2019-10-09T21:58:52.578" v="219"/>
          <ac:spMkLst>
            <pc:docMk/>
            <pc:sldMk cId="355302559" sldId="257"/>
            <ac:spMk id="182" creationId="{D11F1BD5-960C-4BDA-850B-58D8F78BDA4F}"/>
          </ac:spMkLst>
        </pc:spChg>
        <pc:spChg chg="add mod">
          <ac:chgData name="Juan Sebastian Barreto Montoya" userId="e9123e52-6b1d-46b9-9402-fe44d1103c1f" providerId="ADAL" clId="{A78A917B-C445-4DB9-A012-7C2E8B4E005E}" dt="2019-10-09T22:39:33.138" v="1665" actId="20577"/>
          <ac:spMkLst>
            <pc:docMk/>
            <pc:sldMk cId="355302559" sldId="257"/>
            <ac:spMk id="183" creationId="{31501210-8C46-4DE1-A36F-FB02FDC9CE42}"/>
          </ac:spMkLst>
        </pc:spChg>
        <pc:spChg chg="add mod">
          <ac:chgData name="Juan Sebastian Barreto Montoya" userId="e9123e52-6b1d-46b9-9402-fe44d1103c1f" providerId="ADAL" clId="{A78A917B-C445-4DB9-A012-7C2E8B4E005E}" dt="2019-10-09T22:29:27.480" v="1244" actId="20577"/>
          <ac:spMkLst>
            <pc:docMk/>
            <pc:sldMk cId="355302559" sldId="257"/>
            <ac:spMk id="196" creationId="{B702D449-A170-4F92-BFBC-C161E98C7698}"/>
          </ac:spMkLst>
        </pc:spChg>
        <pc:spChg chg="add mod">
          <ac:chgData name="Juan Sebastian Barreto Montoya" userId="e9123e52-6b1d-46b9-9402-fe44d1103c1f" providerId="ADAL" clId="{A78A917B-C445-4DB9-A012-7C2E8B4E005E}" dt="2019-10-09T22:29:30.801" v="1245" actId="20577"/>
          <ac:spMkLst>
            <pc:docMk/>
            <pc:sldMk cId="355302559" sldId="257"/>
            <ac:spMk id="197" creationId="{0FE65B00-2887-478A-B0AF-FB7544169B3F}"/>
          </ac:spMkLst>
        </pc:spChg>
        <pc:spChg chg="mod">
          <ac:chgData name="Juan Sebastian Barreto Montoya" userId="e9123e52-6b1d-46b9-9402-fe44d1103c1f" providerId="ADAL" clId="{A78A917B-C445-4DB9-A012-7C2E8B4E005E}" dt="2019-10-09T22:31:20.738" v="1266" actId="20577"/>
          <ac:spMkLst>
            <pc:docMk/>
            <pc:sldMk cId="355302559" sldId="257"/>
            <ac:spMk id="2052" creationId="{15056171-92AF-4C67-961D-7A7A36D06966}"/>
          </ac:spMkLst>
        </pc:spChg>
        <pc:grpChg chg="mod">
          <ac:chgData name="Juan Sebastian Barreto Montoya" userId="e9123e52-6b1d-46b9-9402-fe44d1103c1f" providerId="ADAL" clId="{A78A917B-C445-4DB9-A012-7C2E8B4E005E}" dt="2019-10-09T22:04:19.500" v="306" actId="1076"/>
          <ac:grpSpMkLst>
            <pc:docMk/>
            <pc:sldMk cId="355302559" sldId="257"/>
            <ac:grpSpMk id="2" creationId="{E788D144-6417-46A5-9BC3-A324598AE3C7}"/>
          </ac:grpSpMkLst>
        </pc:grpChg>
        <pc:grpChg chg="mod">
          <ac:chgData name="Juan Sebastian Barreto Montoya" userId="e9123e52-6b1d-46b9-9402-fe44d1103c1f" providerId="ADAL" clId="{A78A917B-C445-4DB9-A012-7C2E8B4E005E}" dt="2019-10-09T22:04:19.500" v="306" actId="1076"/>
          <ac:grpSpMkLst>
            <pc:docMk/>
            <pc:sldMk cId="355302559" sldId="257"/>
            <ac:grpSpMk id="8" creationId="{F9E7010B-4905-4B3F-9E3C-D8D93293399C}"/>
          </ac:grpSpMkLst>
        </pc:grpChg>
        <pc:grpChg chg="mod">
          <ac:chgData name="Juan Sebastian Barreto Montoya" userId="e9123e52-6b1d-46b9-9402-fe44d1103c1f" providerId="ADAL" clId="{A78A917B-C445-4DB9-A012-7C2E8B4E005E}" dt="2019-10-09T22:04:19.500" v="306" actId="1076"/>
          <ac:grpSpMkLst>
            <pc:docMk/>
            <pc:sldMk cId="355302559" sldId="257"/>
            <ac:grpSpMk id="138" creationId="{6FAE3F76-088C-4475-9729-15C934CAC8FB}"/>
          </ac:grpSpMkLst>
        </pc:grpChg>
        <pc:grpChg chg="mod">
          <ac:chgData name="Juan Sebastian Barreto Montoya" userId="e9123e52-6b1d-46b9-9402-fe44d1103c1f" providerId="ADAL" clId="{A78A917B-C445-4DB9-A012-7C2E8B4E005E}" dt="2019-10-09T22:04:19.500" v="306" actId="1076"/>
          <ac:grpSpMkLst>
            <pc:docMk/>
            <pc:sldMk cId="355302559" sldId="257"/>
            <ac:grpSpMk id="142" creationId="{43B96510-9A84-40A8-8124-344CDE116DE0}"/>
          </ac:grpSpMkLst>
        </pc:grpChg>
        <pc:picChg chg="mod">
          <ac:chgData name="Juan Sebastian Barreto Montoya" userId="e9123e52-6b1d-46b9-9402-fe44d1103c1f" providerId="ADAL" clId="{A78A917B-C445-4DB9-A012-7C2E8B4E005E}" dt="2019-10-09T22:28:59.129" v="1240" actId="1076"/>
          <ac:picMkLst>
            <pc:docMk/>
            <pc:sldMk cId="355302559" sldId="257"/>
            <ac:picMk id="148" creationId="{FD96FB8F-7ECC-4869-8EFE-D192AE619D37}"/>
          </ac:picMkLst>
        </pc:picChg>
        <pc:picChg chg="mod">
          <ac:chgData name="Juan Sebastian Barreto Montoya" userId="e9123e52-6b1d-46b9-9402-fe44d1103c1f" providerId="ADAL" clId="{A78A917B-C445-4DB9-A012-7C2E8B4E005E}" dt="2019-10-09T22:30:53.475" v="1261" actId="1076"/>
          <ac:picMkLst>
            <pc:docMk/>
            <pc:sldMk cId="355302559" sldId="257"/>
            <ac:picMk id="151" creationId="{B93A07DE-02A2-4212-B6BB-E9E4CE326707}"/>
          </ac:picMkLst>
        </pc:picChg>
        <pc:picChg chg="mod">
          <ac:chgData name="Juan Sebastian Barreto Montoya" userId="e9123e52-6b1d-46b9-9402-fe44d1103c1f" providerId="ADAL" clId="{A78A917B-C445-4DB9-A012-7C2E8B4E005E}" dt="2019-10-09T22:30:53.475" v="1261" actId="1076"/>
          <ac:picMkLst>
            <pc:docMk/>
            <pc:sldMk cId="355302559" sldId="257"/>
            <ac:picMk id="152" creationId="{BF436E4C-3E40-4A65-AA56-1C7C88EBEBA6}"/>
          </ac:picMkLst>
        </pc:picChg>
        <pc:picChg chg="mod">
          <ac:chgData name="Juan Sebastian Barreto Montoya" userId="e9123e52-6b1d-46b9-9402-fe44d1103c1f" providerId="ADAL" clId="{A78A917B-C445-4DB9-A012-7C2E8B4E005E}" dt="2019-10-09T22:30:53.475" v="1261" actId="1076"/>
          <ac:picMkLst>
            <pc:docMk/>
            <pc:sldMk cId="355302559" sldId="257"/>
            <ac:picMk id="153" creationId="{725E68C5-F6E8-4A18-8207-580E6ED877E8}"/>
          </ac:picMkLst>
        </pc:picChg>
        <pc:picChg chg="mod">
          <ac:chgData name="Juan Sebastian Barreto Montoya" userId="e9123e52-6b1d-46b9-9402-fe44d1103c1f" providerId="ADAL" clId="{A78A917B-C445-4DB9-A012-7C2E8B4E005E}" dt="2019-10-09T22:30:53.475" v="1261" actId="1076"/>
          <ac:picMkLst>
            <pc:docMk/>
            <pc:sldMk cId="355302559" sldId="257"/>
            <ac:picMk id="154" creationId="{66872CA2-7369-4234-9046-AD3CF5161789}"/>
          </ac:picMkLst>
        </pc:picChg>
        <pc:picChg chg="del">
          <ac:chgData name="Juan Sebastian Barreto Montoya" userId="e9123e52-6b1d-46b9-9402-fe44d1103c1f" providerId="ADAL" clId="{A78A917B-C445-4DB9-A012-7C2E8B4E005E}" dt="2019-10-09T22:27:21.749" v="1178" actId="478"/>
          <ac:picMkLst>
            <pc:docMk/>
            <pc:sldMk cId="355302559" sldId="257"/>
            <ac:picMk id="157" creationId="{E49ACD25-2576-4101-9854-7D9950F604B4}"/>
          </ac:picMkLst>
        </pc:picChg>
        <pc:picChg chg="del">
          <ac:chgData name="Juan Sebastian Barreto Montoya" userId="e9123e52-6b1d-46b9-9402-fe44d1103c1f" providerId="ADAL" clId="{A78A917B-C445-4DB9-A012-7C2E8B4E005E}" dt="2019-10-09T22:27:21.749" v="1178" actId="478"/>
          <ac:picMkLst>
            <pc:docMk/>
            <pc:sldMk cId="355302559" sldId="257"/>
            <ac:picMk id="160" creationId="{F551998C-5462-4983-B58F-B46AC804A060}"/>
          </ac:picMkLst>
        </pc:picChg>
        <pc:picChg chg="del">
          <ac:chgData name="Juan Sebastian Barreto Montoya" userId="e9123e52-6b1d-46b9-9402-fe44d1103c1f" providerId="ADAL" clId="{A78A917B-C445-4DB9-A012-7C2E8B4E005E}" dt="2019-10-09T22:27:21.749" v="1178" actId="478"/>
          <ac:picMkLst>
            <pc:docMk/>
            <pc:sldMk cId="355302559" sldId="257"/>
            <ac:picMk id="163" creationId="{A678C821-09C5-49D0-8C9D-FBA4734A713D}"/>
          </ac:picMkLst>
        </pc:picChg>
        <pc:picChg chg="add del">
          <ac:chgData name="Juan Sebastian Barreto Montoya" userId="e9123e52-6b1d-46b9-9402-fe44d1103c1f" providerId="ADAL" clId="{A78A917B-C445-4DB9-A012-7C2E8B4E005E}" dt="2019-10-09T22:28:44.696" v="1230" actId="478"/>
          <ac:picMkLst>
            <pc:docMk/>
            <pc:sldMk cId="355302559" sldId="257"/>
            <ac:picMk id="168" creationId="{71BC9038-2515-4DE0-9CC6-824C30C1A720}"/>
          </ac:picMkLst>
        </pc:picChg>
        <pc:picChg chg="mod">
          <ac:chgData name="Juan Sebastian Barreto Montoya" userId="e9123e52-6b1d-46b9-9402-fe44d1103c1f" providerId="ADAL" clId="{A78A917B-C445-4DB9-A012-7C2E8B4E005E}" dt="2019-10-09T22:30:12.192" v="1251" actId="1076"/>
          <ac:picMkLst>
            <pc:docMk/>
            <pc:sldMk cId="355302559" sldId="257"/>
            <ac:picMk id="171" creationId="{742B2FA1-5EDA-4123-853B-DC47057C01E7}"/>
          </ac:picMkLst>
        </pc:picChg>
        <pc:picChg chg="add del">
          <ac:chgData name="Juan Sebastian Barreto Montoya" userId="e9123e52-6b1d-46b9-9402-fe44d1103c1f" providerId="ADAL" clId="{A78A917B-C445-4DB9-A012-7C2E8B4E005E}" dt="2019-10-09T22:28:45.906" v="1236" actId="478"/>
          <ac:picMkLst>
            <pc:docMk/>
            <pc:sldMk cId="355302559" sldId="257"/>
            <ac:picMk id="174" creationId="{57EF4DB9-32CE-4588-856E-0AC65897D2B0}"/>
          </ac:picMkLst>
        </pc:picChg>
        <pc:picChg chg="add del">
          <ac:chgData name="Juan Sebastian Barreto Montoya" userId="e9123e52-6b1d-46b9-9402-fe44d1103c1f" providerId="ADAL" clId="{A78A917B-C445-4DB9-A012-7C2E8B4E005E}" dt="2019-10-09T22:28:44.139" v="1227" actId="478"/>
          <ac:picMkLst>
            <pc:docMk/>
            <pc:sldMk cId="355302559" sldId="257"/>
            <ac:picMk id="175" creationId="{B1BEA48C-8F70-43E0-97CD-9D6F28D10ED7}"/>
          </ac:picMkLst>
        </pc:picChg>
        <pc:picChg chg="add mod">
          <ac:chgData name="Juan Sebastian Barreto Montoya" userId="e9123e52-6b1d-46b9-9402-fe44d1103c1f" providerId="ADAL" clId="{A78A917B-C445-4DB9-A012-7C2E8B4E005E}" dt="2019-10-09T22:29:22.961" v="1242" actId="1076"/>
          <ac:picMkLst>
            <pc:docMk/>
            <pc:sldMk cId="355302559" sldId="257"/>
            <ac:picMk id="198" creationId="{59486329-7F20-4E5D-9062-73453D404C8E}"/>
          </ac:picMkLst>
        </pc:picChg>
        <pc:picChg chg="add del mod">
          <ac:chgData name="Juan Sebastian Barreto Montoya" userId="e9123e52-6b1d-46b9-9402-fe44d1103c1f" providerId="ADAL" clId="{A78A917B-C445-4DB9-A012-7C2E8B4E005E}" dt="2019-10-09T22:28:44.569" v="1229" actId="478"/>
          <ac:picMkLst>
            <pc:docMk/>
            <pc:sldMk cId="355302559" sldId="257"/>
            <ac:picMk id="2050" creationId="{20C6ABE2-8181-4F73-90D3-093D185CAAAF}"/>
          </ac:picMkLst>
        </pc:picChg>
        <pc:picChg chg="mod">
          <ac:chgData name="Juan Sebastian Barreto Montoya" userId="e9123e52-6b1d-46b9-9402-fe44d1103c1f" providerId="ADAL" clId="{A78A917B-C445-4DB9-A012-7C2E8B4E005E}" dt="2019-10-09T22:00:44.336" v="280" actId="14100"/>
          <ac:picMkLst>
            <pc:docMk/>
            <pc:sldMk cId="355302559" sldId="257"/>
            <ac:picMk id="2051" creationId="{4BD589CF-9B97-4D05-BAE7-036E5C82DBD1}"/>
          </ac:picMkLst>
        </pc:picChg>
        <pc:cxnChg chg="mod">
          <ac:chgData name="Juan Sebastian Barreto Montoya" userId="e9123e52-6b1d-46b9-9402-fe44d1103c1f" providerId="ADAL" clId="{A78A917B-C445-4DB9-A012-7C2E8B4E005E}" dt="2019-10-09T22:29:49.993" v="1249" actId="1076"/>
          <ac:cxnSpMkLst>
            <pc:docMk/>
            <pc:sldMk cId="355302559" sldId="257"/>
            <ac:cxnSpMk id="4" creationId="{4E2A4EC7-BA2A-4D16-AA31-41FC39CACE34}"/>
          </ac:cxnSpMkLst>
        </pc:cxnChg>
        <pc:cxnChg chg="add mod">
          <ac:chgData name="Juan Sebastian Barreto Montoya" userId="e9123e52-6b1d-46b9-9402-fe44d1103c1f" providerId="ADAL" clId="{A78A917B-C445-4DB9-A012-7C2E8B4E005E}" dt="2019-10-09T22:31:12.787" v="1263" actId="1076"/>
          <ac:cxnSpMkLst>
            <pc:docMk/>
            <pc:sldMk cId="355302559" sldId="257"/>
            <ac:cxnSpMk id="184" creationId="{EFB3BC14-E771-4133-8486-A612E0F3AF95}"/>
          </ac:cxnSpMkLst>
        </pc:cxnChg>
      </pc:sldChg>
      <pc:sldChg chg="modSp">
        <pc:chgData name="Juan Sebastian Barreto Montoya" userId="e9123e52-6b1d-46b9-9402-fe44d1103c1f" providerId="ADAL" clId="{A78A917B-C445-4DB9-A012-7C2E8B4E005E}" dt="2019-10-09T23:12:10.649" v="2064" actId="20577"/>
        <pc:sldMkLst>
          <pc:docMk/>
          <pc:sldMk cId="3487230952" sldId="1514"/>
        </pc:sldMkLst>
        <pc:spChg chg="mod">
          <ac:chgData name="Juan Sebastian Barreto Montoya" userId="e9123e52-6b1d-46b9-9402-fe44d1103c1f" providerId="ADAL" clId="{A78A917B-C445-4DB9-A012-7C2E8B4E005E}" dt="2019-10-09T22:38:34.867" v="1628" actId="1076"/>
          <ac:spMkLst>
            <pc:docMk/>
            <pc:sldMk cId="3487230952" sldId="1514"/>
            <ac:spMk id="78" creationId="{DB16F2D4-9D47-4912-87F1-BBCE62F52FE6}"/>
          </ac:spMkLst>
        </pc:spChg>
        <pc:spChg chg="mod">
          <ac:chgData name="Juan Sebastian Barreto Montoya" userId="e9123e52-6b1d-46b9-9402-fe44d1103c1f" providerId="ADAL" clId="{A78A917B-C445-4DB9-A012-7C2E8B4E005E}" dt="2019-10-09T23:12:10.649" v="2064" actId="20577"/>
          <ac:spMkLst>
            <pc:docMk/>
            <pc:sldMk cId="3487230952" sldId="1514"/>
            <ac:spMk id="80" creationId="{9BAB6842-F4EF-46CF-B734-08E2BAE367A7}"/>
          </ac:spMkLst>
        </pc:spChg>
        <pc:spChg chg="mod">
          <ac:chgData name="Juan Sebastian Barreto Montoya" userId="e9123e52-6b1d-46b9-9402-fe44d1103c1f" providerId="ADAL" clId="{A78A917B-C445-4DB9-A012-7C2E8B4E005E}" dt="2019-10-09T22:38:10.455" v="1621" actId="404"/>
          <ac:spMkLst>
            <pc:docMk/>
            <pc:sldMk cId="3487230952" sldId="1514"/>
            <ac:spMk id="81" creationId="{D4089E45-730D-416E-AABD-A1241858A33D}"/>
          </ac:spMkLst>
        </pc:spChg>
        <pc:spChg chg="mod">
          <ac:chgData name="Juan Sebastian Barreto Montoya" userId="e9123e52-6b1d-46b9-9402-fe44d1103c1f" providerId="ADAL" clId="{A78A917B-C445-4DB9-A012-7C2E8B4E005E}" dt="2019-10-09T22:38:24.580" v="1626" actId="14100"/>
          <ac:spMkLst>
            <pc:docMk/>
            <pc:sldMk cId="3487230952" sldId="1514"/>
            <ac:spMk id="83" creationId="{E48DE921-C041-476D-809E-91AC96093249}"/>
          </ac:spMkLst>
        </pc:spChg>
        <pc:spChg chg="mod">
          <ac:chgData name="Juan Sebastian Barreto Montoya" userId="e9123e52-6b1d-46b9-9402-fe44d1103c1f" providerId="ADAL" clId="{A78A917B-C445-4DB9-A012-7C2E8B4E005E}" dt="2019-10-09T22:38:10.455" v="1621" actId="404"/>
          <ac:spMkLst>
            <pc:docMk/>
            <pc:sldMk cId="3487230952" sldId="1514"/>
            <ac:spMk id="84" creationId="{EC784578-817E-49DE-9901-BC21CAAE94CA}"/>
          </ac:spMkLst>
        </pc:spChg>
        <pc:spChg chg="mod">
          <ac:chgData name="Juan Sebastian Barreto Montoya" userId="e9123e52-6b1d-46b9-9402-fe44d1103c1f" providerId="ADAL" clId="{A78A917B-C445-4DB9-A012-7C2E8B4E005E}" dt="2019-10-09T22:39:17.332" v="1664" actId="20577"/>
          <ac:spMkLst>
            <pc:docMk/>
            <pc:sldMk cId="3487230952" sldId="1514"/>
            <ac:spMk id="86" creationId="{377EDEAD-5CC2-4A6B-9338-F605310E01D1}"/>
          </ac:spMkLst>
        </pc:spChg>
        <pc:spChg chg="mod">
          <ac:chgData name="Juan Sebastian Barreto Montoya" userId="e9123e52-6b1d-46b9-9402-fe44d1103c1f" providerId="ADAL" clId="{A78A917B-C445-4DB9-A012-7C2E8B4E005E}" dt="2019-10-09T22:38:10.455" v="1621" actId="404"/>
          <ac:spMkLst>
            <pc:docMk/>
            <pc:sldMk cId="3487230952" sldId="1514"/>
            <ac:spMk id="87" creationId="{3965EAEA-65A7-4F99-8C4D-B865EA81F074}"/>
          </ac:spMkLst>
        </pc:spChg>
        <pc:grpChg chg="mod">
          <ac:chgData name="Juan Sebastian Barreto Montoya" userId="e9123e52-6b1d-46b9-9402-fe44d1103c1f" providerId="ADAL" clId="{A78A917B-C445-4DB9-A012-7C2E8B4E005E}" dt="2019-10-09T22:38:44.355" v="1630" actId="1076"/>
          <ac:grpSpMkLst>
            <pc:docMk/>
            <pc:sldMk cId="3487230952" sldId="1514"/>
            <ac:grpSpMk id="79" creationId="{D6DC3305-B6E8-45F8-AE11-5AF4B54B3161}"/>
          </ac:grpSpMkLst>
        </pc:grpChg>
        <pc:grpChg chg="mod">
          <ac:chgData name="Juan Sebastian Barreto Montoya" userId="e9123e52-6b1d-46b9-9402-fe44d1103c1f" providerId="ADAL" clId="{A78A917B-C445-4DB9-A012-7C2E8B4E005E}" dt="2019-10-09T22:38:31.596" v="1627" actId="1076"/>
          <ac:grpSpMkLst>
            <pc:docMk/>
            <pc:sldMk cId="3487230952" sldId="1514"/>
            <ac:grpSpMk id="82" creationId="{377C3B98-7460-483E-939A-B54B0C532C41}"/>
          </ac:grpSpMkLst>
        </pc:grpChg>
        <pc:grpChg chg="mod">
          <ac:chgData name="Juan Sebastian Barreto Montoya" userId="e9123e52-6b1d-46b9-9402-fe44d1103c1f" providerId="ADAL" clId="{A78A917B-C445-4DB9-A012-7C2E8B4E005E}" dt="2019-10-09T22:38:31.596" v="1627" actId="1076"/>
          <ac:grpSpMkLst>
            <pc:docMk/>
            <pc:sldMk cId="3487230952" sldId="1514"/>
            <ac:grpSpMk id="85" creationId="{00A83CAF-7B29-442C-B902-1B86B50E3DCD}"/>
          </ac:grpSpMkLst>
        </pc:grpChg>
      </pc:sldChg>
      <pc:sldChg chg="modSp">
        <pc:chgData name="Juan Sebastian Barreto Montoya" userId="e9123e52-6b1d-46b9-9402-fe44d1103c1f" providerId="ADAL" clId="{A78A917B-C445-4DB9-A012-7C2E8B4E005E}" dt="2019-10-09T22:49:00.321" v="1862" actId="255"/>
        <pc:sldMkLst>
          <pc:docMk/>
          <pc:sldMk cId="1779740680" sldId="1515"/>
        </pc:sldMkLst>
        <pc:spChg chg="mod">
          <ac:chgData name="Juan Sebastian Barreto Montoya" userId="e9123e52-6b1d-46b9-9402-fe44d1103c1f" providerId="ADAL" clId="{A78A917B-C445-4DB9-A012-7C2E8B4E005E}" dt="2019-10-09T22:17:22.641" v="490" actId="1076"/>
          <ac:spMkLst>
            <pc:docMk/>
            <pc:sldMk cId="1779740680" sldId="1515"/>
            <ac:spMk id="2" creationId="{5CF5F83C-F38F-4490-ADDE-5ADA559CDC11}"/>
          </ac:spMkLst>
        </pc:spChg>
        <pc:spChg chg="mod">
          <ac:chgData name="Juan Sebastian Barreto Montoya" userId="e9123e52-6b1d-46b9-9402-fe44d1103c1f" providerId="ADAL" clId="{A78A917B-C445-4DB9-A012-7C2E8B4E005E}" dt="2019-10-09T22:17:22.641" v="490" actId="1076"/>
          <ac:spMkLst>
            <pc:docMk/>
            <pc:sldMk cId="1779740680" sldId="1515"/>
            <ac:spMk id="5" creationId="{5B17BCFB-BB24-4AD0-A14B-B53660C6F953}"/>
          </ac:spMkLst>
        </pc:spChg>
        <pc:spChg chg="mod">
          <ac:chgData name="Juan Sebastian Barreto Montoya" userId="e9123e52-6b1d-46b9-9402-fe44d1103c1f" providerId="ADAL" clId="{A78A917B-C445-4DB9-A012-7C2E8B4E005E}" dt="2019-10-09T22:17:22.641" v="490" actId="1076"/>
          <ac:spMkLst>
            <pc:docMk/>
            <pc:sldMk cId="1779740680" sldId="1515"/>
            <ac:spMk id="6" creationId="{1DCCC81E-19B4-4533-95A7-913EF599359F}"/>
          </ac:spMkLst>
        </pc:spChg>
        <pc:spChg chg="mod">
          <ac:chgData name="Juan Sebastian Barreto Montoya" userId="e9123e52-6b1d-46b9-9402-fe44d1103c1f" providerId="ADAL" clId="{A78A917B-C445-4DB9-A012-7C2E8B4E005E}" dt="2019-10-09T22:17:22.641" v="490" actId="1076"/>
          <ac:spMkLst>
            <pc:docMk/>
            <pc:sldMk cId="1779740680" sldId="1515"/>
            <ac:spMk id="17" creationId="{6FFB0A81-48F7-4C4D-88F0-EE9ADA8C7BE8}"/>
          </ac:spMkLst>
        </pc:spChg>
        <pc:spChg chg="mod">
          <ac:chgData name="Juan Sebastian Barreto Montoya" userId="e9123e52-6b1d-46b9-9402-fe44d1103c1f" providerId="ADAL" clId="{A78A917B-C445-4DB9-A012-7C2E8B4E005E}" dt="2019-10-09T22:17:22.641" v="490" actId="1076"/>
          <ac:spMkLst>
            <pc:docMk/>
            <pc:sldMk cId="1779740680" sldId="1515"/>
            <ac:spMk id="19" creationId="{13EDBF68-BD37-49F9-AE94-B4879A7AF367}"/>
          </ac:spMkLst>
        </pc:spChg>
        <pc:spChg chg="mod">
          <ac:chgData name="Juan Sebastian Barreto Montoya" userId="e9123e52-6b1d-46b9-9402-fe44d1103c1f" providerId="ADAL" clId="{A78A917B-C445-4DB9-A012-7C2E8B4E005E}" dt="2019-10-09T22:17:22.641" v="490" actId="1076"/>
          <ac:spMkLst>
            <pc:docMk/>
            <pc:sldMk cId="1779740680" sldId="1515"/>
            <ac:spMk id="20" creationId="{B65E47EE-B6BE-4E24-B188-96EFD0833661}"/>
          </ac:spMkLst>
        </pc:spChg>
        <pc:spChg chg="mod">
          <ac:chgData name="Juan Sebastian Barreto Montoya" userId="e9123e52-6b1d-46b9-9402-fe44d1103c1f" providerId="ADAL" clId="{A78A917B-C445-4DB9-A012-7C2E8B4E005E}" dt="2019-10-09T22:17:22.641" v="490" actId="1076"/>
          <ac:spMkLst>
            <pc:docMk/>
            <pc:sldMk cId="1779740680" sldId="1515"/>
            <ac:spMk id="22" creationId="{E41D0973-65B4-4C6F-B3AA-A85F24A8A489}"/>
          </ac:spMkLst>
        </pc:spChg>
        <pc:spChg chg="mod">
          <ac:chgData name="Juan Sebastian Barreto Montoya" userId="e9123e52-6b1d-46b9-9402-fe44d1103c1f" providerId="ADAL" clId="{A78A917B-C445-4DB9-A012-7C2E8B4E005E}" dt="2019-10-09T22:35:12.104" v="1370" actId="1076"/>
          <ac:spMkLst>
            <pc:docMk/>
            <pc:sldMk cId="1779740680" sldId="1515"/>
            <ac:spMk id="32" creationId="{88E0C797-F3DC-43CB-A31A-CBD2AB6BAC25}"/>
          </ac:spMkLst>
        </pc:spChg>
        <pc:spChg chg="mod">
          <ac:chgData name="Juan Sebastian Barreto Montoya" userId="e9123e52-6b1d-46b9-9402-fe44d1103c1f" providerId="ADAL" clId="{A78A917B-C445-4DB9-A012-7C2E8B4E005E}" dt="2019-10-09T22:44:29.147" v="1720" actId="113"/>
          <ac:spMkLst>
            <pc:docMk/>
            <pc:sldMk cId="1779740680" sldId="1515"/>
            <ac:spMk id="38" creationId="{5806175A-4068-4691-AEF8-A6546CDF3366}"/>
          </ac:spMkLst>
        </pc:spChg>
        <pc:spChg chg="mod">
          <ac:chgData name="Juan Sebastian Barreto Montoya" userId="e9123e52-6b1d-46b9-9402-fe44d1103c1f" providerId="ADAL" clId="{A78A917B-C445-4DB9-A012-7C2E8B4E005E}" dt="2019-10-09T22:46:54.132" v="1808" actId="404"/>
          <ac:spMkLst>
            <pc:docMk/>
            <pc:sldMk cId="1779740680" sldId="1515"/>
            <ac:spMk id="39" creationId="{7C0E9135-586A-49D2-B140-C180C411427D}"/>
          </ac:spMkLst>
        </pc:spChg>
        <pc:spChg chg="mod">
          <ac:chgData name="Juan Sebastian Barreto Montoya" userId="e9123e52-6b1d-46b9-9402-fe44d1103c1f" providerId="ADAL" clId="{A78A917B-C445-4DB9-A012-7C2E8B4E005E}" dt="2019-10-09T22:35:12.104" v="1370" actId="1076"/>
          <ac:spMkLst>
            <pc:docMk/>
            <pc:sldMk cId="1779740680" sldId="1515"/>
            <ac:spMk id="44" creationId="{44BF1B40-A320-4EE7-BBE2-C03C48F5EDC4}"/>
          </ac:spMkLst>
        </pc:spChg>
        <pc:spChg chg="mod">
          <ac:chgData name="Juan Sebastian Barreto Montoya" userId="e9123e52-6b1d-46b9-9402-fe44d1103c1f" providerId="ADAL" clId="{A78A917B-C445-4DB9-A012-7C2E8B4E005E}" dt="2019-10-09T22:49:00.321" v="1862" actId="255"/>
          <ac:spMkLst>
            <pc:docMk/>
            <pc:sldMk cId="1779740680" sldId="1515"/>
            <ac:spMk id="52" creationId="{B27E6735-4BE8-457B-BC9D-0FCC71429257}"/>
          </ac:spMkLst>
        </pc:spChg>
        <pc:spChg chg="mod">
          <ac:chgData name="Juan Sebastian Barreto Montoya" userId="e9123e52-6b1d-46b9-9402-fe44d1103c1f" providerId="ADAL" clId="{A78A917B-C445-4DB9-A012-7C2E8B4E005E}" dt="2019-10-09T22:35:18.592" v="1371" actId="1076"/>
          <ac:spMkLst>
            <pc:docMk/>
            <pc:sldMk cId="1779740680" sldId="1515"/>
            <ac:spMk id="130" creationId="{33C77484-6278-4CA2-87D2-96246EEECFC9}"/>
          </ac:spMkLst>
        </pc:spChg>
        <pc:spChg chg="mod">
          <ac:chgData name="Juan Sebastian Barreto Montoya" userId="e9123e52-6b1d-46b9-9402-fe44d1103c1f" providerId="ADAL" clId="{A78A917B-C445-4DB9-A012-7C2E8B4E005E}" dt="2019-10-09T22:17:28.767" v="492" actId="1076"/>
          <ac:spMkLst>
            <pc:docMk/>
            <pc:sldMk cId="1779740680" sldId="1515"/>
            <ac:spMk id="135" creationId="{E284EBC5-06BB-49FE-9249-D2E0FA1AF08F}"/>
          </ac:spMkLst>
        </pc:spChg>
      </pc:sldChg>
      <pc:sldChg chg="modSp">
        <pc:chgData name="Juan Sebastian Barreto Montoya" userId="e9123e52-6b1d-46b9-9402-fe44d1103c1f" providerId="ADAL" clId="{A78A917B-C445-4DB9-A012-7C2E8B4E005E}" dt="2019-10-09T23:13:51.488" v="2077" actId="1076"/>
        <pc:sldMkLst>
          <pc:docMk/>
          <pc:sldMk cId="1127484888" sldId="1525"/>
        </pc:sldMkLst>
        <pc:spChg chg="mod">
          <ac:chgData name="Juan Sebastian Barreto Montoya" userId="e9123e52-6b1d-46b9-9402-fe44d1103c1f" providerId="ADAL" clId="{A78A917B-C445-4DB9-A012-7C2E8B4E005E}" dt="2019-10-09T23:13:51.488" v="2077" actId="1076"/>
          <ac:spMkLst>
            <pc:docMk/>
            <pc:sldMk cId="1127484888" sldId="1525"/>
            <ac:spMk id="2" creationId="{7BC0BDEF-B597-4F8E-BEF0-6C9B62D795BD}"/>
          </ac:spMkLst>
        </pc:spChg>
        <pc:spChg chg="mod">
          <ac:chgData name="Juan Sebastian Barreto Montoya" userId="e9123e52-6b1d-46b9-9402-fe44d1103c1f" providerId="ADAL" clId="{A78A917B-C445-4DB9-A012-7C2E8B4E005E}" dt="2019-10-09T23:13:24.843" v="2075" actId="14100"/>
          <ac:spMkLst>
            <pc:docMk/>
            <pc:sldMk cId="1127484888" sldId="1525"/>
            <ac:spMk id="30" creationId="{377EDEAD-5CC2-4A6B-9338-F605310E01D1}"/>
          </ac:spMkLst>
        </pc:spChg>
        <pc:grpChg chg="mod">
          <ac:chgData name="Juan Sebastian Barreto Montoya" userId="e9123e52-6b1d-46b9-9402-fe44d1103c1f" providerId="ADAL" clId="{A78A917B-C445-4DB9-A012-7C2E8B4E005E}" dt="2019-10-09T23:13:05.319" v="2070" actId="1076"/>
          <ac:grpSpMkLst>
            <pc:docMk/>
            <pc:sldMk cId="1127484888" sldId="1525"/>
            <ac:grpSpMk id="3" creationId="{2F3D3356-4D84-46E9-AA21-68E27671D619}"/>
          </ac:grpSpMkLst>
        </pc:grpChg>
        <pc:grpChg chg="mod">
          <ac:chgData name="Juan Sebastian Barreto Montoya" userId="e9123e52-6b1d-46b9-9402-fe44d1103c1f" providerId="ADAL" clId="{A78A917B-C445-4DB9-A012-7C2E8B4E005E}" dt="2019-10-09T23:13:26.784" v="2076" actId="1076"/>
          <ac:grpSpMkLst>
            <pc:docMk/>
            <pc:sldMk cId="1127484888" sldId="1525"/>
            <ac:grpSpMk id="5" creationId="{E0F04C9B-8ADD-4418-BC59-70060A25E691}"/>
          </ac:grpSpMkLst>
        </pc:grpChg>
      </pc:sldChg>
      <pc:sldChg chg="modSp">
        <pc:chgData name="Juan Sebastian Barreto Montoya" userId="e9123e52-6b1d-46b9-9402-fe44d1103c1f" providerId="ADAL" clId="{A78A917B-C445-4DB9-A012-7C2E8B4E005E}" dt="2019-10-09T23:12:38.850" v="2068"/>
        <pc:sldMkLst>
          <pc:docMk/>
          <pc:sldMk cId="2335571572" sldId="1578"/>
        </pc:sldMkLst>
        <pc:spChg chg="mod">
          <ac:chgData name="Juan Sebastian Barreto Montoya" userId="e9123e52-6b1d-46b9-9402-fe44d1103c1f" providerId="ADAL" clId="{A78A917B-C445-4DB9-A012-7C2E8B4E005E}" dt="2019-10-09T22:24:11.044" v="1100" actId="1076"/>
          <ac:spMkLst>
            <pc:docMk/>
            <pc:sldMk cId="2335571572" sldId="1578"/>
            <ac:spMk id="4" creationId="{1CF8CD29-15A2-4DD2-AC2C-8F3E659EF9D9}"/>
          </ac:spMkLst>
        </pc:spChg>
        <pc:graphicFrameChg chg="mod modGraphic">
          <ac:chgData name="Juan Sebastian Barreto Montoya" userId="e9123e52-6b1d-46b9-9402-fe44d1103c1f" providerId="ADAL" clId="{A78A917B-C445-4DB9-A012-7C2E8B4E005E}" dt="2019-10-09T23:12:28.007" v="2066" actId="404"/>
          <ac:graphicFrameMkLst>
            <pc:docMk/>
            <pc:sldMk cId="2335571572" sldId="1578"/>
            <ac:graphicFrameMk id="2" creationId="{979C29AE-75D3-4348-8282-BD0FE947B407}"/>
          </ac:graphicFrameMkLst>
        </pc:graphicFrameChg>
        <pc:graphicFrameChg chg="mod">
          <ac:chgData name="Juan Sebastian Barreto Montoya" userId="e9123e52-6b1d-46b9-9402-fe44d1103c1f" providerId="ADAL" clId="{A78A917B-C445-4DB9-A012-7C2E8B4E005E}" dt="2019-10-09T21:26:55.336" v="34"/>
          <ac:graphicFrameMkLst>
            <pc:docMk/>
            <pc:sldMk cId="2335571572" sldId="1578"/>
            <ac:graphicFrameMk id="34" creationId="{B1B80069-4124-45E8-BB3E-0E66B37B13BE}"/>
          </ac:graphicFrameMkLst>
        </pc:graphicFrameChg>
        <pc:graphicFrameChg chg="mod">
          <ac:chgData name="Juan Sebastian Barreto Montoya" userId="e9123e52-6b1d-46b9-9402-fe44d1103c1f" providerId="ADAL" clId="{A78A917B-C445-4DB9-A012-7C2E8B4E005E}" dt="2019-10-09T23:12:38.850" v="2068"/>
          <ac:graphicFrameMkLst>
            <pc:docMk/>
            <pc:sldMk cId="2335571572" sldId="1578"/>
            <ac:graphicFrameMk id="38" creationId="{4982E1D2-83DC-4530-A290-158E62E59EC5}"/>
          </ac:graphicFrameMkLst>
        </pc:graphicFrameChg>
      </pc:sldChg>
      <pc:sldChg chg="del">
        <pc:chgData name="Juan Sebastian Barreto Montoya" userId="e9123e52-6b1d-46b9-9402-fe44d1103c1f" providerId="ADAL" clId="{A78A917B-C445-4DB9-A012-7C2E8B4E005E}" dt="2019-10-09T21:57:30.162" v="209" actId="47"/>
        <pc:sldMkLst>
          <pc:docMk/>
          <pc:sldMk cId="1198833615" sldId="1587"/>
        </pc:sldMkLst>
      </pc:sldChg>
      <pc:sldChg chg="del">
        <pc:chgData name="Juan Sebastian Barreto Montoya" userId="e9123e52-6b1d-46b9-9402-fe44d1103c1f" providerId="ADAL" clId="{A78A917B-C445-4DB9-A012-7C2E8B4E005E}" dt="2019-10-09T21:57:33.734" v="210" actId="47"/>
        <pc:sldMkLst>
          <pc:docMk/>
          <pc:sldMk cId="2817687789" sldId="1588"/>
        </pc:sldMkLst>
      </pc:sldChg>
      <pc:sldChg chg="del">
        <pc:chgData name="Juan Sebastian Barreto Montoya" userId="e9123e52-6b1d-46b9-9402-fe44d1103c1f" providerId="ADAL" clId="{A78A917B-C445-4DB9-A012-7C2E8B4E005E}" dt="2019-10-09T21:57:48.340" v="211" actId="47"/>
        <pc:sldMkLst>
          <pc:docMk/>
          <pc:sldMk cId="84704951" sldId="1589"/>
        </pc:sldMkLst>
      </pc:sldChg>
      <pc:sldChg chg="addSp delSp modSp add mod ord">
        <pc:chgData name="Juan Sebastian Barreto Montoya" userId="e9123e52-6b1d-46b9-9402-fe44d1103c1f" providerId="ADAL" clId="{A78A917B-C445-4DB9-A012-7C2E8B4E005E}" dt="2019-10-09T23:11:29.688" v="2006" actId="20577"/>
        <pc:sldMkLst>
          <pc:docMk/>
          <pc:sldMk cId="1351997991" sldId="1590"/>
        </pc:sldMkLst>
        <pc:spChg chg="mod">
          <ac:chgData name="Juan Sebastian Barreto Montoya" userId="e9123e52-6b1d-46b9-9402-fe44d1103c1f" providerId="ADAL" clId="{A78A917B-C445-4DB9-A012-7C2E8B4E005E}" dt="2019-10-09T22:25:47.534" v="1138" actId="1076"/>
          <ac:spMkLst>
            <pc:docMk/>
            <pc:sldMk cId="1351997991" sldId="1590"/>
            <ac:spMk id="2" creationId="{24B9A082-0793-4768-A69B-974CCECC1D24}"/>
          </ac:spMkLst>
        </pc:spChg>
        <pc:spChg chg="del mod">
          <ac:chgData name="Juan Sebastian Barreto Montoya" userId="e9123e52-6b1d-46b9-9402-fe44d1103c1f" providerId="ADAL" clId="{A78A917B-C445-4DB9-A012-7C2E8B4E005E}" dt="2019-10-09T22:24:16.866" v="1101" actId="478"/>
          <ac:spMkLst>
            <pc:docMk/>
            <pc:sldMk cId="1351997991" sldId="1590"/>
            <ac:spMk id="4" creationId="{1CF8CD29-15A2-4DD2-AC2C-8F3E659EF9D9}"/>
          </ac:spMkLst>
        </pc:spChg>
        <pc:spChg chg="add mod">
          <ac:chgData name="Juan Sebastian Barreto Montoya" userId="e9123e52-6b1d-46b9-9402-fe44d1103c1f" providerId="ADAL" clId="{A78A917B-C445-4DB9-A012-7C2E8B4E005E}" dt="2019-10-09T22:34:51.944" v="1368" actId="255"/>
          <ac:spMkLst>
            <pc:docMk/>
            <pc:sldMk cId="1351997991" sldId="1590"/>
            <ac:spMk id="23" creationId="{F4DEB567-831A-4820-859F-96D710374EEF}"/>
          </ac:spMkLst>
        </pc:spChg>
        <pc:spChg chg="add mod">
          <ac:chgData name="Juan Sebastian Barreto Montoya" userId="e9123e52-6b1d-46b9-9402-fe44d1103c1f" providerId="ADAL" clId="{A78A917B-C445-4DB9-A012-7C2E8B4E005E}" dt="2019-10-09T22:34:57.370" v="1369" actId="255"/>
          <ac:spMkLst>
            <pc:docMk/>
            <pc:sldMk cId="1351997991" sldId="1590"/>
            <ac:spMk id="24" creationId="{07C601D9-0E1F-4FD3-8660-D5BB7C027D90}"/>
          </ac:spMkLst>
        </pc:spChg>
        <pc:spChg chg="mod">
          <ac:chgData name="Juan Sebastian Barreto Montoya" userId="e9123e52-6b1d-46b9-9402-fe44d1103c1f" providerId="ADAL" clId="{A78A917B-C445-4DB9-A012-7C2E8B4E005E}" dt="2019-10-09T21:56:50.589" v="207" actId="1076"/>
          <ac:spMkLst>
            <pc:docMk/>
            <pc:sldMk cId="1351997991" sldId="1590"/>
            <ac:spMk id="28" creationId="{7A225660-ADAF-47DC-8015-118CF38297AA}"/>
          </ac:spMkLst>
        </pc:spChg>
        <pc:spChg chg="mod">
          <ac:chgData name="Juan Sebastian Barreto Montoya" userId="e9123e52-6b1d-46b9-9402-fe44d1103c1f" providerId="ADAL" clId="{A78A917B-C445-4DB9-A012-7C2E8B4E005E}" dt="2019-10-09T22:25:28.853" v="1135" actId="1076"/>
          <ac:spMkLst>
            <pc:docMk/>
            <pc:sldMk cId="1351997991" sldId="1590"/>
            <ac:spMk id="39" creationId="{145754D4-9501-453C-9EBB-C20B99BD446D}"/>
          </ac:spMkLst>
        </pc:spChg>
        <pc:spChg chg="mod">
          <ac:chgData name="Juan Sebastian Barreto Montoya" userId="e9123e52-6b1d-46b9-9402-fe44d1103c1f" providerId="ADAL" clId="{A78A917B-C445-4DB9-A012-7C2E8B4E005E}" dt="2019-10-09T22:24:38.508" v="1129" actId="1076"/>
          <ac:spMkLst>
            <pc:docMk/>
            <pc:sldMk cId="1351997991" sldId="1590"/>
            <ac:spMk id="40" creationId="{C7CA0FED-1742-4B94-B2DC-E360DC865EA4}"/>
          </ac:spMkLst>
        </pc:spChg>
        <pc:grpChg chg="mod">
          <ac:chgData name="Juan Sebastian Barreto Montoya" userId="e9123e52-6b1d-46b9-9402-fe44d1103c1f" providerId="ADAL" clId="{A78A917B-C445-4DB9-A012-7C2E8B4E005E}" dt="2019-10-09T22:25:37.525" v="1137" actId="1076"/>
          <ac:grpSpMkLst>
            <pc:docMk/>
            <pc:sldMk cId="1351997991" sldId="1590"/>
            <ac:grpSpMk id="30" creationId="{7AE7FC32-D49A-4304-8CD7-FAA71AB38E5D}"/>
          </ac:grpSpMkLst>
        </pc:grpChg>
        <pc:graphicFrameChg chg="add del">
          <ac:chgData name="Juan Sebastian Barreto Montoya" userId="e9123e52-6b1d-46b9-9402-fe44d1103c1f" providerId="ADAL" clId="{A78A917B-C445-4DB9-A012-7C2E8B4E005E}" dt="2019-10-09T21:32:02.706" v="48" actId="478"/>
          <ac:graphicFrameMkLst>
            <pc:docMk/>
            <pc:sldMk cId="1351997991" sldId="1590"/>
            <ac:graphicFrameMk id="14" creationId="{B46C4F92-1054-44CE-B889-80D3643F2334}"/>
          </ac:graphicFrameMkLst>
        </pc:graphicFrameChg>
        <pc:graphicFrameChg chg="del">
          <ac:chgData name="Juan Sebastian Barreto Montoya" userId="e9123e52-6b1d-46b9-9402-fe44d1103c1f" providerId="ADAL" clId="{A78A917B-C445-4DB9-A012-7C2E8B4E005E}" dt="2019-10-09T21:31:38.990" v="44" actId="478"/>
          <ac:graphicFrameMkLst>
            <pc:docMk/>
            <pc:sldMk cId="1351997991" sldId="1590"/>
            <ac:graphicFrameMk id="15" creationId="{C4DF7D1F-E076-4630-8CF3-296754BA09BC}"/>
          </ac:graphicFrameMkLst>
        </pc:graphicFrameChg>
        <pc:graphicFrameChg chg="del">
          <ac:chgData name="Juan Sebastian Barreto Montoya" userId="e9123e52-6b1d-46b9-9402-fe44d1103c1f" providerId="ADAL" clId="{A78A917B-C445-4DB9-A012-7C2E8B4E005E}" dt="2019-10-09T21:31:38.990" v="44" actId="478"/>
          <ac:graphicFrameMkLst>
            <pc:docMk/>
            <pc:sldMk cId="1351997991" sldId="1590"/>
            <ac:graphicFrameMk id="16" creationId="{B46C4F92-1054-44CE-B889-80D3643F2334}"/>
          </ac:graphicFrameMkLst>
        </pc:graphicFrameChg>
        <pc:graphicFrameChg chg="add mod">
          <ac:chgData name="Juan Sebastian Barreto Montoya" userId="e9123e52-6b1d-46b9-9402-fe44d1103c1f" providerId="ADAL" clId="{A78A917B-C445-4DB9-A012-7C2E8B4E005E}" dt="2019-10-09T23:11:29.688" v="2006" actId="20577"/>
          <ac:graphicFrameMkLst>
            <pc:docMk/>
            <pc:sldMk cId="1351997991" sldId="1590"/>
            <ac:graphicFrameMk id="18" creationId="{B46C4F92-1054-44CE-B889-80D3643F2334}"/>
          </ac:graphicFrameMkLst>
        </pc:graphicFrameChg>
        <pc:graphicFrameChg chg="add mod">
          <ac:chgData name="Juan Sebastian Barreto Montoya" userId="e9123e52-6b1d-46b9-9402-fe44d1103c1f" providerId="ADAL" clId="{A78A917B-C445-4DB9-A012-7C2E8B4E005E}" dt="2019-10-09T21:38:06.692" v="64"/>
          <ac:graphicFrameMkLst>
            <pc:docMk/>
            <pc:sldMk cId="1351997991" sldId="1590"/>
            <ac:graphicFrameMk id="19" creationId="{33CAAA66-F00A-4DB2-9177-FF58D4DBEA83}"/>
          </ac:graphicFrameMkLst>
        </pc:graphicFrameChg>
        <pc:graphicFrameChg chg="add del mod">
          <ac:chgData name="Juan Sebastian Barreto Montoya" userId="e9123e52-6b1d-46b9-9402-fe44d1103c1f" providerId="ADAL" clId="{A78A917B-C445-4DB9-A012-7C2E8B4E005E}" dt="2019-10-09T23:07:50.388" v="1964" actId="478"/>
          <ac:graphicFrameMkLst>
            <pc:docMk/>
            <pc:sldMk cId="1351997991" sldId="1590"/>
            <ac:graphicFrameMk id="20" creationId="{33CAAA66-F00A-4DB2-9177-FF58D4DBEA83}"/>
          </ac:graphicFrameMkLst>
        </pc:graphicFrameChg>
        <pc:graphicFrameChg chg="add mod">
          <ac:chgData name="Juan Sebastian Barreto Montoya" userId="e9123e52-6b1d-46b9-9402-fe44d1103c1f" providerId="ADAL" clId="{A78A917B-C445-4DB9-A012-7C2E8B4E005E}" dt="2019-10-09T23:08:38.460" v="1985" actId="20577"/>
          <ac:graphicFrameMkLst>
            <pc:docMk/>
            <pc:sldMk cId="1351997991" sldId="1590"/>
            <ac:graphicFrameMk id="21" creationId="{2EBE2029-4947-4EAF-AB87-18DAEA665DD9}"/>
          </ac:graphicFrameMkLst>
        </pc:graphicFrameChg>
        <pc:graphicFrameChg chg="add mod">
          <ac:chgData name="Juan Sebastian Barreto Montoya" userId="e9123e52-6b1d-46b9-9402-fe44d1103c1f" providerId="ADAL" clId="{A78A917B-C445-4DB9-A012-7C2E8B4E005E}" dt="2019-10-09T23:10:11.898" v="1995" actId="20577"/>
          <ac:graphicFrameMkLst>
            <pc:docMk/>
            <pc:sldMk cId="1351997991" sldId="1590"/>
            <ac:graphicFrameMk id="22" creationId="{A01EA8D5-A26E-409E-B42B-244ADFCDE8ED}"/>
          </ac:graphicFrameMkLst>
        </pc:graphicFrameChg>
        <pc:graphicFrameChg chg="add mod">
          <ac:chgData name="Juan Sebastian Barreto Montoya" userId="e9123e52-6b1d-46b9-9402-fe44d1103c1f" providerId="ADAL" clId="{A78A917B-C445-4DB9-A012-7C2E8B4E005E}" dt="2019-10-09T23:07:50.643" v="1966" actId="1076"/>
          <ac:graphicFrameMkLst>
            <pc:docMk/>
            <pc:sldMk cId="1351997991" sldId="1590"/>
            <ac:graphicFrameMk id="25" creationId="{33CAAA66-F00A-4DB2-9177-FF58D4DBEA83}"/>
          </ac:graphicFrameMkLst>
        </pc:graphicFrameChg>
        <pc:graphicFrameChg chg="add del mod">
          <ac:chgData name="Juan Sebastian Barreto Montoya" userId="e9123e52-6b1d-46b9-9402-fe44d1103c1f" providerId="ADAL" clId="{A78A917B-C445-4DB9-A012-7C2E8B4E005E}" dt="2019-10-09T23:08:05.034" v="1972" actId="478"/>
          <ac:graphicFrameMkLst>
            <pc:docMk/>
            <pc:sldMk cId="1351997991" sldId="1590"/>
            <ac:graphicFrameMk id="26" creationId="{2EBE2029-4947-4EAF-AB87-18DAEA665DD9}"/>
          </ac:graphicFrameMkLst>
        </pc:graphicFrameChg>
        <pc:picChg chg="mod">
          <ac:chgData name="Juan Sebastian Barreto Montoya" userId="e9123e52-6b1d-46b9-9402-fe44d1103c1f" providerId="ADAL" clId="{A78A917B-C445-4DB9-A012-7C2E8B4E005E}" dt="2019-10-09T23:07:50.789" v="1967" actId="1076"/>
          <ac:picMkLst>
            <pc:docMk/>
            <pc:sldMk cId="1351997991" sldId="1590"/>
            <ac:picMk id="17" creationId="{D5CC63C5-741F-4682-81E4-6798417F2CC2}"/>
          </ac:picMkLst>
        </pc:picChg>
      </pc:sldChg>
      <pc:sldChg chg="add del">
        <pc:chgData name="Juan Sebastian Barreto Montoya" userId="e9123e52-6b1d-46b9-9402-fe44d1103c1f" providerId="ADAL" clId="{A78A917B-C445-4DB9-A012-7C2E8B4E005E}" dt="2019-10-09T21:31:32.612" v="41"/>
        <pc:sldMkLst>
          <pc:docMk/>
          <pc:sldMk cId="3343313132" sldId="1590"/>
        </pc:sldMkLst>
      </pc:sldChg>
      <pc:sldChg chg="add del">
        <pc:chgData name="Juan Sebastian Barreto Montoya" userId="e9123e52-6b1d-46b9-9402-fe44d1103c1f" providerId="ADAL" clId="{A78A917B-C445-4DB9-A012-7C2E8B4E005E}" dt="2019-10-09T23:07:53.853" v="1970" actId="2696"/>
        <pc:sldMkLst>
          <pc:docMk/>
          <pc:sldMk cId="93832159" sldId="1591"/>
        </pc:sldMkLst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imaldonado.ANI\Downloads\Denuncias%20ANI%202019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imaldonado.ANI\Downloads\Denuncias%20ANI%202019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jsbarreto\AppData\Roaming\Microsoft\Excel\Denuncias%20ANI%202019%20(002)%20(version%201).xlsb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jsbarreto\AppData\Roaming\Microsoft\Excel\Denuncias%20ANI%202019%20(002)%20(version%201).xlsb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jsbarreto\Documents\Denuncias%20ANI%202019%20(002)%20(version%201).xlsb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jsbarreto\Documents\Denuncias%20ANI%202019%20(002)%20(version%201).xlsb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spc="0" baseline="0">
                <a:solidFill>
                  <a:schemeClr val="tx1"/>
                </a:solidFill>
                <a:latin typeface="Work Sans" panose="00000500000000000000" pitchFamily="2" charset="0"/>
                <a:ea typeface="+mn-ea"/>
                <a:cs typeface="+mn-cs"/>
              </a:defRPr>
            </a:pPr>
            <a:r>
              <a:rPr lang="en-US" sz="1800" b="1" i="0">
                <a:solidFill>
                  <a:schemeClr val="tx1"/>
                </a:solidFill>
                <a:latin typeface="Work Sans" panose="00000500000000000000" pitchFamily="2" charset="0"/>
              </a:rPr>
              <a:t>Tipo de denuncia</a:t>
            </a:r>
          </a:p>
          <a:p>
            <a:pPr>
              <a:defRPr sz="1800" b="1">
                <a:solidFill>
                  <a:schemeClr val="tx1"/>
                </a:solidFill>
                <a:latin typeface="Work Sans" panose="00000500000000000000" pitchFamily="2" charset="0"/>
              </a:defRPr>
            </a:pPr>
            <a:r>
              <a:rPr lang="en-US" sz="1800" b="1" i="0">
                <a:solidFill>
                  <a:schemeClr val="tx1"/>
                </a:solidFill>
                <a:latin typeface="Work Sans" panose="00000500000000000000" pitchFamily="2" charset="0"/>
              </a:rPr>
              <a:t>Enero- Septiembre 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spc="0" baseline="0">
              <a:solidFill>
                <a:schemeClr val="tx1"/>
              </a:solidFill>
              <a:latin typeface="Work Sans" panose="00000500000000000000" pitchFamily="2" charset="0"/>
              <a:ea typeface="+mn-ea"/>
              <a:cs typeface="+mn-cs"/>
            </a:defRPr>
          </a:pPr>
          <a:endParaRPr lang="es-CO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8.4208660430748095E-2"/>
          <c:y val="0.2641861779324694"/>
          <c:w val="0.82724094277899163"/>
          <c:h val="0.60432334544894106"/>
        </c:manualLayout>
      </c:layout>
      <c:pie3DChart>
        <c:varyColors val="1"/>
        <c:ser>
          <c:idx val="0"/>
          <c:order val="0"/>
          <c:tx>
            <c:strRef>
              <c:f>Trimestre!$G$11</c:f>
              <c:strCache>
                <c:ptCount val="1"/>
                <c:pt idx="0">
                  <c:v>Enero- Septiembre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EDA2-475F-AE06-97B2F06A27ED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EDA2-475F-AE06-97B2F06A27ED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EDA2-475F-AE06-97B2F06A27ED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EDA2-475F-AE06-97B2F06A27ED}"/>
              </c:ext>
            </c:extLst>
          </c:dPt>
          <c:dLbls>
            <c:dLbl>
              <c:idx val="0"/>
              <c:layout>
                <c:manualLayout>
                  <c:x val="-0.12590830321182511"/>
                  <c:y val="-0.152830557018276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DA2-475F-AE06-97B2F06A27ED}"/>
                </c:ext>
              </c:extLst>
            </c:dLbl>
            <c:dLbl>
              <c:idx val="2"/>
              <c:layout>
                <c:manualLayout>
                  <c:x val="4.6894342307280748E-2"/>
                  <c:y val="5.36024453834397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DA2-475F-AE06-97B2F06A27E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Trimestre!$H$10:$K$10</c:f>
              <c:strCache>
                <c:ptCount val="4"/>
                <c:pt idx="0">
                  <c:v>Corrupción</c:v>
                </c:pt>
                <c:pt idx="1">
                  <c:v>Gestión</c:v>
                </c:pt>
                <c:pt idx="2">
                  <c:v>Soborno</c:v>
                </c:pt>
                <c:pt idx="3">
                  <c:v>Otros (Fraude)</c:v>
                </c:pt>
              </c:strCache>
            </c:strRef>
          </c:cat>
          <c:val>
            <c:numRef>
              <c:f>Trimestre!$H$11:$K$11</c:f>
              <c:numCache>
                <c:formatCode>General</c:formatCode>
                <c:ptCount val="4"/>
                <c:pt idx="0">
                  <c:v>20</c:v>
                </c:pt>
                <c:pt idx="1">
                  <c:v>5</c:v>
                </c:pt>
                <c:pt idx="2">
                  <c:v>1</c:v>
                </c:pt>
                <c:pt idx="3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EDA2-475F-AE06-97B2F06A27E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1"/>
              </a:solidFill>
              <a:latin typeface="Work Sans" panose="00000500000000000000" pitchFamily="2" charset="0"/>
              <a:ea typeface="+mn-ea"/>
              <a:cs typeface="+mn-cs"/>
            </a:defRPr>
          </a:pPr>
          <a:endParaRPr lang="es-CO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Work Sans" panose="00000500000000000000" pitchFamily="2" charset="0"/>
                <a:ea typeface="+mn-ea"/>
                <a:cs typeface="+mn-cs"/>
              </a:defRPr>
            </a:pPr>
            <a:r>
              <a:rPr lang="es-CO" sz="1800" dirty="0">
                <a:solidFill>
                  <a:schemeClr val="tx1"/>
                </a:solidFill>
                <a:latin typeface="Work Sans" panose="00000500000000000000" pitchFamily="2" charset="0"/>
              </a:rPr>
              <a:t>Numero de denuncias consolidadas por</a:t>
            </a:r>
            <a:r>
              <a:rPr lang="es-CO" sz="1800" baseline="0" dirty="0">
                <a:solidFill>
                  <a:schemeClr val="tx1"/>
                </a:solidFill>
                <a:latin typeface="Work Sans" panose="00000500000000000000" pitchFamily="2" charset="0"/>
              </a:rPr>
              <a:t> trimestre</a:t>
            </a:r>
            <a:endParaRPr lang="es-CO" sz="1800" dirty="0">
              <a:solidFill>
                <a:schemeClr val="tx1"/>
              </a:solidFill>
              <a:latin typeface="Work Sans" panose="00000500000000000000" pitchFamily="2" charset="0"/>
            </a:endParaRPr>
          </a:p>
        </c:rich>
      </c:tx>
      <c:layout>
        <c:manualLayout>
          <c:xMode val="edge"/>
          <c:yMode val="edge"/>
          <c:x val="0.12066284424811652"/>
          <c:y val="3.490981326151420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tx1"/>
              </a:solidFill>
              <a:latin typeface="Work Sans" panose="00000500000000000000" pitchFamily="2" charset="0"/>
              <a:ea typeface="+mn-ea"/>
              <a:cs typeface="+mn-cs"/>
            </a:defRPr>
          </a:pPr>
          <a:endParaRPr lang="es-CO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1.260343750322529E-2"/>
                  <c:y val="-3.49098132615142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BD8-4A06-9A61-75E7F3B36D5E}"/>
                </c:ext>
              </c:extLst>
            </c:dLbl>
            <c:dLbl>
              <c:idx val="1"/>
              <c:layout>
                <c:manualLayout>
                  <c:x val="1.7644812504515404E-2"/>
                  <c:y val="-3.49098132615142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BD8-4A06-9A61-75E7F3B36D5E}"/>
                </c:ext>
              </c:extLst>
            </c:dLbl>
            <c:dLbl>
              <c:idx val="2"/>
              <c:layout>
                <c:manualLayout>
                  <c:x val="1.9285378215202403E-2"/>
                  <c:y val="-4.26675495418507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BD8-4A06-9A61-75E7F3B36D5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Trimestre!$B$3:$D$3</c:f>
              <c:strCache>
                <c:ptCount val="3"/>
                <c:pt idx="0">
                  <c:v>Enero - Marzo</c:v>
                </c:pt>
                <c:pt idx="1">
                  <c:v>Abril - Junio</c:v>
                </c:pt>
                <c:pt idx="2">
                  <c:v>Julio - Septiembre</c:v>
                </c:pt>
              </c:strCache>
            </c:strRef>
          </c:cat>
          <c:val>
            <c:numRef>
              <c:f>Trimestre!$B$4:$D$4</c:f>
              <c:numCache>
                <c:formatCode>General</c:formatCode>
                <c:ptCount val="3"/>
                <c:pt idx="0">
                  <c:v>9</c:v>
                </c:pt>
                <c:pt idx="1">
                  <c:v>7</c:v>
                </c:pt>
                <c:pt idx="2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BD8-4A06-9A61-75E7F3B36D5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519888104"/>
        <c:axId val="519888432"/>
        <c:axId val="0"/>
      </c:bar3DChart>
      <c:catAx>
        <c:axId val="51988810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chemeClr val="tx1"/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r>
                  <a:rPr lang="es-CO" sz="100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Trimestre</a:t>
                </a:r>
              </a:p>
            </c:rich>
          </c:tx>
          <c:layout>
            <c:manualLayout>
              <c:xMode val="edge"/>
              <c:yMode val="edge"/>
              <c:x val="0.44157363940433969"/>
              <c:y val="0.92437367732887088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1" i="0" u="none" strike="noStrike" kern="1200" baseline="0">
                  <a:solidFill>
                    <a:schemeClr val="tx1"/>
                  </a:solidFill>
                  <a:latin typeface="Century Gothic" panose="020B0502020202020204" pitchFamily="34" charset="0"/>
                  <a:ea typeface="+mn-ea"/>
                  <a:cs typeface="+mn-cs"/>
                </a:defRPr>
              </a:pPr>
              <a:endParaRPr lang="es-CO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/>
                </a:solidFill>
                <a:latin typeface="Work Sans" panose="00000500000000000000" pitchFamily="2" charset="0"/>
                <a:ea typeface="+mn-ea"/>
                <a:cs typeface="+mn-cs"/>
              </a:defRPr>
            </a:pPr>
            <a:endParaRPr lang="es-CO"/>
          </a:p>
        </c:txPr>
        <c:crossAx val="519888432"/>
        <c:crosses val="autoZero"/>
        <c:auto val="1"/>
        <c:lblAlgn val="ctr"/>
        <c:lblOffset val="100"/>
        <c:noMultiLvlLbl val="0"/>
      </c:catAx>
      <c:valAx>
        <c:axId val="5198884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chemeClr val="tx1"/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r>
                  <a:rPr lang="es-CO" sz="100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No. de Denuncias</a:t>
                </a:r>
              </a:p>
            </c:rich>
          </c:tx>
          <c:layout>
            <c:manualLayout>
              <c:xMode val="edge"/>
              <c:yMode val="edge"/>
              <c:x val="4.0382604636318382E-2"/>
              <c:y val="0.3824160828257463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1" i="0" u="none" strike="noStrike" kern="1200" baseline="0">
                  <a:solidFill>
                    <a:schemeClr val="tx1"/>
                  </a:solidFill>
                  <a:latin typeface="Century Gothic" panose="020B0502020202020204" pitchFamily="34" charset="0"/>
                  <a:ea typeface="+mn-ea"/>
                  <a:cs typeface="+mn-cs"/>
                </a:defRPr>
              </a:pPr>
              <a:endParaRPr lang="es-CO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s-CO"/>
          </a:p>
        </c:txPr>
        <c:crossAx val="5198881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r>
              <a:rPr lang="es-CO" sz="1400" b="0" i="0" u="none" strike="noStrike" baseline="0" dirty="0"/>
              <a:t>Numero de denuncias POR TIPO DE CANAL</a:t>
            </a:r>
            <a:endParaRPr lang="en-US" sz="1400" b="0" i="0" u="none" strike="noStrike" baseline="0" dirty="0"/>
          </a:p>
          <a:p>
            <a: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pPr>
            <a:r>
              <a:rPr lang="en-US" sz="1400" b="0" i="0" u="none" strike="noStrike" baseline="0" dirty="0" err="1"/>
              <a:t>Consolidado</a:t>
            </a:r>
            <a:r>
              <a:rPr lang="en-US" sz="1400" b="0" i="0" u="none" strike="noStrike" baseline="0" dirty="0"/>
              <a:t> </a:t>
            </a:r>
            <a:r>
              <a:rPr lang="en-US" sz="1400" b="0" i="0" u="none" strike="noStrike" baseline="0" dirty="0" err="1"/>
              <a:t>Enero</a:t>
            </a:r>
            <a:r>
              <a:rPr lang="en-US" sz="1400" b="0" i="0" u="none" strike="noStrike" baseline="0" dirty="0"/>
              <a:t> - </a:t>
            </a:r>
            <a:r>
              <a:rPr lang="en-US" sz="1400" b="0" i="0" u="none" strike="noStrike" baseline="0" dirty="0" err="1"/>
              <a:t>Septiembre</a:t>
            </a:r>
            <a:endParaRPr lang="es-CO" sz="1400" b="0" i="0" u="none" strike="noStrike" baseline="0" dirty="0"/>
          </a:p>
        </c:rich>
      </c:tx>
      <c:layout>
        <c:manualLayout>
          <c:xMode val="edge"/>
          <c:yMode val="edge"/>
          <c:x val="0.28431749068429396"/>
          <c:y val="1.86446499639489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/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es-CO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6.7681757396646822E-2"/>
          <c:y val="0.12488744684595689"/>
          <c:w val="0.89036829756958824"/>
          <c:h val="0.65704027769822515"/>
        </c:manualLayout>
      </c:layout>
      <c:bar3DChart>
        <c:barDir val="col"/>
        <c:grouping val="standard"/>
        <c:varyColors val="0"/>
        <c:ser>
          <c:idx val="3"/>
          <c:order val="3"/>
          <c:tx>
            <c:strRef>
              <c:f>Trimestre!$G$20</c:f>
              <c:strCache>
                <c:ptCount val="1"/>
                <c:pt idx="0">
                  <c:v>Enero - Septiembre</c:v>
                </c:pt>
              </c:strCache>
            </c:strRef>
          </c:tx>
          <c:spPr>
            <a:solidFill>
              <a:schemeClr val="accent2">
                <a:shade val="58000"/>
              </a:schemeClr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0"/>
                  <c:y val="-4.5088565303153763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200" b="1" i="0" u="none" strike="noStrike" kern="12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defRPr>
                    </a:pPr>
                    <a:r>
                      <a:rPr lang="en-US" sz="1200" dirty="0">
                        <a:latin typeface="Century Gothic" panose="020B0502020202020204" pitchFamily="34" charset="0"/>
                      </a:rPr>
                      <a:t>19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tx1"/>
                      </a:solidFill>
                      <a:latin typeface="Century Gothic" panose="020B0502020202020204" pitchFamily="34" charset="0"/>
                      <a:ea typeface="+mn-ea"/>
                      <a:cs typeface="+mn-cs"/>
                    </a:defRPr>
                  </a:pPr>
                  <a:endParaRPr lang="es-CO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08E-4FDA-A138-9F344811643D}"/>
                </c:ext>
              </c:extLst>
            </c:dLbl>
            <c:dLbl>
              <c:idx val="1"/>
              <c:layout>
                <c:manualLayout>
                  <c:x val="1.4248341638882348E-2"/>
                  <c:y val="-3.907675659606652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200" b="1" i="0" u="none" strike="noStrike" kern="12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defRPr>
                    </a:pPr>
                    <a:r>
                      <a:rPr lang="en-US" sz="1200" dirty="0">
                        <a:latin typeface="Century Gothic" panose="020B0502020202020204" pitchFamily="34" charset="0"/>
                      </a:rPr>
                      <a:t>5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tx1"/>
                      </a:solidFill>
                      <a:latin typeface="Century Gothic" panose="020B0502020202020204" pitchFamily="34" charset="0"/>
                      <a:ea typeface="+mn-ea"/>
                      <a:cs typeface="+mn-cs"/>
                    </a:defRPr>
                  </a:pPr>
                  <a:endParaRPr lang="es-CO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08E-4FDA-A138-9F344811643D}"/>
                </c:ext>
              </c:extLst>
            </c:dLbl>
            <c:dLbl>
              <c:idx val="2"/>
              <c:layout>
                <c:manualLayout>
                  <c:x val="1.139867331110592E-2"/>
                  <c:y val="-4.2082660949610155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200" b="1" i="0" u="none" strike="noStrike" kern="12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defRPr>
                    </a:pPr>
                    <a:r>
                      <a:rPr lang="en-US" sz="1200" dirty="0">
                        <a:latin typeface="Century Gothic" panose="020B0502020202020204" pitchFamily="34" charset="0"/>
                      </a:rPr>
                      <a:t>1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tx1"/>
                      </a:solidFill>
                      <a:latin typeface="Century Gothic" panose="020B0502020202020204" pitchFamily="34" charset="0"/>
                      <a:ea typeface="+mn-ea"/>
                      <a:cs typeface="+mn-cs"/>
                    </a:defRPr>
                  </a:pPr>
                  <a:endParaRPr lang="es-CO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08E-4FDA-A138-9F344811643D}"/>
                </c:ext>
              </c:extLst>
            </c:dLbl>
            <c:dLbl>
              <c:idx val="3"/>
              <c:layout>
                <c:manualLayout>
                  <c:x val="1.282350747499416E-2"/>
                  <c:y val="-3.3064947888979408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200" b="1" i="0" u="none" strike="noStrike" kern="12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defRPr>
                    </a:pPr>
                    <a:r>
                      <a:rPr lang="en-US" sz="1200" dirty="0">
                        <a:latin typeface="Century Gothic" panose="020B0502020202020204" pitchFamily="34" charset="0"/>
                      </a:rPr>
                      <a:t>1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tx1"/>
                      </a:solidFill>
                      <a:latin typeface="Century Gothic" panose="020B0502020202020204" pitchFamily="34" charset="0"/>
                      <a:ea typeface="+mn-ea"/>
                      <a:cs typeface="+mn-cs"/>
                    </a:defRPr>
                  </a:pPr>
                  <a:endParaRPr lang="es-CO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08E-4FDA-A138-9F344811643D}"/>
                </c:ext>
              </c:extLst>
            </c:dLbl>
            <c:dLbl>
              <c:idx val="4"/>
              <c:layout>
                <c:manualLayout>
                  <c:x val="1.9947678294435257E-2"/>
                  <c:y val="-3.3064947888979408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200" b="1" i="0" u="none" strike="noStrike" kern="12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defRPr>
                    </a:pPr>
                    <a:r>
                      <a:rPr lang="en-US" sz="1200" dirty="0">
                        <a:latin typeface="Century Gothic" panose="020B0502020202020204" pitchFamily="34" charset="0"/>
                      </a:rPr>
                      <a:t>2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tx1"/>
                      </a:solidFill>
                      <a:latin typeface="Century Gothic" panose="020B0502020202020204" pitchFamily="34" charset="0"/>
                      <a:ea typeface="+mn-ea"/>
                      <a:cs typeface="+mn-cs"/>
                    </a:defRPr>
                  </a:pPr>
                  <a:endParaRPr lang="es-CO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308E-4FDA-A138-9F344811643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Trimestre!$H$16:$L$16</c:f>
              <c:strCache>
                <c:ptCount val="5"/>
                <c:pt idx="0">
                  <c:v>Correo electronico de denuncias</c:v>
                </c:pt>
                <c:pt idx="1">
                  <c:v>Telefono - Linea Etica</c:v>
                </c:pt>
                <c:pt idx="2">
                  <c:v>Contáctenos</c:v>
                </c:pt>
                <c:pt idx="3">
                  <c:v>Pagina Web</c:v>
                </c:pt>
                <c:pt idx="4">
                  <c:v>Oficio - Orfeo</c:v>
                </c:pt>
              </c:strCache>
            </c:strRef>
          </c:cat>
          <c:val>
            <c:numRef>
              <c:f>Trimestre!$H$20:$L$20</c:f>
              <c:numCache>
                <c:formatCode>0</c:formatCode>
                <c:ptCount val="5"/>
                <c:pt idx="0">
                  <c:v>68</c:v>
                </c:pt>
                <c:pt idx="1">
                  <c:v>17.857142857142858</c:v>
                </c:pt>
                <c:pt idx="2" formatCode="0.0">
                  <c:v>3.5</c:v>
                </c:pt>
                <c:pt idx="3" formatCode="0.0">
                  <c:v>3.5</c:v>
                </c:pt>
                <c:pt idx="4">
                  <c:v>7.1428571428571432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308E-4FDA-A138-9F344811643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637704936"/>
        <c:axId val="637705264"/>
        <c:axId val="623276432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Trimestre!$G$17</c15:sqref>
                        </c15:formulaRef>
                      </c:ext>
                    </c:extLst>
                    <c:strCache>
                      <c:ptCount val="1"/>
                      <c:pt idx="0">
                        <c:v>Enero-Marzo</c:v>
                      </c:pt>
                    </c:strCache>
                  </c:strRef>
                </c:tx>
                <c:spPr>
                  <a:solidFill>
                    <a:schemeClr val="accent2">
                      <a:tint val="58000"/>
                    </a:schemeClr>
                  </a:solidFill>
                  <a:ln>
                    <a:noFill/>
                  </a:ln>
                  <a:effectLst/>
                  <a:sp3d/>
                </c:spPr>
                <c:invertIfNegative val="0"/>
                <c:dLbls>
                  <c:dLbl>
                    <c:idx val="0"/>
                    <c:layout>
                      <c:manualLayout>
                        <c:x val="9.9281909250304324E-3"/>
                        <c:y val="-3.3064947888979408E-2"/>
                      </c:manualLayout>
                    </c:layout>
                    <c:showLegendKey val="0"/>
                    <c:showVal val="1"/>
                    <c:showCatName val="0"/>
                    <c:showSerName val="0"/>
                    <c:showPercent val="0"/>
                    <c:showBubbleSize val="0"/>
                    <c:extLst>
                      <c:ext uri="{CE6537A1-D6FC-4f65-9D91-7224C49458BB}"/>
                      <c:ext xmlns:c16="http://schemas.microsoft.com/office/drawing/2014/chart" uri="{C3380CC4-5D6E-409C-BE32-E72D297353CC}">
                        <c16:uniqueId val="{00000006-308E-4FDA-A138-9F344811643D}"/>
                      </c:ext>
                    </c:extLst>
                  </c:dLbl>
                  <c:dLbl>
                    <c:idx val="1"/>
                    <c:layout>
                      <c:manualLayout>
                        <c:x val="9.9281909250304324E-3"/>
                        <c:y val="-3.3064947888979408E-2"/>
                      </c:manualLayout>
                    </c:layout>
                    <c:showLegendKey val="0"/>
                    <c:showVal val="1"/>
                    <c:showCatName val="0"/>
                    <c:showSerName val="0"/>
                    <c:showPercent val="0"/>
                    <c:showBubbleSize val="0"/>
                    <c:extLst>
                      <c:ext uri="{CE6537A1-D6FC-4f65-9D91-7224C49458BB}"/>
                      <c:ext xmlns:c16="http://schemas.microsoft.com/office/drawing/2014/chart" uri="{C3380CC4-5D6E-409C-BE32-E72D297353CC}">
                        <c16:uniqueId val="{00000007-308E-4FDA-A138-9F344811643D}"/>
                      </c:ext>
                    </c:extLst>
                  </c:dLbl>
                  <c:dLbl>
                    <c:idx val="2"/>
                    <c:layout>
                      <c:manualLayout>
                        <c:x val="1.1346503914320441E-2"/>
                        <c:y val="-3.3064947888979519E-2"/>
                      </c:manualLayout>
                    </c:layout>
                    <c:showLegendKey val="0"/>
                    <c:showVal val="1"/>
                    <c:showCatName val="0"/>
                    <c:showSerName val="0"/>
                    <c:showPercent val="0"/>
                    <c:showBubbleSize val="0"/>
                    <c:extLst>
                      <c:ext uri="{CE6537A1-D6FC-4f65-9D91-7224C49458BB}"/>
                      <c:ext xmlns:c16="http://schemas.microsoft.com/office/drawing/2014/chart" uri="{C3380CC4-5D6E-409C-BE32-E72D297353CC}">
                        <c16:uniqueId val="{00000008-308E-4FDA-A138-9F344811643D}"/>
                      </c:ext>
                    </c:extLst>
                  </c:dLbl>
                  <c:dLbl>
                    <c:idx val="3"/>
                    <c:layout>
                      <c:manualLayout>
                        <c:x val="1.1346503914320493E-2"/>
                        <c:y val="-3.3064947888979519E-2"/>
                      </c:manualLayout>
                    </c:layout>
                    <c:showLegendKey val="0"/>
                    <c:showVal val="1"/>
                    <c:showCatName val="0"/>
                    <c:showSerName val="0"/>
                    <c:showPercent val="0"/>
                    <c:showBubbleSize val="0"/>
                    <c:extLst>
                      <c:ext uri="{CE6537A1-D6FC-4f65-9D91-7224C49458BB}"/>
                      <c:ext xmlns:c16="http://schemas.microsoft.com/office/drawing/2014/chart" uri="{C3380CC4-5D6E-409C-BE32-E72D297353CC}">
                        <c16:uniqueId val="{00000009-308E-4FDA-A138-9F344811643D}"/>
                      </c:ext>
                    </c:extLst>
                  </c:dLbl>
                  <c:dLbl>
                    <c:idx val="4"/>
                    <c:layout>
                      <c:manualLayout>
                        <c:x val="5.6732519571602467E-3"/>
                        <c:y val="-4.5088565303153735E-2"/>
                      </c:manualLayout>
                    </c:layout>
                    <c:showLegendKey val="0"/>
                    <c:showVal val="1"/>
                    <c:showCatName val="0"/>
                    <c:showSerName val="0"/>
                    <c:showPercent val="0"/>
                    <c:showBubbleSize val="0"/>
                    <c:extLst>
                      <c:ext uri="{CE6537A1-D6FC-4f65-9D91-7224C49458BB}"/>
                      <c:ext xmlns:c16="http://schemas.microsoft.com/office/drawing/2014/chart" uri="{C3380CC4-5D6E-409C-BE32-E72D297353CC}">
                        <c16:uniqueId val="{0000000A-308E-4FDA-A138-9F344811643D}"/>
                      </c:ext>
                    </c:extLst>
                  </c:dLbl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1200" b="0" i="0" u="none" strike="noStrike" kern="120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defRPr>
                      </a:pPr>
                      <a:endParaRPr lang="es-CO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0"/>
                    </c:ext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Trimestre!$H$16:$L$16</c15:sqref>
                        </c15:formulaRef>
                      </c:ext>
                    </c:extLst>
                    <c:strCache>
                      <c:ptCount val="5"/>
                      <c:pt idx="0">
                        <c:v>Correo electronico de denuncias</c:v>
                      </c:pt>
                      <c:pt idx="1">
                        <c:v>Telefono - Linea Etica</c:v>
                      </c:pt>
                      <c:pt idx="2">
                        <c:v>Contáctenos</c:v>
                      </c:pt>
                      <c:pt idx="3">
                        <c:v>Pagina Web</c:v>
                      </c:pt>
                      <c:pt idx="4">
                        <c:v>Oficio - Orfeo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Trimestre!$H$17:$L$17</c15:sqref>
                        </c15:formulaRef>
                      </c:ext>
                    </c:extLst>
                    <c:numCache>
                      <c:formatCode>General</c:formatCode>
                      <c:ptCount val="5"/>
                      <c:pt idx="0">
                        <c:v>5</c:v>
                      </c:pt>
                      <c:pt idx="1">
                        <c:v>2</c:v>
                      </c:pt>
                      <c:pt idx="2">
                        <c:v>0</c:v>
                      </c:pt>
                      <c:pt idx="3">
                        <c:v>0</c:v>
                      </c:pt>
                      <c:pt idx="4">
                        <c:v>2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308E-4FDA-A138-9F344811643D}"/>
                  </c:ext>
                </c:extLst>
              </c15:ser>
            </c15:filteredBarSeries>
            <c15:filteredBar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Trimestre!$G$18</c15:sqref>
                        </c15:formulaRef>
                      </c:ext>
                    </c:extLst>
                    <c:strCache>
                      <c:ptCount val="1"/>
                      <c:pt idx="0">
                        <c:v>Abril - Junio</c:v>
                      </c:pt>
                    </c:strCache>
                  </c:strRef>
                </c:tx>
                <c:spPr>
                  <a:solidFill>
                    <a:schemeClr val="accent2">
                      <a:tint val="86000"/>
                    </a:schemeClr>
                  </a:solidFill>
                  <a:ln>
                    <a:noFill/>
                  </a:ln>
                  <a:effectLst/>
                  <a:sp3d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es-CO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Trimestre!$H$16:$L$16</c15:sqref>
                        </c15:formulaRef>
                      </c:ext>
                    </c:extLst>
                    <c:strCache>
                      <c:ptCount val="5"/>
                      <c:pt idx="0">
                        <c:v>Correo electronico de denuncias</c:v>
                      </c:pt>
                      <c:pt idx="1">
                        <c:v>Telefono - Linea Etica</c:v>
                      </c:pt>
                      <c:pt idx="2">
                        <c:v>Contáctenos</c:v>
                      </c:pt>
                      <c:pt idx="3">
                        <c:v>Pagina Web</c:v>
                      </c:pt>
                      <c:pt idx="4">
                        <c:v>Oficio - Orfeo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Trimestre!$H$18:$L$18</c15:sqref>
                        </c15:formulaRef>
                      </c:ext>
                    </c:extLst>
                    <c:numCache>
                      <c:formatCode>General</c:formatCode>
                      <c:ptCount val="5"/>
                      <c:pt idx="0">
                        <c:v>5</c:v>
                      </c:pt>
                      <c:pt idx="1">
                        <c:v>2</c:v>
                      </c:pt>
                      <c:pt idx="2">
                        <c:v>1</c:v>
                      </c:pt>
                      <c:pt idx="3">
                        <c:v>0</c:v>
                      </c:pt>
                      <c:pt idx="4">
                        <c:v>0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C-308E-4FDA-A138-9F344811643D}"/>
                  </c:ext>
                </c:extLst>
              </c15:ser>
            </c15:filteredBarSeries>
            <c15:filteredBarSeries>
              <c15:ser>
                <c:idx val="2"/>
                <c:order val="2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Trimestre!$G$19</c15:sqref>
                        </c15:formulaRef>
                      </c:ext>
                    </c:extLst>
                    <c:strCache>
                      <c:ptCount val="1"/>
                      <c:pt idx="0">
                        <c:v>Julio - Septiembre</c:v>
                      </c:pt>
                    </c:strCache>
                  </c:strRef>
                </c:tx>
                <c:spPr>
                  <a:solidFill>
                    <a:schemeClr val="accent2">
                      <a:shade val="86000"/>
                    </a:schemeClr>
                  </a:solidFill>
                  <a:ln>
                    <a:noFill/>
                  </a:ln>
                  <a:effectLst/>
                  <a:sp3d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es-CO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Trimestre!$H$16:$L$16</c15:sqref>
                        </c15:formulaRef>
                      </c:ext>
                    </c:extLst>
                    <c:strCache>
                      <c:ptCount val="5"/>
                      <c:pt idx="0">
                        <c:v>Correo electronico de denuncias</c:v>
                      </c:pt>
                      <c:pt idx="1">
                        <c:v>Telefono - Linea Etica</c:v>
                      </c:pt>
                      <c:pt idx="2">
                        <c:v>Contáctenos</c:v>
                      </c:pt>
                      <c:pt idx="3">
                        <c:v>Pagina Web</c:v>
                      </c:pt>
                      <c:pt idx="4">
                        <c:v>Oficio - Orfeo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Trimestre!$H$19:$L$19</c15:sqref>
                        </c15:formulaRef>
                      </c:ext>
                    </c:extLst>
                    <c:numCache>
                      <c:formatCode>General</c:formatCode>
                      <c:ptCount val="5"/>
                      <c:pt idx="0">
                        <c:v>9</c:v>
                      </c:pt>
                      <c:pt idx="1">
                        <c:v>1</c:v>
                      </c:pt>
                      <c:pt idx="2">
                        <c:v>0</c:v>
                      </c:pt>
                      <c:pt idx="3">
                        <c:v>1</c:v>
                      </c:pt>
                      <c:pt idx="4">
                        <c:v>0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D-308E-4FDA-A138-9F344811643D}"/>
                  </c:ext>
                </c:extLst>
              </c15:ser>
            </c15:filteredBarSeries>
          </c:ext>
        </c:extLst>
      </c:bar3DChart>
      <c:catAx>
        <c:axId val="637704936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s-CO" sz="1000" b="1" dirty="0">
                    <a:solidFill>
                      <a:schemeClr val="tx1"/>
                    </a:solidFill>
                  </a:rPr>
                  <a:t>Periodo</a:t>
                </a:r>
              </a:p>
            </c:rich>
          </c:tx>
          <c:layout>
            <c:manualLayout>
              <c:xMode val="edge"/>
              <c:yMode val="edge"/>
              <c:x val="0.44695580277576569"/>
              <c:y val="0.89514482541849527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CO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300" b="0" i="0" u="none" strike="noStrike" kern="1200" baseline="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s-CO"/>
          </a:p>
        </c:txPr>
        <c:crossAx val="637705264"/>
        <c:crosses val="autoZero"/>
        <c:auto val="1"/>
        <c:lblAlgn val="ctr"/>
        <c:lblOffset val="100"/>
        <c:noMultiLvlLbl val="0"/>
      </c:catAx>
      <c:valAx>
        <c:axId val="6377052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s-CO" sz="1000" b="1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No. de</a:t>
                </a:r>
                <a:r>
                  <a:rPr lang="es-CO" sz="1000" b="1" baseline="0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 Denuncias</a:t>
                </a:r>
                <a:endParaRPr lang="es-CO" sz="1000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c:rich>
          </c:tx>
          <c:layout>
            <c:manualLayout>
              <c:xMode val="edge"/>
              <c:yMode val="edge"/>
              <c:x val="1.070497170785565E-2"/>
              <c:y val="0.34334871890949759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CO"/>
            </a:p>
          </c:txPr>
        </c:title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637704936"/>
        <c:crosses val="autoZero"/>
        <c:crossBetween val="between"/>
      </c:valAx>
      <c:serAx>
        <c:axId val="623276432"/>
        <c:scaling>
          <c:orientation val="minMax"/>
        </c:scaling>
        <c:delete val="1"/>
        <c:axPos val="b"/>
        <c:majorTickMark val="out"/>
        <c:minorTickMark val="none"/>
        <c:tickLblPos val="nextTo"/>
        <c:crossAx val="637705264"/>
        <c:crosses val="autoZero"/>
      </c:ser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9062868270493001"/>
          <c:y val="0.81289736517098865"/>
          <c:w val="0.22839501336863982"/>
          <c:h val="6.413132441092558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300" b="0" i="0" u="none" strike="noStrike" kern="1200" baseline="0">
              <a:solidFill>
                <a:schemeClr val="tx1"/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es-CO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s-CO" sz="1200" b="0" i="0" baseline="0">
                <a:solidFill>
                  <a:schemeClr val="tx1"/>
                </a:solidFill>
                <a:effectLst/>
                <a:latin typeface="Century Gothic" panose="020B0502020202020204" pitchFamily="34" charset="0"/>
              </a:rPr>
              <a:t>Numero de denuncias </a:t>
            </a:r>
            <a:br>
              <a:rPr lang="es-CO" sz="1200" b="0" i="0" baseline="0">
                <a:solidFill>
                  <a:schemeClr val="tx1"/>
                </a:solidFill>
                <a:effectLst/>
                <a:latin typeface="Century Gothic" panose="020B0502020202020204" pitchFamily="34" charset="0"/>
              </a:rPr>
            </a:br>
            <a:r>
              <a:rPr lang="es-CO" sz="1200" b="0" i="0" baseline="0">
                <a:solidFill>
                  <a:schemeClr val="tx1"/>
                </a:solidFill>
                <a:effectLst/>
                <a:latin typeface="Century Gothic" panose="020B0502020202020204" pitchFamily="34" charset="0"/>
              </a:rPr>
              <a:t>TRASLADADAS A ENTES DE CONTROL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>
                <a:solidFill>
                  <a:schemeClr val="tx1"/>
                </a:solidFill>
              </a:defRPr>
            </a:pPr>
            <a:r>
              <a:rPr lang="es-CO" sz="1200" b="0" i="0" baseline="0">
                <a:solidFill>
                  <a:schemeClr val="tx1"/>
                </a:solidFill>
                <a:effectLst/>
                <a:latin typeface="Century Gothic" panose="020B0502020202020204" pitchFamily="34" charset="0"/>
              </a:rPr>
              <a:t>Consolidado Enero - Septiembre</a:t>
            </a:r>
          </a:p>
        </c:rich>
      </c:tx>
      <c:layout>
        <c:manualLayout>
          <c:xMode val="edge"/>
          <c:yMode val="edge"/>
          <c:x val="0.2161780413459605"/>
          <c:y val="2.212159158803046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 sz="140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s-CO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3"/>
          <c:order val="3"/>
          <c:tx>
            <c:strRef>
              <c:f>Trimestre!$G$7</c:f>
              <c:strCache>
                <c:ptCount val="1"/>
                <c:pt idx="0">
                  <c:v>Enero - Septiembre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483A-4152-A58F-71545FECD4EB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483A-4152-A58F-71545FECD4EB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483A-4152-A58F-71545FECD4EB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483A-4152-A58F-71545FECD4EB}"/>
              </c:ext>
            </c:extLst>
          </c:dPt>
          <c:dLbls>
            <c:dLbl>
              <c:idx val="0"/>
              <c:layout>
                <c:manualLayout>
                  <c:x val="-0.14057060844444427"/>
                  <c:y val="-0.10222299640101427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600" b="1" i="0" u="none" strike="noStrike" kern="12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defRPr>
                    </a:pPr>
                    <a:fld id="{47EDFFD7-7671-4501-B8CC-3EAB76D0F605}" type="VALUE">
                      <a:rPr lang="en-US" smtClean="0"/>
                      <a:pPr>
                        <a:defRPr sz="1600" b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defRPr>
                      </a:pPr>
                      <a:t>[VALOR]</a:t>
                    </a:fld>
                    <a:r>
                      <a:rPr lang="en-US" dirty="0"/>
                      <a:t>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tx1"/>
                      </a:solidFill>
                      <a:latin typeface="Century Gothic" panose="020B0502020202020204" pitchFamily="34" charset="0"/>
                      <a:ea typeface="+mn-ea"/>
                      <a:cs typeface="+mn-cs"/>
                    </a:defRPr>
                  </a:pPr>
                  <a:endParaRPr lang="es-CO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0672953604115205"/>
                      <c:h val="0.11349316090581188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483A-4152-A58F-71545FECD4EB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FF8C03E0-D474-4D5C-92C4-C15C72075F8C}" type="VALUE">
                      <a:rPr lang="en-US" smtClean="0"/>
                      <a:pPr/>
                      <a:t>[VALOR]</a:t>
                    </a:fld>
                    <a:r>
                      <a:rPr lang="en-US"/>
                      <a:t>%</a:t>
                    </a: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483A-4152-A58F-71545FECD4EB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9C4C654A-5017-4DAD-9718-7D3178EB23AE}" type="VALUE">
                      <a:rPr lang="en-US" smtClean="0"/>
                      <a:pPr/>
                      <a:t>[VALOR]</a:t>
                    </a:fld>
                    <a:r>
                      <a:rPr lang="en-US"/>
                      <a:t>%</a:t>
                    </a: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483A-4152-A58F-71545FECD4EB}"/>
                </c:ext>
              </c:extLst>
            </c:dLbl>
            <c:dLbl>
              <c:idx val="3"/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600" b="1" i="0" u="none" strike="noStrike" kern="12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defRPr>
                    </a:pPr>
                    <a:fld id="{DAECD647-5732-4D38-886B-D9C4DC3A2ACF}" type="VALUE">
                      <a:rPr lang="en-US" smtClean="0"/>
                      <a:pPr>
                        <a:defRPr sz="1600" b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defRPr>
                      </a:pPr>
                      <a:t>[VALOR]</a:t>
                    </a:fld>
                    <a:r>
                      <a:rPr lang="en-US" dirty="0"/>
                      <a:t>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tx1"/>
                      </a:solidFill>
                      <a:latin typeface="Century Gothic" panose="020B0502020202020204" pitchFamily="34" charset="0"/>
                      <a:ea typeface="+mn-ea"/>
                      <a:cs typeface="+mn-cs"/>
                    </a:defRPr>
                  </a:pPr>
                  <a:endParaRPr lang="es-CO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1193585487242777"/>
                      <c:h val="9.5478373460444924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483A-4152-A58F-71545FECD4E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es-CO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Trimestre!$H$3:$K$3</c:f>
              <c:strCache>
                <c:ptCount val="4"/>
                <c:pt idx="0">
                  <c:v>Procuraduria</c:v>
                </c:pt>
                <c:pt idx="1">
                  <c:v>Contraloria</c:v>
                </c:pt>
                <c:pt idx="2">
                  <c:v>Fiscalia</c:v>
                </c:pt>
                <c:pt idx="3">
                  <c:v>UIAF</c:v>
                </c:pt>
              </c:strCache>
            </c:strRef>
          </c:cat>
          <c:val>
            <c:numRef>
              <c:f>Trimestre!$H$7:$K$7</c:f>
              <c:numCache>
                <c:formatCode>0</c:formatCode>
                <c:ptCount val="4"/>
                <c:pt idx="0">
                  <c:v>55.555555555555557</c:v>
                </c:pt>
                <c:pt idx="1">
                  <c:v>22.222222222222221</c:v>
                </c:pt>
                <c:pt idx="2">
                  <c:v>11.111111111111111</c:v>
                </c:pt>
                <c:pt idx="3">
                  <c:v>11.111111111111111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483A-4152-A58F-71545FECD4EB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extLst>
          <c:ext xmlns:c15="http://schemas.microsoft.com/office/drawing/2012/chart" uri="{02D57815-91ED-43cb-92C2-25804820EDAC}">
            <c15:filteredPie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Trimestre!$G$4</c15:sqref>
                        </c15:formulaRef>
                      </c:ext>
                    </c:extLst>
                    <c:strCache>
                      <c:ptCount val="1"/>
                      <c:pt idx="0">
                        <c:v>Enero-Marzo</c:v>
                      </c:pt>
                    </c:strCache>
                  </c:strRef>
                </c:tx>
                <c:dPt>
                  <c:idx val="0"/>
                  <c:bubble3D val="0"/>
                  <c:spPr>
                    <a:solidFill>
                      <a:schemeClr val="accent1"/>
                    </a:solidFill>
                    <a:ln w="25400">
                      <a:solidFill>
                        <a:schemeClr val="lt1"/>
                      </a:solidFill>
                    </a:ln>
                    <a:effectLst/>
                    <a:sp3d contourW="25400">
                      <a:contourClr>
                        <a:schemeClr val="lt1"/>
                      </a:contourClr>
                    </a:sp3d>
                  </c:spPr>
                  <c:extLst>
                    <c:ext xmlns:c16="http://schemas.microsoft.com/office/drawing/2014/chart" uri="{C3380CC4-5D6E-409C-BE32-E72D297353CC}">
                      <c16:uniqueId val="{0000000A-483A-4152-A58F-71545FECD4EB}"/>
                    </c:ext>
                  </c:extLst>
                </c:dPt>
                <c:dPt>
                  <c:idx val="1"/>
                  <c:bubble3D val="0"/>
                  <c:spPr>
                    <a:solidFill>
                      <a:schemeClr val="accent2"/>
                    </a:solidFill>
                    <a:ln w="25400">
                      <a:solidFill>
                        <a:schemeClr val="lt1"/>
                      </a:solidFill>
                    </a:ln>
                    <a:effectLst/>
                    <a:sp3d contourW="25400">
                      <a:contourClr>
                        <a:schemeClr val="lt1"/>
                      </a:contourClr>
                    </a:sp3d>
                  </c:spPr>
                  <c:extLst>
                    <c:ext xmlns:c16="http://schemas.microsoft.com/office/drawing/2014/chart" uri="{C3380CC4-5D6E-409C-BE32-E72D297353CC}">
                      <c16:uniqueId val="{0000000C-483A-4152-A58F-71545FECD4EB}"/>
                    </c:ext>
                  </c:extLst>
                </c:dPt>
                <c:dPt>
                  <c:idx val="2"/>
                  <c:bubble3D val="0"/>
                  <c:spPr>
                    <a:solidFill>
                      <a:schemeClr val="accent3"/>
                    </a:solidFill>
                    <a:ln w="25400">
                      <a:solidFill>
                        <a:schemeClr val="lt1"/>
                      </a:solidFill>
                    </a:ln>
                    <a:effectLst/>
                    <a:sp3d contourW="25400">
                      <a:contourClr>
                        <a:schemeClr val="lt1"/>
                      </a:contourClr>
                    </a:sp3d>
                  </c:spPr>
                  <c:extLst>
                    <c:ext xmlns:c16="http://schemas.microsoft.com/office/drawing/2014/chart" uri="{C3380CC4-5D6E-409C-BE32-E72D297353CC}">
                      <c16:uniqueId val="{0000000E-483A-4152-A58F-71545FECD4EB}"/>
                    </c:ext>
                  </c:extLst>
                </c:dPt>
                <c:dPt>
                  <c:idx val="3"/>
                  <c:bubble3D val="0"/>
                  <c:spPr>
                    <a:solidFill>
                      <a:schemeClr val="accent4"/>
                    </a:solidFill>
                    <a:ln w="25400">
                      <a:solidFill>
                        <a:schemeClr val="lt1"/>
                      </a:solidFill>
                    </a:ln>
                    <a:effectLst/>
                    <a:sp3d contourW="25400">
                      <a:contourClr>
                        <a:schemeClr val="lt1"/>
                      </a:contourClr>
                    </a:sp3d>
                  </c:spPr>
                  <c:extLst>
                    <c:ext xmlns:c16="http://schemas.microsoft.com/office/drawing/2014/chart" uri="{C3380CC4-5D6E-409C-BE32-E72D297353CC}">
                      <c16:uniqueId val="{00000010-483A-4152-A58F-71545FECD4EB}"/>
                    </c:ext>
                  </c:extLst>
                </c:dPt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es-CO"/>
                    </a:p>
                  </c:txPr>
                  <c:dLblPos val="bestFit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1"/>
                  <c:leaderLines>
                    <c:spPr>
                      <a:ln w="9525" cap="flat" cmpd="sng" algn="ctr">
                        <a:solidFill>
                          <a:schemeClr val="tx1">
                            <a:lumMod val="35000"/>
                            <a:lumOff val="65000"/>
                          </a:schemeClr>
                        </a:solidFill>
                        <a:round/>
                      </a:ln>
                      <a:effectLst/>
                    </c:spPr>
                  </c:leaderLines>
                  <c:extLst>
                    <c:ext uri="{CE6537A1-D6FC-4f65-9D91-7224C49458BB}"/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Trimestre!$H$3:$K$3</c15:sqref>
                        </c15:formulaRef>
                      </c:ext>
                    </c:extLst>
                    <c:strCache>
                      <c:ptCount val="4"/>
                      <c:pt idx="0">
                        <c:v>Procuraduria</c:v>
                      </c:pt>
                      <c:pt idx="1">
                        <c:v>Contraloria</c:v>
                      </c:pt>
                      <c:pt idx="2">
                        <c:v>Fiscalia</c:v>
                      </c:pt>
                      <c:pt idx="3">
                        <c:v>UIAF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Trimestre!$H$4:$K$4</c15:sqref>
                        </c15:formulaRef>
                      </c:ext>
                    </c:extLst>
                    <c:numCache>
                      <c:formatCode>General</c:formatCode>
                      <c:ptCount val="4"/>
                      <c:pt idx="0">
                        <c:v>2</c:v>
                      </c:pt>
                      <c:pt idx="1">
                        <c:v>0</c:v>
                      </c:pt>
                      <c:pt idx="2">
                        <c:v>0</c:v>
                      </c:pt>
                      <c:pt idx="3">
                        <c:v>0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11-483A-4152-A58F-71545FECD4EB}"/>
                  </c:ext>
                </c:extLst>
              </c15:ser>
            </c15:filteredPieSeries>
            <c15:filteredPie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Trimestre!$G$5</c15:sqref>
                        </c15:formulaRef>
                      </c:ext>
                    </c:extLst>
                    <c:strCache>
                      <c:ptCount val="1"/>
                      <c:pt idx="0">
                        <c:v>Abril - Junio</c:v>
                      </c:pt>
                    </c:strCache>
                  </c:strRef>
                </c:tx>
                <c:dPt>
                  <c:idx val="0"/>
                  <c:bubble3D val="0"/>
                  <c:spPr>
                    <a:solidFill>
                      <a:schemeClr val="accent1"/>
                    </a:solidFill>
                    <a:ln w="25400">
                      <a:solidFill>
                        <a:schemeClr val="lt1"/>
                      </a:solidFill>
                    </a:ln>
                    <a:effectLst/>
                    <a:sp3d contourW="25400">
                      <a:contourClr>
                        <a:schemeClr val="lt1"/>
                      </a:contourClr>
                    </a:sp3d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13-483A-4152-A58F-71545FECD4EB}"/>
                    </c:ext>
                  </c:extLst>
                </c:dPt>
                <c:dPt>
                  <c:idx val="1"/>
                  <c:bubble3D val="0"/>
                  <c:spPr>
                    <a:solidFill>
                      <a:schemeClr val="accent2"/>
                    </a:solidFill>
                    <a:ln w="25400">
                      <a:solidFill>
                        <a:schemeClr val="lt1"/>
                      </a:solidFill>
                    </a:ln>
                    <a:effectLst/>
                    <a:sp3d contourW="25400">
                      <a:contourClr>
                        <a:schemeClr val="lt1"/>
                      </a:contourClr>
                    </a:sp3d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15-483A-4152-A58F-71545FECD4EB}"/>
                    </c:ext>
                  </c:extLst>
                </c:dPt>
                <c:dPt>
                  <c:idx val="2"/>
                  <c:bubble3D val="0"/>
                  <c:spPr>
                    <a:solidFill>
                      <a:schemeClr val="accent3"/>
                    </a:solidFill>
                    <a:ln w="25400">
                      <a:solidFill>
                        <a:schemeClr val="lt1"/>
                      </a:solidFill>
                    </a:ln>
                    <a:effectLst/>
                    <a:sp3d contourW="25400">
                      <a:contourClr>
                        <a:schemeClr val="lt1"/>
                      </a:contourClr>
                    </a:sp3d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17-483A-4152-A58F-71545FECD4EB}"/>
                    </c:ext>
                  </c:extLst>
                </c:dPt>
                <c:dPt>
                  <c:idx val="3"/>
                  <c:bubble3D val="0"/>
                  <c:spPr>
                    <a:solidFill>
                      <a:schemeClr val="accent4"/>
                    </a:solidFill>
                    <a:ln w="25400">
                      <a:solidFill>
                        <a:schemeClr val="lt1"/>
                      </a:solidFill>
                    </a:ln>
                    <a:effectLst/>
                    <a:sp3d contourW="25400">
                      <a:contourClr>
                        <a:schemeClr val="lt1"/>
                      </a:contourClr>
                    </a:sp3d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19-483A-4152-A58F-71545FECD4EB}"/>
                    </c:ext>
                  </c:extLst>
                </c:dPt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es-CO"/>
                    </a:p>
                  </c:txPr>
                  <c:dLblPos val="bestFit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1"/>
                  <c:leaderLines>
                    <c:spPr>
                      <a:ln w="9525" cap="flat" cmpd="sng" algn="ctr">
                        <a:solidFill>
                          <a:schemeClr val="tx1">
                            <a:lumMod val="35000"/>
                            <a:lumOff val="65000"/>
                          </a:schemeClr>
                        </a:solidFill>
                        <a:round/>
                      </a:ln>
                      <a:effectLst/>
                    </c:spPr>
                  </c:leaderLines>
                  <c:extLst xmlns:c15="http://schemas.microsoft.com/office/drawing/2012/chart">
                    <c:ext xmlns:c15="http://schemas.microsoft.com/office/drawing/2012/chart" uri="{CE6537A1-D6FC-4f65-9D91-7224C49458BB}"/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Trimestre!$H$3:$K$3</c15:sqref>
                        </c15:formulaRef>
                      </c:ext>
                    </c:extLst>
                    <c:strCache>
                      <c:ptCount val="4"/>
                      <c:pt idx="0">
                        <c:v>Procuraduria</c:v>
                      </c:pt>
                      <c:pt idx="1">
                        <c:v>Contraloria</c:v>
                      </c:pt>
                      <c:pt idx="2">
                        <c:v>Fiscalia</c:v>
                      </c:pt>
                      <c:pt idx="3">
                        <c:v>UIAF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Trimestre!$H$5:$K$5</c15:sqref>
                        </c15:formulaRef>
                      </c:ext>
                    </c:extLst>
                    <c:numCache>
                      <c:formatCode>General</c:formatCode>
                      <c:ptCount val="4"/>
                      <c:pt idx="0">
                        <c:v>1</c:v>
                      </c:pt>
                      <c:pt idx="1">
                        <c:v>1</c:v>
                      </c:pt>
                      <c:pt idx="2">
                        <c:v>0</c:v>
                      </c:pt>
                      <c:pt idx="3">
                        <c:v>0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A-483A-4152-A58F-71545FECD4EB}"/>
                  </c:ext>
                </c:extLst>
              </c15:ser>
            </c15:filteredPieSeries>
            <c15:filteredPieSeries>
              <c15:ser>
                <c:idx val="2"/>
                <c:order val="2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Trimestre!$G$6</c15:sqref>
                        </c15:formulaRef>
                      </c:ext>
                    </c:extLst>
                    <c:strCache>
                      <c:ptCount val="1"/>
                      <c:pt idx="0">
                        <c:v>Julio - Septiembre</c:v>
                      </c:pt>
                    </c:strCache>
                  </c:strRef>
                </c:tx>
                <c:dPt>
                  <c:idx val="0"/>
                  <c:bubble3D val="0"/>
                  <c:spPr>
                    <a:solidFill>
                      <a:schemeClr val="accent1"/>
                    </a:solidFill>
                    <a:ln w="25400">
                      <a:solidFill>
                        <a:schemeClr val="lt1"/>
                      </a:solidFill>
                    </a:ln>
                    <a:effectLst/>
                    <a:sp3d contourW="25400">
                      <a:contourClr>
                        <a:schemeClr val="lt1"/>
                      </a:contourClr>
                    </a:sp3d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1C-483A-4152-A58F-71545FECD4EB}"/>
                    </c:ext>
                  </c:extLst>
                </c:dPt>
                <c:dPt>
                  <c:idx val="1"/>
                  <c:bubble3D val="0"/>
                  <c:spPr>
                    <a:solidFill>
                      <a:schemeClr val="accent2"/>
                    </a:solidFill>
                    <a:ln w="25400">
                      <a:solidFill>
                        <a:schemeClr val="lt1"/>
                      </a:solidFill>
                    </a:ln>
                    <a:effectLst/>
                    <a:sp3d contourW="25400">
                      <a:contourClr>
                        <a:schemeClr val="lt1"/>
                      </a:contourClr>
                    </a:sp3d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1E-483A-4152-A58F-71545FECD4EB}"/>
                    </c:ext>
                  </c:extLst>
                </c:dPt>
                <c:dPt>
                  <c:idx val="2"/>
                  <c:bubble3D val="0"/>
                  <c:spPr>
                    <a:solidFill>
                      <a:schemeClr val="accent3"/>
                    </a:solidFill>
                    <a:ln w="25400">
                      <a:solidFill>
                        <a:schemeClr val="lt1"/>
                      </a:solidFill>
                    </a:ln>
                    <a:effectLst/>
                    <a:sp3d contourW="25400">
                      <a:contourClr>
                        <a:schemeClr val="lt1"/>
                      </a:contourClr>
                    </a:sp3d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20-483A-4152-A58F-71545FECD4EB}"/>
                    </c:ext>
                  </c:extLst>
                </c:dPt>
                <c:dPt>
                  <c:idx val="3"/>
                  <c:bubble3D val="0"/>
                  <c:spPr>
                    <a:solidFill>
                      <a:schemeClr val="accent4"/>
                    </a:solidFill>
                    <a:ln w="25400">
                      <a:solidFill>
                        <a:schemeClr val="lt1"/>
                      </a:solidFill>
                    </a:ln>
                    <a:effectLst/>
                    <a:sp3d contourW="25400">
                      <a:contourClr>
                        <a:schemeClr val="lt1"/>
                      </a:contourClr>
                    </a:sp3d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22-483A-4152-A58F-71545FECD4EB}"/>
                    </c:ext>
                  </c:extLst>
                </c:dPt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es-CO"/>
                    </a:p>
                  </c:txPr>
                  <c:dLblPos val="bestFit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1"/>
                  <c:leaderLines>
                    <c:spPr>
                      <a:ln w="9525" cap="flat" cmpd="sng" algn="ctr">
                        <a:solidFill>
                          <a:schemeClr val="tx1">
                            <a:lumMod val="35000"/>
                            <a:lumOff val="65000"/>
                          </a:schemeClr>
                        </a:solidFill>
                        <a:round/>
                      </a:ln>
                      <a:effectLst/>
                    </c:spPr>
                  </c:leaderLines>
                  <c:extLst xmlns:c15="http://schemas.microsoft.com/office/drawing/2012/chart">
                    <c:ext xmlns:c15="http://schemas.microsoft.com/office/drawing/2012/chart" uri="{CE6537A1-D6FC-4f65-9D91-7224C49458BB}"/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Trimestre!$H$3:$K$3</c15:sqref>
                        </c15:formulaRef>
                      </c:ext>
                    </c:extLst>
                    <c:strCache>
                      <c:ptCount val="4"/>
                      <c:pt idx="0">
                        <c:v>Procuraduria</c:v>
                      </c:pt>
                      <c:pt idx="1">
                        <c:v>Contraloria</c:v>
                      </c:pt>
                      <c:pt idx="2">
                        <c:v>Fiscalia</c:v>
                      </c:pt>
                      <c:pt idx="3">
                        <c:v>UIAF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Trimestre!$H$6:$K$6</c15:sqref>
                        </c15:formulaRef>
                      </c:ext>
                    </c:extLst>
                    <c:numCache>
                      <c:formatCode>General</c:formatCode>
                      <c:ptCount val="4"/>
                      <c:pt idx="0">
                        <c:v>2</c:v>
                      </c:pt>
                      <c:pt idx="1">
                        <c:v>1</c:v>
                      </c:pt>
                      <c:pt idx="2">
                        <c:v>1</c:v>
                      </c:pt>
                      <c:pt idx="3">
                        <c:v>1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23-483A-4152-A58F-71545FECD4EB}"/>
                  </c:ext>
                </c:extLst>
              </c15:ser>
            </c15:filteredPieSeries>
          </c:ext>
        </c:extLst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/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es-CO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r>
              <a:rPr lang="es-CO" dirty="0">
                <a:solidFill>
                  <a:schemeClr val="tx1"/>
                </a:solidFill>
                <a:latin typeface="Century Gothic" panose="020B0502020202020204" pitchFamily="34" charset="0"/>
              </a:rPr>
              <a:t>No. De denuncias TRASLADADAS A ENTES DE CONTROL</a:t>
            </a:r>
          </a:p>
          <a:p>
            <a: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pPr>
            <a:r>
              <a:rPr lang="es-CO" dirty="0">
                <a:solidFill>
                  <a:schemeClr val="tx1"/>
                </a:solidFill>
                <a:latin typeface="Century Gothic" panose="020B0502020202020204" pitchFamily="34" charset="0"/>
              </a:rPr>
              <a:t>Consolidado Enero - Septiembre</a:t>
            </a:r>
          </a:p>
        </c:rich>
      </c:tx>
      <c:layout>
        <c:manualLayout>
          <c:xMode val="edge"/>
          <c:yMode val="edge"/>
          <c:x val="0.1970427908284039"/>
          <c:y val="4.336930510468500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/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es-CO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2.2331659182471077E-2"/>
          <c:y val="0.14940474856845934"/>
          <c:w val="0.97766834081752885"/>
          <c:h val="0.5978657560624675"/>
        </c:manualLayout>
      </c:layout>
      <c:bar3DChart>
        <c:barDir val="col"/>
        <c:grouping val="clustered"/>
        <c:varyColors val="0"/>
        <c:ser>
          <c:idx val="3"/>
          <c:order val="3"/>
          <c:tx>
            <c:strRef>
              <c:f>Trimestre!$G$7</c:f>
              <c:strCache>
                <c:ptCount val="1"/>
                <c:pt idx="0">
                  <c:v>Enero - Septiembre</c:v>
                </c:pt>
              </c:strCache>
            </c:strRef>
          </c:tx>
          <c:spPr>
            <a:solidFill>
              <a:schemeClr val="accent2">
                <a:shade val="58000"/>
              </a:schemeClr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6.1864262501269557E-3"/>
                  <c:y val="-3.1182832991069023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5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58BD-49D0-B2C1-755BBCD3BA73}"/>
                </c:ext>
              </c:extLst>
            </c:dLbl>
            <c:dLbl>
              <c:idx val="1"/>
              <c:layout>
                <c:manualLayout>
                  <c:x val="1.5466065625316821E-3"/>
                  <c:y val="-2.728497886718545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2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8BD-49D0-B2C1-755BBCD3BA73}"/>
                </c:ext>
              </c:extLst>
            </c:dLbl>
            <c:dLbl>
              <c:idx val="2"/>
              <c:layout>
                <c:manualLayout>
                  <c:x val="8.5063360939245623E-3"/>
                  <c:y val="-2.728497886718538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200" b="1" i="0" u="none" strike="noStrike" kern="12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defRPr>
                    </a:pPr>
                    <a:r>
                      <a:rPr lang="en-US" dirty="0"/>
                      <a:t>1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tx1"/>
                      </a:solidFill>
                      <a:latin typeface="Century Gothic" panose="020B0502020202020204" pitchFamily="34" charset="0"/>
                      <a:ea typeface="+mn-ea"/>
                      <a:cs typeface="+mn-cs"/>
                    </a:defRPr>
                  </a:pPr>
                  <a:endParaRPr lang="es-CO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3.7799064388275697E-2"/>
                      <c:h val="8.464205575895669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6-58BD-49D0-B2C1-755BBCD3BA73}"/>
                </c:ext>
              </c:extLst>
            </c:dLbl>
            <c:dLbl>
              <c:idx val="3"/>
              <c:layout>
                <c:manualLayout>
                  <c:x val="6.1864262501269557E-3"/>
                  <c:y val="-3.508068711495263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58BD-49D0-B2C1-755BBCD3BA7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Trimestre!$H$3:$K$3</c:f>
              <c:strCache>
                <c:ptCount val="4"/>
                <c:pt idx="0">
                  <c:v>Procuraduria</c:v>
                </c:pt>
                <c:pt idx="1">
                  <c:v>Contraloria</c:v>
                </c:pt>
                <c:pt idx="2">
                  <c:v>Fiscalia</c:v>
                </c:pt>
                <c:pt idx="3">
                  <c:v>UIAF</c:v>
                </c:pt>
              </c:strCache>
            </c:strRef>
          </c:cat>
          <c:val>
            <c:numRef>
              <c:f>Trimestre!$H$7:$K$7</c:f>
              <c:numCache>
                <c:formatCode>0</c:formatCode>
                <c:ptCount val="4"/>
                <c:pt idx="0">
                  <c:v>55.555555555555557</c:v>
                </c:pt>
                <c:pt idx="1">
                  <c:v>22.222222222222221</c:v>
                </c:pt>
                <c:pt idx="2">
                  <c:v>11.111111111111111</c:v>
                </c:pt>
                <c:pt idx="3">
                  <c:v>11.111111111111111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8BD-49D0-B2C1-755BBCD3BA7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620640232"/>
        <c:axId val="620638592"/>
        <c:axId val="0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Trimestre!$G$4</c15:sqref>
                        </c15:formulaRef>
                      </c:ext>
                    </c:extLst>
                    <c:strCache>
                      <c:ptCount val="1"/>
                      <c:pt idx="0">
                        <c:v>Enero-Marzo</c:v>
                      </c:pt>
                    </c:strCache>
                  </c:strRef>
                </c:tx>
                <c:spPr>
                  <a:solidFill>
                    <a:schemeClr val="accent2">
                      <a:tint val="58000"/>
                    </a:schemeClr>
                  </a:solidFill>
                  <a:ln>
                    <a:noFill/>
                  </a:ln>
                  <a:effectLst/>
                  <a:sp3d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es-CO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Trimestre!$H$3:$K$3</c15:sqref>
                        </c15:formulaRef>
                      </c:ext>
                    </c:extLst>
                    <c:strCache>
                      <c:ptCount val="4"/>
                      <c:pt idx="0">
                        <c:v>Procuraduria</c:v>
                      </c:pt>
                      <c:pt idx="1">
                        <c:v>Contraloria</c:v>
                      </c:pt>
                      <c:pt idx="2">
                        <c:v>Fiscalia</c:v>
                      </c:pt>
                      <c:pt idx="3">
                        <c:v>UIAF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Trimestre!$H$4:$K$4</c15:sqref>
                        </c15:formulaRef>
                      </c:ext>
                    </c:extLst>
                    <c:numCache>
                      <c:formatCode>General</c:formatCode>
                      <c:ptCount val="4"/>
                      <c:pt idx="0">
                        <c:v>2</c:v>
                      </c:pt>
                      <c:pt idx="1">
                        <c:v>0</c:v>
                      </c:pt>
                      <c:pt idx="2">
                        <c:v>0</c:v>
                      </c:pt>
                      <c:pt idx="3">
                        <c:v>0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1-58BD-49D0-B2C1-755BBCD3BA73}"/>
                  </c:ext>
                </c:extLst>
              </c15:ser>
            </c15:filteredBarSeries>
            <c15:filteredBar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Trimestre!$G$5</c15:sqref>
                        </c15:formulaRef>
                      </c:ext>
                    </c:extLst>
                    <c:strCache>
                      <c:ptCount val="1"/>
                      <c:pt idx="0">
                        <c:v>Abril - Junio</c:v>
                      </c:pt>
                    </c:strCache>
                  </c:strRef>
                </c:tx>
                <c:spPr>
                  <a:solidFill>
                    <a:schemeClr val="accent2">
                      <a:tint val="86000"/>
                    </a:schemeClr>
                  </a:solidFill>
                  <a:ln>
                    <a:noFill/>
                  </a:ln>
                  <a:effectLst/>
                  <a:sp3d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es-CO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Trimestre!$H$3:$K$3</c15:sqref>
                        </c15:formulaRef>
                      </c:ext>
                    </c:extLst>
                    <c:strCache>
                      <c:ptCount val="4"/>
                      <c:pt idx="0">
                        <c:v>Procuraduria</c:v>
                      </c:pt>
                      <c:pt idx="1">
                        <c:v>Contraloria</c:v>
                      </c:pt>
                      <c:pt idx="2">
                        <c:v>Fiscalia</c:v>
                      </c:pt>
                      <c:pt idx="3">
                        <c:v>UIAF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Trimestre!$H$5:$K$5</c15:sqref>
                        </c15:formulaRef>
                      </c:ext>
                    </c:extLst>
                    <c:numCache>
                      <c:formatCode>General</c:formatCode>
                      <c:ptCount val="4"/>
                      <c:pt idx="0">
                        <c:v>1</c:v>
                      </c:pt>
                      <c:pt idx="1">
                        <c:v>1</c:v>
                      </c:pt>
                      <c:pt idx="2">
                        <c:v>0</c:v>
                      </c:pt>
                      <c:pt idx="3">
                        <c:v>0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2-58BD-49D0-B2C1-755BBCD3BA73}"/>
                  </c:ext>
                </c:extLst>
              </c15:ser>
            </c15:filteredBarSeries>
            <c15:filteredBarSeries>
              <c15:ser>
                <c:idx val="2"/>
                <c:order val="2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Trimestre!$G$6</c15:sqref>
                        </c15:formulaRef>
                      </c:ext>
                    </c:extLst>
                    <c:strCache>
                      <c:ptCount val="1"/>
                      <c:pt idx="0">
                        <c:v>Julio - Septiembre</c:v>
                      </c:pt>
                    </c:strCache>
                  </c:strRef>
                </c:tx>
                <c:spPr>
                  <a:solidFill>
                    <a:schemeClr val="accent2">
                      <a:shade val="86000"/>
                    </a:schemeClr>
                  </a:solidFill>
                  <a:ln>
                    <a:noFill/>
                  </a:ln>
                  <a:effectLst/>
                  <a:sp3d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es-CO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Trimestre!$H$3:$K$3</c15:sqref>
                        </c15:formulaRef>
                      </c:ext>
                    </c:extLst>
                    <c:strCache>
                      <c:ptCount val="4"/>
                      <c:pt idx="0">
                        <c:v>Procuraduria</c:v>
                      </c:pt>
                      <c:pt idx="1">
                        <c:v>Contraloria</c:v>
                      </c:pt>
                      <c:pt idx="2">
                        <c:v>Fiscalia</c:v>
                      </c:pt>
                      <c:pt idx="3">
                        <c:v>UIAF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Trimestre!$H$6:$K$6</c15:sqref>
                        </c15:formulaRef>
                      </c:ext>
                    </c:extLst>
                    <c:numCache>
                      <c:formatCode>General</c:formatCode>
                      <c:ptCount val="4"/>
                      <c:pt idx="0">
                        <c:v>2</c:v>
                      </c:pt>
                      <c:pt idx="1">
                        <c:v>1</c:v>
                      </c:pt>
                      <c:pt idx="2">
                        <c:v>1</c:v>
                      </c:pt>
                      <c:pt idx="3">
                        <c:v>1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3-58BD-49D0-B2C1-755BBCD3BA73}"/>
                  </c:ext>
                </c:extLst>
              </c15:ser>
            </c15:filteredBarSeries>
          </c:ext>
        </c:extLst>
      </c:bar3DChart>
      <c:catAx>
        <c:axId val="62064023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s-CO" sz="1000" b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Periodo</a:t>
                </a:r>
              </a:p>
            </c:rich>
          </c:tx>
          <c:layout>
            <c:manualLayout>
              <c:xMode val="edge"/>
              <c:yMode val="edge"/>
              <c:x val="0.46173597940261035"/>
              <c:y val="0.92371684637206475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1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s-CO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300" b="0" i="0" u="none" strike="noStrike" kern="1200" baseline="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s-CO"/>
          </a:p>
        </c:txPr>
        <c:crossAx val="620638592"/>
        <c:crosses val="autoZero"/>
        <c:auto val="1"/>
        <c:lblAlgn val="ctr"/>
        <c:lblOffset val="100"/>
        <c:noMultiLvlLbl val="0"/>
      </c:catAx>
      <c:valAx>
        <c:axId val="6206385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s-CO" sz="1000" b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No.</a:t>
                </a:r>
                <a:r>
                  <a:rPr lang="es-CO" sz="1000" b="1" baseline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 de denuncias</a:t>
                </a:r>
                <a:endParaRPr lang="es-CO" sz="1000" b="1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c:rich>
          </c:tx>
          <c:layout>
            <c:manualLayout>
              <c:xMode val="edge"/>
              <c:yMode val="edge"/>
              <c:x val="4.158910292678851E-2"/>
              <c:y val="0.3443180182450265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1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s-CO"/>
            </a:p>
          </c:txPr>
        </c:title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6206402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2853114025334634"/>
          <c:y val="0.85144449256231114"/>
          <c:w val="0.36326727909011375"/>
          <c:h val="7.812554680664916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300" b="0" i="0" u="none" strike="noStrike" kern="1200" baseline="0">
              <a:solidFill>
                <a:schemeClr val="tx1"/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es-CO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r>
              <a:rPr lang="en-US" sz="1200">
                <a:solidFill>
                  <a:schemeClr val="tx1"/>
                </a:solidFill>
                <a:latin typeface="Century Gothic" panose="020B0502020202020204" pitchFamily="34" charset="0"/>
              </a:rPr>
              <a:t>Numero de denuncias POR TIPO DE CANAL</a:t>
            </a:r>
          </a:p>
          <a:p>
            <a: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pPr>
            <a:r>
              <a:rPr lang="en-US" sz="1200">
                <a:solidFill>
                  <a:schemeClr val="tx1"/>
                </a:solidFill>
                <a:latin typeface="Century Gothic" panose="020B0502020202020204" pitchFamily="34" charset="0"/>
              </a:rPr>
              <a:t>Consolidado Enero - Septiembre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/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es-CO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3"/>
          <c:order val="3"/>
          <c:tx>
            <c:strRef>
              <c:f>Trimestre!$G$20</c:f>
              <c:strCache>
                <c:ptCount val="1"/>
                <c:pt idx="0">
                  <c:v>Enero - Septiembre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AB86-4660-86C2-5D8EEC7F5BEE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AB86-4660-86C2-5D8EEC7F5BEE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AB86-4660-86C2-5D8EEC7F5BEE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AB86-4660-86C2-5D8EEC7F5BEE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AB86-4660-86C2-5D8EEC7F5BEE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fld id="{AD7FAC14-93AC-40C6-86B2-BD92FFA2ADE0}" type="VALUE">
                      <a:rPr lang="en-US"/>
                      <a:pPr/>
                      <a:t>[VALOR]</a:t>
                    </a:fld>
                    <a:r>
                      <a:rPr lang="en-US"/>
                      <a:t>%</a:t>
                    </a: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AB86-4660-86C2-5D8EEC7F5BEE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A5F09FB5-F5A7-4032-BCB8-CAD402D44121}" type="VALUE">
                      <a:rPr lang="en-US"/>
                      <a:pPr/>
                      <a:t>[VALOR]</a:t>
                    </a:fld>
                    <a:r>
                      <a:rPr lang="en-US"/>
                      <a:t>%</a:t>
                    </a: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AB86-4660-86C2-5D8EEC7F5BEE}"/>
                </c:ext>
              </c:extLst>
            </c:dLbl>
            <c:dLbl>
              <c:idx val="2"/>
              <c:layout>
                <c:manualLayout>
                  <c:x val="-2.7777777777777779E-3"/>
                  <c:y val="3.3342446777486147E-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400" b="1" i="0" u="none" strike="noStrike" kern="12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defRPr>
                    </a:pPr>
                    <a:fld id="{1D776E14-C1F0-4A1E-BA13-F1A8466D246E}" type="VALUE">
                      <a:rPr lang="en-US" sz="1400"/>
                      <a:pPr>
                        <a:defRPr sz="1400" b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defRPr>
                      </a:pPr>
                      <a:t>[VALOR]</a:t>
                    </a:fld>
                    <a:r>
                      <a:rPr lang="en-US" sz="1400"/>
                      <a:t>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tx1"/>
                      </a:solidFill>
                      <a:latin typeface="Century Gothic" panose="020B0502020202020204" pitchFamily="34" charset="0"/>
                      <a:ea typeface="+mn-ea"/>
                      <a:cs typeface="+mn-cs"/>
                    </a:defRPr>
                  </a:pPr>
                  <a:endParaRPr lang="es-CO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layout>
                    <c:manualLayout>
                      <c:w val="8.8888888888888892E-2"/>
                      <c:h val="9.0277777777777762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AB86-4660-86C2-5D8EEC7F5BEE}"/>
                </c:ext>
              </c:extLst>
            </c:dLbl>
            <c:dLbl>
              <c:idx val="3"/>
              <c:layout>
                <c:manualLayout>
                  <c:x val="3.0555555555555555E-2"/>
                  <c:y val="-1.7846493146690019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400" b="1" i="0" u="none" strike="noStrike" kern="12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defRPr>
                    </a:pPr>
                    <a:fld id="{1780C171-CC6D-4B9A-A362-C15C9DC99073}" type="VALUE">
                      <a:rPr lang="en-US" sz="1400"/>
                      <a:pPr>
                        <a:defRPr sz="1400" b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defRPr>
                      </a:pPr>
                      <a:t>[VALOR]</a:t>
                    </a:fld>
                    <a:r>
                      <a:rPr lang="en-US" sz="1400"/>
                      <a:t>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tx1"/>
                      </a:solidFill>
                      <a:latin typeface="Century Gothic" panose="020B0502020202020204" pitchFamily="34" charset="0"/>
                      <a:ea typeface="+mn-ea"/>
                      <a:cs typeface="+mn-cs"/>
                    </a:defRPr>
                  </a:pPr>
                  <a:endParaRPr lang="es-CO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layout>
                    <c:manualLayout>
                      <c:w val="8.819444444444445E-2"/>
                      <c:h val="8.564814814814814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AB86-4660-86C2-5D8EEC7F5BEE}"/>
                </c:ext>
              </c:extLst>
            </c:dLbl>
            <c:dLbl>
              <c:idx val="4"/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400" b="1" i="0" u="none" strike="noStrike" kern="12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defRPr>
                    </a:pPr>
                    <a:fld id="{F657A54C-9CA9-4184-BA3B-E2225FFF2BCD}" type="VALUE">
                      <a:rPr lang="en-US" sz="1400"/>
                      <a:pPr>
                        <a:defRPr sz="1400" b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defRPr>
                      </a:pPr>
                      <a:t>[VALOR]</a:t>
                    </a:fld>
                    <a:r>
                      <a:rPr lang="en-US" sz="1400"/>
                      <a:t>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tx1"/>
                      </a:solidFill>
                      <a:latin typeface="Century Gothic" panose="020B0502020202020204" pitchFamily="34" charset="0"/>
                      <a:ea typeface="+mn-ea"/>
                      <a:cs typeface="+mn-cs"/>
                    </a:defRPr>
                  </a:pPr>
                  <a:endParaRPr lang="es-CO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  <a:noFill/>
                    <a:ln>
                      <a:noFill/>
                    </a:ln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AB86-4660-86C2-5D8EEC7F5BE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es-CO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eparator>, 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Trimestre!$H$16:$L$16</c:f>
              <c:strCache>
                <c:ptCount val="5"/>
                <c:pt idx="0">
                  <c:v>Correo electronico de denuncias</c:v>
                </c:pt>
                <c:pt idx="1">
                  <c:v>Telefono - Linea Etica</c:v>
                </c:pt>
                <c:pt idx="2">
                  <c:v>Contáctenos</c:v>
                </c:pt>
                <c:pt idx="3">
                  <c:v>Pagina Web</c:v>
                </c:pt>
                <c:pt idx="4">
                  <c:v>Oficio - Orfeo</c:v>
                </c:pt>
              </c:strCache>
            </c:strRef>
          </c:cat>
          <c:val>
            <c:numRef>
              <c:f>Trimestre!$H$20:$L$20</c:f>
              <c:numCache>
                <c:formatCode>0</c:formatCode>
                <c:ptCount val="5"/>
                <c:pt idx="0">
                  <c:v>68</c:v>
                </c:pt>
                <c:pt idx="1">
                  <c:v>17.857142857142858</c:v>
                </c:pt>
                <c:pt idx="2" formatCode="0.0">
                  <c:v>3.5</c:v>
                </c:pt>
                <c:pt idx="3" formatCode="0.0">
                  <c:v>3.5</c:v>
                </c:pt>
                <c:pt idx="4">
                  <c:v>7.1428571428571432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AB86-4660-86C2-5D8EEC7F5BEE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extLst>
          <c:ext xmlns:c15="http://schemas.microsoft.com/office/drawing/2012/chart" uri="{02D57815-91ED-43cb-92C2-25804820EDAC}">
            <c15:filteredPie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Trimestre!$G$17</c15:sqref>
                        </c15:formulaRef>
                      </c:ext>
                    </c:extLst>
                    <c:strCache>
                      <c:ptCount val="1"/>
                      <c:pt idx="0">
                        <c:v>Enero-Marzo</c:v>
                      </c:pt>
                    </c:strCache>
                  </c:strRef>
                </c:tx>
                <c:dPt>
                  <c:idx val="0"/>
                  <c:bubble3D val="0"/>
                  <c:spPr>
                    <a:solidFill>
                      <a:schemeClr val="accent1"/>
                    </a:solidFill>
                    <a:ln w="25400">
                      <a:solidFill>
                        <a:schemeClr val="lt1"/>
                      </a:solidFill>
                    </a:ln>
                    <a:effectLst/>
                    <a:sp3d contourW="25400">
                      <a:contourClr>
                        <a:schemeClr val="lt1"/>
                      </a:contourClr>
                    </a:sp3d>
                  </c:spPr>
                  <c:extLst>
                    <c:ext xmlns:c16="http://schemas.microsoft.com/office/drawing/2014/chart" uri="{C3380CC4-5D6E-409C-BE32-E72D297353CC}">
                      <c16:uniqueId val="{0000000C-AB86-4660-86C2-5D8EEC7F5BEE}"/>
                    </c:ext>
                  </c:extLst>
                </c:dPt>
                <c:dPt>
                  <c:idx val="1"/>
                  <c:bubble3D val="0"/>
                  <c:spPr>
                    <a:solidFill>
                      <a:schemeClr val="accent2"/>
                    </a:solidFill>
                    <a:ln w="25400">
                      <a:solidFill>
                        <a:schemeClr val="lt1"/>
                      </a:solidFill>
                    </a:ln>
                    <a:effectLst/>
                    <a:sp3d contourW="25400">
                      <a:contourClr>
                        <a:schemeClr val="lt1"/>
                      </a:contourClr>
                    </a:sp3d>
                  </c:spPr>
                  <c:extLst>
                    <c:ext xmlns:c16="http://schemas.microsoft.com/office/drawing/2014/chart" uri="{C3380CC4-5D6E-409C-BE32-E72D297353CC}">
                      <c16:uniqueId val="{0000000E-AB86-4660-86C2-5D8EEC7F5BEE}"/>
                    </c:ext>
                  </c:extLst>
                </c:dPt>
                <c:dPt>
                  <c:idx val="2"/>
                  <c:bubble3D val="0"/>
                  <c:spPr>
                    <a:solidFill>
                      <a:schemeClr val="accent3"/>
                    </a:solidFill>
                    <a:ln w="25400">
                      <a:solidFill>
                        <a:schemeClr val="lt1"/>
                      </a:solidFill>
                    </a:ln>
                    <a:effectLst/>
                    <a:sp3d contourW="25400">
                      <a:contourClr>
                        <a:schemeClr val="lt1"/>
                      </a:contourClr>
                    </a:sp3d>
                  </c:spPr>
                  <c:extLst>
                    <c:ext xmlns:c16="http://schemas.microsoft.com/office/drawing/2014/chart" uri="{C3380CC4-5D6E-409C-BE32-E72D297353CC}">
                      <c16:uniqueId val="{00000010-AB86-4660-86C2-5D8EEC7F5BEE}"/>
                    </c:ext>
                  </c:extLst>
                </c:dPt>
                <c:dPt>
                  <c:idx val="3"/>
                  <c:bubble3D val="0"/>
                  <c:spPr>
                    <a:solidFill>
                      <a:schemeClr val="accent4"/>
                    </a:solidFill>
                    <a:ln w="25400">
                      <a:solidFill>
                        <a:schemeClr val="lt1"/>
                      </a:solidFill>
                    </a:ln>
                    <a:effectLst/>
                    <a:sp3d contourW="25400">
                      <a:contourClr>
                        <a:schemeClr val="lt1"/>
                      </a:contourClr>
                    </a:sp3d>
                  </c:spPr>
                  <c:extLst>
                    <c:ext xmlns:c16="http://schemas.microsoft.com/office/drawing/2014/chart" uri="{C3380CC4-5D6E-409C-BE32-E72D297353CC}">
                      <c16:uniqueId val="{00000012-AB86-4660-86C2-5D8EEC7F5BEE}"/>
                    </c:ext>
                  </c:extLst>
                </c:dPt>
                <c:dPt>
                  <c:idx val="4"/>
                  <c:bubble3D val="0"/>
                  <c:spPr>
                    <a:solidFill>
                      <a:schemeClr val="accent5"/>
                    </a:solidFill>
                    <a:ln w="25400">
                      <a:solidFill>
                        <a:schemeClr val="lt1"/>
                      </a:solidFill>
                    </a:ln>
                    <a:effectLst/>
                    <a:sp3d contourW="25400">
                      <a:contourClr>
                        <a:schemeClr val="lt1"/>
                      </a:contourClr>
                    </a:sp3d>
                  </c:spPr>
                  <c:extLst>
                    <c:ext xmlns:c16="http://schemas.microsoft.com/office/drawing/2014/chart" uri="{C3380CC4-5D6E-409C-BE32-E72D297353CC}">
                      <c16:uniqueId val="{00000014-AB86-4660-86C2-5D8EEC7F5BEE}"/>
                    </c:ext>
                  </c:extLst>
                </c:dPt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es-CO"/>
                    </a:p>
                  </c:txPr>
                  <c:dLblPos val="bestFit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1"/>
                  <c:leaderLines>
                    <c:spPr>
                      <a:ln w="9525" cap="flat" cmpd="sng" algn="ctr">
                        <a:solidFill>
                          <a:schemeClr val="tx1">
                            <a:lumMod val="35000"/>
                            <a:lumOff val="65000"/>
                          </a:schemeClr>
                        </a:solidFill>
                        <a:round/>
                      </a:ln>
                      <a:effectLst/>
                    </c:spPr>
                  </c:leaderLines>
                  <c:extLst>
                    <c:ext uri="{CE6537A1-D6FC-4f65-9D91-7224C49458BB}"/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Trimestre!$H$16:$L$16</c15:sqref>
                        </c15:formulaRef>
                      </c:ext>
                    </c:extLst>
                    <c:strCache>
                      <c:ptCount val="5"/>
                      <c:pt idx="0">
                        <c:v>Correo electronico de denuncias</c:v>
                      </c:pt>
                      <c:pt idx="1">
                        <c:v>Telefono - Linea Etica</c:v>
                      </c:pt>
                      <c:pt idx="2">
                        <c:v>Contáctenos</c:v>
                      </c:pt>
                      <c:pt idx="3">
                        <c:v>Pagina Web</c:v>
                      </c:pt>
                      <c:pt idx="4">
                        <c:v>Oficio - Orfeo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Trimestre!$H$17:$L$17</c15:sqref>
                        </c15:formulaRef>
                      </c:ext>
                    </c:extLst>
                    <c:numCache>
                      <c:formatCode>General</c:formatCode>
                      <c:ptCount val="5"/>
                      <c:pt idx="0">
                        <c:v>5</c:v>
                      </c:pt>
                      <c:pt idx="1">
                        <c:v>2</c:v>
                      </c:pt>
                      <c:pt idx="2">
                        <c:v>0</c:v>
                      </c:pt>
                      <c:pt idx="3">
                        <c:v>0</c:v>
                      </c:pt>
                      <c:pt idx="4">
                        <c:v>2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15-AB86-4660-86C2-5D8EEC7F5BEE}"/>
                  </c:ext>
                </c:extLst>
              </c15:ser>
            </c15:filteredPieSeries>
            <c15:filteredPie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Trimestre!$G$18</c15:sqref>
                        </c15:formulaRef>
                      </c:ext>
                    </c:extLst>
                    <c:strCache>
                      <c:ptCount val="1"/>
                      <c:pt idx="0">
                        <c:v>Abril - Junio</c:v>
                      </c:pt>
                    </c:strCache>
                  </c:strRef>
                </c:tx>
                <c:dPt>
                  <c:idx val="0"/>
                  <c:bubble3D val="0"/>
                  <c:spPr>
                    <a:solidFill>
                      <a:schemeClr val="accent1"/>
                    </a:solidFill>
                    <a:ln w="25400">
                      <a:solidFill>
                        <a:schemeClr val="lt1"/>
                      </a:solidFill>
                    </a:ln>
                    <a:effectLst/>
                    <a:sp3d contourW="25400">
                      <a:contourClr>
                        <a:schemeClr val="lt1"/>
                      </a:contourClr>
                    </a:sp3d>
                  </c:spPr>
                  <c:extLst>
                    <c:ext xmlns:c16="http://schemas.microsoft.com/office/drawing/2014/chart" uri="{C3380CC4-5D6E-409C-BE32-E72D297353CC}">
                      <c16:uniqueId val="{00000017-AB86-4660-86C2-5D8EEC7F5BEE}"/>
                    </c:ext>
                  </c:extLst>
                </c:dPt>
                <c:dPt>
                  <c:idx val="1"/>
                  <c:bubble3D val="0"/>
                  <c:spPr>
                    <a:solidFill>
                      <a:schemeClr val="accent2"/>
                    </a:solidFill>
                    <a:ln w="25400">
                      <a:solidFill>
                        <a:schemeClr val="lt1"/>
                      </a:solidFill>
                    </a:ln>
                    <a:effectLst/>
                    <a:sp3d contourW="25400">
                      <a:contourClr>
                        <a:schemeClr val="lt1"/>
                      </a:contourClr>
                    </a:sp3d>
                  </c:spPr>
                  <c:extLst>
                    <c:ext xmlns:c16="http://schemas.microsoft.com/office/drawing/2014/chart" uri="{C3380CC4-5D6E-409C-BE32-E72D297353CC}">
                      <c16:uniqueId val="{00000019-AB86-4660-86C2-5D8EEC7F5BEE}"/>
                    </c:ext>
                  </c:extLst>
                </c:dPt>
                <c:dPt>
                  <c:idx val="2"/>
                  <c:bubble3D val="0"/>
                  <c:spPr>
                    <a:solidFill>
                      <a:schemeClr val="accent3"/>
                    </a:solidFill>
                    <a:ln w="25400">
                      <a:solidFill>
                        <a:schemeClr val="lt1"/>
                      </a:solidFill>
                    </a:ln>
                    <a:effectLst/>
                    <a:sp3d contourW="25400">
                      <a:contourClr>
                        <a:schemeClr val="lt1"/>
                      </a:contourClr>
                    </a:sp3d>
                  </c:spPr>
                  <c:extLst>
                    <c:ext xmlns:c16="http://schemas.microsoft.com/office/drawing/2014/chart" uri="{C3380CC4-5D6E-409C-BE32-E72D297353CC}">
                      <c16:uniqueId val="{0000001B-AB86-4660-86C2-5D8EEC7F5BEE}"/>
                    </c:ext>
                  </c:extLst>
                </c:dPt>
                <c:dPt>
                  <c:idx val="3"/>
                  <c:bubble3D val="0"/>
                  <c:spPr>
                    <a:solidFill>
                      <a:schemeClr val="accent4"/>
                    </a:solidFill>
                    <a:ln w="25400">
                      <a:solidFill>
                        <a:schemeClr val="lt1"/>
                      </a:solidFill>
                    </a:ln>
                    <a:effectLst/>
                    <a:sp3d contourW="25400">
                      <a:contourClr>
                        <a:schemeClr val="lt1"/>
                      </a:contourClr>
                    </a:sp3d>
                  </c:spPr>
                  <c:extLst>
                    <c:ext xmlns:c16="http://schemas.microsoft.com/office/drawing/2014/chart" uri="{C3380CC4-5D6E-409C-BE32-E72D297353CC}">
                      <c16:uniqueId val="{0000001D-AB86-4660-86C2-5D8EEC7F5BEE}"/>
                    </c:ext>
                  </c:extLst>
                </c:dPt>
                <c:dPt>
                  <c:idx val="4"/>
                  <c:bubble3D val="0"/>
                  <c:spPr>
                    <a:solidFill>
                      <a:schemeClr val="accent5"/>
                    </a:solidFill>
                    <a:ln w="25400">
                      <a:solidFill>
                        <a:schemeClr val="lt1"/>
                      </a:solidFill>
                    </a:ln>
                    <a:effectLst/>
                    <a:sp3d contourW="25400">
                      <a:contourClr>
                        <a:schemeClr val="lt1"/>
                      </a:contourClr>
                    </a:sp3d>
                  </c:spPr>
                  <c:extLst>
                    <c:ext xmlns:c16="http://schemas.microsoft.com/office/drawing/2014/chart" uri="{C3380CC4-5D6E-409C-BE32-E72D297353CC}">
                      <c16:uniqueId val="{0000001F-AB86-4660-86C2-5D8EEC7F5BEE}"/>
                    </c:ext>
                  </c:extLst>
                </c:dPt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es-CO"/>
                    </a:p>
                  </c:txPr>
                  <c:dLblPos val="bestFit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1"/>
                  <c:leaderLines>
                    <c:spPr>
                      <a:ln w="9525" cap="flat" cmpd="sng" algn="ctr">
                        <a:solidFill>
                          <a:schemeClr val="tx1">
                            <a:lumMod val="35000"/>
                            <a:lumOff val="65000"/>
                          </a:schemeClr>
                        </a:solidFill>
                        <a:round/>
                      </a:ln>
                      <a:effectLst/>
                    </c:spPr>
                  </c:leaderLines>
                  <c:extLst xmlns:c15="http://schemas.microsoft.com/office/drawing/2012/chart">
                    <c:ext xmlns:c15="http://schemas.microsoft.com/office/drawing/2012/chart" uri="{CE6537A1-D6FC-4f65-9D91-7224C49458BB}"/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Trimestre!$H$16:$L$16</c15:sqref>
                        </c15:formulaRef>
                      </c:ext>
                    </c:extLst>
                    <c:strCache>
                      <c:ptCount val="5"/>
                      <c:pt idx="0">
                        <c:v>Correo electronico de denuncias</c:v>
                      </c:pt>
                      <c:pt idx="1">
                        <c:v>Telefono - Linea Etica</c:v>
                      </c:pt>
                      <c:pt idx="2">
                        <c:v>Contáctenos</c:v>
                      </c:pt>
                      <c:pt idx="3">
                        <c:v>Pagina Web</c:v>
                      </c:pt>
                      <c:pt idx="4">
                        <c:v>Oficio - Orfeo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Trimestre!$H$18:$L$18</c15:sqref>
                        </c15:formulaRef>
                      </c:ext>
                    </c:extLst>
                    <c:numCache>
                      <c:formatCode>General</c:formatCode>
                      <c:ptCount val="5"/>
                      <c:pt idx="0">
                        <c:v>5</c:v>
                      </c:pt>
                      <c:pt idx="1">
                        <c:v>2</c:v>
                      </c:pt>
                      <c:pt idx="2">
                        <c:v>1</c:v>
                      </c:pt>
                      <c:pt idx="3">
                        <c:v>0</c:v>
                      </c:pt>
                      <c:pt idx="4">
                        <c:v>0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20-AB86-4660-86C2-5D8EEC7F5BEE}"/>
                  </c:ext>
                </c:extLst>
              </c15:ser>
            </c15:filteredPieSeries>
            <c15:filteredPieSeries>
              <c15:ser>
                <c:idx val="2"/>
                <c:order val="2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Trimestre!$G$19</c15:sqref>
                        </c15:formulaRef>
                      </c:ext>
                    </c:extLst>
                    <c:strCache>
                      <c:ptCount val="1"/>
                      <c:pt idx="0">
                        <c:v>Julio - Septiembre</c:v>
                      </c:pt>
                    </c:strCache>
                  </c:strRef>
                </c:tx>
                <c:dPt>
                  <c:idx val="0"/>
                  <c:bubble3D val="0"/>
                  <c:spPr>
                    <a:solidFill>
                      <a:schemeClr val="accent1"/>
                    </a:solidFill>
                    <a:ln w="25400">
                      <a:solidFill>
                        <a:schemeClr val="lt1"/>
                      </a:solidFill>
                    </a:ln>
                    <a:effectLst/>
                    <a:sp3d contourW="25400">
                      <a:contourClr>
                        <a:schemeClr val="lt1"/>
                      </a:contourClr>
                    </a:sp3d>
                  </c:spPr>
                  <c:extLst>
                    <c:ext xmlns:c16="http://schemas.microsoft.com/office/drawing/2014/chart" uri="{C3380CC4-5D6E-409C-BE32-E72D297353CC}">
                      <c16:uniqueId val="{00000022-AB86-4660-86C2-5D8EEC7F5BEE}"/>
                    </c:ext>
                  </c:extLst>
                </c:dPt>
                <c:dPt>
                  <c:idx val="1"/>
                  <c:bubble3D val="0"/>
                  <c:spPr>
                    <a:solidFill>
                      <a:schemeClr val="accent2"/>
                    </a:solidFill>
                    <a:ln w="25400">
                      <a:solidFill>
                        <a:schemeClr val="lt1"/>
                      </a:solidFill>
                    </a:ln>
                    <a:effectLst/>
                    <a:sp3d contourW="25400">
                      <a:contourClr>
                        <a:schemeClr val="lt1"/>
                      </a:contourClr>
                    </a:sp3d>
                  </c:spPr>
                  <c:extLst>
                    <c:ext xmlns:c16="http://schemas.microsoft.com/office/drawing/2014/chart" uri="{C3380CC4-5D6E-409C-BE32-E72D297353CC}">
                      <c16:uniqueId val="{00000024-AB86-4660-86C2-5D8EEC7F5BEE}"/>
                    </c:ext>
                  </c:extLst>
                </c:dPt>
                <c:dPt>
                  <c:idx val="2"/>
                  <c:bubble3D val="0"/>
                  <c:spPr>
                    <a:solidFill>
                      <a:schemeClr val="accent3"/>
                    </a:solidFill>
                    <a:ln w="25400">
                      <a:solidFill>
                        <a:schemeClr val="lt1"/>
                      </a:solidFill>
                    </a:ln>
                    <a:effectLst/>
                    <a:sp3d contourW="25400">
                      <a:contourClr>
                        <a:schemeClr val="lt1"/>
                      </a:contourClr>
                    </a:sp3d>
                  </c:spPr>
                  <c:extLst>
                    <c:ext xmlns:c16="http://schemas.microsoft.com/office/drawing/2014/chart" uri="{C3380CC4-5D6E-409C-BE32-E72D297353CC}">
                      <c16:uniqueId val="{00000026-AB86-4660-86C2-5D8EEC7F5BEE}"/>
                    </c:ext>
                  </c:extLst>
                </c:dPt>
                <c:dPt>
                  <c:idx val="3"/>
                  <c:bubble3D val="0"/>
                  <c:spPr>
                    <a:solidFill>
                      <a:schemeClr val="accent4"/>
                    </a:solidFill>
                    <a:ln w="25400">
                      <a:solidFill>
                        <a:schemeClr val="lt1"/>
                      </a:solidFill>
                    </a:ln>
                    <a:effectLst/>
                    <a:sp3d contourW="25400">
                      <a:contourClr>
                        <a:schemeClr val="lt1"/>
                      </a:contourClr>
                    </a:sp3d>
                  </c:spPr>
                  <c:extLst>
                    <c:ext xmlns:c16="http://schemas.microsoft.com/office/drawing/2014/chart" uri="{C3380CC4-5D6E-409C-BE32-E72D297353CC}">
                      <c16:uniqueId val="{00000028-AB86-4660-86C2-5D8EEC7F5BEE}"/>
                    </c:ext>
                  </c:extLst>
                </c:dPt>
                <c:dPt>
                  <c:idx val="4"/>
                  <c:bubble3D val="0"/>
                  <c:spPr>
                    <a:solidFill>
                      <a:schemeClr val="accent5"/>
                    </a:solidFill>
                    <a:ln w="25400">
                      <a:solidFill>
                        <a:schemeClr val="lt1"/>
                      </a:solidFill>
                    </a:ln>
                    <a:effectLst/>
                    <a:sp3d contourW="25400">
                      <a:contourClr>
                        <a:schemeClr val="lt1"/>
                      </a:contourClr>
                    </a:sp3d>
                  </c:spPr>
                  <c:extLst>
                    <c:ext xmlns:c16="http://schemas.microsoft.com/office/drawing/2014/chart" uri="{C3380CC4-5D6E-409C-BE32-E72D297353CC}">
                      <c16:uniqueId val="{0000002A-AB86-4660-86C2-5D8EEC7F5BEE}"/>
                    </c:ext>
                  </c:extLst>
                </c:dPt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es-CO"/>
                    </a:p>
                  </c:txPr>
                  <c:dLblPos val="bestFit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1"/>
                  <c:leaderLines>
                    <c:spPr>
                      <a:ln w="9525" cap="flat" cmpd="sng" algn="ctr">
                        <a:solidFill>
                          <a:schemeClr val="tx1">
                            <a:lumMod val="35000"/>
                            <a:lumOff val="65000"/>
                          </a:schemeClr>
                        </a:solidFill>
                        <a:round/>
                      </a:ln>
                      <a:effectLst/>
                    </c:spPr>
                  </c:leaderLines>
                  <c:extLst xmlns:c15="http://schemas.microsoft.com/office/drawing/2012/chart">
                    <c:ext xmlns:c15="http://schemas.microsoft.com/office/drawing/2012/chart" uri="{CE6537A1-D6FC-4f65-9D91-7224C49458BB}"/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Trimestre!$H$16:$L$16</c15:sqref>
                        </c15:formulaRef>
                      </c:ext>
                    </c:extLst>
                    <c:strCache>
                      <c:ptCount val="5"/>
                      <c:pt idx="0">
                        <c:v>Correo electronico de denuncias</c:v>
                      </c:pt>
                      <c:pt idx="1">
                        <c:v>Telefono - Linea Etica</c:v>
                      </c:pt>
                      <c:pt idx="2">
                        <c:v>Contáctenos</c:v>
                      </c:pt>
                      <c:pt idx="3">
                        <c:v>Pagina Web</c:v>
                      </c:pt>
                      <c:pt idx="4">
                        <c:v>Oficio - Orfeo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Trimestre!$H$19:$L$19</c15:sqref>
                        </c15:formulaRef>
                      </c:ext>
                    </c:extLst>
                    <c:numCache>
                      <c:formatCode>General</c:formatCode>
                      <c:ptCount val="5"/>
                      <c:pt idx="0">
                        <c:v>9</c:v>
                      </c:pt>
                      <c:pt idx="1">
                        <c:v>1</c:v>
                      </c:pt>
                      <c:pt idx="2">
                        <c:v>0</c:v>
                      </c:pt>
                      <c:pt idx="3">
                        <c:v>1</c:v>
                      </c:pt>
                      <c:pt idx="4">
                        <c:v>0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2B-AB86-4660-86C2-5D8EEC7F5BEE}"/>
                  </c:ext>
                </c:extLst>
              </c15:ser>
            </c15:filteredPieSeries>
          </c:ext>
        </c:extLst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0" i="0" u="none" strike="noStrike" kern="1200" baseline="0">
              <a:solidFill>
                <a:schemeClr val="tx1"/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es-CO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withinLinearReversed" id="22">
  <a:schemeClr val="accent2"/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withinLinearReversed" id="22">
  <a:schemeClr val="accent2"/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0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5088" cy="466434"/>
          </a:xfrm>
          <a:prstGeom prst="rect">
            <a:avLst/>
          </a:prstGeom>
        </p:spPr>
        <p:txBody>
          <a:bodyPr vert="horz" lIns="93141" tIns="46570" rIns="93141" bIns="4657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67341" y="0"/>
            <a:ext cx="3035088" cy="466434"/>
          </a:xfrm>
          <a:prstGeom prst="rect">
            <a:avLst/>
          </a:prstGeom>
        </p:spPr>
        <p:txBody>
          <a:bodyPr vert="horz" lIns="93141" tIns="46570" rIns="93141" bIns="46570" rtlCol="0"/>
          <a:lstStyle>
            <a:lvl1pPr algn="r">
              <a:defRPr sz="1200"/>
            </a:lvl1pPr>
          </a:lstStyle>
          <a:p>
            <a:fld id="{B7EDB978-EDFE-4B77-B8A1-50C342AF9C6E}" type="datetimeFigureOut">
              <a:rPr lang="en-US" smtClean="0"/>
              <a:t>10/9/2019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92225" y="1162050"/>
            <a:ext cx="44196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41" tIns="46570" rIns="93141" bIns="4657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0405" y="4473892"/>
            <a:ext cx="5603240" cy="3660458"/>
          </a:xfrm>
          <a:prstGeom prst="rect">
            <a:avLst/>
          </a:prstGeom>
        </p:spPr>
        <p:txBody>
          <a:bodyPr vert="horz" lIns="93141" tIns="46570" rIns="93141" bIns="4657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5088" cy="466433"/>
          </a:xfrm>
          <a:prstGeom prst="rect">
            <a:avLst/>
          </a:prstGeom>
        </p:spPr>
        <p:txBody>
          <a:bodyPr vert="horz" lIns="93141" tIns="46570" rIns="93141" bIns="4657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67341" y="8829967"/>
            <a:ext cx="3035088" cy="466433"/>
          </a:xfrm>
          <a:prstGeom prst="rect">
            <a:avLst/>
          </a:prstGeom>
        </p:spPr>
        <p:txBody>
          <a:bodyPr vert="horz" lIns="93141" tIns="46570" rIns="93141" bIns="46570" rtlCol="0" anchor="b"/>
          <a:lstStyle>
            <a:lvl1pPr algn="r">
              <a:defRPr sz="1200"/>
            </a:lvl1pPr>
          </a:lstStyle>
          <a:p>
            <a:fld id="{1E9E79D0-5262-4330-B56E-7DCAFEE740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99644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40658" rtl="0" eaLnBrk="1" latinLnBrk="0" hangingPunct="1">
      <a:defRPr sz="1628" kern="1200">
        <a:solidFill>
          <a:schemeClr val="tx1"/>
        </a:solidFill>
        <a:latin typeface="+mn-lt"/>
        <a:ea typeface="+mn-ea"/>
        <a:cs typeface="+mn-cs"/>
      </a:defRPr>
    </a:lvl1pPr>
    <a:lvl2pPr marL="620329" algn="l" defTabSz="1240658" rtl="0" eaLnBrk="1" latinLnBrk="0" hangingPunct="1">
      <a:defRPr sz="1628" kern="1200">
        <a:solidFill>
          <a:schemeClr val="tx1"/>
        </a:solidFill>
        <a:latin typeface="+mn-lt"/>
        <a:ea typeface="+mn-ea"/>
        <a:cs typeface="+mn-cs"/>
      </a:defRPr>
    </a:lvl2pPr>
    <a:lvl3pPr marL="1240658" algn="l" defTabSz="1240658" rtl="0" eaLnBrk="1" latinLnBrk="0" hangingPunct="1">
      <a:defRPr sz="1628" kern="1200">
        <a:solidFill>
          <a:schemeClr val="tx1"/>
        </a:solidFill>
        <a:latin typeface="+mn-lt"/>
        <a:ea typeface="+mn-ea"/>
        <a:cs typeface="+mn-cs"/>
      </a:defRPr>
    </a:lvl3pPr>
    <a:lvl4pPr marL="1860987" algn="l" defTabSz="1240658" rtl="0" eaLnBrk="1" latinLnBrk="0" hangingPunct="1">
      <a:defRPr sz="1628" kern="1200">
        <a:solidFill>
          <a:schemeClr val="tx1"/>
        </a:solidFill>
        <a:latin typeface="+mn-lt"/>
        <a:ea typeface="+mn-ea"/>
        <a:cs typeface="+mn-cs"/>
      </a:defRPr>
    </a:lvl4pPr>
    <a:lvl5pPr marL="2481316" algn="l" defTabSz="1240658" rtl="0" eaLnBrk="1" latinLnBrk="0" hangingPunct="1">
      <a:defRPr sz="1628" kern="1200">
        <a:solidFill>
          <a:schemeClr val="tx1"/>
        </a:solidFill>
        <a:latin typeface="+mn-lt"/>
        <a:ea typeface="+mn-ea"/>
        <a:cs typeface="+mn-cs"/>
      </a:defRPr>
    </a:lvl5pPr>
    <a:lvl6pPr marL="3101645" algn="l" defTabSz="1240658" rtl="0" eaLnBrk="1" latinLnBrk="0" hangingPunct="1">
      <a:defRPr sz="1628" kern="1200">
        <a:solidFill>
          <a:schemeClr val="tx1"/>
        </a:solidFill>
        <a:latin typeface="+mn-lt"/>
        <a:ea typeface="+mn-ea"/>
        <a:cs typeface="+mn-cs"/>
      </a:defRPr>
    </a:lvl6pPr>
    <a:lvl7pPr marL="3721974" algn="l" defTabSz="1240658" rtl="0" eaLnBrk="1" latinLnBrk="0" hangingPunct="1">
      <a:defRPr sz="1628" kern="1200">
        <a:solidFill>
          <a:schemeClr val="tx1"/>
        </a:solidFill>
        <a:latin typeface="+mn-lt"/>
        <a:ea typeface="+mn-ea"/>
        <a:cs typeface="+mn-cs"/>
      </a:defRPr>
    </a:lvl7pPr>
    <a:lvl8pPr marL="4342303" algn="l" defTabSz="1240658" rtl="0" eaLnBrk="1" latinLnBrk="0" hangingPunct="1">
      <a:defRPr sz="1628" kern="1200">
        <a:solidFill>
          <a:schemeClr val="tx1"/>
        </a:solidFill>
        <a:latin typeface="+mn-lt"/>
        <a:ea typeface="+mn-ea"/>
        <a:cs typeface="+mn-cs"/>
      </a:defRPr>
    </a:lvl8pPr>
    <a:lvl9pPr marL="4962632" algn="l" defTabSz="1240658" rtl="0" eaLnBrk="1" latinLnBrk="0" hangingPunct="1">
      <a:defRPr sz="1628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3951" y="1755771"/>
            <a:ext cx="12851448" cy="3735046"/>
          </a:xfrm>
        </p:spPr>
        <p:txBody>
          <a:bodyPr anchor="b"/>
          <a:lstStyle>
            <a:lvl1pPr algn="ctr">
              <a:defRPr sz="9386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89919" y="5634855"/>
            <a:ext cx="11339513" cy="2590194"/>
          </a:xfrm>
        </p:spPr>
        <p:txBody>
          <a:bodyPr/>
          <a:lstStyle>
            <a:lvl1pPr marL="0" indent="0" algn="ctr">
              <a:buNone/>
              <a:defRPr sz="3755"/>
            </a:lvl1pPr>
            <a:lvl2pPr marL="715244" indent="0" algn="ctr">
              <a:buNone/>
              <a:defRPr sz="3129"/>
            </a:lvl2pPr>
            <a:lvl3pPr marL="1430487" indent="0" algn="ctr">
              <a:buNone/>
              <a:defRPr sz="2816"/>
            </a:lvl3pPr>
            <a:lvl4pPr marL="2145731" indent="0" algn="ctr">
              <a:buNone/>
              <a:defRPr sz="2503"/>
            </a:lvl4pPr>
            <a:lvl5pPr marL="2860975" indent="0" algn="ctr">
              <a:buNone/>
              <a:defRPr sz="2503"/>
            </a:lvl5pPr>
            <a:lvl6pPr marL="3576218" indent="0" algn="ctr">
              <a:buNone/>
              <a:defRPr sz="2503"/>
            </a:lvl6pPr>
            <a:lvl7pPr marL="4291462" indent="0" algn="ctr">
              <a:buNone/>
              <a:defRPr sz="2503"/>
            </a:lvl7pPr>
            <a:lvl8pPr marL="5006706" indent="0" algn="ctr">
              <a:buNone/>
              <a:defRPr sz="2503"/>
            </a:lvl8pPr>
            <a:lvl9pPr marL="5721949" indent="0" algn="ctr">
              <a:buNone/>
              <a:defRPr sz="2503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1A5DA-6CC5-4AF5-B2B2-F09C11C76C1E}" type="datetimeFigureOut">
              <a:rPr lang="en-US" smtClean="0"/>
              <a:t>10/9/2019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B1C66-FA8D-4808-9D8E-AE1AD44AB24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75554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1A5DA-6CC5-4AF5-B2B2-F09C11C76C1E}" type="datetimeFigureOut">
              <a:rPr lang="en-US" smtClean="0"/>
              <a:t>10/9/2019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B1C66-FA8D-4808-9D8E-AE1AD44AB24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3723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819786" y="571184"/>
            <a:ext cx="3260110" cy="909176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39456" y="571184"/>
            <a:ext cx="9591338" cy="9091760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1A5DA-6CC5-4AF5-B2B2-F09C11C76C1E}" type="datetimeFigureOut">
              <a:rPr lang="en-US" smtClean="0"/>
              <a:t>10/9/2019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B1C66-FA8D-4808-9D8E-AE1AD44AB24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5724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1A5DA-6CC5-4AF5-B2B2-F09C11C76C1E}" type="datetimeFigureOut">
              <a:rPr lang="en-US" smtClean="0"/>
              <a:t>10/9/2019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B1C66-FA8D-4808-9D8E-AE1AD44AB24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4541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1582" y="2674634"/>
            <a:ext cx="13040439" cy="4462684"/>
          </a:xfrm>
        </p:spPr>
        <p:txBody>
          <a:bodyPr anchor="b"/>
          <a:lstStyle>
            <a:lvl1pPr>
              <a:defRPr sz="9386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1582" y="7179537"/>
            <a:ext cx="13040439" cy="2346820"/>
          </a:xfrm>
        </p:spPr>
        <p:txBody>
          <a:bodyPr/>
          <a:lstStyle>
            <a:lvl1pPr marL="0" indent="0">
              <a:buNone/>
              <a:defRPr sz="3755">
                <a:solidFill>
                  <a:schemeClr val="tx1"/>
                </a:solidFill>
              </a:defRPr>
            </a:lvl1pPr>
            <a:lvl2pPr marL="715244" indent="0">
              <a:buNone/>
              <a:defRPr sz="3129">
                <a:solidFill>
                  <a:schemeClr val="tx1">
                    <a:tint val="75000"/>
                  </a:schemeClr>
                </a:solidFill>
              </a:defRPr>
            </a:lvl2pPr>
            <a:lvl3pPr marL="1430487" indent="0">
              <a:buNone/>
              <a:defRPr sz="2816">
                <a:solidFill>
                  <a:schemeClr val="tx1">
                    <a:tint val="75000"/>
                  </a:schemeClr>
                </a:solidFill>
              </a:defRPr>
            </a:lvl3pPr>
            <a:lvl4pPr marL="2145731" indent="0">
              <a:buNone/>
              <a:defRPr sz="2503">
                <a:solidFill>
                  <a:schemeClr val="tx1">
                    <a:tint val="75000"/>
                  </a:schemeClr>
                </a:solidFill>
              </a:defRPr>
            </a:lvl4pPr>
            <a:lvl5pPr marL="2860975" indent="0">
              <a:buNone/>
              <a:defRPr sz="2503">
                <a:solidFill>
                  <a:schemeClr val="tx1">
                    <a:tint val="75000"/>
                  </a:schemeClr>
                </a:solidFill>
              </a:defRPr>
            </a:lvl5pPr>
            <a:lvl6pPr marL="3576218" indent="0">
              <a:buNone/>
              <a:defRPr sz="2503">
                <a:solidFill>
                  <a:schemeClr val="tx1">
                    <a:tint val="75000"/>
                  </a:schemeClr>
                </a:solidFill>
              </a:defRPr>
            </a:lvl6pPr>
            <a:lvl7pPr marL="4291462" indent="0">
              <a:buNone/>
              <a:defRPr sz="2503">
                <a:solidFill>
                  <a:schemeClr val="tx1">
                    <a:tint val="75000"/>
                  </a:schemeClr>
                </a:solidFill>
              </a:defRPr>
            </a:lvl7pPr>
            <a:lvl8pPr marL="5006706" indent="0">
              <a:buNone/>
              <a:defRPr sz="2503">
                <a:solidFill>
                  <a:schemeClr val="tx1">
                    <a:tint val="75000"/>
                  </a:schemeClr>
                </a:solidFill>
              </a:defRPr>
            </a:lvl8pPr>
            <a:lvl9pPr marL="5721949" indent="0">
              <a:buNone/>
              <a:defRPr sz="250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1A5DA-6CC5-4AF5-B2B2-F09C11C76C1E}" type="datetimeFigureOut">
              <a:rPr lang="en-US" smtClean="0"/>
              <a:t>10/9/2019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B1C66-FA8D-4808-9D8E-AE1AD44AB24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1137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39455" y="2855920"/>
            <a:ext cx="6425724" cy="680702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54171" y="2855920"/>
            <a:ext cx="6425724" cy="680702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1A5DA-6CC5-4AF5-B2B2-F09C11C76C1E}" type="datetimeFigureOut">
              <a:rPr lang="en-US" smtClean="0"/>
              <a:t>10/9/2019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B1C66-FA8D-4808-9D8E-AE1AD44AB24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843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571186"/>
            <a:ext cx="13040439" cy="207364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1426" y="2629931"/>
            <a:ext cx="6396193" cy="1288888"/>
          </a:xfrm>
        </p:spPr>
        <p:txBody>
          <a:bodyPr anchor="b"/>
          <a:lstStyle>
            <a:lvl1pPr marL="0" indent="0">
              <a:buNone/>
              <a:defRPr sz="3755" b="1"/>
            </a:lvl1pPr>
            <a:lvl2pPr marL="715244" indent="0">
              <a:buNone/>
              <a:defRPr sz="3129" b="1"/>
            </a:lvl2pPr>
            <a:lvl3pPr marL="1430487" indent="0">
              <a:buNone/>
              <a:defRPr sz="2816" b="1"/>
            </a:lvl3pPr>
            <a:lvl4pPr marL="2145731" indent="0">
              <a:buNone/>
              <a:defRPr sz="2503" b="1"/>
            </a:lvl4pPr>
            <a:lvl5pPr marL="2860975" indent="0">
              <a:buNone/>
              <a:defRPr sz="2503" b="1"/>
            </a:lvl5pPr>
            <a:lvl6pPr marL="3576218" indent="0">
              <a:buNone/>
              <a:defRPr sz="2503" b="1"/>
            </a:lvl6pPr>
            <a:lvl7pPr marL="4291462" indent="0">
              <a:buNone/>
              <a:defRPr sz="2503" b="1"/>
            </a:lvl7pPr>
            <a:lvl8pPr marL="5006706" indent="0">
              <a:buNone/>
              <a:defRPr sz="2503" b="1"/>
            </a:lvl8pPr>
            <a:lvl9pPr marL="5721949" indent="0">
              <a:buNone/>
              <a:defRPr sz="2503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426" y="3918819"/>
            <a:ext cx="6396193" cy="576399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654172" y="2629931"/>
            <a:ext cx="6427693" cy="1288888"/>
          </a:xfrm>
        </p:spPr>
        <p:txBody>
          <a:bodyPr anchor="b"/>
          <a:lstStyle>
            <a:lvl1pPr marL="0" indent="0">
              <a:buNone/>
              <a:defRPr sz="3755" b="1"/>
            </a:lvl1pPr>
            <a:lvl2pPr marL="715244" indent="0">
              <a:buNone/>
              <a:defRPr sz="3129" b="1"/>
            </a:lvl2pPr>
            <a:lvl3pPr marL="1430487" indent="0">
              <a:buNone/>
              <a:defRPr sz="2816" b="1"/>
            </a:lvl3pPr>
            <a:lvl4pPr marL="2145731" indent="0">
              <a:buNone/>
              <a:defRPr sz="2503" b="1"/>
            </a:lvl4pPr>
            <a:lvl5pPr marL="2860975" indent="0">
              <a:buNone/>
              <a:defRPr sz="2503" b="1"/>
            </a:lvl5pPr>
            <a:lvl6pPr marL="3576218" indent="0">
              <a:buNone/>
              <a:defRPr sz="2503" b="1"/>
            </a:lvl6pPr>
            <a:lvl7pPr marL="4291462" indent="0">
              <a:buNone/>
              <a:defRPr sz="2503" b="1"/>
            </a:lvl7pPr>
            <a:lvl8pPr marL="5006706" indent="0">
              <a:buNone/>
              <a:defRPr sz="2503" b="1"/>
            </a:lvl8pPr>
            <a:lvl9pPr marL="5721949" indent="0">
              <a:buNone/>
              <a:defRPr sz="2503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654172" y="3918819"/>
            <a:ext cx="6427693" cy="576399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1A5DA-6CC5-4AF5-B2B2-F09C11C76C1E}" type="datetimeFigureOut">
              <a:rPr lang="en-US" smtClean="0"/>
              <a:t>10/9/2019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B1C66-FA8D-4808-9D8E-AE1AD44AB24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34401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1A5DA-6CC5-4AF5-B2B2-F09C11C76C1E}" type="datetimeFigureOut">
              <a:rPr lang="en-US" smtClean="0"/>
              <a:t>10/9/2019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B1C66-FA8D-4808-9D8E-AE1AD44AB24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7122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1A5DA-6CC5-4AF5-B2B2-F09C11C76C1E}" type="datetimeFigureOut">
              <a:rPr lang="en-US" smtClean="0"/>
              <a:t>10/9/2019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B1C66-FA8D-4808-9D8E-AE1AD44AB24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5080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715222"/>
            <a:ext cx="4876384" cy="2503276"/>
          </a:xfrm>
        </p:spPr>
        <p:txBody>
          <a:bodyPr anchor="b"/>
          <a:lstStyle>
            <a:lvl1pPr>
              <a:defRPr sz="5006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7693" y="1544683"/>
            <a:ext cx="7654171" cy="7624064"/>
          </a:xfrm>
        </p:spPr>
        <p:txBody>
          <a:bodyPr/>
          <a:lstStyle>
            <a:lvl1pPr>
              <a:defRPr sz="5006"/>
            </a:lvl1pPr>
            <a:lvl2pPr>
              <a:defRPr sz="4380"/>
            </a:lvl2pPr>
            <a:lvl3pPr>
              <a:defRPr sz="3755"/>
            </a:lvl3pPr>
            <a:lvl4pPr>
              <a:defRPr sz="3129"/>
            </a:lvl4pPr>
            <a:lvl5pPr>
              <a:defRPr sz="3129"/>
            </a:lvl5pPr>
            <a:lvl6pPr>
              <a:defRPr sz="3129"/>
            </a:lvl6pPr>
            <a:lvl7pPr>
              <a:defRPr sz="3129"/>
            </a:lvl7pPr>
            <a:lvl8pPr>
              <a:defRPr sz="3129"/>
            </a:lvl8pPr>
            <a:lvl9pPr>
              <a:defRPr sz="3129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5" y="3218497"/>
            <a:ext cx="4876384" cy="5962665"/>
          </a:xfrm>
        </p:spPr>
        <p:txBody>
          <a:bodyPr/>
          <a:lstStyle>
            <a:lvl1pPr marL="0" indent="0">
              <a:buNone/>
              <a:defRPr sz="2503"/>
            </a:lvl1pPr>
            <a:lvl2pPr marL="715244" indent="0">
              <a:buNone/>
              <a:defRPr sz="2190"/>
            </a:lvl2pPr>
            <a:lvl3pPr marL="1430487" indent="0">
              <a:buNone/>
              <a:defRPr sz="1877"/>
            </a:lvl3pPr>
            <a:lvl4pPr marL="2145731" indent="0">
              <a:buNone/>
              <a:defRPr sz="1564"/>
            </a:lvl4pPr>
            <a:lvl5pPr marL="2860975" indent="0">
              <a:buNone/>
              <a:defRPr sz="1564"/>
            </a:lvl5pPr>
            <a:lvl6pPr marL="3576218" indent="0">
              <a:buNone/>
              <a:defRPr sz="1564"/>
            </a:lvl6pPr>
            <a:lvl7pPr marL="4291462" indent="0">
              <a:buNone/>
              <a:defRPr sz="1564"/>
            </a:lvl7pPr>
            <a:lvl8pPr marL="5006706" indent="0">
              <a:buNone/>
              <a:defRPr sz="1564"/>
            </a:lvl8pPr>
            <a:lvl9pPr marL="5721949" indent="0">
              <a:buNone/>
              <a:defRPr sz="1564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1A5DA-6CC5-4AF5-B2B2-F09C11C76C1E}" type="datetimeFigureOut">
              <a:rPr lang="en-US" smtClean="0"/>
              <a:t>10/9/2019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B1C66-FA8D-4808-9D8E-AE1AD44AB24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61143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715222"/>
            <a:ext cx="4876384" cy="2503276"/>
          </a:xfrm>
        </p:spPr>
        <p:txBody>
          <a:bodyPr anchor="b"/>
          <a:lstStyle>
            <a:lvl1pPr>
              <a:defRPr sz="5006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427693" y="1544683"/>
            <a:ext cx="7654171" cy="7624064"/>
          </a:xfrm>
        </p:spPr>
        <p:txBody>
          <a:bodyPr anchor="t"/>
          <a:lstStyle>
            <a:lvl1pPr marL="0" indent="0">
              <a:buNone/>
              <a:defRPr sz="5006"/>
            </a:lvl1pPr>
            <a:lvl2pPr marL="715244" indent="0">
              <a:buNone/>
              <a:defRPr sz="4380"/>
            </a:lvl2pPr>
            <a:lvl3pPr marL="1430487" indent="0">
              <a:buNone/>
              <a:defRPr sz="3755"/>
            </a:lvl3pPr>
            <a:lvl4pPr marL="2145731" indent="0">
              <a:buNone/>
              <a:defRPr sz="3129"/>
            </a:lvl4pPr>
            <a:lvl5pPr marL="2860975" indent="0">
              <a:buNone/>
              <a:defRPr sz="3129"/>
            </a:lvl5pPr>
            <a:lvl6pPr marL="3576218" indent="0">
              <a:buNone/>
              <a:defRPr sz="3129"/>
            </a:lvl6pPr>
            <a:lvl7pPr marL="4291462" indent="0">
              <a:buNone/>
              <a:defRPr sz="3129"/>
            </a:lvl7pPr>
            <a:lvl8pPr marL="5006706" indent="0">
              <a:buNone/>
              <a:defRPr sz="3129"/>
            </a:lvl8pPr>
            <a:lvl9pPr marL="5721949" indent="0">
              <a:buNone/>
              <a:defRPr sz="3129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5" y="3218497"/>
            <a:ext cx="4876384" cy="5962665"/>
          </a:xfrm>
        </p:spPr>
        <p:txBody>
          <a:bodyPr/>
          <a:lstStyle>
            <a:lvl1pPr marL="0" indent="0">
              <a:buNone/>
              <a:defRPr sz="2503"/>
            </a:lvl1pPr>
            <a:lvl2pPr marL="715244" indent="0">
              <a:buNone/>
              <a:defRPr sz="2190"/>
            </a:lvl2pPr>
            <a:lvl3pPr marL="1430487" indent="0">
              <a:buNone/>
              <a:defRPr sz="1877"/>
            </a:lvl3pPr>
            <a:lvl4pPr marL="2145731" indent="0">
              <a:buNone/>
              <a:defRPr sz="1564"/>
            </a:lvl4pPr>
            <a:lvl5pPr marL="2860975" indent="0">
              <a:buNone/>
              <a:defRPr sz="1564"/>
            </a:lvl5pPr>
            <a:lvl6pPr marL="3576218" indent="0">
              <a:buNone/>
              <a:defRPr sz="1564"/>
            </a:lvl6pPr>
            <a:lvl7pPr marL="4291462" indent="0">
              <a:buNone/>
              <a:defRPr sz="1564"/>
            </a:lvl7pPr>
            <a:lvl8pPr marL="5006706" indent="0">
              <a:buNone/>
              <a:defRPr sz="1564"/>
            </a:lvl8pPr>
            <a:lvl9pPr marL="5721949" indent="0">
              <a:buNone/>
              <a:defRPr sz="1564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1A5DA-6CC5-4AF5-B2B2-F09C11C76C1E}" type="datetimeFigureOut">
              <a:rPr lang="en-US" smtClean="0"/>
              <a:t>10/9/2019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B1C66-FA8D-4808-9D8E-AE1AD44AB24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31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39456" y="571186"/>
            <a:ext cx="13040439" cy="20736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9456" y="2855920"/>
            <a:ext cx="13040439" cy="68070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9455" y="9943570"/>
            <a:ext cx="3401854" cy="571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7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B1A5DA-6CC5-4AF5-B2B2-F09C11C76C1E}" type="datetimeFigureOut">
              <a:rPr lang="en-US" smtClean="0"/>
              <a:t>10/9/2019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08285" y="9943570"/>
            <a:ext cx="5102781" cy="571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7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041" y="9943570"/>
            <a:ext cx="3401854" cy="571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7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BB1C66-FA8D-4808-9D8E-AE1AD44AB24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4856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430487" rtl="0" eaLnBrk="1" latinLnBrk="0" hangingPunct="1">
        <a:lnSpc>
          <a:spcPct val="90000"/>
        </a:lnSpc>
        <a:spcBef>
          <a:spcPct val="0"/>
        </a:spcBef>
        <a:buNone/>
        <a:defRPr sz="688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7622" indent="-357622" algn="l" defTabSz="1430487" rtl="0" eaLnBrk="1" latinLnBrk="0" hangingPunct="1">
        <a:lnSpc>
          <a:spcPct val="90000"/>
        </a:lnSpc>
        <a:spcBef>
          <a:spcPts val="1564"/>
        </a:spcBef>
        <a:buFont typeface="Arial" panose="020B0604020202020204" pitchFamily="34" charset="0"/>
        <a:buChar char="•"/>
        <a:defRPr sz="4380" kern="1200">
          <a:solidFill>
            <a:schemeClr val="tx1"/>
          </a:solidFill>
          <a:latin typeface="+mn-lt"/>
          <a:ea typeface="+mn-ea"/>
          <a:cs typeface="+mn-cs"/>
        </a:defRPr>
      </a:lvl1pPr>
      <a:lvl2pPr marL="1072866" indent="-357622" algn="l" defTabSz="1430487" rtl="0" eaLnBrk="1" latinLnBrk="0" hangingPunct="1">
        <a:lnSpc>
          <a:spcPct val="90000"/>
        </a:lnSpc>
        <a:spcBef>
          <a:spcPts val="782"/>
        </a:spcBef>
        <a:buFont typeface="Arial" panose="020B0604020202020204" pitchFamily="34" charset="0"/>
        <a:buChar char="•"/>
        <a:defRPr sz="3755" kern="1200">
          <a:solidFill>
            <a:schemeClr val="tx1"/>
          </a:solidFill>
          <a:latin typeface="+mn-lt"/>
          <a:ea typeface="+mn-ea"/>
          <a:cs typeface="+mn-cs"/>
        </a:defRPr>
      </a:lvl2pPr>
      <a:lvl3pPr marL="1788109" indent="-357622" algn="l" defTabSz="1430487" rtl="0" eaLnBrk="1" latinLnBrk="0" hangingPunct="1">
        <a:lnSpc>
          <a:spcPct val="90000"/>
        </a:lnSpc>
        <a:spcBef>
          <a:spcPts val="782"/>
        </a:spcBef>
        <a:buFont typeface="Arial" panose="020B0604020202020204" pitchFamily="34" charset="0"/>
        <a:buChar char="•"/>
        <a:defRPr sz="3129" kern="1200">
          <a:solidFill>
            <a:schemeClr val="tx1"/>
          </a:solidFill>
          <a:latin typeface="+mn-lt"/>
          <a:ea typeface="+mn-ea"/>
          <a:cs typeface="+mn-cs"/>
        </a:defRPr>
      </a:lvl3pPr>
      <a:lvl4pPr marL="2503353" indent="-357622" algn="l" defTabSz="1430487" rtl="0" eaLnBrk="1" latinLnBrk="0" hangingPunct="1">
        <a:lnSpc>
          <a:spcPct val="90000"/>
        </a:lnSpc>
        <a:spcBef>
          <a:spcPts val="782"/>
        </a:spcBef>
        <a:buFont typeface="Arial" panose="020B0604020202020204" pitchFamily="34" charset="0"/>
        <a:buChar char="•"/>
        <a:defRPr sz="2816" kern="1200">
          <a:solidFill>
            <a:schemeClr val="tx1"/>
          </a:solidFill>
          <a:latin typeface="+mn-lt"/>
          <a:ea typeface="+mn-ea"/>
          <a:cs typeface="+mn-cs"/>
        </a:defRPr>
      </a:lvl4pPr>
      <a:lvl5pPr marL="3218597" indent="-357622" algn="l" defTabSz="1430487" rtl="0" eaLnBrk="1" latinLnBrk="0" hangingPunct="1">
        <a:lnSpc>
          <a:spcPct val="90000"/>
        </a:lnSpc>
        <a:spcBef>
          <a:spcPts val="782"/>
        </a:spcBef>
        <a:buFont typeface="Arial" panose="020B0604020202020204" pitchFamily="34" charset="0"/>
        <a:buChar char="•"/>
        <a:defRPr sz="2816" kern="1200">
          <a:solidFill>
            <a:schemeClr val="tx1"/>
          </a:solidFill>
          <a:latin typeface="+mn-lt"/>
          <a:ea typeface="+mn-ea"/>
          <a:cs typeface="+mn-cs"/>
        </a:defRPr>
      </a:lvl5pPr>
      <a:lvl6pPr marL="3933840" indent="-357622" algn="l" defTabSz="1430487" rtl="0" eaLnBrk="1" latinLnBrk="0" hangingPunct="1">
        <a:lnSpc>
          <a:spcPct val="90000"/>
        </a:lnSpc>
        <a:spcBef>
          <a:spcPts val="782"/>
        </a:spcBef>
        <a:buFont typeface="Arial" panose="020B0604020202020204" pitchFamily="34" charset="0"/>
        <a:buChar char="•"/>
        <a:defRPr sz="2816" kern="1200">
          <a:solidFill>
            <a:schemeClr val="tx1"/>
          </a:solidFill>
          <a:latin typeface="+mn-lt"/>
          <a:ea typeface="+mn-ea"/>
          <a:cs typeface="+mn-cs"/>
        </a:defRPr>
      </a:lvl6pPr>
      <a:lvl7pPr marL="4649084" indent="-357622" algn="l" defTabSz="1430487" rtl="0" eaLnBrk="1" latinLnBrk="0" hangingPunct="1">
        <a:lnSpc>
          <a:spcPct val="90000"/>
        </a:lnSpc>
        <a:spcBef>
          <a:spcPts val="782"/>
        </a:spcBef>
        <a:buFont typeface="Arial" panose="020B0604020202020204" pitchFamily="34" charset="0"/>
        <a:buChar char="•"/>
        <a:defRPr sz="2816" kern="1200">
          <a:solidFill>
            <a:schemeClr val="tx1"/>
          </a:solidFill>
          <a:latin typeface="+mn-lt"/>
          <a:ea typeface="+mn-ea"/>
          <a:cs typeface="+mn-cs"/>
        </a:defRPr>
      </a:lvl7pPr>
      <a:lvl8pPr marL="5364328" indent="-357622" algn="l" defTabSz="1430487" rtl="0" eaLnBrk="1" latinLnBrk="0" hangingPunct="1">
        <a:lnSpc>
          <a:spcPct val="90000"/>
        </a:lnSpc>
        <a:spcBef>
          <a:spcPts val="782"/>
        </a:spcBef>
        <a:buFont typeface="Arial" panose="020B0604020202020204" pitchFamily="34" charset="0"/>
        <a:buChar char="•"/>
        <a:defRPr sz="2816" kern="1200">
          <a:solidFill>
            <a:schemeClr val="tx1"/>
          </a:solidFill>
          <a:latin typeface="+mn-lt"/>
          <a:ea typeface="+mn-ea"/>
          <a:cs typeface="+mn-cs"/>
        </a:defRPr>
      </a:lvl8pPr>
      <a:lvl9pPr marL="6079571" indent="-357622" algn="l" defTabSz="1430487" rtl="0" eaLnBrk="1" latinLnBrk="0" hangingPunct="1">
        <a:lnSpc>
          <a:spcPct val="90000"/>
        </a:lnSpc>
        <a:spcBef>
          <a:spcPts val="782"/>
        </a:spcBef>
        <a:buFont typeface="Arial" panose="020B0604020202020204" pitchFamily="34" charset="0"/>
        <a:buChar char="•"/>
        <a:defRPr sz="281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30487" rtl="0" eaLnBrk="1" latinLnBrk="0" hangingPunct="1">
        <a:defRPr sz="2816" kern="1200">
          <a:solidFill>
            <a:schemeClr val="tx1"/>
          </a:solidFill>
          <a:latin typeface="+mn-lt"/>
          <a:ea typeface="+mn-ea"/>
          <a:cs typeface="+mn-cs"/>
        </a:defRPr>
      </a:lvl1pPr>
      <a:lvl2pPr marL="715244" algn="l" defTabSz="1430487" rtl="0" eaLnBrk="1" latinLnBrk="0" hangingPunct="1">
        <a:defRPr sz="2816" kern="1200">
          <a:solidFill>
            <a:schemeClr val="tx1"/>
          </a:solidFill>
          <a:latin typeface="+mn-lt"/>
          <a:ea typeface="+mn-ea"/>
          <a:cs typeface="+mn-cs"/>
        </a:defRPr>
      </a:lvl2pPr>
      <a:lvl3pPr marL="1430487" algn="l" defTabSz="1430487" rtl="0" eaLnBrk="1" latinLnBrk="0" hangingPunct="1">
        <a:defRPr sz="2816" kern="1200">
          <a:solidFill>
            <a:schemeClr val="tx1"/>
          </a:solidFill>
          <a:latin typeface="+mn-lt"/>
          <a:ea typeface="+mn-ea"/>
          <a:cs typeface="+mn-cs"/>
        </a:defRPr>
      </a:lvl3pPr>
      <a:lvl4pPr marL="2145731" algn="l" defTabSz="1430487" rtl="0" eaLnBrk="1" latinLnBrk="0" hangingPunct="1">
        <a:defRPr sz="2816" kern="1200">
          <a:solidFill>
            <a:schemeClr val="tx1"/>
          </a:solidFill>
          <a:latin typeface="+mn-lt"/>
          <a:ea typeface="+mn-ea"/>
          <a:cs typeface="+mn-cs"/>
        </a:defRPr>
      </a:lvl4pPr>
      <a:lvl5pPr marL="2860975" algn="l" defTabSz="1430487" rtl="0" eaLnBrk="1" latinLnBrk="0" hangingPunct="1">
        <a:defRPr sz="2816" kern="1200">
          <a:solidFill>
            <a:schemeClr val="tx1"/>
          </a:solidFill>
          <a:latin typeface="+mn-lt"/>
          <a:ea typeface="+mn-ea"/>
          <a:cs typeface="+mn-cs"/>
        </a:defRPr>
      </a:lvl5pPr>
      <a:lvl6pPr marL="3576218" algn="l" defTabSz="1430487" rtl="0" eaLnBrk="1" latinLnBrk="0" hangingPunct="1">
        <a:defRPr sz="2816" kern="1200">
          <a:solidFill>
            <a:schemeClr val="tx1"/>
          </a:solidFill>
          <a:latin typeface="+mn-lt"/>
          <a:ea typeface="+mn-ea"/>
          <a:cs typeface="+mn-cs"/>
        </a:defRPr>
      </a:lvl6pPr>
      <a:lvl7pPr marL="4291462" algn="l" defTabSz="1430487" rtl="0" eaLnBrk="1" latinLnBrk="0" hangingPunct="1">
        <a:defRPr sz="2816" kern="1200">
          <a:solidFill>
            <a:schemeClr val="tx1"/>
          </a:solidFill>
          <a:latin typeface="+mn-lt"/>
          <a:ea typeface="+mn-ea"/>
          <a:cs typeface="+mn-cs"/>
        </a:defRPr>
      </a:lvl7pPr>
      <a:lvl8pPr marL="5006706" algn="l" defTabSz="1430487" rtl="0" eaLnBrk="1" latinLnBrk="0" hangingPunct="1">
        <a:defRPr sz="2816" kern="1200">
          <a:solidFill>
            <a:schemeClr val="tx1"/>
          </a:solidFill>
          <a:latin typeface="+mn-lt"/>
          <a:ea typeface="+mn-ea"/>
          <a:cs typeface="+mn-cs"/>
        </a:defRPr>
      </a:lvl8pPr>
      <a:lvl9pPr marL="5721949" algn="l" defTabSz="1430487" rtl="0" eaLnBrk="1" latinLnBrk="0" hangingPunct="1">
        <a:defRPr sz="281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14" Type="http://schemas.openxmlformats.org/officeDocument/2006/relationships/image" Target="../media/image1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6.xml"/><Relationship Id="rId5" Type="http://schemas.openxmlformats.org/officeDocument/2006/relationships/chart" Target="../charts/chart5.xml"/><Relationship Id="rId4" Type="http://schemas.openxmlformats.org/officeDocument/2006/relationships/chart" Target="../charts/char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 flipH="1" flipV="1">
            <a:off x="10856792" y="1111844"/>
            <a:ext cx="4262558" cy="3347206"/>
          </a:xfrm>
          <a:prstGeom prst="rtTriangle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28" dirty="0"/>
          </a:p>
        </p:txBody>
      </p:sp>
      <p:sp>
        <p:nvSpPr>
          <p:cNvPr id="9" name="Rectangle 6"/>
          <p:cNvSpPr/>
          <p:nvPr/>
        </p:nvSpPr>
        <p:spPr>
          <a:xfrm rot="16200000">
            <a:off x="3821958" y="5019195"/>
            <a:ext cx="607962" cy="8613930"/>
          </a:xfrm>
          <a:custGeom>
            <a:avLst/>
            <a:gdLst>
              <a:gd name="connsiteX0" fmla="*/ 0 w 5122843"/>
              <a:gd name="connsiteY0" fmla="*/ 0 h 3723701"/>
              <a:gd name="connsiteX1" fmla="*/ 5122843 w 5122843"/>
              <a:gd name="connsiteY1" fmla="*/ 0 h 3723701"/>
              <a:gd name="connsiteX2" fmla="*/ 5122843 w 5122843"/>
              <a:gd name="connsiteY2" fmla="*/ 3723701 h 3723701"/>
              <a:gd name="connsiteX3" fmla="*/ 0 w 5122843"/>
              <a:gd name="connsiteY3" fmla="*/ 3723701 h 3723701"/>
              <a:gd name="connsiteX4" fmla="*/ 0 w 5122843"/>
              <a:gd name="connsiteY4" fmla="*/ 0 h 3723701"/>
              <a:gd name="connsiteX0" fmla="*/ 0 w 5122843"/>
              <a:gd name="connsiteY0" fmla="*/ 0 h 3723701"/>
              <a:gd name="connsiteX1" fmla="*/ 5122843 w 5122843"/>
              <a:gd name="connsiteY1" fmla="*/ 0 h 3723701"/>
              <a:gd name="connsiteX2" fmla="*/ 4649118 w 5122843"/>
              <a:gd name="connsiteY2" fmla="*/ 3294044 h 3723701"/>
              <a:gd name="connsiteX3" fmla="*/ 0 w 5122843"/>
              <a:gd name="connsiteY3" fmla="*/ 3723701 h 3723701"/>
              <a:gd name="connsiteX4" fmla="*/ 0 w 5122843"/>
              <a:gd name="connsiteY4" fmla="*/ 0 h 3723701"/>
              <a:gd name="connsiteX0" fmla="*/ 0 w 5122843"/>
              <a:gd name="connsiteY0" fmla="*/ 0 h 3723701"/>
              <a:gd name="connsiteX1" fmla="*/ 5122843 w 5122843"/>
              <a:gd name="connsiteY1" fmla="*/ 0 h 3723701"/>
              <a:gd name="connsiteX2" fmla="*/ 4239691 w 5122843"/>
              <a:gd name="connsiteY2" fmla="*/ 2774026 h 3723701"/>
              <a:gd name="connsiteX3" fmla="*/ 0 w 5122843"/>
              <a:gd name="connsiteY3" fmla="*/ 3723701 h 3723701"/>
              <a:gd name="connsiteX4" fmla="*/ 0 w 5122843"/>
              <a:gd name="connsiteY4" fmla="*/ 0 h 3723701"/>
              <a:gd name="connsiteX0" fmla="*/ 0 w 5122843"/>
              <a:gd name="connsiteY0" fmla="*/ 0 h 3723701"/>
              <a:gd name="connsiteX1" fmla="*/ 5122843 w 5122843"/>
              <a:gd name="connsiteY1" fmla="*/ 0 h 3723701"/>
              <a:gd name="connsiteX2" fmla="*/ 4369510 w 5122843"/>
              <a:gd name="connsiteY2" fmla="*/ 3026481 h 3723701"/>
              <a:gd name="connsiteX3" fmla="*/ 0 w 5122843"/>
              <a:gd name="connsiteY3" fmla="*/ 3723701 h 3723701"/>
              <a:gd name="connsiteX4" fmla="*/ 0 w 5122843"/>
              <a:gd name="connsiteY4" fmla="*/ 0 h 3723701"/>
              <a:gd name="connsiteX0" fmla="*/ 0 w 5122843"/>
              <a:gd name="connsiteY0" fmla="*/ 0 h 3723701"/>
              <a:gd name="connsiteX1" fmla="*/ 5122843 w 5122843"/>
              <a:gd name="connsiteY1" fmla="*/ 0 h 3723701"/>
              <a:gd name="connsiteX2" fmla="*/ 4069929 w 5122843"/>
              <a:gd name="connsiteY2" fmla="*/ 2535970 h 3723701"/>
              <a:gd name="connsiteX3" fmla="*/ 0 w 5122843"/>
              <a:gd name="connsiteY3" fmla="*/ 3723701 h 3723701"/>
              <a:gd name="connsiteX4" fmla="*/ 0 w 5122843"/>
              <a:gd name="connsiteY4" fmla="*/ 0 h 3723701"/>
              <a:gd name="connsiteX0" fmla="*/ 0 w 4813275"/>
              <a:gd name="connsiteY0" fmla="*/ 5982 h 3729683"/>
              <a:gd name="connsiteX1" fmla="*/ 4813275 w 4813275"/>
              <a:gd name="connsiteY1" fmla="*/ 0 h 3729683"/>
              <a:gd name="connsiteX2" fmla="*/ 4069929 w 4813275"/>
              <a:gd name="connsiteY2" fmla="*/ 2541952 h 3729683"/>
              <a:gd name="connsiteX3" fmla="*/ 0 w 4813275"/>
              <a:gd name="connsiteY3" fmla="*/ 3729683 h 3729683"/>
              <a:gd name="connsiteX4" fmla="*/ 0 w 4813275"/>
              <a:gd name="connsiteY4" fmla="*/ 5982 h 37296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813275" h="3729683">
                <a:moveTo>
                  <a:pt x="0" y="5982"/>
                </a:moveTo>
                <a:lnTo>
                  <a:pt x="4813275" y="0"/>
                </a:lnTo>
                <a:lnTo>
                  <a:pt x="4069929" y="2541952"/>
                </a:lnTo>
                <a:lnTo>
                  <a:pt x="0" y="3729683"/>
                </a:lnTo>
                <a:lnTo>
                  <a:pt x="0" y="5982"/>
                </a:lnTo>
                <a:close/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28" dirty="0"/>
          </a:p>
        </p:txBody>
      </p:sp>
      <p:sp>
        <p:nvSpPr>
          <p:cNvPr id="86" name="TextBox 8">
            <a:extLst>
              <a:ext uri="{FF2B5EF4-FFF2-40B4-BE49-F238E27FC236}">
                <a16:creationId xmlns:a16="http://schemas.microsoft.com/office/drawing/2014/main" id="{377EDEAD-5CC2-4A6B-9338-F605310E01D1}"/>
              </a:ext>
            </a:extLst>
          </p:cNvPr>
          <p:cNvSpPr txBox="1"/>
          <p:nvPr/>
        </p:nvSpPr>
        <p:spPr>
          <a:xfrm>
            <a:off x="6156104" y="3816368"/>
            <a:ext cx="7338042" cy="131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3968" b="1" spc="-186" dirty="0">
                <a:solidFill>
                  <a:schemeClr val="accent1">
                    <a:lumMod val="75000"/>
                  </a:schemeClr>
                </a:solidFill>
              </a:rPr>
              <a:t>Gestión de Denuncias ANI enero – septiembre de 2019</a:t>
            </a:r>
          </a:p>
        </p:txBody>
      </p:sp>
      <p:sp>
        <p:nvSpPr>
          <p:cNvPr id="17" name="TextBox 8">
            <a:extLst>
              <a:ext uri="{FF2B5EF4-FFF2-40B4-BE49-F238E27FC236}">
                <a16:creationId xmlns:a16="http://schemas.microsoft.com/office/drawing/2014/main" id="{377EDEAD-5CC2-4A6B-9338-F605310E01D1}"/>
              </a:ext>
            </a:extLst>
          </p:cNvPr>
          <p:cNvSpPr txBox="1"/>
          <p:nvPr/>
        </p:nvSpPr>
        <p:spPr>
          <a:xfrm>
            <a:off x="6039529" y="5098093"/>
            <a:ext cx="7338042" cy="16952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3472" i="1" spc="-186" dirty="0">
                <a:solidFill>
                  <a:schemeClr val="tx1">
                    <a:lumMod val="65000"/>
                    <a:lumOff val="35000"/>
                  </a:schemeClr>
                </a:solidFill>
              </a:rPr>
              <a:t>Un paso indispensable para el fortalecimiento institucional y la construcción de confianza…</a:t>
            </a:r>
          </a:p>
          <a:p>
            <a:endParaRPr lang="es-CO" sz="3472" i="1" spc="-186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" name="CuadroTexto 1"/>
          <p:cNvSpPr txBox="1"/>
          <p:nvPr/>
        </p:nvSpPr>
        <p:spPr>
          <a:xfrm>
            <a:off x="8432905" y="7374746"/>
            <a:ext cx="5802545" cy="3976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3200" b="1" spc="-15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s-CO" sz="1984" b="0" dirty="0"/>
              <a:t>Bogotá, D.C.  Octubre de 2019</a:t>
            </a:r>
          </a:p>
        </p:txBody>
      </p:sp>
      <p:pic>
        <p:nvPicPr>
          <p:cNvPr id="11" name="Picture 3" descr="Resultado de imagen para LOGO ANI">
            <a:extLst>
              <a:ext uri="{FF2B5EF4-FFF2-40B4-BE49-F238E27FC236}">
                <a16:creationId xmlns:a16="http://schemas.microsoft.com/office/drawing/2014/main" id="{DE9A5254-9BEB-4872-806D-BA200CE8C6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lum contras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59" t="11865" r="4222" b="39735"/>
          <a:stretch>
            <a:fillRect/>
          </a:stretch>
        </p:blipFill>
        <p:spPr bwMode="auto">
          <a:xfrm>
            <a:off x="13154009" y="28759"/>
            <a:ext cx="1965341" cy="15377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788707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Diamond 3">
            <a:extLst>
              <a:ext uri="{FF2B5EF4-FFF2-40B4-BE49-F238E27FC236}">
                <a16:creationId xmlns:a16="http://schemas.microsoft.com/office/drawing/2014/main" id="{46FDCE1C-DCDE-4EDF-BCBC-95AFD7F9B1D9}"/>
              </a:ext>
            </a:extLst>
          </p:cNvPr>
          <p:cNvSpPr/>
          <p:nvPr/>
        </p:nvSpPr>
        <p:spPr>
          <a:xfrm>
            <a:off x="-1780971" y="-300048"/>
            <a:ext cx="3497489" cy="6161591"/>
          </a:xfrm>
          <a:prstGeom prst="diamond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133919"/>
            <a:endParaRPr lang="en-US" sz="3028" dirty="0">
              <a:solidFill>
                <a:prstClr val="white"/>
              </a:solidFill>
              <a:latin typeface="Calibri" panose="020F0502020204030204"/>
              <a:sym typeface="Arial"/>
            </a:endParaRPr>
          </a:p>
        </p:txBody>
      </p:sp>
      <p:sp>
        <p:nvSpPr>
          <p:cNvPr id="45" name="Freeform 1"/>
          <p:cNvSpPr/>
          <p:nvPr/>
        </p:nvSpPr>
        <p:spPr>
          <a:xfrm flipV="1">
            <a:off x="-365552" y="-2798207"/>
            <a:ext cx="4229101" cy="4467495"/>
          </a:xfrm>
          <a:custGeom>
            <a:avLst/>
            <a:gdLst>
              <a:gd name="connsiteX0" fmla="*/ 0 w 4649118"/>
              <a:gd name="connsiteY0" fmla="*/ 3602516 h 3602516"/>
              <a:gd name="connsiteX1" fmla="*/ 2324559 w 4649118"/>
              <a:gd name="connsiteY1" fmla="*/ 2702688 h 3602516"/>
              <a:gd name="connsiteX2" fmla="*/ 4649118 w 4649118"/>
              <a:gd name="connsiteY2" fmla="*/ 3602516 h 3602516"/>
              <a:gd name="connsiteX3" fmla="*/ 2324559 w 4649118"/>
              <a:gd name="connsiteY3" fmla="*/ 0 h 36025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49118" h="3602516">
                <a:moveTo>
                  <a:pt x="0" y="3602516"/>
                </a:moveTo>
                <a:lnTo>
                  <a:pt x="2324559" y="2702688"/>
                </a:lnTo>
                <a:lnTo>
                  <a:pt x="4649118" y="3602516"/>
                </a:lnTo>
                <a:lnTo>
                  <a:pt x="2324559" y="0"/>
                </a:lnTo>
                <a:close/>
              </a:path>
            </a:pathLst>
          </a:custGeom>
          <a:solidFill>
            <a:sysClr val="window" lastClr="FFFFFF">
              <a:lumMod val="75000"/>
            </a:sys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1133919">
              <a:defRPr/>
            </a:pPr>
            <a:endParaRPr lang="en-US" sz="2232" kern="0" dirty="0">
              <a:solidFill>
                <a:prstClr val="white"/>
              </a:solidFill>
              <a:latin typeface="Calibri" panose="020F0502020204030204"/>
              <a:sym typeface="Arial"/>
            </a:endParaRPr>
          </a:p>
        </p:txBody>
      </p:sp>
      <p:sp>
        <p:nvSpPr>
          <p:cNvPr id="46" name="Right Triangle 27"/>
          <p:cNvSpPr/>
          <p:nvPr/>
        </p:nvSpPr>
        <p:spPr>
          <a:xfrm flipH="1">
            <a:off x="10856792" y="8673722"/>
            <a:ext cx="4262558" cy="942758"/>
          </a:xfrm>
          <a:prstGeom prst="rtTriangle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28" dirty="0"/>
          </a:p>
        </p:txBody>
      </p:sp>
      <p:sp>
        <p:nvSpPr>
          <p:cNvPr id="30" name="TextBox 8">
            <a:extLst>
              <a:ext uri="{FF2B5EF4-FFF2-40B4-BE49-F238E27FC236}">
                <a16:creationId xmlns:a16="http://schemas.microsoft.com/office/drawing/2014/main" id="{377EDEAD-5CC2-4A6B-9338-F605310E01D1}"/>
              </a:ext>
            </a:extLst>
          </p:cNvPr>
          <p:cNvSpPr txBox="1"/>
          <p:nvPr/>
        </p:nvSpPr>
        <p:spPr>
          <a:xfrm>
            <a:off x="2662886" y="3644313"/>
            <a:ext cx="11406405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2800" spc="-186" dirty="0">
                <a:solidFill>
                  <a:schemeClr val="tx1">
                    <a:lumMod val="65000"/>
                    <a:lumOff val="35000"/>
                  </a:schemeClr>
                </a:solidFill>
                <a:latin typeface="Work Sans" panose="00000500000000000000" pitchFamily="2" charset="0"/>
              </a:rPr>
              <a:t>Buscamos que la ANI  genere una cultura de integridad y probidad que fortalezca la institucionalidad , que garantice un uso eficiente y transparente de los recursos tanto humanos como económicos,  lo cual le permita cumplir su promesa de valor y generar  mayor confianza de sus grupos de interés. </a:t>
            </a:r>
            <a:endParaRPr lang="es-CO" sz="2800" spc="-186" dirty="0">
              <a:solidFill>
                <a:schemeClr val="tx1">
                  <a:lumMod val="65000"/>
                  <a:lumOff val="35000"/>
                </a:schemeClr>
              </a:solidFill>
              <a:highlight>
                <a:srgbClr val="FFFF00"/>
              </a:highlight>
              <a:latin typeface="Work Sans" panose="00000500000000000000" pitchFamily="2" charset="0"/>
            </a:endParaRP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7BC0BDEF-B597-4F8E-BEF0-6C9B62D795BD}"/>
              </a:ext>
            </a:extLst>
          </p:cNvPr>
          <p:cNvSpPr/>
          <p:nvPr/>
        </p:nvSpPr>
        <p:spPr>
          <a:xfrm>
            <a:off x="4095593" y="7022736"/>
            <a:ext cx="10761243" cy="1246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1500" i="1" dirty="0">
                <a:solidFill>
                  <a:srgbClr val="29314E"/>
                </a:solidFill>
                <a:latin typeface="Work Sans" panose="00000500000000000000" pitchFamily="2" charset="0"/>
              </a:rPr>
              <a:t>“La corrupción es una plaga insidiosa que tiene un amplio espectro de consecuencias corrosivas para la sociedad. Socava la democracia y el Estado de derecho, da pie a violaciones de los derechos humanos, distorsiona los mercados, menoscaba la calidad de vida y permite el florecimiento de la delincuencia organizada, el terrorismo y otras amenazas a la seguridad humana”</a:t>
            </a:r>
            <a:endParaRPr lang="es-MX" sz="1500" dirty="0">
              <a:solidFill>
                <a:srgbClr val="29314E"/>
              </a:solidFill>
              <a:latin typeface="Work Sans" panose="00000500000000000000" pitchFamily="2" charset="0"/>
            </a:endParaRPr>
          </a:p>
          <a:p>
            <a:pPr algn="just"/>
            <a:r>
              <a:rPr lang="es-MX" sz="1500" dirty="0">
                <a:solidFill>
                  <a:srgbClr val="29314E"/>
                </a:solidFill>
                <a:latin typeface="Work Sans" panose="00000500000000000000" pitchFamily="2" charset="0"/>
              </a:rPr>
              <a:t>- Prefacio de la Convención de las Naciones Unidas contra la Corrupción (2003).</a:t>
            </a:r>
          </a:p>
        </p:txBody>
      </p:sp>
      <p:pic>
        <p:nvPicPr>
          <p:cNvPr id="7" name="Picture 3" descr="Resultado de imagen para LOGO ANI">
            <a:extLst>
              <a:ext uri="{FF2B5EF4-FFF2-40B4-BE49-F238E27FC236}">
                <a16:creationId xmlns:a16="http://schemas.microsoft.com/office/drawing/2014/main" id="{CBAD6792-5A12-4BCD-BC64-8C5A66E1AF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lum contras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59" t="11865" r="4222" b="39735"/>
          <a:stretch>
            <a:fillRect/>
          </a:stretch>
        </p:blipFill>
        <p:spPr bwMode="auto">
          <a:xfrm>
            <a:off x="13154009" y="28759"/>
            <a:ext cx="1965341" cy="15377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" name="Group 2">
            <a:extLst>
              <a:ext uri="{FF2B5EF4-FFF2-40B4-BE49-F238E27FC236}">
                <a16:creationId xmlns:a16="http://schemas.microsoft.com/office/drawing/2014/main" id="{2F3D3356-4D84-46E9-AA21-68E27671D619}"/>
              </a:ext>
            </a:extLst>
          </p:cNvPr>
          <p:cNvGrpSpPr>
            <a:grpSpLocks/>
          </p:cNvGrpSpPr>
          <p:nvPr/>
        </p:nvGrpSpPr>
        <p:grpSpPr bwMode="auto">
          <a:xfrm>
            <a:off x="1787673" y="3615844"/>
            <a:ext cx="857866" cy="752693"/>
            <a:chOff x="109268363" y="113614200"/>
            <a:chExt cx="523762" cy="459760"/>
          </a:xfrm>
        </p:grpSpPr>
        <p:pic>
          <p:nvPicPr>
            <p:cNvPr id="1027" name="Picture 3" descr="Resultado de imagen para comillas abiertas">
              <a:extLst>
                <a:ext uri="{FF2B5EF4-FFF2-40B4-BE49-F238E27FC236}">
                  <a16:creationId xmlns:a16="http://schemas.microsoft.com/office/drawing/2014/main" id="{0BC846BB-110E-460E-888F-549A5A5C584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124" t="33331" r="79918" b="28322"/>
            <a:stretch>
              <a:fillRect/>
            </a:stretch>
          </p:blipFill>
          <p:spPr bwMode="auto">
            <a:xfrm>
              <a:off x="109268363" y="113614200"/>
              <a:ext cx="268942" cy="4597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28" name="Picture 4" descr="Resultado de imagen para comillas abiertas">
              <a:extLst>
                <a:ext uri="{FF2B5EF4-FFF2-40B4-BE49-F238E27FC236}">
                  <a16:creationId xmlns:a16="http://schemas.microsoft.com/office/drawing/2014/main" id="{E5225F59-A531-4809-BCF3-A87664EDBCD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594" t="33331" r="79918" b="28322"/>
            <a:stretch>
              <a:fillRect/>
            </a:stretch>
          </p:blipFill>
          <p:spPr bwMode="auto">
            <a:xfrm>
              <a:off x="109533774" y="113614200"/>
              <a:ext cx="258351" cy="4597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5" name="Group 8">
            <a:extLst>
              <a:ext uri="{FF2B5EF4-FFF2-40B4-BE49-F238E27FC236}">
                <a16:creationId xmlns:a16="http://schemas.microsoft.com/office/drawing/2014/main" id="{E0F04C9B-8ADD-4418-BC59-70060A25E691}"/>
              </a:ext>
            </a:extLst>
          </p:cNvPr>
          <p:cNvGrpSpPr>
            <a:grpSpLocks/>
          </p:cNvGrpSpPr>
          <p:nvPr/>
        </p:nvGrpSpPr>
        <p:grpSpPr bwMode="auto">
          <a:xfrm>
            <a:off x="14069291" y="5103276"/>
            <a:ext cx="1050059" cy="914400"/>
            <a:chOff x="114092439" y="113306130"/>
            <a:chExt cx="842852" cy="695325"/>
          </a:xfrm>
        </p:grpSpPr>
        <p:pic>
          <p:nvPicPr>
            <p:cNvPr id="1033" name="Picture 9" descr="Resultado de imagen para comillas abiertas">
              <a:extLst>
                <a:ext uri="{FF2B5EF4-FFF2-40B4-BE49-F238E27FC236}">
                  <a16:creationId xmlns:a16="http://schemas.microsoft.com/office/drawing/2014/main" id="{ED9B37C6-328D-449A-8C5C-B4E7D52072C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5923" t="33661" r="12399" b="30197"/>
            <a:stretch>
              <a:fillRect/>
            </a:stretch>
          </p:blipFill>
          <p:spPr bwMode="auto">
            <a:xfrm>
              <a:off x="114513865" y="113306130"/>
              <a:ext cx="421426" cy="6953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34" name="Picture 10" descr="Resultado de imagen para comillas abiertas">
              <a:extLst>
                <a:ext uri="{FF2B5EF4-FFF2-40B4-BE49-F238E27FC236}">
                  <a16:creationId xmlns:a16="http://schemas.microsoft.com/office/drawing/2014/main" id="{7C0F24AB-6CC7-4327-9C84-948F9A020A9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5923" t="33661" r="12399" b="30197"/>
            <a:stretch>
              <a:fillRect/>
            </a:stretch>
          </p:blipFill>
          <p:spPr bwMode="auto">
            <a:xfrm>
              <a:off x="114092439" y="113306130"/>
              <a:ext cx="421426" cy="6953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127484888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 flipH="1" flipV="1">
            <a:off x="10856792" y="0"/>
            <a:ext cx="4262558" cy="3347206"/>
          </a:xfrm>
          <a:prstGeom prst="rtTriangle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28" dirty="0"/>
          </a:p>
        </p:txBody>
      </p:sp>
      <p:sp>
        <p:nvSpPr>
          <p:cNvPr id="9" name="Rectangle 6"/>
          <p:cNvSpPr/>
          <p:nvPr/>
        </p:nvSpPr>
        <p:spPr>
          <a:xfrm rot="16200000">
            <a:off x="4003802" y="6124873"/>
            <a:ext cx="607962" cy="8613930"/>
          </a:xfrm>
          <a:custGeom>
            <a:avLst/>
            <a:gdLst>
              <a:gd name="connsiteX0" fmla="*/ 0 w 5122843"/>
              <a:gd name="connsiteY0" fmla="*/ 0 h 3723701"/>
              <a:gd name="connsiteX1" fmla="*/ 5122843 w 5122843"/>
              <a:gd name="connsiteY1" fmla="*/ 0 h 3723701"/>
              <a:gd name="connsiteX2" fmla="*/ 5122843 w 5122843"/>
              <a:gd name="connsiteY2" fmla="*/ 3723701 h 3723701"/>
              <a:gd name="connsiteX3" fmla="*/ 0 w 5122843"/>
              <a:gd name="connsiteY3" fmla="*/ 3723701 h 3723701"/>
              <a:gd name="connsiteX4" fmla="*/ 0 w 5122843"/>
              <a:gd name="connsiteY4" fmla="*/ 0 h 3723701"/>
              <a:gd name="connsiteX0" fmla="*/ 0 w 5122843"/>
              <a:gd name="connsiteY0" fmla="*/ 0 h 3723701"/>
              <a:gd name="connsiteX1" fmla="*/ 5122843 w 5122843"/>
              <a:gd name="connsiteY1" fmla="*/ 0 h 3723701"/>
              <a:gd name="connsiteX2" fmla="*/ 4649118 w 5122843"/>
              <a:gd name="connsiteY2" fmla="*/ 3294044 h 3723701"/>
              <a:gd name="connsiteX3" fmla="*/ 0 w 5122843"/>
              <a:gd name="connsiteY3" fmla="*/ 3723701 h 3723701"/>
              <a:gd name="connsiteX4" fmla="*/ 0 w 5122843"/>
              <a:gd name="connsiteY4" fmla="*/ 0 h 3723701"/>
              <a:gd name="connsiteX0" fmla="*/ 0 w 5122843"/>
              <a:gd name="connsiteY0" fmla="*/ 0 h 3723701"/>
              <a:gd name="connsiteX1" fmla="*/ 5122843 w 5122843"/>
              <a:gd name="connsiteY1" fmla="*/ 0 h 3723701"/>
              <a:gd name="connsiteX2" fmla="*/ 4239691 w 5122843"/>
              <a:gd name="connsiteY2" fmla="*/ 2774026 h 3723701"/>
              <a:gd name="connsiteX3" fmla="*/ 0 w 5122843"/>
              <a:gd name="connsiteY3" fmla="*/ 3723701 h 3723701"/>
              <a:gd name="connsiteX4" fmla="*/ 0 w 5122843"/>
              <a:gd name="connsiteY4" fmla="*/ 0 h 3723701"/>
              <a:gd name="connsiteX0" fmla="*/ 0 w 5122843"/>
              <a:gd name="connsiteY0" fmla="*/ 0 h 3723701"/>
              <a:gd name="connsiteX1" fmla="*/ 5122843 w 5122843"/>
              <a:gd name="connsiteY1" fmla="*/ 0 h 3723701"/>
              <a:gd name="connsiteX2" fmla="*/ 4369510 w 5122843"/>
              <a:gd name="connsiteY2" fmla="*/ 3026481 h 3723701"/>
              <a:gd name="connsiteX3" fmla="*/ 0 w 5122843"/>
              <a:gd name="connsiteY3" fmla="*/ 3723701 h 3723701"/>
              <a:gd name="connsiteX4" fmla="*/ 0 w 5122843"/>
              <a:gd name="connsiteY4" fmla="*/ 0 h 3723701"/>
              <a:gd name="connsiteX0" fmla="*/ 0 w 5122843"/>
              <a:gd name="connsiteY0" fmla="*/ 0 h 3723701"/>
              <a:gd name="connsiteX1" fmla="*/ 5122843 w 5122843"/>
              <a:gd name="connsiteY1" fmla="*/ 0 h 3723701"/>
              <a:gd name="connsiteX2" fmla="*/ 4069929 w 5122843"/>
              <a:gd name="connsiteY2" fmla="*/ 2535970 h 3723701"/>
              <a:gd name="connsiteX3" fmla="*/ 0 w 5122843"/>
              <a:gd name="connsiteY3" fmla="*/ 3723701 h 3723701"/>
              <a:gd name="connsiteX4" fmla="*/ 0 w 5122843"/>
              <a:gd name="connsiteY4" fmla="*/ 0 h 3723701"/>
              <a:gd name="connsiteX0" fmla="*/ 0 w 4813275"/>
              <a:gd name="connsiteY0" fmla="*/ 5982 h 3729683"/>
              <a:gd name="connsiteX1" fmla="*/ 4813275 w 4813275"/>
              <a:gd name="connsiteY1" fmla="*/ 0 h 3729683"/>
              <a:gd name="connsiteX2" fmla="*/ 4069929 w 4813275"/>
              <a:gd name="connsiteY2" fmla="*/ 2541952 h 3729683"/>
              <a:gd name="connsiteX3" fmla="*/ 0 w 4813275"/>
              <a:gd name="connsiteY3" fmla="*/ 3729683 h 3729683"/>
              <a:gd name="connsiteX4" fmla="*/ 0 w 4813275"/>
              <a:gd name="connsiteY4" fmla="*/ 5982 h 37296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813275" h="3729683">
                <a:moveTo>
                  <a:pt x="0" y="5982"/>
                </a:moveTo>
                <a:lnTo>
                  <a:pt x="4813275" y="0"/>
                </a:lnTo>
                <a:lnTo>
                  <a:pt x="4069929" y="2541952"/>
                </a:lnTo>
                <a:lnTo>
                  <a:pt x="0" y="3729683"/>
                </a:lnTo>
                <a:lnTo>
                  <a:pt x="0" y="5982"/>
                </a:lnTo>
                <a:close/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28" dirty="0"/>
          </a:p>
        </p:txBody>
      </p:sp>
      <p:sp>
        <p:nvSpPr>
          <p:cNvPr id="78" name="TextBox 14">
            <a:extLst>
              <a:ext uri="{FF2B5EF4-FFF2-40B4-BE49-F238E27FC236}">
                <a16:creationId xmlns:a16="http://schemas.microsoft.com/office/drawing/2014/main" id="{DB16F2D4-9D47-4912-87F1-BBCE62F52FE6}"/>
              </a:ext>
            </a:extLst>
          </p:cNvPr>
          <p:cNvSpPr txBox="1"/>
          <p:nvPr/>
        </p:nvSpPr>
        <p:spPr>
          <a:xfrm>
            <a:off x="1767939" y="1732072"/>
            <a:ext cx="7338042" cy="112293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s-CO" sz="6697" spc="-372" dirty="0">
                <a:solidFill>
                  <a:schemeClr val="tx1">
                    <a:lumMod val="75000"/>
                    <a:lumOff val="25000"/>
                  </a:schemeClr>
                </a:solidFill>
                <a:latin typeface="Work Sans" panose="00000500000000000000" pitchFamily="2" charset="0"/>
              </a:rPr>
              <a:t>Contenido</a:t>
            </a:r>
          </a:p>
        </p:txBody>
      </p:sp>
      <p:grpSp>
        <p:nvGrpSpPr>
          <p:cNvPr id="79" name="Grupo 78">
            <a:extLst>
              <a:ext uri="{FF2B5EF4-FFF2-40B4-BE49-F238E27FC236}">
                <a16:creationId xmlns:a16="http://schemas.microsoft.com/office/drawing/2014/main" id="{D6DC3305-B6E8-45F8-AE11-5AF4B54B3161}"/>
              </a:ext>
            </a:extLst>
          </p:cNvPr>
          <p:cNvGrpSpPr/>
          <p:nvPr/>
        </p:nvGrpSpPr>
        <p:grpSpPr>
          <a:xfrm>
            <a:off x="1991158" y="5407069"/>
            <a:ext cx="10321794" cy="954107"/>
            <a:chOff x="5916000" y="1395058"/>
            <a:chExt cx="6403889" cy="769377"/>
          </a:xfrm>
        </p:grpSpPr>
        <p:sp>
          <p:nvSpPr>
            <p:cNvPr id="80" name="TextBox 8">
              <a:extLst>
                <a:ext uri="{FF2B5EF4-FFF2-40B4-BE49-F238E27FC236}">
                  <a16:creationId xmlns:a16="http://schemas.microsoft.com/office/drawing/2014/main" id="{9BAB6842-F4EF-46CF-B734-08E2BAE367A7}"/>
                </a:ext>
              </a:extLst>
            </p:cNvPr>
            <p:cNvSpPr txBox="1"/>
            <p:nvPr/>
          </p:nvSpPr>
          <p:spPr>
            <a:xfrm>
              <a:off x="6377115" y="1395058"/>
              <a:ext cx="5942774" cy="7693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CO" sz="2800" b="1" spc="-186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Work Sans" panose="00000500000000000000" pitchFamily="2" charset="0"/>
                </a:rPr>
                <a:t>Denuncias acumuladas por canal de denuncias, y por traslado a entes de control </a:t>
              </a:r>
            </a:p>
          </p:txBody>
        </p:sp>
        <p:sp>
          <p:nvSpPr>
            <p:cNvPr id="81" name="Oval 10131">
              <a:extLst>
                <a:ext uri="{FF2B5EF4-FFF2-40B4-BE49-F238E27FC236}">
                  <a16:creationId xmlns:a16="http://schemas.microsoft.com/office/drawing/2014/main" id="{D4089E45-730D-416E-AABD-A1241858A33D}"/>
                </a:ext>
              </a:extLst>
            </p:cNvPr>
            <p:cNvSpPr/>
            <p:nvPr/>
          </p:nvSpPr>
          <p:spPr>
            <a:xfrm>
              <a:off x="5916000" y="1491782"/>
              <a:ext cx="360000" cy="3600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O" sz="2800" dirty="0"/>
                <a:t>2</a:t>
              </a:r>
            </a:p>
          </p:txBody>
        </p:sp>
      </p:grpSp>
      <p:grpSp>
        <p:nvGrpSpPr>
          <p:cNvPr id="82" name="Grupo 81">
            <a:extLst>
              <a:ext uri="{FF2B5EF4-FFF2-40B4-BE49-F238E27FC236}">
                <a16:creationId xmlns:a16="http://schemas.microsoft.com/office/drawing/2014/main" id="{377C3B98-7460-483E-939A-B54B0C532C41}"/>
              </a:ext>
            </a:extLst>
          </p:cNvPr>
          <p:cNvGrpSpPr/>
          <p:nvPr/>
        </p:nvGrpSpPr>
        <p:grpSpPr>
          <a:xfrm>
            <a:off x="1767939" y="7544774"/>
            <a:ext cx="10935689" cy="662145"/>
            <a:chOff x="5916000" y="1317839"/>
            <a:chExt cx="8818363" cy="533943"/>
          </a:xfrm>
        </p:grpSpPr>
        <p:sp>
          <p:nvSpPr>
            <p:cNvPr id="83" name="TextBox 8">
              <a:extLst>
                <a:ext uri="{FF2B5EF4-FFF2-40B4-BE49-F238E27FC236}">
                  <a16:creationId xmlns:a16="http://schemas.microsoft.com/office/drawing/2014/main" id="{E48DE921-C041-476D-809E-91AC96093249}"/>
                </a:ext>
              </a:extLst>
            </p:cNvPr>
            <p:cNvSpPr txBox="1"/>
            <p:nvPr/>
          </p:nvSpPr>
          <p:spPr>
            <a:xfrm>
              <a:off x="6411035" y="1317839"/>
              <a:ext cx="8323328" cy="421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CO" sz="2800" b="1" spc="-186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Work Sans" panose="00000500000000000000" pitchFamily="2" charset="0"/>
                </a:rPr>
                <a:t>Posibles riesgos materializados- Fortalecimiento de Controles</a:t>
              </a:r>
            </a:p>
          </p:txBody>
        </p:sp>
        <p:sp>
          <p:nvSpPr>
            <p:cNvPr id="84" name="Oval 10131">
              <a:extLst>
                <a:ext uri="{FF2B5EF4-FFF2-40B4-BE49-F238E27FC236}">
                  <a16:creationId xmlns:a16="http://schemas.microsoft.com/office/drawing/2014/main" id="{EC784578-817E-49DE-9901-BC21CAAE94CA}"/>
                </a:ext>
              </a:extLst>
            </p:cNvPr>
            <p:cNvSpPr/>
            <p:nvPr/>
          </p:nvSpPr>
          <p:spPr>
            <a:xfrm>
              <a:off x="5916000" y="1491782"/>
              <a:ext cx="360000" cy="3600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O" sz="2800" dirty="0"/>
                <a:t>3</a:t>
              </a:r>
            </a:p>
          </p:txBody>
        </p:sp>
      </p:grpSp>
      <p:grpSp>
        <p:nvGrpSpPr>
          <p:cNvPr id="85" name="Grupo 84">
            <a:extLst>
              <a:ext uri="{FF2B5EF4-FFF2-40B4-BE49-F238E27FC236}">
                <a16:creationId xmlns:a16="http://schemas.microsoft.com/office/drawing/2014/main" id="{00A83CAF-7B29-442C-B902-1B86B50E3DCD}"/>
              </a:ext>
            </a:extLst>
          </p:cNvPr>
          <p:cNvGrpSpPr/>
          <p:nvPr/>
        </p:nvGrpSpPr>
        <p:grpSpPr>
          <a:xfrm>
            <a:off x="1924122" y="3501800"/>
            <a:ext cx="8006519" cy="636011"/>
            <a:chOff x="5736951" y="1339664"/>
            <a:chExt cx="6456328" cy="512869"/>
          </a:xfrm>
        </p:grpSpPr>
        <p:sp>
          <p:nvSpPr>
            <p:cNvPr id="86" name="TextBox 8">
              <a:extLst>
                <a:ext uri="{FF2B5EF4-FFF2-40B4-BE49-F238E27FC236}">
                  <a16:creationId xmlns:a16="http://schemas.microsoft.com/office/drawing/2014/main" id="{377EDEAD-5CC2-4A6B-9338-F605310E01D1}"/>
                </a:ext>
              </a:extLst>
            </p:cNvPr>
            <p:cNvSpPr txBox="1"/>
            <p:nvPr/>
          </p:nvSpPr>
          <p:spPr>
            <a:xfrm>
              <a:off x="6276000" y="1339664"/>
              <a:ext cx="5917279" cy="421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CO" sz="2800" b="1" spc="-186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Work Sans" panose="00000500000000000000" pitchFamily="2" charset="0"/>
                </a:rPr>
                <a:t>Denuncias septiembre y acumuladas 2019</a:t>
              </a:r>
            </a:p>
          </p:txBody>
        </p:sp>
        <p:sp>
          <p:nvSpPr>
            <p:cNvPr id="87" name="Oval 10131">
              <a:extLst>
                <a:ext uri="{FF2B5EF4-FFF2-40B4-BE49-F238E27FC236}">
                  <a16:creationId xmlns:a16="http://schemas.microsoft.com/office/drawing/2014/main" id="{3965EAEA-65A7-4F99-8C4D-B865EA81F074}"/>
                </a:ext>
              </a:extLst>
            </p:cNvPr>
            <p:cNvSpPr/>
            <p:nvPr/>
          </p:nvSpPr>
          <p:spPr>
            <a:xfrm>
              <a:off x="5736951" y="1492533"/>
              <a:ext cx="360000" cy="3600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O" sz="2800" dirty="0"/>
                <a:t>1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4872309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Resultado de imagen para LOGO ANI">
            <a:extLst>
              <a:ext uri="{FF2B5EF4-FFF2-40B4-BE49-F238E27FC236}">
                <a16:creationId xmlns:a16="http://schemas.microsoft.com/office/drawing/2014/main" id="{4BD589CF-9B97-4D05-BAE7-036E5C82DB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lum contras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59" t="11865" r="4222" b="39735"/>
          <a:stretch>
            <a:fillRect/>
          </a:stretch>
        </p:blipFill>
        <p:spPr bwMode="auto">
          <a:xfrm>
            <a:off x="13329992" y="28760"/>
            <a:ext cx="1789358" cy="14000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" name="Group 4">
            <a:extLst>
              <a:ext uri="{FF2B5EF4-FFF2-40B4-BE49-F238E27FC236}">
                <a16:creationId xmlns:a16="http://schemas.microsoft.com/office/drawing/2014/main" id="{E788D144-6417-46A5-9BC3-A324598AE3C7}"/>
              </a:ext>
            </a:extLst>
          </p:cNvPr>
          <p:cNvGrpSpPr>
            <a:grpSpLocks/>
          </p:cNvGrpSpPr>
          <p:nvPr/>
        </p:nvGrpSpPr>
        <p:grpSpPr bwMode="auto">
          <a:xfrm>
            <a:off x="8787316" y="2101178"/>
            <a:ext cx="1645491" cy="1569846"/>
            <a:chOff x="103376220" y="105289350"/>
            <a:chExt cx="1828800" cy="1828800"/>
          </a:xfrm>
        </p:grpSpPr>
        <p:sp>
          <p:nvSpPr>
            <p:cNvPr id="3" name="AutoShape 5">
              <a:extLst>
                <a:ext uri="{FF2B5EF4-FFF2-40B4-BE49-F238E27FC236}">
                  <a16:creationId xmlns:a16="http://schemas.microsoft.com/office/drawing/2014/main" id="{C8A588C4-4D76-45E3-8D67-D21C7CC8B90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3376220" y="105289350"/>
              <a:ext cx="1828800" cy="1828800"/>
            </a:xfrm>
            <a:prstGeom prst="flowChartConnector">
              <a:avLst/>
            </a:prstGeom>
            <a:solidFill>
              <a:srgbClr val="00B0F0"/>
            </a:solidFill>
            <a:ln w="25400" algn="ctr">
              <a:solidFill>
                <a:srgbClr val="FFFF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36488" tIns="36488" rIns="36488" bIns="36488" numCol="1" anchor="t" anchorCtr="0" compatLnSpc="1">
              <a:prstTxWarp prst="textNoShape">
                <a:avLst/>
              </a:prstTxWarp>
            </a:bodyPr>
            <a:lstStyle/>
            <a:p>
              <a:endParaRPr lang="es-CO" sz="1796"/>
            </a:p>
          </p:txBody>
        </p:sp>
        <p:sp>
          <p:nvSpPr>
            <p:cNvPr id="5" name="Text Box 6">
              <a:extLst>
                <a:ext uri="{FF2B5EF4-FFF2-40B4-BE49-F238E27FC236}">
                  <a16:creationId xmlns:a16="http://schemas.microsoft.com/office/drawing/2014/main" id="{6DF14F89-D117-463E-8FD1-0F9DD3DC4D6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3841731" y="105536732"/>
              <a:ext cx="897775" cy="59851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36488" tIns="36488" rIns="36488" bIns="36488" numCol="1" anchor="t" anchorCtr="0" compatLnSpc="1">
              <a:prstTxWarp prst="textNoShape">
                <a:avLst/>
              </a:prstTxWarp>
            </a:bodyPr>
            <a:lstStyle/>
            <a:p>
              <a:pPr algn="ctr" defTabSz="912205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s-CO" altLang="es-CO" sz="3200" dirty="0">
                  <a:solidFill>
                    <a:srgbClr val="FFFFFF"/>
                  </a:solidFill>
                  <a:latin typeface="Work Sans Light" panose="00000400000000000000" pitchFamily="2" charset="0"/>
                </a:rPr>
                <a:t>28</a:t>
              </a:r>
              <a:endParaRPr lang="es-CO" altLang="es-CO" sz="1600" dirty="0">
                <a:latin typeface="Arial" panose="020B0604020202020204" pitchFamily="34" charset="0"/>
              </a:endParaRPr>
            </a:p>
          </p:txBody>
        </p:sp>
        <p:sp>
          <p:nvSpPr>
            <p:cNvPr id="6" name="Text Box 7">
              <a:extLst>
                <a:ext uri="{FF2B5EF4-FFF2-40B4-BE49-F238E27FC236}">
                  <a16:creationId xmlns:a16="http://schemas.microsoft.com/office/drawing/2014/main" id="{666F5DBC-7F94-4A2E-B9C9-CD5408C9C72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3617288" y="106146317"/>
              <a:ext cx="1346662" cy="7315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36488" tIns="36488" rIns="36488" bIns="36488" numCol="1" anchor="t" anchorCtr="0" compatLnSpc="1">
              <a:prstTxWarp prst="textNoShape">
                <a:avLst/>
              </a:prstTxWarp>
            </a:bodyPr>
            <a:lstStyle/>
            <a:p>
              <a:pPr algn="ctr" defTabSz="912205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s-CO" altLang="es-CO" sz="1400" dirty="0">
                  <a:solidFill>
                    <a:srgbClr val="FFFFFF"/>
                  </a:solidFill>
                  <a:latin typeface="Work Sans Light" panose="00000400000000000000" pitchFamily="2" charset="0"/>
                </a:rPr>
                <a:t>DENUNCIAS</a:t>
              </a:r>
              <a:br>
                <a:rPr lang="es-CO" altLang="es-CO" sz="1400" dirty="0">
                  <a:solidFill>
                    <a:srgbClr val="FFFFFF"/>
                  </a:solidFill>
                  <a:latin typeface="Work Sans Light" panose="00000400000000000000" pitchFamily="2" charset="0"/>
                </a:rPr>
              </a:br>
              <a:r>
                <a:rPr lang="es-CO" altLang="es-CO" sz="1400" dirty="0">
                  <a:solidFill>
                    <a:srgbClr val="FFFFFF"/>
                  </a:solidFill>
                  <a:latin typeface="Work Sans Light" panose="00000400000000000000" pitchFamily="2" charset="0"/>
                </a:rPr>
                <a:t>RECIBIDAS</a:t>
              </a:r>
              <a:endParaRPr lang="es-CO" altLang="es-CO" sz="1600" dirty="0">
                <a:latin typeface="Arial" panose="020B0604020202020204" pitchFamily="34" charset="0"/>
              </a:endParaRPr>
            </a:p>
          </p:txBody>
        </p:sp>
      </p:grpSp>
      <p:grpSp>
        <p:nvGrpSpPr>
          <p:cNvPr id="8" name="Group 9">
            <a:extLst>
              <a:ext uri="{FF2B5EF4-FFF2-40B4-BE49-F238E27FC236}">
                <a16:creationId xmlns:a16="http://schemas.microsoft.com/office/drawing/2014/main" id="{F9E7010B-4905-4B3F-9E3C-D8D93293399C}"/>
              </a:ext>
            </a:extLst>
          </p:cNvPr>
          <p:cNvGrpSpPr>
            <a:grpSpLocks/>
          </p:cNvGrpSpPr>
          <p:nvPr/>
        </p:nvGrpSpPr>
        <p:grpSpPr bwMode="auto">
          <a:xfrm>
            <a:off x="12442364" y="2081908"/>
            <a:ext cx="1590436" cy="1589116"/>
            <a:chOff x="108687159" y="105432057"/>
            <a:chExt cx="1911927" cy="1911927"/>
          </a:xfrm>
        </p:grpSpPr>
        <p:sp>
          <p:nvSpPr>
            <p:cNvPr id="9" name="AutoShape 10">
              <a:extLst>
                <a:ext uri="{FF2B5EF4-FFF2-40B4-BE49-F238E27FC236}">
                  <a16:creationId xmlns:a16="http://schemas.microsoft.com/office/drawing/2014/main" id="{05A9DB84-ECDB-4449-8259-09504F00CF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8687159" y="105432057"/>
              <a:ext cx="1911927" cy="1911927"/>
            </a:xfrm>
            <a:prstGeom prst="flowChartConnector">
              <a:avLst/>
            </a:prstGeom>
            <a:solidFill>
              <a:srgbClr val="FF6600"/>
            </a:solidFill>
            <a:ln w="25400" algn="ctr">
              <a:solidFill>
                <a:srgbClr val="FFFF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36488" tIns="36488" rIns="36488" bIns="36488" numCol="1" anchor="t" anchorCtr="0" compatLnSpc="1">
              <a:prstTxWarp prst="textNoShape">
                <a:avLst/>
              </a:prstTxWarp>
            </a:bodyPr>
            <a:lstStyle/>
            <a:p>
              <a:endParaRPr lang="es-CO" sz="1796"/>
            </a:p>
          </p:txBody>
        </p:sp>
        <p:sp>
          <p:nvSpPr>
            <p:cNvPr id="10" name="Text Box 11">
              <a:extLst>
                <a:ext uri="{FF2B5EF4-FFF2-40B4-BE49-F238E27FC236}">
                  <a16:creationId xmlns:a16="http://schemas.microsoft.com/office/drawing/2014/main" id="{536550CC-73F7-4D8D-8B78-D8DFB2014E2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9204165" y="105652650"/>
              <a:ext cx="897776" cy="5985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36488" tIns="36488" rIns="36488" bIns="36488" numCol="1" anchor="t" anchorCtr="0" compatLnSpc="1">
              <a:prstTxWarp prst="textNoShape">
                <a:avLst/>
              </a:prstTxWarp>
            </a:bodyPr>
            <a:lstStyle/>
            <a:p>
              <a:pPr algn="ctr" defTabSz="912205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s-CO" altLang="es-CO" sz="3200" dirty="0">
                  <a:solidFill>
                    <a:srgbClr val="FFFFFF"/>
                  </a:solidFill>
                  <a:latin typeface="Work Sans Light" panose="00000400000000000000" pitchFamily="2" charset="0"/>
                </a:rPr>
                <a:t>28</a:t>
              </a:r>
              <a:endParaRPr lang="es-CO" altLang="es-CO" sz="1600" dirty="0">
                <a:latin typeface="Arial" panose="020B0604020202020204" pitchFamily="34" charset="0"/>
              </a:endParaRPr>
            </a:p>
          </p:txBody>
        </p:sp>
        <p:sp>
          <p:nvSpPr>
            <p:cNvPr id="11" name="Text Box 12">
              <a:extLst>
                <a:ext uri="{FF2B5EF4-FFF2-40B4-BE49-F238E27FC236}">
                  <a16:creationId xmlns:a16="http://schemas.microsoft.com/office/drawing/2014/main" id="{1B219F99-D799-476B-8A43-FE2A5D01235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8782027" y="106317071"/>
              <a:ext cx="1734910" cy="7315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36488" tIns="36488" rIns="36488" bIns="36488" numCol="1" anchor="t" anchorCtr="0" compatLnSpc="1">
              <a:prstTxWarp prst="textNoShape">
                <a:avLst/>
              </a:prstTxWarp>
            </a:bodyPr>
            <a:lstStyle/>
            <a:p>
              <a:pPr algn="ctr" defTabSz="912205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s-CO" altLang="es-CO" sz="1400" dirty="0">
                  <a:solidFill>
                    <a:srgbClr val="FFFFFF"/>
                  </a:solidFill>
                  <a:latin typeface="Work Sans Light" panose="00000400000000000000" pitchFamily="2" charset="0"/>
                </a:rPr>
                <a:t>DENUNCIAS</a:t>
              </a:r>
              <a:br>
                <a:rPr lang="es-CO" altLang="es-CO" sz="1400" dirty="0">
                  <a:solidFill>
                    <a:srgbClr val="FFFFFF"/>
                  </a:solidFill>
                  <a:latin typeface="Work Sans Light" panose="00000400000000000000" pitchFamily="2" charset="0"/>
                </a:rPr>
              </a:br>
              <a:r>
                <a:rPr lang="es-CO" altLang="es-CO" sz="1400" dirty="0">
                  <a:solidFill>
                    <a:srgbClr val="FFFFFF"/>
                  </a:solidFill>
                  <a:latin typeface="Work Sans Light" panose="00000400000000000000" pitchFamily="2" charset="0"/>
                </a:rPr>
                <a:t>GESTIONADAS</a:t>
              </a:r>
              <a:r>
                <a:rPr lang="es-CO" altLang="es-CO" sz="1400" b="1" dirty="0">
                  <a:solidFill>
                    <a:srgbClr val="FFFFFF"/>
                  </a:solidFill>
                  <a:latin typeface="Work Sans Light" panose="00000400000000000000" pitchFamily="2" charset="0"/>
                </a:rPr>
                <a:t>*</a:t>
              </a:r>
              <a:endParaRPr lang="es-CO" altLang="es-CO" sz="1600" b="1" dirty="0">
                <a:latin typeface="Arial" panose="020B0604020202020204" pitchFamily="34" charset="0"/>
              </a:endParaRPr>
            </a:p>
          </p:txBody>
        </p:sp>
      </p:grpSp>
      <p:sp>
        <p:nvSpPr>
          <p:cNvPr id="12" name="Text Box 13">
            <a:extLst>
              <a:ext uri="{FF2B5EF4-FFF2-40B4-BE49-F238E27FC236}">
                <a16:creationId xmlns:a16="http://schemas.microsoft.com/office/drawing/2014/main" id="{4E6C45C5-A029-4B1E-96BD-8060DAD122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10111" y="5511689"/>
            <a:ext cx="362662" cy="4022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488" tIns="36488" rIns="36488" bIns="36488" numCol="1" anchor="t" anchorCtr="0" compatLnSpc="1">
            <a:prstTxWarp prst="textNoShape">
              <a:avLst/>
            </a:prstTxWarp>
          </a:bodyPr>
          <a:lstStyle/>
          <a:p>
            <a:pPr defTabSz="91220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CO" altLang="es-CO" sz="1600" b="1" dirty="0">
                <a:solidFill>
                  <a:srgbClr val="000000"/>
                </a:solidFill>
                <a:latin typeface="Work Sans Light" panose="00000400000000000000" pitchFamily="2" charset="0"/>
              </a:rPr>
              <a:t>20</a:t>
            </a:r>
            <a:endParaRPr lang="es-CO" altLang="es-CO" sz="1600" dirty="0">
              <a:latin typeface="Arial" panose="020B0604020202020204" pitchFamily="34" charset="0"/>
            </a:endParaRPr>
          </a:p>
        </p:txBody>
      </p:sp>
      <p:sp>
        <p:nvSpPr>
          <p:cNvPr id="13" name="Text Box 14">
            <a:extLst>
              <a:ext uri="{FF2B5EF4-FFF2-40B4-BE49-F238E27FC236}">
                <a16:creationId xmlns:a16="http://schemas.microsoft.com/office/drawing/2014/main" id="{57EF4003-B634-4DB6-871D-C11841A13A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22693" y="5408805"/>
            <a:ext cx="1289112" cy="5463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488" tIns="36488" rIns="36488" bIns="36488" numCol="1" anchor="t" anchorCtr="0" compatLnSpc="1">
            <a:prstTxWarp prst="textNoShape">
              <a:avLst/>
            </a:prstTxWarp>
          </a:bodyPr>
          <a:lstStyle/>
          <a:p>
            <a:pPr algn="ctr" defTabSz="91220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CO" altLang="es-CO" sz="1197" dirty="0">
                <a:solidFill>
                  <a:srgbClr val="000000"/>
                </a:solidFill>
                <a:latin typeface="Work Sans Light" panose="00000400000000000000" pitchFamily="2" charset="0"/>
              </a:rPr>
              <a:t>DENUNCIAS DE</a:t>
            </a:r>
          </a:p>
          <a:p>
            <a:pPr algn="ctr" defTabSz="91220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CO" altLang="es-CO" sz="1197" dirty="0">
                <a:solidFill>
                  <a:srgbClr val="000000"/>
                </a:solidFill>
                <a:latin typeface="Work Sans Light" panose="00000400000000000000" pitchFamily="2" charset="0"/>
              </a:rPr>
              <a:t>CORRUPCIÓN</a:t>
            </a:r>
            <a:endParaRPr lang="es-CO" altLang="es-CO" sz="1796" dirty="0">
              <a:latin typeface="Arial" panose="020B0604020202020204" pitchFamily="34" charset="0"/>
            </a:endParaRPr>
          </a:p>
        </p:txBody>
      </p:sp>
      <p:pic>
        <p:nvPicPr>
          <p:cNvPr id="2063" name="Picture 15" descr="bribe">
            <a:extLst>
              <a:ext uri="{FF2B5EF4-FFF2-40B4-BE49-F238E27FC236}">
                <a16:creationId xmlns:a16="http://schemas.microsoft.com/office/drawing/2014/main" id="{FE5191BB-82D9-4560-BFE2-CEF6A6C99E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4760" y="4654472"/>
            <a:ext cx="728073" cy="7280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14" name="Text Box 16">
            <a:extLst>
              <a:ext uri="{FF2B5EF4-FFF2-40B4-BE49-F238E27FC236}">
                <a16:creationId xmlns:a16="http://schemas.microsoft.com/office/drawing/2014/main" id="{E9A78F9C-803C-4599-84D7-432ED2B12D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1157" y="4066031"/>
            <a:ext cx="3495172" cy="4529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488" tIns="36488" rIns="36488" bIns="36488" numCol="1" anchor="t" anchorCtr="0" compatLnSpc="1">
            <a:prstTxWarp prst="textNoShape">
              <a:avLst/>
            </a:prstTxWarp>
          </a:bodyPr>
          <a:lstStyle/>
          <a:p>
            <a:pPr algn="ctr" defTabSz="91220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CO" altLang="es-CO" sz="1596" b="1" dirty="0">
                <a:solidFill>
                  <a:srgbClr val="000000"/>
                </a:solidFill>
                <a:latin typeface="Work Sans Light" panose="00000400000000000000" pitchFamily="2" charset="0"/>
              </a:rPr>
              <a:t>TIPO DE DENUNCIAS RECIBIDAS</a:t>
            </a:r>
            <a:endParaRPr lang="es-CO" altLang="es-CO" sz="1796" dirty="0">
              <a:latin typeface="Arial" panose="020B0604020202020204" pitchFamily="34" charset="0"/>
            </a:endParaRPr>
          </a:p>
        </p:txBody>
      </p:sp>
      <p:sp>
        <p:nvSpPr>
          <p:cNvPr id="15" name="Text Box 17">
            <a:extLst>
              <a:ext uri="{FF2B5EF4-FFF2-40B4-BE49-F238E27FC236}">
                <a16:creationId xmlns:a16="http://schemas.microsoft.com/office/drawing/2014/main" id="{B3E35A0B-79B5-4B0A-8789-BC1EC4B588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342490" y="4036154"/>
            <a:ext cx="3525262" cy="9882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488" tIns="36488" rIns="36488" bIns="36488" numCol="1" anchor="t" anchorCtr="0" compatLnSpc="1">
            <a:prstTxWarp prst="textNoShape">
              <a:avLst/>
            </a:prstTxWarp>
          </a:bodyPr>
          <a:lstStyle/>
          <a:p>
            <a:pPr algn="ctr" defTabSz="91220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CO" altLang="es-CO" sz="1596" b="1">
                <a:solidFill>
                  <a:srgbClr val="000000"/>
                </a:solidFill>
                <a:latin typeface="Work Sans Light" panose="00000400000000000000" pitchFamily="2" charset="0"/>
              </a:rPr>
              <a:t>NÚMERO DE DENUNCIAS EN LOS</a:t>
            </a:r>
          </a:p>
          <a:p>
            <a:pPr algn="ctr" defTabSz="91220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CO" altLang="es-CO" sz="1596" b="1">
                <a:solidFill>
                  <a:srgbClr val="000000"/>
                </a:solidFill>
                <a:latin typeface="Work Sans Light" panose="00000400000000000000" pitchFamily="2" charset="0"/>
              </a:rPr>
              <a:t>CANALES DE RECEPCIÓN</a:t>
            </a:r>
            <a:endParaRPr lang="es-CO" altLang="es-CO" sz="1796">
              <a:latin typeface="Arial" panose="020B0604020202020204" pitchFamily="34" charset="0"/>
            </a:endParaRPr>
          </a:p>
        </p:txBody>
      </p:sp>
      <p:pic>
        <p:nvPicPr>
          <p:cNvPr id="2066" name="Picture 18" descr="Resultado de imagen para procuraduria logo png">
            <a:extLst>
              <a:ext uri="{FF2B5EF4-FFF2-40B4-BE49-F238E27FC236}">
                <a16:creationId xmlns:a16="http://schemas.microsoft.com/office/drawing/2014/main" id="{4070D685-FE1B-46EA-9452-037ADBB088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927" r="18927"/>
          <a:stretch>
            <a:fillRect/>
          </a:stretch>
        </p:blipFill>
        <p:spPr bwMode="auto">
          <a:xfrm>
            <a:off x="7858086" y="8161468"/>
            <a:ext cx="675253" cy="911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7" name="Picture 19" descr="Resultado de imagen para contraloria logo png">
            <a:extLst>
              <a:ext uri="{FF2B5EF4-FFF2-40B4-BE49-F238E27FC236}">
                <a16:creationId xmlns:a16="http://schemas.microsoft.com/office/drawing/2014/main" id="{0B7B8348-9553-4CE1-8F2C-7AAB46A76D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52447" y="8324973"/>
            <a:ext cx="967859" cy="7520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8" name="Picture 20" descr="Resultado de imagen para fiscalÃ­a logo png">
            <a:extLst>
              <a:ext uri="{FF2B5EF4-FFF2-40B4-BE49-F238E27FC236}">
                <a16:creationId xmlns:a16="http://schemas.microsoft.com/office/drawing/2014/main" id="{C9A209E5-4762-4957-B931-F960161EF5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02" b="2966"/>
          <a:stretch>
            <a:fillRect/>
          </a:stretch>
        </p:blipFill>
        <p:spPr bwMode="auto">
          <a:xfrm>
            <a:off x="11758737" y="8250539"/>
            <a:ext cx="657905" cy="8330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9" name="Picture 21" descr="Resultado de imagen para uiaf logo png">
            <a:extLst>
              <a:ext uri="{FF2B5EF4-FFF2-40B4-BE49-F238E27FC236}">
                <a16:creationId xmlns:a16="http://schemas.microsoft.com/office/drawing/2014/main" id="{D986C5A2-D026-4695-9D8C-F75F27BE8F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60064" y="8299305"/>
            <a:ext cx="803386" cy="803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Text Box 23">
            <a:extLst>
              <a:ext uri="{FF2B5EF4-FFF2-40B4-BE49-F238E27FC236}">
                <a16:creationId xmlns:a16="http://schemas.microsoft.com/office/drawing/2014/main" id="{9FC390D3-4D98-4E93-A199-3707D210BE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59265" y="7557501"/>
            <a:ext cx="7366449" cy="5997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488" tIns="36488" rIns="36488" bIns="36488" numCol="1" anchor="t" anchorCtr="0" compatLnSpc="1">
            <a:prstTxWarp prst="textNoShape">
              <a:avLst/>
            </a:prstTxWarp>
          </a:bodyPr>
          <a:lstStyle/>
          <a:p>
            <a:pPr algn="ctr" defTabSz="91220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CO" altLang="es-CO" sz="1596" b="1" dirty="0">
                <a:solidFill>
                  <a:srgbClr val="000000"/>
                </a:solidFill>
                <a:latin typeface="Work Sans Light" panose="00000400000000000000" pitchFamily="2" charset="0"/>
              </a:rPr>
              <a:t>DENUNCIAS TRASLADADAS  A </a:t>
            </a:r>
          </a:p>
          <a:p>
            <a:pPr algn="ctr" defTabSz="91220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CO" altLang="es-CO" sz="1596" b="1" dirty="0">
                <a:solidFill>
                  <a:srgbClr val="000000"/>
                </a:solidFill>
                <a:latin typeface="Work Sans Light" panose="00000400000000000000" pitchFamily="2" charset="0"/>
              </a:rPr>
              <a:t>OS ORGANOS DE CONTROL Y VIGILANCIA</a:t>
            </a:r>
          </a:p>
          <a:p>
            <a:pPr defTabSz="912205" eaLnBrk="0" fontAlgn="base" hangingPunct="0">
              <a:spcBef>
                <a:spcPct val="0"/>
              </a:spcBef>
              <a:spcAft>
                <a:spcPct val="0"/>
              </a:spcAft>
            </a:pPr>
            <a:endParaRPr lang="es-CO" altLang="es-CO" sz="1796" dirty="0">
              <a:latin typeface="Arial" panose="020B0604020202020204" pitchFamily="34" charset="0"/>
            </a:endParaRPr>
          </a:p>
        </p:txBody>
      </p:sp>
      <p:sp>
        <p:nvSpPr>
          <p:cNvPr id="18" name="Text Box 24">
            <a:extLst>
              <a:ext uri="{FF2B5EF4-FFF2-40B4-BE49-F238E27FC236}">
                <a16:creationId xmlns:a16="http://schemas.microsoft.com/office/drawing/2014/main" id="{E1F0C01B-8099-41C6-9926-CB992A1BEC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13989" y="5462024"/>
            <a:ext cx="362661" cy="4022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488" tIns="36488" rIns="36488" bIns="36488" numCol="1" anchor="t" anchorCtr="0" compatLnSpc="1">
            <a:prstTxWarp prst="textNoShape">
              <a:avLst/>
            </a:prstTxWarp>
          </a:bodyPr>
          <a:lstStyle/>
          <a:p>
            <a:pPr algn="r" defTabSz="91220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CO" altLang="es-CO" sz="1600" b="1" dirty="0">
                <a:solidFill>
                  <a:srgbClr val="000000"/>
                </a:solidFill>
                <a:latin typeface="Work Sans Light" panose="00000400000000000000" pitchFamily="2" charset="0"/>
              </a:rPr>
              <a:t>1</a:t>
            </a:r>
            <a:endParaRPr lang="es-CO" altLang="es-CO" sz="1600" dirty="0">
              <a:latin typeface="Arial" panose="020B0604020202020204" pitchFamily="34" charset="0"/>
            </a:endParaRPr>
          </a:p>
        </p:txBody>
      </p:sp>
      <p:sp>
        <p:nvSpPr>
          <p:cNvPr id="19" name="Text Box 25">
            <a:extLst>
              <a:ext uri="{FF2B5EF4-FFF2-40B4-BE49-F238E27FC236}">
                <a16:creationId xmlns:a16="http://schemas.microsoft.com/office/drawing/2014/main" id="{3C9F9BCD-F530-4027-B315-92118A5B6A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41810" y="5414514"/>
            <a:ext cx="1132328" cy="5416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488" tIns="36488" rIns="36488" bIns="36488" numCol="1" anchor="t" anchorCtr="0" compatLnSpc="1">
            <a:prstTxWarp prst="textNoShape">
              <a:avLst/>
            </a:prstTxWarp>
          </a:bodyPr>
          <a:lstStyle/>
          <a:p>
            <a:pPr algn="ctr" defTabSz="91220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CO" altLang="es-CO" sz="1197" dirty="0">
                <a:solidFill>
                  <a:srgbClr val="000000"/>
                </a:solidFill>
                <a:latin typeface="Work Sans Light" panose="00000400000000000000" pitchFamily="2" charset="0"/>
              </a:rPr>
              <a:t>DENUNCIA DE</a:t>
            </a:r>
          </a:p>
          <a:p>
            <a:pPr algn="ctr" defTabSz="91220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CO" altLang="es-CO" sz="1197" dirty="0">
                <a:solidFill>
                  <a:srgbClr val="000000"/>
                </a:solidFill>
                <a:latin typeface="Work Sans Light" panose="00000400000000000000" pitchFamily="2" charset="0"/>
              </a:rPr>
              <a:t>SOBORNO</a:t>
            </a:r>
            <a:endParaRPr lang="es-CO" altLang="es-CO" sz="1796" dirty="0">
              <a:latin typeface="Arial" panose="020B0604020202020204" pitchFamily="34" charset="0"/>
            </a:endParaRPr>
          </a:p>
        </p:txBody>
      </p:sp>
      <p:pic>
        <p:nvPicPr>
          <p:cNvPr id="2074" name="Picture 26" descr="forbidden">
            <a:extLst>
              <a:ext uri="{FF2B5EF4-FFF2-40B4-BE49-F238E27FC236}">
                <a16:creationId xmlns:a16="http://schemas.microsoft.com/office/drawing/2014/main" id="{D6E6A1DE-A50D-41DB-B914-BAC0BEEB70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88070" y="4657639"/>
            <a:ext cx="784604" cy="7846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20" name="Text Box 27">
            <a:extLst>
              <a:ext uri="{FF2B5EF4-FFF2-40B4-BE49-F238E27FC236}">
                <a16:creationId xmlns:a16="http://schemas.microsoft.com/office/drawing/2014/main" id="{066F8024-269F-42A5-9FAB-894CA16B69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61154" y="6863608"/>
            <a:ext cx="362662" cy="4006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488" tIns="36488" rIns="36488" bIns="36488" numCol="1" anchor="t" anchorCtr="0" compatLnSpc="1">
            <a:prstTxWarp prst="textNoShape">
              <a:avLst/>
            </a:prstTxWarp>
          </a:bodyPr>
          <a:lstStyle/>
          <a:p>
            <a:pPr algn="ctr" defTabSz="91220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CO" altLang="es-CO" sz="1600" b="1" dirty="0">
                <a:solidFill>
                  <a:srgbClr val="000000"/>
                </a:solidFill>
                <a:latin typeface="Work Sans Light" panose="00000400000000000000" pitchFamily="2" charset="0"/>
              </a:rPr>
              <a:t>2</a:t>
            </a:r>
            <a:endParaRPr lang="es-CO" altLang="es-CO" sz="1600" dirty="0">
              <a:latin typeface="Arial" panose="020B0604020202020204" pitchFamily="34" charset="0"/>
            </a:endParaRPr>
          </a:p>
        </p:txBody>
      </p:sp>
      <p:sp>
        <p:nvSpPr>
          <p:cNvPr id="21" name="Text Box 28">
            <a:extLst>
              <a:ext uri="{FF2B5EF4-FFF2-40B4-BE49-F238E27FC236}">
                <a16:creationId xmlns:a16="http://schemas.microsoft.com/office/drawing/2014/main" id="{BE39B904-9C59-4904-88E9-A001B31286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72602" y="6867750"/>
            <a:ext cx="1300198" cy="5416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488" tIns="36488" rIns="36488" bIns="36488" numCol="1" anchor="t" anchorCtr="0" compatLnSpc="1">
            <a:prstTxWarp prst="textNoShape">
              <a:avLst/>
            </a:prstTxWarp>
          </a:bodyPr>
          <a:lstStyle/>
          <a:p>
            <a:pPr algn="ctr" defTabSz="91220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CO" altLang="es-CO" sz="1197" dirty="0">
                <a:solidFill>
                  <a:srgbClr val="000000"/>
                </a:solidFill>
                <a:latin typeface="Work Sans Light" panose="00000400000000000000" pitchFamily="2" charset="0"/>
              </a:rPr>
              <a:t>FRAUDE</a:t>
            </a:r>
          </a:p>
          <a:p>
            <a:pPr algn="ctr" defTabSz="91220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CO" altLang="es-CO" sz="1197" dirty="0">
                <a:solidFill>
                  <a:srgbClr val="000000"/>
                </a:solidFill>
                <a:latin typeface="Work Sans Light" panose="00000400000000000000" pitchFamily="2" charset="0"/>
              </a:rPr>
              <a:t>EXTERNO</a:t>
            </a:r>
            <a:endParaRPr lang="es-CO" altLang="es-CO" sz="1796" dirty="0">
              <a:latin typeface="Arial" panose="020B0604020202020204" pitchFamily="34" charset="0"/>
            </a:endParaRPr>
          </a:p>
        </p:txBody>
      </p:sp>
      <p:pic>
        <p:nvPicPr>
          <p:cNvPr id="2077" name="Picture 29" descr="handcuffs">
            <a:extLst>
              <a:ext uri="{FF2B5EF4-FFF2-40B4-BE49-F238E27FC236}">
                <a16:creationId xmlns:a16="http://schemas.microsoft.com/office/drawing/2014/main" id="{E4EE06A4-F213-42B3-8644-02E8B7B163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 cstate="print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7869" y="6117437"/>
            <a:ext cx="728072" cy="7280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22" name="Text Box 30">
            <a:extLst>
              <a:ext uri="{FF2B5EF4-FFF2-40B4-BE49-F238E27FC236}">
                <a16:creationId xmlns:a16="http://schemas.microsoft.com/office/drawing/2014/main" id="{161196BA-9E0C-4794-ACBF-B4182FB741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86193" y="6885622"/>
            <a:ext cx="361078" cy="4022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488" tIns="36488" rIns="36488" bIns="36488" numCol="1" anchor="t" anchorCtr="0" compatLnSpc="1">
            <a:prstTxWarp prst="textNoShape">
              <a:avLst/>
            </a:prstTxWarp>
          </a:bodyPr>
          <a:lstStyle/>
          <a:p>
            <a:pPr algn="r" defTabSz="91220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CO" altLang="es-CO" sz="1600" b="1" dirty="0">
                <a:solidFill>
                  <a:srgbClr val="000000"/>
                </a:solidFill>
                <a:latin typeface="Work Sans Light" panose="00000400000000000000" pitchFamily="2" charset="0"/>
              </a:rPr>
              <a:t>5</a:t>
            </a:r>
            <a:endParaRPr lang="es-CO" altLang="es-CO" sz="1600" dirty="0">
              <a:latin typeface="Arial" panose="020B0604020202020204" pitchFamily="34" charset="0"/>
            </a:endParaRPr>
          </a:p>
        </p:txBody>
      </p:sp>
      <p:sp>
        <p:nvSpPr>
          <p:cNvPr id="23" name="Text Box 31">
            <a:extLst>
              <a:ext uri="{FF2B5EF4-FFF2-40B4-BE49-F238E27FC236}">
                <a16:creationId xmlns:a16="http://schemas.microsoft.com/office/drawing/2014/main" id="{DBEBAD00-4AA0-4A69-AF08-5DE0AB4CA8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75159" y="6849645"/>
            <a:ext cx="1354043" cy="5416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488" tIns="36488" rIns="36488" bIns="36488" numCol="1" anchor="t" anchorCtr="0" compatLnSpc="1">
            <a:prstTxWarp prst="textNoShape">
              <a:avLst/>
            </a:prstTxWarp>
          </a:bodyPr>
          <a:lstStyle/>
          <a:p>
            <a:pPr algn="ctr" defTabSz="91220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CO" altLang="es-CO" sz="1197" dirty="0">
                <a:solidFill>
                  <a:srgbClr val="000000"/>
                </a:solidFill>
                <a:latin typeface="Work Sans Light" panose="00000400000000000000" pitchFamily="2" charset="0"/>
              </a:rPr>
              <a:t>DENUNCIAS DE</a:t>
            </a:r>
          </a:p>
          <a:p>
            <a:pPr algn="ctr" defTabSz="91220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CO" altLang="es-CO" sz="1197" dirty="0">
                <a:solidFill>
                  <a:srgbClr val="000000"/>
                </a:solidFill>
                <a:latin typeface="Work Sans Light" panose="00000400000000000000" pitchFamily="2" charset="0"/>
              </a:rPr>
              <a:t>GESTIÓN</a:t>
            </a:r>
            <a:endParaRPr lang="es-CO" altLang="es-CO" sz="1796" dirty="0">
              <a:latin typeface="Arial" panose="020B0604020202020204" pitchFamily="34" charset="0"/>
            </a:endParaRPr>
          </a:p>
        </p:txBody>
      </p:sp>
      <p:pic>
        <p:nvPicPr>
          <p:cNvPr id="2080" name="Picture 32" descr="fraudulent">
            <a:extLst>
              <a:ext uri="{FF2B5EF4-FFF2-40B4-BE49-F238E27FC236}">
                <a16:creationId xmlns:a16="http://schemas.microsoft.com/office/drawing/2014/main" id="{2463E4B8-B803-435B-8361-34DFCEE065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 cstate="print">
            <a:lum contras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7856" y="6138365"/>
            <a:ext cx="716630" cy="7166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24" name="Text Box 33">
            <a:extLst>
              <a:ext uri="{FF2B5EF4-FFF2-40B4-BE49-F238E27FC236}">
                <a16:creationId xmlns:a16="http://schemas.microsoft.com/office/drawing/2014/main" id="{07334E2E-8E75-4291-A1AB-776423FA71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19505" y="239002"/>
            <a:ext cx="5291059" cy="9245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488" tIns="36488" rIns="36488" bIns="36488" numCol="1" anchor="t" anchorCtr="0" compatLnSpc="1">
            <a:prstTxWarp prst="textNoShape">
              <a:avLst/>
            </a:prstTxWarp>
          </a:bodyPr>
          <a:lstStyle/>
          <a:p>
            <a:pPr algn="ctr" defTabSz="91220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CO" altLang="es-CO" sz="2394" b="1" dirty="0">
                <a:solidFill>
                  <a:srgbClr val="000000"/>
                </a:solidFill>
                <a:latin typeface="Work Sans Medium" panose="00000600000000000000" pitchFamily="2" charset="0"/>
              </a:rPr>
              <a:t>INFORME GESTIÓN DE DENUNCIAS</a:t>
            </a:r>
            <a:endParaRPr lang="es-CO" altLang="es-CO" sz="1796" dirty="0">
              <a:latin typeface="Arial" panose="020B0604020202020204" pitchFamily="34" charset="0"/>
            </a:endParaRPr>
          </a:p>
        </p:txBody>
      </p:sp>
      <p:sp>
        <p:nvSpPr>
          <p:cNvPr id="25" name="Text Box 34">
            <a:extLst>
              <a:ext uri="{FF2B5EF4-FFF2-40B4-BE49-F238E27FC236}">
                <a16:creationId xmlns:a16="http://schemas.microsoft.com/office/drawing/2014/main" id="{B4DD0946-ED95-4AB8-8EED-828FE857B1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78911" y="5495157"/>
            <a:ext cx="239135" cy="3911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488" tIns="36488" rIns="36488" bIns="36488" numCol="1" anchor="t" anchorCtr="0" compatLnSpc="1">
            <a:prstTxWarp prst="textNoShape">
              <a:avLst/>
            </a:prstTxWarp>
          </a:bodyPr>
          <a:lstStyle/>
          <a:p>
            <a:pPr defTabSz="91220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CO" altLang="es-CO" sz="1600" b="1" dirty="0">
                <a:solidFill>
                  <a:srgbClr val="000000"/>
                </a:solidFill>
                <a:latin typeface="Work Sans Light" panose="00000400000000000000" pitchFamily="2" charset="0"/>
              </a:rPr>
              <a:t>5</a:t>
            </a:r>
            <a:endParaRPr lang="es-CO" altLang="es-CO" sz="1600" dirty="0">
              <a:latin typeface="Arial" panose="020B0604020202020204" pitchFamily="34" charset="0"/>
            </a:endParaRPr>
          </a:p>
        </p:txBody>
      </p:sp>
      <p:sp>
        <p:nvSpPr>
          <p:cNvPr id="26" name="Text Box 35">
            <a:extLst>
              <a:ext uri="{FF2B5EF4-FFF2-40B4-BE49-F238E27FC236}">
                <a16:creationId xmlns:a16="http://schemas.microsoft.com/office/drawing/2014/main" id="{FEB19325-2036-49CE-A266-2D6957C8C3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722793" y="5513457"/>
            <a:ext cx="1132328" cy="31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488" tIns="36488" rIns="36488" bIns="36488" numCol="1" anchor="t" anchorCtr="0" compatLnSpc="1">
            <a:prstTxWarp prst="textNoShape">
              <a:avLst/>
            </a:prstTxWarp>
          </a:bodyPr>
          <a:lstStyle/>
          <a:p>
            <a:pPr algn="ctr" defTabSz="91220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CO" altLang="es-CO" sz="1197" dirty="0">
                <a:solidFill>
                  <a:srgbClr val="000000"/>
                </a:solidFill>
                <a:latin typeface="Work Sans Light" panose="00000400000000000000" pitchFamily="2" charset="0"/>
              </a:rPr>
              <a:t>LÍNEA ÉTICA</a:t>
            </a:r>
            <a:endParaRPr lang="es-CO" altLang="es-CO" sz="1796" dirty="0">
              <a:latin typeface="Arial" panose="020B0604020202020204" pitchFamily="34" charset="0"/>
            </a:endParaRPr>
          </a:p>
        </p:txBody>
      </p:sp>
      <p:sp>
        <p:nvSpPr>
          <p:cNvPr id="27" name="Text Box 36">
            <a:extLst>
              <a:ext uri="{FF2B5EF4-FFF2-40B4-BE49-F238E27FC236}">
                <a16:creationId xmlns:a16="http://schemas.microsoft.com/office/drawing/2014/main" id="{CF522FCD-95D1-4A27-A1CA-EF54BC6066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43277" y="6791429"/>
            <a:ext cx="197959" cy="408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488" tIns="36488" rIns="36488" bIns="36488" numCol="1" anchor="t" anchorCtr="0" compatLnSpc="1">
            <a:prstTxWarp prst="textNoShape">
              <a:avLst/>
            </a:prstTxWarp>
          </a:bodyPr>
          <a:lstStyle/>
          <a:p>
            <a:pPr defTabSz="91220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CO" altLang="es-CO" sz="1600" b="1" dirty="0">
                <a:solidFill>
                  <a:srgbClr val="000000"/>
                </a:solidFill>
                <a:latin typeface="Work Sans Light" panose="00000400000000000000" pitchFamily="2" charset="0"/>
              </a:rPr>
              <a:t>3</a:t>
            </a:r>
            <a:endParaRPr lang="es-CO" altLang="es-CO" sz="1600" dirty="0">
              <a:latin typeface="Arial" panose="020B0604020202020204" pitchFamily="34" charset="0"/>
            </a:endParaRPr>
          </a:p>
        </p:txBody>
      </p:sp>
      <p:sp>
        <p:nvSpPr>
          <p:cNvPr id="28" name="Text Box 37">
            <a:extLst>
              <a:ext uri="{FF2B5EF4-FFF2-40B4-BE49-F238E27FC236}">
                <a16:creationId xmlns:a16="http://schemas.microsoft.com/office/drawing/2014/main" id="{02C626D3-762B-4ED7-9003-7920242A32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76012" y="6830146"/>
            <a:ext cx="1403136" cy="2613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488" tIns="36488" rIns="36488" bIns="36488" numCol="1" anchor="t" anchorCtr="0" compatLnSpc="1">
            <a:prstTxWarp prst="textNoShape">
              <a:avLst/>
            </a:prstTxWarp>
          </a:bodyPr>
          <a:lstStyle/>
          <a:p>
            <a:pPr algn="ctr" defTabSz="91220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CO" altLang="es-CO" sz="1197" dirty="0">
                <a:solidFill>
                  <a:srgbClr val="000000"/>
                </a:solidFill>
                <a:latin typeface="Work Sans Light" panose="00000400000000000000" pitchFamily="2" charset="0"/>
              </a:rPr>
              <a:t>CONTÁCTENOS</a:t>
            </a:r>
            <a:endParaRPr lang="es-CO" altLang="es-CO" sz="1796" dirty="0">
              <a:latin typeface="Arial" panose="020B0604020202020204" pitchFamily="34" charset="0"/>
            </a:endParaRPr>
          </a:p>
        </p:txBody>
      </p:sp>
      <p:pic>
        <p:nvPicPr>
          <p:cNvPr id="2086" name="Picture 38" descr="65422073-9ba2-4242-ad3a-015a3792688b?version=1">
            <a:extLst>
              <a:ext uri="{FF2B5EF4-FFF2-40B4-BE49-F238E27FC236}">
                <a16:creationId xmlns:a16="http://schemas.microsoft.com/office/drawing/2014/main" id="{EB6196C6-ADDD-419B-85EF-5986CFA3A0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 cstate="print"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79" r="5379" b="18863"/>
          <a:stretch>
            <a:fillRect/>
          </a:stretch>
        </p:blipFill>
        <p:spPr bwMode="auto">
          <a:xfrm>
            <a:off x="11853779" y="6135573"/>
            <a:ext cx="868976" cy="7039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29" name="Text Box 39">
            <a:extLst>
              <a:ext uri="{FF2B5EF4-FFF2-40B4-BE49-F238E27FC236}">
                <a16:creationId xmlns:a16="http://schemas.microsoft.com/office/drawing/2014/main" id="{3FA0052D-E7EE-492F-98CA-6FBCC1894E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99003" y="5434479"/>
            <a:ext cx="330989" cy="3990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488" tIns="36488" rIns="36488" bIns="36488" numCol="1" anchor="t" anchorCtr="0" compatLnSpc="1">
            <a:prstTxWarp prst="textNoShape">
              <a:avLst/>
            </a:prstTxWarp>
          </a:bodyPr>
          <a:lstStyle/>
          <a:p>
            <a:pPr algn="ctr" defTabSz="91220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CO" altLang="es-CO" sz="1600" b="1" dirty="0">
                <a:solidFill>
                  <a:srgbClr val="000000"/>
                </a:solidFill>
                <a:latin typeface="Work Sans Light" panose="00000400000000000000" pitchFamily="2" charset="0"/>
              </a:rPr>
              <a:t>19</a:t>
            </a:r>
            <a:endParaRPr lang="es-CO" altLang="es-CO" sz="1600" dirty="0">
              <a:latin typeface="Arial" panose="020B0604020202020204" pitchFamily="34" charset="0"/>
            </a:endParaRPr>
          </a:p>
        </p:txBody>
      </p:sp>
      <p:sp>
        <p:nvSpPr>
          <p:cNvPr id="30" name="Text Box 40">
            <a:extLst>
              <a:ext uri="{FF2B5EF4-FFF2-40B4-BE49-F238E27FC236}">
                <a16:creationId xmlns:a16="http://schemas.microsoft.com/office/drawing/2014/main" id="{882AA6F6-56A0-4907-9DA7-935F06555F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237582" y="5434584"/>
            <a:ext cx="1870321" cy="5843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488" tIns="36488" rIns="36488" bIns="36488" numCol="1" anchor="t" anchorCtr="0" compatLnSpc="1">
            <a:prstTxWarp prst="textNoShape">
              <a:avLst/>
            </a:prstTxWarp>
          </a:bodyPr>
          <a:lstStyle/>
          <a:p>
            <a:pPr algn="ctr" defTabSz="91220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CO" altLang="es-CO" sz="1197" dirty="0">
                <a:solidFill>
                  <a:srgbClr val="000000"/>
                </a:solidFill>
                <a:latin typeface="Work Sans Light" panose="00000400000000000000" pitchFamily="2" charset="0"/>
              </a:rPr>
              <a:t>CORREO ELECTRÓNICO DE DENUNCIAS</a:t>
            </a:r>
            <a:endParaRPr lang="es-CO" altLang="es-CO" sz="1796" dirty="0">
              <a:latin typeface="Arial" panose="020B0604020202020204" pitchFamily="34" charset="0"/>
            </a:endParaRPr>
          </a:p>
        </p:txBody>
      </p:sp>
      <p:pic>
        <p:nvPicPr>
          <p:cNvPr id="2089" name="Picture 41" descr="cc86a9f4ca65a140b2edadf3f87f2c17-dise--o-de-icono-de-c--rculo-de-correo-electr--nico-by-vexels">
            <a:extLst>
              <a:ext uri="{FF2B5EF4-FFF2-40B4-BE49-F238E27FC236}">
                <a16:creationId xmlns:a16="http://schemas.microsoft.com/office/drawing/2014/main" id="{B2A47029-F0AB-41D5-AFF2-3D148850CF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 cstate="print">
            <a:lum contras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431" b="9431"/>
          <a:stretch>
            <a:fillRect/>
          </a:stretch>
        </p:blipFill>
        <p:spPr bwMode="auto">
          <a:xfrm>
            <a:off x="13768615" y="4738901"/>
            <a:ext cx="808256" cy="6547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31" name="Text Box 42">
            <a:extLst>
              <a:ext uri="{FF2B5EF4-FFF2-40B4-BE49-F238E27FC236}">
                <a16:creationId xmlns:a16="http://schemas.microsoft.com/office/drawing/2014/main" id="{3CE6F5CC-3BAA-4D61-865F-B954A0A984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581507" y="6831055"/>
            <a:ext cx="188458" cy="4070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488" tIns="36488" rIns="36488" bIns="36488" numCol="1" anchor="t" anchorCtr="0" compatLnSpc="1">
            <a:prstTxWarp prst="textNoShape">
              <a:avLst/>
            </a:prstTxWarp>
          </a:bodyPr>
          <a:lstStyle/>
          <a:p>
            <a:pPr defTabSz="91220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CO" altLang="es-CO" sz="1600" b="1" dirty="0">
                <a:solidFill>
                  <a:srgbClr val="000000"/>
                </a:solidFill>
                <a:latin typeface="Work Sans Light" panose="00000400000000000000" pitchFamily="2" charset="0"/>
              </a:rPr>
              <a:t>1</a:t>
            </a:r>
            <a:endParaRPr lang="es-CO" altLang="es-CO" sz="1600" dirty="0">
              <a:latin typeface="Arial" panose="020B0604020202020204" pitchFamily="34" charset="0"/>
            </a:endParaRPr>
          </a:p>
        </p:txBody>
      </p:sp>
      <p:sp>
        <p:nvSpPr>
          <p:cNvPr id="2048" name="Text Box 43">
            <a:extLst>
              <a:ext uri="{FF2B5EF4-FFF2-40B4-BE49-F238E27FC236}">
                <a16:creationId xmlns:a16="http://schemas.microsoft.com/office/drawing/2014/main" id="{8A93D586-44F5-4542-BBCC-C413CE8F6A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547445" y="6868168"/>
            <a:ext cx="1371463" cy="2613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488" tIns="36488" rIns="36488" bIns="36488" numCol="1" anchor="t" anchorCtr="0" compatLnSpc="1">
            <a:prstTxWarp prst="textNoShape">
              <a:avLst/>
            </a:prstTxWarp>
          </a:bodyPr>
          <a:lstStyle/>
          <a:p>
            <a:pPr algn="ctr" defTabSz="91220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CO" altLang="es-CO" sz="1197" dirty="0">
                <a:solidFill>
                  <a:srgbClr val="000000"/>
                </a:solidFill>
                <a:latin typeface="Work Sans Light" panose="00000400000000000000" pitchFamily="2" charset="0"/>
              </a:rPr>
              <a:t>PÁGINA WEB</a:t>
            </a:r>
            <a:endParaRPr lang="es-CO" altLang="es-CO" sz="1796" dirty="0">
              <a:latin typeface="Arial" panose="020B0604020202020204" pitchFamily="34" charset="0"/>
            </a:endParaRPr>
          </a:p>
        </p:txBody>
      </p:sp>
      <p:pic>
        <p:nvPicPr>
          <p:cNvPr id="2092" name="Picture 44">
            <a:extLst>
              <a:ext uri="{FF2B5EF4-FFF2-40B4-BE49-F238E27FC236}">
                <a16:creationId xmlns:a16="http://schemas.microsoft.com/office/drawing/2014/main" id="{913DB253-64A4-432E-96B9-37608E8362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 cstate="print"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764" b="7764"/>
          <a:stretch>
            <a:fillRect/>
          </a:stretch>
        </p:blipFill>
        <p:spPr bwMode="auto">
          <a:xfrm>
            <a:off x="13727473" y="6137305"/>
            <a:ext cx="890537" cy="7228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2094" name="Picture 46">
            <a:extLst>
              <a:ext uri="{FF2B5EF4-FFF2-40B4-BE49-F238E27FC236}">
                <a16:creationId xmlns:a16="http://schemas.microsoft.com/office/drawing/2014/main" id="{1374A908-1377-46F5-862D-9572F7463A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86981" y="4727816"/>
            <a:ext cx="655975" cy="6547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2052" name="Text Box 49">
            <a:extLst>
              <a:ext uri="{FF2B5EF4-FFF2-40B4-BE49-F238E27FC236}">
                <a16:creationId xmlns:a16="http://schemas.microsoft.com/office/drawing/2014/main" id="{15056171-92AF-4C67-961D-7A7A36D069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94805" y="9824164"/>
            <a:ext cx="10180685" cy="7871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488" tIns="36488" rIns="36488" bIns="36488" numCol="1" anchor="t" anchorCtr="0" compatLnSpc="1">
            <a:prstTxWarp prst="textNoShape">
              <a:avLst/>
            </a:prstTxWarp>
          </a:bodyPr>
          <a:lstStyle/>
          <a:p>
            <a:pPr algn="ctr" defTabSz="91220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CO" altLang="es-CO" sz="1600" b="1" dirty="0">
                <a:solidFill>
                  <a:srgbClr val="000000"/>
                </a:solidFill>
                <a:latin typeface="Work Sans Light" panose="00000400000000000000" pitchFamily="2" charset="0"/>
              </a:rPr>
              <a:t>* COMO SE HAN GESTIONADO:</a:t>
            </a:r>
          </a:p>
          <a:p>
            <a:pPr algn="ctr" defTabSz="91220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CO" altLang="es-CO" sz="1600" dirty="0">
                <a:solidFill>
                  <a:srgbClr val="000000"/>
                </a:solidFill>
                <a:latin typeface="Work Sans Light" panose="00000400000000000000" pitchFamily="2" charset="0"/>
              </a:rPr>
              <a:t>1.Se dio traslado a las Gerencias encargadas  para la realización de la debida diligencia.</a:t>
            </a:r>
          </a:p>
          <a:p>
            <a:pPr algn="ctr" defTabSz="91220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CO" altLang="es-CO" sz="1600" dirty="0">
                <a:solidFill>
                  <a:srgbClr val="000000"/>
                </a:solidFill>
                <a:latin typeface="Work Sans Light" panose="00000400000000000000" pitchFamily="2" charset="0"/>
              </a:rPr>
              <a:t>2. Se da respuesta al denunciante de acuerdo con lo establecido en la ley.</a:t>
            </a:r>
          </a:p>
        </p:txBody>
      </p:sp>
      <p:sp>
        <p:nvSpPr>
          <p:cNvPr id="50" name="Text Box 24">
            <a:extLst>
              <a:ext uri="{FF2B5EF4-FFF2-40B4-BE49-F238E27FC236}">
                <a16:creationId xmlns:a16="http://schemas.microsoft.com/office/drawing/2014/main" id="{ACF55D9D-DA69-476A-A1CC-3CA4799A98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05209" y="9373363"/>
            <a:ext cx="362661" cy="4022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488" tIns="36488" rIns="36488" bIns="36488" numCol="1" anchor="t" anchorCtr="0" compatLnSpc="1">
            <a:prstTxWarp prst="textNoShape">
              <a:avLst/>
            </a:prstTxWarp>
          </a:bodyPr>
          <a:lstStyle/>
          <a:p>
            <a:pPr algn="ctr" defTabSz="91220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CO" altLang="es-CO" sz="1796" b="1" dirty="0">
                <a:solidFill>
                  <a:srgbClr val="000000"/>
                </a:solidFill>
                <a:latin typeface="Work Sans Light" panose="00000400000000000000" pitchFamily="2" charset="0"/>
              </a:rPr>
              <a:t>5</a:t>
            </a:r>
            <a:endParaRPr lang="es-CO" altLang="es-CO" sz="1796" dirty="0">
              <a:latin typeface="Arial" panose="020B0604020202020204" pitchFamily="34" charset="0"/>
            </a:endParaRPr>
          </a:p>
        </p:txBody>
      </p:sp>
      <p:sp>
        <p:nvSpPr>
          <p:cNvPr id="51" name="Text Box 24">
            <a:extLst>
              <a:ext uri="{FF2B5EF4-FFF2-40B4-BE49-F238E27FC236}">
                <a16:creationId xmlns:a16="http://schemas.microsoft.com/office/drawing/2014/main" id="{BD19584A-717D-4D5F-8C49-33639F432F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60041" y="9373362"/>
            <a:ext cx="362661" cy="4022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488" tIns="36488" rIns="36488" bIns="36488" numCol="1" anchor="t" anchorCtr="0" compatLnSpc="1">
            <a:prstTxWarp prst="textNoShape">
              <a:avLst/>
            </a:prstTxWarp>
          </a:bodyPr>
          <a:lstStyle/>
          <a:p>
            <a:pPr algn="ctr" defTabSz="91220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CO" altLang="es-CO" sz="1796" b="1" dirty="0">
                <a:solidFill>
                  <a:srgbClr val="000000"/>
                </a:solidFill>
                <a:latin typeface="Work Sans Light" panose="00000400000000000000" pitchFamily="2" charset="0"/>
              </a:rPr>
              <a:t>2</a:t>
            </a:r>
            <a:endParaRPr lang="es-CO" altLang="es-CO" sz="1796" dirty="0">
              <a:latin typeface="Arial" panose="020B0604020202020204" pitchFamily="34" charset="0"/>
            </a:endParaRPr>
          </a:p>
        </p:txBody>
      </p:sp>
      <p:sp>
        <p:nvSpPr>
          <p:cNvPr id="52" name="Text Box 24">
            <a:extLst>
              <a:ext uri="{FF2B5EF4-FFF2-40B4-BE49-F238E27FC236}">
                <a16:creationId xmlns:a16="http://schemas.microsoft.com/office/drawing/2014/main" id="{A9AAF032-77F0-42F2-9045-0534175E31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907192" y="9373362"/>
            <a:ext cx="362661" cy="4022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488" tIns="36488" rIns="36488" bIns="36488" numCol="1" anchor="t" anchorCtr="0" compatLnSpc="1">
            <a:prstTxWarp prst="textNoShape">
              <a:avLst/>
            </a:prstTxWarp>
          </a:bodyPr>
          <a:lstStyle/>
          <a:p>
            <a:pPr algn="ctr" defTabSz="91220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CO" altLang="es-CO" sz="1796" b="1" dirty="0">
                <a:solidFill>
                  <a:srgbClr val="000000"/>
                </a:solidFill>
                <a:latin typeface="Work Sans Light" panose="00000400000000000000" pitchFamily="2" charset="0"/>
              </a:rPr>
              <a:t>1</a:t>
            </a:r>
            <a:endParaRPr lang="es-CO" altLang="es-CO" sz="1796" dirty="0">
              <a:latin typeface="Arial" panose="020B0604020202020204" pitchFamily="34" charset="0"/>
            </a:endParaRPr>
          </a:p>
        </p:txBody>
      </p:sp>
      <p:sp>
        <p:nvSpPr>
          <p:cNvPr id="53" name="Text Box 24">
            <a:extLst>
              <a:ext uri="{FF2B5EF4-FFF2-40B4-BE49-F238E27FC236}">
                <a16:creationId xmlns:a16="http://schemas.microsoft.com/office/drawing/2014/main" id="{18BBA038-37D7-41EF-AB2F-AE2A62F014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680426" y="9328281"/>
            <a:ext cx="362661" cy="3989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488" tIns="36488" rIns="36488" bIns="36488" numCol="1" anchor="t" anchorCtr="0" compatLnSpc="1">
            <a:prstTxWarp prst="textNoShape">
              <a:avLst/>
            </a:prstTxWarp>
          </a:bodyPr>
          <a:lstStyle/>
          <a:p>
            <a:pPr algn="ctr" defTabSz="91220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CO" altLang="es-CO" sz="1796" b="1" dirty="0">
                <a:solidFill>
                  <a:srgbClr val="000000"/>
                </a:solidFill>
                <a:latin typeface="Work Sans Light" panose="00000400000000000000" pitchFamily="2" charset="0"/>
              </a:rPr>
              <a:t>1</a:t>
            </a:r>
            <a:endParaRPr lang="es-CO" altLang="es-CO" sz="1796" dirty="0">
              <a:latin typeface="Arial" panose="020B0604020202020204" pitchFamily="34" charset="0"/>
            </a:endParaRPr>
          </a:p>
        </p:txBody>
      </p:sp>
      <p:cxnSp>
        <p:nvCxnSpPr>
          <p:cNvPr id="4" name="AutoShape 2">
            <a:extLst>
              <a:ext uri="{FF2B5EF4-FFF2-40B4-BE49-F238E27FC236}">
                <a16:creationId xmlns:a16="http://schemas.microsoft.com/office/drawing/2014/main" id="{4E2A4EC7-BA2A-4D16-AA31-41FC39CACE34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7447526" y="2053150"/>
            <a:ext cx="0" cy="7674089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</p:cxnSp>
      <p:grpSp>
        <p:nvGrpSpPr>
          <p:cNvPr id="138" name="Group 4">
            <a:extLst>
              <a:ext uri="{FF2B5EF4-FFF2-40B4-BE49-F238E27FC236}">
                <a16:creationId xmlns:a16="http://schemas.microsoft.com/office/drawing/2014/main" id="{6FAE3F76-088C-4475-9729-15C934CAC8FB}"/>
              </a:ext>
            </a:extLst>
          </p:cNvPr>
          <p:cNvGrpSpPr>
            <a:grpSpLocks/>
          </p:cNvGrpSpPr>
          <p:nvPr/>
        </p:nvGrpSpPr>
        <p:grpSpPr bwMode="auto">
          <a:xfrm>
            <a:off x="1229241" y="2149625"/>
            <a:ext cx="1645491" cy="1569846"/>
            <a:chOff x="103376220" y="105289350"/>
            <a:chExt cx="1828800" cy="1828800"/>
          </a:xfrm>
        </p:grpSpPr>
        <p:sp>
          <p:nvSpPr>
            <p:cNvPr id="139" name="AutoShape 5">
              <a:extLst>
                <a:ext uri="{FF2B5EF4-FFF2-40B4-BE49-F238E27FC236}">
                  <a16:creationId xmlns:a16="http://schemas.microsoft.com/office/drawing/2014/main" id="{1696FD1D-7D4A-4A1D-B3F6-08CC158FD5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3376220" y="105289350"/>
              <a:ext cx="1828800" cy="1828800"/>
            </a:xfrm>
            <a:prstGeom prst="flowChartConnector">
              <a:avLst/>
            </a:prstGeom>
            <a:solidFill>
              <a:srgbClr val="00B0F0"/>
            </a:solidFill>
            <a:ln w="25400" algn="ctr">
              <a:solidFill>
                <a:srgbClr val="FFFF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36488" tIns="36488" rIns="36488" bIns="36488" numCol="1" anchor="t" anchorCtr="0" compatLnSpc="1">
              <a:prstTxWarp prst="textNoShape">
                <a:avLst/>
              </a:prstTxWarp>
            </a:bodyPr>
            <a:lstStyle/>
            <a:p>
              <a:endParaRPr lang="es-CO" sz="1796"/>
            </a:p>
          </p:txBody>
        </p:sp>
        <p:sp>
          <p:nvSpPr>
            <p:cNvPr id="140" name="Text Box 6">
              <a:extLst>
                <a:ext uri="{FF2B5EF4-FFF2-40B4-BE49-F238E27FC236}">
                  <a16:creationId xmlns:a16="http://schemas.microsoft.com/office/drawing/2014/main" id="{D02C1E89-7825-41DC-A7C4-73065D6D7BA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3841731" y="105536732"/>
              <a:ext cx="897775" cy="59851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36488" tIns="36488" rIns="36488" bIns="36488" numCol="1" anchor="t" anchorCtr="0" compatLnSpc="1">
              <a:prstTxWarp prst="textNoShape">
                <a:avLst/>
              </a:prstTxWarp>
            </a:bodyPr>
            <a:lstStyle/>
            <a:p>
              <a:pPr algn="ctr" defTabSz="912205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s-CO" altLang="es-CO" sz="3200" dirty="0">
                  <a:solidFill>
                    <a:srgbClr val="FFFFFF"/>
                  </a:solidFill>
                  <a:latin typeface="Work Sans Light" panose="00000400000000000000" pitchFamily="2" charset="0"/>
                </a:rPr>
                <a:t>3</a:t>
              </a:r>
              <a:endParaRPr lang="es-CO" altLang="es-CO" sz="1600" dirty="0">
                <a:latin typeface="Arial" panose="020B0604020202020204" pitchFamily="34" charset="0"/>
              </a:endParaRPr>
            </a:p>
          </p:txBody>
        </p:sp>
        <p:sp>
          <p:nvSpPr>
            <p:cNvPr id="141" name="Text Box 7">
              <a:extLst>
                <a:ext uri="{FF2B5EF4-FFF2-40B4-BE49-F238E27FC236}">
                  <a16:creationId xmlns:a16="http://schemas.microsoft.com/office/drawing/2014/main" id="{B99E7DFF-FF38-4017-8A94-2F9B16F1BDD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3617288" y="106146317"/>
              <a:ext cx="1346662" cy="7315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36488" tIns="36488" rIns="36488" bIns="36488" numCol="1" anchor="t" anchorCtr="0" compatLnSpc="1">
              <a:prstTxWarp prst="textNoShape">
                <a:avLst/>
              </a:prstTxWarp>
            </a:bodyPr>
            <a:lstStyle/>
            <a:p>
              <a:pPr algn="ctr" defTabSz="912205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s-CO" altLang="es-CO" sz="1400" dirty="0">
                  <a:solidFill>
                    <a:srgbClr val="FFFFFF"/>
                  </a:solidFill>
                  <a:latin typeface="Work Sans Light" panose="00000400000000000000" pitchFamily="2" charset="0"/>
                </a:rPr>
                <a:t>DENUNCIAS</a:t>
              </a:r>
              <a:br>
                <a:rPr lang="es-CO" altLang="es-CO" sz="1400" dirty="0">
                  <a:solidFill>
                    <a:srgbClr val="FFFFFF"/>
                  </a:solidFill>
                  <a:latin typeface="Work Sans Light" panose="00000400000000000000" pitchFamily="2" charset="0"/>
                </a:rPr>
              </a:br>
              <a:r>
                <a:rPr lang="es-CO" altLang="es-CO" sz="1400" dirty="0">
                  <a:solidFill>
                    <a:srgbClr val="FFFFFF"/>
                  </a:solidFill>
                  <a:latin typeface="Work Sans Light" panose="00000400000000000000" pitchFamily="2" charset="0"/>
                </a:rPr>
                <a:t>RECIBIDAS</a:t>
              </a:r>
              <a:endParaRPr lang="es-CO" altLang="es-CO" sz="1600" dirty="0">
                <a:latin typeface="Arial" panose="020B0604020202020204" pitchFamily="34" charset="0"/>
              </a:endParaRPr>
            </a:p>
          </p:txBody>
        </p:sp>
      </p:grpSp>
      <p:grpSp>
        <p:nvGrpSpPr>
          <p:cNvPr id="142" name="Group 9">
            <a:extLst>
              <a:ext uri="{FF2B5EF4-FFF2-40B4-BE49-F238E27FC236}">
                <a16:creationId xmlns:a16="http://schemas.microsoft.com/office/drawing/2014/main" id="{43B96510-9A84-40A8-8124-344CDE116DE0}"/>
              </a:ext>
            </a:extLst>
          </p:cNvPr>
          <p:cNvGrpSpPr>
            <a:grpSpLocks/>
          </p:cNvGrpSpPr>
          <p:nvPr/>
        </p:nvGrpSpPr>
        <p:grpSpPr bwMode="auto">
          <a:xfrm>
            <a:off x="4884289" y="2130355"/>
            <a:ext cx="1590436" cy="1589116"/>
            <a:chOff x="108687159" y="105432057"/>
            <a:chExt cx="1911927" cy="1911927"/>
          </a:xfrm>
        </p:grpSpPr>
        <p:sp>
          <p:nvSpPr>
            <p:cNvPr id="143" name="AutoShape 10">
              <a:extLst>
                <a:ext uri="{FF2B5EF4-FFF2-40B4-BE49-F238E27FC236}">
                  <a16:creationId xmlns:a16="http://schemas.microsoft.com/office/drawing/2014/main" id="{F579ECEC-1662-4C60-AB61-364B84427BD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8687159" y="105432057"/>
              <a:ext cx="1911927" cy="1911927"/>
            </a:xfrm>
            <a:prstGeom prst="flowChartConnector">
              <a:avLst/>
            </a:prstGeom>
            <a:solidFill>
              <a:srgbClr val="FF6600"/>
            </a:solidFill>
            <a:ln w="25400" algn="ctr">
              <a:solidFill>
                <a:srgbClr val="FFFF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36488" tIns="36488" rIns="36488" bIns="36488" numCol="1" anchor="t" anchorCtr="0" compatLnSpc="1">
              <a:prstTxWarp prst="textNoShape">
                <a:avLst/>
              </a:prstTxWarp>
            </a:bodyPr>
            <a:lstStyle/>
            <a:p>
              <a:endParaRPr lang="es-CO" sz="1796"/>
            </a:p>
          </p:txBody>
        </p:sp>
        <p:sp>
          <p:nvSpPr>
            <p:cNvPr id="144" name="Text Box 11">
              <a:extLst>
                <a:ext uri="{FF2B5EF4-FFF2-40B4-BE49-F238E27FC236}">
                  <a16:creationId xmlns:a16="http://schemas.microsoft.com/office/drawing/2014/main" id="{6575650B-C3D5-4DB5-A56C-4121FB4A355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9204165" y="105652650"/>
              <a:ext cx="897776" cy="5985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36488" tIns="36488" rIns="36488" bIns="36488" numCol="1" anchor="t" anchorCtr="0" compatLnSpc="1">
              <a:prstTxWarp prst="textNoShape">
                <a:avLst/>
              </a:prstTxWarp>
            </a:bodyPr>
            <a:lstStyle/>
            <a:p>
              <a:pPr algn="ctr" defTabSz="912205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s-CO" altLang="es-CO" sz="3200" dirty="0">
                  <a:solidFill>
                    <a:srgbClr val="FFFFFF"/>
                  </a:solidFill>
                  <a:latin typeface="Work Sans Light" panose="00000400000000000000" pitchFamily="2" charset="0"/>
                </a:rPr>
                <a:t>3</a:t>
              </a:r>
              <a:endParaRPr lang="es-CO" altLang="es-CO" sz="1600" dirty="0">
                <a:latin typeface="Arial" panose="020B0604020202020204" pitchFamily="34" charset="0"/>
              </a:endParaRPr>
            </a:p>
          </p:txBody>
        </p:sp>
        <p:sp>
          <p:nvSpPr>
            <p:cNvPr id="145" name="Text Box 12">
              <a:extLst>
                <a:ext uri="{FF2B5EF4-FFF2-40B4-BE49-F238E27FC236}">
                  <a16:creationId xmlns:a16="http://schemas.microsoft.com/office/drawing/2014/main" id="{EF498F97-7EC5-4355-ADAA-C9A3CB99185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8782027" y="106317071"/>
              <a:ext cx="1734910" cy="7315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36488" tIns="36488" rIns="36488" bIns="36488" numCol="1" anchor="t" anchorCtr="0" compatLnSpc="1">
              <a:prstTxWarp prst="textNoShape">
                <a:avLst/>
              </a:prstTxWarp>
            </a:bodyPr>
            <a:lstStyle/>
            <a:p>
              <a:pPr algn="ctr" defTabSz="912205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s-CO" altLang="es-CO" sz="1400" dirty="0">
                  <a:solidFill>
                    <a:srgbClr val="FFFFFF"/>
                  </a:solidFill>
                  <a:latin typeface="Work Sans Light" panose="00000400000000000000" pitchFamily="2" charset="0"/>
                </a:rPr>
                <a:t>DENUNCIAS</a:t>
              </a:r>
              <a:br>
                <a:rPr lang="es-CO" altLang="es-CO" sz="1400" dirty="0">
                  <a:solidFill>
                    <a:srgbClr val="FFFFFF"/>
                  </a:solidFill>
                  <a:latin typeface="Work Sans Light" panose="00000400000000000000" pitchFamily="2" charset="0"/>
                </a:rPr>
              </a:br>
              <a:r>
                <a:rPr lang="es-CO" altLang="es-CO" sz="1400" dirty="0">
                  <a:solidFill>
                    <a:srgbClr val="FFFFFF"/>
                  </a:solidFill>
                  <a:latin typeface="Work Sans Light" panose="00000400000000000000" pitchFamily="2" charset="0"/>
                </a:rPr>
                <a:t>GESTIONADAS</a:t>
              </a:r>
              <a:r>
                <a:rPr lang="es-CO" altLang="es-CO" sz="1400" b="1" dirty="0">
                  <a:solidFill>
                    <a:srgbClr val="FFFFFF"/>
                  </a:solidFill>
                  <a:latin typeface="Work Sans Light" panose="00000400000000000000" pitchFamily="2" charset="0"/>
                </a:rPr>
                <a:t>*</a:t>
              </a:r>
              <a:endParaRPr lang="es-CO" altLang="es-CO" sz="1600" b="1" dirty="0">
                <a:latin typeface="Arial" panose="020B0604020202020204" pitchFamily="34" charset="0"/>
              </a:endParaRPr>
            </a:p>
          </p:txBody>
        </p:sp>
      </p:grpSp>
      <p:sp>
        <p:nvSpPr>
          <p:cNvPr id="146" name="Text Box 13">
            <a:extLst>
              <a:ext uri="{FF2B5EF4-FFF2-40B4-BE49-F238E27FC236}">
                <a16:creationId xmlns:a16="http://schemas.microsoft.com/office/drawing/2014/main" id="{7A883589-61F4-4692-B565-870B248A9A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3862" y="5411509"/>
            <a:ext cx="362662" cy="4022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488" tIns="36488" rIns="36488" bIns="36488" numCol="1" anchor="t" anchorCtr="0" compatLnSpc="1">
            <a:prstTxWarp prst="textNoShape">
              <a:avLst/>
            </a:prstTxWarp>
          </a:bodyPr>
          <a:lstStyle/>
          <a:p>
            <a:pPr algn="ctr" defTabSz="91220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CO" altLang="es-CO" sz="1600" b="1" dirty="0">
                <a:solidFill>
                  <a:srgbClr val="000000"/>
                </a:solidFill>
                <a:latin typeface="Work Sans Light" panose="00000400000000000000" pitchFamily="2" charset="0"/>
              </a:rPr>
              <a:t>2</a:t>
            </a:r>
            <a:endParaRPr lang="es-CO" altLang="es-CO" sz="1600" dirty="0">
              <a:latin typeface="Arial" panose="020B0604020202020204" pitchFamily="34" charset="0"/>
            </a:endParaRPr>
          </a:p>
        </p:txBody>
      </p:sp>
      <p:sp>
        <p:nvSpPr>
          <p:cNvPr id="147" name="Text Box 14">
            <a:extLst>
              <a:ext uri="{FF2B5EF4-FFF2-40B4-BE49-F238E27FC236}">
                <a16:creationId xmlns:a16="http://schemas.microsoft.com/office/drawing/2014/main" id="{74589D88-D81B-4FA9-A160-A8B1A13573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7134" y="5379148"/>
            <a:ext cx="1289112" cy="5463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488" tIns="36488" rIns="36488" bIns="36488" numCol="1" anchor="t" anchorCtr="0" compatLnSpc="1">
            <a:prstTxWarp prst="textNoShape">
              <a:avLst/>
            </a:prstTxWarp>
          </a:bodyPr>
          <a:lstStyle/>
          <a:p>
            <a:pPr algn="ctr" defTabSz="91220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CO" altLang="es-CO" sz="1197" dirty="0">
                <a:solidFill>
                  <a:srgbClr val="000000"/>
                </a:solidFill>
                <a:latin typeface="Work Sans Light" panose="00000400000000000000" pitchFamily="2" charset="0"/>
              </a:rPr>
              <a:t>DENUNCIAS DE</a:t>
            </a:r>
          </a:p>
          <a:p>
            <a:pPr algn="ctr" defTabSz="91220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CO" altLang="es-CO" sz="1197" dirty="0">
                <a:solidFill>
                  <a:srgbClr val="000000"/>
                </a:solidFill>
                <a:latin typeface="Work Sans Light" panose="00000400000000000000" pitchFamily="2" charset="0"/>
              </a:rPr>
              <a:t>CORRUPCIÓN</a:t>
            </a:r>
            <a:endParaRPr lang="es-CO" altLang="es-CO" sz="1796" dirty="0">
              <a:latin typeface="Arial" panose="020B0604020202020204" pitchFamily="34" charset="0"/>
            </a:endParaRPr>
          </a:p>
        </p:txBody>
      </p:sp>
      <p:pic>
        <p:nvPicPr>
          <p:cNvPr id="148" name="Picture 15" descr="bribe">
            <a:extLst>
              <a:ext uri="{FF2B5EF4-FFF2-40B4-BE49-F238E27FC236}">
                <a16:creationId xmlns:a16="http://schemas.microsoft.com/office/drawing/2014/main" id="{FD96FB8F-7ECC-4869-8EFE-D192AE619D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201" y="4624815"/>
            <a:ext cx="728073" cy="7280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149" name="Text Box 16">
            <a:extLst>
              <a:ext uri="{FF2B5EF4-FFF2-40B4-BE49-F238E27FC236}">
                <a16:creationId xmlns:a16="http://schemas.microsoft.com/office/drawing/2014/main" id="{A1F99CE7-DFE6-44B1-84BD-9C251222AE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082" y="4114478"/>
            <a:ext cx="3495172" cy="4529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488" tIns="36488" rIns="36488" bIns="36488" numCol="1" anchor="t" anchorCtr="0" compatLnSpc="1">
            <a:prstTxWarp prst="textNoShape">
              <a:avLst/>
            </a:prstTxWarp>
          </a:bodyPr>
          <a:lstStyle/>
          <a:p>
            <a:pPr algn="ctr" defTabSz="91220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CO" altLang="es-CO" sz="1596" b="1" dirty="0">
                <a:solidFill>
                  <a:srgbClr val="000000"/>
                </a:solidFill>
                <a:latin typeface="Work Sans Light" panose="00000400000000000000" pitchFamily="2" charset="0"/>
              </a:rPr>
              <a:t>TIPO DE DENUNCIAS RECIBIDAS</a:t>
            </a:r>
            <a:endParaRPr lang="es-CO" altLang="es-CO" sz="1796" dirty="0">
              <a:latin typeface="Arial" panose="020B0604020202020204" pitchFamily="34" charset="0"/>
            </a:endParaRPr>
          </a:p>
        </p:txBody>
      </p:sp>
      <p:sp>
        <p:nvSpPr>
          <p:cNvPr id="150" name="Text Box 17">
            <a:extLst>
              <a:ext uri="{FF2B5EF4-FFF2-40B4-BE49-F238E27FC236}">
                <a16:creationId xmlns:a16="http://schemas.microsoft.com/office/drawing/2014/main" id="{8A62C932-E76D-4CEE-8C02-6EE10D450C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84415" y="4084601"/>
            <a:ext cx="3525262" cy="9882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488" tIns="36488" rIns="36488" bIns="36488" numCol="1" anchor="t" anchorCtr="0" compatLnSpc="1">
            <a:prstTxWarp prst="textNoShape">
              <a:avLst/>
            </a:prstTxWarp>
          </a:bodyPr>
          <a:lstStyle/>
          <a:p>
            <a:pPr algn="ctr" defTabSz="91220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CO" altLang="es-CO" sz="1596" b="1">
                <a:solidFill>
                  <a:srgbClr val="000000"/>
                </a:solidFill>
                <a:latin typeface="Work Sans Light" panose="00000400000000000000" pitchFamily="2" charset="0"/>
              </a:rPr>
              <a:t>NÚMERO DE DENUNCIAS EN LOS</a:t>
            </a:r>
          </a:p>
          <a:p>
            <a:pPr algn="ctr" defTabSz="91220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CO" altLang="es-CO" sz="1596" b="1">
                <a:solidFill>
                  <a:srgbClr val="000000"/>
                </a:solidFill>
                <a:latin typeface="Work Sans Light" panose="00000400000000000000" pitchFamily="2" charset="0"/>
              </a:rPr>
              <a:t>CANALES DE RECEPCIÓN</a:t>
            </a:r>
            <a:endParaRPr lang="es-CO" altLang="es-CO" sz="1796">
              <a:latin typeface="Arial" panose="020B0604020202020204" pitchFamily="34" charset="0"/>
            </a:endParaRPr>
          </a:p>
        </p:txBody>
      </p:sp>
      <p:pic>
        <p:nvPicPr>
          <p:cNvPr id="151" name="Picture 18" descr="Resultado de imagen para procuraduria logo png">
            <a:extLst>
              <a:ext uri="{FF2B5EF4-FFF2-40B4-BE49-F238E27FC236}">
                <a16:creationId xmlns:a16="http://schemas.microsoft.com/office/drawing/2014/main" id="{B93A07DE-02A2-4212-B6BB-E9E4CE3267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927" r="18927"/>
          <a:stretch>
            <a:fillRect/>
          </a:stretch>
        </p:blipFill>
        <p:spPr bwMode="auto">
          <a:xfrm>
            <a:off x="341466" y="7504721"/>
            <a:ext cx="675253" cy="911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2" name="Picture 19" descr="Resultado de imagen para contraloria logo png">
            <a:extLst>
              <a:ext uri="{FF2B5EF4-FFF2-40B4-BE49-F238E27FC236}">
                <a16:creationId xmlns:a16="http://schemas.microsoft.com/office/drawing/2014/main" id="{BF436E4C-3E40-4A65-AA56-1C7C88EBEB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5827" y="7668226"/>
            <a:ext cx="967859" cy="7520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" name="Picture 20" descr="Resultado de imagen para fiscalÃ­a logo png">
            <a:extLst>
              <a:ext uri="{FF2B5EF4-FFF2-40B4-BE49-F238E27FC236}">
                <a16:creationId xmlns:a16="http://schemas.microsoft.com/office/drawing/2014/main" id="{725E68C5-F6E8-4A18-8207-580E6ED877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02" b="2966"/>
          <a:stretch>
            <a:fillRect/>
          </a:stretch>
        </p:blipFill>
        <p:spPr bwMode="auto">
          <a:xfrm>
            <a:off x="4242117" y="7593792"/>
            <a:ext cx="657905" cy="8330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4" name="Picture 21" descr="Resultado de imagen para uiaf logo png">
            <a:extLst>
              <a:ext uri="{FF2B5EF4-FFF2-40B4-BE49-F238E27FC236}">
                <a16:creationId xmlns:a16="http://schemas.microsoft.com/office/drawing/2014/main" id="{66872CA2-7369-4234-9046-AD3CF51617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444" y="7642558"/>
            <a:ext cx="803386" cy="803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9" name="Text Box 39">
            <a:extLst>
              <a:ext uri="{FF2B5EF4-FFF2-40B4-BE49-F238E27FC236}">
                <a16:creationId xmlns:a16="http://schemas.microsoft.com/office/drawing/2014/main" id="{9EDD4D19-9FB0-4D5A-BA58-ECA2CA08E8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25675" y="5481338"/>
            <a:ext cx="330989" cy="3990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488" tIns="36488" rIns="36488" bIns="36488" numCol="1" anchor="t" anchorCtr="0" compatLnSpc="1">
            <a:prstTxWarp prst="textNoShape">
              <a:avLst/>
            </a:prstTxWarp>
          </a:bodyPr>
          <a:lstStyle/>
          <a:p>
            <a:pPr algn="ctr" defTabSz="91220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CO" altLang="es-CO" sz="1600" b="1" dirty="0">
                <a:solidFill>
                  <a:srgbClr val="000000"/>
                </a:solidFill>
                <a:latin typeface="Work Sans Light" panose="00000400000000000000" pitchFamily="2" charset="0"/>
              </a:rPr>
              <a:t>3</a:t>
            </a:r>
            <a:endParaRPr lang="es-CO" altLang="es-CO" sz="1600" dirty="0">
              <a:latin typeface="Arial" panose="020B0604020202020204" pitchFamily="34" charset="0"/>
            </a:endParaRPr>
          </a:p>
        </p:txBody>
      </p:sp>
      <p:sp>
        <p:nvSpPr>
          <p:cNvPr id="170" name="Text Box 40">
            <a:extLst>
              <a:ext uri="{FF2B5EF4-FFF2-40B4-BE49-F238E27FC236}">
                <a16:creationId xmlns:a16="http://schemas.microsoft.com/office/drawing/2014/main" id="{0B628D88-BD5B-432C-9535-27B5BF6887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64254" y="5481443"/>
            <a:ext cx="1870321" cy="5843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488" tIns="36488" rIns="36488" bIns="36488" numCol="1" anchor="t" anchorCtr="0" compatLnSpc="1">
            <a:prstTxWarp prst="textNoShape">
              <a:avLst/>
            </a:prstTxWarp>
          </a:bodyPr>
          <a:lstStyle/>
          <a:p>
            <a:pPr algn="ctr" defTabSz="91220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CO" altLang="es-CO" sz="1197" dirty="0">
                <a:solidFill>
                  <a:srgbClr val="000000"/>
                </a:solidFill>
                <a:latin typeface="Work Sans Light" panose="00000400000000000000" pitchFamily="2" charset="0"/>
              </a:rPr>
              <a:t>CORREO ELECTRÓNICO DE DENUNCIAS</a:t>
            </a:r>
            <a:endParaRPr lang="es-CO" altLang="es-CO" sz="1796" dirty="0">
              <a:latin typeface="Arial" panose="020B0604020202020204" pitchFamily="34" charset="0"/>
            </a:endParaRPr>
          </a:p>
        </p:txBody>
      </p:sp>
      <p:pic>
        <p:nvPicPr>
          <p:cNvPr id="171" name="Picture 41" descr="cc86a9f4ca65a140b2edadf3f87f2c17-dise--o-de-icono-de-c--rculo-de-correo-electr--nico-by-vexels">
            <a:extLst>
              <a:ext uri="{FF2B5EF4-FFF2-40B4-BE49-F238E27FC236}">
                <a16:creationId xmlns:a16="http://schemas.microsoft.com/office/drawing/2014/main" id="{742B2FA1-5EDA-4123-853B-DC47057C01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 cstate="print">
            <a:lum contras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431" b="9431"/>
          <a:stretch>
            <a:fillRect/>
          </a:stretch>
        </p:blipFill>
        <p:spPr bwMode="auto">
          <a:xfrm>
            <a:off x="5295287" y="4785760"/>
            <a:ext cx="808256" cy="6547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176" name="Text Box 24">
            <a:extLst>
              <a:ext uri="{FF2B5EF4-FFF2-40B4-BE49-F238E27FC236}">
                <a16:creationId xmlns:a16="http://schemas.microsoft.com/office/drawing/2014/main" id="{D4091DC7-175A-45E9-B1E3-02EDAEE0BD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8589" y="8716616"/>
            <a:ext cx="362661" cy="4022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488" tIns="36488" rIns="36488" bIns="36488" numCol="1" anchor="t" anchorCtr="0" compatLnSpc="1">
            <a:prstTxWarp prst="textNoShape">
              <a:avLst/>
            </a:prstTxWarp>
          </a:bodyPr>
          <a:lstStyle/>
          <a:p>
            <a:pPr algn="ctr" defTabSz="91220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CO" altLang="es-CO" sz="1796" b="1" dirty="0">
                <a:solidFill>
                  <a:srgbClr val="000000"/>
                </a:solidFill>
                <a:latin typeface="Work Sans Light" panose="00000400000000000000" pitchFamily="2" charset="0"/>
              </a:rPr>
              <a:t>1</a:t>
            </a:r>
            <a:endParaRPr lang="es-CO" altLang="es-CO" sz="1796" dirty="0">
              <a:latin typeface="Arial" panose="020B0604020202020204" pitchFamily="34" charset="0"/>
            </a:endParaRPr>
          </a:p>
        </p:txBody>
      </p:sp>
      <p:sp>
        <p:nvSpPr>
          <p:cNvPr id="177" name="Text Box 24">
            <a:extLst>
              <a:ext uri="{FF2B5EF4-FFF2-40B4-BE49-F238E27FC236}">
                <a16:creationId xmlns:a16="http://schemas.microsoft.com/office/drawing/2014/main" id="{E6E20E81-B3C9-4365-9486-2673A7F2E8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43421" y="8716615"/>
            <a:ext cx="362661" cy="4022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488" tIns="36488" rIns="36488" bIns="36488" numCol="1" anchor="t" anchorCtr="0" compatLnSpc="1">
            <a:prstTxWarp prst="textNoShape">
              <a:avLst/>
            </a:prstTxWarp>
          </a:bodyPr>
          <a:lstStyle/>
          <a:p>
            <a:pPr algn="ctr" defTabSz="91220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CO" altLang="es-CO" sz="1796" b="1" dirty="0">
                <a:solidFill>
                  <a:srgbClr val="000000"/>
                </a:solidFill>
                <a:latin typeface="Work Sans Light" panose="00000400000000000000" pitchFamily="2" charset="0"/>
              </a:rPr>
              <a:t>0</a:t>
            </a:r>
            <a:endParaRPr lang="es-CO" altLang="es-CO" sz="1796" dirty="0">
              <a:latin typeface="Arial" panose="020B0604020202020204" pitchFamily="34" charset="0"/>
            </a:endParaRPr>
          </a:p>
        </p:txBody>
      </p:sp>
      <p:sp>
        <p:nvSpPr>
          <p:cNvPr id="178" name="Text Box 24">
            <a:extLst>
              <a:ext uri="{FF2B5EF4-FFF2-40B4-BE49-F238E27FC236}">
                <a16:creationId xmlns:a16="http://schemas.microsoft.com/office/drawing/2014/main" id="{AE806224-6B8D-46DB-9427-37D72FFCFD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89738" y="8680370"/>
            <a:ext cx="362661" cy="4022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488" tIns="36488" rIns="36488" bIns="36488" numCol="1" anchor="t" anchorCtr="0" compatLnSpc="1">
            <a:prstTxWarp prst="textNoShape">
              <a:avLst/>
            </a:prstTxWarp>
          </a:bodyPr>
          <a:lstStyle/>
          <a:p>
            <a:pPr algn="ctr" defTabSz="91220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CO" altLang="es-CO" sz="1796" b="1" dirty="0">
                <a:solidFill>
                  <a:srgbClr val="000000"/>
                </a:solidFill>
                <a:latin typeface="Work Sans Light" panose="00000400000000000000" pitchFamily="2" charset="0"/>
              </a:rPr>
              <a:t>0</a:t>
            </a:r>
            <a:endParaRPr lang="es-CO" altLang="es-CO" sz="1796" dirty="0">
              <a:latin typeface="Arial" panose="020B0604020202020204" pitchFamily="34" charset="0"/>
            </a:endParaRPr>
          </a:p>
        </p:txBody>
      </p:sp>
      <p:sp>
        <p:nvSpPr>
          <p:cNvPr id="179" name="Text Box 24">
            <a:extLst>
              <a:ext uri="{FF2B5EF4-FFF2-40B4-BE49-F238E27FC236}">
                <a16:creationId xmlns:a16="http://schemas.microsoft.com/office/drawing/2014/main" id="{66AA4CAD-FF67-41F6-9284-E02BD7E6AB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53519" y="8656027"/>
            <a:ext cx="362661" cy="5542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488" tIns="36488" rIns="36488" bIns="36488" numCol="1" anchor="t" anchorCtr="0" compatLnSpc="1">
            <a:prstTxWarp prst="textNoShape">
              <a:avLst/>
            </a:prstTxWarp>
          </a:bodyPr>
          <a:lstStyle/>
          <a:p>
            <a:pPr algn="ctr" defTabSz="91220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CO" altLang="es-CO" sz="1796" b="1" dirty="0">
                <a:solidFill>
                  <a:srgbClr val="000000"/>
                </a:solidFill>
                <a:latin typeface="Work Sans Light" panose="00000400000000000000" pitchFamily="2" charset="0"/>
              </a:rPr>
              <a:t>0</a:t>
            </a:r>
            <a:endParaRPr lang="es-CO" altLang="es-CO" sz="1796" dirty="0">
              <a:latin typeface="Arial" panose="020B0604020202020204" pitchFamily="34" charset="0"/>
            </a:endParaRPr>
          </a:p>
        </p:txBody>
      </p:sp>
      <p:sp>
        <p:nvSpPr>
          <p:cNvPr id="180" name="Text Box 23">
            <a:extLst>
              <a:ext uri="{FF2B5EF4-FFF2-40B4-BE49-F238E27FC236}">
                <a16:creationId xmlns:a16="http://schemas.microsoft.com/office/drawing/2014/main" id="{0C9DE23C-540C-48A5-A6BE-20C9CBF992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32700" y="6590005"/>
            <a:ext cx="7291354" cy="6343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488" tIns="36488" rIns="36488" bIns="36488" numCol="1" anchor="t" anchorCtr="0" compatLnSpc="1">
            <a:prstTxWarp prst="textNoShape">
              <a:avLst/>
            </a:prstTxWarp>
          </a:bodyPr>
          <a:lstStyle/>
          <a:p>
            <a:pPr algn="ctr" defTabSz="91220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CO" altLang="es-CO" sz="1596" b="1" dirty="0">
                <a:solidFill>
                  <a:srgbClr val="000000"/>
                </a:solidFill>
                <a:latin typeface="Work Sans Light" panose="00000400000000000000" pitchFamily="2" charset="0"/>
              </a:rPr>
              <a:t>DENUNCIAS TRASLADADAS  A </a:t>
            </a:r>
            <a:br>
              <a:rPr lang="es-CO" altLang="es-CO" sz="1596" b="1" dirty="0">
                <a:solidFill>
                  <a:srgbClr val="000000"/>
                </a:solidFill>
                <a:latin typeface="Work Sans Light" panose="00000400000000000000" pitchFamily="2" charset="0"/>
              </a:rPr>
            </a:br>
            <a:r>
              <a:rPr lang="es-CO" altLang="es-CO" sz="1596" b="1" dirty="0">
                <a:solidFill>
                  <a:srgbClr val="000000"/>
                </a:solidFill>
                <a:latin typeface="Work Sans Light" panose="00000400000000000000" pitchFamily="2" charset="0"/>
              </a:rPr>
              <a:t>LOS ORGANOS DE CONTROL Y VIGILANCIA</a:t>
            </a:r>
          </a:p>
          <a:p>
            <a:pPr defTabSz="912205" eaLnBrk="0" fontAlgn="base" hangingPunct="0">
              <a:spcBef>
                <a:spcPct val="0"/>
              </a:spcBef>
              <a:spcAft>
                <a:spcPct val="0"/>
              </a:spcAft>
            </a:pPr>
            <a:endParaRPr lang="es-CO" altLang="es-CO" sz="1796" dirty="0">
              <a:latin typeface="Arial" panose="020B0604020202020204" pitchFamily="34" charset="0"/>
            </a:endParaRPr>
          </a:p>
        </p:txBody>
      </p:sp>
      <p:sp>
        <p:nvSpPr>
          <p:cNvPr id="181" name="Text Box 33">
            <a:extLst>
              <a:ext uri="{FF2B5EF4-FFF2-40B4-BE49-F238E27FC236}">
                <a16:creationId xmlns:a16="http://schemas.microsoft.com/office/drawing/2014/main" id="{EF0BFFA6-37DF-48E5-BFCA-F3A4E161B1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09519" y="1498492"/>
            <a:ext cx="5291059" cy="4270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488" tIns="36488" rIns="36488" bIns="36488" numCol="1" anchor="t" anchorCtr="0" compatLnSpc="1">
            <a:prstTxWarp prst="textNoShape">
              <a:avLst/>
            </a:prstTxWarp>
          </a:bodyPr>
          <a:lstStyle/>
          <a:p>
            <a:pPr algn="ctr" defTabSz="91220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CO" altLang="es-CO" sz="2000" b="1" dirty="0">
                <a:solidFill>
                  <a:srgbClr val="000000"/>
                </a:solidFill>
                <a:latin typeface="Work Sans Medium" panose="00000600000000000000" pitchFamily="2" charset="0"/>
              </a:rPr>
              <a:t>Acumulado Enero – Septiembre </a:t>
            </a:r>
            <a:endParaRPr lang="es-CO" altLang="es-CO" sz="1600" b="1" dirty="0">
              <a:latin typeface="Arial" panose="020B0604020202020204" pitchFamily="34" charset="0"/>
            </a:endParaRPr>
          </a:p>
        </p:txBody>
      </p:sp>
      <p:sp>
        <p:nvSpPr>
          <p:cNvPr id="183" name="Text Box 33">
            <a:extLst>
              <a:ext uri="{FF2B5EF4-FFF2-40B4-BE49-F238E27FC236}">
                <a16:creationId xmlns:a16="http://schemas.microsoft.com/office/drawing/2014/main" id="{31501210-8C46-4DE1-A36F-FB02FDC9CE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2724" y="1504392"/>
            <a:ext cx="5291059" cy="4270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488" tIns="36488" rIns="36488" bIns="36488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defTabSz="912205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Work Sans Medium" panose="00000600000000000000" pitchFamily="2" charset="0"/>
              </a:defRPr>
            </a:lvl1pPr>
          </a:lstStyle>
          <a:p>
            <a:r>
              <a:rPr lang="es-CO" altLang="es-CO" dirty="0"/>
              <a:t>Septiembre</a:t>
            </a:r>
          </a:p>
        </p:txBody>
      </p:sp>
      <p:cxnSp>
        <p:nvCxnSpPr>
          <p:cNvPr id="184" name="AutoShape 2">
            <a:extLst>
              <a:ext uri="{FF2B5EF4-FFF2-40B4-BE49-F238E27FC236}">
                <a16:creationId xmlns:a16="http://schemas.microsoft.com/office/drawing/2014/main" id="{EFB3BC14-E771-4133-8486-A612E0F3AF95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1197" y="9727239"/>
            <a:ext cx="15107903" cy="0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</p:cxnSp>
      <p:sp>
        <p:nvSpPr>
          <p:cNvPr id="196" name="Text Box 30">
            <a:extLst>
              <a:ext uri="{FF2B5EF4-FFF2-40B4-BE49-F238E27FC236}">
                <a16:creationId xmlns:a16="http://schemas.microsoft.com/office/drawing/2014/main" id="{B702D449-A170-4F92-BFBC-C161E98C76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79997" y="5419129"/>
            <a:ext cx="361078" cy="4022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488" tIns="36488" rIns="36488" bIns="36488" numCol="1" anchor="t" anchorCtr="0" compatLnSpc="1">
            <a:prstTxWarp prst="textNoShape">
              <a:avLst/>
            </a:prstTxWarp>
          </a:bodyPr>
          <a:lstStyle/>
          <a:p>
            <a:pPr algn="r" defTabSz="91220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CO" altLang="es-CO" sz="1600" dirty="0">
                <a:latin typeface="Arial" panose="020B0604020202020204" pitchFamily="34" charset="0"/>
              </a:rPr>
              <a:t>1</a:t>
            </a:r>
          </a:p>
        </p:txBody>
      </p:sp>
      <p:sp>
        <p:nvSpPr>
          <p:cNvPr id="197" name="Text Box 31">
            <a:extLst>
              <a:ext uri="{FF2B5EF4-FFF2-40B4-BE49-F238E27FC236}">
                <a16:creationId xmlns:a16="http://schemas.microsoft.com/office/drawing/2014/main" id="{0FE65B00-2887-478A-B0AF-FB7544169B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68963" y="5383152"/>
            <a:ext cx="1354043" cy="5416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488" tIns="36488" rIns="36488" bIns="36488" numCol="1" anchor="t" anchorCtr="0" compatLnSpc="1">
            <a:prstTxWarp prst="textNoShape">
              <a:avLst/>
            </a:prstTxWarp>
          </a:bodyPr>
          <a:lstStyle/>
          <a:p>
            <a:pPr algn="ctr" defTabSz="91220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CO" altLang="es-CO" sz="1197" dirty="0">
                <a:solidFill>
                  <a:srgbClr val="000000"/>
                </a:solidFill>
                <a:latin typeface="Work Sans Light" panose="00000400000000000000" pitchFamily="2" charset="0"/>
              </a:rPr>
              <a:t>DENUNCIA DE</a:t>
            </a:r>
          </a:p>
          <a:p>
            <a:pPr algn="ctr" defTabSz="91220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CO" altLang="es-CO" sz="1197" dirty="0">
                <a:solidFill>
                  <a:srgbClr val="000000"/>
                </a:solidFill>
                <a:latin typeface="Work Sans Light" panose="00000400000000000000" pitchFamily="2" charset="0"/>
              </a:rPr>
              <a:t>GESTIÓN</a:t>
            </a:r>
            <a:endParaRPr lang="es-CO" altLang="es-CO" sz="1796" dirty="0">
              <a:latin typeface="Arial" panose="020B0604020202020204" pitchFamily="34" charset="0"/>
            </a:endParaRPr>
          </a:p>
        </p:txBody>
      </p:sp>
      <p:pic>
        <p:nvPicPr>
          <p:cNvPr id="198" name="Picture 32" descr="fraudulent">
            <a:extLst>
              <a:ext uri="{FF2B5EF4-FFF2-40B4-BE49-F238E27FC236}">
                <a16:creationId xmlns:a16="http://schemas.microsoft.com/office/drawing/2014/main" id="{59486329-7F20-4E5D-9062-73453D404C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 cstate="print">
            <a:lum contras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1660" y="4671872"/>
            <a:ext cx="716630" cy="7166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53025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1CF8CD29-15A2-4DD2-AC2C-8F3E659EF9D9}"/>
              </a:ext>
            </a:extLst>
          </p:cNvPr>
          <p:cNvSpPr/>
          <p:nvPr/>
        </p:nvSpPr>
        <p:spPr>
          <a:xfrm>
            <a:off x="2554066" y="797633"/>
            <a:ext cx="1065238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133919"/>
            <a:r>
              <a:rPr lang="es-CO" sz="4000" b="1" spc="-187" dirty="0">
                <a:solidFill>
                  <a:schemeClr val="tx1">
                    <a:lumMod val="65000"/>
                    <a:lumOff val="35000"/>
                  </a:schemeClr>
                </a:solidFill>
                <a:latin typeface="Work Sans" panose="00000500000000000000" pitchFamily="2" charset="0"/>
                <a:cs typeface="Arial"/>
                <a:sym typeface="Arial"/>
              </a:rPr>
              <a:t>Número de Denuncias</a:t>
            </a:r>
            <a:br>
              <a:rPr lang="es-CO" sz="4000" b="1" spc="-187" dirty="0">
                <a:solidFill>
                  <a:schemeClr val="tx1">
                    <a:lumMod val="65000"/>
                    <a:lumOff val="35000"/>
                  </a:schemeClr>
                </a:solidFill>
                <a:latin typeface="Work Sans" panose="00000500000000000000" pitchFamily="2" charset="0"/>
                <a:cs typeface="Arial"/>
                <a:sym typeface="Arial"/>
              </a:rPr>
            </a:br>
            <a:r>
              <a:rPr lang="es-CO" sz="4000" b="1" spc="-187" dirty="0">
                <a:solidFill>
                  <a:schemeClr val="tx1">
                    <a:lumMod val="65000"/>
                    <a:lumOff val="35000"/>
                  </a:schemeClr>
                </a:solidFill>
                <a:latin typeface="Work Sans" panose="00000500000000000000" pitchFamily="2" charset="0"/>
                <a:cs typeface="Arial"/>
                <a:sym typeface="Arial"/>
              </a:rPr>
              <a:t>Consolidadas Enero – Septiembre 2019</a:t>
            </a:r>
          </a:p>
        </p:txBody>
      </p:sp>
      <p:sp>
        <p:nvSpPr>
          <p:cNvPr id="39" name="Right Triangle 6">
            <a:extLst>
              <a:ext uri="{FF2B5EF4-FFF2-40B4-BE49-F238E27FC236}">
                <a16:creationId xmlns:a16="http://schemas.microsoft.com/office/drawing/2014/main" id="{145754D4-9501-453C-9EBB-C20B99BD446D}"/>
              </a:ext>
            </a:extLst>
          </p:cNvPr>
          <p:cNvSpPr/>
          <p:nvPr/>
        </p:nvSpPr>
        <p:spPr>
          <a:xfrm flipH="1" flipV="1">
            <a:off x="13258889" y="1111844"/>
            <a:ext cx="1860460" cy="2518428"/>
          </a:xfrm>
          <a:prstGeom prst="rtTriangle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28" dirty="0"/>
          </a:p>
        </p:txBody>
      </p:sp>
      <p:sp>
        <p:nvSpPr>
          <p:cNvPr id="40" name="Rectangle 6">
            <a:extLst>
              <a:ext uri="{FF2B5EF4-FFF2-40B4-BE49-F238E27FC236}">
                <a16:creationId xmlns:a16="http://schemas.microsoft.com/office/drawing/2014/main" id="{C7CA0FED-1742-4B94-B2DC-E360DC865EA4}"/>
              </a:ext>
            </a:extLst>
          </p:cNvPr>
          <p:cNvSpPr/>
          <p:nvPr/>
        </p:nvSpPr>
        <p:spPr>
          <a:xfrm rot="16200000">
            <a:off x="4002984" y="6117379"/>
            <a:ext cx="607962" cy="8613930"/>
          </a:xfrm>
          <a:custGeom>
            <a:avLst/>
            <a:gdLst>
              <a:gd name="connsiteX0" fmla="*/ 0 w 5122843"/>
              <a:gd name="connsiteY0" fmla="*/ 0 h 3723701"/>
              <a:gd name="connsiteX1" fmla="*/ 5122843 w 5122843"/>
              <a:gd name="connsiteY1" fmla="*/ 0 h 3723701"/>
              <a:gd name="connsiteX2" fmla="*/ 5122843 w 5122843"/>
              <a:gd name="connsiteY2" fmla="*/ 3723701 h 3723701"/>
              <a:gd name="connsiteX3" fmla="*/ 0 w 5122843"/>
              <a:gd name="connsiteY3" fmla="*/ 3723701 h 3723701"/>
              <a:gd name="connsiteX4" fmla="*/ 0 w 5122843"/>
              <a:gd name="connsiteY4" fmla="*/ 0 h 3723701"/>
              <a:gd name="connsiteX0" fmla="*/ 0 w 5122843"/>
              <a:gd name="connsiteY0" fmla="*/ 0 h 3723701"/>
              <a:gd name="connsiteX1" fmla="*/ 5122843 w 5122843"/>
              <a:gd name="connsiteY1" fmla="*/ 0 h 3723701"/>
              <a:gd name="connsiteX2" fmla="*/ 4649118 w 5122843"/>
              <a:gd name="connsiteY2" fmla="*/ 3294044 h 3723701"/>
              <a:gd name="connsiteX3" fmla="*/ 0 w 5122843"/>
              <a:gd name="connsiteY3" fmla="*/ 3723701 h 3723701"/>
              <a:gd name="connsiteX4" fmla="*/ 0 w 5122843"/>
              <a:gd name="connsiteY4" fmla="*/ 0 h 3723701"/>
              <a:gd name="connsiteX0" fmla="*/ 0 w 5122843"/>
              <a:gd name="connsiteY0" fmla="*/ 0 h 3723701"/>
              <a:gd name="connsiteX1" fmla="*/ 5122843 w 5122843"/>
              <a:gd name="connsiteY1" fmla="*/ 0 h 3723701"/>
              <a:gd name="connsiteX2" fmla="*/ 4239691 w 5122843"/>
              <a:gd name="connsiteY2" fmla="*/ 2774026 h 3723701"/>
              <a:gd name="connsiteX3" fmla="*/ 0 w 5122843"/>
              <a:gd name="connsiteY3" fmla="*/ 3723701 h 3723701"/>
              <a:gd name="connsiteX4" fmla="*/ 0 w 5122843"/>
              <a:gd name="connsiteY4" fmla="*/ 0 h 3723701"/>
              <a:gd name="connsiteX0" fmla="*/ 0 w 5122843"/>
              <a:gd name="connsiteY0" fmla="*/ 0 h 3723701"/>
              <a:gd name="connsiteX1" fmla="*/ 5122843 w 5122843"/>
              <a:gd name="connsiteY1" fmla="*/ 0 h 3723701"/>
              <a:gd name="connsiteX2" fmla="*/ 4369510 w 5122843"/>
              <a:gd name="connsiteY2" fmla="*/ 3026481 h 3723701"/>
              <a:gd name="connsiteX3" fmla="*/ 0 w 5122843"/>
              <a:gd name="connsiteY3" fmla="*/ 3723701 h 3723701"/>
              <a:gd name="connsiteX4" fmla="*/ 0 w 5122843"/>
              <a:gd name="connsiteY4" fmla="*/ 0 h 3723701"/>
              <a:gd name="connsiteX0" fmla="*/ 0 w 5122843"/>
              <a:gd name="connsiteY0" fmla="*/ 0 h 3723701"/>
              <a:gd name="connsiteX1" fmla="*/ 5122843 w 5122843"/>
              <a:gd name="connsiteY1" fmla="*/ 0 h 3723701"/>
              <a:gd name="connsiteX2" fmla="*/ 4069929 w 5122843"/>
              <a:gd name="connsiteY2" fmla="*/ 2535970 h 3723701"/>
              <a:gd name="connsiteX3" fmla="*/ 0 w 5122843"/>
              <a:gd name="connsiteY3" fmla="*/ 3723701 h 3723701"/>
              <a:gd name="connsiteX4" fmla="*/ 0 w 5122843"/>
              <a:gd name="connsiteY4" fmla="*/ 0 h 3723701"/>
              <a:gd name="connsiteX0" fmla="*/ 0 w 4813275"/>
              <a:gd name="connsiteY0" fmla="*/ 5982 h 3729683"/>
              <a:gd name="connsiteX1" fmla="*/ 4813275 w 4813275"/>
              <a:gd name="connsiteY1" fmla="*/ 0 h 3729683"/>
              <a:gd name="connsiteX2" fmla="*/ 4069929 w 4813275"/>
              <a:gd name="connsiteY2" fmla="*/ 2541952 h 3729683"/>
              <a:gd name="connsiteX3" fmla="*/ 0 w 4813275"/>
              <a:gd name="connsiteY3" fmla="*/ 3729683 h 3729683"/>
              <a:gd name="connsiteX4" fmla="*/ 0 w 4813275"/>
              <a:gd name="connsiteY4" fmla="*/ 5982 h 37296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813275" h="3729683">
                <a:moveTo>
                  <a:pt x="0" y="5982"/>
                </a:moveTo>
                <a:lnTo>
                  <a:pt x="4813275" y="0"/>
                </a:lnTo>
                <a:lnTo>
                  <a:pt x="4069929" y="2541952"/>
                </a:lnTo>
                <a:lnTo>
                  <a:pt x="0" y="3729683"/>
                </a:lnTo>
                <a:lnTo>
                  <a:pt x="0" y="5982"/>
                </a:lnTo>
                <a:close/>
              </a:path>
            </a:pathLst>
          </a:cu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28" dirty="0"/>
          </a:p>
        </p:txBody>
      </p:sp>
      <p:sp>
        <p:nvSpPr>
          <p:cNvPr id="28" name="Diamond 3">
            <a:extLst>
              <a:ext uri="{FF2B5EF4-FFF2-40B4-BE49-F238E27FC236}">
                <a16:creationId xmlns:a16="http://schemas.microsoft.com/office/drawing/2014/main" id="{7A225660-ADAF-47DC-8015-118CF38297AA}"/>
              </a:ext>
            </a:extLst>
          </p:cNvPr>
          <p:cNvSpPr/>
          <p:nvPr/>
        </p:nvSpPr>
        <p:spPr>
          <a:xfrm>
            <a:off x="-2317513" y="-1292719"/>
            <a:ext cx="3497489" cy="6161591"/>
          </a:xfrm>
          <a:prstGeom prst="diamond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133919"/>
            <a:endParaRPr lang="en-US" sz="3028" dirty="0">
              <a:solidFill>
                <a:prstClr val="white"/>
              </a:solidFill>
              <a:latin typeface="Calibri" panose="020F0502020204030204"/>
              <a:sym typeface="Arial"/>
            </a:endParaRPr>
          </a:p>
        </p:txBody>
      </p:sp>
      <p:sp>
        <p:nvSpPr>
          <p:cNvPr id="29" name="Freeform 1">
            <a:extLst>
              <a:ext uri="{FF2B5EF4-FFF2-40B4-BE49-F238E27FC236}">
                <a16:creationId xmlns:a16="http://schemas.microsoft.com/office/drawing/2014/main" id="{741A0C1A-6813-46C3-9271-BF15C9F85F32}"/>
              </a:ext>
            </a:extLst>
          </p:cNvPr>
          <p:cNvSpPr/>
          <p:nvPr/>
        </p:nvSpPr>
        <p:spPr>
          <a:xfrm flipV="1">
            <a:off x="-365552" y="-2798207"/>
            <a:ext cx="4229101" cy="4467495"/>
          </a:xfrm>
          <a:custGeom>
            <a:avLst/>
            <a:gdLst>
              <a:gd name="connsiteX0" fmla="*/ 0 w 4649118"/>
              <a:gd name="connsiteY0" fmla="*/ 3602516 h 3602516"/>
              <a:gd name="connsiteX1" fmla="*/ 2324559 w 4649118"/>
              <a:gd name="connsiteY1" fmla="*/ 2702688 h 3602516"/>
              <a:gd name="connsiteX2" fmla="*/ 4649118 w 4649118"/>
              <a:gd name="connsiteY2" fmla="*/ 3602516 h 3602516"/>
              <a:gd name="connsiteX3" fmla="*/ 2324559 w 4649118"/>
              <a:gd name="connsiteY3" fmla="*/ 0 h 36025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49118" h="3602516">
                <a:moveTo>
                  <a:pt x="0" y="3602516"/>
                </a:moveTo>
                <a:lnTo>
                  <a:pt x="2324559" y="2702688"/>
                </a:lnTo>
                <a:lnTo>
                  <a:pt x="4649118" y="3602516"/>
                </a:lnTo>
                <a:lnTo>
                  <a:pt x="2324559" y="0"/>
                </a:lnTo>
                <a:close/>
              </a:path>
            </a:pathLst>
          </a:custGeom>
          <a:solidFill>
            <a:sysClr val="window" lastClr="FFFFFF">
              <a:lumMod val="75000"/>
            </a:sys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1133919">
              <a:defRPr/>
            </a:pPr>
            <a:endParaRPr lang="en-US" sz="2232" kern="0" dirty="0">
              <a:solidFill>
                <a:prstClr val="white"/>
              </a:solidFill>
              <a:latin typeface="Calibri" panose="020F0502020204030204"/>
              <a:sym typeface="Arial"/>
            </a:endParaRPr>
          </a:p>
        </p:txBody>
      </p:sp>
      <p:grpSp>
        <p:nvGrpSpPr>
          <p:cNvPr id="30" name="Group 15">
            <a:extLst>
              <a:ext uri="{FF2B5EF4-FFF2-40B4-BE49-F238E27FC236}">
                <a16:creationId xmlns:a16="http://schemas.microsoft.com/office/drawing/2014/main" id="{7AE7FC32-D49A-4304-8CD7-FAA71AB38E5D}"/>
              </a:ext>
            </a:extLst>
          </p:cNvPr>
          <p:cNvGrpSpPr>
            <a:grpSpLocks noChangeAspect="1"/>
          </p:cNvGrpSpPr>
          <p:nvPr/>
        </p:nvGrpSpPr>
        <p:grpSpPr>
          <a:xfrm>
            <a:off x="512794" y="255627"/>
            <a:ext cx="1988832" cy="1988832"/>
            <a:chOff x="583891" y="2057400"/>
            <a:chExt cx="2743200" cy="2743200"/>
          </a:xfrm>
        </p:grpSpPr>
        <p:sp>
          <p:nvSpPr>
            <p:cNvPr id="31" name="Oval 13">
              <a:extLst>
                <a:ext uri="{FF2B5EF4-FFF2-40B4-BE49-F238E27FC236}">
                  <a16:creationId xmlns:a16="http://schemas.microsoft.com/office/drawing/2014/main" id="{B38B03BA-FD19-422C-B218-0B02FA0381E2}"/>
                </a:ext>
              </a:extLst>
            </p:cNvPr>
            <p:cNvSpPr/>
            <p:nvPr/>
          </p:nvSpPr>
          <p:spPr>
            <a:xfrm>
              <a:off x="583891" y="2057400"/>
              <a:ext cx="2743200" cy="2743200"/>
            </a:xfrm>
            <a:prstGeom prst="ellipse">
              <a:avLst/>
            </a:prstGeom>
            <a:solidFill>
              <a:sysClr val="window" lastClr="FFFFFF">
                <a:lumMod val="95000"/>
              </a:sysClr>
            </a:solidFill>
            <a:ln w="12700" cap="flat" cmpd="sng" algn="ctr">
              <a:solidFill>
                <a:srgbClr val="6DCF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 defTabSz="1133947">
                <a:defRPr/>
              </a:pPr>
              <a:endParaRPr lang="en-US" sz="1364" kern="0" dirty="0">
                <a:solidFill>
                  <a:prstClr val="white"/>
                </a:solidFill>
                <a:latin typeface="Calibri" panose="020F0502020204030204"/>
              </a:endParaRPr>
            </a:p>
          </p:txBody>
        </p:sp>
        <p:sp>
          <p:nvSpPr>
            <p:cNvPr id="32" name="TextBox 14">
              <a:extLst>
                <a:ext uri="{FF2B5EF4-FFF2-40B4-BE49-F238E27FC236}">
                  <a16:creationId xmlns:a16="http://schemas.microsoft.com/office/drawing/2014/main" id="{1C963304-AF55-43D9-854A-CC47DB334656}"/>
                </a:ext>
              </a:extLst>
            </p:cNvPr>
            <p:cNvSpPr txBox="1"/>
            <p:nvPr/>
          </p:nvSpPr>
          <p:spPr>
            <a:xfrm>
              <a:off x="848294" y="2323622"/>
              <a:ext cx="2214396" cy="2210752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 defTabSz="1133947">
                <a:defRPr/>
              </a:pPr>
              <a:r>
                <a:rPr lang="en-US" sz="9921" b="1" kern="0" spc="-372" dirty="0">
                  <a:solidFill>
                    <a:srgbClr val="6DCF00"/>
                  </a:solidFill>
                </a:rPr>
                <a:t>01</a:t>
              </a:r>
            </a:p>
          </p:txBody>
        </p:sp>
      </p:grpSp>
      <p:graphicFrame>
        <p:nvGraphicFramePr>
          <p:cNvPr id="34" name="Gráfico 33">
            <a:extLst>
              <a:ext uri="{FF2B5EF4-FFF2-40B4-BE49-F238E27FC236}">
                <a16:creationId xmlns:a16="http://schemas.microsoft.com/office/drawing/2014/main" id="{B1B80069-4124-45E8-BB3E-0E66B37B13B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14692463"/>
              </p:ext>
            </p:extLst>
          </p:nvPr>
        </p:nvGraphicFramePr>
        <p:xfrm>
          <a:off x="1709481" y="6100446"/>
          <a:ext cx="5850194" cy="38930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8" name="Gráfico 37">
            <a:extLst>
              <a:ext uri="{FF2B5EF4-FFF2-40B4-BE49-F238E27FC236}">
                <a16:creationId xmlns:a16="http://schemas.microsoft.com/office/drawing/2014/main" id="{4982E1D2-83DC-4530-A290-158E62E59E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86791260"/>
              </p:ext>
            </p:extLst>
          </p:nvPr>
        </p:nvGraphicFramePr>
        <p:xfrm>
          <a:off x="984581" y="2626906"/>
          <a:ext cx="7496301" cy="32741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979C29AE-75D3-4348-8282-BD0FE947B4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8773501"/>
              </p:ext>
            </p:extLst>
          </p:nvPr>
        </p:nvGraphicFramePr>
        <p:xfrm>
          <a:off x="8480882" y="3652319"/>
          <a:ext cx="6302220" cy="5964162"/>
        </p:xfrm>
        <a:graphic>
          <a:graphicData uri="http://schemas.openxmlformats.org/drawingml/2006/table">
            <a:tbl>
              <a:tblPr firstRow="1" firstCol="1" bandRow="1">
                <a:tableStyleId>{69CF1AB2-1976-4502-BF36-3FF5EA218861}</a:tableStyleId>
              </a:tblPr>
              <a:tblGrid>
                <a:gridCol w="1528331">
                  <a:extLst>
                    <a:ext uri="{9D8B030D-6E8A-4147-A177-3AD203B41FA5}">
                      <a16:colId xmlns:a16="http://schemas.microsoft.com/office/drawing/2014/main" val="1204977168"/>
                    </a:ext>
                  </a:extLst>
                </a:gridCol>
                <a:gridCol w="4773889">
                  <a:extLst>
                    <a:ext uri="{9D8B030D-6E8A-4147-A177-3AD203B41FA5}">
                      <a16:colId xmlns:a16="http://schemas.microsoft.com/office/drawing/2014/main" val="4139223685"/>
                    </a:ext>
                  </a:extLst>
                </a:gridCol>
              </a:tblGrid>
              <a:tr h="48622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2000" dirty="0">
                          <a:effectLst/>
                          <a:latin typeface="Work Sans" panose="00000500000000000000" pitchFamily="2" charset="0"/>
                        </a:rPr>
                        <a:t>Número de Denuncias</a:t>
                      </a:r>
                      <a:endParaRPr lang="es-CO" sz="2000" dirty="0">
                        <a:effectLst/>
                        <a:latin typeface="Work Sans" panose="000005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2000" dirty="0">
                          <a:effectLst/>
                          <a:latin typeface="Work Sans" panose="00000500000000000000" pitchFamily="2" charset="0"/>
                        </a:rPr>
                        <a:t>Proyecto </a:t>
                      </a:r>
                      <a:endParaRPr lang="es-CO" sz="2000" dirty="0">
                        <a:effectLst/>
                        <a:latin typeface="Work Sans" panose="000005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0545090"/>
                  </a:ext>
                </a:extLst>
              </a:tr>
              <a:tr h="24311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2000" dirty="0">
                          <a:effectLst/>
                          <a:latin typeface="Work Sans" panose="00000500000000000000" pitchFamily="2" charset="0"/>
                        </a:rPr>
                        <a:t>3</a:t>
                      </a:r>
                      <a:endParaRPr lang="es-CO" sz="2000" dirty="0">
                        <a:effectLst/>
                        <a:latin typeface="Work Sans" panose="000005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2000" dirty="0">
                          <a:effectLst/>
                          <a:latin typeface="Work Sans" panose="00000500000000000000" pitchFamily="2" charset="0"/>
                        </a:rPr>
                        <a:t>Bogotá- Girardot</a:t>
                      </a:r>
                      <a:endParaRPr lang="es-CO" sz="2000" dirty="0">
                        <a:effectLst/>
                        <a:latin typeface="Work Sans" panose="000005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34175888"/>
                  </a:ext>
                </a:extLst>
              </a:tr>
              <a:tr h="24311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2000">
                          <a:effectLst/>
                          <a:latin typeface="Work Sans" panose="00000500000000000000" pitchFamily="2" charset="0"/>
                        </a:rPr>
                        <a:t>2</a:t>
                      </a:r>
                      <a:endParaRPr lang="es-CO" sz="2000">
                        <a:effectLst/>
                        <a:latin typeface="Work Sans" panose="000005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2000" dirty="0">
                          <a:effectLst/>
                          <a:latin typeface="Work Sans" panose="00000500000000000000" pitchFamily="2" charset="0"/>
                        </a:rPr>
                        <a:t>Pacifico 1</a:t>
                      </a:r>
                      <a:endParaRPr lang="es-CO" sz="2000" dirty="0">
                        <a:effectLst/>
                        <a:latin typeface="Work Sans" panose="000005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358984322"/>
                  </a:ext>
                </a:extLst>
              </a:tr>
              <a:tr h="24311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2000">
                          <a:effectLst/>
                          <a:latin typeface="Work Sans" panose="00000500000000000000" pitchFamily="2" charset="0"/>
                        </a:rPr>
                        <a:t>2</a:t>
                      </a:r>
                      <a:endParaRPr lang="es-CO" sz="2000">
                        <a:effectLst/>
                        <a:latin typeface="Work Sans" panose="000005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2000" dirty="0">
                          <a:effectLst/>
                          <a:latin typeface="Work Sans" panose="00000500000000000000" pitchFamily="2" charset="0"/>
                        </a:rPr>
                        <a:t>Fontibón – Facatativá-Los Alpes</a:t>
                      </a:r>
                      <a:endParaRPr lang="es-CO" sz="2000" dirty="0">
                        <a:effectLst/>
                        <a:latin typeface="Work Sans" panose="000005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788567933"/>
                  </a:ext>
                </a:extLst>
              </a:tr>
              <a:tr h="24311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2000">
                          <a:effectLst/>
                          <a:latin typeface="Work Sans" panose="00000500000000000000" pitchFamily="2" charset="0"/>
                        </a:rPr>
                        <a:t>2</a:t>
                      </a:r>
                      <a:endParaRPr lang="es-CO" sz="2000">
                        <a:effectLst/>
                        <a:latin typeface="Work Sans" panose="000005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2000" dirty="0">
                          <a:effectLst/>
                          <a:latin typeface="Work Sans" panose="00000500000000000000" pitchFamily="2" charset="0"/>
                        </a:rPr>
                        <a:t>Aeropuerto El Dorado</a:t>
                      </a:r>
                      <a:endParaRPr lang="es-CO" sz="2000" dirty="0">
                        <a:effectLst/>
                        <a:latin typeface="Work Sans" panose="000005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280215454"/>
                  </a:ext>
                </a:extLst>
              </a:tr>
              <a:tr h="24311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2000">
                          <a:effectLst/>
                          <a:latin typeface="Work Sans" panose="00000500000000000000" pitchFamily="2" charset="0"/>
                        </a:rPr>
                        <a:t>2</a:t>
                      </a:r>
                      <a:endParaRPr lang="es-CO" sz="2000">
                        <a:effectLst/>
                        <a:latin typeface="Work Sans" panose="000005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2000" dirty="0">
                          <a:effectLst/>
                          <a:latin typeface="Work Sans" panose="00000500000000000000" pitchFamily="2" charset="0"/>
                        </a:rPr>
                        <a:t>Proyecto Mar 2</a:t>
                      </a:r>
                      <a:endParaRPr lang="es-CO" sz="2000" dirty="0">
                        <a:effectLst/>
                        <a:latin typeface="Work Sans" panose="000005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684330201"/>
                  </a:ext>
                </a:extLst>
              </a:tr>
              <a:tr h="243111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2000" dirty="0">
                          <a:effectLst/>
                          <a:latin typeface="Work Sans" panose="00000500000000000000" pitchFamily="2" charset="0"/>
                        </a:rPr>
                        <a:t>1*</a:t>
                      </a:r>
                      <a:endParaRPr lang="es-CO" sz="2000" dirty="0">
                        <a:effectLst/>
                        <a:latin typeface="Work Sans" panose="000005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2000" dirty="0">
                          <a:effectLst/>
                          <a:latin typeface="Work Sans" panose="00000500000000000000" pitchFamily="2" charset="0"/>
                        </a:rPr>
                        <a:t>IP- Antioquia-Bolívar,  Briceño-Tunja-Sogamoso, Cartagena-Barranquilla, Ruta del Sol 2, Aeropuerto El Embrujo-Isla de Providencia, Bogotá-Villavicencio, Villavicencio-Yopal, Bucaramanga-Pamplona, Neiva-Espinal-Girardot, Autopista al Mar 1, Bucaramanga-Pamplona, Girardot-Honda-Puerto Salgar, Transversal del </a:t>
                      </a:r>
                      <a:r>
                        <a:rPr lang="es-CO" sz="2000" dirty="0" err="1">
                          <a:effectLst/>
                          <a:latin typeface="Work Sans" panose="00000500000000000000" pitchFamily="2" charset="0"/>
                        </a:rPr>
                        <a:t>Sisga</a:t>
                      </a:r>
                      <a:r>
                        <a:rPr lang="es-CO" sz="2000" dirty="0">
                          <a:effectLst/>
                          <a:latin typeface="Work Sans" panose="00000500000000000000" pitchFamily="2" charset="0"/>
                        </a:rPr>
                        <a:t>, Pacifico 3, Bogotá-Belencito</a:t>
                      </a:r>
                      <a:endParaRPr lang="es-CO" sz="2000" dirty="0">
                        <a:effectLst/>
                        <a:latin typeface="Work Sans" panose="000005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905842586"/>
                  </a:ext>
                </a:extLst>
              </a:tr>
              <a:tr h="477762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800" b="1" dirty="0">
                          <a:effectLst/>
                          <a:latin typeface="Work Sans" panose="00000500000000000000" pitchFamily="2" charset="0"/>
                          <a:ea typeface="Calibri" panose="020F0502020204030204" pitchFamily="34" charset="0"/>
                        </a:rPr>
                        <a:t>*</a:t>
                      </a:r>
                      <a:r>
                        <a:rPr lang="es-CO" sz="1800" b="0" dirty="0">
                          <a:effectLst/>
                          <a:latin typeface="Work Sans" panose="00000500000000000000" pitchFamily="2" charset="0"/>
                          <a:ea typeface="Calibri" panose="020F0502020204030204" pitchFamily="34" charset="0"/>
                        </a:rPr>
                        <a:t> Proyectos con 1 denuncia</a:t>
                      </a: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s-CO" sz="1800" dirty="0">
                        <a:effectLst/>
                        <a:latin typeface="Work Sans" panose="000005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172219436"/>
                  </a:ext>
                </a:extLst>
              </a:tr>
            </a:tbl>
          </a:graphicData>
        </a:graphic>
      </p:graphicFrame>
      <p:pic>
        <p:nvPicPr>
          <p:cNvPr id="42" name="Picture 3" descr="Resultado de imagen para LOGO ANI">
            <a:extLst>
              <a:ext uri="{FF2B5EF4-FFF2-40B4-BE49-F238E27FC236}">
                <a16:creationId xmlns:a16="http://schemas.microsoft.com/office/drawing/2014/main" id="{5E62C615-A306-4032-B740-F59DA00BAB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lum contras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59" t="11865" r="4222" b="39735"/>
          <a:stretch>
            <a:fillRect/>
          </a:stretch>
        </p:blipFill>
        <p:spPr bwMode="auto">
          <a:xfrm>
            <a:off x="13154009" y="28759"/>
            <a:ext cx="1965341" cy="15377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355715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ight Triangle 6">
            <a:extLst>
              <a:ext uri="{FF2B5EF4-FFF2-40B4-BE49-F238E27FC236}">
                <a16:creationId xmlns:a16="http://schemas.microsoft.com/office/drawing/2014/main" id="{145754D4-9501-453C-9EBB-C20B99BD446D}"/>
              </a:ext>
            </a:extLst>
          </p:cNvPr>
          <p:cNvSpPr/>
          <p:nvPr/>
        </p:nvSpPr>
        <p:spPr>
          <a:xfrm flipH="1" flipV="1">
            <a:off x="13270742" y="1021536"/>
            <a:ext cx="1860460" cy="2518428"/>
          </a:xfrm>
          <a:prstGeom prst="rtTriangle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28" dirty="0"/>
          </a:p>
        </p:txBody>
      </p:sp>
      <p:sp>
        <p:nvSpPr>
          <p:cNvPr id="40" name="Rectangle 6">
            <a:extLst>
              <a:ext uri="{FF2B5EF4-FFF2-40B4-BE49-F238E27FC236}">
                <a16:creationId xmlns:a16="http://schemas.microsoft.com/office/drawing/2014/main" id="{C7CA0FED-1742-4B94-B2DC-E360DC865EA4}"/>
              </a:ext>
            </a:extLst>
          </p:cNvPr>
          <p:cNvSpPr/>
          <p:nvPr/>
        </p:nvSpPr>
        <p:spPr>
          <a:xfrm rot="16200000">
            <a:off x="4002984" y="6314001"/>
            <a:ext cx="607962" cy="8613930"/>
          </a:xfrm>
          <a:custGeom>
            <a:avLst/>
            <a:gdLst>
              <a:gd name="connsiteX0" fmla="*/ 0 w 5122843"/>
              <a:gd name="connsiteY0" fmla="*/ 0 h 3723701"/>
              <a:gd name="connsiteX1" fmla="*/ 5122843 w 5122843"/>
              <a:gd name="connsiteY1" fmla="*/ 0 h 3723701"/>
              <a:gd name="connsiteX2" fmla="*/ 5122843 w 5122843"/>
              <a:gd name="connsiteY2" fmla="*/ 3723701 h 3723701"/>
              <a:gd name="connsiteX3" fmla="*/ 0 w 5122843"/>
              <a:gd name="connsiteY3" fmla="*/ 3723701 h 3723701"/>
              <a:gd name="connsiteX4" fmla="*/ 0 w 5122843"/>
              <a:gd name="connsiteY4" fmla="*/ 0 h 3723701"/>
              <a:gd name="connsiteX0" fmla="*/ 0 w 5122843"/>
              <a:gd name="connsiteY0" fmla="*/ 0 h 3723701"/>
              <a:gd name="connsiteX1" fmla="*/ 5122843 w 5122843"/>
              <a:gd name="connsiteY1" fmla="*/ 0 h 3723701"/>
              <a:gd name="connsiteX2" fmla="*/ 4649118 w 5122843"/>
              <a:gd name="connsiteY2" fmla="*/ 3294044 h 3723701"/>
              <a:gd name="connsiteX3" fmla="*/ 0 w 5122843"/>
              <a:gd name="connsiteY3" fmla="*/ 3723701 h 3723701"/>
              <a:gd name="connsiteX4" fmla="*/ 0 w 5122843"/>
              <a:gd name="connsiteY4" fmla="*/ 0 h 3723701"/>
              <a:gd name="connsiteX0" fmla="*/ 0 w 5122843"/>
              <a:gd name="connsiteY0" fmla="*/ 0 h 3723701"/>
              <a:gd name="connsiteX1" fmla="*/ 5122843 w 5122843"/>
              <a:gd name="connsiteY1" fmla="*/ 0 h 3723701"/>
              <a:gd name="connsiteX2" fmla="*/ 4239691 w 5122843"/>
              <a:gd name="connsiteY2" fmla="*/ 2774026 h 3723701"/>
              <a:gd name="connsiteX3" fmla="*/ 0 w 5122843"/>
              <a:gd name="connsiteY3" fmla="*/ 3723701 h 3723701"/>
              <a:gd name="connsiteX4" fmla="*/ 0 w 5122843"/>
              <a:gd name="connsiteY4" fmla="*/ 0 h 3723701"/>
              <a:gd name="connsiteX0" fmla="*/ 0 w 5122843"/>
              <a:gd name="connsiteY0" fmla="*/ 0 h 3723701"/>
              <a:gd name="connsiteX1" fmla="*/ 5122843 w 5122843"/>
              <a:gd name="connsiteY1" fmla="*/ 0 h 3723701"/>
              <a:gd name="connsiteX2" fmla="*/ 4369510 w 5122843"/>
              <a:gd name="connsiteY2" fmla="*/ 3026481 h 3723701"/>
              <a:gd name="connsiteX3" fmla="*/ 0 w 5122843"/>
              <a:gd name="connsiteY3" fmla="*/ 3723701 h 3723701"/>
              <a:gd name="connsiteX4" fmla="*/ 0 w 5122843"/>
              <a:gd name="connsiteY4" fmla="*/ 0 h 3723701"/>
              <a:gd name="connsiteX0" fmla="*/ 0 w 5122843"/>
              <a:gd name="connsiteY0" fmla="*/ 0 h 3723701"/>
              <a:gd name="connsiteX1" fmla="*/ 5122843 w 5122843"/>
              <a:gd name="connsiteY1" fmla="*/ 0 h 3723701"/>
              <a:gd name="connsiteX2" fmla="*/ 4069929 w 5122843"/>
              <a:gd name="connsiteY2" fmla="*/ 2535970 h 3723701"/>
              <a:gd name="connsiteX3" fmla="*/ 0 w 5122843"/>
              <a:gd name="connsiteY3" fmla="*/ 3723701 h 3723701"/>
              <a:gd name="connsiteX4" fmla="*/ 0 w 5122843"/>
              <a:gd name="connsiteY4" fmla="*/ 0 h 3723701"/>
              <a:gd name="connsiteX0" fmla="*/ 0 w 4813275"/>
              <a:gd name="connsiteY0" fmla="*/ 5982 h 3729683"/>
              <a:gd name="connsiteX1" fmla="*/ 4813275 w 4813275"/>
              <a:gd name="connsiteY1" fmla="*/ 0 h 3729683"/>
              <a:gd name="connsiteX2" fmla="*/ 4069929 w 4813275"/>
              <a:gd name="connsiteY2" fmla="*/ 2541952 h 3729683"/>
              <a:gd name="connsiteX3" fmla="*/ 0 w 4813275"/>
              <a:gd name="connsiteY3" fmla="*/ 3729683 h 3729683"/>
              <a:gd name="connsiteX4" fmla="*/ 0 w 4813275"/>
              <a:gd name="connsiteY4" fmla="*/ 5982 h 37296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813275" h="3729683">
                <a:moveTo>
                  <a:pt x="0" y="5982"/>
                </a:moveTo>
                <a:lnTo>
                  <a:pt x="4813275" y="0"/>
                </a:lnTo>
                <a:lnTo>
                  <a:pt x="4069929" y="2541952"/>
                </a:lnTo>
                <a:lnTo>
                  <a:pt x="0" y="3729683"/>
                </a:lnTo>
                <a:lnTo>
                  <a:pt x="0" y="5982"/>
                </a:lnTo>
                <a:close/>
              </a:path>
            </a:pathLst>
          </a:cu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28" dirty="0"/>
          </a:p>
        </p:txBody>
      </p:sp>
      <p:sp>
        <p:nvSpPr>
          <p:cNvPr id="28" name="Diamond 3">
            <a:extLst>
              <a:ext uri="{FF2B5EF4-FFF2-40B4-BE49-F238E27FC236}">
                <a16:creationId xmlns:a16="http://schemas.microsoft.com/office/drawing/2014/main" id="{7A225660-ADAF-47DC-8015-118CF38297AA}"/>
              </a:ext>
            </a:extLst>
          </p:cNvPr>
          <p:cNvSpPr/>
          <p:nvPr/>
        </p:nvSpPr>
        <p:spPr>
          <a:xfrm>
            <a:off x="-2593832" y="-1580977"/>
            <a:ext cx="3497489" cy="6161591"/>
          </a:xfrm>
          <a:prstGeom prst="diamond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133919"/>
            <a:endParaRPr lang="en-US" sz="3028" dirty="0">
              <a:solidFill>
                <a:prstClr val="white"/>
              </a:solidFill>
              <a:latin typeface="Calibri" panose="020F0502020204030204"/>
              <a:sym typeface="Arial"/>
            </a:endParaRPr>
          </a:p>
        </p:txBody>
      </p:sp>
      <p:sp>
        <p:nvSpPr>
          <p:cNvPr id="29" name="Freeform 1">
            <a:extLst>
              <a:ext uri="{FF2B5EF4-FFF2-40B4-BE49-F238E27FC236}">
                <a16:creationId xmlns:a16="http://schemas.microsoft.com/office/drawing/2014/main" id="{741A0C1A-6813-46C3-9271-BF15C9F85F32}"/>
              </a:ext>
            </a:extLst>
          </p:cNvPr>
          <p:cNvSpPr/>
          <p:nvPr/>
        </p:nvSpPr>
        <p:spPr>
          <a:xfrm flipV="1">
            <a:off x="-365552" y="-2798207"/>
            <a:ext cx="4229101" cy="4467495"/>
          </a:xfrm>
          <a:custGeom>
            <a:avLst/>
            <a:gdLst>
              <a:gd name="connsiteX0" fmla="*/ 0 w 4649118"/>
              <a:gd name="connsiteY0" fmla="*/ 3602516 h 3602516"/>
              <a:gd name="connsiteX1" fmla="*/ 2324559 w 4649118"/>
              <a:gd name="connsiteY1" fmla="*/ 2702688 h 3602516"/>
              <a:gd name="connsiteX2" fmla="*/ 4649118 w 4649118"/>
              <a:gd name="connsiteY2" fmla="*/ 3602516 h 3602516"/>
              <a:gd name="connsiteX3" fmla="*/ 2324559 w 4649118"/>
              <a:gd name="connsiteY3" fmla="*/ 0 h 36025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49118" h="3602516">
                <a:moveTo>
                  <a:pt x="0" y="3602516"/>
                </a:moveTo>
                <a:lnTo>
                  <a:pt x="2324559" y="2702688"/>
                </a:lnTo>
                <a:lnTo>
                  <a:pt x="4649118" y="3602516"/>
                </a:lnTo>
                <a:lnTo>
                  <a:pt x="2324559" y="0"/>
                </a:lnTo>
                <a:close/>
              </a:path>
            </a:pathLst>
          </a:custGeom>
          <a:solidFill>
            <a:sysClr val="window" lastClr="FFFFFF">
              <a:lumMod val="75000"/>
            </a:sys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1133919">
              <a:defRPr/>
            </a:pPr>
            <a:endParaRPr lang="en-US" sz="2232" kern="0" dirty="0">
              <a:solidFill>
                <a:prstClr val="white"/>
              </a:solidFill>
              <a:latin typeface="Calibri" panose="020F0502020204030204"/>
              <a:sym typeface="Arial"/>
            </a:endParaRPr>
          </a:p>
        </p:txBody>
      </p:sp>
      <p:grpSp>
        <p:nvGrpSpPr>
          <p:cNvPr id="30" name="Group 15">
            <a:extLst>
              <a:ext uri="{FF2B5EF4-FFF2-40B4-BE49-F238E27FC236}">
                <a16:creationId xmlns:a16="http://schemas.microsoft.com/office/drawing/2014/main" id="{7AE7FC32-D49A-4304-8CD7-FAA71AB38E5D}"/>
              </a:ext>
            </a:extLst>
          </p:cNvPr>
          <p:cNvGrpSpPr>
            <a:grpSpLocks noChangeAspect="1"/>
          </p:cNvGrpSpPr>
          <p:nvPr/>
        </p:nvGrpSpPr>
        <p:grpSpPr>
          <a:xfrm>
            <a:off x="504798" y="-294376"/>
            <a:ext cx="2008969" cy="2008969"/>
            <a:chOff x="583891" y="2057400"/>
            <a:chExt cx="2743200" cy="2743200"/>
          </a:xfrm>
        </p:grpSpPr>
        <p:sp>
          <p:nvSpPr>
            <p:cNvPr id="31" name="Oval 13">
              <a:extLst>
                <a:ext uri="{FF2B5EF4-FFF2-40B4-BE49-F238E27FC236}">
                  <a16:creationId xmlns:a16="http://schemas.microsoft.com/office/drawing/2014/main" id="{B38B03BA-FD19-422C-B218-0B02FA0381E2}"/>
                </a:ext>
              </a:extLst>
            </p:cNvPr>
            <p:cNvSpPr/>
            <p:nvPr/>
          </p:nvSpPr>
          <p:spPr>
            <a:xfrm>
              <a:off x="583891" y="2057400"/>
              <a:ext cx="2743200" cy="2743200"/>
            </a:xfrm>
            <a:prstGeom prst="ellipse">
              <a:avLst/>
            </a:prstGeom>
            <a:solidFill>
              <a:sysClr val="window" lastClr="FFFFFF">
                <a:lumMod val="95000"/>
              </a:sysClr>
            </a:solidFill>
            <a:ln w="12700" cap="flat" cmpd="sng" algn="ctr">
              <a:solidFill>
                <a:srgbClr val="6DCF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 defTabSz="1133947">
                <a:defRPr/>
              </a:pPr>
              <a:endParaRPr lang="en-US" sz="1364" kern="0" dirty="0">
                <a:solidFill>
                  <a:prstClr val="white"/>
                </a:solidFill>
                <a:latin typeface="Calibri" panose="020F0502020204030204"/>
              </a:endParaRPr>
            </a:p>
          </p:txBody>
        </p:sp>
        <p:sp>
          <p:nvSpPr>
            <p:cNvPr id="32" name="TextBox 14">
              <a:extLst>
                <a:ext uri="{FF2B5EF4-FFF2-40B4-BE49-F238E27FC236}">
                  <a16:creationId xmlns:a16="http://schemas.microsoft.com/office/drawing/2014/main" id="{1C963304-AF55-43D9-854A-CC47DB334656}"/>
                </a:ext>
              </a:extLst>
            </p:cNvPr>
            <p:cNvSpPr txBox="1"/>
            <p:nvPr/>
          </p:nvSpPr>
          <p:spPr>
            <a:xfrm>
              <a:off x="848294" y="2323622"/>
              <a:ext cx="2214396" cy="2210752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 defTabSz="1133947">
                <a:defRPr/>
              </a:pPr>
              <a:r>
                <a:rPr lang="en-US" sz="9921" b="1" kern="0" spc="-372" dirty="0">
                  <a:solidFill>
                    <a:srgbClr val="6DCF00"/>
                  </a:solidFill>
                </a:rPr>
                <a:t>02</a:t>
              </a:r>
            </a:p>
          </p:txBody>
        </p:sp>
      </p:grpSp>
      <p:sp>
        <p:nvSpPr>
          <p:cNvPr id="2" name="CuadroTexto 1">
            <a:extLst>
              <a:ext uri="{FF2B5EF4-FFF2-40B4-BE49-F238E27FC236}">
                <a16:creationId xmlns:a16="http://schemas.microsoft.com/office/drawing/2014/main" id="{24B9A082-0793-4768-A69B-974CCECC1D24}"/>
              </a:ext>
            </a:extLst>
          </p:cNvPr>
          <p:cNvSpPr txBox="1"/>
          <p:nvPr/>
        </p:nvSpPr>
        <p:spPr>
          <a:xfrm>
            <a:off x="1324165" y="2079523"/>
            <a:ext cx="21507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b="1" i="1" dirty="0">
                <a:solidFill>
                  <a:schemeClr val="accent1">
                    <a:lumMod val="50000"/>
                  </a:schemeClr>
                </a:solidFill>
              </a:rPr>
              <a:t>1Q 2019</a:t>
            </a:r>
          </a:p>
        </p:txBody>
      </p:sp>
      <p:pic>
        <p:nvPicPr>
          <p:cNvPr id="17" name="Picture 3" descr="Resultado de imagen para LOGO ANI">
            <a:extLst>
              <a:ext uri="{FF2B5EF4-FFF2-40B4-BE49-F238E27FC236}">
                <a16:creationId xmlns:a16="http://schemas.microsoft.com/office/drawing/2014/main" id="{D5CC63C5-741F-4682-81E4-6798417F2C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lum contras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59" t="11865" r="4222" b="39735"/>
          <a:stretch>
            <a:fillRect/>
          </a:stretch>
        </p:blipFill>
        <p:spPr bwMode="auto">
          <a:xfrm>
            <a:off x="13218301" y="-61424"/>
            <a:ext cx="1965341" cy="15377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8" name="Gráfico 17">
            <a:extLst>
              <a:ext uri="{FF2B5EF4-FFF2-40B4-BE49-F238E27FC236}">
                <a16:creationId xmlns:a16="http://schemas.microsoft.com/office/drawing/2014/main" id="{B46C4F92-1054-44CE-B889-80D3643F233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80989843"/>
              </p:ext>
            </p:extLst>
          </p:nvPr>
        </p:nvGraphicFramePr>
        <p:xfrm>
          <a:off x="584215" y="1890465"/>
          <a:ext cx="8405160" cy="35227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1" name="Gráfico 20">
            <a:extLst>
              <a:ext uri="{FF2B5EF4-FFF2-40B4-BE49-F238E27FC236}">
                <a16:creationId xmlns:a16="http://schemas.microsoft.com/office/drawing/2014/main" id="{2EBE2029-4947-4EAF-AB87-18DAEA665DD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07284288"/>
              </p:ext>
            </p:extLst>
          </p:nvPr>
        </p:nvGraphicFramePr>
        <p:xfrm>
          <a:off x="9622298" y="7093398"/>
          <a:ext cx="4878687" cy="35248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2" name="Gráfico 21">
            <a:extLst>
              <a:ext uri="{FF2B5EF4-FFF2-40B4-BE49-F238E27FC236}">
                <a16:creationId xmlns:a16="http://schemas.microsoft.com/office/drawing/2014/main" id="{A01EA8D5-A26E-409E-B42B-244ADFCDE8E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52641004"/>
              </p:ext>
            </p:extLst>
          </p:nvPr>
        </p:nvGraphicFramePr>
        <p:xfrm>
          <a:off x="681032" y="7208758"/>
          <a:ext cx="8211526" cy="32582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3" name="Rectángulo 22">
            <a:extLst>
              <a:ext uri="{FF2B5EF4-FFF2-40B4-BE49-F238E27FC236}">
                <a16:creationId xmlns:a16="http://schemas.microsoft.com/office/drawing/2014/main" id="{F4DEB567-831A-4820-859F-96D710374EEF}"/>
              </a:ext>
            </a:extLst>
          </p:cNvPr>
          <p:cNvSpPr/>
          <p:nvPr/>
        </p:nvSpPr>
        <p:spPr>
          <a:xfrm>
            <a:off x="2513767" y="345086"/>
            <a:ext cx="10652383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133919"/>
            <a:r>
              <a:rPr lang="es-CO" sz="2600" b="1" spc="-187" dirty="0">
                <a:solidFill>
                  <a:schemeClr val="tx1">
                    <a:lumMod val="65000"/>
                    <a:lumOff val="35000"/>
                  </a:schemeClr>
                </a:solidFill>
                <a:latin typeface="Work Sans" panose="00000500000000000000" pitchFamily="2" charset="0"/>
                <a:cs typeface="Arial"/>
                <a:sym typeface="Arial"/>
              </a:rPr>
              <a:t>Número de Denuncias POR TIPO DE CANAL</a:t>
            </a:r>
            <a:br>
              <a:rPr lang="es-CO" sz="2600" b="1" spc="-187" dirty="0">
                <a:solidFill>
                  <a:schemeClr val="tx1">
                    <a:lumMod val="65000"/>
                    <a:lumOff val="35000"/>
                  </a:schemeClr>
                </a:solidFill>
                <a:latin typeface="Work Sans" panose="00000500000000000000" pitchFamily="2" charset="0"/>
                <a:cs typeface="Arial"/>
                <a:sym typeface="Arial"/>
              </a:rPr>
            </a:br>
            <a:r>
              <a:rPr lang="es-CO" sz="2600" b="1" spc="-187" dirty="0">
                <a:solidFill>
                  <a:schemeClr val="tx1">
                    <a:lumMod val="65000"/>
                    <a:lumOff val="35000"/>
                  </a:schemeClr>
                </a:solidFill>
                <a:latin typeface="Work Sans" panose="00000500000000000000" pitchFamily="2" charset="0"/>
                <a:cs typeface="Arial"/>
                <a:sym typeface="Arial"/>
              </a:rPr>
              <a:t>Consolidadas Enero – Septiembre 2019</a:t>
            </a:r>
          </a:p>
        </p:txBody>
      </p:sp>
      <p:sp>
        <p:nvSpPr>
          <p:cNvPr id="24" name="Rectángulo 23">
            <a:extLst>
              <a:ext uri="{FF2B5EF4-FFF2-40B4-BE49-F238E27FC236}">
                <a16:creationId xmlns:a16="http://schemas.microsoft.com/office/drawing/2014/main" id="{07C601D9-0E1F-4FD3-8660-D5BB7C027D90}"/>
              </a:ext>
            </a:extLst>
          </p:cNvPr>
          <p:cNvSpPr/>
          <p:nvPr/>
        </p:nvSpPr>
        <p:spPr>
          <a:xfrm>
            <a:off x="2233483" y="5878861"/>
            <a:ext cx="10652383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133919"/>
            <a:r>
              <a:rPr lang="es-CO" sz="2600" b="1" spc="-187" dirty="0">
                <a:solidFill>
                  <a:schemeClr val="tx1">
                    <a:lumMod val="65000"/>
                    <a:lumOff val="35000"/>
                  </a:schemeClr>
                </a:solidFill>
                <a:latin typeface="Work Sans" panose="00000500000000000000" pitchFamily="2" charset="0"/>
                <a:cs typeface="Arial"/>
                <a:sym typeface="Arial"/>
              </a:rPr>
              <a:t>Número de Denuncias TRASLADADAS A ENTES DE CONTROL</a:t>
            </a:r>
            <a:br>
              <a:rPr lang="es-CO" sz="2600" b="1" spc="-187" dirty="0">
                <a:solidFill>
                  <a:schemeClr val="tx1">
                    <a:lumMod val="65000"/>
                    <a:lumOff val="35000"/>
                  </a:schemeClr>
                </a:solidFill>
                <a:latin typeface="Work Sans" panose="00000500000000000000" pitchFamily="2" charset="0"/>
                <a:cs typeface="Arial"/>
                <a:sym typeface="Arial"/>
              </a:rPr>
            </a:br>
            <a:r>
              <a:rPr lang="es-CO" sz="2600" b="1" spc="-187" dirty="0">
                <a:solidFill>
                  <a:schemeClr val="tx1">
                    <a:lumMod val="65000"/>
                    <a:lumOff val="35000"/>
                  </a:schemeClr>
                </a:solidFill>
                <a:latin typeface="Work Sans" panose="00000500000000000000" pitchFamily="2" charset="0"/>
                <a:cs typeface="Arial"/>
                <a:sym typeface="Arial"/>
              </a:rPr>
              <a:t>Consolidadas Enero – Septiembre 2019</a:t>
            </a:r>
          </a:p>
        </p:txBody>
      </p:sp>
      <p:graphicFrame>
        <p:nvGraphicFramePr>
          <p:cNvPr id="25" name="Gráfico 24">
            <a:extLst>
              <a:ext uri="{FF2B5EF4-FFF2-40B4-BE49-F238E27FC236}">
                <a16:creationId xmlns:a16="http://schemas.microsoft.com/office/drawing/2014/main" id="{33CAAA66-F00A-4DB2-9177-FF58D4DBEA8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06083761"/>
              </p:ext>
            </p:extLst>
          </p:nvPr>
        </p:nvGraphicFramePr>
        <p:xfrm>
          <a:off x="9347008" y="1540005"/>
          <a:ext cx="5429266" cy="36948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13519979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" name="Grupo 46">
            <a:extLst>
              <a:ext uri="{FF2B5EF4-FFF2-40B4-BE49-F238E27FC236}">
                <a16:creationId xmlns:a16="http://schemas.microsoft.com/office/drawing/2014/main" id="{E27276CD-EBD7-4F10-8597-B301FC7ABE13}"/>
              </a:ext>
            </a:extLst>
          </p:cNvPr>
          <p:cNvGrpSpPr/>
          <p:nvPr/>
        </p:nvGrpSpPr>
        <p:grpSpPr>
          <a:xfrm>
            <a:off x="4331225" y="2424506"/>
            <a:ext cx="6625772" cy="5921645"/>
            <a:chOff x="3750767" y="1216718"/>
            <a:chExt cx="4612951" cy="4121726"/>
          </a:xfrm>
        </p:grpSpPr>
        <p:pic>
          <p:nvPicPr>
            <p:cNvPr id="48" name="Imagen 47" descr="011_Mesa de trabajo 1.png">
              <a:extLst>
                <a:ext uri="{FF2B5EF4-FFF2-40B4-BE49-F238E27FC236}">
                  <a16:creationId xmlns:a16="http://schemas.microsoft.com/office/drawing/2014/main" id="{63681CDA-54BA-42FC-AB97-CFED3E0102C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lum bright="70000" contrast="-70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391373" y="4184235"/>
              <a:ext cx="1410699" cy="1154209"/>
            </a:xfrm>
            <a:prstGeom prst="rect">
              <a:avLst/>
            </a:prstGeom>
          </p:spPr>
        </p:pic>
        <p:pic>
          <p:nvPicPr>
            <p:cNvPr id="49" name="Imagen 48" descr="010_Mesa de trabajo 1.png">
              <a:extLst>
                <a:ext uri="{FF2B5EF4-FFF2-40B4-BE49-F238E27FC236}">
                  <a16:creationId xmlns:a16="http://schemas.microsoft.com/office/drawing/2014/main" id="{4BC1BA96-C03B-45ED-A47C-1B8871C5723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lum bright="70000" contrast="-70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750767" y="2934844"/>
              <a:ext cx="1403338" cy="1148186"/>
            </a:xfrm>
            <a:prstGeom prst="rect">
              <a:avLst/>
            </a:prstGeom>
          </p:spPr>
        </p:pic>
        <p:pic>
          <p:nvPicPr>
            <p:cNvPr id="50" name="Imagen 49" descr="012_Mesa de trabajo 1.png">
              <a:extLst>
                <a:ext uri="{FF2B5EF4-FFF2-40B4-BE49-F238E27FC236}">
                  <a16:creationId xmlns:a16="http://schemas.microsoft.com/office/drawing/2014/main" id="{C57FE0BF-D621-4222-8E87-4E3EEF51A5A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lum bright="70000" contrast="-70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342089" y="1216718"/>
              <a:ext cx="1464103" cy="1578188"/>
            </a:xfrm>
            <a:prstGeom prst="rect">
              <a:avLst/>
            </a:prstGeom>
          </p:spPr>
        </p:pic>
        <p:pic>
          <p:nvPicPr>
            <p:cNvPr id="51" name="Imagen 50" descr="009_Mesa de trabajo 1.png">
              <a:extLst>
                <a:ext uri="{FF2B5EF4-FFF2-40B4-BE49-F238E27FC236}">
                  <a16:creationId xmlns:a16="http://schemas.microsoft.com/office/drawing/2014/main" id="{33B86A92-38D4-4CAE-AB8B-5D0C899F2F0A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lum bright="70000" contrast="-70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068165" y="2795723"/>
              <a:ext cx="1295553" cy="1396507"/>
            </a:xfrm>
            <a:prstGeom prst="rect">
              <a:avLst/>
            </a:prstGeom>
          </p:spPr>
        </p:pic>
      </p:grpSp>
      <p:cxnSp>
        <p:nvCxnSpPr>
          <p:cNvPr id="129" name="Conector recto 128">
            <a:extLst>
              <a:ext uri="{FF2B5EF4-FFF2-40B4-BE49-F238E27FC236}">
                <a16:creationId xmlns:a16="http://schemas.microsoft.com/office/drawing/2014/main" id="{47D84F57-E333-473B-A06F-85F3D055BAF2}"/>
              </a:ext>
            </a:extLst>
          </p:cNvPr>
          <p:cNvCxnSpPr/>
          <p:nvPr/>
        </p:nvCxnSpPr>
        <p:spPr>
          <a:xfrm>
            <a:off x="8770149" y="1643711"/>
            <a:ext cx="40987" cy="7483236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0" name="Rounded Rectangle 92">
            <a:extLst>
              <a:ext uri="{FF2B5EF4-FFF2-40B4-BE49-F238E27FC236}">
                <a16:creationId xmlns:a16="http://schemas.microsoft.com/office/drawing/2014/main" id="{33C77484-6278-4CA2-87D2-96246EEECFC9}"/>
              </a:ext>
            </a:extLst>
          </p:cNvPr>
          <p:cNvSpPr/>
          <p:nvPr/>
        </p:nvSpPr>
        <p:spPr bwMode="auto">
          <a:xfrm>
            <a:off x="9027854" y="1875752"/>
            <a:ext cx="5858784" cy="932767"/>
          </a:xfrm>
          <a:prstGeom prst="roundRect">
            <a:avLst/>
          </a:prstGeom>
          <a:solidFill>
            <a:schemeClr val="accent1"/>
          </a:solidFill>
          <a:ln w="19050">
            <a:noFill/>
            <a:round/>
            <a:headEnd/>
            <a:tailEnd/>
          </a:ln>
        </p:spPr>
        <p:txBody>
          <a:bodyPr vert="horz" wrap="square" lIns="113395" tIns="56698" rIns="113395" bIns="56698" numCol="1" rtlCol="0" anchor="ctr" anchorCtr="1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1133919"/>
            <a:r>
              <a:rPr lang="es-CO" sz="2000" b="1" dirty="0">
                <a:solidFill>
                  <a:prstClr val="white"/>
                </a:solidFill>
                <a:latin typeface="Work Sans Light" panose="00000400000000000000" pitchFamily="2" charset="0"/>
                <a:sym typeface="Arial"/>
              </a:rPr>
              <a:t>Acciones por implementar para evitar la materialización de los riesgos</a:t>
            </a:r>
          </a:p>
        </p:txBody>
      </p:sp>
      <p:sp>
        <p:nvSpPr>
          <p:cNvPr id="134" name="Diamond 3">
            <a:extLst>
              <a:ext uri="{FF2B5EF4-FFF2-40B4-BE49-F238E27FC236}">
                <a16:creationId xmlns:a16="http://schemas.microsoft.com/office/drawing/2014/main" id="{46FDCE1C-DCDE-4EDF-BCBC-95AFD7F9B1D9}"/>
              </a:ext>
            </a:extLst>
          </p:cNvPr>
          <p:cNvSpPr/>
          <p:nvPr/>
        </p:nvSpPr>
        <p:spPr>
          <a:xfrm>
            <a:off x="-1780971" y="-300048"/>
            <a:ext cx="3497489" cy="6161591"/>
          </a:xfrm>
          <a:prstGeom prst="diamond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133919"/>
            <a:endParaRPr lang="en-US" sz="3028" dirty="0">
              <a:solidFill>
                <a:prstClr val="white"/>
              </a:solidFill>
              <a:latin typeface="Calibri" panose="020F0502020204030204"/>
              <a:sym typeface="Arial"/>
            </a:endParaRPr>
          </a:p>
        </p:txBody>
      </p:sp>
      <p:sp>
        <p:nvSpPr>
          <p:cNvPr id="135" name="TextBox 8">
            <a:extLst>
              <a:ext uri="{FF2B5EF4-FFF2-40B4-BE49-F238E27FC236}">
                <a16:creationId xmlns:a16="http://schemas.microsoft.com/office/drawing/2014/main" id="{E284EBC5-06BB-49FE-9249-D2E0FA1AF08F}"/>
              </a:ext>
            </a:extLst>
          </p:cNvPr>
          <p:cNvSpPr txBox="1"/>
          <p:nvPr/>
        </p:nvSpPr>
        <p:spPr>
          <a:xfrm>
            <a:off x="2084461" y="2697020"/>
            <a:ext cx="5551854" cy="14662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133919"/>
            <a:r>
              <a:rPr lang="es-CO" sz="4464" b="1" spc="-187" dirty="0">
                <a:solidFill>
                  <a:schemeClr val="tx1">
                    <a:lumMod val="65000"/>
                    <a:lumOff val="35000"/>
                  </a:schemeClr>
                </a:solidFill>
                <a:latin typeface="Work Sans Light" panose="00000400000000000000" pitchFamily="2" charset="0"/>
                <a:cs typeface="Arial"/>
                <a:sym typeface="Arial"/>
              </a:rPr>
              <a:t>Posibles riesgos Materializados</a:t>
            </a:r>
          </a:p>
        </p:txBody>
      </p:sp>
      <p:grpSp>
        <p:nvGrpSpPr>
          <p:cNvPr id="41" name="Group 15">
            <a:extLst>
              <a:ext uri="{FF2B5EF4-FFF2-40B4-BE49-F238E27FC236}">
                <a16:creationId xmlns:a16="http://schemas.microsoft.com/office/drawing/2014/main" id="{03C42055-D99C-4317-AA1A-2AEA1CA6582D}"/>
              </a:ext>
            </a:extLst>
          </p:cNvPr>
          <p:cNvGrpSpPr>
            <a:grpSpLocks noChangeAspect="1"/>
          </p:cNvGrpSpPr>
          <p:nvPr/>
        </p:nvGrpSpPr>
        <p:grpSpPr>
          <a:xfrm>
            <a:off x="744514" y="1776266"/>
            <a:ext cx="2008969" cy="2008969"/>
            <a:chOff x="583891" y="2057400"/>
            <a:chExt cx="2743200" cy="2743200"/>
          </a:xfrm>
        </p:grpSpPr>
        <p:sp>
          <p:nvSpPr>
            <p:cNvPr id="42" name="Oval 13">
              <a:extLst>
                <a:ext uri="{FF2B5EF4-FFF2-40B4-BE49-F238E27FC236}">
                  <a16:creationId xmlns:a16="http://schemas.microsoft.com/office/drawing/2014/main" id="{E172BE0A-DBB2-4210-805E-F3710A408EAF}"/>
                </a:ext>
              </a:extLst>
            </p:cNvPr>
            <p:cNvSpPr/>
            <p:nvPr/>
          </p:nvSpPr>
          <p:spPr>
            <a:xfrm>
              <a:off x="583891" y="2057400"/>
              <a:ext cx="2743200" cy="2743200"/>
            </a:xfrm>
            <a:prstGeom prst="ellipse">
              <a:avLst/>
            </a:prstGeom>
            <a:solidFill>
              <a:sysClr val="window" lastClr="FFFFFF">
                <a:lumMod val="95000"/>
              </a:sysClr>
            </a:solidFill>
            <a:ln w="12700" cap="flat" cmpd="sng" algn="ctr">
              <a:solidFill>
                <a:srgbClr val="6DCF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 defTabSz="1133947">
                <a:defRPr/>
              </a:pPr>
              <a:endParaRPr lang="en-US" sz="1364" kern="0" dirty="0">
                <a:solidFill>
                  <a:prstClr val="white"/>
                </a:solidFill>
                <a:latin typeface="Calibri" panose="020F0502020204030204"/>
              </a:endParaRPr>
            </a:p>
          </p:txBody>
        </p:sp>
        <p:sp>
          <p:nvSpPr>
            <p:cNvPr id="43" name="TextBox 14">
              <a:extLst>
                <a:ext uri="{FF2B5EF4-FFF2-40B4-BE49-F238E27FC236}">
                  <a16:creationId xmlns:a16="http://schemas.microsoft.com/office/drawing/2014/main" id="{3275F528-28BE-4DA6-810F-76FBDAA62A4D}"/>
                </a:ext>
              </a:extLst>
            </p:cNvPr>
            <p:cNvSpPr txBox="1"/>
            <p:nvPr/>
          </p:nvSpPr>
          <p:spPr>
            <a:xfrm>
              <a:off x="848294" y="2323622"/>
              <a:ext cx="2214396" cy="2210752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 defTabSz="1133947">
                <a:defRPr/>
              </a:pPr>
              <a:r>
                <a:rPr lang="en-US" sz="9921" b="1" kern="0" spc="-372" dirty="0">
                  <a:solidFill>
                    <a:srgbClr val="6DCF00"/>
                  </a:solidFill>
                </a:rPr>
                <a:t>03</a:t>
              </a:r>
            </a:p>
          </p:txBody>
        </p:sp>
      </p:grpSp>
      <p:sp>
        <p:nvSpPr>
          <p:cNvPr id="45" name="Freeform 1"/>
          <p:cNvSpPr/>
          <p:nvPr/>
        </p:nvSpPr>
        <p:spPr>
          <a:xfrm flipV="1">
            <a:off x="-365552" y="-2798207"/>
            <a:ext cx="4229101" cy="4467495"/>
          </a:xfrm>
          <a:custGeom>
            <a:avLst/>
            <a:gdLst>
              <a:gd name="connsiteX0" fmla="*/ 0 w 4649118"/>
              <a:gd name="connsiteY0" fmla="*/ 3602516 h 3602516"/>
              <a:gd name="connsiteX1" fmla="*/ 2324559 w 4649118"/>
              <a:gd name="connsiteY1" fmla="*/ 2702688 h 3602516"/>
              <a:gd name="connsiteX2" fmla="*/ 4649118 w 4649118"/>
              <a:gd name="connsiteY2" fmla="*/ 3602516 h 3602516"/>
              <a:gd name="connsiteX3" fmla="*/ 2324559 w 4649118"/>
              <a:gd name="connsiteY3" fmla="*/ 0 h 36025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49118" h="3602516">
                <a:moveTo>
                  <a:pt x="0" y="3602516"/>
                </a:moveTo>
                <a:lnTo>
                  <a:pt x="2324559" y="2702688"/>
                </a:lnTo>
                <a:lnTo>
                  <a:pt x="4649118" y="3602516"/>
                </a:lnTo>
                <a:lnTo>
                  <a:pt x="2324559" y="0"/>
                </a:lnTo>
                <a:close/>
              </a:path>
            </a:pathLst>
          </a:custGeom>
          <a:solidFill>
            <a:sysClr val="window" lastClr="FFFFFF">
              <a:lumMod val="75000"/>
            </a:sys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1133919">
              <a:defRPr/>
            </a:pPr>
            <a:endParaRPr lang="en-US" sz="2232" kern="0" dirty="0">
              <a:solidFill>
                <a:prstClr val="white"/>
              </a:solidFill>
              <a:latin typeface="Calibri" panose="020F0502020204030204"/>
              <a:sym typeface="Arial"/>
            </a:endParaRPr>
          </a:p>
        </p:txBody>
      </p:sp>
      <p:sp>
        <p:nvSpPr>
          <p:cNvPr id="46" name="Right Triangle 27"/>
          <p:cNvSpPr/>
          <p:nvPr/>
        </p:nvSpPr>
        <p:spPr>
          <a:xfrm flipH="1">
            <a:off x="10956997" y="9785567"/>
            <a:ext cx="4262558" cy="942758"/>
          </a:xfrm>
          <a:prstGeom prst="rtTriangle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28" dirty="0"/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EB323A1E-090A-49B2-915E-128189A917A7}"/>
              </a:ext>
            </a:extLst>
          </p:cNvPr>
          <p:cNvSpPr/>
          <p:nvPr/>
        </p:nvSpPr>
        <p:spPr>
          <a:xfrm>
            <a:off x="537090" y="5238988"/>
            <a:ext cx="1547371" cy="124867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3028" dirty="0"/>
          </a:p>
        </p:txBody>
      </p:sp>
      <p:sp>
        <p:nvSpPr>
          <p:cNvPr id="2" name="Bocadillo: rectángulo con esquinas redondeadas 1">
            <a:extLst>
              <a:ext uri="{FF2B5EF4-FFF2-40B4-BE49-F238E27FC236}">
                <a16:creationId xmlns:a16="http://schemas.microsoft.com/office/drawing/2014/main" id="{5CF5F83C-F38F-4490-ADDE-5ADA559CDC11}"/>
              </a:ext>
            </a:extLst>
          </p:cNvPr>
          <p:cNvSpPr/>
          <p:nvPr/>
        </p:nvSpPr>
        <p:spPr>
          <a:xfrm>
            <a:off x="3807096" y="5568039"/>
            <a:ext cx="1696807" cy="695009"/>
          </a:xfrm>
          <a:prstGeom prst="wedgeRound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736" b="1" dirty="0">
                <a:latin typeface="Work Sans"/>
              </a:rPr>
              <a:t>2 Q 2019</a:t>
            </a:r>
          </a:p>
        </p:txBody>
      </p:sp>
      <p:sp>
        <p:nvSpPr>
          <p:cNvPr id="5" name="Flecha: a la derecha 4">
            <a:extLst>
              <a:ext uri="{FF2B5EF4-FFF2-40B4-BE49-F238E27FC236}">
                <a16:creationId xmlns:a16="http://schemas.microsoft.com/office/drawing/2014/main" id="{5B17BCFB-BB24-4AD0-A14B-B53660C6F953}"/>
              </a:ext>
            </a:extLst>
          </p:cNvPr>
          <p:cNvSpPr/>
          <p:nvPr/>
        </p:nvSpPr>
        <p:spPr>
          <a:xfrm>
            <a:off x="1503351" y="6523871"/>
            <a:ext cx="6425941" cy="302354"/>
          </a:xfrm>
          <a:prstGeom prst="rightArrow">
            <a:avLst/>
          </a:prstGeom>
          <a:solidFill>
            <a:srgbClr val="3F126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3028" dirty="0"/>
          </a:p>
        </p:txBody>
      </p:sp>
      <p:sp>
        <p:nvSpPr>
          <p:cNvPr id="6" name="Elipse 5">
            <a:extLst>
              <a:ext uri="{FF2B5EF4-FFF2-40B4-BE49-F238E27FC236}">
                <a16:creationId xmlns:a16="http://schemas.microsoft.com/office/drawing/2014/main" id="{1DCCC81E-19B4-4533-95A7-913EF599359F}"/>
              </a:ext>
            </a:extLst>
          </p:cNvPr>
          <p:cNvSpPr/>
          <p:nvPr/>
        </p:nvSpPr>
        <p:spPr>
          <a:xfrm>
            <a:off x="4152035" y="6542735"/>
            <a:ext cx="330736" cy="283489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3028" dirty="0"/>
          </a:p>
        </p:txBody>
      </p:sp>
      <p:sp>
        <p:nvSpPr>
          <p:cNvPr id="17" name="Elipse 16">
            <a:extLst>
              <a:ext uri="{FF2B5EF4-FFF2-40B4-BE49-F238E27FC236}">
                <a16:creationId xmlns:a16="http://schemas.microsoft.com/office/drawing/2014/main" id="{6FFB0A81-48F7-4C4D-88F0-EE9ADA8C7BE8}"/>
              </a:ext>
            </a:extLst>
          </p:cNvPr>
          <p:cNvSpPr/>
          <p:nvPr/>
        </p:nvSpPr>
        <p:spPr>
          <a:xfrm>
            <a:off x="2681304" y="6533302"/>
            <a:ext cx="330736" cy="283489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3028" dirty="0"/>
          </a:p>
        </p:txBody>
      </p:sp>
      <p:sp>
        <p:nvSpPr>
          <p:cNvPr id="19" name="Elipse 18">
            <a:extLst>
              <a:ext uri="{FF2B5EF4-FFF2-40B4-BE49-F238E27FC236}">
                <a16:creationId xmlns:a16="http://schemas.microsoft.com/office/drawing/2014/main" id="{13EDBF68-BD37-49F9-AE94-B4879A7AF367}"/>
              </a:ext>
            </a:extLst>
          </p:cNvPr>
          <p:cNvSpPr/>
          <p:nvPr/>
        </p:nvSpPr>
        <p:spPr>
          <a:xfrm>
            <a:off x="6347685" y="6561029"/>
            <a:ext cx="330736" cy="283489"/>
          </a:xfrm>
          <a:prstGeom prst="ellipse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3028" dirty="0"/>
          </a:p>
        </p:txBody>
      </p:sp>
      <p:sp>
        <p:nvSpPr>
          <p:cNvPr id="20" name="Bocadillo: rectángulo con esquinas redondeadas 19">
            <a:extLst>
              <a:ext uri="{FF2B5EF4-FFF2-40B4-BE49-F238E27FC236}">
                <a16:creationId xmlns:a16="http://schemas.microsoft.com/office/drawing/2014/main" id="{B65E47EE-B6BE-4E24-B188-96EFD0833661}"/>
              </a:ext>
            </a:extLst>
          </p:cNvPr>
          <p:cNvSpPr/>
          <p:nvPr/>
        </p:nvSpPr>
        <p:spPr>
          <a:xfrm>
            <a:off x="1891900" y="5552031"/>
            <a:ext cx="1578809" cy="732167"/>
          </a:xfrm>
          <a:prstGeom prst="wedgeRoundRectCallou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736" b="1" dirty="0">
                <a:latin typeface="Work Sans"/>
              </a:rPr>
              <a:t>1Q 2019</a:t>
            </a:r>
            <a:endParaRPr lang="es-CO" sz="992" b="1" dirty="0">
              <a:latin typeface="Work Sans"/>
            </a:endParaRPr>
          </a:p>
        </p:txBody>
      </p:sp>
      <p:sp>
        <p:nvSpPr>
          <p:cNvPr id="22" name="Bocadillo: rectángulo con esquinas redondeadas 21">
            <a:extLst>
              <a:ext uri="{FF2B5EF4-FFF2-40B4-BE49-F238E27FC236}">
                <a16:creationId xmlns:a16="http://schemas.microsoft.com/office/drawing/2014/main" id="{E41D0973-65B4-4C6F-B3AA-A85F24A8A489}"/>
              </a:ext>
            </a:extLst>
          </p:cNvPr>
          <p:cNvSpPr/>
          <p:nvPr/>
        </p:nvSpPr>
        <p:spPr>
          <a:xfrm>
            <a:off x="5928071" y="5570610"/>
            <a:ext cx="1969665" cy="732167"/>
          </a:xfrm>
          <a:prstGeom prst="wedgeRoundRectCallou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736" b="1" dirty="0">
                <a:latin typeface="Work Sans"/>
              </a:rPr>
              <a:t>3Q 2019</a:t>
            </a:r>
          </a:p>
        </p:txBody>
      </p:sp>
      <p:sp>
        <p:nvSpPr>
          <p:cNvPr id="32" name="Rounded Rectangle 92">
            <a:extLst>
              <a:ext uri="{FF2B5EF4-FFF2-40B4-BE49-F238E27FC236}">
                <a16:creationId xmlns:a16="http://schemas.microsoft.com/office/drawing/2014/main" id="{88E0C797-F3DC-43CB-A31A-CBD2AB6BAC25}"/>
              </a:ext>
            </a:extLst>
          </p:cNvPr>
          <p:cNvSpPr/>
          <p:nvPr/>
        </p:nvSpPr>
        <p:spPr bwMode="auto">
          <a:xfrm>
            <a:off x="9080379" y="5992096"/>
            <a:ext cx="2554500" cy="778264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 w="19050">
            <a:noFill/>
            <a:round/>
            <a:headEnd/>
            <a:tailEnd/>
          </a:ln>
        </p:spPr>
        <p:txBody>
          <a:bodyPr vert="horz" wrap="square" lIns="113395" tIns="56698" rIns="113395" bIns="56698" numCol="1" rtlCol="0" anchor="ctr" anchorCtr="1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1133919"/>
            <a:r>
              <a:rPr lang="es-CO" sz="2232" b="1" dirty="0">
                <a:solidFill>
                  <a:prstClr val="white"/>
                </a:solidFill>
                <a:latin typeface="Work Sans Light" panose="00000400000000000000" pitchFamily="2" charset="0"/>
                <a:sym typeface="Arial"/>
              </a:rPr>
              <a:t>Efectos</a:t>
            </a:r>
          </a:p>
        </p:txBody>
      </p:sp>
      <p:sp>
        <p:nvSpPr>
          <p:cNvPr id="44" name="Rectángulo 43">
            <a:extLst>
              <a:ext uri="{FF2B5EF4-FFF2-40B4-BE49-F238E27FC236}">
                <a16:creationId xmlns:a16="http://schemas.microsoft.com/office/drawing/2014/main" id="{44BF1B40-A320-4EE7-BBE2-C03C48F5EDC4}"/>
              </a:ext>
            </a:extLst>
          </p:cNvPr>
          <p:cNvSpPr/>
          <p:nvPr/>
        </p:nvSpPr>
        <p:spPr>
          <a:xfrm>
            <a:off x="9080379" y="6770359"/>
            <a:ext cx="5120809" cy="443112"/>
          </a:xfrm>
          <a:prstGeom prst="rect">
            <a:avLst/>
          </a:prstGeom>
          <a:ln w="28575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860" b="1" dirty="0">
                <a:solidFill>
                  <a:schemeClr val="bg1"/>
                </a:solidFill>
                <a:latin typeface="Work Sans Light" panose="00000400000000000000" pitchFamily="2" charset="0"/>
              </a:rPr>
              <a:t>Pacto por una Gestión Pública Efectiva</a:t>
            </a:r>
            <a:endParaRPr lang="es-CO" sz="1860" dirty="0">
              <a:solidFill>
                <a:schemeClr val="bg1"/>
              </a:solidFill>
              <a:latin typeface="Work Sans Light" panose="00000400000000000000" pitchFamily="2" charset="0"/>
            </a:endParaRPr>
          </a:p>
        </p:txBody>
      </p:sp>
      <p:sp>
        <p:nvSpPr>
          <p:cNvPr id="38" name="Text Box 48">
            <a:extLst>
              <a:ext uri="{FF2B5EF4-FFF2-40B4-BE49-F238E27FC236}">
                <a16:creationId xmlns:a16="http://schemas.microsoft.com/office/drawing/2014/main" id="{5806175A-4068-4691-AEF8-A6546CDF33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9894" y="7257842"/>
            <a:ext cx="8274046" cy="21734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488" tIns="36488" rIns="36488" bIns="36488" numCol="1" anchor="t" anchorCtr="0" compatLnSpc="1">
            <a:prstTxWarp prst="textNoShape">
              <a:avLst/>
            </a:prstTxWarp>
          </a:bodyPr>
          <a:lstStyle/>
          <a:p>
            <a:pPr algn="just" defTabSz="91220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sz="1600" b="1" dirty="0">
                <a:solidFill>
                  <a:srgbClr val="000000"/>
                </a:solidFill>
                <a:latin typeface="Work Sans Light" panose="00000400000000000000" pitchFamily="2" charset="0"/>
              </a:rPr>
              <a:t>1</a:t>
            </a:r>
            <a:r>
              <a:rPr lang="es-MX" sz="1600" dirty="0">
                <a:solidFill>
                  <a:srgbClr val="000000"/>
                </a:solidFill>
                <a:latin typeface="Work Sans Light" panose="00000400000000000000" pitchFamily="2" charset="0"/>
              </a:rPr>
              <a:t>. Manipulación de la información para la elaboración de avalúos.</a:t>
            </a:r>
          </a:p>
          <a:p>
            <a:pPr marL="342900" indent="-342900" algn="just" defTabSz="912205" eaLnBrk="0" fontAlgn="base" hangingPunct="0">
              <a:spcBef>
                <a:spcPct val="0"/>
              </a:spcBef>
              <a:spcAft>
                <a:spcPct val="0"/>
              </a:spcAft>
              <a:buAutoNum type="arabicPeriod"/>
            </a:pPr>
            <a:endParaRPr lang="es-MX" sz="1050" dirty="0">
              <a:solidFill>
                <a:srgbClr val="000000"/>
              </a:solidFill>
              <a:latin typeface="Work Sans Light" panose="00000400000000000000" pitchFamily="2" charset="0"/>
            </a:endParaRPr>
          </a:p>
          <a:p>
            <a:pPr algn="just" defTabSz="91220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sz="1600" b="1" dirty="0">
                <a:solidFill>
                  <a:srgbClr val="000000"/>
                </a:solidFill>
                <a:latin typeface="Work Sans Light" panose="00000400000000000000" pitchFamily="2" charset="0"/>
              </a:rPr>
              <a:t>2.</a:t>
            </a:r>
            <a:r>
              <a:rPr lang="es-MX" sz="1600" dirty="0">
                <a:solidFill>
                  <a:srgbClr val="000000"/>
                </a:solidFill>
                <a:latin typeface="Work Sans Light" panose="00000400000000000000" pitchFamily="2" charset="0"/>
              </a:rPr>
              <a:t> Entrega de recursos por parte de la  fiducia sin los respectivos soportes.</a:t>
            </a:r>
          </a:p>
          <a:p>
            <a:pPr algn="just" defTabSz="912205" eaLnBrk="0" fontAlgn="base" hangingPunct="0">
              <a:spcBef>
                <a:spcPct val="0"/>
              </a:spcBef>
              <a:spcAft>
                <a:spcPct val="0"/>
              </a:spcAft>
            </a:pPr>
            <a:endParaRPr lang="es-MX" sz="1050" dirty="0">
              <a:solidFill>
                <a:srgbClr val="000000"/>
              </a:solidFill>
              <a:latin typeface="Work Sans Light" panose="00000400000000000000" pitchFamily="2" charset="0"/>
            </a:endParaRPr>
          </a:p>
          <a:p>
            <a:pPr algn="just" defTabSz="91220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sz="1600" b="1" dirty="0">
                <a:solidFill>
                  <a:srgbClr val="000000"/>
                </a:solidFill>
                <a:latin typeface="Work Sans Light" panose="00000400000000000000" pitchFamily="2" charset="0"/>
              </a:rPr>
              <a:t>3</a:t>
            </a:r>
            <a:r>
              <a:rPr lang="es-MX" sz="1600" dirty="0">
                <a:solidFill>
                  <a:srgbClr val="000000"/>
                </a:solidFill>
                <a:latin typeface="Work Sans Light" panose="00000400000000000000" pitchFamily="2" charset="0"/>
              </a:rPr>
              <a:t>. Influir en las decisiones de los proyectos por intereses privados o de particulares.</a:t>
            </a:r>
          </a:p>
          <a:p>
            <a:pPr algn="just" defTabSz="912205" eaLnBrk="0" fontAlgn="base" hangingPunct="0">
              <a:spcBef>
                <a:spcPct val="0"/>
              </a:spcBef>
              <a:spcAft>
                <a:spcPct val="0"/>
              </a:spcAft>
            </a:pPr>
            <a:endParaRPr lang="es-CO" sz="1000" b="1" dirty="0">
              <a:solidFill>
                <a:srgbClr val="000000"/>
              </a:solidFill>
              <a:latin typeface="Work Sans Light" panose="00000400000000000000" pitchFamily="2" charset="0"/>
            </a:endParaRPr>
          </a:p>
          <a:p>
            <a:pPr algn="just" defTabSz="91220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CO" altLang="es-CO" sz="1600" b="1" dirty="0">
                <a:solidFill>
                  <a:srgbClr val="000000"/>
                </a:solidFill>
                <a:latin typeface="Work Sans Light" panose="00000400000000000000" pitchFamily="2" charset="0"/>
              </a:rPr>
              <a:t>4. </a:t>
            </a:r>
            <a:r>
              <a:rPr lang="es-CO" altLang="es-CO" sz="1600" dirty="0">
                <a:solidFill>
                  <a:srgbClr val="000000"/>
                </a:solidFill>
                <a:latin typeface="Work Sans Light" panose="00000400000000000000" pitchFamily="2" charset="0"/>
              </a:rPr>
              <a:t>Extralimitación de funciones y concentración de poder.</a:t>
            </a:r>
            <a:endParaRPr lang="es-CO" altLang="es-CO" sz="1600" dirty="0">
              <a:solidFill>
                <a:srgbClr val="000000"/>
              </a:solidFill>
              <a:latin typeface="Work Sans" panose="00000500000000000000" pitchFamily="2" charset="0"/>
            </a:endParaRPr>
          </a:p>
          <a:p>
            <a:pPr algn="just" defTabSz="912205" eaLnBrk="0" fontAlgn="base" hangingPunct="0">
              <a:spcBef>
                <a:spcPct val="0"/>
              </a:spcBef>
              <a:spcAft>
                <a:spcPct val="0"/>
              </a:spcAft>
            </a:pPr>
            <a:endParaRPr lang="es-CO" altLang="es-CO" sz="1796" dirty="0">
              <a:latin typeface="Arial" panose="020B0604020202020204" pitchFamily="34" charset="0"/>
            </a:endParaRPr>
          </a:p>
        </p:txBody>
      </p:sp>
      <p:sp>
        <p:nvSpPr>
          <p:cNvPr id="39" name="Rectángulo 38">
            <a:extLst>
              <a:ext uri="{FF2B5EF4-FFF2-40B4-BE49-F238E27FC236}">
                <a16:creationId xmlns:a16="http://schemas.microsoft.com/office/drawing/2014/main" id="{7C0E9135-586A-49D2-B140-C180C411427D}"/>
              </a:ext>
            </a:extLst>
          </p:cNvPr>
          <p:cNvSpPr/>
          <p:nvPr/>
        </p:nvSpPr>
        <p:spPr>
          <a:xfrm>
            <a:off x="8861427" y="2911429"/>
            <a:ext cx="6257923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CO" sz="1400" dirty="0">
                <a:latin typeface="Work Sans Light" panose="00000400000000000000" pitchFamily="2" charset="0"/>
              </a:rPr>
              <a:t>Revisar y actualizar los controles de los mapas de riesgo anticorrupción y antisoborno de la entidad.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O" sz="1400" dirty="0">
                <a:latin typeface="Work Sans Light" panose="00000400000000000000" pitchFamily="2" charset="0"/>
              </a:rPr>
              <a:t>Realizar capacitaciones en Ética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O" sz="1400" dirty="0">
                <a:latin typeface="Work Sans Light" panose="00000400000000000000" pitchFamily="2" charset="0"/>
              </a:rPr>
              <a:t>Generar campaña antifraude en los tramites prediales en cada proyecto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O" sz="1400" dirty="0">
                <a:latin typeface="Work Sans Light" panose="00000400000000000000" pitchFamily="2" charset="0"/>
              </a:rPr>
              <a:t>Realizar seguimientos y generar sanciones pertinentes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O" sz="1400" dirty="0">
                <a:latin typeface="Work Sans Light" panose="00000400000000000000" pitchFamily="2" charset="0"/>
              </a:rPr>
              <a:t>Fortalecer los controles</a:t>
            </a:r>
          </a:p>
          <a:p>
            <a:endParaRPr lang="es-CO" sz="1400" b="1" dirty="0">
              <a:latin typeface="Work Sans Light" panose="00000400000000000000" pitchFamily="2" charset="0"/>
            </a:endParaRPr>
          </a:p>
          <a:p>
            <a:r>
              <a:rPr lang="es-CO" sz="1400" b="1" dirty="0">
                <a:latin typeface="Work Sans Light" panose="00000400000000000000" pitchFamily="2" charset="0"/>
              </a:rPr>
              <a:t>Acciones en curso:</a:t>
            </a:r>
          </a:p>
          <a:p>
            <a:endParaRPr lang="es-CO" sz="900" b="1" dirty="0">
              <a:latin typeface="Work Sans Light" panose="0000040000000000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O" sz="1400" dirty="0">
                <a:latin typeface="Work Sans Light" panose="00000400000000000000" pitchFamily="2" charset="0"/>
              </a:rPr>
              <a:t>Aprobar procedimiento de denuncias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O" sz="1400" dirty="0">
                <a:latin typeface="Work Sans Light" panose="00000400000000000000" pitchFamily="2" charset="0"/>
              </a:rPr>
              <a:t>Firmar Carta de Compromiso UIAF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O" sz="1400" dirty="0">
                <a:latin typeface="Work Sans Light" panose="00000400000000000000" pitchFamily="2" charset="0"/>
              </a:rPr>
              <a:t>Suscribir convenio con Secretaria de Transparencia</a:t>
            </a:r>
          </a:p>
        </p:txBody>
      </p:sp>
      <p:sp>
        <p:nvSpPr>
          <p:cNvPr id="52" name="CuadroTexto 51">
            <a:extLst>
              <a:ext uri="{FF2B5EF4-FFF2-40B4-BE49-F238E27FC236}">
                <a16:creationId xmlns:a16="http://schemas.microsoft.com/office/drawing/2014/main" id="{B27E6735-4BE8-457B-BC9D-0FCC71429257}"/>
              </a:ext>
            </a:extLst>
          </p:cNvPr>
          <p:cNvSpPr txBox="1"/>
          <p:nvPr/>
        </p:nvSpPr>
        <p:spPr>
          <a:xfrm>
            <a:off x="9342917" y="7475064"/>
            <a:ext cx="438697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400" dirty="0">
                <a:latin typeface="Work Sans Light" panose="00000400000000000000" pitchFamily="2" charset="0"/>
              </a:rPr>
              <a:t>Generar confianza de nuestros grupos de interés para fortalecer la gobernanza.</a:t>
            </a:r>
          </a:p>
          <a:p>
            <a:endParaRPr lang="es-MX" sz="1000" dirty="0">
              <a:latin typeface="Work Sans Light" panose="0000040000000000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O" sz="1400" dirty="0">
                <a:latin typeface="Work Sans Light" panose="00000400000000000000" pitchFamily="2" charset="0"/>
              </a:rPr>
              <a:t>Dar cumplimiento a las políticas de Estado.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CO" sz="1000" dirty="0">
              <a:latin typeface="Work Sans Light" panose="0000040000000000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O" sz="1400" dirty="0">
                <a:latin typeface="Work Sans Light" panose="00000400000000000000" pitchFamily="2" charset="0"/>
              </a:rPr>
              <a:t>Posicionar a la Entidad en los diferentes mecanismos de medición del Estado.</a:t>
            </a:r>
          </a:p>
          <a:p>
            <a:endParaRPr lang="es-CO" sz="1000" dirty="0">
              <a:latin typeface="Work Sans Light" panose="0000040000000000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O" sz="1400" dirty="0">
                <a:latin typeface="Work Sans Light" panose="00000400000000000000" pitchFamily="2" charset="0"/>
              </a:rPr>
              <a:t>Institucionalizar la transparencia en la ANI.</a:t>
            </a:r>
          </a:p>
          <a:p>
            <a:endParaRPr lang="es-CO" sz="1000" dirty="0">
              <a:latin typeface="Work Sans Light" panose="0000040000000000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O" sz="1400" dirty="0">
                <a:latin typeface="Work Sans Light" panose="00000400000000000000" pitchFamily="2" charset="0"/>
              </a:rPr>
              <a:t>Reducir el número de PQR´S</a:t>
            </a:r>
          </a:p>
        </p:txBody>
      </p:sp>
      <p:pic>
        <p:nvPicPr>
          <p:cNvPr id="53" name="Picture 3" descr="Resultado de imagen para LOGO ANI">
            <a:extLst>
              <a:ext uri="{FF2B5EF4-FFF2-40B4-BE49-F238E27FC236}">
                <a16:creationId xmlns:a16="http://schemas.microsoft.com/office/drawing/2014/main" id="{FAD93BA3-D3FE-4264-BDF1-AA8649C0F7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lum contras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59" t="11865" r="4222" b="39735"/>
          <a:stretch>
            <a:fillRect/>
          </a:stretch>
        </p:blipFill>
        <p:spPr bwMode="auto">
          <a:xfrm>
            <a:off x="13154009" y="28759"/>
            <a:ext cx="1965341" cy="15377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7974068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0" grpId="0" animBg="1"/>
      <p:bldP spid="32" grpId="0" animBg="1"/>
      <p:bldP spid="44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8931080054FEF7429546A5BACDC0D4AB" ma:contentTypeVersion="5" ma:contentTypeDescription="Crear nuevo documento." ma:contentTypeScope="" ma:versionID="23574e6a5ab57ba3db6a41cf744fcbad">
  <xsd:schema xmlns:xsd="http://www.w3.org/2001/XMLSchema" xmlns:xs="http://www.w3.org/2001/XMLSchema" xmlns:p="http://schemas.microsoft.com/office/2006/metadata/properties" xmlns:ns3="dbae39b0-89de-40e4-ab6e-a97ee97c9f2d" xmlns:ns4="f49de7b2-bda9-4922-b2b0-8984f64ce7a2" targetNamespace="http://schemas.microsoft.com/office/2006/metadata/properties" ma:root="true" ma:fieldsID="94a4c9cf940dd7793cc1143d03d68c09" ns3:_="" ns4:_="">
    <xsd:import namespace="dbae39b0-89de-40e4-ab6e-a97ee97c9f2d"/>
    <xsd:import namespace="f49de7b2-bda9-4922-b2b0-8984f64ce7a2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bae39b0-89de-40e4-ab6e-a97ee97c9f2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49de7b2-bda9-4922-b2b0-8984f64ce7a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Hash de la sugerencia para compartir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82671F3-9CCD-4690-81D4-A8722355610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bae39b0-89de-40e4-ab6e-a97ee97c9f2d"/>
    <ds:schemaRef ds:uri="f49de7b2-bda9-4922-b2b0-8984f64ce7a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6ABAD18-3F89-49F2-A754-5A6EE4A0C76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BE997C4-E1A3-472A-A087-C290704FD784}">
  <ds:schemaRefs>
    <ds:schemaRef ds:uri="http://schemas.microsoft.com/office/infopath/2007/PartnerControls"/>
    <ds:schemaRef ds:uri="http://purl.org/dc/terms/"/>
    <ds:schemaRef ds:uri="http://schemas.microsoft.com/office/2006/documentManagement/types"/>
    <ds:schemaRef ds:uri="http://www.w3.org/XML/1998/namespace"/>
    <ds:schemaRef ds:uri="http://purl.org/dc/elements/1.1/"/>
    <ds:schemaRef ds:uri="http://schemas.openxmlformats.org/package/2006/metadata/core-properties"/>
    <ds:schemaRef ds:uri="dbae39b0-89de-40e4-ab6e-a97ee97c9f2d"/>
    <ds:schemaRef ds:uri="f49de7b2-bda9-4922-b2b0-8984f64ce7a2"/>
    <ds:schemaRef ds:uri="http://schemas.microsoft.com/office/2006/metadata/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12723</TotalTime>
  <Words>669</Words>
  <Application>Microsoft Office PowerPoint</Application>
  <PresentationFormat>Personalizado</PresentationFormat>
  <Paragraphs>168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5" baseType="lpstr">
      <vt:lpstr>Arial</vt:lpstr>
      <vt:lpstr>Calibri</vt:lpstr>
      <vt:lpstr>Calibri Light</vt:lpstr>
      <vt:lpstr>Century Gothic</vt:lpstr>
      <vt:lpstr>Work Sans</vt:lpstr>
      <vt:lpstr>Work Sans Light</vt:lpstr>
      <vt:lpstr>Work Sans Medium</vt:lpstr>
      <vt:lpstr>Office Theme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JHON Doe</dc:title>
  <dc:creator>MD Junaed</dc:creator>
  <cp:lastModifiedBy>Juan Sebastian Barreto Montoya</cp:lastModifiedBy>
  <cp:revision>587</cp:revision>
  <cp:lastPrinted>2019-10-09T17:40:29Z</cp:lastPrinted>
  <dcterms:created xsi:type="dcterms:W3CDTF">2016-04-01T19:13:22Z</dcterms:created>
  <dcterms:modified xsi:type="dcterms:W3CDTF">2019-10-09T23:14:01Z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0x0101008931080054FEF7429546A5BACDC0D4AB</vt:lpwstr>
  </property>
</Properties>
</file>