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1" r:id="rId4"/>
    <p:sldId id="262" r:id="rId5"/>
    <p:sldId id="263" r:id="rId6"/>
    <p:sldId id="264" r:id="rId7"/>
  </p:sldIdLst>
  <p:sldSz cx="12192000" cy="6858000"/>
  <p:notesSz cx="6858000" cy="9144000"/>
  <p:embeddedFontLst>
    <p:embeddedFont>
      <p:font typeface="Verdana" panose="020B0604030504040204" pitchFamily="34" charset="0"/>
      <p:regular r:id="rId10"/>
      <p:bold r:id="rId11"/>
      <p:italic r:id="rId12"/>
      <p:boldItalic r:id="rId13"/>
    </p:embeddedFont>
  </p:embeddedFontLst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8EE"/>
    <a:srgbClr val="DDF0FF"/>
    <a:srgbClr val="FB5715"/>
    <a:srgbClr val="00D05E"/>
    <a:srgbClr val="BD0DA8"/>
    <a:srgbClr val="008AF2"/>
    <a:srgbClr val="FC8814"/>
    <a:srgbClr val="FCD8F8"/>
    <a:srgbClr val="FBCDF6"/>
    <a:srgbClr val="FABE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EC2D55-8918-4A29-A5F6-84A175DAF3F7}" v="3" dt="2025-08-14T23:25:52.296"/>
  </p1510:revLst>
</p1510:revInfo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75" autoAdjust="0"/>
    <p:restoredTop sz="94660"/>
  </p:normalViewPr>
  <p:slideViewPr>
    <p:cSldViewPr snapToGrid="0">
      <p:cViewPr varScale="1">
        <p:scale>
          <a:sx n="49" d="100"/>
          <a:sy n="49" d="100"/>
        </p:scale>
        <p:origin x="29" y="7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4.fntdata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lson Fabian Rocha Rodriguez" userId="d9eb45e5-548d-441c-9106-636ffaf75221" providerId="ADAL" clId="{B2EC2D55-8918-4A29-A5F6-84A175DAF3F7}"/>
    <pc:docChg chg="undo custSel modSld">
      <pc:chgData name="Nelson Fabian Rocha Rodriguez" userId="d9eb45e5-548d-441c-9106-636ffaf75221" providerId="ADAL" clId="{B2EC2D55-8918-4A29-A5F6-84A175DAF3F7}" dt="2025-08-14T23:26:19.859" v="43" actId="14734"/>
      <pc:docMkLst>
        <pc:docMk/>
      </pc:docMkLst>
      <pc:sldChg chg="modSp mod">
        <pc:chgData name="Nelson Fabian Rocha Rodriguez" userId="d9eb45e5-548d-441c-9106-636ffaf75221" providerId="ADAL" clId="{B2EC2D55-8918-4A29-A5F6-84A175DAF3F7}" dt="2025-08-14T23:23:04.810" v="12" actId="20577"/>
        <pc:sldMkLst>
          <pc:docMk/>
          <pc:sldMk cId="1482975956" sldId="257"/>
        </pc:sldMkLst>
        <pc:spChg chg="mod">
          <ac:chgData name="Nelson Fabian Rocha Rodriguez" userId="d9eb45e5-548d-441c-9106-636ffaf75221" providerId="ADAL" clId="{B2EC2D55-8918-4A29-A5F6-84A175DAF3F7}" dt="2025-08-14T23:23:04.810" v="12" actId="20577"/>
          <ac:spMkLst>
            <pc:docMk/>
            <pc:sldMk cId="1482975956" sldId="257"/>
            <ac:spMk id="10" creationId="{28C82FC5-6DA8-BEFD-3E50-171A0160C853}"/>
          </ac:spMkLst>
        </pc:spChg>
      </pc:sldChg>
      <pc:sldChg chg="addSp delSp modSp mod">
        <pc:chgData name="Nelson Fabian Rocha Rodriguez" userId="d9eb45e5-548d-441c-9106-636ffaf75221" providerId="ADAL" clId="{B2EC2D55-8918-4A29-A5F6-84A175DAF3F7}" dt="2025-08-14T23:24:31.945" v="27" actId="1076"/>
        <pc:sldMkLst>
          <pc:docMk/>
          <pc:sldMk cId="531141230" sldId="261"/>
        </pc:sldMkLst>
        <pc:graphicFrameChg chg="add mod modGraphic">
          <ac:chgData name="Nelson Fabian Rocha Rodriguez" userId="d9eb45e5-548d-441c-9106-636ffaf75221" providerId="ADAL" clId="{B2EC2D55-8918-4A29-A5F6-84A175DAF3F7}" dt="2025-08-14T23:24:31.945" v="27" actId="1076"/>
          <ac:graphicFrameMkLst>
            <pc:docMk/>
            <pc:sldMk cId="531141230" sldId="261"/>
            <ac:graphicFrameMk id="2" creationId="{2E72F65C-7BF3-73D1-909D-6DDE85EB2F6A}"/>
          </ac:graphicFrameMkLst>
        </pc:graphicFrameChg>
        <pc:graphicFrameChg chg="add del modGraphic">
          <ac:chgData name="Nelson Fabian Rocha Rodriguez" userId="d9eb45e5-548d-441c-9106-636ffaf75221" providerId="ADAL" clId="{B2EC2D55-8918-4A29-A5F6-84A175DAF3F7}" dt="2025-08-14T23:23:49.627" v="16" actId="478"/>
          <ac:graphicFrameMkLst>
            <pc:docMk/>
            <pc:sldMk cId="531141230" sldId="261"/>
            <ac:graphicFrameMk id="3" creationId="{DF4E12FD-1FB5-CDEF-649A-32E5E109A121}"/>
          </ac:graphicFrameMkLst>
        </pc:graphicFrameChg>
      </pc:sldChg>
      <pc:sldChg chg="addSp delSp modSp mod">
        <pc:chgData name="Nelson Fabian Rocha Rodriguez" userId="d9eb45e5-548d-441c-9106-636ffaf75221" providerId="ADAL" clId="{B2EC2D55-8918-4A29-A5F6-84A175DAF3F7}" dt="2025-08-14T23:25:23.699" v="35" actId="1076"/>
        <pc:sldMkLst>
          <pc:docMk/>
          <pc:sldMk cId="3695153708" sldId="262"/>
        </pc:sldMkLst>
        <pc:graphicFrameChg chg="del">
          <ac:chgData name="Nelson Fabian Rocha Rodriguez" userId="d9eb45e5-548d-441c-9106-636ffaf75221" providerId="ADAL" clId="{B2EC2D55-8918-4A29-A5F6-84A175DAF3F7}" dt="2025-08-14T23:24:42.908" v="28" actId="478"/>
          <ac:graphicFrameMkLst>
            <pc:docMk/>
            <pc:sldMk cId="3695153708" sldId="262"/>
            <ac:graphicFrameMk id="2" creationId="{D9CE583F-1248-DB24-5384-2CEA83E5FE75}"/>
          </ac:graphicFrameMkLst>
        </pc:graphicFrameChg>
        <pc:graphicFrameChg chg="add mod modGraphic">
          <ac:chgData name="Nelson Fabian Rocha Rodriguez" userId="d9eb45e5-548d-441c-9106-636ffaf75221" providerId="ADAL" clId="{B2EC2D55-8918-4A29-A5F6-84A175DAF3F7}" dt="2025-08-14T23:25:23.699" v="35" actId="1076"/>
          <ac:graphicFrameMkLst>
            <pc:docMk/>
            <pc:sldMk cId="3695153708" sldId="262"/>
            <ac:graphicFrameMk id="4" creationId="{466CBD11-A6BB-CD68-D0D3-7BBCDD4969D8}"/>
          </ac:graphicFrameMkLst>
        </pc:graphicFrameChg>
      </pc:sldChg>
      <pc:sldChg chg="addSp delSp modSp mod">
        <pc:chgData name="Nelson Fabian Rocha Rodriguez" userId="d9eb45e5-548d-441c-9106-636ffaf75221" providerId="ADAL" clId="{B2EC2D55-8918-4A29-A5F6-84A175DAF3F7}" dt="2025-08-14T23:26:19.859" v="43" actId="14734"/>
        <pc:sldMkLst>
          <pc:docMk/>
          <pc:sldMk cId="157777276" sldId="263"/>
        </pc:sldMkLst>
        <pc:graphicFrameChg chg="add mod modGraphic">
          <ac:chgData name="Nelson Fabian Rocha Rodriguez" userId="d9eb45e5-548d-441c-9106-636ffaf75221" providerId="ADAL" clId="{B2EC2D55-8918-4A29-A5F6-84A175DAF3F7}" dt="2025-08-14T23:26:19.859" v="43" actId="14734"/>
          <ac:graphicFrameMkLst>
            <pc:docMk/>
            <pc:sldMk cId="157777276" sldId="263"/>
            <ac:graphicFrameMk id="2" creationId="{112B22FE-0956-0646-74E9-F4A64F56F72C}"/>
          </ac:graphicFrameMkLst>
        </pc:graphicFrameChg>
        <pc:graphicFrameChg chg="del modGraphic">
          <ac:chgData name="Nelson Fabian Rocha Rodriguez" userId="d9eb45e5-548d-441c-9106-636ffaf75221" providerId="ADAL" clId="{B2EC2D55-8918-4A29-A5F6-84A175DAF3F7}" dt="2025-08-14T23:25:35.671" v="37" actId="478"/>
          <ac:graphicFrameMkLst>
            <pc:docMk/>
            <pc:sldMk cId="157777276" sldId="263"/>
            <ac:graphicFrameMk id="5" creationId="{E292F28F-4CFA-1753-FD49-6A3D26706A2D}"/>
          </ac:graphicFrameMkLst>
        </pc:graphicFrameChg>
      </pc:sldChg>
    </pc:docChg>
  </pc:docChgLst>
  <pc:docChgLst>
    <pc:chgData name="Nelson Fabian Rocha Rodriguez" userId="d9eb45e5-548d-441c-9106-636ffaf75221" providerId="ADAL" clId="{7D5C5B10-DAF3-4EB6-9044-09EECBDFD184}"/>
    <pc:docChg chg="custSel modSld">
      <pc:chgData name="Nelson Fabian Rocha Rodriguez" userId="d9eb45e5-548d-441c-9106-636ffaf75221" providerId="ADAL" clId="{7D5C5B10-DAF3-4EB6-9044-09EECBDFD184}" dt="2025-06-25T16:37:38.930" v="57" actId="255"/>
      <pc:docMkLst>
        <pc:docMk/>
      </pc:docMkLst>
      <pc:sldChg chg="modSp mod">
        <pc:chgData name="Nelson Fabian Rocha Rodriguez" userId="d9eb45e5-548d-441c-9106-636ffaf75221" providerId="ADAL" clId="{7D5C5B10-DAF3-4EB6-9044-09EECBDFD184}" dt="2025-06-25T16:23:35.023" v="15" actId="20577"/>
        <pc:sldMkLst>
          <pc:docMk/>
          <pc:sldMk cId="1482975956" sldId="257"/>
        </pc:sldMkLst>
        <pc:spChg chg="mod">
          <ac:chgData name="Nelson Fabian Rocha Rodriguez" userId="d9eb45e5-548d-441c-9106-636ffaf75221" providerId="ADAL" clId="{7D5C5B10-DAF3-4EB6-9044-09EECBDFD184}" dt="2025-06-25T16:23:35.023" v="15" actId="20577"/>
          <ac:spMkLst>
            <pc:docMk/>
            <pc:sldMk cId="1482975956" sldId="257"/>
            <ac:spMk id="10" creationId="{28C82FC5-6DA8-BEFD-3E50-171A0160C853}"/>
          </ac:spMkLst>
        </pc:spChg>
      </pc:sldChg>
      <pc:sldChg chg="addSp delSp modSp mod">
        <pc:chgData name="Nelson Fabian Rocha Rodriguez" userId="d9eb45e5-548d-441c-9106-636ffaf75221" providerId="ADAL" clId="{7D5C5B10-DAF3-4EB6-9044-09EECBDFD184}" dt="2025-06-25T16:24:46.954" v="26" actId="255"/>
        <pc:sldMkLst>
          <pc:docMk/>
          <pc:sldMk cId="531141230" sldId="261"/>
        </pc:sldMkLst>
        <pc:graphicFrameChg chg="add mod modGraphic">
          <ac:chgData name="Nelson Fabian Rocha Rodriguez" userId="d9eb45e5-548d-441c-9106-636ffaf75221" providerId="ADAL" clId="{7D5C5B10-DAF3-4EB6-9044-09EECBDFD184}" dt="2025-06-25T16:24:46.954" v="26" actId="255"/>
          <ac:graphicFrameMkLst>
            <pc:docMk/>
            <pc:sldMk cId="531141230" sldId="261"/>
            <ac:graphicFrameMk id="3" creationId="{DF4E12FD-1FB5-CDEF-649A-32E5E109A121}"/>
          </ac:graphicFrameMkLst>
        </pc:graphicFrameChg>
      </pc:sldChg>
      <pc:sldChg chg="addSp delSp modSp mod">
        <pc:chgData name="Nelson Fabian Rocha Rodriguez" userId="d9eb45e5-548d-441c-9106-636ffaf75221" providerId="ADAL" clId="{7D5C5B10-DAF3-4EB6-9044-09EECBDFD184}" dt="2025-06-25T16:32:06.804" v="36" actId="255"/>
        <pc:sldMkLst>
          <pc:docMk/>
          <pc:sldMk cId="3695153708" sldId="262"/>
        </pc:sldMkLst>
        <pc:graphicFrameChg chg="add mod modGraphic">
          <ac:chgData name="Nelson Fabian Rocha Rodriguez" userId="d9eb45e5-548d-441c-9106-636ffaf75221" providerId="ADAL" clId="{7D5C5B10-DAF3-4EB6-9044-09EECBDFD184}" dt="2025-06-25T16:32:06.804" v="36" actId="255"/>
          <ac:graphicFrameMkLst>
            <pc:docMk/>
            <pc:sldMk cId="3695153708" sldId="262"/>
            <ac:graphicFrameMk id="2" creationId="{D9CE583F-1248-DB24-5384-2CEA83E5FE75}"/>
          </ac:graphicFrameMkLst>
        </pc:graphicFrameChg>
      </pc:sldChg>
      <pc:sldChg chg="addSp delSp modSp mod">
        <pc:chgData name="Nelson Fabian Rocha Rodriguez" userId="d9eb45e5-548d-441c-9106-636ffaf75221" providerId="ADAL" clId="{7D5C5B10-DAF3-4EB6-9044-09EECBDFD184}" dt="2025-06-25T16:36:21.060" v="47" actId="255"/>
        <pc:sldMkLst>
          <pc:docMk/>
          <pc:sldMk cId="157777276" sldId="263"/>
        </pc:sldMkLst>
        <pc:graphicFrameChg chg="add mod modGraphic">
          <ac:chgData name="Nelson Fabian Rocha Rodriguez" userId="d9eb45e5-548d-441c-9106-636ffaf75221" providerId="ADAL" clId="{7D5C5B10-DAF3-4EB6-9044-09EECBDFD184}" dt="2025-06-25T16:36:21.060" v="47" actId="255"/>
          <ac:graphicFrameMkLst>
            <pc:docMk/>
            <pc:sldMk cId="157777276" sldId="263"/>
            <ac:graphicFrameMk id="5" creationId="{E292F28F-4CFA-1753-FD49-6A3D26706A2D}"/>
          </ac:graphicFrameMkLst>
        </pc:graphicFrameChg>
      </pc:sldChg>
      <pc:sldChg chg="addSp delSp modSp mod">
        <pc:chgData name="Nelson Fabian Rocha Rodriguez" userId="d9eb45e5-548d-441c-9106-636ffaf75221" providerId="ADAL" clId="{7D5C5B10-DAF3-4EB6-9044-09EECBDFD184}" dt="2025-06-25T16:37:38.930" v="57" actId="255"/>
        <pc:sldMkLst>
          <pc:docMk/>
          <pc:sldMk cId="4243281549" sldId="264"/>
        </pc:sldMkLst>
        <pc:spChg chg="add mod">
          <ac:chgData name="Nelson Fabian Rocha Rodriguez" userId="d9eb45e5-548d-441c-9106-636ffaf75221" providerId="ADAL" clId="{7D5C5B10-DAF3-4EB6-9044-09EECBDFD184}" dt="2025-06-25T16:36:53.992" v="49"/>
          <ac:spMkLst>
            <pc:docMk/>
            <pc:sldMk cId="4243281549" sldId="264"/>
            <ac:spMk id="5" creationId="{B7BC6410-3787-F0F1-48B9-E0DFABEF8125}"/>
          </ac:spMkLst>
        </pc:spChg>
        <pc:graphicFrameChg chg="add mod modGraphic">
          <ac:chgData name="Nelson Fabian Rocha Rodriguez" userId="d9eb45e5-548d-441c-9106-636ffaf75221" providerId="ADAL" clId="{7D5C5B10-DAF3-4EB6-9044-09EECBDFD184}" dt="2025-06-25T16:37:38.930" v="57" actId="255"/>
          <ac:graphicFrameMkLst>
            <pc:docMk/>
            <pc:sldMk cId="4243281549" sldId="264"/>
            <ac:graphicFrameMk id="2" creationId="{E0E20ECF-7157-54B8-937F-23438C1328FF}"/>
          </ac:graphicFrameMkLst>
        </pc:graphicFrameChg>
      </pc:sldChg>
    </pc:docChg>
  </pc:docChgLst>
  <pc:docChgLst>
    <pc:chgData name="Nelson Fabian Rocha Rodriguez" userId="d9eb45e5-548d-441c-9106-636ffaf75221" providerId="ADAL" clId="{59098F78-1108-4323-A71B-D2CAD7EA4B62}"/>
    <pc:docChg chg="custSel modSld">
      <pc:chgData name="Nelson Fabian Rocha Rodriguez" userId="d9eb45e5-548d-441c-9106-636ffaf75221" providerId="ADAL" clId="{59098F78-1108-4323-A71B-D2CAD7EA4B62}" dt="2025-01-31T21:09:51.361" v="40" actId="20577"/>
      <pc:docMkLst>
        <pc:docMk/>
      </pc:docMkLst>
      <pc:sldChg chg="modSp mod">
        <pc:chgData name="Nelson Fabian Rocha Rodriguez" userId="d9eb45e5-548d-441c-9106-636ffaf75221" providerId="ADAL" clId="{59098F78-1108-4323-A71B-D2CAD7EA4B62}" dt="2025-01-31T21:05:29.837" v="11" actId="20577"/>
        <pc:sldMkLst>
          <pc:docMk/>
          <pc:sldMk cId="1482975956" sldId="257"/>
        </pc:sldMkLst>
      </pc:sldChg>
      <pc:sldChg chg="addSp delSp modSp mod">
        <pc:chgData name="Nelson Fabian Rocha Rodriguez" userId="d9eb45e5-548d-441c-9106-636ffaf75221" providerId="ADAL" clId="{59098F78-1108-4323-A71B-D2CAD7EA4B62}" dt="2025-01-31T21:06:27.299" v="19" actId="1076"/>
        <pc:sldMkLst>
          <pc:docMk/>
          <pc:sldMk cId="531141230" sldId="261"/>
        </pc:sldMkLst>
      </pc:sldChg>
      <pc:sldChg chg="addSp delSp modSp mod">
        <pc:chgData name="Nelson Fabian Rocha Rodriguez" userId="d9eb45e5-548d-441c-9106-636ffaf75221" providerId="ADAL" clId="{59098F78-1108-4323-A71B-D2CAD7EA4B62}" dt="2025-01-31T21:07:32.396" v="26" actId="1076"/>
        <pc:sldMkLst>
          <pc:docMk/>
          <pc:sldMk cId="3695153708" sldId="262"/>
        </pc:sldMkLst>
      </pc:sldChg>
      <pc:sldChg chg="addSp delSp modSp mod">
        <pc:chgData name="Nelson Fabian Rocha Rodriguez" userId="d9eb45e5-548d-441c-9106-636ffaf75221" providerId="ADAL" clId="{59098F78-1108-4323-A71B-D2CAD7EA4B62}" dt="2025-01-31T21:08:04.404" v="31" actId="1076"/>
        <pc:sldMkLst>
          <pc:docMk/>
          <pc:sldMk cId="157777276" sldId="263"/>
        </pc:sldMkLst>
      </pc:sldChg>
      <pc:sldChg chg="addSp delSp modSp mod">
        <pc:chgData name="Nelson Fabian Rocha Rodriguez" userId="d9eb45e5-548d-441c-9106-636ffaf75221" providerId="ADAL" clId="{59098F78-1108-4323-A71B-D2CAD7EA4B62}" dt="2025-01-31T21:09:51.361" v="40" actId="20577"/>
        <pc:sldMkLst>
          <pc:docMk/>
          <pc:sldMk cId="4243281549" sldId="26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DE8F55E-3564-59E0-6AB4-0A68F59932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>
              <a:latin typeface="Verdana" panose="020B0604030504040204" pitchFamily="34" charset="0"/>
            </a:endParaRP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C491CA-AD82-21DA-B6AF-104C3C6492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5CE21-4FFD-43E4-9BE1-44B69E389DE4}" type="datetimeFigureOut">
              <a:rPr lang="es-CO" smtClean="0">
                <a:latin typeface="Verdana" panose="020B0604030504040204" pitchFamily="34" charset="0"/>
              </a:rPr>
              <a:t>14/08/2025</a:t>
            </a:fld>
            <a:endParaRPr lang="es-CO" dirty="0">
              <a:latin typeface="Verdana" panose="020B0604030504040204" pitchFamily="34" charset="0"/>
            </a:endParaRP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018EA8-D50D-6048-06A1-98CC923A5F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>
              <a:latin typeface="Verdana" panose="020B0604030504040204" pitchFamily="34" charset="0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F885154-3EB1-CC47-4591-C970E8A909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897CF-0428-44F3-9C91-0685A4FB6EB6}" type="slidenum">
              <a:rPr lang="es-CO" smtClean="0">
                <a:latin typeface="Verdana" panose="020B0604030504040204" pitchFamily="34" charset="0"/>
              </a:rPr>
              <a:t>‹Nº›</a:t>
            </a:fld>
            <a:endParaRPr lang="es-CO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061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fld id="{548FE027-FF15-4B35-A3A3-F388589304CA}" type="datetimeFigureOut">
              <a:rPr lang="es-CO" smtClean="0"/>
              <a:pPr/>
              <a:t>14/08/2025</a:t>
            </a:fld>
            <a:endParaRPr lang="es-CO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fld id="{996BEE05-6087-46F1-95A9-FFABE4696862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58213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060181D9-5A21-AE27-197A-E4399349395E}"/>
              </a:ext>
            </a:extLst>
          </p:cNvPr>
          <p:cNvSpPr/>
          <p:nvPr userDrawn="1"/>
        </p:nvSpPr>
        <p:spPr>
          <a:xfrm>
            <a:off x="0" y="6721474"/>
            <a:ext cx="12192000" cy="136525"/>
          </a:xfrm>
          <a:prstGeom prst="rect">
            <a:avLst/>
          </a:prstGeom>
          <a:solidFill>
            <a:srgbClr val="F581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3" name="Gráfico 2">
            <a:extLst>
              <a:ext uri="{FF2B5EF4-FFF2-40B4-BE49-F238E27FC236}">
                <a16:creationId xmlns:a16="http://schemas.microsoft.com/office/drawing/2014/main" id="{C6DBEC1F-2BCA-C7EE-B4D1-AC93A96266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05522" y="1638979"/>
            <a:ext cx="1980957" cy="3580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5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14/08/2025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9AFD091-953C-4B8E-5508-A2D6A3D77D1D}"/>
              </a:ext>
            </a:extLst>
          </p:cNvPr>
          <p:cNvSpPr/>
          <p:nvPr userDrawn="1"/>
        </p:nvSpPr>
        <p:spPr>
          <a:xfrm>
            <a:off x="0" y="819253"/>
            <a:ext cx="12192000" cy="5219493"/>
          </a:xfrm>
          <a:prstGeom prst="rect">
            <a:avLst/>
          </a:prstGeom>
          <a:solidFill>
            <a:srgbClr val="E5784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15255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14/08/2025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F663A175-52FA-6661-1F93-E14E5215D728}"/>
              </a:ext>
            </a:extLst>
          </p:cNvPr>
          <p:cNvSpPr/>
          <p:nvPr userDrawn="1"/>
        </p:nvSpPr>
        <p:spPr>
          <a:xfrm>
            <a:off x="0" y="6721474"/>
            <a:ext cx="12192000" cy="136525"/>
          </a:xfrm>
          <a:prstGeom prst="rect">
            <a:avLst/>
          </a:prstGeom>
          <a:solidFill>
            <a:srgbClr val="E5784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72207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14/08/2025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7" name="Gráfico 6">
            <a:extLst>
              <a:ext uri="{FF2B5EF4-FFF2-40B4-BE49-F238E27FC236}">
                <a16:creationId xmlns:a16="http://schemas.microsoft.com/office/drawing/2014/main" id="{61E59206-B501-7C42-4613-C8C535460E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94872" y="259959"/>
            <a:ext cx="402256" cy="726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37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14/08/2025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82138A61-318F-3CEB-D851-D0A9904704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52672" y="277544"/>
            <a:ext cx="402256" cy="726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523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4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14/08/2025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E5EDE441-E0C5-0182-57F3-D13C15C10D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9594" y="5811943"/>
            <a:ext cx="402256" cy="726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129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F842174-351A-5C35-E775-1CDC59E17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D2E68F-9A0D-D89E-ED06-73EDB9E63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A95696-420C-C45E-6F3E-ED258E8D8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14/08/2025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EF4216-2A8E-0656-28FD-6CAD51853C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FEC2FF-6B1B-D345-F657-95FAADED4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2606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60" r:id="rId3"/>
    <p:sldLayoutId id="2147483651" r:id="rId4"/>
    <p:sldLayoutId id="2147483663" r:id="rId5"/>
    <p:sldLayoutId id="214748366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8096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08F7C533-5DE6-D0AA-B5E3-34DFA805EA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013"/>
          <a:stretch/>
        </p:blipFill>
        <p:spPr>
          <a:xfrm>
            <a:off x="4991310" y="6261739"/>
            <a:ext cx="2209380" cy="160233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AEAE5914-C65A-EE0A-38D9-88D683D2E1CA}"/>
              </a:ext>
            </a:extLst>
          </p:cNvPr>
          <p:cNvSpPr txBox="1"/>
          <p:nvPr/>
        </p:nvSpPr>
        <p:spPr>
          <a:xfrm>
            <a:off x="571500" y="1974107"/>
            <a:ext cx="60933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es-CO" sz="1800" b="1" dirty="0">
                <a:solidFill>
                  <a:schemeClr val="bg1"/>
                </a:solidFill>
              </a:rPr>
            </a:br>
            <a:r>
              <a:rPr lang="es-CO" sz="1800" b="1" dirty="0">
                <a:solidFill>
                  <a:schemeClr val="bg1"/>
                </a:solidFill>
              </a:rPr>
              <a:t>Vicepresidencia de Gestión Corporativa ANI</a:t>
            </a:r>
            <a:br>
              <a:rPr lang="es-CO" sz="1800" b="1" dirty="0">
                <a:solidFill>
                  <a:schemeClr val="bg1"/>
                </a:solidFill>
              </a:rPr>
            </a:br>
            <a:r>
              <a:rPr lang="es-CO" sz="1800" b="1" dirty="0">
                <a:solidFill>
                  <a:schemeClr val="bg1"/>
                </a:solidFill>
              </a:rPr>
              <a:t>Control  Disciplinario  Interno </a:t>
            </a:r>
            <a:endParaRPr lang="es-CO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8C82FC5-6DA8-BEFD-3E50-171A0160C853}"/>
              </a:ext>
            </a:extLst>
          </p:cNvPr>
          <p:cNvSpPr txBox="1"/>
          <p:nvPr/>
        </p:nvSpPr>
        <p:spPr>
          <a:xfrm>
            <a:off x="571500" y="3610091"/>
            <a:ext cx="60933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b="1" dirty="0">
                <a:solidFill>
                  <a:schemeClr val="bg1"/>
                </a:solidFill>
              </a:rPr>
              <a:t>INFORME DE GESTIÓN </a:t>
            </a:r>
            <a:br>
              <a:rPr lang="es-CO" sz="1800" b="1" dirty="0">
                <a:solidFill>
                  <a:schemeClr val="bg1"/>
                </a:solidFill>
              </a:rPr>
            </a:br>
            <a:r>
              <a:rPr lang="es-CO" sz="1800" b="1" dirty="0">
                <a:solidFill>
                  <a:schemeClr val="bg1"/>
                </a:solidFill>
              </a:rPr>
              <a:t>Segundo</a:t>
            </a:r>
            <a:r>
              <a:rPr lang="es-CO" b="1" dirty="0">
                <a:solidFill>
                  <a:schemeClr val="bg1"/>
                </a:solidFill>
              </a:rPr>
              <a:t> </a:t>
            </a:r>
            <a:r>
              <a:rPr lang="es-CO" sz="1800" b="1" dirty="0">
                <a:solidFill>
                  <a:schemeClr val="bg1"/>
                </a:solidFill>
              </a:rPr>
              <a:t>Trimestre 2025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82975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76593F5D-5917-0A55-F1BE-F6DABC7155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1967266"/>
            <a:ext cx="2628900" cy="2547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CO" sz="2300" b="1" i="0" u="none" strike="noStrike" kern="1200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Procesos Vigentes Control Disciplinario Interno Etapa de Instrucción </a:t>
            </a:r>
            <a:endParaRPr kumimoji="0" lang="en-US" altLang="es-CO" sz="2300" b="0" i="0" u="none" strike="noStrike" kern="1200" cap="none" normalizeH="0" baseline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altLang="es-CO" sz="2300" b="0" i="0" u="none" strike="noStrike" kern="1200" cap="none" normalizeH="0" baseline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E72F65C-7BF3-73D1-909D-6DDE85EB2F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260656"/>
              </p:ext>
            </p:extLst>
          </p:nvPr>
        </p:nvGraphicFramePr>
        <p:xfrm>
          <a:off x="4527804" y="960740"/>
          <a:ext cx="6529486" cy="46202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8053">
                  <a:extLst>
                    <a:ext uri="{9D8B030D-6E8A-4147-A177-3AD203B41FA5}">
                      <a16:colId xmlns:a16="http://schemas.microsoft.com/office/drawing/2014/main" val="3714810527"/>
                    </a:ext>
                  </a:extLst>
                </a:gridCol>
                <a:gridCol w="2201433">
                  <a:extLst>
                    <a:ext uri="{9D8B030D-6E8A-4147-A177-3AD203B41FA5}">
                      <a16:colId xmlns:a16="http://schemas.microsoft.com/office/drawing/2014/main" val="2925302503"/>
                    </a:ext>
                  </a:extLst>
                </a:gridCol>
              </a:tblGrid>
              <a:tr h="770042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s-CO" sz="1600" kern="100" dirty="0">
                          <a:effectLst/>
                        </a:rPr>
                        <a:t>Estado del Proceso</a:t>
                      </a:r>
                      <a:endParaRPr lang="es-CO" sz="1600" kern="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s-CO" sz="1600" kern="100">
                          <a:effectLst/>
                        </a:rPr>
                        <a:t>Cantidad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35205888"/>
                  </a:ext>
                </a:extLst>
              </a:tr>
              <a:tr h="77004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CO" sz="1600" kern="100" dirty="0">
                          <a:effectLst/>
                        </a:rPr>
                        <a:t>Investigación disciplinaria</a:t>
                      </a:r>
                      <a:endParaRPr lang="es-CO" sz="1600" kern="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s-CO" sz="1600" b="1" kern="100" dirty="0">
                          <a:effectLst/>
                        </a:rPr>
                        <a:t>8</a:t>
                      </a:r>
                      <a:endParaRPr lang="es-CO" sz="1600" b="1" kern="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04908898"/>
                  </a:ext>
                </a:extLst>
              </a:tr>
              <a:tr h="77004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CO" sz="1600" kern="100" dirty="0">
                          <a:effectLst/>
                        </a:rPr>
                        <a:t>Indagación Previa </a:t>
                      </a:r>
                      <a:endParaRPr lang="es-CO" sz="1600" kern="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s-CO" sz="1600" b="1" kern="100" dirty="0">
                          <a:effectLst/>
                        </a:rPr>
                        <a:t>53</a:t>
                      </a:r>
                      <a:endParaRPr lang="es-CO" sz="1600" b="1" kern="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32372030"/>
                  </a:ext>
                </a:extLst>
              </a:tr>
              <a:tr h="154008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CO" sz="1600" kern="100" dirty="0">
                          <a:effectLst/>
                        </a:rPr>
                        <a:t>Pliego de Cargos (Elaborado y en revisión)</a:t>
                      </a:r>
                      <a:endParaRPr lang="es-CO" sz="1600" kern="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s-CO" sz="1600" b="1" kern="100" dirty="0">
                          <a:effectLst/>
                        </a:rPr>
                        <a:t>0</a:t>
                      </a:r>
                      <a:endParaRPr lang="es-CO" sz="1600" b="1" kern="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76270337"/>
                  </a:ext>
                </a:extLst>
              </a:tr>
              <a:tr h="770042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s-CO" sz="1600" kern="100">
                          <a:effectLst/>
                        </a:rPr>
                        <a:t>Total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s-CO" sz="1600" b="1" kern="100" dirty="0">
                          <a:effectLst/>
                        </a:rPr>
                        <a:t>61</a:t>
                      </a:r>
                      <a:endParaRPr lang="es-CO" sz="1600" b="1" kern="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34082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1141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3406E293-44B5-5834-37B3-752A36599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432" y="1937759"/>
            <a:ext cx="2628900" cy="2547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Procesos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Vigentes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Control Disciplinario Interno </a:t>
            </a: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Agencia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Nacional de </a:t>
            </a: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Infraestructura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endParaRPr kumimoji="0" lang="en-US" altLang="es-CO" sz="2000" b="0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altLang="es-CO" sz="2000" b="0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466CBD11-A6BB-CD68-D0D3-7BBCDD4969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664852"/>
              </p:ext>
            </p:extLst>
          </p:nvPr>
        </p:nvGraphicFramePr>
        <p:xfrm>
          <a:off x="4520624" y="835573"/>
          <a:ext cx="6824032" cy="48715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3293">
                  <a:extLst>
                    <a:ext uri="{9D8B030D-6E8A-4147-A177-3AD203B41FA5}">
                      <a16:colId xmlns:a16="http://schemas.microsoft.com/office/drawing/2014/main" val="671921623"/>
                    </a:ext>
                  </a:extLst>
                </a:gridCol>
                <a:gridCol w="2300739">
                  <a:extLst>
                    <a:ext uri="{9D8B030D-6E8A-4147-A177-3AD203B41FA5}">
                      <a16:colId xmlns:a16="http://schemas.microsoft.com/office/drawing/2014/main" val="3022665917"/>
                    </a:ext>
                  </a:extLst>
                </a:gridCol>
              </a:tblGrid>
              <a:tr h="974309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s-CO" sz="2000" kern="100" dirty="0">
                          <a:effectLst/>
                        </a:rPr>
                        <a:t>Etapa de la Acción Disciplinaria</a:t>
                      </a:r>
                      <a:endParaRPr lang="es-CO" sz="2000" kern="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s-CO" sz="2000" kern="100">
                          <a:effectLst/>
                        </a:rPr>
                        <a:t>Cantidad</a:t>
                      </a:r>
                      <a:endParaRPr lang="es-CO" sz="20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2727238"/>
                  </a:ext>
                </a:extLst>
              </a:tr>
              <a:tr h="97430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CO" sz="2000" kern="100" dirty="0">
                          <a:effectLst/>
                        </a:rPr>
                        <a:t>En Etapa de Instrucción </a:t>
                      </a:r>
                      <a:endParaRPr lang="es-CO" sz="2000" kern="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s-CO" sz="2000" b="1" kern="100" dirty="0">
                          <a:effectLst/>
                        </a:rPr>
                        <a:t>61</a:t>
                      </a:r>
                      <a:endParaRPr lang="es-CO" sz="2000" b="1" kern="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8074572"/>
                  </a:ext>
                </a:extLst>
              </a:tr>
              <a:tr h="97430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CO" sz="2000" kern="100" dirty="0">
                          <a:effectLst/>
                        </a:rPr>
                        <a:t>En Etapa de Juzgamiento </a:t>
                      </a:r>
                      <a:endParaRPr lang="es-CO" sz="2000" kern="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s-CO" sz="2000" b="1" kern="100" dirty="0">
                          <a:effectLst/>
                        </a:rPr>
                        <a:t>3</a:t>
                      </a:r>
                      <a:endParaRPr lang="es-CO" sz="2000" b="1" kern="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1603861"/>
                  </a:ext>
                </a:extLst>
              </a:tr>
              <a:tr h="97430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s-CO" sz="2000" kern="100" dirty="0">
                          <a:effectLst/>
                        </a:rPr>
                        <a:t>En Segunda Instancia </a:t>
                      </a:r>
                      <a:endParaRPr lang="es-CO" sz="2000" kern="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s-CO" sz="2000" b="1" kern="100" dirty="0">
                          <a:effectLst/>
                        </a:rPr>
                        <a:t>1</a:t>
                      </a:r>
                      <a:endParaRPr lang="es-CO" sz="2000" b="1" kern="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06519066"/>
                  </a:ext>
                </a:extLst>
              </a:tr>
              <a:tr h="974309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s-CO" sz="2000" kern="100">
                          <a:effectLst/>
                        </a:rPr>
                        <a:t>Total</a:t>
                      </a:r>
                      <a:endParaRPr lang="es-CO" sz="20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s-CO" sz="2000" b="1" kern="100" dirty="0">
                          <a:effectLst/>
                        </a:rPr>
                        <a:t>65</a:t>
                      </a:r>
                      <a:endParaRPr lang="es-CO" sz="2000" b="1" kern="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36007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5153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D13965AC-BA7F-F2C3-26AA-951645B84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1755" y="2155371"/>
            <a:ext cx="2628900" cy="2547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CO" sz="23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Actividades</a:t>
            </a:r>
            <a:r>
              <a:rPr kumimoji="0" lang="en-US" altLang="es-CO" sz="23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CO" sz="23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Realizadas</a:t>
            </a:r>
            <a:r>
              <a:rPr kumimoji="0" lang="en-US" altLang="es-CO" sz="23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CO" sz="23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por</a:t>
            </a:r>
            <a:r>
              <a:rPr kumimoji="0" lang="en-US" altLang="es-CO" sz="23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Control Disciplinario Interno </a:t>
            </a:r>
            <a:r>
              <a:rPr kumimoji="0" lang="en-US" altLang="es-CO" sz="23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Instrucción</a:t>
            </a:r>
            <a:r>
              <a:rPr kumimoji="0" lang="en-US" altLang="es-CO" sz="23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endParaRPr kumimoji="0" lang="en-US" altLang="es-CO" sz="2300" b="0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CO" sz="23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altLang="es-CO" sz="2300" b="0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12B22FE-0956-0646-74E9-F4A64F56F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04615"/>
              </p:ext>
            </p:extLst>
          </p:nvPr>
        </p:nvGraphicFramePr>
        <p:xfrm>
          <a:off x="4346448" y="348686"/>
          <a:ext cx="7258052" cy="61606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2200">
                  <a:extLst>
                    <a:ext uri="{9D8B030D-6E8A-4147-A177-3AD203B41FA5}">
                      <a16:colId xmlns:a16="http://schemas.microsoft.com/office/drawing/2014/main" val="3743158975"/>
                    </a:ext>
                  </a:extLst>
                </a:gridCol>
                <a:gridCol w="4519623">
                  <a:extLst>
                    <a:ext uri="{9D8B030D-6E8A-4147-A177-3AD203B41FA5}">
                      <a16:colId xmlns:a16="http://schemas.microsoft.com/office/drawing/2014/main" val="2419401323"/>
                    </a:ext>
                  </a:extLst>
                </a:gridCol>
                <a:gridCol w="1346229">
                  <a:extLst>
                    <a:ext uri="{9D8B030D-6E8A-4147-A177-3AD203B41FA5}">
                      <a16:colId xmlns:a16="http://schemas.microsoft.com/office/drawing/2014/main" val="3496909810"/>
                    </a:ext>
                  </a:extLst>
                </a:gridCol>
              </a:tblGrid>
              <a:tr h="5226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 dirty="0">
                          <a:effectLst/>
                        </a:rPr>
                        <a:t>Consecutivo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Actividad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Cantidad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07245408"/>
                  </a:ext>
                </a:extLst>
              </a:tr>
              <a:tr h="2851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 dirty="0">
                          <a:effectLst/>
                        </a:rPr>
                        <a:t>1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Autos inhibitorios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1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20168639"/>
                  </a:ext>
                </a:extLst>
              </a:tr>
              <a:tr h="2851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2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Auto Apertura de indagación Previa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13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8184237"/>
                  </a:ext>
                </a:extLst>
              </a:tr>
              <a:tr h="2851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3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 dirty="0">
                          <a:effectLst/>
                        </a:rPr>
                        <a:t>Autos de Archivo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0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7227314"/>
                  </a:ext>
                </a:extLst>
              </a:tr>
              <a:tr h="2851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4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Autos de Apertura de Investigación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0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29369732"/>
                  </a:ext>
                </a:extLst>
              </a:tr>
              <a:tr h="2851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5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Auto de cierre de Investigación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0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56675844"/>
                  </a:ext>
                </a:extLst>
              </a:tr>
              <a:tr h="2851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6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Auto de Pliego de Cargos Firmados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 dirty="0">
                          <a:effectLst/>
                        </a:rPr>
                        <a:t>0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78972684"/>
                  </a:ext>
                </a:extLst>
              </a:tr>
              <a:tr h="2851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7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 dirty="0">
                          <a:effectLst/>
                        </a:rPr>
                        <a:t>Auto de Pliego de Cargos en Revisión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0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84070061"/>
                  </a:ext>
                </a:extLst>
              </a:tr>
              <a:tr h="2851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8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Autos de Remisión por Competencia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0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17105402"/>
                  </a:ext>
                </a:extLst>
              </a:tr>
              <a:tr h="2851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9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Autos Pruebas de Oficio o de parte 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4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12337988"/>
                  </a:ext>
                </a:extLst>
              </a:tr>
              <a:tr h="2851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10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 dirty="0">
                          <a:effectLst/>
                        </a:rPr>
                        <a:t>Auto Prórroga Investigación Disciplinaria 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0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30962052"/>
                  </a:ext>
                </a:extLst>
              </a:tr>
              <a:tr h="2851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11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 dirty="0">
                          <a:effectLst/>
                        </a:rPr>
                        <a:t>Reconocimiento Personería Jurídica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0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46789061"/>
                  </a:ext>
                </a:extLst>
              </a:tr>
              <a:tr h="7910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12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 dirty="0">
                          <a:effectLst/>
                        </a:rPr>
                        <a:t>Práctica Diligencias probatorias (memorandos y/o oficios y toma de declaraciones / inspecciones disciplinarias)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261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89393901"/>
                  </a:ext>
                </a:extLst>
              </a:tr>
              <a:tr h="2851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13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Comunicaciones y Notificaciones 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14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98337497"/>
                  </a:ext>
                </a:extLst>
              </a:tr>
              <a:tr h="2851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14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 dirty="0">
                          <a:effectLst/>
                        </a:rPr>
                        <a:t>Respuestas a la PGN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0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04896809"/>
                  </a:ext>
                </a:extLst>
              </a:tr>
              <a:tr h="2851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15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 dirty="0">
                          <a:effectLst/>
                        </a:rPr>
                        <a:t>Capacitaciones 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1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27104173"/>
                  </a:ext>
                </a:extLst>
              </a:tr>
              <a:tr h="2851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16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 dirty="0">
                          <a:effectLst/>
                        </a:rPr>
                        <a:t>Quejas e Informes evaluados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14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56370816"/>
                  </a:ext>
                </a:extLst>
              </a:tr>
              <a:tr h="2851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17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Publicación Tips Disciplinarios 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 dirty="0">
                          <a:effectLst/>
                        </a:rPr>
                        <a:t>12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50519433"/>
                  </a:ext>
                </a:extLst>
              </a:tr>
              <a:tr h="2851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18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>
                          <a:effectLst/>
                        </a:rPr>
                        <a:t>Inducción y reinducción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400" kern="100" dirty="0">
                          <a:effectLst/>
                        </a:rPr>
                        <a:t>1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6430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777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587AEA66-899C-222D-1DCF-AD1F60C37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1755" y="2155371"/>
            <a:ext cx="2628900" cy="2547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eaLnBrk="1" fontAlgn="base" hangingPunct="1">
              <a:lnSpc>
                <a:spcPct val="90000"/>
              </a:lnSpc>
              <a:spcAft>
                <a:spcPts val="600"/>
              </a:spcAft>
              <a:buClrTx/>
              <a:buSzTx/>
              <a:tabLst>
                <a:tab pos="2506663" algn="l"/>
              </a:tabLst>
            </a:pP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Otras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Actividades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Realizadas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por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Control Disciplinario Interno </a:t>
            </a: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Instrucción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endParaRPr kumimoji="0" lang="en-US" altLang="es-CO" sz="2000" b="0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  <a:p>
            <a:pPr marL="0" marR="0" lvl="0" indent="0" algn="ctr" eaLnBrk="1" fontAlgn="base" hangingPunct="1">
              <a:lnSpc>
                <a:spcPct val="90000"/>
              </a:lnSpc>
              <a:spcAft>
                <a:spcPts val="600"/>
              </a:spcAft>
              <a:buClrTx/>
              <a:buSzTx/>
              <a:tabLst>
                <a:tab pos="2506663" algn="l"/>
              </a:tabLst>
            </a:pPr>
            <a:r>
              <a:rPr kumimoji="0" lang="en-US" altLang="es-CO" sz="20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ctr" eaLnBrk="1" fontAlgn="base" hangingPunct="1">
              <a:lnSpc>
                <a:spcPct val="90000"/>
              </a:lnSpc>
              <a:spcAft>
                <a:spcPts val="600"/>
              </a:spcAft>
              <a:buClrTx/>
              <a:buSzTx/>
              <a:tabLst>
                <a:tab pos="2506663" algn="l"/>
              </a:tabLst>
            </a:pPr>
            <a:endParaRPr kumimoji="0" lang="en-US" altLang="es-CO" sz="2000" b="0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0E20ECF-7157-54B8-937F-23438C1328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941210"/>
              </p:ext>
            </p:extLst>
          </p:nvPr>
        </p:nvGraphicFramePr>
        <p:xfrm>
          <a:off x="4490860" y="1329959"/>
          <a:ext cx="7314346" cy="37853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7108">
                  <a:extLst>
                    <a:ext uri="{9D8B030D-6E8A-4147-A177-3AD203B41FA5}">
                      <a16:colId xmlns:a16="http://schemas.microsoft.com/office/drawing/2014/main" val="1396205675"/>
                    </a:ext>
                  </a:extLst>
                </a:gridCol>
                <a:gridCol w="4889911">
                  <a:extLst>
                    <a:ext uri="{9D8B030D-6E8A-4147-A177-3AD203B41FA5}">
                      <a16:colId xmlns:a16="http://schemas.microsoft.com/office/drawing/2014/main" val="1539233618"/>
                    </a:ext>
                  </a:extLst>
                </a:gridCol>
                <a:gridCol w="1407327">
                  <a:extLst>
                    <a:ext uri="{9D8B030D-6E8A-4147-A177-3AD203B41FA5}">
                      <a16:colId xmlns:a16="http://schemas.microsoft.com/office/drawing/2014/main" val="195967692"/>
                    </a:ext>
                  </a:extLst>
                </a:gridCol>
              </a:tblGrid>
              <a:tr h="10772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050" kern="100" dirty="0">
                          <a:effectLst/>
                        </a:rPr>
                        <a:t>Consecutivo</a:t>
                      </a:r>
                      <a:endParaRPr lang="es-CO" sz="105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050" kern="100" dirty="0">
                          <a:effectLst/>
                        </a:rPr>
                        <a:t>Actividad</a:t>
                      </a:r>
                      <a:endParaRPr lang="es-CO" sz="105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1050" kern="100" dirty="0">
                          <a:effectLst/>
                        </a:rPr>
                        <a:t>Cantidad</a:t>
                      </a:r>
                      <a:endParaRPr lang="es-CO" sz="105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53203328"/>
                  </a:ext>
                </a:extLst>
              </a:tr>
              <a:tr h="10772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2000" kern="100">
                          <a:effectLst/>
                        </a:rPr>
                        <a:t>1</a:t>
                      </a:r>
                      <a:endParaRPr lang="es-CO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buNone/>
                      </a:pPr>
                      <a:r>
                        <a:rPr lang="es-CO" sz="2000" kern="100" dirty="0">
                          <a:effectLst/>
                        </a:rPr>
                        <a:t>Se continuo con la organización del archivo</a:t>
                      </a:r>
                      <a:endParaRPr lang="es-CO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2000" kern="100">
                          <a:effectLst/>
                        </a:rPr>
                        <a:t>N/A</a:t>
                      </a:r>
                      <a:endParaRPr lang="es-CO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01544822"/>
                  </a:ext>
                </a:extLst>
              </a:tr>
              <a:tr h="16307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2000" kern="100">
                          <a:effectLst/>
                        </a:rPr>
                        <a:t>2</a:t>
                      </a:r>
                      <a:endParaRPr lang="es-CO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buNone/>
                      </a:pPr>
                      <a:r>
                        <a:rPr lang="es-CO" sz="2000" kern="100" dirty="0">
                          <a:effectLst/>
                        </a:rPr>
                        <a:t>Se continuó con el trámite de actualización del procedimiento disciplinario código TPSC-P-004. </a:t>
                      </a:r>
                      <a:endParaRPr lang="es-CO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s-CO" sz="2000" kern="100" dirty="0">
                          <a:effectLst/>
                        </a:rPr>
                        <a:t>N/A</a:t>
                      </a:r>
                      <a:endParaRPr lang="es-CO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1092614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B7BC6410-3787-F0F1-48B9-E0DFABEF81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8713" y="36353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32815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mt">
      <a:dk1>
        <a:srgbClr val="262626"/>
      </a:dk1>
      <a:lt1>
        <a:sysClr val="window" lastClr="FFFFFF"/>
      </a:lt1>
      <a:dk2>
        <a:srgbClr val="DC7240"/>
      </a:dk2>
      <a:lt2>
        <a:srgbClr val="E7E6E6"/>
      </a:lt2>
      <a:accent1>
        <a:srgbClr val="DC7240"/>
      </a:accent1>
      <a:accent2>
        <a:srgbClr val="262626"/>
      </a:accent2>
      <a:accent3>
        <a:srgbClr val="E38D67"/>
      </a:accent3>
      <a:accent4>
        <a:srgbClr val="595959"/>
      </a:accent4>
      <a:accent5>
        <a:srgbClr val="EFA725"/>
      </a:accent5>
      <a:accent6>
        <a:srgbClr val="0C0C0C"/>
      </a:accent6>
      <a:hlink>
        <a:srgbClr val="43B1A4"/>
      </a:hlink>
      <a:folHlink>
        <a:srgbClr val="DC7240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5546</TotalTime>
  <Words>252</Words>
  <Application>Microsoft Office PowerPoint</Application>
  <PresentationFormat>Panorámica</PresentationFormat>
  <Paragraphs>94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Verdana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William Camilo  Baracaldo Godoy</dc:creator>
  <cp:lastModifiedBy>Nelson Fabian Rocha Rodriguez</cp:lastModifiedBy>
  <cp:revision>35</cp:revision>
  <dcterms:created xsi:type="dcterms:W3CDTF">2023-05-08T00:34:42Z</dcterms:created>
  <dcterms:modified xsi:type="dcterms:W3CDTF">2025-08-14T23:26:29Z</dcterms:modified>
</cp:coreProperties>
</file>