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62" r:id="rId5"/>
    <p:sldId id="263" r:id="rId6"/>
    <p:sldId id="264" r:id="rId7"/>
  </p:sldIdLst>
  <p:sldSz cx="12192000" cy="6858000"/>
  <p:notesSz cx="6858000" cy="9144000"/>
  <p:embeddedFontLs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8EE"/>
    <a:srgbClr val="DDF0FF"/>
    <a:srgbClr val="FB5715"/>
    <a:srgbClr val="00D05E"/>
    <a:srgbClr val="BD0DA8"/>
    <a:srgbClr val="008AF2"/>
    <a:srgbClr val="FC8814"/>
    <a:srgbClr val="FCD8F8"/>
    <a:srgbClr val="FBCDF6"/>
    <a:srgbClr val="FAB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1755E8-34E4-4AF9-8041-11F59E358D9F}" v="4" dt="2025-10-21T20:44:52.251"/>
  </p1510:revLst>
</p1510:revInfo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 snapToGrid="0">
      <p:cViewPr varScale="1">
        <p:scale>
          <a:sx n="81" d="100"/>
          <a:sy n="81" d="100"/>
        </p:scale>
        <p:origin x="-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lson Fabian Rocha Rodriguez" userId="d9eb45e5-548d-441c-9106-636ffaf75221" providerId="ADAL" clId="{B2EC2D55-8918-4A29-A5F6-84A175DAF3F7}"/>
    <pc:docChg chg="undo custSel modSld">
      <pc:chgData name="Nelson Fabian Rocha Rodriguez" userId="d9eb45e5-548d-441c-9106-636ffaf75221" providerId="ADAL" clId="{B2EC2D55-8918-4A29-A5F6-84A175DAF3F7}" dt="2025-08-14T23:26:19.859" v="43" actId="14734"/>
      <pc:docMkLst>
        <pc:docMk/>
      </pc:docMkLst>
      <pc:sldChg chg="modSp mod">
        <pc:chgData name="Nelson Fabian Rocha Rodriguez" userId="d9eb45e5-548d-441c-9106-636ffaf75221" providerId="ADAL" clId="{B2EC2D55-8918-4A29-A5F6-84A175DAF3F7}" dt="2025-08-14T23:23:04.810" v="12" actId="20577"/>
        <pc:sldMkLst>
          <pc:docMk/>
          <pc:sldMk cId="1482975956" sldId="257"/>
        </pc:sldMkLst>
      </pc:sldChg>
      <pc:sldChg chg="addSp delSp modSp mod">
        <pc:chgData name="Nelson Fabian Rocha Rodriguez" userId="d9eb45e5-548d-441c-9106-636ffaf75221" providerId="ADAL" clId="{B2EC2D55-8918-4A29-A5F6-84A175DAF3F7}" dt="2025-08-14T23:24:31.945" v="27" actId="1076"/>
        <pc:sldMkLst>
          <pc:docMk/>
          <pc:sldMk cId="531141230" sldId="261"/>
        </pc:sldMkLst>
      </pc:sldChg>
      <pc:sldChg chg="addSp delSp modSp mod">
        <pc:chgData name="Nelson Fabian Rocha Rodriguez" userId="d9eb45e5-548d-441c-9106-636ffaf75221" providerId="ADAL" clId="{B2EC2D55-8918-4A29-A5F6-84A175DAF3F7}" dt="2025-08-14T23:25:23.699" v="35" actId="1076"/>
        <pc:sldMkLst>
          <pc:docMk/>
          <pc:sldMk cId="3695153708" sldId="262"/>
        </pc:sldMkLst>
      </pc:sldChg>
      <pc:sldChg chg="addSp delSp modSp mod">
        <pc:chgData name="Nelson Fabian Rocha Rodriguez" userId="d9eb45e5-548d-441c-9106-636ffaf75221" providerId="ADAL" clId="{B2EC2D55-8918-4A29-A5F6-84A175DAF3F7}" dt="2025-08-14T23:26:19.859" v="43" actId="14734"/>
        <pc:sldMkLst>
          <pc:docMk/>
          <pc:sldMk cId="157777276" sldId="263"/>
        </pc:sldMkLst>
      </pc:sldChg>
    </pc:docChg>
  </pc:docChgLst>
  <pc:docChgLst>
    <pc:chgData name="Nelson Fabian Rocha Rodriguez" userId="d9eb45e5-548d-441c-9106-636ffaf75221" providerId="ADAL" clId="{7D5C5B10-DAF3-4EB6-9044-09EECBDFD184}"/>
    <pc:docChg chg="custSel modSld">
      <pc:chgData name="Nelson Fabian Rocha Rodriguez" userId="d9eb45e5-548d-441c-9106-636ffaf75221" providerId="ADAL" clId="{7D5C5B10-DAF3-4EB6-9044-09EECBDFD184}" dt="2025-06-25T16:37:38.930" v="57" actId="255"/>
      <pc:docMkLst>
        <pc:docMk/>
      </pc:docMkLst>
      <pc:sldChg chg="modSp mod">
        <pc:chgData name="Nelson Fabian Rocha Rodriguez" userId="d9eb45e5-548d-441c-9106-636ffaf75221" providerId="ADAL" clId="{7D5C5B10-DAF3-4EB6-9044-09EECBDFD184}" dt="2025-06-25T16:23:35.023" v="15" actId="20577"/>
        <pc:sldMkLst>
          <pc:docMk/>
          <pc:sldMk cId="1482975956" sldId="257"/>
        </pc:sldMkLst>
      </pc:sldChg>
      <pc:sldChg chg="addSp delSp modSp mod">
        <pc:chgData name="Nelson Fabian Rocha Rodriguez" userId="d9eb45e5-548d-441c-9106-636ffaf75221" providerId="ADAL" clId="{7D5C5B10-DAF3-4EB6-9044-09EECBDFD184}" dt="2025-06-25T16:24:46.954" v="26" actId="255"/>
        <pc:sldMkLst>
          <pc:docMk/>
          <pc:sldMk cId="531141230" sldId="261"/>
        </pc:sldMkLst>
      </pc:sldChg>
      <pc:sldChg chg="addSp delSp modSp mod">
        <pc:chgData name="Nelson Fabian Rocha Rodriguez" userId="d9eb45e5-548d-441c-9106-636ffaf75221" providerId="ADAL" clId="{7D5C5B10-DAF3-4EB6-9044-09EECBDFD184}" dt="2025-06-25T16:32:06.804" v="36" actId="255"/>
        <pc:sldMkLst>
          <pc:docMk/>
          <pc:sldMk cId="3695153708" sldId="262"/>
        </pc:sldMkLst>
      </pc:sldChg>
      <pc:sldChg chg="addSp delSp modSp mod">
        <pc:chgData name="Nelson Fabian Rocha Rodriguez" userId="d9eb45e5-548d-441c-9106-636ffaf75221" providerId="ADAL" clId="{7D5C5B10-DAF3-4EB6-9044-09EECBDFD184}" dt="2025-06-25T16:36:21.060" v="47" actId="255"/>
        <pc:sldMkLst>
          <pc:docMk/>
          <pc:sldMk cId="157777276" sldId="263"/>
        </pc:sldMkLst>
      </pc:sldChg>
      <pc:sldChg chg="addSp delSp modSp mod">
        <pc:chgData name="Nelson Fabian Rocha Rodriguez" userId="d9eb45e5-548d-441c-9106-636ffaf75221" providerId="ADAL" clId="{7D5C5B10-DAF3-4EB6-9044-09EECBDFD184}" dt="2025-06-25T16:37:38.930" v="57" actId="255"/>
        <pc:sldMkLst>
          <pc:docMk/>
          <pc:sldMk cId="4243281549" sldId="264"/>
        </pc:sldMkLst>
      </pc:sldChg>
    </pc:docChg>
  </pc:docChgLst>
  <pc:docChgLst>
    <pc:chgData name="Nelson Fabian Rocha Rodriguez" userId="d9eb45e5-548d-441c-9106-636ffaf75221" providerId="ADAL" clId="{A61755E8-34E4-4AF9-8041-11F59E358D9F}"/>
    <pc:docChg chg="custSel modSld">
      <pc:chgData name="Nelson Fabian Rocha Rodriguez" userId="d9eb45e5-548d-441c-9106-636ffaf75221" providerId="ADAL" clId="{A61755E8-34E4-4AF9-8041-11F59E358D9F}" dt="2025-10-21T20:47:01.814" v="47" actId="255"/>
      <pc:docMkLst>
        <pc:docMk/>
      </pc:docMkLst>
      <pc:sldChg chg="modSp mod">
        <pc:chgData name="Nelson Fabian Rocha Rodriguez" userId="d9eb45e5-548d-441c-9106-636ffaf75221" providerId="ADAL" clId="{A61755E8-34E4-4AF9-8041-11F59E358D9F}" dt="2025-10-21T20:41:27.234" v="12" actId="20577"/>
        <pc:sldMkLst>
          <pc:docMk/>
          <pc:sldMk cId="1482975956" sldId="257"/>
        </pc:sldMkLst>
        <pc:spChg chg="mod">
          <ac:chgData name="Nelson Fabian Rocha Rodriguez" userId="d9eb45e5-548d-441c-9106-636ffaf75221" providerId="ADAL" clId="{A61755E8-34E4-4AF9-8041-11F59E358D9F}" dt="2025-10-21T20:41:27.234" v="12" actId="20577"/>
          <ac:spMkLst>
            <pc:docMk/>
            <pc:sldMk cId="1482975956" sldId="257"/>
            <ac:spMk id="10" creationId="{28C82FC5-6DA8-BEFD-3E50-171A0160C853}"/>
          </ac:spMkLst>
        </pc:spChg>
      </pc:sldChg>
      <pc:sldChg chg="addSp delSp modSp mod">
        <pc:chgData name="Nelson Fabian Rocha Rodriguez" userId="d9eb45e5-548d-441c-9106-636ffaf75221" providerId="ADAL" clId="{A61755E8-34E4-4AF9-8041-11F59E358D9F}" dt="2025-10-21T20:43:42.733" v="31" actId="255"/>
        <pc:sldMkLst>
          <pc:docMk/>
          <pc:sldMk cId="531141230" sldId="261"/>
        </pc:sldMkLst>
        <pc:graphicFrameChg chg="del modGraphic">
          <ac:chgData name="Nelson Fabian Rocha Rodriguez" userId="d9eb45e5-548d-441c-9106-636ffaf75221" providerId="ADAL" clId="{A61755E8-34E4-4AF9-8041-11F59E358D9F}" dt="2025-10-21T20:41:39.911" v="14" actId="478"/>
          <ac:graphicFrameMkLst>
            <pc:docMk/>
            <pc:sldMk cId="531141230" sldId="261"/>
            <ac:graphicFrameMk id="2" creationId="{2E72F65C-7BF3-73D1-909D-6DDE85EB2F6A}"/>
          </ac:graphicFrameMkLst>
        </pc:graphicFrameChg>
        <pc:graphicFrameChg chg="add mod modGraphic">
          <ac:chgData name="Nelson Fabian Rocha Rodriguez" userId="d9eb45e5-548d-441c-9106-636ffaf75221" providerId="ADAL" clId="{A61755E8-34E4-4AF9-8041-11F59E358D9F}" dt="2025-10-21T20:43:42.733" v="31" actId="255"/>
          <ac:graphicFrameMkLst>
            <pc:docMk/>
            <pc:sldMk cId="531141230" sldId="261"/>
            <ac:graphicFrameMk id="3" creationId="{58F3C833-3CF0-636C-133B-85CD0757190F}"/>
          </ac:graphicFrameMkLst>
        </pc:graphicFrameChg>
      </pc:sldChg>
      <pc:sldChg chg="addSp delSp modSp mod">
        <pc:chgData name="Nelson Fabian Rocha Rodriguez" userId="d9eb45e5-548d-441c-9106-636ffaf75221" providerId="ADAL" clId="{A61755E8-34E4-4AF9-8041-11F59E358D9F}" dt="2025-10-21T20:43:17.369" v="28" actId="1076"/>
        <pc:sldMkLst>
          <pc:docMk/>
          <pc:sldMk cId="3695153708" sldId="262"/>
        </pc:sldMkLst>
        <pc:graphicFrameChg chg="add mod modGraphic">
          <ac:chgData name="Nelson Fabian Rocha Rodriguez" userId="d9eb45e5-548d-441c-9106-636ffaf75221" providerId="ADAL" clId="{A61755E8-34E4-4AF9-8041-11F59E358D9F}" dt="2025-10-21T20:43:17.369" v="28" actId="1076"/>
          <ac:graphicFrameMkLst>
            <pc:docMk/>
            <pc:sldMk cId="3695153708" sldId="262"/>
            <ac:graphicFrameMk id="2" creationId="{F822B935-1B7E-0D5C-52AE-2E4E97C1CE96}"/>
          </ac:graphicFrameMkLst>
        </pc:graphicFrameChg>
        <pc:graphicFrameChg chg="del">
          <ac:chgData name="Nelson Fabian Rocha Rodriguez" userId="d9eb45e5-548d-441c-9106-636ffaf75221" providerId="ADAL" clId="{A61755E8-34E4-4AF9-8041-11F59E358D9F}" dt="2025-10-21T20:42:35.462" v="22" actId="478"/>
          <ac:graphicFrameMkLst>
            <pc:docMk/>
            <pc:sldMk cId="3695153708" sldId="262"/>
            <ac:graphicFrameMk id="4" creationId="{466CBD11-A6BB-CD68-D0D3-7BBCDD4969D8}"/>
          </ac:graphicFrameMkLst>
        </pc:graphicFrameChg>
      </pc:sldChg>
      <pc:sldChg chg="addSp delSp modSp mod">
        <pc:chgData name="Nelson Fabian Rocha Rodriguez" userId="d9eb45e5-548d-441c-9106-636ffaf75221" providerId="ADAL" clId="{A61755E8-34E4-4AF9-8041-11F59E358D9F}" dt="2025-10-21T20:44:38.553" v="39" actId="1076"/>
        <pc:sldMkLst>
          <pc:docMk/>
          <pc:sldMk cId="157777276" sldId="263"/>
        </pc:sldMkLst>
        <pc:graphicFrameChg chg="del">
          <ac:chgData name="Nelson Fabian Rocha Rodriguez" userId="d9eb45e5-548d-441c-9106-636ffaf75221" providerId="ADAL" clId="{A61755E8-34E4-4AF9-8041-11F59E358D9F}" dt="2025-10-21T20:43:50.111" v="32" actId="478"/>
          <ac:graphicFrameMkLst>
            <pc:docMk/>
            <pc:sldMk cId="157777276" sldId="263"/>
            <ac:graphicFrameMk id="2" creationId="{112B22FE-0956-0646-74E9-F4A64F56F72C}"/>
          </ac:graphicFrameMkLst>
        </pc:graphicFrameChg>
        <pc:graphicFrameChg chg="add mod modGraphic">
          <ac:chgData name="Nelson Fabian Rocha Rodriguez" userId="d9eb45e5-548d-441c-9106-636ffaf75221" providerId="ADAL" clId="{A61755E8-34E4-4AF9-8041-11F59E358D9F}" dt="2025-10-21T20:44:38.553" v="39" actId="1076"/>
          <ac:graphicFrameMkLst>
            <pc:docMk/>
            <pc:sldMk cId="157777276" sldId="263"/>
            <ac:graphicFrameMk id="4" creationId="{EE4624EE-D1B7-BA0C-69AF-981079638460}"/>
          </ac:graphicFrameMkLst>
        </pc:graphicFrameChg>
      </pc:sldChg>
      <pc:sldChg chg="addSp delSp modSp mod">
        <pc:chgData name="Nelson Fabian Rocha Rodriguez" userId="d9eb45e5-548d-441c-9106-636ffaf75221" providerId="ADAL" clId="{A61755E8-34E4-4AF9-8041-11F59E358D9F}" dt="2025-10-21T20:47:01.814" v="47" actId="255"/>
        <pc:sldMkLst>
          <pc:docMk/>
          <pc:sldMk cId="4243281549" sldId="264"/>
        </pc:sldMkLst>
        <pc:graphicFrameChg chg="del">
          <ac:chgData name="Nelson Fabian Rocha Rodriguez" userId="d9eb45e5-548d-441c-9106-636ffaf75221" providerId="ADAL" clId="{A61755E8-34E4-4AF9-8041-11F59E358D9F}" dt="2025-10-21T20:44:42.509" v="40" actId="478"/>
          <ac:graphicFrameMkLst>
            <pc:docMk/>
            <pc:sldMk cId="4243281549" sldId="264"/>
            <ac:graphicFrameMk id="2" creationId="{E0E20ECF-7157-54B8-937F-23438C1328FF}"/>
          </ac:graphicFrameMkLst>
        </pc:graphicFrameChg>
        <pc:graphicFrameChg chg="add mod modGraphic">
          <ac:chgData name="Nelson Fabian Rocha Rodriguez" userId="d9eb45e5-548d-441c-9106-636ffaf75221" providerId="ADAL" clId="{A61755E8-34E4-4AF9-8041-11F59E358D9F}" dt="2025-10-21T20:47:01.814" v="47" actId="255"/>
          <ac:graphicFrameMkLst>
            <pc:docMk/>
            <pc:sldMk cId="4243281549" sldId="264"/>
            <ac:graphicFrameMk id="4" creationId="{A4883D99-1F4B-39FD-0C79-B73F61605799}"/>
          </ac:graphicFrameMkLst>
        </pc:graphicFrameChg>
      </pc:sldChg>
    </pc:docChg>
  </pc:docChgLst>
  <pc:docChgLst>
    <pc:chgData name="Nelson Fabian Rocha Rodriguez" userId="d9eb45e5-548d-441c-9106-636ffaf75221" providerId="ADAL" clId="{59098F78-1108-4323-A71B-D2CAD7EA4B62}"/>
    <pc:docChg chg="custSel modSld">
      <pc:chgData name="Nelson Fabian Rocha Rodriguez" userId="d9eb45e5-548d-441c-9106-636ffaf75221" providerId="ADAL" clId="{59098F78-1108-4323-A71B-D2CAD7EA4B62}" dt="2025-01-31T21:09:51.361" v="40" actId="20577"/>
      <pc:docMkLst>
        <pc:docMk/>
      </pc:docMkLst>
      <pc:sldChg chg="modSp mod">
        <pc:chgData name="Nelson Fabian Rocha Rodriguez" userId="d9eb45e5-548d-441c-9106-636ffaf75221" providerId="ADAL" clId="{59098F78-1108-4323-A71B-D2CAD7EA4B62}" dt="2025-01-31T21:05:29.837" v="11" actId="20577"/>
        <pc:sldMkLst>
          <pc:docMk/>
          <pc:sldMk cId="1482975956" sldId="257"/>
        </pc:sldMkLst>
      </pc:sldChg>
      <pc:sldChg chg="addSp delSp modSp mod">
        <pc:chgData name="Nelson Fabian Rocha Rodriguez" userId="d9eb45e5-548d-441c-9106-636ffaf75221" providerId="ADAL" clId="{59098F78-1108-4323-A71B-D2CAD7EA4B62}" dt="2025-01-31T21:06:27.299" v="19" actId="1076"/>
        <pc:sldMkLst>
          <pc:docMk/>
          <pc:sldMk cId="531141230" sldId="261"/>
        </pc:sldMkLst>
      </pc:sldChg>
      <pc:sldChg chg="addSp delSp modSp mod">
        <pc:chgData name="Nelson Fabian Rocha Rodriguez" userId="d9eb45e5-548d-441c-9106-636ffaf75221" providerId="ADAL" clId="{59098F78-1108-4323-A71B-D2CAD7EA4B62}" dt="2025-01-31T21:07:32.396" v="26" actId="1076"/>
        <pc:sldMkLst>
          <pc:docMk/>
          <pc:sldMk cId="3695153708" sldId="262"/>
        </pc:sldMkLst>
      </pc:sldChg>
      <pc:sldChg chg="addSp delSp modSp mod">
        <pc:chgData name="Nelson Fabian Rocha Rodriguez" userId="d9eb45e5-548d-441c-9106-636ffaf75221" providerId="ADAL" clId="{59098F78-1108-4323-A71B-D2CAD7EA4B62}" dt="2025-01-31T21:08:04.404" v="31" actId="1076"/>
        <pc:sldMkLst>
          <pc:docMk/>
          <pc:sldMk cId="157777276" sldId="263"/>
        </pc:sldMkLst>
      </pc:sldChg>
      <pc:sldChg chg="addSp delSp modSp mod">
        <pc:chgData name="Nelson Fabian Rocha Rodriguez" userId="d9eb45e5-548d-441c-9106-636ffaf75221" providerId="ADAL" clId="{59098F78-1108-4323-A71B-D2CAD7EA4B62}" dt="2025-01-31T21:09:51.361" v="40" actId="20577"/>
        <pc:sldMkLst>
          <pc:docMk/>
          <pc:sldMk cId="4243281549" sldId="26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>
                <a:latin typeface="Verdana" panose="020B0604030504040204" pitchFamily="34" charset="0"/>
              </a:rPr>
              <a:t>21/10/2025</a:t>
            </a:fld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 dirty="0">
              <a:latin typeface="Verdana" panose="020B0604030504040204" pitchFamily="34" charset="0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>
                <a:latin typeface="Verdana" panose="020B0604030504040204" pitchFamily="34" charset="0"/>
              </a:rPr>
              <a:t>‹Nº›</a:t>
            </a:fld>
            <a:endParaRPr lang="es-CO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548FE027-FF15-4B35-A3A3-F388589304CA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996BEE05-6087-46F1-95A9-FFABE4696862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8213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60181D9-5A21-AE27-197A-E4399349395E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F581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C6DBEC1F-2BCA-C7EE-B4D1-AC93A96266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5522" y="1638979"/>
            <a:ext cx="1980957" cy="358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E578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E5784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61E59206-B501-7C42-4613-C8C535460E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94872" y="259959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82138A61-318F-3CEB-D851-D0A9904704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52672" y="277544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8" name="Gráfico 7">
            <a:extLst>
              <a:ext uri="{FF2B5EF4-FFF2-40B4-BE49-F238E27FC236}">
                <a16:creationId xmlns:a16="http://schemas.microsoft.com/office/drawing/2014/main" id="{E5EDE441-E0C5-0182-57F3-D13C15C10D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594" y="5811943"/>
            <a:ext cx="402256" cy="726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21/10/2025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3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8F7C533-5DE6-D0AA-B5E3-34DFA805EA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013"/>
          <a:stretch/>
        </p:blipFill>
        <p:spPr>
          <a:xfrm>
            <a:off x="4991310" y="6261739"/>
            <a:ext cx="2209380" cy="160233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AEAE5914-C65A-EE0A-38D9-88D683D2E1CA}"/>
              </a:ext>
            </a:extLst>
          </p:cNvPr>
          <p:cNvSpPr txBox="1"/>
          <p:nvPr/>
        </p:nvSpPr>
        <p:spPr>
          <a:xfrm>
            <a:off x="571500" y="1974107"/>
            <a:ext cx="60933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sz="1800" b="1" dirty="0">
                <a:solidFill>
                  <a:schemeClr val="bg1"/>
                </a:solidFill>
              </a:rPr>
              <a:t>Vicepresidencia de Gestión Corporativa ANI</a:t>
            </a:r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sz="1800" b="1" dirty="0">
                <a:solidFill>
                  <a:schemeClr val="bg1"/>
                </a:solidFill>
              </a:rPr>
              <a:t>Control  Disciplinario  Interno 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8C82FC5-6DA8-BEFD-3E50-171A0160C853}"/>
              </a:ext>
            </a:extLst>
          </p:cNvPr>
          <p:cNvSpPr txBox="1"/>
          <p:nvPr/>
        </p:nvSpPr>
        <p:spPr>
          <a:xfrm>
            <a:off x="571500" y="3610091"/>
            <a:ext cx="60933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800" b="1" dirty="0">
                <a:solidFill>
                  <a:schemeClr val="bg1"/>
                </a:solidFill>
              </a:rPr>
              <a:t>INFORME DE GESTIÓN </a:t>
            </a:r>
            <a:br>
              <a:rPr lang="es-CO" sz="1800" b="1" dirty="0">
                <a:solidFill>
                  <a:schemeClr val="bg1"/>
                </a:solidFill>
              </a:rPr>
            </a:br>
            <a:r>
              <a:rPr lang="es-CO" b="1" dirty="0">
                <a:solidFill>
                  <a:schemeClr val="bg1"/>
                </a:solidFill>
              </a:rPr>
              <a:t>Tercer </a:t>
            </a:r>
            <a:r>
              <a:rPr lang="es-CO" sz="1800" b="1" dirty="0">
                <a:solidFill>
                  <a:schemeClr val="bg1"/>
                </a:solidFill>
              </a:rPr>
              <a:t>Trimestre 2025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829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76593F5D-5917-0A55-F1BE-F6DABC715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1967266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1" i="0" u="none" strike="noStrike" kern="1200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Procesos Vigentes Control Disciplinario Interno Etapa de Instrucción </a:t>
            </a:r>
            <a:endParaRPr kumimoji="0" lang="en-US" altLang="es-CO" sz="2300" b="0" i="0" u="none" strike="noStrike" kern="1200" cap="none" normalizeH="0" baseline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300" b="0" i="0" u="none" strike="noStrike" kern="1200" cap="none" normalizeH="0" baseline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8F3C833-3CF0-636C-133B-85CD07571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76954"/>
              </p:ext>
            </p:extLst>
          </p:nvPr>
        </p:nvGraphicFramePr>
        <p:xfrm>
          <a:off x="4307796" y="898635"/>
          <a:ext cx="7438224" cy="4792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0408">
                  <a:extLst>
                    <a:ext uri="{9D8B030D-6E8A-4147-A177-3AD203B41FA5}">
                      <a16:colId xmlns:a16="http://schemas.microsoft.com/office/drawing/2014/main" val="1160161691"/>
                    </a:ext>
                  </a:extLst>
                </a:gridCol>
                <a:gridCol w="2507816">
                  <a:extLst>
                    <a:ext uri="{9D8B030D-6E8A-4147-A177-3AD203B41FA5}">
                      <a16:colId xmlns:a16="http://schemas.microsoft.com/office/drawing/2014/main" val="3528056200"/>
                    </a:ext>
                  </a:extLst>
                </a:gridCol>
              </a:tblGrid>
              <a:tr h="7987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 dirty="0">
                          <a:effectLst/>
                        </a:rPr>
                        <a:t>Estado del Proceso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Cantidad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44990746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Investigación disciplinaria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9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1908644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Indagación Previa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55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3245085"/>
                  </a:ext>
                </a:extLst>
              </a:tr>
              <a:tr h="15975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Pliego de Cargos (Elaborado y en revisión)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0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68140937"/>
                  </a:ext>
                </a:extLst>
              </a:tr>
              <a:tr h="79878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Total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64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2681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141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406E293-44B5-5834-37B3-752A36599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432" y="1937759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Procesos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Vigentes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Agencia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Nacional de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Infraestructura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822B935-1B7E-0D5C-52AE-2E4E97C1C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713236"/>
              </p:ext>
            </p:extLst>
          </p:nvPr>
        </p:nvGraphicFramePr>
        <p:xfrm>
          <a:off x="4433536" y="933587"/>
          <a:ext cx="7258052" cy="4615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10982">
                  <a:extLst>
                    <a:ext uri="{9D8B030D-6E8A-4147-A177-3AD203B41FA5}">
                      <a16:colId xmlns:a16="http://schemas.microsoft.com/office/drawing/2014/main" val="3428376778"/>
                    </a:ext>
                  </a:extLst>
                </a:gridCol>
                <a:gridCol w="2447070">
                  <a:extLst>
                    <a:ext uri="{9D8B030D-6E8A-4147-A177-3AD203B41FA5}">
                      <a16:colId xmlns:a16="http://schemas.microsoft.com/office/drawing/2014/main" val="3462882948"/>
                    </a:ext>
                  </a:extLst>
                </a:gridCol>
              </a:tblGrid>
              <a:tr h="9231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 dirty="0">
                          <a:effectLst/>
                        </a:rPr>
                        <a:t>Etapa de la Acción Disciplinaria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Cantidad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6639801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En Etapa de Instrucción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64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637414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 dirty="0">
                          <a:effectLst/>
                        </a:rPr>
                        <a:t>En Etapa de Juzgamiento </a:t>
                      </a:r>
                      <a:endParaRPr lang="es-CO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3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2591753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2400" kern="100">
                          <a:effectLst/>
                        </a:rPr>
                        <a:t>En Segunda Instancia 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1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5754230"/>
                  </a:ext>
                </a:extLst>
              </a:tr>
              <a:tr h="92317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kern="100">
                          <a:effectLst/>
                        </a:rPr>
                        <a:t>Total</a:t>
                      </a:r>
                      <a:endParaRPr lang="es-CO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s-CO" sz="2400" b="1" kern="100" dirty="0">
                          <a:effectLst/>
                        </a:rPr>
                        <a:t>69</a:t>
                      </a:r>
                      <a:endParaRPr lang="es-CO" sz="2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51509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15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D13965AC-BA7F-F2C3-26AA-951645B849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55" y="2155371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Actividades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por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3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Instrucción</a:t>
            </a:r>
            <a:r>
              <a:rPr kumimoji="0" lang="en-US" altLang="es-CO" sz="23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3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r>
              <a:rPr kumimoji="0" lang="en-US" altLang="es-CO" sz="23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tabLst/>
            </a:pPr>
            <a:endParaRPr kumimoji="0" lang="en-US" altLang="es-CO" sz="23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E4624EE-D1B7-BA0C-69AF-9810796384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19306"/>
              </p:ext>
            </p:extLst>
          </p:nvPr>
        </p:nvGraphicFramePr>
        <p:xfrm>
          <a:off x="4252487" y="160909"/>
          <a:ext cx="7445978" cy="6159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6157">
                  <a:extLst>
                    <a:ext uri="{9D8B030D-6E8A-4147-A177-3AD203B41FA5}">
                      <a16:colId xmlns:a16="http://schemas.microsoft.com/office/drawing/2014/main" val="2344860176"/>
                    </a:ext>
                  </a:extLst>
                </a:gridCol>
                <a:gridCol w="4798736">
                  <a:extLst>
                    <a:ext uri="{9D8B030D-6E8A-4147-A177-3AD203B41FA5}">
                      <a16:colId xmlns:a16="http://schemas.microsoft.com/office/drawing/2014/main" val="648376851"/>
                    </a:ext>
                  </a:extLst>
                </a:gridCol>
                <a:gridCol w="1381085">
                  <a:extLst>
                    <a:ext uri="{9D8B030D-6E8A-4147-A177-3AD203B41FA5}">
                      <a16:colId xmlns:a16="http://schemas.microsoft.com/office/drawing/2014/main" val="1823107763"/>
                    </a:ext>
                  </a:extLst>
                </a:gridCol>
              </a:tblGrid>
              <a:tr h="526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Consecutivo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Actividad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Cantidad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79986123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inhibitorios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44200895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2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 Apertura de indagación Previa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8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163344415"/>
                  </a:ext>
                </a:extLst>
              </a:tr>
              <a:tr h="5266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3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 Avoca conocimiento Indagación de Procuraduría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06855056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4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Archivo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7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20217866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5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Apertura de Investigación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1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52339732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6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 de cierre de Investigación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3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99516392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7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de Remisión por Competencia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1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44692593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8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Autos Pruebas de Oficio o de parte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>
                          <a:effectLst/>
                        </a:rPr>
                        <a:t>1</a:t>
                      </a:r>
                      <a:endParaRPr lang="es-CO" sz="11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47754347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9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Auto Prórroga Investigación Disciplinaria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0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175161266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10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Reconocimiento Personería Jurídica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0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372411"/>
                  </a:ext>
                </a:extLst>
              </a:tr>
              <a:tr h="7971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11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Práctica Diligencias probatorias (memorandos y/o oficios y toma de declaraciones / inspecciones disciplinarias)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52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1275901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12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Comunicaciones y Notificaciones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78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664482653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13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Respuestas a la PGN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0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66624648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14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Capacitaciones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77470196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15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Quejas e Informes evaluados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9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53047355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16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Publicación Tips Disciplinarios 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13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591308794"/>
                  </a:ext>
                </a:extLst>
              </a:tr>
              <a:tr h="28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17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buNone/>
                      </a:pPr>
                      <a:r>
                        <a:rPr lang="es-CO" sz="1100" kern="100">
                          <a:effectLst/>
                        </a:rPr>
                        <a:t>Inducción y reinducción</a:t>
                      </a:r>
                      <a:endParaRPr lang="es-CO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100" b="1" kern="100" dirty="0">
                          <a:effectLst/>
                        </a:rPr>
                        <a:t>1</a:t>
                      </a:r>
                      <a:endParaRPr lang="es-CO" sz="11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42293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777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87AEA66-899C-222D-1DCF-AD1F60C37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55" y="2155371"/>
            <a:ext cx="2628900" cy="254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5066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Otras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Actividades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Realizadas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por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Control Disciplinario Interno </a:t>
            </a:r>
            <a:r>
              <a:rPr kumimoji="0" lang="en-US" altLang="es-CO" sz="2000" b="1" i="0" u="none" strike="noStrike" kern="1200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Instrucción</a:t>
            </a:r>
            <a:r>
              <a:rPr kumimoji="0" lang="en-US" altLang="es-CO" sz="2000" b="1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r>
              <a:rPr kumimoji="0" lang="en-US" altLang="es-CO" sz="2000" b="0" i="0" u="none" strike="noStrike" kern="1200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eaLnBrk="1" fontAlgn="base" hangingPunct="1">
              <a:lnSpc>
                <a:spcPct val="90000"/>
              </a:lnSpc>
              <a:spcAft>
                <a:spcPts val="600"/>
              </a:spcAft>
              <a:buClrTx/>
              <a:buSzTx/>
              <a:tabLst>
                <a:tab pos="2506663" algn="l"/>
              </a:tabLst>
            </a:pPr>
            <a:endParaRPr kumimoji="0" lang="en-US" altLang="es-CO" sz="20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7BC6410-3787-F0F1-48B9-E0DFABEF8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713" y="36353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4883D99-1F4B-39FD-0C79-B73F61605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955507"/>
              </p:ext>
            </p:extLst>
          </p:nvPr>
        </p:nvGraphicFramePr>
        <p:xfrm>
          <a:off x="4490859" y="849175"/>
          <a:ext cx="6983719" cy="47318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7552">
                  <a:extLst>
                    <a:ext uri="{9D8B030D-6E8A-4147-A177-3AD203B41FA5}">
                      <a16:colId xmlns:a16="http://schemas.microsoft.com/office/drawing/2014/main" val="3345485575"/>
                    </a:ext>
                  </a:extLst>
                </a:gridCol>
                <a:gridCol w="4500822">
                  <a:extLst>
                    <a:ext uri="{9D8B030D-6E8A-4147-A177-3AD203B41FA5}">
                      <a16:colId xmlns:a16="http://schemas.microsoft.com/office/drawing/2014/main" val="3361661855"/>
                    </a:ext>
                  </a:extLst>
                </a:gridCol>
                <a:gridCol w="1295345">
                  <a:extLst>
                    <a:ext uri="{9D8B030D-6E8A-4147-A177-3AD203B41FA5}">
                      <a16:colId xmlns:a16="http://schemas.microsoft.com/office/drawing/2014/main" val="1529700385"/>
                    </a:ext>
                  </a:extLst>
                </a:gridCol>
              </a:tblGrid>
              <a:tr h="941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200" kern="100" dirty="0">
                          <a:effectLst/>
                        </a:rPr>
                        <a:t>Consecutivo</a:t>
                      </a:r>
                      <a:endParaRPr lang="es-CO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200" kern="100" dirty="0">
                          <a:effectLst/>
                        </a:rPr>
                        <a:t>Actividad</a:t>
                      </a:r>
                      <a:endParaRPr lang="es-CO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200" kern="100" dirty="0">
                          <a:effectLst/>
                        </a:rPr>
                        <a:t>Cantidad</a:t>
                      </a:r>
                      <a:endParaRPr lang="es-CO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028920613"/>
                  </a:ext>
                </a:extLst>
              </a:tr>
              <a:tr h="1424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1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 dirty="0">
                          <a:effectLst/>
                        </a:rPr>
                        <a:t>Se dio traslado al archivo central de la Agencia Nacional de Infraestructura de once (11) expedientes disciplinarios.</a:t>
                      </a:r>
                      <a:endParaRPr lang="es-CO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b="1" kern="100" dirty="0">
                          <a:effectLst/>
                        </a:rPr>
                        <a:t>11</a:t>
                      </a:r>
                      <a:endParaRPr lang="es-CO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19061926"/>
                  </a:ext>
                </a:extLst>
              </a:tr>
              <a:tr h="14247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2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 dirty="0">
                          <a:effectLst/>
                        </a:rPr>
                        <a:t>Se realizó la actualización del procedimiento disciplinario código TPSC-P-004.</a:t>
                      </a:r>
                      <a:endParaRPr lang="es-CO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b="1" kern="100" dirty="0">
                          <a:effectLst/>
                        </a:rPr>
                        <a:t>1</a:t>
                      </a:r>
                      <a:endParaRPr lang="es-CO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391389544"/>
                  </a:ext>
                </a:extLst>
              </a:tr>
              <a:tr h="941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3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buNone/>
                      </a:pPr>
                      <a:r>
                        <a:rPr lang="es-CO" sz="1600" kern="100">
                          <a:effectLst/>
                        </a:rPr>
                        <a:t>Se crearon plantillas y/o minutas de autos del proceso disciplinario.</a:t>
                      </a:r>
                      <a:endParaRPr lang="es-CO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es-CO" sz="1600" b="1" kern="100" dirty="0">
                          <a:effectLst/>
                        </a:rPr>
                        <a:t>10</a:t>
                      </a:r>
                      <a:endParaRPr lang="es-CO" sz="16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63848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281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mt">
      <a:dk1>
        <a:srgbClr val="262626"/>
      </a:dk1>
      <a:lt1>
        <a:sysClr val="window" lastClr="FFFFFF"/>
      </a:lt1>
      <a:dk2>
        <a:srgbClr val="DC7240"/>
      </a:dk2>
      <a:lt2>
        <a:srgbClr val="E7E6E6"/>
      </a:lt2>
      <a:accent1>
        <a:srgbClr val="DC7240"/>
      </a:accent1>
      <a:accent2>
        <a:srgbClr val="262626"/>
      </a:accent2>
      <a:accent3>
        <a:srgbClr val="E38D67"/>
      </a:accent3>
      <a:accent4>
        <a:srgbClr val="595959"/>
      </a:accent4>
      <a:accent5>
        <a:srgbClr val="EFA725"/>
      </a:accent5>
      <a:accent6>
        <a:srgbClr val="0C0C0C"/>
      </a:accent6>
      <a:hlink>
        <a:srgbClr val="43B1A4"/>
      </a:hlink>
      <a:folHlink>
        <a:srgbClr val="DC724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5551</TotalTime>
  <Words>264</Words>
  <Application>Microsoft Office PowerPoint</Application>
  <PresentationFormat>Panorámica</PresentationFormat>
  <Paragraphs>94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Verdana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Nelson Fabian Rocha Rodriguez</cp:lastModifiedBy>
  <cp:revision>35</cp:revision>
  <dcterms:created xsi:type="dcterms:W3CDTF">2023-05-08T00:34:42Z</dcterms:created>
  <dcterms:modified xsi:type="dcterms:W3CDTF">2025-10-21T20:47:02Z</dcterms:modified>
</cp:coreProperties>
</file>