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73" r:id="rId4"/>
    <p:sldId id="274" r:id="rId5"/>
    <p:sldId id="272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C8CAD0-59B3-41F5-837C-41D8B00C8ADA}" v="95" dt="2022-10-06T15:20:41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Andrea Solorzano Reyes" userId="173c403e-1a9c-4b88-814c-bd8b8fb6c5dd" providerId="ADAL" clId="{CCC8CAD0-59B3-41F5-837C-41D8B00C8ADA}"/>
    <pc:docChg chg="undo custSel addSld delSld modSld">
      <pc:chgData name="Johanna Andrea Solorzano Reyes" userId="173c403e-1a9c-4b88-814c-bd8b8fb6c5dd" providerId="ADAL" clId="{CCC8CAD0-59B3-41F5-837C-41D8B00C8ADA}" dt="2022-10-07T19:28:58.170" v="306" actId="20577"/>
      <pc:docMkLst>
        <pc:docMk/>
      </pc:docMkLst>
      <pc:sldChg chg="addSp delSp modSp mod">
        <pc:chgData name="Johanna Andrea Solorzano Reyes" userId="173c403e-1a9c-4b88-814c-bd8b8fb6c5dd" providerId="ADAL" clId="{CCC8CAD0-59B3-41F5-837C-41D8B00C8ADA}" dt="2022-10-06T14:22:22.569" v="18" actId="207"/>
        <pc:sldMkLst>
          <pc:docMk/>
          <pc:sldMk cId="3942955232" sldId="256"/>
        </pc:sldMkLst>
        <pc:spChg chg="del mod">
          <ac:chgData name="Johanna Andrea Solorzano Reyes" userId="173c403e-1a9c-4b88-814c-bd8b8fb6c5dd" providerId="ADAL" clId="{CCC8CAD0-59B3-41F5-837C-41D8B00C8ADA}" dt="2022-10-06T14:20:15.970" v="3" actId="478"/>
          <ac:spMkLst>
            <pc:docMk/>
            <pc:sldMk cId="3942955232" sldId="256"/>
            <ac:spMk id="2" creationId="{F8412A0C-F37C-A02E-DB32-A9C3C985EAF8}"/>
          </ac:spMkLst>
        </pc:spChg>
        <pc:spChg chg="del mod">
          <ac:chgData name="Johanna Andrea Solorzano Reyes" userId="173c403e-1a9c-4b88-814c-bd8b8fb6c5dd" providerId="ADAL" clId="{CCC8CAD0-59B3-41F5-837C-41D8B00C8ADA}" dt="2022-10-06T14:21:14.306" v="12" actId="478"/>
          <ac:spMkLst>
            <pc:docMk/>
            <pc:sldMk cId="3942955232" sldId="256"/>
            <ac:spMk id="3" creationId="{F985B7D4-58D5-9F5A-0D8A-C821ABAE7C89}"/>
          </ac:spMkLst>
        </pc:spChg>
        <pc:spChg chg="add mod">
          <ac:chgData name="Johanna Andrea Solorzano Reyes" userId="173c403e-1a9c-4b88-814c-bd8b8fb6c5dd" providerId="ADAL" clId="{CCC8CAD0-59B3-41F5-837C-41D8B00C8ADA}" dt="2022-10-06T14:20:39.805" v="8" actId="1076"/>
          <ac:spMkLst>
            <pc:docMk/>
            <pc:sldMk cId="3942955232" sldId="256"/>
            <ac:spMk id="4" creationId="{EE0772AC-C17C-D7EB-0816-18F893FBF648}"/>
          </ac:spMkLst>
        </pc:spChg>
        <pc:spChg chg="add mod">
          <ac:chgData name="Johanna Andrea Solorzano Reyes" userId="173c403e-1a9c-4b88-814c-bd8b8fb6c5dd" providerId="ADAL" clId="{CCC8CAD0-59B3-41F5-837C-41D8B00C8ADA}" dt="2022-10-06T14:22:22.569" v="18" actId="207"/>
          <ac:spMkLst>
            <pc:docMk/>
            <pc:sldMk cId="3942955232" sldId="256"/>
            <ac:spMk id="6" creationId="{34C8D944-4909-420A-9DFF-F0A75C465B78}"/>
          </ac:spMkLst>
        </pc:spChg>
      </pc:sldChg>
      <pc:sldChg chg="del">
        <pc:chgData name="Johanna Andrea Solorzano Reyes" userId="173c403e-1a9c-4b88-814c-bd8b8fb6c5dd" providerId="ADAL" clId="{CCC8CAD0-59B3-41F5-837C-41D8B00C8ADA}" dt="2022-10-06T14:38:59.099" v="177" actId="2696"/>
        <pc:sldMkLst>
          <pc:docMk/>
          <pc:sldMk cId="3460635264" sldId="270"/>
        </pc:sldMkLst>
      </pc:sldChg>
      <pc:sldChg chg="del">
        <pc:chgData name="Johanna Andrea Solorzano Reyes" userId="173c403e-1a9c-4b88-814c-bd8b8fb6c5dd" providerId="ADAL" clId="{CCC8CAD0-59B3-41F5-837C-41D8B00C8ADA}" dt="2022-10-06T14:39:21.108" v="184" actId="2696"/>
        <pc:sldMkLst>
          <pc:docMk/>
          <pc:sldMk cId="886324354" sldId="271"/>
        </pc:sldMkLst>
      </pc:sldChg>
      <pc:sldChg chg="addSp delSp modSp mod">
        <pc:chgData name="Johanna Andrea Solorzano Reyes" userId="173c403e-1a9c-4b88-814c-bd8b8fb6c5dd" providerId="ADAL" clId="{CCC8CAD0-59B3-41F5-837C-41D8B00C8ADA}" dt="2022-10-06T14:57:19.711" v="276" actId="14100"/>
        <pc:sldMkLst>
          <pc:docMk/>
          <pc:sldMk cId="3561552988" sldId="272"/>
        </pc:sldMkLst>
        <pc:spChg chg="del">
          <ac:chgData name="Johanna Andrea Solorzano Reyes" userId="173c403e-1a9c-4b88-814c-bd8b8fb6c5dd" providerId="ADAL" clId="{CCC8CAD0-59B3-41F5-837C-41D8B00C8ADA}" dt="2022-10-06T14:37:59.010" v="164" actId="478"/>
          <ac:spMkLst>
            <pc:docMk/>
            <pc:sldMk cId="3561552988" sldId="272"/>
            <ac:spMk id="2" creationId="{3CA3E1B2-AFAC-7EF9-2D33-AA94482D9D32}"/>
          </ac:spMkLst>
        </pc:spChg>
        <pc:spChg chg="del">
          <ac:chgData name="Johanna Andrea Solorzano Reyes" userId="173c403e-1a9c-4b88-814c-bd8b8fb6c5dd" providerId="ADAL" clId="{CCC8CAD0-59B3-41F5-837C-41D8B00C8ADA}" dt="2022-10-06T14:38:04.569" v="166" actId="478"/>
          <ac:spMkLst>
            <pc:docMk/>
            <pc:sldMk cId="3561552988" sldId="272"/>
            <ac:spMk id="3" creationId="{B3238221-6242-11FC-75D8-389A334591E9}"/>
          </ac:spMkLst>
        </pc:spChg>
        <pc:spChg chg="del mod">
          <ac:chgData name="Johanna Andrea Solorzano Reyes" userId="173c403e-1a9c-4b88-814c-bd8b8fb6c5dd" providerId="ADAL" clId="{CCC8CAD0-59B3-41F5-837C-41D8B00C8ADA}" dt="2022-10-06T14:38:09.477" v="168" actId="478"/>
          <ac:spMkLst>
            <pc:docMk/>
            <pc:sldMk cId="3561552988" sldId="272"/>
            <ac:spMk id="4" creationId="{E511E5AE-66C8-E305-7FCF-9C431AEE4A99}"/>
          </ac:spMkLst>
        </pc:spChg>
        <pc:spChg chg="del mod">
          <ac:chgData name="Johanna Andrea Solorzano Reyes" userId="173c403e-1a9c-4b88-814c-bd8b8fb6c5dd" providerId="ADAL" clId="{CCC8CAD0-59B3-41F5-837C-41D8B00C8ADA}" dt="2022-10-06T14:38:19.998" v="171" actId="478"/>
          <ac:spMkLst>
            <pc:docMk/>
            <pc:sldMk cId="3561552988" sldId="272"/>
            <ac:spMk id="6" creationId="{065259B5-19E9-CBB1-3241-3C42EF028C05}"/>
          </ac:spMkLst>
        </pc:spChg>
        <pc:spChg chg="del mod">
          <ac:chgData name="Johanna Andrea Solorzano Reyes" userId="173c403e-1a9c-4b88-814c-bd8b8fb6c5dd" providerId="ADAL" clId="{CCC8CAD0-59B3-41F5-837C-41D8B00C8ADA}" dt="2022-10-06T14:38:25.867" v="173" actId="478"/>
          <ac:spMkLst>
            <pc:docMk/>
            <pc:sldMk cId="3561552988" sldId="272"/>
            <ac:spMk id="7" creationId="{571C6D08-9528-2F9E-5C07-BA447C99B894}"/>
          </ac:spMkLst>
        </pc:spChg>
        <pc:spChg chg="add mod">
          <ac:chgData name="Johanna Andrea Solorzano Reyes" userId="173c403e-1a9c-4b88-814c-bd8b8fb6c5dd" providerId="ADAL" clId="{CCC8CAD0-59B3-41F5-837C-41D8B00C8ADA}" dt="2022-10-06T14:38:35.473" v="174" actId="1076"/>
          <ac:spMkLst>
            <pc:docMk/>
            <pc:sldMk cId="3561552988" sldId="272"/>
            <ac:spMk id="8" creationId="{FF6D3CE1-C09F-B0CE-1D6B-F240699AC2E3}"/>
          </ac:spMkLst>
        </pc:spChg>
        <pc:graphicFrameChg chg="add del mod">
          <ac:chgData name="Johanna Andrea Solorzano Reyes" userId="173c403e-1a9c-4b88-814c-bd8b8fb6c5dd" providerId="ADAL" clId="{CCC8CAD0-59B3-41F5-837C-41D8B00C8ADA}" dt="2022-10-06T14:57:00.316" v="271" actId="478"/>
          <ac:graphicFrameMkLst>
            <pc:docMk/>
            <pc:sldMk cId="3561552988" sldId="272"/>
            <ac:graphicFrameMk id="9" creationId="{B583FCEF-13EE-6306-8DF9-9BC9BC71B66E}"/>
          </ac:graphicFrameMkLst>
        </pc:graphicFrameChg>
        <pc:graphicFrameChg chg="add mod">
          <ac:chgData name="Johanna Andrea Solorzano Reyes" userId="173c403e-1a9c-4b88-814c-bd8b8fb6c5dd" providerId="ADAL" clId="{CCC8CAD0-59B3-41F5-837C-41D8B00C8ADA}" dt="2022-10-06T14:57:19.711" v="276" actId="14100"/>
          <ac:graphicFrameMkLst>
            <pc:docMk/>
            <pc:sldMk cId="3561552988" sldId="272"/>
            <ac:graphicFrameMk id="10" creationId="{B1A3A8A7-5DDB-1DD3-5CBD-4915926DA315}"/>
          </ac:graphicFrameMkLst>
        </pc:graphicFrameChg>
      </pc:sldChg>
      <pc:sldChg chg="addSp delSp modSp mod">
        <pc:chgData name="Johanna Andrea Solorzano Reyes" userId="173c403e-1a9c-4b88-814c-bd8b8fb6c5dd" providerId="ADAL" clId="{CCC8CAD0-59B3-41F5-837C-41D8B00C8ADA}" dt="2022-10-06T14:25:49.272" v="56" actId="13926"/>
        <pc:sldMkLst>
          <pc:docMk/>
          <pc:sldMk cId="3920712919" sldId="273"/>
        </pc:sldMkLst>
        <pc:spChg chg="del mod">
          <ac:chgData name="Johanna Andrea Solorzano Reyes" userId="173c403e-1a9c-4b88-814c-bd8b8fb6c5dd" providerId="ADAL" clId="{CCC8CAD0-59B3-41F5-837C-41D8B00C8ADA}" dt="2022-10-06T14:23:03.394" v="21" actId="478"/>
          <ac:spMkLst>
            <pc:docMk/>
            <pc:sldMk cId="3920712919" sldId="273"/>
            <ac:spMk id="2" creationId="{1E8CF8BA-6AF0-1A7C-70E0-B5169E0C9B66}"/>
          </ac:spMkLst>
        </pc:spChg>
        <pc:spChg chg="mod">
          <ac:chgData name="Johanna Andrea Solorzano Reyes" userId="173c403e-1a9c-4b88-814c-bd8b8fb6c5dd" providerId="ADAL" clId="{CCC8CAD0-59B3-41F5-837C-41D8B00C8ADA}" dt="2022-10-06T14:23:17.890" v="27" actId="6549"/>
          <ac:spMkLst>
            <pc:docMk/>
            <pc:sldMk cId="3920712919" sldId="273"/>
            <ac:spMk id="9" creationId="{D4A56CA7-6532-1926-374C-DA83D3616807}"/>
          </ac:spMkLst>
        </pc:spChg>
        <pc:spChg chg="mod">
          <ac:chgData name="Johanna Andrea Solorzano Reyes" userId="173c403e-1a9c-4b88-814c-bd8b8fb6c5dd" providerId="ADAL" clId="{CCC8CAD0-59B3-41F5-837C-41D8B00C8ADA}" dt="2022-10-06T14:23:20.448" v="28" actId="6549"/>
          <ac:spMkLst>
            <pc:docMk/>
            <pc:sldMk cId="3920712919" sldId="273"/>
            <ac:spMk id="12" creationId="{E0726390-41E4-CD70-FD14-F7E7BCBC929A}"/>
          </ac:spMkLst>
        </pc:spChg>
        <pc:spChg chg="del mod">
          <ac:chgData name="Johanna Andrea Solorzano Reyes" userId="173c403e-1a9c-4b88-814c-bd8b8fb6c5dd" providerId="ADAL" clId="{CCC8CAD0-59B3-41F5-837C-41D8B00C8ADA}" dt="2022-10-06T14:23:47.828" v="38" actId="478"/>
          <ac:spMkLst>
            <pc:docMk/>
            <pc:sldMk cId="3920712919" sldId="273"/>
            <ac:spMk id="13" creationId="{AB42233A-EDE8-B66A-CDA4-1F3A3AD282A6}"/>
          </ac:spMkLst>
        </pc:spChg>
        <pc:spChg chg="del">
          <ac:chgData name="Johanna Andrea Solorzano Reyes" userId="173c403e-1a9c-4b88-814c-bd8b8fb6c5dd" providerId="ADAL" clId="{CCC8CAD0-59B3-41F5-837C-41D8B00C8ADA}" dt="2022-10-06T14:23:10.111" v="24" actId="478"/>
          <ac:spMkLst>
            <pc:docMk/>
            <pc:sldMk cId="3920712919" sldId="273"/>
            <ac:spMk id="14" creationId="{E07E896D-B90D-D88E-CBEC-E39C85AA5765}"/>
          </ac:spMkLst>
        </pc:spChg>
        <pc:spChg chg="add mod">
          <ac:chgData name="Johanna Andrea Solorzano Reyes" userId="173c403e-1a9c-4b88-814c-bd8b8fb6c5dd" providerId="ADAL" clId="{CCC8CAD0-59B3-41F5-837C-41D8B00C8ADA}" dt="2022-10-06T14:23:05.535" v="22"/>
          <ac:spMkLst>
            <pc:docMk/>
            <pc:sldMk cId="3920712919" sldId="273"/>
            <ac:spMk id="15" creationId="{FA75BCE1-FA18-228B-1E98-0AC99E82E8D4}"/>
          </ac:spMkLst>
        </pc:spChg>
        <pc:spChg chg="add del mod">
          <ac:chgData name="Johanna Andrea Solorzano Reyes" userId="173c403e-1a9c-4b88-814c-bd8b8fb6c5dd" providerId="ADAL" clId="{CCC8CAD0-59B3-41F5-837C-41D8B00C8ADA}" dt="2022-10-06T14:24:05.367" v="40"/>
          <ac:spMkLst>
            <pc:docMk/>
            <pc:sldMk cId="3920712919" sldId="273"/>
            <ac:spMk id="16" creationId="{9AA3DB41-FE01-5F0E-6113-3579876A882E}"/>
          </ac:spMkLst>
        </pc:spChg>
        <pc:spChg chg="add mod">
          <ac:chgData name="Johanna Andrea Solorzano Reyes" userId="173c403e-1a9c-4b88-814c-bd8b8fb6c5dd" providerId="ADAL" clId="{CCC8CAD0-59B3-41F5-837C-41D8B00C8ADA}" dt="2022-10-06T14:25:49.272" v="56" actId="13926"/>
          <ac:spMkLst>
            <pc:docMk/>
            <pc:sldMk cId="3920712919" sldId="273"/>
            <ac:spMk id="17" creationId="{364FBEC3-1078-849E-B052-6FC1A1D5A306}"/>
          </ac:spMkLst>
        </pc:spChg>
        <pc:spChg chg="del">
          <ac:chgData name="Johanna Andrea Solorzano Reyes" userId="173c403e-1a9c-4b88-814c-bd8b8fb6c5dd" providerId="ADAL" clId="{CCC8CAD0-59B3-41F5-837C-41D8B00C8ADA}" dt="2022-10-06T14:23:23.572" v="29" actId="478"/>
          <ac:spMkLst>
            <pc:docMk/>
            <pc:sldMk cId="3920712919" sldId="273"/>
            <ac:spMk id="18" creationId="{908B9A3E-7376-9DB7-E2C0-16CDE5E51DB9}"/>
          </ac:spMkLst>
        </pc:spChg>
        <pc:spChg chg="del mod">
          <ac:chgData name="Johanna Andrea Solorzano Reyes" userId="173c403e-1a9c-4b88-814c-bd8b8fb6c5dd" providerId="ADAL" clId="{CCC8CAD0-59B3-41F5-837C-41D8B00C8ADA}" dt="2022-10-06T14:23:32.895" v="34" actId="478"/>
          <ac:spMkLst>
            <pc:docMk/>
            <pc:sldMk cId="3920712919" sldId="273"/>
            <ac:spMk id="20" creationId="{8BA82B8D-945E-566C-C02A-EA38F0FFE2D4}"/>
          </ac:spMkLst>
        </pc:spChg>
        <pc:spChg chg="add del mod">
          <ac:chgData name="Johanna Andrea Solorzano Reyes" userId="173c403e-1a9c-4b88-814c-bd8b8fb6c5dd" providerId="ADAL" clId="{CCC8CAD0-59B3-41F5-837C-41D8B00C8ADA}" dt="2022-10-06T14:25:05.835" v="49"/>
          <ac:spMkLst>
            <pc:docMk/>
            <pc:sldMk cId="3920712919" sldId="273"/>
            <ac:spMk id="22" creationId="{58E43DED-403F-949A-3491-DD5358C6F0E5}"/>
          </ac:spMkLst>
        </pc:spChg>
        <pc:spChg chg="add mod">
          <ac:chgData name="Johanna Andrea Solorzano Reyes" userId="173c403e-1a9c-4b88-814c-bd8b8fb6c5dd" providerId="ADAL" clId="{CCC8CAD0-59B3-41F5-837C-41D8B00C8ADA}" dt="2022-10-06T14:25:34.898" v="55" actId="255"/>
          <ac:spMkLst>
            <pc:docMk/>
            <pc:sldMk cId="3920712919" sldId="273"/>
            <ac:spMk id="23" creationId="{EDAF71D6-576D-C1EA-A2C7-080398B69E5C}"/>
          </ac:spMkLst>
        </pc:spChg>
        <pc:grpChg chg="del">
          <ac:chgData name="Johanna Andrea Solorzano Reyes" userId="173c403e-1a9c-4b88-814c-bd8b8fb6c5dd" providerId="ADAL" clId="{CCC8CAD0-59B3-41F5-837C-41D8B00C8ADA}" dt="2022-10-06T14:23:08.289" v="23" actId="478"/>
          <ac:grpSpMkLst>
            <pc:docMk/>
            <pc:sldMk cId="3920712919" sldId="273"/>
            <ac:grpSpMk id="3" creationId="{D1A81A87-D275-FCEE-AD66-FB85BBD5CDCB}"/>
          </ac:grpSpMkLst>
        </pc:grpChg>
        <pc:grpChg chg="del">
          <ac:chgData name="Johanna Andrea Solorzano Reyes" userId="173c403e-1a9c-4b88-814c-bd8b8fb6c5dd" providerId="ADAL" clId="{CCC8CAD0-59B3-41F5-837C-41D8B00C8ADA}" dt="2022-10-06T14:23:26.163" v="30" actId="478"/>
          <ac:grpSpMkLst>
            <pc:docMk/>
            <pc:sldMk cId="3920712919" sldId="273"/>
            <ac:grpSpMk id="7" creationId="{B8ACCABD-5541-1155-B401-92FDD11689C3}"/>
          </ac:grpSpMkLst>
        </pc:grpChg>
        <pc:grpChg chg="del">
          <ac:chgData name="Johanna Andrea Solorzano Reyes" userId="173c403e-1a9c-4b88-814c-bd8b8fb6c5dd" providerId="ADAL" clId="{CCC8CAD0-59B3-41F5-837C-41D8B00C8ADA}" dt="2022-10-06T14:23:28.122" v="31" actId="478"/>
          <ac:grpSpMkLst>
            <pc:docMk/>
            <pc:sldMk cId="3920712919" sldId="273"/>
            <ac:grpSpMk id="10" creationId="{9F335C34-62A5-7ED8-0A68-2F170CDE2019}"/>
          </ac:grpSpMkLst>
        </pc:grpChg>
        <pc:picChg chg="del">
          <ac:chgData name="Johanna Andrea Solorzano Reyes" userId="173c403e-1a9c-4b88-814c-bd8b8fb6c5dd" providerId="ADAL" clId="{CCC8CAD0-59B3-41F5-837C-41D8B00C8ADA}" dt="2022-10-06T14:23:15.907" v="26" actId="478"/>
          <ac:picMkLst>
            <pc:docMk/>
            <pc:sldMk cId="3920712919" sldId="273"/>
            <ac:picMk id="19" creationId="{9820CE7C-B1EE-EEE7-CD38-428FA33D1453}"/>
          </ac:picMkLst>
        </pc:picChg>
        <pc:picChg chg="del">
          <ac:chgData name="Johanna Andrea Solorzano Reyes" userId="173c403e-1a9c-4b88-814c-bd8b8fb6c5dd" providerId="ADAL" clId="{CCC8CAD0-59B3-41F5-837C-41D8B00C8ADA}" dt="2022-10-06T14:23:30.273" v="32" actId="478"/>
          <ac:picMkLst>
            <pc:docMk/>
            <pc:sldMk cId="3920712919" sldId="273"/>
            <ac:picMk id="21" creationId="{F4947A0F-92B9-0FD0-3E95-9A67E679599B}"/>
          </ac:picMkLst>
        </pc:picChg>
      </pc:sldChg>
      <pc:sldChg chg="addSp delSp modSp mod">
        <pc:chgData name="Johanna Andrea Solorzano Reyes" userId="173c403e-1a9c-4b88-814c-bd8b8fb6c5dd" providerId="ADAL" clId="{CCC8CAD0-59B3-41F5-837C-41D8B00C8ADA}" dt="2022-10-06T14:37:26.163" v="163" actId="207"/>
        <pc:sldMkLst>
          <pc:docMk/>
          <pc:sldMk cId="2182600125" sldId="274"/>
        </pc:sldMkLst>
        <pc:spChg chg="del">
          <ac:chgData name="Johanna Andrea Solorzano Reyes" userId="173c403e-1a9c-4b88-814c-bd8b8fb6c5dd" providerId="ADAL" clId="{CCC8CAD0-59B3-41F5-837C-41D8B00C8ADA}" dt="2022-10-06T14:26:11.462" v="57" actId="478"/>
          <ac:spMkLst>
            <pc:docMk/>
            <pc:sldMk cId="2182600125" sldId="274"/>
            <ac:spMk id="2" creationId="{96A615AF-A215-4E75-EABD-4B2AAACC53B2}"/>
          </ac:spMkLst>
        </pc:spChg>
        <pc:spChg chg="del mod">
          <ac:chgData name="Johanna Andrea Solorzano Reyes" userId="173c403e-1a9c-4b88-814c-bd8b8fb6c5dd" providerId="ADAL" clId="{CCC8CAD0-59B3-41F5-837C-41D8B00C8ADA}" dt="2022-10-06T14:26:27.109" v="62" actId="478"/>
          <ac:spMkLst>
            <pc:docMk/>
            <pc:sldMk cId="2182600125" sldId="274"/>
            <ac:spMk id="3" creationId="{B6481DDE-F264-FB3B-A5B8-788B9E2757AA}"/>
          </ac:spMkLst>
        </pc:spChg>
        <pc:spChg chg="del mod">
          <ac:chgData name="Johanna Andrea Solorzano Reyes" userId="173c403e-1a9c-4b88-814c-bd8b8fb6c5dd" providerId="ADAL" clId="{CCC8CAD0-59B3-41F5-837C-41D8B00C8ADA}" dt="2022-10-06T14:26:33.871" v="64" actId="478"/>
          <ac:spMkLst>
            <pc:docMk/>
            <pc:sldMk cId="2182600125" sldId="274"/>
            <ac:spMk id="4" creationId="{D671858B-AB06-3759-5A82-6D2A7125B8BD}"/>
          </ac:spMkLst>
        </pc:spChg>
        <pc:spChg chg="add del mod">
          <ac:chgData name="Johanna Andrea Solorzano Reyes" userId="173c403e-1a9c-4b88-814c-bd8b8fb6c5dd" providerId="ADAL" clId="{CCC8CAD0-59B3-41F5-837C-41D8B00C8ADA}" dt="2022-10-06T14:26:38.694" v="66"/>
          <ac:spMkLst>
            <pc:docMk/>
            <pc:sldMk cId="2182600125" sldId="274"/>
            <ac:spMk id="6" creationId="{76F62796-1AE6-1122-4196-2BA6C39BA5A9}"/>
          </ac:spMkLst>
        </pc:spChg>
        <pc:spChg chg="add mod">
          <ac:chgData name="Johanna Andrea Solorzano Reyes" userId="173c403e-1a9c-4b88-814c-bd8b8fb6c5dd" providerId="ADAL" clId="{CCC8CAD0-59B3-41F5-837C-41D8B00C8ADA}" dt="2022-10-06T14:34:10.985" v="139" actId="14100"/>
          <ac:spMkLst>
            <pc:docMk/>
            <pc:sldMk cId="2182600125" sldId="274"/>
            <ac:spMk id="7" creationId="{1542A190-4850-CCB8-AB1D-D5BE5F1BAFF5}"/>
          </ac:spMkLst>
        </pc:spChg>
        <pc:spChg chg="add del mod">
          <ac:chgData name="Johanna Andrea Solorzano Reyes" userId="173c403e-1a9c-4b88-814c-bd8b8fb6c5dd" providerId="ADAL" clId="{CCC8CAD0-59B3-41F5-837C-41D8B00C8ADA}" dt="2022-10-06T14:27:33.387" v="76"/>
          <ac:spMkLst>
            <pc:docMk/>
            <pc:sldMk cId="2182600125" sldId="274"/>
            <ac:spMk id="8" creationId="{0135BBE6-1FD3-2E06-AEE4-A0648184130A}"/>
          </ac:spMkLst>
        </pc:spChg>
        <pc:spChg chg="add del mod">
          <ac:chgData name="Johanna Andrea Solorzano Reyes" userId="173c403e-1a9c-4b88-814c-bd8b8fb6c5dd" providerId="ADAL" clId="{CCC8CAD0-59B3-41F5-837C-41D8B00C8ADA}" dt="2022-10-06T14:27:52.138" v="78" actId="478"/>
          <ac:spMkLst>
            <pc:docMk/>
            <pc:sldMk cId="2182600125" sldId="274"/>
            <ac:spMk id="9" creationId="{F2F01BA9-9797-0040-1A6F-9315F010F2F8}"/>
          </ac:spMkLst>
        </pc:spChg>
        <pc:spChg chg="add mod">
          <ac:chgData name="Johanna Andrea Solorzano Reyes" userId="173c403e-1a9c-4b88-814c-bd8b8fb6c5dd" providerId="ADAL" clId="{CCC8CAD0-59B3-41F5-837C-41D8B00C8ADA}" dt="2022-10-06T14:30:17.379" v="97"/>
          <ac:spMkLst>
            <pc:docMk/>
            <pc:sldMk cId="2182600125" sldId="274"/>
            <ac:spMk id="12" creationId="{6CDCCE35-5BB9-7958-0F21-B959F13AB31F}"/>
          </ac:spMkLst>
        </pc:spChg>
        <pc:spChg chg="add mod">
          <ac:chgData name="Johanna Andrea Solorzano Reyes" userId="173c403e-1a9c-4b88-814c-bd8b8fb6c5dd" providerId="ADAL" clId="{CCC8CAD0-59B3-41F5-837C-41D8B00C8ADA}" dt="2022-10-06T14:33:07.603" v="129" actId="207"/>
          <ac:spMkLst>
            <pc:docMk/>
            <pc:sldMk cId="2182600125" sldId="274"/>
            <ac:spMk id="13" creationId="{E3064EC9-DFAA-E7E2-3D02-FE03C8ED7310}"/>
          </ac:spMkLst>
        </pc:spChg>
        <pc:spChg chg="add mod">
          <ac:chgData name="Johanna Andrea Solorzano Reyes" userId="173c403e-1a9c-4b88-814c-bd8b8fb6c5dd" providerId="ADAL" clId="{CCC8CAD0-59B3-41F5-837C-41D8B00C8ADA}" dt="2022-10-06T14:31:05.618" v="100"/>
          <ac:spMkLst>
            <pc:docMk/>
            <pc:sldMk cId="2182600125" sldId="274"/>
            <ac:spMk id="15" creationId="{0E9ED56D-1E2E-9132-55FB-978C5020A837}"/>
          </ac:spMkLst>
        </pc:spChg>
        <pc:spChg chg="add mod">
          <ac:chgData name="Johanna Andrea Solorzano Reyes" userId="173c403e-1a9c-4b88-814c-bd8b8fb6c5dd" providerId="ADAL" clId="{CCC8CAD0-59B3-41F5-837C-41D8B00C8ADA}" dt="2022-10-06T14:33:24.346" v="131" actId="207"/>
          <ac:spMkLst>
            <pc:docMk/>
            <pc:sldMk cId="2182600125" sldId="274"/>
            <ac:spMk id="16" creationId="{22D973D7-6DC3-6C6C-0A7D-07AA70D17C9F}"/>
          </ac:spMkLst>
        </pc:spChg>
        <pc:spChg chg="add mod">
          <ac:chgData name="Johanna Andrea Solorzano Reyes" userId="173c403e-1a9c-4b88-814c-bd8b8fb6c5dd" providerId="ADAL" clId="{CCC8CAD0-59B3-41F5-837C-41D8B00C8ADA}" dt="2022-10-06T14:31:38.070" v="103"/>
          <ac:spMkLst>
            <pc:docMk/>
            <pc:sldMk cId="2182600125" sldId="274"/>
            <ac:spMk id="18" creationId="{2D724226-8841-AF3A-D767-D8ACFA69DEF3}"/>
          </ac:spMkLst>
        </pc:spChg>
        <pc:spChg chg="add mod">
          <ac:chgData name="Johanna Andrea Solorzano Reyes" userId="173c403e-1a9c-4b88-814c-bd8b8fb6c5dd" providerId="ADAL" clId="{CCC8CAD0-59B3-41F5-837C-41D8B00C8ADA}" dt="2022-10-06T14:31:38.070" v="103"/>
          <ac:spMkLst>
            <pc:docMk/>
            <pc:sldMk cId="2182600125" sldId="274"/>
            <ac:spMk id="19" creationId="{554407A5-6953-03A5-CAA6-E5AA1B730052}"/>
          </ac:spMkLst>
        </pc:spChg>
        <pc:spChg chg="add mod">
          <ac:chgData name="Johanna Andrea Solorzano Reyes" userId="173c403e-1a9c-4b88-814c-bd8b8fb6c5dd" providerId="ADAL" clId="{CCC8CAD0-59B3-41F5-837C-41D8B00C8ADA}" dt="2022-10-06T14:32:09.027" v="104"/>
          <ac:spMkLst>
            <pc:docMk/>
            <pc:sldMk cId="2182600125" sldId="274"/>
            <ac:spMk id="21" creationId="{421ACCC9-8BF5-399B-F8C1-26BA3A48AE1F}"/>
          </ac:spMkLst>
        </pc:spChg>
        <pc:spChg chg="add mod">
          <ac:chgData name="Johanna Andrea Solorzano Reyes" userId="173c403e-1a9c-4b88-814c-bd8b8fb6c5dd" providerId="ADAL" clId="{CCC8CAD0-59B3-41F5-837C-41D8B00C8ADA}" dt="2022-10-06T14:33:28.995" v="132" actId="207"/>
          <ac:spMkLst>
            <pc:docMk/>
            <pc:sldMk cId="2182600125" sldId="274"/>
            <ac:spMk id="22" creationId="{3C2F2A18-DAAD-78D9-FCF4-F10D391B3220}"/>
          </ac:spMkLst>
        </pc:spChg>
        <pc:spChg chg="add mod">
          <ac:chgData name="Johanna Andrea Solorzano Reyes" userId="173c403e-1a9c-4b88-814c-bd8b8fb6c5dd" providerId="ADAL" clId="{CCC8CAD0-59B3-41F5-837C-41D8B00C8ADA}" dt="2022-10-06T14:33:44.075" v="133"/>
          <ac:spMkLst>
            <pc:docMk/>
            <pc:sldMk cId="2182600125" sldId="274"/>
            <ac:spMk id="24" creationId="{A3CF75EB-76AB-F6AB-C8F0-FF3D5CABDDBE}"/>
          </ac:spMkLst>
        </pc:spChg>
        <pc:spChg chg="add mod">
          <ac:chgData name="Johanna Andrea Solorzano Reyes" userId="173c403e-1a9c-4b88-814c-bd8b8fb6c5dd" providerId="ADAL" clId="{CCC8CAD0-59B3-41F5-837C-41D8B00C8ADA}" dt="2022-10-06T14:34:42.555" v="144" actId="207"/>
          <ac:spMkLst>
            <pc:docMk/>
            <pc:sldMk cId="2182600125" sldId="274"/>
            <ac:spMk id="25" creationId="{9214F045-7C88-199D-9F46-1A6DE52C6D5B}"/>
          </ac:spMkLst>
        </pc:spChg>
        <pc:spChg chg="add mod">
          <ac:chgData name="Johanna Andrea Solorzano Reyes" userId="173c403e-1a9c-4b88-814c-bd8b8fb6c5dd" providerId="ADAL" clId="{CCC8CAD0-59B3-41F5-837C-41D8B00C8ADA}" dt="2022-10-06T14:34:53.440" v="145"/>
          <ac:spMkLst>
            <pc:docMk/>
            <pc:sldMk cId="2182600125" sldId="274"/>
            <ac:spMk id="27" creationId="{CBC7E759-03DD-8465-178A-4D06BDFE4A30}"/>
          </ac:spMkLst>
        </pc:spChg>
        <pc:spChg chg="add mod">
          <ac:chgData name="Johanna Andrea Solorzano Reyes" userId="173c403e-1a9c-4b88-814c-bd8b8fb6c5dd" providerId="ADAL" clId="{CCC8CAD0-59B3-41F5-837C-41D8B00C8ADA}" dt="2022-10-06T14:35:08.203" v="148" actId="207"/>
          <ac:spMkLst>
            <pc:docMk/>
            <pc:sldMk cId="2182600125" sldId="274"/>
            <ac:spMk id="28" creationId="{F511D9BB-10B8-7103-B514-9ECFB1F2EEBC}"/>
          </ac:spMkLst>
        </pc:spChg>
        <pc:spChg chg="add mod">
          <ac:chgData name="Johanna Andrea Solorzano Reyes" userId="173c403e-1a9c-4b88-814c-bd8b8fb6c5dd" providerId="ADAL" clId="{CCC8CAD0-59B3-41F5-837C-41D8B00C8ADA}" dt="2022-10-06T14:35:24.140" v="149"/>
          <ac:spMkLst>
            <pc:docMk/>
            <pc:sldMk cId="2182600125" sldId="274"/>
            <ac:spMk id="30" creationId="{B853FA22-4FCC-0700-911C-6604C2861379}"/>
          </ac:spMkLst>
        </pc:spChg>
        <pc:spChg chg="add mod">
          <ac:chgData name="Johanna Andrea Solorzano Reyes" userId="173c403e-1a9c-4b88-814c-bd8b8fb6c5dd" providerId="ADAL" clId="{CCC8CAD0-59B3-41F5-837C-41D8B00C8ADA}" dt="2022-10-06T14:35:56.211" v="153" actId="207"/>
          <ac:spMkLst>
            <pc:docMk/>
            <pc:sldMk cId="2182600125" sldId="274"/>
            <ac:spMk id="31" creationId="{41AE33D9-C604-E56A-8683-D747B25BC832}"/>
          </ac:spMkLst>
        </pc:spChg>
        <pc:spChg chg="add mod">
          <ac:chgData name="Johanna Andrea Solorzano Reyes" userId="173c403e-1a9c-4b88-814c-bd8b8fb6c5dd" providerId="ADAL" clId="{CCC8CAD0-59B3-41F5-837C-41D8B00C8ADA}" dt="2022-10-06T14:35:45.534" v="151"/>
          <ac:spMkLst>
            <pc:docMk/>
            <pc:sldMk cId="2182600125" sldId="274"/>
            <ac:spMk id="33" creationId="{38EED653-1380-985F-8B8C-B47CB90EDA30}"/>
          </ac:spMkLst>
        </pc:spChg>
        <pc:spChg chg="add mod">
          <ac:chgData name="Johanna Andrea Solorzano Reyes" userId="173c403e-1a9c-4b88-814c-bd8b8fb6c5dd" providerId="ADAL" clId="{CCC8CAD0-59B3-41F5-837C-41D8B00C8ADA}" dt="2022-10-06T14:36:01.187" v="154" actId="207"/>
          <ac:spMkLst>
            <pc:docMk/>
            <pc:sldMk cId="2182600125" sldId="274"/>
            <ac:spMk id="34" creationId="{9ED51949-A3F6-E9B6-F3E6-D804A8FDB141}"/>
          </ac:spMkLst>
        </pc:spChg>
        <pc:spChg chg="add mod">
          <ac:chgData name="Johanna Andrea Solorzano Reyes" userId="173c403e-1a9c-4b88-814c-bd8b8fb6c5dd" providerId="ADAL" clId="{CCC8CAD0-59B3-41F5-837C-41D8B00C8ADA}" dt="2022-10-06T14:36:16.846" v="155"/>
          <ac:spMkLst>
            <pc:docMk/>
            <pc:sldMk cId="2182600125" sldId="274"/>
            <ac:spMk id="36" creationId="{61799424-1284-B9B2-0472-1F700178CC44}"/>
          </ac:spMkLst>
        </pc:spChg>
        <pc:spChg chg="add mod">
          <ac:chgData name="Johanna Andrea Solorzano Reyes" userId="173c403e-1a9c-4b88-814c-bd8b8fb6c5dd" providerId="ADAL" clId="{CCC8CAD0-59B3-41F5-837C-41D8B00C8ADA}" dt="2022-10-06T14:37:14.874" v="161" actId="207"/>
          <ac:spMkLst>
            <pc:docMk/>
            <pc:sldMk cId="2182600125" sldId="274"/>
            <ac:spMk id="37" creationId="{34374B19-A92B-77F7-4016-5C73A2774C16}"/>
          </ac:spMkLst>
        </pc:spChg>
        <pc:spChg chg="add mod">
          <ac:chgData name="Johanna Andrea Solorzano Reyes" userId="173c403e-1a9c-4b88-814c-bd8b8fb6c5dd" providerId="ADAL" clId="{CCC8CAD0-59B3-41F5-837C-41D8B00C8ADA}" dt="2022-10-06T14:36:42.681" v="157"/>
          <ac:spMkLst>
            <pc:docMk/>
            <pc:sldMk cId="2182600125" sldId="274"/>
            <ac:spMk id="39" creationId="{27573748-D202-15A3-A930-31DBCEAA7EC5}"/>
          </ac:spMkLst>
        </pc:spChg>
        <pc:spChg chg="add mod">
          <ac:chgData name="Johanna Andrea Solorzano Reyes" userId="173c403e-1a9c-4b88-814c-bd8b8fb6c5dd" providerId="ADAL" clId="{CCC8CAD0-59B3-41F5-837C-41D8B00C8ADA}" dt="2022-10-06T14:37:20.451" v="162" actId="207"/>
          <ac:spMkLst>
            <pc:docMk/>
            <pc:sldMk cId="2182600125" sldId="274"/>
            <ac:spMk id="40" creationId="{AC034A6A-AA94-831F-B8D0-C1E8E31AF14A}"/>
          </ac:spMkLst>
        </pc:spChg>
        <pc:spChg chg="add mod">
          <ac:chgData name="Johanna Andrea Solorzano Reyes" userId="173c403e-1a9c-4b88-814c-bd8b8fb6c5dd" providerId="ADAL" clId="{CCC8CAD0-59B3-41F5-837C-41D8B00C8ADA}" dt="2022-10-06T14:37:02.490" v="159"/>
          <ac:spMkLst>
            <pc:docMk/>
            <pc:sldMk cId="2182600125" sldId="274"/>
            <ac:spMk id="42" creationId="{73FB0548-BEFA-7131-E459-0638CA01798C}"/>
          </ac:spMkLst>
        </pc:spChg>
        <pc:spChg chg="add mod">
          <ac:chgData name="Johanna Andrea Solorzano Reyes" userId="173c403e-1a9c-4b88-814c-bd8b8fb6c5dd" providerId="ADAL" clId="{CCC8CAD0-59B3-41F5-837C-41D8B00C8ADA}" dt="2022-10-06T14:37:26.163" v="163" actId="207"/>
          <ac:spMkLst>
            <pc:docMk/>
            <pc:sldMk cId="2182600125" sldId="274"/>
            <ac:spMk id="43" creationId="{6DAF6F71-48D6-A22E-C859-22DFF1981417}"/>
          </ac:spMkLst>
        </pc:spChg>
        <pc:grpChg chg="add mod">
          <ac:chgData name="Johanna Andrea Solorzano Reyes" userId="173c403e-1a9c-4b88-814c-bd8b8fb6c5dd" providerId="ADAL" clId="{CCC8CAD0-59B3-41F5-837C-41D8B00C8ADA}" dt="2022-10-06T14:34:13.129" v="140" actId="1076"/>
          <ac:grpSpMkLst>
            <pc:docMk/>
            <pc:sldMk cId="2182600125" sldId="274"/>
            <ac:grpSpMk id="11" creationId="{D2A51751-D192-8DEF-72D9-33A356AC2B88}"/>
          </ac:grpSpMkLst>
        </pc:grpChg>
        <pc:grpChg chg="add mod">
          <ac:chgData name="Johanna Andrea Solorzano Reyes" userId="173c403e-1a9c-4b88-814c-bd8b8fb6c5dd" providerId="ADAL" clId="{CCC8CAD0-59B3-41F5-837C-41D8B00C8ADA}" dt="2022-10-06T14:34:15.105" v="141" actId="1076"/>
          <ac:grpSpMkLst>
            <pc:docMk/>
            <pc:sldMk cId="2182600125" sldId="274"/>
            <ac:grpSpMk id="14" creationId="{06E2A09D-CFEC-CBAB-CCA3-49F38CE3FC6F}"/>
          </ac:grpSpMkLst>
        </pc:grpChg>
        <pc:grpChg chg="add mod">
          <ac:chgData name="Johanna Andrea Solorzano Reyes" userId="173c403e-1a9c-4b88-814c-bd8b8fb6c5dd" providerId="ADAL" clId="{CCC8CAD0-59B3-41F5-837C-41D8B00C8ADA}" dt="2022-10-06T14:31:38.070" v="103"/>
          <ac:grpSpMkLst>
            <pc:docMk/>
            <pc:sldMk cId="2182600125" sldId="274"/>
            <ac:grpSpMk id="17" creationId="{CCEBB8D1-6624-EB6B-9DA6-247FA834F699}"/>
          </ac:grpSpMkLst>
        </pc:grpChg>
        <pc:grpChg chg="add mod">
          <ac:chgData name="Johanna Andrea Solorzano Reyes" userId="173c403e-1a9c-4b88-814c-bd8b8fb6c5dd" providerId="ADAL" clId="{CCC8CAD0-59B3-41F5-837C-41D8B00C8ADA}" dt="2022-10-06T14:34:21.473" v="142" actId="14100"/>
          <ac:grpSpMkLst>
            <pc:docMk/>
            <pc:sldMk cId="2182600125" sldId="274"/>
            <ac:grpSpMk id="20" creationId="{82909AA4-0364-E8FA-31BE-C49566C00F4B}"/>
          </ac:grpSpMkLst>
        </pc:grpChg>
        <pc:grpChg chg="add mod">
          <ac:chgData name="Johanna Andrea Solorzano Reyes" userId="173c403e-1a9c-4b88-814c-bd8b8fb6c5dd" providerId="ADAL" clId="{CCC8CAD0-59B3-41F5-837C-41D8B00C8ADA}" dt="2022-10-06T14:34:29.681" v="143" actId="1076"/>
          <ac:grpSpMkLst>
            <pc:docMk/>
            <pc:sldMk cId="2182600125" sldId="274"/>
            <ac:grpSpMk id="23" creationId="{4032549B-3653-39AE-44DF-8E79B8E7F562}"/>
          </ac:grpSpMkLst>
        </pc:grpChg>
        <pc:grpChg chg="add mod">
          <ac:chgData name="Johanna Andrea Solorzano Reyes" userId="173c403e-1a9c-4b88-814c-bd8b8fb6c5dd" providerId="ADAL" clId="{CCC8CAD0-59B3-41F5-837C-41D8B00C8ADA}" dt="2022-10-06T14:34:59.081" v="147" actId="1076"/>
          <ac:grpSpMkLst>
            <pc:docMk/>
            <pc:sldMk cId="2182600125" sldId="274"/>
            <ac:grpSpMk id="26" creationId="{D91C2186-C0E6-145F-059F-47E6C7AB629E}"/>
          </ac:grpSpMkLst>
        </pc:grpChg>
        <pc:grpChg chg="add mod">
          <ac:chgData name="Johanna Andrea Solorzano Reyes" userId="173c403e-1a9c-4b88-814c-bd8b8fb6c5dd" providerId="ADAL" clId="{CCC8CAD0-59B3-41F5-837C-41D8B00C8ADA}" dt="2022-10-06T14:35:27.521" v="150" actId="1076"/>
          <ac:grpSpMkLst>
            <pc:docMk/>
            <pc:sldMk cId="2182600125" sldId="274"/>
            <ac:grpSpMk id="29" creationId="{62069AE6-FB73-4FF8-6851-A774650F70FA}"/>
          </ac:grpSpMkLst>
        </pc:grpChg>
        <pc:grpChg chg="add mod">
          <ac:chgData name="Johanna Andrea Solorzano Reyes" userId="173c403e-1a9c-4b88-814c-bd8b8fb6c5dd" providerId="ADAL" clId="{CCC8CAD0-59B3-41F5-837C-41D8B00C8ADA}" dt="2022-10-06T14:35:49.825" v="152" actId="1076"/>
          <ac:grpSpMkLst>
            <pc:docMk/>
            <pc:sldMk cId="2182600125" sldId="274"/>
            <ac:grpSpMk id="32" creationId="{28BB7D74-FA75-4150-4F30-4946198FF50B}"/>
          </ac:grpSpMkLst>
        </pc:grpChg>
        <pc:grpChg chg="add mod">
          <ac:chgData name="Johanna Andrea Solorzano Reyes" userId="173c403e-1a9c-4b88-814c-bd8b8fb6c5dd" providerId="ADAL" clId="{CCC8CAD0-59B3-41F5-837C-41D8B00C8ADA}" dt="2022-10-06T14:36:20.849" v="156" actId="1076"/>
          <ac:grpSpMkLst>
            <pc:docMk/>
            <pc:sldMk cId="2182600125" sldId="274"/>
            <ac:grpSpMk id="35" creationId="{D436E4A0-610B-EC26-E754-013E5803353A}"/>
          </ac:grpSpMkLst>
        </pc:grpChg>
        <pc:grpChg chg="add mod">
          <ac:chgData name="Johanna Andrea Solorzano Reyes" userId="173c403e-1a9c-4b88-814c-bd8b8fb6c5dd" providerId="ADAL" clId="{CCC8CAD0-59B3-41F5-837C-41D8B00C8ADA}" dt="2022-10-06T14:36:48.721" v="158" actId="1076"/>
          <ac:grpSpMkLst>
            <pc:docMk/>
            <pc:sldMk cId="2182600125" sldId="274"/>
            <ac:grpSpMk id="38" creationId="{0D784B4F-2DAB-0DB0-4A1D-AA245E4800E5}"/>
          </ac:grpSpMkLst>
        </pc:grpChg>
        <pc:grpChg chg="add mod">
          <ac:chgData name="Johanna Andrea Solorzano Reyes" userId="173c403e-1a9c-4b88-814c-bd8b8fb6c5dd" providerId="ADAL" clId="{CCC8CAD0-59B3-41F5-837C-41D8B00C8ADA}" dt="2022-10-06T14:37:05.625" v="160" actId="1076"/>
          <ac:grpSpMkLst>
            <pc:docMk/>
            <pc:sldMk cId="2182600125" sldId="274"/>
            <ac:grpSpMk id="41" creationId="{8AE7DF14-F8AC-08C2-559B-EC00323F7C43}"/>
          </ac:grpSpMkLst>
        </pc:grpChg>
        <pc:graphicFrameChg chg="add del mod">
          <ac:chgData name="Johanna Andrea Solorzano Reyes" userId="173c403e-1a9c-4b88-814c-bd8b8fb6c5dd" providerId="ADAL" clId="{CCC8CAD0-59B3-41F5-837C-41D8B00C8ADA}" dt="2022-10-06T14:29:59.685" v="96"/>
          <ac:graphicFrameMkLst>
            <pc:docMk/>
            <pc:sldMk cId="2182600125" sldId="274"/>
            <ac:graphicFrameMk id="10" creationId="{AC54D4FE-6C14-D2EE-457D-84D5CECEC39A}"/>
          </ac:graphicFrameMkLst>
        </pc:graphicFrameChg>
      </pc:sldChg>
      <pc:sldChg chg="addSp delSp modSp add mod">
        <pc:chgData name="Johanna Andrea Solorzano Reyes" userId="173c403e-1a9c-4b88-814c-bd8b8fb6c5dd" providerId="ADAL" clId="{CCC8CAD0-59B3-41F5-837C-41D8B00C8ADA}" dt="2022-10-07T19:28:58.170" v="306" actId="20577"/>
        <pc:sldMkLst>
          <pc:docMk/>
          <pc:sldMk cId="101917970" sldId="275"/>
        </pc:sldMkLst>
        <pc:spChg chg="add mod">
          <ac:chgData name="Johanna Andrea Solorzano Reyes" userId="173c403e-1a9c-4b88-814c-bd8b8fb6c5dd" providerId="ADAL" clId="{CCC8CAD0-59B3-41F5-837C-41D8B00C8ADA}" dt="2022-10-07T19:28:58.170" v="306" actId="20577"/>
          <ac:spMkLst>
            <pc:docMk/>
            <pc:sldMk cId="101917970" sldId="275"/>
            <ac:spMk id="3" creationId="{DF210B8D-C75D-FF80-651E-4A4C50301723}"/>
          </ac:spMkLst>
        </pc:spChg>
        <pc:spChg chg="del mod">
          <ac:chgData name="Johanna Andrea Solorzano Reyes" userId="173c403e-1a9c-4b88-814c-bd8b8fb6c5dd" providerId="ADAL" clId="{CCC8CAD0-59B3-41F5-837C-41D8B00C8ADA}" dt="2022-10-06T14:39:55.829" v="189" actId="478"/>
          <ac:spMkLst>
            <pc:docMk/>
            <pc:sldMk cId="101917970" sldId="275"/>
            <ac:spMk id="8" creationId="{FF6D3CE1-C09F-B0CE-1D6B-F240699AC2E3}"/>
          </ac:spMkLst>
        </pc:spChg>
        <pc:graphicFrameChg chg="add del mod">
          <ac:chgData name="Johanna Andrea Solorzano Reyes" userId="173c403e-1a9c-4b88-814c-bd8b8fb6c5dd" providerId="ADAL" clId="{CCC8CAD0-59B3-41F5-837C-41D8B00C8ADA}" dt="2022-10-06T14:39:50.603" v="187"/>
          <ac:graphicFrameMkLst>
            <pc:docMk/>
            <pc:sldMk cId="101917970" sldId="275"/>
            <ac:graphicFrameMk id="2" creationId="{AD5D355B-C73F-CE82-D633-4F2B582C739D}"/>
          </ac:graphicFrameMkLst>
        </pc:graphicFrameChg>
        <pc:graphicFrameChg chg="add del mod">
          <ac:chgData name="Johanna Andrea Solorzano Reyes" userId="173c403e-1a9c-4b88-814c-bd8b8fb6c5dd" providerId="ADAL" clId="{CCC8CAD0-59B3-41F5-837C-41D8B00C8ADA}" dt="2022-10-06T14:57:32.068" v="277" actId="478"/>
          <ac:graphicFrameMkLst>
            <pc:docMk/>
            <pc:sldMk cId="101917970" sldId="275"/>
            <ac:graphicFrameMk id="4" creationId="{B9CC7D41-15C0-79BA-1B76-D55561E08DD9}"/>
          </ac:graphicFrameMkLst>
        </pc:graphicFrameChg>
        <pc:graphicFrameChg chg="add mod">
          <ac:chgData name="Johanna Andrea Solorzano Reyes" userId="173c403e-1a9c-4b88-814c-bd8b8fb6c5dd" providerId="ADAL" clId="{CCC8CAD0-59B3-41F5-837C-41D8B00C8ADA}" dt="2022-10-06T15:20:36.731" v="292"/>
          <ac:graphicFrameMkLst>
            <pc:docMk/>
            <pc:sldMk cId="101917970" sldId="275"/>
            <ac:graphicFrameMk id="6" creationId="{3FF9C987-FACD-5BDE-31CA-B574395DA5DD}"/>
          </ac:graphicFrameMkLst>
        </pc:graphicFrameChg>
        <pc:graphicFrameChg chg="del mod">
          <ac:chgData name="Johanna Andrea Solorzano Reyes" userId="173c403e-1a9c-4b88-814c-bd8b8fb6c5dd" providerId="ADAL" clId="{CCC8CAD0-59B3-41F5-837C-41D8B00C8ADA}" dt="2022-10-06T14:40:01.060" v="191" actId="478"/>
          <ac:graphicFrameMkLst>
            <pc:docMk/>
            <pc:sldMk cId="101917970" sldId="275"/>
            <ac:graphicFrameMk id="9" creationId="{B583FCEF-13EE-6306-8DF9-9BC9BC71B66E}"/>
          </ac:graphicFrameMkLst>
        </pc:graphicFrameChg>
        <pc:picChg chg="mod">
          <ac:chgData name="Johanna Andrea Solorzano Reyes" userId="173c403e-1a9c-4b88-814c-bd8b8fb6c5dd" providerId="ADAL" clId="{CCC8CAD0-59B3-41F5-837C-41D8B00C8ADA}" dt="2022-10-06T14:59:20.551" v="280" actId="1076"/>
          <ac:picMkLst>
            <pc:docMk/>
            <pc:sldMk cId="101917970" sldId="275"/>
            <ac:picMk id="5" creationId="{80871102-103C-0075-37B6-CCB00E63E2E1}"/>
          </ac:picMkLst>
        </pc:picChg>
      </pc:sldChg>
      <pc:sldChg chg="del">
        <pc:chgData name="Johanna Andrea Solorzano Reyes" userId="173c403e-1a9c-4b88-814c-bd8b8fb6c5dd" providerId="ADAL" clId="{CCC8CAD0-59B3-41F5-837C-41D8B00C8ADA}" dt="2022-10-06T14:39:10.571" v="181" actId="2696"/>
        <pc:sldMkLst>
          <pc:docMk/>
          <pc:sldMk cId="1190123735" sldId="275"/>
        </pc:sldMkLst>
      </pc:sldChg>
      <pc:sldChg chg="del">
        <pc:chgData name="Johanna Andrea Solorzano Reyes" userId="173c403e-1a9c-4b88-814c-bd8b8fb6c5dd" providerId="ADAL" clId="{CCC8CAD0-59B3-41F5-837C-41D8B00C8ADA}" dt="2022-10-06T14:39:07.596" v="180" actId="2696"/>
        <pc:sldMkLst>
          <pc:docMk/>
          <pc:sldMk cId="937694894" sldId="276"/>
        </pc:sldMkLst>
      </pc:sldChg>
      <pc:sldChg chg="addSp delSp modSp add mod">
        <pc:chgData name="Johanna Andrea Solorzano Reyes" userId="173c403e-1a9c-4b88-814c-bd8b8fb6c5dd" providerId="ADAL" clId="{CCC8CAD0-59B3-41F5-837C-41D8B00C8ADA}" dt="2022-10-06T15:00:22.845" v="286" actId="207"/>
        <pc:sldMkLst>
          <pc:docMk/>
          <pc:sldMk cId="2659235590" sldId="276"/>
        </pc:sldMkLst>
        <pc:spChg chg="del mod">
          <ac:chgData name="Johanna Andrea Solorzano Reyes" userId="173c403e-1a9c-4b88-814c-bd8b8fb6c5dd" providerId="ADAL" clId="{CCC8CAD0-59B3-41F5-837C-41D8B00C8ADA}" dt="2022-10-06T14:41:59.202" v="211" actId="478"/>
          <ac:spMkLst>
            <pc:docMk/>
            <pc:sldMk cId="2659235590" sldId="276"/>
            <ac:spMk id="3" creationId="{DF210B8D-C75D-FF80-651E-4A4C50301723}"/>
          </ac:spMkLst>
        </pc:spChg>
        <pc:spChg chg="add mod">
          <ac:chgData name="Johanna Andrea Solorzano Reyes" userId="173c403e-1a9c-4b88-814c-bd8b8fb6c5dd" providerId="ADAL" clId="{CCC8CAD0-59B3-41F5-837C-41D8B00C8ADA}" dt="2022-10-06T14:42:31.991" v="215" actId="1076"/>
          <ac:spMkLst>
            <pc:docMk/>
            <pc:sldMk cId="2659235590" sldId="276"/>
            <ac:spMk id="6" creationId="{CC8349B2-985F-861D-2E53-30CB98C40DB0}"/>
          </ac:spMkLst>
        </pc:spChg>
        <pc:graphicFrameChg chg="add del mod">
          <ac:chgData name="Johanna Andrea Solorzano Reyes" userId="173c403e-1a9c-4b88-814c-bd8b8fb6c5dd" providerId="ADAL" clId="{CCC8CAD0-59B3-41F5-837C-41D8B00C8ADA}" dt="2022-10-06T14:42:16.236" v="213"/>
          <ac:graphicFrameMkLst>
            <pc:docMk/>
            <pc:sldMk cId="2659235590" sldId="276"/>
            <ac:graphicFrameMk id="2" creationId="{EE013E0A-55D3-55FC-FAE1-16EF83ADA1F9}"/>
          </ac:graphicFrameMkLst>
        </pc:graphicFrameChg>
        <pc:graphicFrameChg chg="del mod">
          <ac:chgData name="Johanna Andrea Solorzano Reyes" userId="173c403e-1a9c-4b88-814c-bd8b8fb6c5dd" providerId="ADAL" clId="{CCC8CAD0-59B3-41F5-837C-41D8B00C8ADA}" dt="2022-10-06T14:41:53.691" v="209" actId="478"/>
          <ac:graphicFrameMkLst>
            <pc:docMk/>
            <pc:sldMk cId="2659235590" sldId="276"/>
            <ac:graphicFrameMk id="4" creationId="{B9CC7D41-15C0-79BA-1B76-D55561E08DD9}"/>
          </ac:graphicFrameMkLst>
        </pc:graphicFrameChg>
        <pc:graphicFrameChg chg="add del mod">
          <ac:chgData name="Johanna Andrea Solorzano Reyes" userId="173c403e-1a9c-4b88-814c-bd8b8fb6c5dd" providerId="ADAL" clId="{CCC8CAD0-59B3-41F5-837C-41D8B00C8ADA}" dt="2022-10-06T14:54:54.676" v="265" actId="478"/>
          <ac:graphicFrameMkLst>
            <pc:docMk/>
            <pc:sldMk cId="2659235590" sldId="276"/>
            <ac:graphicFrameMk id="7" creationId="{BB7F3C11-7811-5290-6B68-DE9D80E64D24}"/>
          </ac:graphicFrameMkLst>
        </pc:graphicFrameChg>
        <pc:graphicFrameChg chg="add mod">
          <ac:chgData name="Johanna Andrea Solorzano Reyes" userId="173c403e-1a9c-4b88-814c-bd8b8fb6c5dd" providerId="ADAL" clId="{CCC8CAD0-59B3-41F5-837C-41D8B00C8ADA}" dt="2022-10-06T15:00:22.845" v="286" actId="207"/>
          <ac:graphicFrameMkLst>
            <pc:docMk/>
            <pc:sldMk cId="2659235590" sldId="276"/>
            <ac:graphicFrameMk id="8" creationId="{9C99D5A1-FBFC-4A59-71CF-EAD97ED1C680}"/>
          </ac:graphicFrameMkLst>
        </pc:graphicFrameChg>
      </pc:sldChg>
      <pc:sldChg chg="addSp delSp modSp add mod">
        <pc:chgData name="Johanna Andrea Solorzano Reyes" userId="173c403e-1a9c-4b88-814c-bd8b8fb6c5dd" providerId="ADAL" clId="{CCC8CAD0-59B3-41F5-837C-41D8B00C8ADA}" dt="2022-10-06T14:51:22.141" v="264" actId="14100"/>
        <pc:sldMkLst>
          <pc:docMk/>
          <pc:sldMk cId="82686000" sldId="277"/>
        </pc:sldMkLst>
        <pc:spChg chg="add del mod">
          <ac:chgData name="Johanna Andrea Solorzano Reyes" userId="173c403e-1a9c-4b88-814c-bd8b8fb6c5dd" providerId="ADAL" clId="{CCC8CAD0-59B3-41F5-837C-41D8B00C8ADA}" dt="2022-10-06T14:43:40.885" v="227"/>
          <ac:spMkLst>
            <pc:docMk/>
            <pc:sldMk cId="82686000" sldId="277"/>
            <ac:spMk id="3" creationId="{76351AF0-6C80-AE48-30DB-07AF73E6DAB3}"/>
          </ac:spMkLst>
        </pc:spChg>
        <pc:spChg chg="add mod">
          <ac:chgData name="Johanna Andrea Solorzano Reyes" userId="173c403e-1a9c-4b88-814c-bd8b8fb6c5dd" providerId="ADAL" clId="{CCC8CAD0-59B3-41F5-837C-41D8B00C8ADA}" dt="2022-10-06T14:43:53.792" v="229" actId="14100"/>
          <ac:spMkLst>
            <pc:docMk/>
            <pc:sldMk cId="82686000" sldId="277"/>
            <ac:spMk id="4" creationId="{C86BD6AD-392E-32ED-2ED3-3791C9E7623B}"/>
          </ac:spMkLst>
        </pc:spChg>
        <pc:spChg chg="del mod">
          <ac:chgData name="Johanna Andrea Solorzano Reyes" userId="173c403e-1a9c-4b88-814c-bd8b8fb6c5dd" providerId="ADAL" clId="{CCC8CAD0-59B3-41F5-837C-41D8B00C8ADA}" dt="2022-10-06T14:43:03.981" v="222" actId="478"/>
          <ac:spMkLst>
            <pc:docMk/>
            <pc:sldMk cId="82686000" sldId="277"/>
            <ac:spMk id="6" creationId="{CC8349B2-985F-861D-2E53-30CB98C40DB0}"/>
          </ac:spMkLst>
        </pc:spChg>
        <pc:spChg chg="add del mod">
          <ac:chgData name="Johanna Andrea Solorzano Reyes" userId="173c403e-1a9c-4b88-814c-bd8b8fb6c5dd" providerId="ADAL" clId="{CCC8CAD0-59B3-41F5-837C-41D8B00C8ADA}" dt="2022-10-06T14:44:11" v="231"/>
          <ac:spMkLst>
            <pc:docMk/>
            <pc:sldMk cId="82686000" sldId="277"/>
            <ac:spMk id="8" creationId="{00C9D07A-5606-1A80-76B9-B9B7E11F879E}"/>
          </ac:spMkLst>
        </pc:spChg>
        <pc:spChg chg="add mod">
          <ac:chgData name="Johanna Andrea Solorzano Reyes" userId="173c403e-1a9c-4b88-814c-bd8b8fb6c5dd" providerId="ADAL" clId="{CCC8CAD0-59B3-41F5-837C-41D8B00C8ADA}" dt="2022-10-06T14:51:22.141" v="264" actId="14100"/>
          <ac:spMkLst>
            <pc:docMk/>
            <pc:sldMk cId="82686000" sldId="277"/>
            <ac:spMk id="9" creationId="{82E4B55C-746D-484E-86EA-28286069899F}"/>
          </ac:spMkLst>
        </pc:spChg>
        <pc:graphicFrameChg chg="add del mod">
          <ac:chgData name="Johanna Andrea Solorzano Reyes" userId="173c403e-1a9c-4b88-814c-bd8b8fb6c5dd" providerId="ADAL" clId="{CCC8CAD0-59B3-41F5-837C-41D8B00C8ADA}" dt="2022-10-06T14:43:26.255" v="225"/>
          <ac:graphicFrameMkLst>
            <pc:docMk/>
            <pc:sldMk cId="82686000" sldId="277"/>
            <ac:graphicFrameMk id="2" creationId="{18DE3F41-194B-1567-4EF8-F2AFD6DE6359}"/>
          </ac:graphicFrameMkLst>
        </pc:graphicFrameChg>
        <pc:graphicFrameChg chg="del">
          <ac:chgData name="Johanna Andrea Solorzano Reyes" userId="173c403e-1a9c-4b88-814c-bd8b8fb6c5dd" providerId="ADAL" clId="{CCC8CAD0-59B3-41F5-837C-41D8B00C8ADA}" dt="2022-10-06T14:43:08.719" v="223" actId="478"/>
          <ac:graphicFrameMkLst>
            <pc:docMk/>
            <pc:sldMk cId="82686000" sldId="277"/>
            <ac:graphicFrameMk id="7" creationId="{BB7F3C11-7811-5290-6B68-DE9D80E64D24}"/>
          </ac:graphicFrameMkLst>
        </pc:graphicFrameChg>
        <pc:picChg chg="mod">
          <ac:chgData name="Johanna Andrea Solorzano Reyes" userId="173c403e-1a9c-4b88-814c-bd8b8fb6c5dd" providerId="ADAL" clId="{CCC8CAD0-59B3-41F5-837C-41D8B00C8ADA}" dt="2022-10-06T14:45:22.794" v="237" actId="1076"/>
          <ac:picMkLst>
            <pc:docMk/>
            <pc:sldMk cId="82686000" sldId="277"/>
            <ac:picMk id="5" creationId="{80871102-103C-0075-37B6-CCB00E63E2E1}"/>
          </ac:picMkLst>
        </pc:picChg>
      </pc:sldChg>
      <pc:sldChg chg="del">
        <pc:chgData name="Johanna Andrea Solorzano Reyes" userId="173c403e-1a9c-4b88-814c-bd8b8fb6c5dd" providerId="ADAL" clId="{CCC8CAD0-59B3-41F5-837C-41D8B00C8ADA}" dt="2022-10-06T14:39:04.886" v="179" actId="2696"/>
        <pc:sldMkLst>
          <pc:docMk/>
          <pc:sldMk cId="3579933232" sldId="277"/>
        </pc:sldMkLst>
      </pc:sldChg>
      <pc:sldChg chg="del">
        <pc:chgData name="Johanna Andrea Solorzano Reyes" userId="173c403e-1a9c-4b88-814c-bd8b8fb6c5dd" providerId="ADAL" clId="{CCC8CAD0-59B3-41F5-837C-41D8B00C8ADA}" dt="2022-10-06T14:39:02.075" v="178" actId="2696"/>
        <pc:sldMkLst>
          <pc:docMk/>
          <pc:sldMk cId="1183156457" sldId="278"/>
        </pc:sldMkLst>
      </pc:sldChg>
      <pc:sldChg chg="addSp delSp modSp add mod">
        <pc:chgData name="Johanna Andrea Solorzano Reyes" userId="173c403e-1a9c-4b88-814c-bd8b8fb6c5dd" providerId="ADAL" clId="{CCC8CAD0-59B3-41F5-837C-41D8B00C8ADA}" dt="2022-10-06T14:47:16.992" v="257" actId="962"/>
        <pc:sldMkLst>
          <pc:docMk/>
          <pc:sldMk cId="1723168772" sldId="278"/>
        </pc:sldMkLst>
        <pc:spChg chg="add del mod">
          <ac:chgData name="Johanna Andrea Solorzano Reyes" userId="173c403e-1a9c-4b88-814c-bd8b8fb6c5dd" providerId="ADAL" clId="{CCC8CAD0-59B3-41F5-837C-41D8B00C8ADA}" dt="2022-10-06T14:46:33.153" v="248"/>
          <ac:spMkLst>
            <pc:docMk/>
            <pc:sldMk cId="1723168772" sldId="278"/>
            <ac:spMk id="2" creationId="{87E0B175-1DFA-9C08-18ED-FCF14C8AF9AD}"/>
          </ac:spMkLst>
        </pc:spChg>
        <pc:spChg chg="add mod">
          <ac:chgData name="Johanna Andrea Solorzano Reyes" userId="173c403e-1a9c-4b88-814c-bd8b8fb6c5dd" providerId="ADAL" clId="{CCC8CAD0-59B3-41F5-837C-41D8B00C8ADA}" dt="2022-10-06T14:46:49.477" v="250" actId="1076"/>
          <ac:spMkLst>
            <pc:docMk/>
            <pc:sldMk cId="1723168772" sldId="278"/>
            <ac:spMk id="3" creationId="{EB351D9B-C1FD-752C-D364-4535449A5B12}"/>
          </ac:spMkLst>
        </pc:spChg>
        <pc:spChg chg="del">
          <ac:chgData name="Johanna Andrea Solorzano Reyes" userId="173c403e-1a9c-4b88-814c-bd8b8fb6c5dd" providerId="ADAL" clId="{CCC8CAD0-59B3-41F5-837C-41D8B00C8ADA}" dt="2022-10-06T14:45:47.989" v="239" actId="478"/>
          <ac:spMkLst>
            <pc:docMk/>
            <pc:sldMk cId="1723168772" sldId="278"/>
            <ac:spMk id="4" creationId="{C86BD6AD-392E-32ED-2ED3-3791C9E7623B}"/>
          </ac:spMkLst>
        </pc:spChg>
        <pc:spChg chg="del mod">
          <ac:chgData name="Johanna Andrea Solorzano Reyes" userId="173c403e-1a9c-4b88-814c-bd8b8fb6c5dd" providerId="ADAL" clId="{CCC8CAD0-59B3-41F5-837C-41D8B00C8ADA}" dt="2022-10-06T14:46:21.070" v="246" actId="478"/>
          <ac:spMkLst>
            <pc:docMk/>
            <pc:sldMk cId="1723168772" sldId="278"/>
            <ac:spMk id="9" creationId="{82E4B55C-746D-484E-86EA-28286069899F}"/>
          </ac:spMkLst>
        </pc:spChg>
        <pc:picChg chg="mod">
          <ac:chgData name="Johanna Andrea Solorzano Reyes" userId="173c403e-1a9c-4b88-814c-bd8b8fb6c5dd" providerId="ADAL" clId="{CCC8CAD0-59B3-41F5-837C-41D8B00C8ADA}" dt="2022-10-06T14:45:51.779" v="241" actId="1076"/>
          <ac:picMkLst>
            <pc:docMk/>
            <pc:sldMk cId="1723168772" sldId="278"/>
            <ac:picMk id="5" creationId="{80871102-103C-0075-37B6-CCB00E63E2E1}"/>
          </ac:picMkLst>
        </pc:picChg>
        <pc:picChg chg="add mod">
          <ac:chgData name="Johanna Andrea Solorzano Reyes" userId="173c403e-1a9c-4b88-814c-bd8b8fb6c5dd" providerId="ADAL" clId="{CCC8CAD0-59B3-41F5-837C-41D8B00C8ADA}" dt="2022-10-06T14:47:16.992" v="257" actId="962"/>
          <ac:picMkLst>
            <pc:docMk/>
            <pc:sldMk cId="1723168772" sldId="278"/>
            <ac:picMk id="6" creationId="{9ECDFABC-A785-41CF-0501-4F8FA3FFD664}"/>
          </ac:picMkLst>
        </pc:picChg>
      </pc:sldChg>
      <pc:sldChg chg="del">
        <pc:chgData name="Johanna Andrea Solorzano Reyes" userId="173c403e-1a9c-4b88-814c-bd8b8fb6c5dd" providerId="ADAL" clId="{CCC8CAD0-59B3-41F5-837C-41D8B00C8ADA}" dt="2022-10-06T14:39:16.043" v="183" actId="2696"/>
        <pc:sldMkLst>
          <pc:docMk/>
          <pc:sldMk cId="3135960542" sldId="279"/>
        </pc:sldMkLst>
      </pc:sldChg>
      <pc:sldChg chg="del">
        <pc:chgData name="Johanna Andrea Solorzano Reyes" userId="173c403e-1a9c-4b88-814c-bd8b8fb6c5dd" providerId="ADAL" clId="{CCC8CAD0-59B3-41F5-837C-41D8B00C8ADA}" dt="2022-10-06T14:39:12.980" v="182" actId="2696"/>
        <pc:sldMkLst>
          <pc:docMk/>
          <pc:sldMk cId="353273398" sldId="28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nionline-my.sharepoint.com/personal/jsolorzano_ani_gov_co/Documents/Escritorio/DIAPOSITIVAS%20PRESENTACION%20TRIMESTR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nionline-my.sharepoint.com/personal/jsolorzano_ani_gov_co/Documents/Escritorio/DIAPOSITIVAS%20PRESENTACION%20TRIMESTR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nionline-my.sharepoint.com/personal/jsolorzano_ani_gov_co/Documents/Escritorio/DIAPOSITIVAS%20PRESENTACION%20TRIMESTR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PROVIDENCIAS EMITIDAS 52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'DIAPOSITIVA 5 '!$A$3:$A$15</c:f>
              <c:strCache>
                <c:ptCount val="13"/>
                <c:pt idx="0">
                  <c:v>AUTO DE VINCULACION </c:v>
                </c:pt>
                <c:pt idx="1">
                  <c:v>AUTO DE TRAMITE</c:v>
                </c:pt>
                <c:pt idx="2">
                  <c:v>AUTO RECONOCE PERSONERIA JURIDICA </c:v>
                </c:pt>
                <c:pt idx="3">
                  <c:v>AUTO CIERRE INVESTIGACION Y ALEGATOS PRECALIFICATORIOS </c:v>
                </c:pt>
                <c:pt idx="4">
                  <c:v>PLIEGO DE CARGOS </c:v>
                </c:pt>
                <c:pt idx="5">
                  <c:v>AUTOS DE PRUEBAS </c:v>
                </c:pt>
                <c:pt idx="6">
                  <c:v>AUTO ARCHIVO DEFINITIVO </c:v>
                </c:pt>
                <c:pt idx="7">
                  <c:v>AUTO DE APERTURA DE INVESTIGACION</c:v>
                </c:pt>
                <c:pt idx="8">
                  <c:v>AUTO DE APERTURA DE INDAGACION </c:v>
                </c:pt>
                <c:pt idx="9">
                  <c:v>AUTO INHIBITORIO </c:v>
                </c:pt>
                <c:pt idx="10">
                  <c:v>AUTO PRORROGA DE INVESTIGACION </c:v>
                </c:pt>
                <c:pt idx="11">
                  <c:v>AUTO COMUNICA BENEFICIOS CONFESION </c:v>
                </c:pt>
                <c:pt idx="12">
                  <c:v>AUTO CORRIGE ERROR FORMAL </c:v>
                </c:pt>
              </c:strCache>
            </c:strRef>
          </c:cat>
          <c:val>
            <c:numRef>
              <c:f>'DIAPOSITIVA 5 '!$B$3:$B$15</c:f>
              <c:numCache>
                <c:formatCode>General</c:formatCode>
                <c:ptCount val="13"/>
                <c:pt idx="0">
                  <c:v>1</c:v>
                </c:pt>
                <c:pt idx="1">
                  <c:v>9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13</c:v>
                </c:pt>
                <c:pt idx="6">
                  <c:v>1</c:v>
                </c:pt>
                <c:pt idx="7">
                  <c:v>6</c:v>
                </c:pt>
                <c:pt idx="8">
                  <c:v>8</c:v>
                </c:pt>
                <c:pt idx="9">
                  <c:v>1</c:v>
                </c:pt>
                <c:pt idx="10">
                  <c:v>3</c:v>
                </c:pt>
                <c:pt idx="11">
                  <c:v>5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BA-4459-9FA9-38ECA0C1E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8792015"/>
        <c:axId val="28792431"/>
        <c:axId val="0"/>
      </c:bar3DChart>
      <c:catAx>
        <c:axId val="2879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8792431"/>
        <c:crosses val="autoZero"/>
        <c:auto val="1"/>
        <c:lblAlgn val="ctr"/>
        <c:lblOffset val="100"/>
        <c:noMultiLvlLbl val="0"/>
      </c:catAx>
      <c:valAx>
        <c:axId val="2879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879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5791301926661402E-3"/>
                  <c:y val="-2.12697158694506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888888888888886E-2"/>
                      <c:h val="7.86344415281423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4F5-415F-889B-4DB6327B69DB}"/>
                </c:ext>
              </c:extLst>
            </c:dLbl>
            <c:dLbl>
              <c:idx val="1"/>
              <c:layout>
                <c:manualLayout>
                  <c:x val="1.3701880669075628E-2"/>
                  <c:y val="-5.946701476782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F5-415F-889B-4DB6327B69DB}"/>
                </c:ext>
              </c:extLst>
            </c:dLbl>
            <c:dLbl>
              <c:idx val="2"/>
              <c:layout>
                <c:manualLayout>
                  <c:x val="1.666666666666656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F5-415F-889B-4DB6327B69DB}"/>
                </c:ext>
              </c:extLst>
            </c:dLbl>
            <c:dLbl>
              <c:idx val="3"/>
              <c:layout>
                <c:manualLayout>
                  <c:x val="2.222222222222211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F5-415F-889B-4DB6327B69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'DIAPOSITIVA 6'!$A$1:$A$4</c:f>
              <c:strCache>
                <c:ptCount val="4"/>
                <c:pt idx="0">
                  <c:v>NOTIFICACIONES PERSONALES </c:v>
                </c:pt>
                <c:pt idx="1">
                  <c:v>NOTIFICACIONES POR EDICTO </c:v>
                </c:pt>
                <c:pt idx="2">
                  <c:v>CONSTANCIAS DE EJECUTORIA </c:v>
                </c:pt>
                <c:pt idx="3">
                  <c:v>COMUNICACIONES </c:v>
                </c:pt>
              </c:strCache>
            </c:strRef>
          </c:cat>
          <c:val>
            <c:numRef>
              <c:f>'DIAPOSITIVA 6'!$B$1:$B$4</c:f>
              <c:numCache>
                <c:formatCode>General</c:formatCode>
                <c:ptCount val="4"/>
                <c:pt idx="0">
                  <c:v>9</c:v>
                </c:pt>
                <c:pt idx="1">
                  <c:v>4</c:v>
                </c:pt>
                <c:pt idx="2">
                  <c:v>1</c:v>
                </c:pt>
                <c:pt idx="3">
                  <c:v>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F5-415F-889B-4DB6327B6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3521839"/>
        <c:axId val="408627279"/>
        <c:axId val="0"/>
      </c:bar3DChart>
      <c:catAx>
        <c:axId val="363521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8627279"/>
        <c:crosses val="autoZero"/>
        <c:auto val="1"/>
        <c:lblAlgn val="ctr"/>
        <c:lblOffset val="100"/>
        <c:noMultiLvlLbl val="0"/>
      </c:catAx>
      <c:valAx>
        <c:axId val="408627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63521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37 PROCESOS</a:t>
            </a:r>
            <a:r>
              <a:rPr lang="en-US" baseline="0"/>
              <a:t> A SEPTIEMBRE DE 2022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'DIAPOSITIVA 7'!$A$1:$A$4</c:f>
              <c:strCache>
                <c:ptCount val="4"/>
                <c:pt idx="0">
                  <c:v>INVESTIGACION DISCIPLINARIA </c:v>
                </c:pt>
                <c:pt idx="1">
                  <c:v>INDAGACION PREVIA </c:v>
                </c:pt>
                <c:pt idx="2">
                  <c:v>JUZGAMIENTO </c:v>
                </c:pt>
                <c:pt idx="3">
                  <c:v>CALIFICACION </c:v>
                </c:pt>
              </c:strCache>
            </c:strRef>
          </c:cat>
          <c:val>
            <c:numRef>
              <c:f>'DIAPOSITIVA 7'!$B$1:$B$4</c:f>
              <c:numCache>
                <c:formatCode>General</c:formatCode>
                <c:ptCount val="4"/>
                <c:pt idx="0">
                  <c:v>17</c:v>
                </c:pt>
                <c:pt idx="1">
                  <c:v>15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99-4B5B-A443-8D7ED9EE1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8656159"/>
        <c:axId val="408656991"/>
        <c:axId val="0"/>
      </c:bar3DChart>
      <c:catAx>
        <c:axId val="408656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8656991"/>
        <c:crosses val="autoZero"/>
        <c:auto val="1"/>
        <c:lblAlgn val="ctr"/>
        <c:lblOffset val="100"/>
        <c:noMultiLvlLbl val="0"/>
      </c:catAx>
      <c:valAx>
        <c:axId val="408656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8656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AE846-964E-478C-AA63-EEFC5E18E070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780D4-7A5A-4CDB-B409-ABE533486B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09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918E-5EA8-11C4-C897-1475C883D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7D113-4F5D-13A3-8098-ACAD3FCFF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01DF4-FDEB-8A09-0A27-BFD3746F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E366-8242-424F-8402-4E0933C83F4A}" type="datetime1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86D3B-61EA-A6BE-8596-6F01BF23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EEA45-AF3C-052F-62ED-007A2B2F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17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AD73-0934-A613-222C-CB4A1BF2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DF75B-F28A-4721-ADD0-6FB14AADA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C5F90-182F-DA47-1830-34274CAA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8899-B22E-4B58-B331-D91C579DA2AA}" type="datetime1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D1073-E153-9BE8-4DC1-10A7657F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8EE9C-DC58-18CC-D169-80A7768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73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ADFC0-DD45-9E9C-AD11-D1AE2871F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E7225-0504-C905-6629-0D9CF412C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21951-46F7-BF39-C1C7-EC812244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0669-A536-4B75-8F83-A058D2F5EA49}" type="datetime1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544C-64C8-C0A2-8BEC-CF801356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3AACA-9B28-FB6D-D399-934449FF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73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AD4A-7BDB-4389-AF53-0C76E06D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92F8-4223-651D-6A9D-8077391E6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8D7CF-1A15-BD0B-508A-ABD48BD7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78DE-B9FC-417A-826B-CB1415D5599E}" type="datetime1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553F7-55AA-5FBF-1F82-9F291277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94942-8707-DAF3-5FD5-8F1246F3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80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E320-E04F-D568-69C0-C07757EB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7B311-89C3-5860-ED1A-9E2F9167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2E470-DFB8-565A-411B-4F65ABCE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00EA-6357-4413-A1DF-86543A421A59}" type="datetime1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735A-67E8-DB29-7474-95E6046F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356ED-E895-B7C0-8DFB-8E9B2003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4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682-70D4-3099-0FB5-1ED3C71A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749B-F368-78E8-6B61-23E575A9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E2E07-F817-046B-2823-A5B22AFFB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ECE48-3210-5B12-84C3-68AAFE90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54BD-15BF-4A94-B7AB-D412BD50C5E9}" type="datetime1">
              <a:rPr lang="es-ES" smtClean="0"/>
              <a:t>07/10/2022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B5D58-22CC-2D9A-69D2-9174FFA4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8F641-FD27-3026-FCB4-F85BC618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8AF2-E78B-CAD0-85F4-CBF903F8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DBC3F-4789-024D-8915-71F2F7767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92D41-F582-C9CC-0B6A-5486D135A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2A447-1EB1-FA2C-141F-08DEFE325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227C9-68CF-B138-5EA4-C704F8EE5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AE279-8A4C-4294-5529-2B409C93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39C-0B16-4290-A6BF-75D3B368A007}" type="datetime1">
              <a:rPr lang="es-ES" smtClean="0"/>
              <a:t>07/10/2022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7E941-65C8-717B-A94E-5F269A08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8D95C-8CBA-AD77-EE50-40E361C3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36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01984-540C-012B-C025-E8CFD48E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A8CE3-9C27-C43A-1BA4-39C89E9B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6ACD-FCCB-489C-809D-4B6DB9110F7A}" type="datetime1">
              <a:rPr lang="es-ES" smtClean="0"/>
              <a:t>07/10/2022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AEDDA-0C55-C0D8-0E3D-AC33D0C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AEC76-213F-B24C-4AD1-F0E2CEBB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9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57A598-ACFF-8F1D-D1A0-3B3EE788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ED67-27B1-4DDB-B3CA-723172AFD405}" type="datetime1">
              <a:rPr lang="es-ES" smtClean="0"/>
              <a:t>07/10/2022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80E01-2B9B-14A9-7191-2D0D0C0F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20A80-11F4-D751-5F44-5169FBD0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36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43FB-0ED2-F413-A89A-74276290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B599-827A-BA69-B1E7-961938B46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6CEFD-DD19-20A2-7D55-A4E27EE68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50720-8EED-8BCF-ACF4-22ED42BD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562-0FD8-4444-A106-EA96D4FB48D1}" type="datetime1">
              <a:rPr lang="es-ES" smtClean="0"/>
              <a:t>07/10/2022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546E4-EB23-10B5-A1ED-327CC620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667B0-269E-5947-BAE8-09EE3B21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23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7FD6C-DDC3-6763-786F-62E78680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E62F8-68BA-E86C-DC40-CAAF1A7B9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B6112-3B8C-FF7A-8E01-2691C03E6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EB0AE-73DC-6218-5541-F796ABD2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FFB-8330-4689-BF75-A4A9EC132936}" type="datetime1">
              <a:rPr lang="es-ES" smtClean="0"/>
              <a:t>07/10/2022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56D66-5A7F-5BA8-1AEB-F4660325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59BFC-C2C4-5EC2-4BD0-50B8EA96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88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C164E-6D6E-5FB2-431F-8186A141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CB6D4-4186-5D7A-D10F-EE19BC65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10E2B-1186-57C7-6C8F-8CEECAC39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977D-7371-4F5C-A6DE-DCD85D09C5C6}" type="datetime1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695A-E6D8-711B-1284-D6CFF0990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4D46-5FAE-B51E-47BD-62BC0B04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04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38D7082-DFBE-7456-DD19-B69D89D05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4448DF-A382-C98A-54B8-BB73A892C41F}"/>
              </a:ext>
            </a:extLst>
          </p:cNvPr>
          <p:cNvSpPr txBox="1"/>
          <p:nvPr/>
        </p:nvSpPr>
        <p:spPr>
          <a:xfrm>
            <a:off x="1130907" y="723165"/>
            <a:ext cx="196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SEPTIEMBRE</a:t>
            </a:r>
            <a:r>
              <a:rPr lang="es-ES" sz="1200" b="1" dirty="0"/>
              <a:t>  </a:t>
            </a:r>
            <a:r>
              <a:rPr lang="es-ES" b="1" dirty="0"/>
              <a:t>2022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259D735-9A76-EAE5-0F1D-83FCEE4CE86C}"/>
              </a:ext>
            </a:extLst>
          </p:cNvPr>
          <p:cNvSpPr txBox="1"/>
          <p:nvPr/>
        </p:nvSpPr>
        <p:spPr>
          <a:xfrm>
            <a:off x="4016524" y="1721346"/>
            <a:ext cx="7366474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2400" b="1" dirty="0"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INFORME DE GESTION </a:t>
            </a:r>
          </a:p>
          <a:p>
            <a:pPr algn="r"/>
            <a:r>
              <a:rPr lang="es-CO" sz="2400" b="1" dirty="0"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Control  Disciplinario Interno</a:t>
            </a:r>
          </a:p>
          <a:p>
            <a:pPr algn="r"/>
            <a:r>
              <a:rPr lang="es-CO" sz="2400" b="1" dirty="0">
                <a:effectLst>
                  <a:innerShdw blurRad="114300">
                    <a:schemeClr val="tx2">
                      <a:lumMod val="50000"/>
                    </a:schemeClr>
                  </a:innerShdw>
                </a:effectLst>
              </a:rPr>
              <a:t>3er Trimestre 2022</a:t>
            </a:r>
          </a:p>
          <a:p>
            <a:pPr algn="r"/>
            <a:endParaRPr lang="es-CO" sz="2400" b="1" dirty="0"/>
          </a:p>
          <a:p>
            <a:pPr algn="r"/>
            <a:r>
              <a:rPr lang="es-CO" sz="2400" b="1" dirty="0"/>
              <a:t>Ley 1952 de 2019, modificada </a:t>
            </a:r>
          </a:p>
          <a:p>
            <a:pPr algn="r"/>
            <a:r>
              <a:rPr lang="es-CO" sz="2400" b="1" dirty="0"/>
              <a:t>por la Ley 2094 de 2021</a:t>
            </a:r>
          </a:p>
          <a:p>
            <a:pPr algn="r"/>
            <a:endParaRPr lang="es-CO" sz="2400" b="1" dirty="0"/>
          </a:p>
          <a:p>
            <a:pPr algn="r"/>
            <a:r>
              <a:rPr lang="es-CO" sz="2400" b="1" dirty="0"/>
              <a:t>Vicepresidencia de Gestión Corporativa</a:t>
            </a:r>
          </a:p>
          <a:p>
            <a:pPr algn="r"/>
            <a:r>
              <a:rPr lang="es-CO" sz="2400" b="1" dirty="0"/>
              <a:t>Control  Disciplinario  Interno</a:t>
            </a:r>
          </a:p>
          <a:p>
            <a:pPr algn="r"/>
            <a:endParaRPr lang="es-CO" sz="2800" b="1" dirty="0">
              <a:solidFill>
                <a:schemeClr val="bg2">
                  <a:lumMod val="75000"/>
                </a:schemeClr>
              </a:solidFill>
            </a:endParaRPr>
          </a:p>
          <a:p>
            <a:pPr algn="r"/>
            <a:endParaRPr lang="es-CO" sz="2800" dirty="0">
              <a:solidFill>
                <a:srgbClr val="0054B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128703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0871102-103C-0075-37B6-CCB00E63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ángulo redondeado 6">
            <a:extLst>
              <a:ext uri="{FF2B5EF4-FFF2-40B4-BE49-F238E27FC236}">
                <a16:creationId xmlns:a16="http://schemas.microsoft.com/office/drawing/2014/main" id="{EE0772AC-C17C-D7EB-0816-18F893FBF648}"/>
              </a:ext>
            </a:extLst>
          </p:cNvPr>
          <p:cNvSpPr/>
          <p:nvPr/>
        </p:nvSpPr>
        <p:spPr>
          <a:xfrm>
            <a:off x="123827" y="2117625"/>
            <a:ext cx="2657903" cy="2384145"/>
          </a:xfrm>
          <a:prstGeom prst="roundRect">
            <a:avLst/>
          </a:prstGeom>
          <a:solidFill>
            <a:srgbClr val="2D6DF4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OBJETIVO</a:t>
            </a:r>
          </a:p>
        </p:txBody>
      </p:sp>
      <p:sp>
        <p:nvSpPr>
          <p:cNvPr id="6" name="Rectángulo redondeado 9">
            <a:extLst>
              <a:ext uri="{FF2B5EF4-FFF2-40B4-BE49-F238E27FC236}">
                <a16:creationId xmlns:a16="http://schemas.microsoft.com/office/drawing/2014/main" id="{34C8D944-4909-420A-9DFF-F0A75C465B78}"/>
              </a:ext>
            </a:extLst>
          </p:cNvPr>
          <p:cNvSpPr/>
          <p:nvPr/>
        </p:nvSpPr>
        <p:spPr>
          <a:xfrm>
            <a:off x="3238009" y="1746912"/>
            <a:ext cx="8458122" cy="394420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600" dirty="0">
                <a:solidFill>
                  <a:schemeClr val="tx1"/>
                </a:solidFill>
              </a:rPr>
              <a:t>Presentar las actividades y providencias, resultado de la  gestión de los procesos  disciplinarios</a:t>
            </a:r>
          </a:p>
        </p:txBody>
      </p:sp>
    </p:spTree>
    <p:extLst>
      <p:ext uri="{BB962C8B-B14F-4D97-AF65-F5344CB8AC3E}">
        <p14:creationId xmlns:p14="http://schemas.microsoft.com/office/powerpoint/2010/main" val="394295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0871102-103C-0075-37B6-CCB00E63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014"/>
            <a:ext cx="12192000" cy="694402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15" name="Rectángulo redondeado 6">
            <a:extLst>
              <a:ext uri="{FF2B5EF4-FFF2-40B4-BE49-F238E27FC236}">
                <a16:creationId xmlns:a16="http://schemas.microsoft.com/office/drawing/2014/main" id="{FA75BCE1-FA18-228B-1E98-0AC99E82E8D4}"/>
              </a:ext>
            </a:extLst>
          </p:cNvPr>
          <p:cNvSpPr/>
          <p:nvPr/>
        </p:nvSpPr>
        <p:spPr>
          <a:xfrm>
            <a:off x="363508" y="1585362"/>
            <a:ext cx="2657903" cy="2384145"/>
          </a:xfrm>
          <a:prstGeom prst="roundRect">
            <a:avLst/>
          </a:prstGeom>
          <a:solidFill>
            <a:srgbClr val="2D6DF4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ALCANCE</a:t>
            </a:r>
          </a:p>
        </p:txBody>
      </p:sp>
      <p:sp>
        <p:nvSpPr>
          <p:cNvPr id="17" name="Flecha derecha 8">
            <a:extLst>
              <a:ext uri="{FF2B5EF4-FFF2-40B4-BE49-F238E27FC236}">
                <a16:creationId xmlns:a16="http://schemas.microsoft.com/office/drawing/2014/main" id="{364FBEC3-1078-849E-B052-6FC1A1D5A306}"/>
              </a:ext>
            </a:extLst>
          </p:cNvPr>
          <p:cNvSpPr/>
          <p:nvPr/>
        </p:nvSpPr>
        <p:spPr>
          <a:xfrm>
            <a:off x="3671247" y="1296537"/>
            <a:ext cx="7451677" cy="2109302"/>
          </a:xfrm>
          <a:prstGeom prst="rightArrow">
            <a:avLst/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2800" dirty="0">
                <a:solidFill>
                  <a:schemeClr val="tx1"/>
                </a:solidFill>
              </a:rPr>
              <a:t>Periodo comprendido entre: </a:t>
            </a:r>
          </a:p>
          <a:p>
            <a:r>
              <a:rPr lang="es-CO" sz="2800" dirty="0">
                <a:solidFill>
                  <a:schemeClr val="tx1"/>
                </a:solidFill>
              </a:rPr>
              <a:t>01 de julio al 30 de septiembre de 2022</a:t>
            </a:r>
          </a:p>
        </p:txBody>
      </p:sp>
      <p:sp>
        <p:nvSpPr>
          <p:cNvPr id="23" name="Rectángulo redondeado 9">
            <a:extLst>
              <a:ext uri="{FF2B5EF4-FFF2-40B4-BE49-F238E27FC236}">
                <a16:creationId xmlns:a16="http://schemas.microsoft.com/office/drawing/2014/main" id="{EDAF71D6-576D-C1EA-A2C7-080398B69E5C}"/>
              </a:ext>
            </a:extLst>
          </p:cNvPr>
          <p:cNvSpPr/>
          <p:nvPr/>
        </p:nvSpPr>
        <p:spPr>
          <a:xfrm>
            <a:off x="3998794" y="3345608"/>
            <a:ext cx="5977719" cy="25563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800" dirty="0">
                <a:solidFill>
                  <a:schemeClr val="tx1"/>
                </a:solidFill>
              </a:rPr>
              <a:t>Actividades tendientes a fortalecer las políticas de prevención de conductas constitutivas de infracción al Código General Disciplinario mediante la actividad disciplinaria.</a:t>
            </a:r>
          </a:p>
        </p:txBody>
      </p:sp>
    </p:spTree>
    <p:extLst>
      <p:ext uri="{BB962C8B-B14F-4D97-AF65-F5344CB8AC3E}">
        <p14:creationId xmlns:p14="http://schemas.microsoft.com/office/powerpoint/2010/main" val="392071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0871102-103C-0075-37B6-CCB00E63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ángulo redondeado 5">
            <a:extLst>
              <a:ext uri="{FF2B5EF4-FFF2-40B4-BE49-F238E27FC236}">
                <a16:creationId xmlns:a16="http://schemas.microsoft.com/office/drawing/2014/main" id="{1542A190-4850-CCB8-AB1D-D5BE5F1BAFF5}"/>
              </a:ext>
            </a:extLst>
          </p:cNvPr>
          <p:cNvSpPr/>
          <p:nvPr/>
        </p:nvSpPr>
        <p:spPr>
          <a:xfrm>
            <a:off x="450377" y="832513"/>
            <a:ext cx="6933062" cy="95783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Procesos Disciplinarios </a:t>
            </a:r>
          </a:p>
          <a:p>
            <a:pPr algn="ctr"/>
            <a:r>
              <a:rPr lang="es-ES" sz="20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Tercer Trimestre - 2022</a:t>
            </a:r>
            <a:endParaRPr lang="es-ES" sz="2000" dirty="0"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D2A51751-D192-8DEF-72D9-33A356AC2B88}"/>
              </a:ext>
            </a:extLst>
          </p:cNvPr>
          <p:cNvGrpSpPr/>
          <p:nvPr/>
        </p:nvGrpSpPr>
        <p:grpSpPr>
          <a:xfrm>
            <a:off x="450377" y="1987066"/>
            <a:ext cx="5338916" cy="812391"/>
            <a:chOff x="0" y="1238"/>
            <a:chExt cx="5338916" cy="744503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6CDCCE35-5BB9-7958-0F21-B959F13AB31F}"/>
                </a:ext>
              </a:extLst>
            </p:cNvPr>
            <p:cNvSpPr/>
            <p:nvPr/>
          </p:nvSpPr>
          <p:spPr>
            <a:xfrm>
              <a:off x="0" y="1238"/>
              <a:ext cx="5338916" cy="7445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ángulo: esquinas redondeadas 4">
              <a:extLst>
                <a:ext uri="{FF2B5EF4-FFF2-40B4-BE49-F238E27FC236}">
                  <a16:creationId xmlns:a16="http://schemas.microsoft.com/office/drawing/2014/main" id="{E3064EC9-DFAA-E7E2-3D02-FE03C8ED7310}"/>
                </a:ext>
              </a:extLst>
            </p:cNvPr>
            <p:cNvSpPr txBox="1"/>
            <p:nvPr/>
          </p:nvSpPr>
          <p:spPr>
            <a:xfrm>
              <a:off x="36344" y="37582"/>
              <a:ext cx="5266228" cy="671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000" b="1" kern="1200" cap="none" spc="50" dirty="0">
                  <a:ln w="0"/>
                  <a:solidFill>
                    <a:schemeClr val="tx1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Procesos iniciales del trimestre</a:t>
              </a:r>
              <a:endParaRPr lang="es-ES" sz="2000" b="1" kern="12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6E2A09D-CFEC-CBAB-CCA3-49F38CE3FC6F}"/>
              </a:ext>
            </a:extLst>
          </p:cNvPr>
          <p:cNvGrpSpPr/>
          <p:nvPr/>
        </p:nvGrpSpPr>
        <p:grpSpPr>
          <a:xfrm>
            <a:off x="450377" y="2926855"/>
            <a:ext cx="5338916" cy="768575"/>
            <a:chOff x="0" y="757065"/>
            <a:chExt cx="5338916" cy="768575"/>
          </a:xfrm>
        </p:grpSpPr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0E9ED56D-1E2E-9132-55FB-978C5020A837}"/>
                </a:ext>
              </a:extLst>
            </p:cNvPr>
            <p:cNvSpPr/>
            <p:nvPr/>
          </p:nvSpPr>
          <p:spPr>
            <a:xfrm>
              <a:off x="0" y="757065"/>
              <a:ext cx="5338916" cy="7445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ángulo: esquinas redondeadas 4">
              <a:extLst>
                <a:ext uri="{FF2B5EF4-FFF2-40B4-BE49-F238E27FC236}">
                  <a16:creationId xmlns:a16="http://schemas.microsoft.com/office/drawing/2014/main" id="{22D973D7-6DC3-6C6C-0A7D-07AA70D17C9F}"/>
                </a:ext>
              </a:extLst>
            </p:cNvPr>
            <p:cNvSpPr txBox="1"/>
            <p:nvPr/>
          </p:nvSpPr>
          <p:spPr>
            <a:xfrm>
              <a:off x="72688" y="853825"/>
              <a:ext cx="5266228" cy="671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000" b="1" kern="1200" cap="none" spc="50" dirty="0">
                  <a:ln w="0"/>
                  <a:solidFill>
                    <a:schemeClr val="tx1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Procesos ingresados</a:t>
              </a:r>
              <a:endParaRPr lang="es-ES" sz="2000" b="1" kern="12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82909AA4-0364-E8FA-31BE-C49566C00F4B}"/>
              </a:ext>
            </a:extLst>
          </p:cNvPr>
          <p:cNvGrpSpPr/>
          <p:nvPr/>
        </p:nvGrpSpPr>
        <p:grpSpPr>
          <a:xfrm>
            <a:off x="471268" y="3774527"/>
            <a:ext cx="5338916" cy="1321861"/>
            <a:chOff x="0" y="757065"/>
            <a:chExt cx="5338916" cy="1017108"/>
          </a:xfrm>
        </p:grpSpPr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421ACCC9-8BF5-399B-F8C1-26BA3A48AE1F}"/>
                </a:ext>
              </a:extLst>
            </p:cNvPr>
            <p:cNvSpPr/>
            <p:nvPr/>
          </p:nvSpPr>
          <p:spPr>
            <a:xfrm>
              <a:off x="0" y="757065"/>
              <a:ext cx="5338916" cy="7445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ángulo: esquinas redondeadas 4">
              <a:extLst>
                <a:ext uri="{FF2B5EF4-FFF2-40B4-BE49-F238E27FC236}">
                  <a16:creationId xmlns:a16="http://schemas.microsoft.com/office/drawing/2014/main" id="{3C2F2A18-DAAD-78D9-FCF4-F10D391B3220}"/>
                </a:ext>
              </a:extLst>
            </p:cNvPr>
            <p:cNvSpPr txBox="1"/>
            <p:nvPr/>
          </p:nvSpPr>
          <p:spPr>
            <a:xfrm>
              <a:off x="36344" y="793409"/>
              <a:ext cx="5266228" cy="980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600" b="1" cap="none" spc="50" dirty="0">
                  <a:ln w="0"/>
                  <a:solidFill>
                    <a:schemeClr val="tx1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Procesos decididos con auto de terminación por archivo, inhibitorio,  remisión a la Procuraduría, fallo </a:t>
              </a:r>
              <a:endParaRPr lang="es-ES" sz="1600" b="1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ES" sz="2000" b="1" kern="1200" cap="none" spc="50" dirty="0">
                <a:ln w="0"/>
                <a:solidFill>
                  <a:schemeClr val="bg2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4032549B-3653-39AE-44DF-8E79B8E7F562}"/>
              </a:ext>
            </a:extLst>
          </p:cNvPr>
          <p:cNvGrpSpPr/>
          <p:nvPr/>
        </p:nvGrpSpPr>
        <p:grpSpPr>
          <a:xfrm>
            <a:off x="117329" y="4851126"/>
            <a:ext cx="5712004" cy="744503"/>
            <a:chOff x="-373088" y="2266435"/>
            <a:chExt cx="5712004" cy="744503"/>
          </a:xfrm>
        </p:grpSpPr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A3CF75EB-76AB-F6AB-C8F0-FF3D5CABDDBE}"/>
                </a:ext>
              </a:extLst>
            </p:cNvPr>
            <p:cNvSpPr/>
            <p:nvPr/>
          </p:nvSpPr>
          <p:spPr>
            <a:xfrm>
              <a:off x="0" y="2266435"/>
              <a:ext cx="5338916" cy="7445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ángulo: esquinas redondeadas 4">
              <a:extLst>
                <a:ext uri="{FF2B5EF4-FFF2-40B4-BE49-F238E27FC236}">
                  <a16:creationId xmlns:a16="http://schemas.microsoft.com/office/drawing/2014/main" id="{9214F045-7C88-199D-9F46-1A6DE52C6D5B}"/>
                </a:ext>
              </a:extLst>
            </p:cNvPr>
            <p:cNvSpPr txBox="1"/>
            <p:nvPr/>
          </p:nvSpPr>
          <p:spPr>
            <a:xfrm>
              <a:off x="-373088" y="2339123"/>
              <a:ext cx="5266228" cy="671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2000" b="1" kern="1200" cap="none" spc="50" dirty="0">
                  <a:ln w="0"/>
                  <a:solidFill>
                    <a:schemeClr val="tx1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Procesos activos al 30 de Septiembre</a:t>
              </a:r>
              <a:r>
                <a:rPr lang="es-CO" sz="2000" b="1" kern="1200" cap="none" spc="50" dirty="0">
                  <a:ln w="0"/>
                  <a:solidFill>
                    <a:schemeClr val="bg2">
                      <a:lumMod val="75000"/>
                    </a:schemeClr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 </a:t>
              </a:r>
              <a:endParaRPr lang="es-ES" sz="2000" b="1" kern="1200" cap="none" spc="50" dirty="0">
                <a:ln w="0"/>
                <a:solidFill>
                  <a:schemeClr val="bg2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D91C2186-C0E6-145F-059F-47E6C7AB629E}"/>
              </a:ext>
            </a:extLst>
          </p:cNvPr>
          <p:cNvGrpSpPr/>
          <p:nvPr/>
        </p:nvGrpSpPr>
        <p:grpSpPr>
          <a:xfrm>
            <a:off x="507612" y="5679610"/>
            <a:ext cx="5338916" cy="744503"/>
            <a:chOff x="0" y="3021120"/>
            <a:chExt cx="5338916" cy="744503"/>
          </a:xfrm>
        </p:grpSpPr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CBC7E759-03DD-8465-178A-4D06BDFE4A30}"/>
                </a:ext>
              </a:extLst>
            </p:cNvPr>
            <p:cNvSpPr/>
            <p:nvPr/>
          </p:nvSpPr>
          <p:spPr>
            <a:xfrm>
              <a:off x="0" y="3021120"/>
              <a:ext cx="5338916" cy="7445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ángulo: esquinas redondeadas 4">
              <a:extLst>
                <a:ext uri="{FF2B5EF4-FFF2-40B4-BE49-F238E27FC236}">
                  <a16:creationId xmlns:a16="http://schemas.microsoft.com/office/drawing/2014/main" id="{F511D9BB-10B8-7103-B514-9ECFB1F2EEBC}"/>
                </a:ext>
              </a:extLst>
            </p:cNvPr>
            <p:cNvSpPr txBox="1"/>
            <p:nvPr/>
          </p:nvSpPr>
          <p:spPr>
            <a:xfrm>
              <a:off x="36344" y="3057464"/>
              <a:ext cx="5266228" cy="671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b="1" kern="1200" cap="none" spc="50" dirty="0">
                  <a:ln w="0"/>
                  <a:solidFill>
                    <a:schemeClr val="tx1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Fallos Absolutorios y/o Sancionatorios</a:t>
              </a: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62069AE6-FB73-4FF8-6851-A774650F70FA}"/>
              </a:ext>
            </a:extLst>
          </p:cNvPr>
          <p:cNvGrpSpPr/>
          <p:nvPr/>
        </p:nvGrpSpPr>
        <p:grpSpPr>
          <a:xfrm>
            <a:off x="6736087" y="2022074"/>
            <a:ext cx="1804220" cy="655200"/>
            <a:chOff x="0" y="0"/>
            <a:chExt cx="1804220" cy="655200"/>
          </a:xfrm>
        </p:grpSpPr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B853FA22-4FCC-0700-911C-6604C2861379}"/>
                </a:ext>
              </a:extLst>
            </p:cNvPr>
            <p:cNvSpPr/>
            <p:nvPr/>
          </p:nvSpPr>
          <p:spPr>
            <a:xfrm>
              <a:off x="0" y="0"/>
              <a:ext cx="1804220" cy="655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ángulo: esquinas redondeadas 4">
              <a:extLst>
                <a:ext uri="{FF2B5EF4-FFF2-40B4-BE49-F238E27FC236}">
                  <a16:creationId xmlns:a16="http://schemas.microsoft.com/office/drawing/2014/main" id="{41AE33D9-C604-E56A-8683-D747B25BC832}"/>
                </a:ext>
              </a:extLst>
            </p:cNvPr>
            <p:cNvSpPr txBox="1"/>
            <p:nvPr/>
          </p:nvSpPr>
          <p:spPr>
            <a:xfrm>
              <a:off x="31984" y="31984"/>
              <a:ext cx="1740252" cy="59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b="1" kern="1200" cap="none" spc="50" dirty="0">
                  <a:ln w="0"/>
                  <a:solidFill>
                    <a:schemeClr val="tx1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26</a:t>
              </a: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28BB7D74-FA75-4150-4F30-4946198FF50B}"/>
              </a:ext>
            </a:extLst>
          </p:cNvPr>
          <p:cNvGrpSpPr/>
          <p:nvPr/>
        </p:nvGrpSpPr>
        <p:grpSpPr>
          <a:xfrm>
            <a:off x="6768071" y="2926855"/>
            <a:ext cx="1804220" cy="655200"/>
            <a:chOff x="0" y="778041"/>
            <a:chExt cx="1804220" cy="655200"/>
          </a:xfrm>
        </p:grpSpPr>
        <p:sp>
          <p:nvSpPr>
            <p:cNvPr id="33" name="Rectángulo: esquinas redondeadas 32">
              <a:extLst>
                <a:ext uri="{FF2B5EF4-FFF2-40B4-BE49-F238E27FC236}">
                  <a16:creationId xmlns:a16="http://schemas.microsoft.com/office/drawing/2014/main" id="{38EED653-1380-985F-8B8C-B47CB90EDA30}"/>
                </a:ext>
              </a:extLst>
            </p:cNvPr>
            <p:cNvSpPr/>
            <p:nvPr/>
          </p:nvSpPr>
          <p:spPr>
            <a:xfrm>
              <a:off x="0" y="778041"/>
              <a:ext cx="1804220" cy="655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ángulo: esquinas redondeadas 4">
              <a:extLst>
                <a:ext uri="{FF2B5EF4-FFF2-40B4-BE49-F238E27FC236}">
                  <a16:creationId xmlns:a16="http://schemas.microsoft.com/office/drawing/2014/main" id="{9ED51949-A3F6-E9B6-F3E6-D804A8FDB141}"/>
                </a:ext>
              </a:extLst>
            </p:cNvPr>
            <p:cNvSpPr txBox="1"/>
            <p:nvPr/>
          </p:nvSpPr>
          <p:spPr>
            <a:xfrm>
              <a:off x="31984" y="810025"/>
              <a:ext cx="1740252" cy="59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b="1" kern="1200" cap="none" spc="50" dirty="0">
                  <a:ln w="0"/>
                  <a:solidFill>
                    <a:schemeClr val="tx1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13</a:t>
              </a: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id="{D436E4A0-610B-EC26-E754-013E5803353A}"/>
              </a:ext>
            </a:extLst>
          </p:cNvPr>
          <p:cNvGrpSpPr/>
          <p:nvPr/>
        </p:nvGrpSpPr>
        <p:grpSpPr>
          <a:xfrm>
            <a:off x="6768071" y="3784837"/>
            <a:ext cx="1804220" cy="655200"/>
            <a:chOff x="0" y="1512849"/>
            <a:chExt cx="1804220" cy="655200"/>
          </a:xfrm>
        </p:grpSpPr>
        <p:sp>
          <p:nvSpPr>
            <p:cNvPr id="36" name="Rectángulo: esquinas redondeadas 35">
              <a:extLst>
                <a:ext uri="{FF2B5EF4-FFF2-40B4-BE49-F238E27FC236}">
                  <a16:creationId xmlns:a16="http://schemas.microsoft.com/office/drawing/2014/main" id="{61799424-1284-B9B2-0472-1F700178CC44}"/>
                </a:ext>
              </a:extLst>
            </p:cNvPr>
            <p:cNvSpPr/>
            <p:nvPr/>
          </p:nvSpPr>
          <p:spPr>
            <a:xfrm>
              <a:off x="0" y="1512849"/>
              <a:ext cx="1804220" cy="655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ctángulo: esquinas redondeadas 4">
              <a:extLst>
                <a:ext uri="{FF2B5EF4-FFF2-40B4-BE49-F238E27FC236}">
                  <a16:creationId xmlns:a16="http://schemas.microsoft.com/office/drawing/2014/main" id="{34374B19-A92B-77F7-4016-5C73A2774C16}"/>
                </a:ext>
              </a:extLst>
            </p:cNvPr>
            <p:cNvSpPr txBox="1"/>
            <p:nvPr/>
          </p:nvSpPr>
          <p:spPr>
            <a:xfrm>
              <a:off x="31984" y="1544833"/>
              <a:ext cx="1740252" cy="59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b="1" kern="1200" cap="none" spc="50" dirty="0">
                  <a:ln w="0"/>
                  <a:solidFill>
                    <a:schemeClr val="tx1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2</a:t>
              </a: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0D784B4F-2DAB-0DB0-4A1D-AA245E4800E5}"/>
              </a:ext>
            </a:extLst>
          </p:cNvPr>
          <p:cNvGrpSpPr/>
          <p:nvPr/>
        </p:nvGrpSpPr>
        <p:grpSpPr>
          <a:xfrm>
            <a:off x="6760670" y="4895777"/>
            <a:ext cx="1804220" cy="655200"/>
            <a:chOff x="0" y="2312402"/>
            <a:chExt cx="1804220" cy="655200"/>
          </a:xfrm>
        </p:grpSpPr>
        <p:sp>
          <p:nvSpPr>
            <p:cNvPr id="39" name="Rectángulo: esquinas redondeadas 38">
              <a:extLst>
                <a:ext uri="{FF2B5EF4-FFF2-40B4-BE49-F238E27FC236}">
                  <a16:creationId xmlns:a16="http://schemas.microsoft.com/office/drawing/2014/main" id="{27573748-D202-15A3-A930-31DBCEAA7EC5}"/>
                </a:ext>
              </a:extLst>
            </p:cNvPr>
            <p:cNvSpPr/>
            <p:nvPr/>
          </p:nvSpPr>
          <p:spPr>
            <a:xfrm>
              <a:off x="0" y="2312402"/>
              <a:ext cx="1804220" cy="655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ctángulo: esquinas redondeadas 4">
              <a:extLst>
                <a:ext uri="{FF2B5EF4-FFF2-40B4-BE49-F238E27FC236}">
                  <a16:creationId xmlns:a16="http://schemas.microsoft.com/office/drawing/2014/main" id="{AC034A6A-AA94-831F-B8D0-C1E8E31AF14A}"/>
                </a:ext>
              </a:extLst>
            </p:cNvPr>
            <p:cNvSpPr txBox="1"/>
            <p:nvPr/>
          </p:nvSpPr>
          <p:spPr>
            <a:xfrm>
              <a:off x="31984" y="2344386"/>
              <a:ext cx="1740252" cy="59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b="1" kern="1200" cap="none" spc="50" dirty="0">
                  <a:ln w="0"/>
                  <a:solidFill>
                    <a:schemeClr val="tx1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37</a:t>
              </a: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8AE7DF14-F8AC-08C2-559B-EC00323F7C43}"/>
              </a:ext>
            </a:extLst>
          </p:cNvPr>
          <p:cNvGrpSpPr/>
          <p:nvPr/>
        </p:nvGrpSpPr>
        <p:grpSpPr>
          <a:xfrm>
            <a:off x="6736087" y="5713182"/>
            <a:ext cx="1804220" cy="655200"/>
            <a:chOff x="0" y="3068402"/>
            <a:chExt cx="1804220" cy="655200"/>
          </a:xfrm>
        </p:grpSpPr>
        <p:sp>
          <p:nvSpPr>
            <p:cNvPr id="42" name="Rectángulo: esquinas redondeadas 41">
              <a:extLst>
                <a:ext uri="{FF2B5EF4-FFF2-40B4-BE49-F238E27FC236}">
                  <a16:creationId xmlns:a16="http://schemas.microsoft.com/office/drawing/2014/main" id="{73FB0548-BEFA-7131-E459-0638CA01798C}"/>
                </a:ext>
              </a:extLst>
            </p:cNvPr>
            <p:cNvSpPr/>
            <p:nvPr/>
          </p:nvSpPr>
          <p:spPr>
            <a:xfrm>
              <a:off x="0" y="3068402"/>
              <a:ext cx="1804220" cy="655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ectángulo: esquinas redondeadas 4">
              <a:extLst>
                <a:ext uri="{FF2B5EF4-FFF2-40B4-BE49-F238E27FC236}">
                  <a16:creationId xmlns:a16="http://schemas.microsoft.com/office/drawing/2014/main" id="{6DAF6F71-48D6-A22E-C859-22DFF1981417}"/>
                </a:ext>
              </a:extLst>
            </p:cNvPr>
            <p:cNvSpPr txBox="1"/>
            <p:nvPr/>
          </p:nvSpPr>
          <p:spPr>
            <a:xfrm>
              <a:off x="31984" y="3100386"/>
              <a:ext cx="1740252" cy="5912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000" b="1" kern="1200" cap="none" spc="50" dirty="0">
                  <a:ln w="0"/>
                  <a:solidFill>
                    <a:schemeClr val="tx1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26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0871102-103C-0075-37B6-CCB00E63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Marcador de texto 1">
            <a:extLst>
              <a:ext uri="{FF2B5EF4-FFF2-40B4-BE49-F238E27FC236}">
                <a16:creationId xmlns:a16="http://schemas.microsoft.com/office/drawing/2014/main" id="{FF6D3CE1-C09F-B0CE-1D6B-F240699AC2E3}"/>
              </a:ext>
            </a:extLst>
          </p:cNvPr>
          <p:cNvSpPr txBox="1">
            <a:spLocks/>
          </p:cNvSpPr>
          <p:nvPr/>
        </p:nvSpPr>
        <p:spPr>
          <a:xfrm rot="10800000" flipV="1">
            <a:off x="727323" y="1245597"/>
            <a:ext cx="4906821" cy="733646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b="1" dirty="0">
                <a:solidFill>
                  <a:schemeClr val="bg1"/>
                </a:solidFill>
                <a:effectLst>
                  <a:outerShdw blurRad="127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TOTAL PROVIDENCIAS  TERCER TRIMESTRE </a:t>
            </a:r>
          </a:p>
          <a:p>
            <a:pPr algn="ctr"/>
            <a:r>
              <a:rPr lang="es-MX" sz="1600" b="1" dirty="0">
                <a:solidFill>
                  <a:schemeClr val="bg1"/>
                </a:solidFill>
                <a:effectLst>
                  <a:outerShdw blurRad="127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(Julio– Septiembre 2022)</a:t>
            </a:r>
            <a:endParaRPr lang="es-CO" sz="1600" b="1" dirty="0">
              <a:solidFill>
                <a:schemeClr val="bg1"/>
              </a:solidFill>
              <a:effectLst>
                <a:outerShdw blurRad="127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1A3A8A7-5DDB-1DD3-5CBD-4915926DA3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511154"/>
              </p:ext>
            </p:extLst>
          </p:nvPr>
        </p:nvGraphicFramePr>
        <p:xfrm>
          <a:off x="2606721" y="2057400"/>
          <a:ext cx="7055893" cy="3555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155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0871102-103C-0075-37B6-CCB00E63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55"/>
            <a:ext cx="12192000" cy="6858000"/>
          </a:xfrm>
          <a:prstGeom prst="rect">
            <a:avLst/>
          </a:prstGeom>
        </p:spPr>
      </p:pic>
      <p:sp>
        <p:nvSpPr>
          <p:cNvPr id="3" name="Marcador de texto 1">
            <a:extLst>
              <a:ext uri="{FF2B5EF4-FFF2-40B4-BE49-F238E27FC236}">
                <a16:creationId xmlns:a16="http://schemas.microsoft.com/office/drawing/2014/main" id="{DF210B8D-C75D-FF80-651E-4A4C50301723}"/>
              </a:ext>
            </a:extLst>
          </p:cNvPr>
          <p:cNvSpPr txBox="1">
            <a:spLocks/>
          </p:cNvSpPr>
          <p:nvPr/>
        </p:nvSpPr>
        <p:spPr>
          <a:xfrm rot="10800000" flipV="1">
            <a:off x="836505" y="1191006"/>
            <a:ext cx="4906821" cy="733646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b="1" dirty="0">
                <a:solidFill>
                  <a:schemeClr val="bg1"/>
                </a:solidFill>
                <a:effectLst>
                  <a:outerShdw blurRad="127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COMUNICACIONES, CONSTANCIAS Y NOTIFICACIONES</a:t>
            </a:r>
            <a:endParaRPr lang="es-CO" sz="1600" b="1" dirty="0">
              <a:solidFill>
                <a:schemeClr val="bg1"/>
              </a:solidFill>
              <a:effectLst>
                <a:outerShdw blurRad="127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F9C987-FACD-5BDE-31CA-B574395DA5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938731"/>
              </p:ext>
            </p:extLst>
          </p:nvPr>
        </p:nvGraphicFramePr>
        <p:xfrm>
          <a:off x="2879677" y="2057399"/>
          <a:ext cx="7096836" cy="4179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91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0871102-103C-0075-37B6-CCB00E63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478"/>
            <a:ext cx="12192000" cy="6858000"/>
          </a:xfrm>
          <a:prstGeom prst="rect">
            <a:avLst/>
          </a:prstGeom>
        </p:spPr>
      </p:pic>
      <p:sp>
        <p:nvSpPr>
          <p:cNvPr id="6" name="Rectángulo redondeado 11">
            <a:extLst>
              <a:ext uri="{FF2B5EF4-FFF2-40B4-BE49-F238E27FC236}">
                <a16:creationId xmlns:a16="http://schemas.microsoft.com/office/drawing/2014/main" id="{CC8349B2-985F-861D-2E53-30CB98C40DB0}"/>
              </a:ext>
            </a:extLst>
          </p:cNvPr>
          <p:cNvSpPr/>
          <p:nvPr/>
        </p:nvSpPr>
        <p:spPr>
          <a:xfrm>
            <a:off x="518112" y="1478860"/>
            <a:ext cx="2576051" cy="390027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CO" sz="2400" b="1" dirty="0"/>
              <a:t>Estado de los procesos disciplinarios.</a:t>
            </a:r>
          </a:p>
          <a:p>
            <a:endParaRPr lang="es-CO" sz="2000" b="1" dirty="0"/>
          </a:p>
          <a:p>
            <a:pPr algn="r"/>
            <a:r>
              <a:rPr lang="es-CO" sz="2000" b="1" dirty="0"/>
              <a:t>Tercer</a:t>
            </a:r>
          </a:p>
          <a:p>
            <a:pPr algn="r"/>
            <a:r>
              <a:rPr lang="es-CO" sz="2000" b="1" dirty="0"/>
              <a:t> Trimestre</a:t>
            </a:r>
          </a:p>
          <a:p>
            <a:pPr algn="r"/>
            <a:endParaRPr lang="es-CO" sz="2000" b="1" dirty="0"/>
          </a:p>
          <a:p>
            <a:pPr algn="r"/>
            <a:r>
              <a:rPr lang="es-CO" sz="2000" b="1" dirty="0"/>
              <a:t>2022</a:t>
            </a:r>
            <a:endParaRPr lang="en-US" sz="2000" b="1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9C99D5A1-FBFC-4A59-71CF-EAD97ED1C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437673"/>
              </p:ext>
            </p:extLst>
          </p:nvPr>
        </p:nvGraphicFramePr>
        <p:xfrm>
          <a:off x="3809999" y="1733267"/>
          <a:ext cx="6685129" cy="3645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923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0871102-103C-0075-37B6-CCB00E63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831"/>
            <a:ext cx="12192000" cy="6858000"/>
          </a:xfrm>
          <a:prstGeom prst="rect">
            <a:avLst/>
          </a:prstGeom>
        </p:spPr>
      </p:pic>
      <p:sp>
        <p:nvSpPr>
          <p:cNvPr id="4" name="Rectángulo redondeado 4">
            <a:extLst>
              <a:ext uri="{FF2B5EF4-FFF2-40B4-BE49-F238E27FC236}">
                <a16:creationId xmlns:a16="http://schemas.microsoft.com/office/drawing/2014/main" id="{C86BD6AD-392E-32ED-2ED3-3791C9E7623B}"/>
              </a:ext>
            </a:extLst>
          </p:cNvPr>
          <p:cNvSpPr/>
          <p:nvPr/>
        </p:nvSpPr>
        <p:spPr>
          <a:xfrm>
            <a:off x="403123" y="1501421"/>
            <a:ext cx="2719400" cy="412145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ctr"/>
            <a:r>
              <a:rPr lang="es-CO" sz="2400" b="1" dirty="0"/>
              <a:t>INDICADOR  DE RIESGO:</a:t>
            </a:r>
          </a:p>
          <a:p>
            <a:pPr algn="ctr"/>
            <a:endParaRPr lang="es-CO" sz="2400" b="1" dirty="0"/>
          </a:p>
          <a:p>
            <a:pPr algn="ctr"/>
            <a:r>
              <a:rPr lang="es-CO" sz="2400" b="1" dirty="0"/>
              <a:t>IMPUNIDAD</a:t>
            </a:r>
          </a:p>
          <a:p>
            <a:pPr algn="ctr"/>
            <a:endParaRPr lang="es-CO" sz="2400" b="1" dirty="0"/>
          </a:p>
          <a:p>
            <a:pPr algn="r"/>
            <a:r>
              <a:rPr lang="es-CO" sz="1600" b="1" dirty="0"/>
              <a:t>Tercer  Trimestre</a:t>
            </a:r>
          </a:p>
          <a:p>
            <a:pPr algn="r"/>
            <a:endParaRPr lang="es-CO" sz="1600" b="1" dirty="0"/>
          </a:p>
          <a:p>
            <a:pPr algn="r"/>
            <a:r>
              <a:rPr lang="es-CO" sz="1600" b="1" dirty="0"/>
              <a:t>2022</a:t>
            </a:r>
            <a:endParaRPr lang="en-US" sz="1600" b="1" dirty="0"/>
          </a:p>
          <a:p>
            <a:pPr algn="ctr"/>
            <a:endParaRPr lang="es-CO" sz="24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2E4B55C-746D-484E-86EA-28286069899F}"/>
              </a:ext>
            </a:extLst>
          </p:cNvPr>
          <p:cNvSpPr txBox="1"/>
          <p:nvPr/>
        </p:nvSpPr>
        <p:spPr>
          <a:xfrm>
            <a:off x="3835021" y="1484671"/>
            <a:ext cx="6741994" cy="443198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800" dirty="0">
                <a:solidFill>
                  <a:schemeClr val="tx1"/>
                </a:solidFill>
              </a:rPr>
              <a:t># </a:t>
            </a:r>
            <a:r>
              <a:rPr lang="es-CO" sz="2400" dirty="0">
                <a:solidFill>
                  <a:schemeClr val="tx1"/>
                </a:solidFill>
              </a:rPr>
              <a:t>PROCESOS CADUCADOS / # TOTAL DE PROCESOS  DEL PERIODO </a:t>
            </a:r>
          </a:p>
          <a:p>
            <a:endParaRPr lang="es-CO" sz="2400" dirty="0">
              <a:solidFill>
                <a:schemeClr val="tx1"/>
              </a:solidFill>
            </a:endParaRPr>
          </a:p>
          <a:p>
            <a:pPr algn="ctr"/>
            <a:r>
              <a:rPr lang="es-CO" sz="2400" dirty="0">
                <a:solidFill>
                  <a:schemeClr val="tx1"/>
                </a:solidFill>
              </a:rPr>
              <a:t>0 / 39 = 0,0%</a:t>
            </a:r>
          </a:p>
          <a:p>
            <a:endParaRPr lang="es-CO" sz="2400" dirty="0">
              <a:solidFill>
                <a:schemeClr val="tx1"/>
              </a:solidFill>
            </a:endParaRPr>
          </a:p>
          <a:p>
            <a:pPr algn="ctr"/>
            <a:r>
              <a:rPr lang="es-CO" sz="2400" dirty="0">
                <a:solidFill>
                  <a:schemeClr val="tx1"/>
                </a:solidFill>
              </a:rPr>
              <a:t> 39 es el resultado de sumar:</a:t>
            </a:r>
          </a:p>
          <a:p>
            <a:endParaRPr lang="es-CO" sz="2400" dirty="0">
              <a:solidFill>
                <a:schemeClr val="tx1"/>
              </a:solidFill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tx1"/>
                </a:solidFill>
              </a:rPr>
              <a:t># procesos iniciales (26)        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tx1"/>
                </a:solidFill>
              </a:rPr>
              <a:t># procesos ingresados (13)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686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0871102-103C-0075-37B6-CCB00E63E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ítulo 11">
            <a:extLst>
              <a:ext uri="{FF2B5EF4-FFF2-40B4-BE49-F238E27FC236}">
                <a16:creationId xmlns:a16="http://schemas.microsoft.com/office/drawing/2014/main" id="{EB351D9B-C1FD-752C-D364-4535449A5B12}"/>
              </a:ext>
            </a:extLst>
          </p:cNvPr>
          <p:cNvSpPr txBox="1">
            <a:spLocks/>
          </p:cNvSpPr>
          <p:nvPr/>
        </p:nvSpPr>
        <p:spPr>
          <a:xfrm>
            <a:off x="342047" y="1071445"/>
            <a:ext cx="7886700" cy="617754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400" b="1" dirty="0">
                <a:solidFill>
                  <a:schemeClr val="bg1"/>
                </a:solidFill>
              </a:rPr>
              <a:t>E – </a:t>
            </a:r>
            <a:r>
              <a:rPr lang="es-CO" sz="2400" b="1" dirty="0" err="1">
                <a:solidFill>
                  <a:schemeClr val="bg1"/>
                </a:solidFill>
              </a:rPr>
              <a:t>card</a:t>
            </a:r>
            <a:r>
              <a:rPr lang="es-CO" sz="2400" b="1" dirty="0">
                <a:solidFill>
                  <a:schemeClr val="bg1"/>
                </a:solidFill>
              </a:rPr>
              <a:t> publicadas en el tercer trimestre 2022</a:t>
            </a:r>
          </a:p>
        </p:txBody>
      </p:sp>
      <p:pic>
        <p:nvPicPr>
          <p:cNvPr id="6" name="Imagen 5" descr="Imagen que contiene Texto">
            <a:extLst>
              <a:ext uri="{FF2B5EF4-FFF2-40B4-BE49-F238E27FC236}">
                <a16:creationId xmlns:a16="http://schemas.microsoft.com/office/drawing/2014/main" id="{9ECDFABC-A785-41CF-0501-4F8FA3FFD6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328" t="26645" r="24842" b="9871"/>
          <a:stretch/>
        </p:blipFill>
        <p:spPr bwMode="auto">
          <a:xfrm>
            <a:off x="1037230" y="2219185"/>
            <a:ext cx="9212239" cy="38404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2316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220</Words>
  <Application>Microsoft Office PowerPoint</Application>
  <PresentationFormat>Panorámica</PresentationFormat>
  <Paragraphs>63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Work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eduardo cetina pineda</dc:creator>
  <cp:lastModifiedBy>Johanna Andrea Solorzano Reyes</cp:lastModifiedBy>
  <cp:revision>3</cp:revision>
  <dcterms:created xsi:type="dcterms:W3CDTF">2022-08-21T22:49:05Z</dcterms:created>
  <dcterms:modified xsi:type="dcterms:W3CDTF">2022-10-07T19:29:01Z</dcterms:modified>
</cp:coreProperties>
</file>