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74" r:id="rId3"/>
    <p:sldId id="280" r:id="rId4"/>
    <p:sldId id="281" r:id="rId5"/>
    <p:sldId id="290" r:id="rId6"/>
    <p:sldId id="291" r:id="rId7"/>
    <p:sldId id="282" r:id="rId8"/>
    <p:sldId id="283" r:id="rId9"/>
    <p:sldId id="284" r:id="rId10"/>
    <p:sldId id="292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1F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DCFD7-1AD3-45D5-8DDE-76D8B3A7A162}" v="1" dt="2023-10-13T00:40:46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Alexzandra Rincón Malaver" userId="6779031a-a6c0-4880-91bf-24f0c17d6713" providerId="ADAL" clId="{F87DCFD7-1AD3-45D5-8DDE-76D8B3A7A162}"/>
    <pc:docChg chg="custSel modSld">
      <pc:chgData name="Luz Alexzandra Rincón Malaver" userId="6779031a-a6c0-4880-91bf-24f0c17d6713" providerId="ADAL" clId="{F87DCFD7-1AD3-45D5-8DDE-76D8B3A7A162}" dt="2023-10-13T00:52:34.133" v="400" actId="255"/>
      <pc:docMkLst>
        <pc:docMk/>
      </pc:docMkLst>
      <pc:sldChg chg="modSp mod">
        <pc:chgData name="Luz Alexzandra Rincón Malaver" userId="6779031a-a6c0-4880-91bf-24f0c17d6713" providerId="ADAL" clId="{F87DCFD7-1AD3-45D5-8DDE-76D8B3A7A162}" dt="2023-10-13T00:50:40.910" v="396" actId="20577"/>
        <pc:sldMkLst>
          <pc:docMk/>
          <pc:sldMk cId="0" sldId="274"/>
        </pc:sldMkLst>
        <pc:spChg chg="mod">
          <ac:chgData name="Luz Alexzandra Rincón Malaver" userId="6779031a-a6c0-4880-91bf-24f0c17d6713" providerId="ADAL" clId="{F87DCFD7-1AD3-45D5-8DDE-76D8B3A7A162}" dt="2023-10-13T00:42:39.688" v="7" actId="20577"/>
          <ac:spMkLst>
            <pc:docMk/>
            <pc:sldMk cId="0" sldId="274"/>
            <ac:spMk id="3" creationId="{D703A56E-BD1E-073E-EE52-0861A5C8E2E9}"/>
          </ac:spMkLst>
        </pc:spChg>
        <pc:spChg chg="mod">
          <ac:chgData name="Luz Alexzandra Rincón Malaver" userId="6779031a-a6c0-4880-91bf-24f0c17d6713" providerId="ADAL" clId="{F87DCFD7-1AD3-45D5-8DDE-76D8B3A7A162}" dt="2023-10-13T00:45:22.422" v="11" actId="14100"/>
          <ac:spMkLst>
            <pc:docMk/>
            <pc:sldMk cId="0" sldId="274"/>
            <ac:spMk id="4" creationId="{71EAF99D-154E-AD87-C9A3-D457AB6D9E18}"/>
          </ac:spMkLst>
        </pc:spChg>
        <pc:spChg chg="mod">
          <ac:chgData name="Luz Alexzandra Rincón Malaver" userId="6779031a-a6c0-4880-91bf-24f0c17d6713" providerId="ADAL" clId="{F87DCFD7-1AD3-45D5-8DDE-76D8B3A7A162}" dt="2023-10-13T00:50:40.910" v="396" actId="20577"/>
          <ac:spMkLst>
            <pc:docMk/>
            <pc:sldMk cId="0" sldId="274"/>
            <ac:spMk id="7" creationId="{00000000-0000-0000-0000-000000000000}"/>
          </ac:spMkLst>
        </pc:spChg>
        <pc:graphicFrameChg chg="modGraphic">
          <ac:chgData name="Luz Alexzandra Rincón Malaver" userId="6779031a-a6c0-4880-91bf-24f0c17d6713" providerId="ADAL" clId="{F87DCFD7-1AD3-45D5-8DDE-76D8B3A7A162}" dt="2023-10-13T00:45:09.063" v="9"/>
          <ac:graphicFrameMkLst>
            <pc:docMk/>
            <pc:sldMk cId="0" sldId="274"/>
            <ac:graphicFrameMk id="2" creationId="{B141B74E-CD93-3677-690F-47AFE647FDBC}"/>
          </ac:graphicFrameMkLst>
        </pc:graphicFrameChg>
      </pc:sldChg>
      <pc:sldChg chg="delSp modSp mod">
        <pc:chgData name="Luz Alexzandra Rincón Malaver" userId="6779031a-a6c0-4880-91bf-24f0c17d6713" providerId="ADAL" clId="{F87DCFD7-1AD3-45D5-8DDE-76D8B3A7A162}" dt="2023-10-13T00:52:34.133" v="400" actId="255"/>
        <pc:sldMkLst>
          <pc:docMk/>
          <pc:sldMk cId="1760607256" sldId="280"/>
        </pc:sldMkLst>
        <pc:spChg chg="del mod">
          <ac:chgData name="Luz Alexzandra Rincón Malaver" userId="6779031a-a6c0-4880-91bf-24f0c17d6713" providerId="ADAL" clId="{F87DCFD7-1AD3-45D5-8DDE-76D8B3A7A162}" dt="2023-10-13T00:40:46.009" v="2" actId="21"/>
          <ac:spMkLst>
            <pc:docMk/>
            <pc:sldMk cId="1760607256" sldId="280"/>
            <ac:spMk id="7" creationId="{D758D625-A4E3-C770-1095-5B5623581B27}"/>
          </ac:spMkLst>
        </pc:spChg>
        <pc:graphicFrameChg chg="mod modGraphic">
          <ac:chgData name="Luz Alexzandra Rincón Malaver" userId="6779031a-a6c0-4880-91bf-24f0c17d6713" providerId="ADAL" clId="{F87DCFD7-1AD3-45D5-8DDE-76D8B3A7A162}" dt="2023-10-13T00:52:34.133" v="400" actId="255"/>
          <ac:graphicFrameMkLst>
            <pc:docMk/>
            <pc:sldMk cId="1760607256" sldId="280"/>
            <ac:graphicFrameMk id="8" creationId="{7FBAB0FC-20B3-1FB5-4FFB-96AFBA5075EA}"/>
          </ac:graphicFrameMkLst>
        </pc:graphicFrameChg>
      </pc:sldChg>
      <pc:sldChg chg="modSp mod">
        <pc:chgData name="Luz Alexzandra Rincón Malaver" userId="6779031a-a6c0-4880-91bf-24f0c17d6713" providerId="ADAL" clId="{F87DCFD7-1AD3-45D5-8DDE-76D8B3A7A162}" dt="2023-10-13T00:46:14.654" v="67" actId="6549"/>
        <pc:sldMkLst>
          <pc:docMk/>
          <pc:sldMk cId="4080631948" sldId="281"/>
        </pc:sldMkLst>
        <pc:spChg chg="mod">
          <ac:chgData name="Luz Alexzandra Rincón Malaver" userId="6779031a-a6c0-4880-91bf-24f0c17d6713" providerId="ADAL" clId="{F87DCFD7-1AD3-45D5-8DDE-76D8B3A7A162}" dt="2023-10-13T00:46:14.654" v="67" actId="6549"/>
          <ac:spMkLst>
            <pc:docMk/>
            <pc:sldMk cId="4080631948" sldId="281"/>
            <ac:spMk id="10" creationId="{53CBDB01-9261-FBDC-4DED-1E7B50A17FF8}"/>
          </ac:spMkLst>
        </pc:spChg>
      </pc:sldChg>
      <pc:sldChg chg="modSp mod">
        <pc:chgData name="Luz Alexzandra Rincón Malaver" userId="6779031a-a6c0-4880-91bf-24f0c17d6713" providerId="ADAL" clId="{F87DCFD7-1AD3-45D5-8DDE-76D8B3A7A162}" dt="2023-10-13T00:47:34.753" v="202" actId="20577"/>
        <pc:sldMkLst>
          <pc:docMk/>
          <pc:sldMk cId="667491067" sldId="282"/>
        </pc:sldMkLst>
        <pc:spChg chg="mod">
          <ac:chgData name="Luz Alexzandra Rincón Malaver" userId="6779031a-a6c0-4880-91bf-24f0c17d6713" providerId="ADAL" clId="{F87DCFD7-1AD3-45D5-8DDE-76D8B3A7A162}" dt="2023-10-13T00:47:34.753" v="202" actId="20577"/>
          <ac:spMkLst>
            <pc:docMk/>
            <pc:sldMk cId="667491067" sldId="282"/>
            <ac:spMk id="10" creationId="{53CBDB01-9261-FBDC-4DED-1E7B50A17FF8}"/>
          </ac:spMkLst>
        </pc:spChg>
      </pc:sldChg>
      <pc:sldChg chg="modSp mod">
        <pc:chgData name="Luz Alexzandra Rincón Malaver" userId="6779031a-a6c0-4880-91bf-24f0c17d6713" providerId="ADAL" clId="{F87DCFD7-1AD3-45D5-8DDE-76D8B3A7A162}" dt="2023-10-13T00:47:56.848" v="247" actId="20577"/>
        <pc:sldMkLst>
          <pc:docMk/>
          <pc:sldMk cId="471768262" sldId="283"/>
        </pc:sldMkLst>
        <pc:spChg chg="mod">
          <ac:chgData name="Luz Alexzandra Rincón Malaver" userId="6779031a-a6c0-4880-91bf-24f0c17d6713" providerId="ADAL" clId="{F87DCFD7-1AD3-45D5-8DDE-76D8B3A7A162}" dt="2023-10-13T00:47:56.848" v="247" actId="20577"/>
          <ac:spMkLst>
            <pc:docMk/>
            <pc:sldMk cId="471768262" sldId="283"/>
            <ac:spMk id="10" creationId="{53CBDB01-9261-FBDC-4DED-1E7B50A17FF8}"/>
          </ac:spMkLst>
        </pc:spChg>
      </pc:sldChg>
      <pc:sldChg chg="modSp mod">
        <pc:chgData name="Luz Alexzandra Rincón Malaver" userId="6779031a-a6c0-4880-91bf-24f0c17d6713" providerId="ADAL" clId="{F87DCFD7-1AD3-45D5-8DDE-76D8B3A7A162}" dt="2023-10-13T00:48:15.385" v="292" actId="20577"/>
        <pc:sldMkLst>
          <pc:docMk/>
          <pc:sldMk cId="2394092505" sldId="284"/>
        </pc:sldMkLst>
        <pc:spChg chg="mod">
          <ac:chgData name="Luz Alexzandra Rincón Malaver" userId="6779031a-a6c0-4880-91bf-24f0c17d6713" providerId="ADAL" clId="{F87DCFD7-1AD3-45D5-8DDE-76D8B3A7A162}" dt="2023-10-13T00:48:15.385" v="292" actId="20577"/>
          <ac:spMkLst>
            <pc:docMk/>
            <pc:sldMk cId="2394092505" sldId="284"/>
            <ac:spMk id="10" creationId="{53CBDB01-9261-FBDC-4DED-1E7B50A17FF8}"/>
          </ac:spMkLst>
        </pc:spChg>
      </pc:sldChg>
      <pc:sldChg chg="modSp mod">
        <pc:chgData name="Luz Alexzandra Rincón Malaver" userId="6779031a-a6c0-4880-91bf-24f0c17d6713" providerId="ADAL" clId="{F87DCFD7-1AD3-45D5-8DDE-76D8B3A7A162}" dt="2023-10-13T00:46:43.987" v="112" actId="20577"/>
        <pc:sldMkLst>
          <pc:docMk/>
          <pc:sldMk cId="146014168" sldId="290"/>
        </pc:sldMkLst>
        <pc:spChg chg="mod">
          <ac:chgData name="Luz Alexzandra Rincón Malaver" userId="6779031a-a6c0-4880-91bf-24f0c17d6713" providerId="ADAL" clId="{F87DCFD7-1AD3-45D5-8DDE-76D8B3A7A162}" dt="2023-10-13T00:46:43.987" v="112" actId="20577"/>
          <ac:spMkLst>
            <pc:docMk/>
            <pc:sldMk cId="146014168" sldId="290"/>
            <ac:spMk id="10" creationId="{53CBDB01-9261-FBDC-4DED-1E7B50A17FF8}"/>
          </ac:spMkLst>
        </pc:spChg>
      </pc:sldChg>
      <pc:sldChg chg="modSp mod">
        <pc:chgData name="Luz Alexzandra Rincón Malaver" userId="6779031a-a6c0-4880-91bf-24f0c17d6713" providerId="ADAL" clId="{F87DCFD7-1AD3-45D5-8DDE-76D8B3A7A162}" dt="2023-10-13T00:47:10.075" v="157" actId="20577"/>
        <pc:sldMkLst>
          <pc:docMk/>
          <pc:sldMk cId="526548009" sldId="291"/>
        </pc:sldMkLst>
        <pc:spChg chg="mod">
          <ac:chgData name="Luz Alexzandra Rincón Malaver" userId="6779031a-a6c0-4880-91bf-24f0c17d6713" providerId="ADAL" clId="{F87DCFD7-1AD3-45D5-8DDE-76D8B3A7A162}" dt="2023-10-13T00:47:10.075" v="157" actId="20577"/>
          <ac:spMkLst>
            <pc:docMk/>
            <pc:sldMk cId="526548009" sldId="291"/>
            <ac:spMk id="10" creationId="{53CBDB01-9261-FBDC-4DED-1E7B50A17FF8}"/>
          </ac:spMkLst>
        </pc:spChg>
      </pc:sldChg>
      <pc:sldChg chg="modSp mod">
        <pc:chgData name="Luz Alexzandra Rincón Malaver" userId="6779031a-a6c0-4880-91bf-24f0c17d6713" providerId="ADAL" clId="{F87DCFD7-1AD3-45D5-8DDE-76D8B3A7A162}" dt="2023-10-13T00:48:38.703" v="339" actId="20577"/>
        <pc:sldMkLst>
          <pc:docMk/>
          <pc:sldMk cId="452225772" sldId="292"/>
        </pc:sldMkLst>
        <pc:spChg chg="mod">
          <ac:chgData name="Luz Alexzandra Rincón Malaver" userId="6779031a-a6c0-4880-91bf-24f0c17d6713" providerId="ADAL" clId="{F87DCFD7-1AD3-45D5-8DDE-76D8B3A7A162}" dt="2023-10-13T00:48:38.703" v="339" actId="20577"/>
          <ac:spMkLst>
            <pc:docMk/>
            <pc:sldMk cId="452225772" sldId="292"/>
            <ac:spMk id="10" creationId="{53CBDB01-9261-FBDC-4DED-1E7B50A17F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12/10/2023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12/10/2023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12/10/2023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12/10/2023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12/10/2023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12/10/2023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12/10/2023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12/10/2023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12/10/2023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12/10/2023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12/10/2023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12/10/2023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12/10/2023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907" y="723165"/>
            <a:ext cx="19626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cs typeface="+mn-lt"/>
              </a:rPr>
              <a:t>2023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016524" y="1721346"/>
            <a:ext cx="73664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INFORME DE GESTION 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Control  Disciplinario Interno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Tercer Trimestre 2023</a:t>
            </a:r>
          </a:p>
          <a:p>
            <a:pPr algn="r"/>
            <a:endParaRPr lang="es-CO" sz="2400" b="1" dirty="0"/>
          </a:p>
          <a:p>
            <a:pPr algn="r"/>
            <a:endParaRPr lang="es-CO" sz="2400" b="1" dirty="0"/>
          </a:p>
          <a:p>
            <a:pPr algn="r"/>
            <a:r>
              <a:rPr lang="es-CO" sz="2400" b="1" dirty="0"/>
              <a:t>Vicepresidencia de Gestión Corporativa</a:t>
            </a:r>
          </a:p>
          <a:p>
            <a:pPr algn="r"/>
            <a:r>
              <a:rPr lang="es-CO" sz="2400" b="1" dirty="0"/>
              <a:t>Control  Disciplinario  Interno</a:t>
            </a:r>
          </a:p>
          <a:p>
            <a:pPr algn="r"/>
            <a:endParaRPr lang="es-CO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endParaRPr lang="es-CO" sz="2800" dirty="0">
              <a:solidFill>
                <a:srgbClr val="005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-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14CBE-8922-9D04-66CC-B97B18E51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78DA16D-BF7F-F5B9-3A5B-048C097EA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112" y="2469355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0810A75-5D99-27EC-5499-FBE8271D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2" y="2266121"/>
            <a:ext cx="4757530" cy="42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 descr="Audiencia objetivo contorno">
            <a:extLst>
              <a:ext uri="{FF2B5EF4-FFF2-40B4-BE49-F238E27FC236}">
                <a16:creationId xmlns:a16="http://schemas.microsoft.com/office/drawing/2014/main" id="{F37B8638-A83E-DA06-5C85-6ECB422A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2698" y="3156155"/>
            <a:ext cx="2542684" cy="26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2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5"/>
          <p:cNvSpPr/>
          <p:nvPr/>
        </p:nvSpPr>
        <p:spPr>
          <a:xfrm>
            <a:off x="1243011" y="775363"/>
            <a:ext cx="9801225" cy="957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Procesos Disciplinarios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Semestre I - 2023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41B74E-CD93-3677-690F-47AFE647F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12121"/>
              </p:ext>
            </p:extLst>
          </p:nvPr>
        </p:nvGraphicFramePr>
        <p:xfrm>
          <a:off x="1243012" y="2271711"/>
          <a:ext cx="9801226" cy="3585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00613">
                  <a:extLst>
                    <a:ext uri="{9D8B030D-6E8A-4147-A177-3AD203B41FA5}">
                      <a16:colId xmlns:a16="http://schemas.microsoft.com/office/drawing/2014/main" val="1291086902"/>
                    </a:ext>
                  </a:extLst>
                </a:gridCol>
                <a:gridCol w="4900613">
                  <a:extLst>
                    <a:ext uri="{9D8B030D-6E8A-4147-A177-3AD203B41FA5}">
                      <a16:colId xmlns:a16="http://schemas.microsoft.com/office/drawing/2014/main" val="1128169253"/>
                    </a:ext>
                  </a:extLst>
                </a:gridCol>
              </a:tblGrid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Procesos</a:t>
                      </a:r>
                      <a:endParaRPr lang="es-C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es-C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59743"/>
                  </a:ext>
                </a:extLst>
              </a:tr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327086"/>
                  </a:ext>
                </a:extLst>
              </a:tr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0088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703A56E-BD1E-073E-EE52-0861A5C8E2E9}"/>
              </a:ext>
            </a:extLst>
          </p:cNvPr>
          <p:cNvSpPr txBox="1"/>
          <p:nvPr/>
        </p:nvSpPr>
        <p:spPr>
          <a:xfrm>
            <a:off x="6202017" y="3541678"/>
            <a:ext cx="4746971" cy="2169825"/>
          </a:xfrm>
          <a:prstGeom prst="rect">
            <a:avLst/>
          </a:prstGeom>
          <a:solidFill>
            <a:srgbClr val="1F3864"/>
          </a:solidFill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solidFill>
                  <a:schemeClr val="bg1"/>
                </a:solidFill>
              </a:rPr>
              <a:t># PROCESOS CADUCADOS / # TOTAL DE PROCESOS  DEL PERIODO </a:t>
            </a:r>
          </a:p>
          <a:p>
            <a:endParaRPr lang="es-CO" sz="1500" dirty="0">
              <a:solidFill>
                <a:schemeClr val="bg1"/>
              </a:solidFill>
            </a:endParaRPr>
          </a:p>
          <a:p>
            <a:pPr algn="ctr"/>
            <a:r>
              <a:rPr lang="es-CO" sz="1500" dirty="0">
                <a:solidFill>
                  <a:schemeClr val="bg1"/>
                </a:solidFill>
              </a:rPr>
              <a:t>0 / 52 = 0,0%</a:t>
            </a:r>
          </a:p>
          <a:p>
            <a:r>
              <a:rPr lang="es-CO" sz="15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es-CO" sz="1500" dirty="0">
                <a:solidFill>
                  <a:schemeClr val="bg1"/>
                </a:solidFill>
              </a:rPr>
              <a:t> 52 es el resultado de sumar: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s-CO" sz="1500" dirty="0">
              <a:solidFill>
                <a:schemeClr val="bg1"/>
              </a:solidFill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bg1"/>
                </a:solidFill>
              </a:rPr>
              <a:t># procesos iniciales (42)       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bg1"/>
                </a:solidFill>
              </a:rPr>
              <a:t># procesos ingresados (10 semestre)</a:t>
            </a:r>
          </a:p>
        </p:txBody>
      </p:sp>
      <p:sp>
        <p:nvSpPr>
          <p:cNvPr id="4" name="Rectángulo redondeado 4">
            <a:extLst>
              <a:ext uri="{FF2B5EF4-FFF2-40B4-BE49-F238E27FC236}">
                <a16:creationId xmlns:a16="http://schemas.microsoft.com/office/drawing/2014/main" id="{71EAF99D-154E-AD87-C9A3-D457AB6D9E18}"/>
              </a:ext>
            </a:extLst>
          </p:cNvPr>
          <p:cNvSpPr/>
          <p:nvPr/>
        </p:nvSpPr>
        <p:spPr>
          <a:xfrm>
            <a:off x="1243011" y="3541677"/>
            <a:ext cx="4852989" cy="21698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INDICADOR  DE RIESGO: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IMPUNIDAD</a:t>
            </a:r>
          </a:p>
          <a:p>
            <a:pPr algn="ctr"/>
            <a:endParaRPr lang="es-CO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OBJETIVO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4956328" cy="38809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El Equipo Disciplinario de la Vicepresidencia de Gestión Corporativa de la Agencia Nacional de Infraestructura ha dado inicio a las jornadas en materia disciplinaria con un enfoque  netamente preventivo.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Se busca proporcionar a nuestros funcionarios, contratistas y colaboradores, fundamentos y herramientas que les permitan cumplir con sus funciones y contratos con total compromiso con la entidad, aportando al cumplimiento de los fines estatales.</a:t>
            </a:r>
            <a:r>
              <a:rPr lang="es-CO" sz="1400" dirty="0"/>
              <a:t> Para ello, se están generando espacios de acercamiento que nos permitan informar a los funcionarios sobre sus derechos y obligaciones, previniendo de manera efectiva la ocurrencia de conductas que a futuro pueda generar reproches en contra de quienes la ejecutan.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400" dirty="0"/>
              <a:t>Esperamos que la información suministrada sea útil y aplicable por parte de todos los involucrados en la gestión de la ANI.</a:t>
            </a:r>
            <a:endParaRPr lang="es-MX" sz="1400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Prevención en materia disciplinaria 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FBAB0FC-20B3-1FB5-4FFB-96AFBA5075E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2656482"/>
              </p:ext>
            </p:extLst>
          </p:nvPr>
        </p:nvGraphicFramePr>
        <p:xfrm>
          <a:off x="5943599" y="2505074"/>
          <a:ext cx="5408611" cy="3725178"/>
        </p:xfrm>
        <a:graphic>
          <a:graphicData uri="http://schemas.openxmlformats.org/drawingml/2006/table">
            <a:tbl>
              <a:tblPr firstRow="1" firstCol="1" bandRow="1"/>
              <a:tblGrid>
                <a:gridCol w="4055856">
                  <a:extLst>
                    <a:ext uri="{9D8B030D-6E8A-4147-A177-3AD203B41FA5}">
                      <a16:colId xmlns:a16="http://schemas.microsoft.com/office/drawing/2014/main" val="3184460445"/>
                    </a:ext>
                  </a:extLst>
                </a:gridCol>
                <a:gridCol w="1352755">
                  <a:extLst>
                    <a:ext uri="{9D8B030D-6E8A-4147-A177-3AD203B41FA5}">
                      <a16:colId xmlns:a16="http://schemas.microsoft.com/office/drawing/2014/main" val="3772912301"/>
                    </a:ext>
                  </a:extLst>
                </a:gridCol>
              </a:tblGrid>
              <a:tr h="41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Título capacitación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Asistentes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20357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Generalidades del Derecho Disciplinario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20856"/>
                  </a:ext>
                </a:extLst>
              </a:tr>
              <a:tr h="416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Deberes y responsabilidades de los servidores públicos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55705"/>
                  </a:ext>
                </a:extLst>
              </a:tr>
              <a:tr h="52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Recomendaciones para la gestión contractual frente a la responsabilidad fiscal y disciplinaria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59872"/>
                  </a:ext>
                </a:extLst>
              </a:tr>
              <a:tr h="368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Régimen de inhabilidades, incompatibilidades y conflictos de interés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21795"/>
                  </a:ext>
                </a:extLst>
              </a:tr>
              <a:tr h="330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Hablemos de acoso laboral</a:t>
                      </a:r>
                      <a:endParaRPr lang="es-CO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17276"/>
                  </a:ext>
                </a:extLst>
              </a:tr>
              <a:tr h="1245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Protocolo para la prevención, atención y medidas de protección de todas las formas de violencia contra la mujer y basadas en género o discriminación por razón de raza, etnia, religión, nacionalidad, ideología política o filosófica, sexo u orientación sexual o discapacidad y demás razones de discriminación en el ámbito laboral y contractual en la Agencia Nacional de Infraestructura y su incidencia disciplinaria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Comité de Convivencia -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Colaboradores del Comité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1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0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–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1026" name="Picture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3AC33E6-72FA-889B-CB57-EEC5B8A8D2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279176"/>
            <a:ext cx="4101082" cy="39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8DEE410-BB82-998E-ED45-B9330113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9176"/>
            <a:ext cx="4235355" cy="38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3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594174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-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CEF44C1A-038E-3984-C39D-601EDC391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493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3C4DA-08BD-AD6A-C439-B19B068B0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34206" cy="368458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2050" name="Picture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55B5F38-E403-6D43-3008-86AE0803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4" y="2107096"/>
            <a:ext cx="4834205" cy="42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A5CFE2F-54B1-FD6D-1883-A16CD2BD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68" y="2107095"/>
            <a:ext cx="4713138" cy="45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-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335F7D-3580-896D-1BE9-F0C75D2D03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D8AB4FA-3777-2B6D-A3C4-BF7A8CFD6C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3074" name="Picture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5DFE5B3-6428-3AA0-4A6E-E8DB04F9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2347415"/>
            <a:ext cx="4762067" cy="42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51EE818-76C8-0FEB-55AA-437CF698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12" y="2341148"/>
            <a:ext cx="4752319" cy="41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4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800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-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3D15E-8D72-2EFF-771E-CFB43EEC99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4098" name="Picture 2" descr="Texto&#10;&#10;Descripción generada automáticamente">
            <a:extLst>
              <a:ext uri="{FF2B5EF4-FFF2-40B4-BE49-F238E27FC236}">
                <a16:creationId xmlns:a16="http://schemas.microsoft.com/office/drawing/2014/main" id="{79978273-203F-F788-392A-556BC736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6" y="2370121"/>
            <a:ext cx="4691270" cy="40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F61905F-DD83-3F9C-BC79-FEB239C2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2370121"/>
            <a:ext cx="4465983" cy="40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9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-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966AD0-9971-D7C7-2FEE-7F0EB7F48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5BC3289-7C4C-5FFF-2592-D2A45FF27E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122" name="Picture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452BB33-B138-0627-314E-D3150C6B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30" y="2197819"/>
            <a:ext cx="4537579" cy="438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4BD231D-DBC4-F5D6-14AF-302DF228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90" y="2197819"/>
            <a:ext cx="4537579" cy="45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6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Julio – Agosto - Septiembre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14CBE-8922-9D04-66CC-B97B18E51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78DA16D-BF7F-F5B9-3A5B-048C097EAD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6146" name="Picture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F99D617-EB0B-8B51-3192-E61F1F68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5" y="2141371"/>
            <a:ext cx="4683122" cy="4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23F0E02-34BC-C1F8-ECC4-75259DD3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72" y="2130398"/>
            <a:ext cx="4653583" cy="43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9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394</Words>
  <Application>Microsoft Office PowerPoint</Application>
  <PresentationFormat>Panorámica</PresentationFormat>
  <Paragraphs>81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Work Sans</vt:lpstr>
      <vt:lpstr>Office Theme</vt:lpstr>
      <vt:lpstr>Presentación de PowerPoint</vt:lpstr>
      <vt:lpstr>Presentación de PowerPoint</vt:lpstr>
      <vt:lpstr>Prevención en materia disciplinaria </vt:lpstr>
      <vt:lpstr>Ecards Julio – Agosto – Septiembre 2023</vt:lpstr>
      <vt:lpstr>Ecards  Julio – Agosto - Septiembre 2023</vt:lpstr>
      <vt:lpstr>Ecards  Julio – Agosto - Septiembre 2023</vt:lpstr>
      <vt:lpstr>Ecards  Julio – Agosto - Septiembre 2023</vt:lpstr>
      <vt:lpstr>Ecards  Julio – Agosto - Septiembre 2023</vt:lpstr>
      <vt:lpstr>Ecards  Julio – Agosto - Septiembre 2023</vt:lpstr>
      <vt:lpstr>Ecards  Julio – Agosto - Septiembre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Luz Alexzandra Rincón Malaver</cp:lastModifiedBy>
  <cp:revision>13</cp:revision>
  <dcterms:created xsi:type="dcterms:W3CDTF">2022-08-21T22:49:00Z</dcterms:created>
  <dcterms:modified xsi:type="dcterms:W3CDTF">2023-10-13T00:52:43Z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D3CDCE901B6449F7A8DA1902F013CEA9</vt:lpwstr>
  </property>
  <property fmtid="{D5CDD505-2E9C-101B-9397-08002B2CF9AE}" pid="3" name="KSOProductBuildVer">
    <vt:lpwstr>1033-11.2.0.11440</vt:lpwstr>
  </property>
</Properties>
</file>