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9" r:id="rId5"/>
  </p:sldMasterIdLst>
  <p:notesMasterIdLst>
    <p:notesMasterId r:id="rId17"/>
  </p:notesMasterIdLst>
  <p:handoutMasterIdLst>
    <p:handoutMasterId r:id="rId18"/>
  </p:handoutMasterIdLst>
  <p:sldIdLst>
    <p:sldId id="256" r:id="rId6"/>
    <p:sldId id="259" r:id="rId7"/>
    <p:sldId id="292" r:id="rId8"/>
    <p:sldId id="284" r:id="rId9"/>
    <p:sldId id="294" r:id="rId10"/>
    <p:sldId id="295" r:id="rId11"/>
    <p:sldId id="286" r:id="rId12"/>
    <p:sldId id="287" r:id="rId13"/>
    <p:sldId id="296" r:id="rId14"/>
    <p:sldId id="290" r:id="rId15"/>
    <p:sldId id="291" r:id="rId16"/>
  </p:sldIdLst>
  <p:sldSz cx="6858000" cy="9144000" type="letter"/>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duardo Vanegas Gamez" initials="HEVG" lastIdx="0" clrIdx="0">
    <p:extLst>
      <p:ext uri="{19B8F6BF-5375-455C-9EA6-DF929625EA0E}">
        <p15:presenceInfo xmlns:p15="http://schemas.microsoft.com/office/powerpoint/2012/main" userId="482d6d54caa79ac1" providerId="Windows Live"/>
      </p:ext>
    </p:extLst>
  </p:cmAuthor>
  <p:cmAuthor id="2" name="Hector Eduardo Vanegas Gamez" initials="HEVG [2]" lastIdx="5" clrIdx="1">
    <p:extLst>
      <p:ext uri="{19B8F6BF-5375-455C-9EA6-DF929625EA0E}">
        <p15:presenceInfo xmlns:p15="http://schemas.microsoft.com/office/powerpoint/2012/main" userId="Hector Eduardo Vanegas Gamez" providerId="None"/>
      </p:ext>
    </p:extLst>
  </p:cmAuthor>
  <p:cmAuthor id="3" name="Isa Agudelo" initials="IA" lastIdx="30" clrIdx="2">
    <p:extLst>
      <p:ext uri="{19B8F6BF-5375-455C-9EA6-DF929625EA0E}">
        <p15:presenceInfo xmlns:p15="http://schemas.microsoft.com/office/powerpoint/2012/main" userId="006abd54ea3f2c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FFCC"/>
    <a:srgbClr val="FFCCCC"/>
    <a:srgbClr val="9999FF"/>
    <a:srgbClr val="9966FF"/>
    <a:srgbClr val="00CC99"/>
    <a:srgbClr val="CCFFCC"/>
    <a:srgbClr val="99FFCC"/>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74700-B35B-45DF-AB38-6C6C380BC2AF}" v="4" dt="2022-02-10T19:23:16.58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660" autoAdjust="0"/>
  </p:normalViewPr>
  <p:slideViewPr>
    <p:cSldViewPr snapToGrid="0">
      <p:cViewPr varScale="1">
        <p:scale>
          <a:sx n="87" d="100"/>
          <a:sy n="87" d="100"/>
        </p:scale>
        <p:origin x="3606" y="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28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Lorena Ojeda Chaparro" userId="c28fd399-c330-4ded-b03a-88d432cec07a" providerId="ADAL" clId="{E1A74700-B35B-45DF-AB38-6C6C380BC2AF}"/>
    <pc:docChg chg="custSel modSld">
      <pc:chgData name="Jenny Lorena Ojeda Chaparro" userId="c28fd399-c330-4ded-b03a-88d432cec07a" providerId="ADAL" clId="{E1A74700-B35B-45DF-AB38-6C6C380BC2AF}" dt="2022-02-10T19:44:11.826" v="5158" actId="20577"/>
      <pc:docMkLst>
        <pc:docMk/>
      </pc:docMkLst>
      <pc:sldChg chg="modSp mod">
        <pc:chgData name="Jenny Lorena Ojeda Chaparro" userId="c28fd399-c330-4ded-b03a-88d432cec07a" providerId="ADAL" clId="{E1A74700-B35B-45DF-AB38-6C6C380BC2AF}" dt="2022-02-10T19:23:55.055" v="5102" actId="20577"/>
        <pc:sldMkLst>
          <pc:docMk/>
          <pc:sldMk cId="2140219078" sldId="291"/>
        </pc:sldMkLst>
        <pc:spChg chg="mod">
          <ac:chgData name="Jenny Lorena Ojeda Chaparro" userId="c28fd399-c330-4ded-b03a-88d432cec07a" providerId="ADAL" clId="{E1A74700-B35B-45DF-AB38-6C6C380BC2AF}" dt="2022-02-10T19:23:55.055" v="5102" actId="20577"/>
          <ac:spMkLst>
            <pc:docMk/>
            <pc:sldMk cId="2140219078" sldId="291"/>
            <ac:spMk id="8" creationId="{4CF4A1CF-686F-4827-9727-DE29BDC0D0D6}"/>
          </ac:spMkLst>
        </pc:spChg>
        <pc:picChg chg="mod">
          <ac:chgData name="Jenny Lorena Ojeda Chaparro" userId="c28fd399-c330-4ded-b03a-88d432cec07a" providerId="ADAL" clId="{E1A74700-B35B-45DF-AB38-6C6C380BC2AF}" dt="2022-02-10T19:21:01.378" v="5035" actId="1076"/>
          <ac:picMkLst>
            <pc:docMk/>
            <pc:sldMk cId="2140219078" sldId="291"/>
            <ac:picMk id="3" creationId="{00000000-0000-0000-0000-000000000000}"/>
          </ac:picMkLst>
        </pc:picChg>
      </pc:sldChg>
      <pc:sldChg chg="modSp mod">
        <pc:chgData name="Jenny Lorena Ojeda Chaparro" userId="c28fd399-c330-4ded-b03a-88d432cec07a" providerId="ADAL" clId="{E1A74700-B35B-45DF-AB38-6C6C380BC2AF}" dt="2022-02-10T19:44:11.826" v="5158" actId="20577"/>
        <pc:sldMkLst>
          <pc:docMk/>
          <pc:sldMk cId="637789980" sldId="292"/>
        </pc:sldMkLst>
        <pc:spChg chg="mod">
          <ac:chgData name="Jenny Lorena Ojeda Chaparro" userId="c28fd399-c330-4ded-b03a-88d432cec07a" providerId="ADAL" clId="{E1A74700-B35B-45DF-AB38-6C6C380BC2AF}" dt="2022-02-10T19:44:11.826" v="5158" actId="20577"/>
          <ac:spMkLst>
            <pc:docMk/>
            <pc:sldMk cId="637789980" sldId="292"/>
            <ac:spMk id="3" creationId="{00000000-0000-0000-0000-000000000000}"/>
          </ac:spMkLst>
        </pc:spChg>
      </pc:sldChg>
      <pc:sldChg chg="modSp mod">
        <pc:chgData name="Jenny Lorena Ojeda Chaparro" userId="c28fd399-c330-4ded-b03a-88d432cec07a" providerId="ADAL" clId="{E1A74700-B35B-45DF-AB38-6C6C380BC2AF}" dt="2022-02-10T19:23:25.621" v="5092" actId="13926"/>
        <pc:sldMkLst>
          <pc:docMk/>
          <pc:sldMk cId="1878259852" sldId="295"/>
        </pc:sldMkLst>
        <pc:graphicFrameChg chg="mod modGraphic">
          <ac:chgData name="Jenny Lorena Ojeda Chaparro" userId="c28fd399-c330-4ded-b03a-88d432cec07a" providerId="ADAL" clId="{E1A74700-B35B-45DF-AB38-6C6C380BC2AF}" dt="2022-02-10T19:23:25.621" v="5092" actId="13926"/>
          <ac:graphicFrameMkLst>
            <pc:docMk/>
            <pc:sldMk cId="1878259852" sldId="295"/>
            <ac:graphicFrameMk id="4" creationId="{9933683D-1419-4D19-8919-0761D1B62A7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93CCD-74D1-4B87-8201-39DEB61B0D09}" type="datetimeFigureOut">
              <a:rPr lang="es-CO" smtClean="0"/>
              <a:t>15/05/2022</a:t>
            </a:fld>
            <a:endParaRPr lang="es-CO"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5F9155-02D5-4EBD-9D17-2027FE778CDE}" type="slidenum">
              <a:rPr lang="es-CO" smtClean="0"/>
              <a:t>‹Nº›</a:t>
            </a:fld>
            <a:endParaRPr lang="es-CO" dirty="0"/>
          </a:p>
        </p:txBody>
      </p:sp>
    </p:spTree>
    <p:extLst>
      <p:ext uri="{BB962C8B-B14F-4D97-AF65-F5344CB8AC3E}">
        <p14:creationId xmlns:p14="http://schemas.microsoft.com/office/powerpoint/2010/main" val="2998351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97680-48C6-4F53-B80E-31549C0A0604}" type="datetimeFigureOut">
              <a:rPr lang="es-CO" smtClean="0"/>
              <a:t>15/05/2022</a:t>
            </a:fld>
            <a:endParaRPr lang="es-CO" dirty="0"/>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6EDC0-94F5-42B3-9244-C530291B7C6A}" type="slidenum">
              <a:rPr lang="es-CO" smtClean="0"/>
              <a:t>‹Nº›</a:t>
            </a:fld>
            <a:endParaRPr lang="es-CO" dirty="0"/>
          </a:p>
        </p:txBody>
      </p:sp>
    </p:spTree>
    <p:extLst>
      <p:ext uri="{BB962C8B-B14F-4D97-AF65-F5344CB8AC3E}">
        <p14:creationId xmlns:p14="http://schemas.microsoft.com/office/powerpoint/2010/main" val="76486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_Opción_A">
    <p:spTree>
      <p:nvGrpSpPr>
        <p:cNvPr id="1" name=""/>
        <p:cNvGrpSpPr/>
        <p:nvPr/>
      </p:nvGrpSpPr>
      <p:grpSpPr>
        <a:xfrm>
          <a:off x="0" y="0"/>
          <a:ext cx="0" cy="0"/>
          <a:chOff x="0" y="0"/>
          <a:chExt cx="0" cy="0"/>
        </a:xfrm>
      </p:grpSpPr>
      <p:grpSp>
        <p:nvGrpSpPr>
          <p:cNvPr id="2070" name="Grupo 2069"/>
          <p:cNvGrpSpPr/>
          <p:nvPr userDrawn="1"/>
        </p:nvGrpSpPr>
        <p:grpSpPr>
          <a:xfrm>
            <a:off x="1299947" y="5273040"/>
            <a:ext cx="4252026" cy="2042160"/>
            <a:chOff x="2311017" y="3954780"/>
            <a:chExt cx="7559157" cy="1531620"/>
          </a:xfrm>
        </p:grpSpPr>
        <p:sp>
          <p:nvSpPr>
            <p:cNvPr id="2068" name="Forma libre 2067">
              <a:extLst>
                <a:ext uri="{FF2B5EF4-FFF2-40B4-BE49-F238E27FC236}">
                  <a16:creationId xmlns:a16="http://schemas.microsoft.com/office/drawing/2014/main" id="{C8B2A6F6-D022-BC43-91CB-0D6F5689CF4C}"/>
                </a:ext>
              </a:extLst>
            </p:cNvPr>
            <p:cNvSpPr/>
            <p:nvPr userDrawn="1"/>
          </p:nvSpPr>
          <p:spPr>
            <a:xfrm>
              <a:off x="2311017"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69" name="Forma libre 2068">
              <a:extLst>
                <a:ext uri="{FF2B5EF4-FFF2-40B4-BE49-F238E27FC236}">
                  <a16:creationId xmlns:a16="http://schemas.microsoft.com/office/drawing/2014/main" id="{729D5F12-82E3-3E4E-AE32-A55DFDA47DFA}"/>
                </a:ext>
              </a:extLst>
            </p:cNvPr>
            <p:cNvSpPr/>
            <p:nvPr/>
          </p:nvSpPr>
          <p:spPr>
            <a:xfrm flipH="1">
              <a:off x="4110174"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pic>
        <p:nvPicPr>
          <p:cNvPr id="2067" name="Imagen 2066">
            <a:extLst>
              <a:ext uri="{FF2B5EF4-FFF2-40B4-BE49-F238E27FC236}">
                <a16:creationId xmlns:a16="http://schemas.microsoft.com/office/drawing/2014/main" id="{E2FFC9EC-D226-604C-9B8C-25E5F2D78BB6}"/>
              </a:ext>
            </a:extLst>
          </p:cNvPr>
          <p:cNvPicPr>
            <a:picLocks noChangeAspect="1"/>
          </p:cNvPicPr>
          <p:nvPr userDrawn="1"/>
        </p:nvPicPr>
        <p:blipFill>
          <a:blip r:embed="rId2"/>
          <a:stretch>
            <a:fillRect/>
          </a:stretch>
        </p:blipFill>
        <p:spPr>
          <a:xfrm>
            <a:off x="2570233" y="6891639"/>
            <a:ext cx="1717534" cy="859608"/>
          </a:xfrm>
          <a:prstGeom prst="rect">
            <a:avLst/>
          </a:prstGeom>
        </p:spPr>
      </p:pic>
      <p:sp>
        <p:nvSpPr>
          <p:cNvPr id="2" name="CuadroTexto 1"/>
          <p:cNvSpPr txBox="1"/>
          <p:nvPr userDrawn="1"/>
        </p:nvSpPr>
        <p:spPr>
          <a:xfrm>
            <a:off x="1299947" y="7751248"/>
            <a:ext cx="4252026" cy="209288"/>
          </a:xfrm>
          <a:prstGeom prst="rect">
            <a:avLst/>
          </a:prstGeom>
          <a:noFill/>
        </p:spPr>
        <p:txBody>
          <a:bodyPr wrap="square" rtlCol="0">
            <a:spAutoFit/>
          </a:bodyPr>
          <a:lstStyle/>
          <a:p>
            <a:pPr algn="ctr"/>
            <a:r>
              <a:rPr lang="es-CO" sz="760" b="0" i="1" dirty="0">
                <a:solidFill>
                  <a:schemeClr val="bg1"/>
                </a:solidFill>
                <a:latin typeface="Calibri" panose="020F0502020204030204" pitchFamily="34" charset="0"/>
              </a:rPr>
              <a:t>Oficina Asesora de Planeación</a:t>
            </a:r>
          </a:p>
        </p:txBody>
      </p:sp>
    </p:spTree>
    <p:extLst>
      <p:ext uri="{BB962C8B-B14F-4D97-AF65-F5344CB8AC3E}">
        <p14:creationId xmlns:p14="http://schemas.microsoft.com/office/powerpoint/2010/main" val="200211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ido_F">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13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ase_gra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42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88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radecimien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52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4"/>
            <a:ext cx="5143500" cy="3183467"/>
          </a:xfrm>
        </p:spPr>
        <p:txBody>
          <a:bodyPr anchor="b"/>
          <a:lstStyle>
            <a:lvl1pPr algn="ctr">
              <a:defRPr sz="3375"/>
            </a:lvl1pPr>
          </a:lstStyle>
          <a:p>
            <a:r>
              <a:rPr lang="es-ES"/>
              <a:t>Haga clic para modificar el estilo de título del patrón</a:t>
            </a:r>
            <a:endParaRPr lang="es-MX"/>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93987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343441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279652"/>
            <a:ext cx="5915025" cy="3803649"/>
          </a:xfrm>
        </p:spPr>
        <p:txBody>
          <a:bodyPr anchor="b"/>
          <a:lstStyle>
            <a:lvl1pPr>
              <a:defRPr sz="3375"/>
            </a:lvl1pPr>
          </a:lstStyle>
          <a:p>
            <a:r>
              <a:rPr lang="es-ES"/>
              <a:t>Haga clic para modificar el estilo de título del patrón</a:t>
            </a:r>
            <a:endParaRPr lang="es-MX"/>
          </a:p>
        </p:txBody>
      </p:sp>
      <p:sp>
        <p:nvSpPr>
          <p:cNvPr id="3" name="Marcador de texto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51011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471488"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3471863"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29211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486834"/>
            <a:ext cx="5915025" cy="1767417"/>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6" name="Marcador de contenido 5"/>
          <p:cNvSpPr>
            <a:spLocks noGrp="1"/>
          </p:cNvSpPr>
          <p:nvPr>
            <p:ph sz="quarter" idx="4"/>
          </p:nvPr>
        </p:nvSpPr>
        <p:spPr>
          <a:xfrm>
            <a:off x="3471863" y="3340100"/>
            <a:ext cx="2915543"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91057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91704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_Opción_B">
    <p:spTree>
      <p:nvGrpSpPr>
        <p:cNvPr id="1" name=""/>
        <p:cNvGrpSpPr/>
        <p:nvPr/>
      </p:nvGrpSpPr>
      <p:grpSpPr>
        <a:xfrm>
          <a:off x="0" y="0"/>
          <a:ext cx="0" cy="0"/>
          <a:chOff x="0" y="0"/>
          <a:chExt cx="0" cy="0"/>
        </a:xfrm>
      </p:grpSpPr>
      <p:grpSp>
        <p:nvGrpSpPr>
          <p:cNvPr id="1042" name="Grupo 1041">
            <a:extLst>
              <a:ext uri="{FF2B5EF4-FFF2-40B4-BE49-F238E27FC236}">
                <a16:creationId xmlns:a16="http://schemas.microsoft.com/office/drawing/2014/main" id="{EE9176A3-DC08-F047-B908-8B8B1B2EB0E9}"/>
              </a:ext>
            </a:extLst>
          </p:cNvPr>
          <p:cNvGrpSpPr/>
          <p:nvPr userDrawn="1"/>
        </p:nvGrpSpPr>
        <p:grpSpPr>
          <a:xfrm rot="18900000">
            <a:off x="-523512" y="-259136"/>
            <a:ext cx="1016327" cy="7283091"/>
            <a:chOff x="5216163" y="32843"/>
            <a:chExt cx="1806804" cy="5462318"/>
          </a:xfrm>
          <a:solidFill>
            <a:schemeClr val="bg1">
              <a:alpha val="20000"/>
            </a:schemeClr>
          </a:solidFill>
        </p:grpSpPr>
        <p:grpSp>
          <p:nvGrpSpPr>
            <p:cNvPr id="1043" name="Grupo 1042">
              <a:extLst>
                <a:ext uri="{FF2B5EF4-FFF2-40B4-BE49-F238E27FC236}">
                  <a16:creationId xmlns:a16="http://schemas.microsoft.com/office/drawing/2014/main" id="{561B9369-EC85-944C-86F2-20F22EB51D4A}"/>
                </a:ext>
              </a:extLst>
            </p:cNvPr>
            <p:cNvGrpSpPr/>
            <p:nvPr/>
          </p:nvGrpSpPr>
          <p:grpSpPr>
            <a:xfrm>
              <a:off x="5216163" y="32843"/>
              <a:ext cx="28800" cy="5462318"/>
              <a:chOff x="110763" y="32843"/>
              <a:chExt cx="28800" cy="5462318"/>
            </a:xfrm>
            <a:grpFill/>
          </p:grpSpPr>
          <p:sp>
            <p:nvSpPr>
              <p:cNvPr id="1512" name="Elipse 1511">
                <a:extLst>
                  <a:ext uri="{FF2B5EF4-FFF2-40B4-BE49-F238E27FC236}">
                    <a16:creationId xmlns:a16="http://schemas.microsoft.com/office/drawing/2014/main" id="{82F39884-0222-2F41-AA02-8C69CC184D0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3" name="Elipse 1512">
                <a:extLst>
                  <a:ext uri="{FF2B5EF4-FFF2-40B4-BE49-F238E27FC236}">
                    <a16:creationId xmlns:a16="http://schemas.microsoft.com/office/drawing/2014/main" id="{1A8C9F36-BC9D-AC46-82EB-F39373EB358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4" name="Elipse 1513">
                <a:extLst>
                  <a:ext uri="{FF2B5EF4-FFF2-40B4-BE49-F238E27FC236}">
                    <a16:creationId xmlns:a16="http://schemas.microsoft.com/office/drawing/2014/main" id="{7DA72683-CFE3-EA40-ACBA-E3DBACF7CC3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5" name="Elipse 1514">
                <a:extLst>
                  <a:ext uri="{FF2B5EF4-FFF2-40B4-BE49-F238E27FC236}">
                    <a16:creationId xmlns:a16="http://schemas.microsoft.com/office/drawing/2014/main" id="{57D4B3D8-77F6-B749-A568-E99F56CD7F93}"/>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6" name="Elipse 1515">
                <a:extLst>
                  <a:ext uri="{FF2B5EF4-FFF2-40B4-BE49-F238E27FC236}">
                    <a16:creationId xmlns:a16="http://schemas.microsoft.com/office/drawing/2014/main" id="{F3920463-6710-2648-83C8-8F592053D90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7" name="Elipse 1516">
                <a:extLst>
                  <a:ext uri="{FF2B5EF4-FFF2-40B4-BE49-F238E27FC236}">
                    <a16:creationId xmlns:a16="http://schemas.microsoft.com/office/drawing/2014/main" id="{72BB6CF1-34C7-2248-AADD-A6CF2BE73659}"/>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8" name="Elipse 1517">
                <a:extLst>
                  <a:ext uri="{FF2B5EF4-FFF2-40B4-BE49-F238E27FC236}">
                    <a16:creationId xmlns:a16="http://schemas.microsoft.com/office/drawing/2014/main" id="{65126459-B39D-3042-AF28-FE6037949DE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9" name="Elipse 1518">
                <a:extLst>
                  <a:ext uri="{FF2B5EF4-FFF2-40B4-BE49-F238E27FC236}">
                    <a16:creationId xmlns:a16="http://schemas.microsoft.com/office/drawing/2014/main" id="{38FA94D3-D0D5-F64D-B5D8-A1A9F32D574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0" name="Elipse 1519">
                <a:extLst>
                  <a:ext uri="{FF2B5EF4-FFF2-40B4-BE49-F238E27FC236}">
                    <a16:creationId xmlns:a16="http://schemas.microsoft.com/office/drawing/2014/main" id="{991E5540-2FC5-B04F-8664-8DA0E8E7318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1" name="Elipse 1520">
                <a:extLst>
                  <a:ext uri="{FF2B5EF4-FFF2-40B4-BE49-F238E27FC236}">
                    <a16:creationId xmlns:a16="http://schemas.microsoft.com/office/drawing/2014/main" id="{F9EE3D36-C25D-1C44-826D-A92F26847F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2" name="Elipse 1521">
                <a:extLst>
                  <a:ext uri="{FF2B5EF4-FFF2-40B4-BE49-F238E27FC236}">
                    <a16:creationId xmlns:a16="http://schemas.microsoft.com/office/drawing/2014/main" id="{F32A9746-9F7D-1E42-B5DD-1D488AC4513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3" name="Elipse 1522">
                <a:extLst>
                  <a:ext uri="{FF2B5EF4-FFF2-40B4-BE49-F238E27FC236}">
                    <a16:creationId xmlns:a16="http://schemas.microsoft.com/office/drawing/2014/main" id="{66C5B600-2A54-D440-9A05-5A52467BC99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4" name="Elipse 1523">
                <a:extLst>
                  <a:ext uri="{FF2B5EF4-FFF2-40B4-BE49-F238E27FC236}">
                    <a16:creationId xmlns:a16="http://schemas.microsoft.com/office/drawing/2014/main" id="{D28ADD69-DA68-4C41-AABD-A157BD857D9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5" name="Elipse 1524">
                <a:extLst>
                  <a:ext uri="{FF2B5EF4-FFF2-40B4-BE49-F238E27FC236}">
                    <a16:creationId xmlns:a16="http://schemas.microsoft.com/office/drawing/2014/main" id="{7E6EBD30-0DC0-A348-AFE5-F395512A8D1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6" name="Elipse 1525">
                <a:extLst>
                  <a:ext uri="{FF2B5EF4-FFF2-40B4-BE49-F238E27FC236}">
                    <a16:creationId xmlns:a16="http://schemas.microsoft.com/office/drawing/2014/main" id="{8C09E802-63C4-DB4D-BE34-A04D86DAE5B0}"/>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7" name="Elipse 1526">
                <a:extLst>
                  <a:ext uri="{FF2B5EF4-FFF2-40B4-BE49-F238E27FC236}">
                    <a16:creationId xmlns:a16="http://schemas.microsoft.com/office/drawing/2014/main" id="{EE255F0B-C580-2143-A8C5-D40AB54795B7}"/>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8" name="Elipse 1527">
                <a:extLst>
                  <a:ext uri="{FF2B5EF4-FFF2-40B4-BE49-F238E27FC236}">
                    <a16:creationId xmlns:a16="http://schemas.microsoft.com/office/drawing/2014/main" id="{6F2C1517-2F4D-3741-B91E-18B219E7EE8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9" name="Elipse 1528">
                <a:extLst>
                  <a:ext uri="{FF2B5EF4-FFF2-40B4-BE49-F238E27FC236}">
                    <a16:creationId xmlns:a16="http://schemas.microsoft.com/office/drawing/2014/main" id="{2BECF125-7239-454D-AAC5-84CC287BDD7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0" name="Elipse 1529">
                <a:extLst>
                  <a:ext uri="{FF2B5EF4-FFF2-40B4-BE49-F238E27FC236}">
                    <a16:creationId xmlns:a16="http://schemas.microsoft.com/office/drawing/2014/main" id="{A8EC251E-F1BC-914B-935F-9BA87BB12A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1" name="Elipse 1530">
                <a:extLst>
                  <a:ext uri="{FF2B5EF4-FFF2-40B4-BE49-F238E27FC236}">
                    <a16:creationId xmlns:a16="http://schemas.microsoft.com/office/drawing/2014/main" id="{78241B56-1D3F-7347-AEE8-9E8C7314033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2" name="Elipse 1531">
                <a:extLst>
                  <a:ext uri="{FF2B5EF4-FFF2-40B4-BE49-F238E27FC236}">
                    <a16:creationId xmlns:a16="http://schemas.microsoft.com/office/drawing/2014/main" id="{E4180F9F-4D31-6340-8A4C-0F5A21452FC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3" name="Elipse 1532">
                <a:extLst>
                  <a:ext uri="{FF2B5EF4-FFF2-40B4-BE49-F238E27FC236}">
                    <a16:creationId xmlns:a16="http://schemas.microsoft.com/office/drawing/2014/main" id="{94BA699A-96ED-2C4C-99C3-57F04E90F6A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4" name="Elipse 1533">
                <a:extLst>
                  <a:ext uri="{FF2B5EF4-FFF2-40B4-BE49-F238E27FC236}">
                    <a16:creationId xmlns:a16="http://schemas.microsoft.com/office/drawing/2014/main" id="{9CD8BF13-3951-FF43-BDBD-D12305B9A8F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5" name="Elipse 1534">
                <a:extLst>
                  <a:ext uri="{FF2B5EF4-FFF2-40B4-BE49-F238E27FC236}">
                    <a16:creationId xmlns:a16="http://schemas.microsoft.com/office/drawing/2014/main" id="{B7468FAD-C76D-634C-88E4-42F56392E7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6" name="Elipse 1535">
                <a:extLst>
                  <a:ext uri="{FF2B5EF4-FFF2-40B4-BE49-F238E27FC236}">
                    <a16:creationId xmlns:a16="http://schemas.microsoft.com/office/drawing/2014/main" id="{EB754CB5-AF56-AB43-B45B-33A038AE731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7" name="Elipse 1536">
                <a:extLst>
                  <a:ext uri="{FF2B5EF4-FFF2-40B4-BE49-F238E27FC236}">
                    <a16:creationId xmlns:a16="http://schemas.microsoft.com/office/drawing/2014/main" id="{3C56A7D4-3673-6C4C-A527-ABCBE0A1877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8" name="Elipse 1537">
                <a:extLst>
                  <a:ext uri="{FF2B5EF4-FFF2-40B4-BE49-F238E27FC236}">
                    <a16:creationId xmlns:a16="http://schemas.microsoft.com/office/drawing/2014/main" id="{D9824145-22F6-3448-9E80-27A4DCA7CF11}"/>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9" name="Elipse 1538">
                <a:extLst>
                  <a:ext uri="{FF2B5EF4-FFF2-40B4-BE49-F238E27FC236}">
                    <a16:creationId xmlns:a16="http://schemas.microsoft.com/office/drawing/2014/main" id="{A544414C-41F3-5840-8107-92463E54BB8B}"/>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0" name="Elipse 1539">
                <a:extLst>
                  <a:ext uri="{FF2B5EF4-FFF2-40B4-BE49-F238E27FC236}">
                    <a16:creationId xmlns:a16="http://schemas.microsoft.com/office/drawing/2014/main" id="{13CA92F7-6CF8-0F46-B7E4-2F55131A31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1" name="Elipse 1540">
                <a:extLst>
                  <a:ext uri="{FF2B5EF4-FFF2-40B4-BE49-F238E27FC236}">
                    <a16:creationId xmlns:a16="http://schemas.microsoft.com/office/drawing/2014/main" id="{32A9FF95-4647-744A-9E60-D228B5272D7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2" name="Elipse 1541">
                <a:extLst>
                  <a:ext uri="{FF2B5EF4-FFF2-40B4-BE49-F238E27FC236}">
                    <a16:creationId xmlns:a16="http://schemas.microsoft.com/office/drawing/2014/main" id="{7EFD37EF-F860-AB4C-8691-19F83786186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3" name="Elipse 1542">
                <a:extLst>
                  <a:ext uri="{FF2B5EF4-FFF2-40B4-BE49-F238E27FC236}">
                    <a16:creationId xmlns:a16="http://schemas.microsoft.com/office/drawing/2014/main" id="{809CA4A7-308C-AA42-90E5-AF5BDD950D9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4" name="Elipse 1543">
                <a:extLst>
                  <a:ext uri="{FF2B5EF4-FFF2-40B4-BE49-F238E27FC236}">
                    <a16:creationId xmlns:a16="http://schemas.microsoft.com/office/drawing/2014/main" id="{5BB58A50-F160-344A-9AB6-C23464B8F87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5" name="Elipse 1544">
                <a:extLst>
                  <a:ext uri="{FF2B5EF4-FFF2-40B4-BE49-F238E27FC236}">
                    <a16:creationId xmlns:a16="http://schemas.microsoft.com/office/drawing/2014/main" id="{C6056B5F-5AA1-0843-B24F-2B8552DCAF21}"/>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6" name="Elipse 1545">
                <a:extLst>
                  <a:ext uri="{FF2B5EF4-FFF2-40B4-BE49-F238E27FC236}">
                    <a16:creationId xmlns:a16="http://schemas.microsoft.com/office/drawing/2014/main" id="{1508BCFF-89A4-8545-AAA2-85415A81C64A}"/>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7" name="Elipse 1546">
                <a:extLst>
                  <a:ext uri="{FF2B5EF4-FFF2-40B4-BE49-F238E27FC236}">
                    <a16:creationId xmlns:a16="http://schemas.microsoft.com/office/drawing/2014/main" id="{24F3EDA0-3B86-F743-B81C-C84BA1F49C4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8" name="Elipse 1547">
                <a:extLst>
                  <a:ext uri="{FF2B5EF4-FFF2-40B4-BE49-F238E27FC236}">
                    <a16:creationId xmlns:a16="http://schemas.microsoft.com/office/drawing/2014/main" id="{B9313C9B-55B8-F945-9239-5893F54C745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9" name="Elipse 1548">
                <a:extLst>
                  <a:ext uri="{FF2B5EF4-FFF2-40B4-BE49-F238E27FC236}">
                    <a16:creationId xmlns:a16="http://schemas.microsoft.com/office/drawing/2014/main" id="{7C6EFCB1-BB4B-8D43-97D3-3045C5B5005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4" name="Grupo 1043">
              <a:extLst>
                <a:ext uri="{FF2B5EF4-FFF2-40B4-BE49-F238E27FC236}">
                  <a16:creationId xmlns:a16="http://schemas.microsoft.com/office/drawing/2014/main" id="{362C88B2-D496-EA41-8B94-81B3A8E0D6FA}"/>
                </a:ext>
              </a:extLst>
            </p:cNvPr>
            <p:cNvGrpSpPr/>
            <p:nvPr/>
          </p:nvGrpSpPr>
          <p:grpSpPr>
            <a:xfrm>
              <a:off x="5364330" y="32843"/>
              <a:ext cx="28800" cy="5462318"/>
              <a:chOff x="110763" y="32843"/>
              <a:chExt cx="28800" cy="5462318"/>
            </a:xfrm>
            <a:grpFill/>
          </p:grpSpPr>
          <p:sp>
            <p:nvSpPr>
              <p:cNvPr id="1474" name="Elipse 1473">
                <a:extLst>
                  <a:ext uri="{FF2B5EF4-FFF2-40B4-BE49-F238E27FC236}">
                    <a16:creationId xmlns:a16="http://schemas.microsoft.com/office/drawing/2014/main" id="{98E9E625-580C-7148-B6B3-38DDC02CC16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5" name="Elipse 1474">
                <a:extLst>
                  <a:ext uri="{FF2B5EF4-FFF2-40B4-BE49-F238E27FC236}">
                    <a16:creationId xmlns:a16="http://schemas.microsoft.com/office/drawing/2014/main" id="{D4C9DFFD-F246-5B40-9AF4-1B1E0114EA18}"/>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6" name="Elipse 1475">
                <a:extLst>
                  <a:ext uri="{FF2B5EF4-FFF2-40B4-BE49-F238E27FC236}">
                    <a16:creationId xmlns:a16="http://schemas.microsoft.com/office/drawing/2014/main" id="{6BA32D06-670E-D648-B956-ECBA3F1DB17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7" name="Elipse 1476">
                <a:extLst>
                  <a:ext uri="{FF2B5EF4-FFF2-40B4-BE49-F238E27FC236}">
                    <a16:creationId xmlns:a16="http://schemas.microsoft.com/office/drawing/2014/main" id="{FE97CB0B-BE03-F040-B7E7-694CFA23E97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8" name="Elipse 1477">
                <a:extLst>
                  <a:ext uri="{FF2B5EF4-FFF2-40B4-BE49-F238E27FC236}">
                    <a16:creationId xmlns:a16="http://schemas.microsoft.com/office/drawing/2014/main" id="{85864A93-2F8A-3541-B3E6-3CBE9DACE31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9" name="Elipse 1478">
                <a:extLst>
                  <a:ext uri="{FF2B5EF4-FFF2-40B4-BE49-F238E27FC236}">
                    <a16:creationId xmlns:a16="http://schemas.microsoft.com/office/drawing/2014/main" id="{F3DFEF39-F79F-0440-8CC6-F91F2281C4F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0" name="Elipse 1479">
                <a:extLst>
                  <a:ext uri="{FF2B5EF4-FFF2-40B4-BE49-F238E27FC236}">
                    <a16:creationId xmlns:a16="http://schemas.microsoft.com/office/drawing/2014/main" id="{F5EE2D9A-F2C9-8340-A9FD-46981CF14C0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1" name="Elipse 1480">
                <a:extLst>
                  <a:ext uri="{FF2B5EF4-FFF2-40B4-BE49-F238E27FC236}">
                    <a16:creationId xmlns:a16="http://schemas.microsoft.com/office/drawing/2014/main" id="{0EE3D773-050F-0743-A49A-72328A49D2A9}"/>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2" name="Elipse 1481">
                <a:extLst>
                  <a:ext uri="{FF2B5EF4-FFF2-40B4-BE49-F238E27FC236}">
                    <a16:creationId xmlns:a16="http://schemas.microsoft.com/office/drawing/2014/main" id="{4CCACFB6-A3DB-8E4F-A258-500AB22DAC9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3" name="Elipse 1482">
                <a:extLst>
                  <a:ext uri="{FF2B5EF4-FFF2-40B4-BE49-F238E27FC236}">
                    <a16:creationId xmlns:a16="http://schemas.microsoft.com/office/drawing/2014/main" id="{0C4652EC-73EA-2A4F-8F4B-30F608CDD1C1}"/>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4" name="Elipse 1483">
                <a:extLst>
                  <a:ext uri="{FF2B5EF4-FFF2-40B4-BE49-F238E27FC236}">
                    <a16:creationId xmlns:a16="http://schemas.microsoft.com/office/drawing/2014/main" id="{B4787FA2-9D45-6E43-8BE5-25DD46A706F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5" name="Elipse 1484">
                <a:extLst>
                  <a:ext uri="{FF2B5EF4-FFF2-40B4-BE49-F238E27FC236}">
                    <a16:creationId xmlns:a16="http://schemas.microsoft.com/office/drawing/2014/main" id="{130501ED-4739-2A49-B3E3-0AD73DABE1C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6" name="Elipse 1485">
                <a:extLst>
                  <a:ext uri="{FF2B5EF4-FFF2-40B4-BE49-F238E27FC236}">
                    <a16:creationId xmlns:a16="http://schemas.microsoft.com/office/drawing/2014/main" id="{64DB79D3-4490-C840-91DB-F732F8A5A45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7" name="Elipse 1486">
                <a:extLst>
                  <a:ext uri="{FF2B5EF4-FFF2-40B4-BE49-F238E27FC236}">
                    <a16:creationId xmlns:a16="http://schemas.microsoft.com/office/drawing/2014/main" id="{B51E5E5A-581C-E649-86A3-6CDA88375C7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8" name="Elipse 1487">
                <a:extLst>
                  <a:ext uri="{FF2B5EF4-FFF2-40B4-BE49-F238E27FC236}">
                    <a16:creationId xmlns:a16="http://schemas.microsoft.com/office/drawing/2014/main" id="{1E9084B8-4B92-4245-9A4F-629CE0BB72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9" name="Elipse 1488">
                <a:extLst>
                  <a:ext uri="{FF2B5EF4-FFF2-40B4-BE49-F238E27FC236}">
                    <a16:creationId xmlns:a16="http://schemas.microsoft.com/office/drawing/2014/main" id="{9B6CA6F8-0E79-8A47-AF5D-0E9F66F6904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0" name="Elipse 1489">
                <a:extLst>
                  <a:ext uri="{FF2B5EF4-FFF2-40B4-BE49-F238E27FC236}">
                    <a16:creationId xmlns:a16="http://schemas.microsoft.com/office/drawing/2014/main" id="{291623C8-F8EF-7445-B6BE-4C40BE6799A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1" name="Elipse 1490">
                <a:extLst>
                  <a:ext uri="{FF2B5EF4-FFF2-40B4-BE49-F238E27FC236}">
                    <a16:creationId xmlns:a16="http://schemas.microsoft.com/office/drawing/2014/main" id="{6FF66BB9-7323-C540-9D66-17CC08FAE9D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2" name="Elipse 1491">
                <a:extLst>
                  <a:ext uri="{FF2B5EF4-FFF2-40B4-BE49-F238E27FC236}">
                    <a16:creationId xmlns:a16="http://schemas.microsoft.com/office/drawing/2014/main" id="{6EC5BB35-B4E8-C24A-B6DD-3C10888F805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3" name="Elipse 1492">
                <a:extLst>
                  <a:ext uri="{FF2B5EF4-FFF2-40B4-BE49-F238E27FC236}">
                    <a16:creationId xmlns:a16="http://schemas.microsoft.com/office/drawing/2014/main" id="{120AE4DC-FA2C-FD4C-B204-31E8C53DF47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4" name="Elipse 1493">
                <a:extLst>
                  <a:ext uri="{FF2B5EF4-FFF2-40B4-BE49-F238E27FC236}">
                    <a16:creationId xmlns:a16="http://schemas.microsoft.com/office/drawing/2014/main" id="{CA3F96A6-EA42-E449-9477-E905650943A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5" name="Elipse 1494">
                <a:extLst>
                  <a:ext uri="{FF2B5EF4-FFF2-40B4-BE49-F238E27FC236}">
                    <a16:creationId xmlns:a16="http://schemas.microsoft.com/office/drawing/2014/main" id="{E3CDD519-E4D7-D74C-88C5-387A644DCD6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6" name="Elipse 1495">
                <a:extLst>
                  <a:ext uri="{FF2B5EF4-FFF2-40B4-BE49-F238E27FC236}">
                    <a16:creationId xmlns:a16="http://schemas.microsoft.com/office/drawing/2014/main" id="{133FEB80-FFB7-DC4B-B1AC-7BA9B859777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7" name="Elipse 1496">
                <a:extLst>
                  <a:ext uri="{FF2B5EF4-FFF2-40B4-BE49-F238E27FC236}">
                    <a16:creationId xmlns:a16="http://schemas.microsoft.com/office/drawing/2014/main" id="{0691085A-E4F1-E244-B4A6-096F0DF93FC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8" name="Elipse 1497">
                <a:extLst>
                  <a:ext uri="{FF2B5EF4-FFF2-40B4-BE49-F238E27FC236}">
                    <a16:creationId xmlns:a16="http://schemas.microsoft.com/office/drawing/2014/main" id="{AFAFF044-36C6-DE4B-89B8-0611B26092A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9" name="Elipse 1498">
                <a:extLst>
                  <a:ext uri="{FF2B5EF4-FFF2-40B4-BE49-F238E27FC236}">
                    <a16:creationId xmlns:a16="http://schemas.microsoft.com/office/drawing/2014/main" id="{32A359C8-D442-3E4C-8C8F-345F67386DB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0" name="Elipse 1499">
                <a:extLst>
                  <a:ext uri="{FF2B5EF4-FFF2-40B4-BE49-F238E27FC236}">
                    <a16:creationId xmlns:a16="http://schemas.microsoft.com/office/drawing/2014/main" id="{22AC2611-0236-364E-AC47-82C090DF7F52}"/>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1" name="Elipse 1500">
                <a:extLst>
                  <a:ext uri="{FF2B5EF4-FFF2-40B4-BE49-F238E27FC236}">
                    <a16:creationId xmlns:a16="http://schemas.microsoft.com/office/drawing/2014/main" id="{0C13D5B1-5594-2145-A0AC-98B03FF972E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2" name="Elipse 1501">
                <a:extLst>
                  <a:ext uri="{FF2B5EF4-FFF2-40B4-BE49-F238E27FC236}">
                    <a16:creationId xmlns:a16="http://schemas.microsoft.com/office/drawing/2014/main" id="{FA9D5B5B-BCD7-B04B-8DE6-864B87655C6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3" name="Elipse 1502">
                <a:extLst>
                  <a:ext uri="{FF2B5EF4-FFF2-40B4-BE49-F238E27FC236}">
                    <a16:creationId xmlns:a16="http://schemas.microsoft.com/office/drawing/2014/main" id="{538D592F-6090-804B-BBD8-0038363011C7}"/>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4" name="Elipse 1503">
                <a:extLst>
                  <a:ext uri="{FF2B5EF4-FFF2-40B4-BE49-F238E27FC236}">
                    <a16:creationId xmlns:a16="http://schemas.microsoft.com/office/drawing/2014/main" id="{0C011917-C21E-0A4F-B650-27BEF3B363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5" name="Elipse 1504">
                <a:extLst>
                  <a:ext uri="{FF2B5EF4-FFF2-40B4-BE49-F238E27FC236}">
                    <a16:creationId xmlns:a16="http://schemas.microsoft.com/office/drawing/2014/main" id="{B59813F0-BF23-864C-9133-6955066C76A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6" name="Elipse 1505">
                <a:extLst>
                  <a:ext uri="{FF2B5EF4-FFF2-40B4-BE49-F238E27FC236}">
                    <a16:creationId xmlns:a16="http://schemas.microsoft.com/office/drawing/2014/main" id="{27051FBD-C9EE-2F4D-8831-681241ABE61F}"/>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7" name="Elipse 1506">
                <a:extLst>
                  <a:ext uri="{FF2B5EF4-FFF2-40B4-BE49-F238E27FC236}">
                    <a16:creationId xmlns:a16="http://schemas.microsoft.com/office/drawing/2014/main" id="{CCB284F9-2F0C-7144-AACB-A17DD528B77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8" name="Elipse 1507">
                <a:extLst>
                  <a:ext uri="{FF2B5EF4-FFF2-40B4-BE49-F238E27FC236}">
                    <a16:creationId xmlns:a16="http://schemas.microsoft.com/office/drawing/2014/main" id="{7CC80178-B6B3-814C-8713-AB577DB309F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9" name="Elipse 1508">
                <a:extLst>
                  <a:ext uri="{FF2B5EF4-FFF2-40B4-BE49-F238E27FC236}">
                    <a16:creationId xmlns:a16="http://schemas.microsoft.com/office/drawing/2014/main" id="{420B69FD-FC9B-8D49-8ACC-CD73CE43FFC0}"/>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0" name="Elipse 1509">
                <a:extLst>
                  <a:ext uri="{FF2B5EF4-FFF2-40B4-BE49-F238E27FC236}">
                    <a16:creationId xmlns:a16="http://schemas.microsoft.com/office/drawing/2014/main" id="{DFCB0F15-DD74-6444-AC34-3EEF944E76A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1" name="Elipse 1510">
                <a:extLst>
                  <a:ext uri="{FF2B5EF4-FFF2-40B4-BE49-F238E27FC236}">
                    <a16:creationId xmlns:a16="http://schemas.microsoft.com/office/drawing/2014/main" id="{A0B87093-D26D-8C4F-8F80-48325A3BB4C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5" name="Grupo 1044">
              <a:extLst>
                <a:ext uri="{FF2B5EF4-FFF2-40B4-BE49-F238E27FC236}">
                  <a16:creationId xmlns:a16="http://schemas.microsoft.com/office/drawing/2014/main" id="{A5ABF919-6CD9-3944-98B0-8688307109CC}"/>
                </a:ext>
              </a:extLst>
            </p:cNvPr>
            <p:cNvGrpSpPr/>
            <p:nvPr/>
          </p:nvGrpSpPr>
          <p:grpSpPr>
            <a:xfrm>
              <a:off x="5512497" y="32843"/>
              <a:ext cx="28800" cy="5462318"/>
              <a:chOff x="110763" y="32843"/>
              <a:chExt cx="28800" cy="5462318"/>
            </a:xfrm>
            <a:grpFill/>
          </p:grpSpPr>
          <p:sp>
            <p:nvSpPr>
              <p:cNvPr id="1436" name="Elipse 1435">
                <a:extLst>
                  <a:ext uri="{FF2B5EF4-FFF2-40B4-BE49-F238E27FC236}">
                    <a16:creationId xmlns:a16="http://schemas.microsoft.com/office/drawing/2014/main" id="{3C994236-0181-EE4E-A922-5546DD1D934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7" name="Elipse 1436">
                <a:extLst>
                  <a:ext uri="{FF2B5EF4-FFF2-40B4-BE49-F238E27FC236}">
                    <a16:creationId xmlns:a16="http://schemas.microsoft.com/office/drawing/2014/main" id="{06164BA0-1397-1747-A1FD-B7D12FD9A8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8" name="Elipse 1437">
                <a:extLst>
                  <a:ext uri="{FF2B5EF4-FFF2-40B4-BE49-F238E27FC236}">
                    <a16:creationId xmlns:a16="http://schemas.microsoft.com/office/drawing/2014/main" id="{02301B05-AEAD-CB4F-B3F7-D9A5DD56BAD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9" name="Elipse 1438">
                <a:extLst>
                  <a:ext uri="{FF2B5EF4-FFF2-40B4-BE49-F238E27FC236}">
                    <a16:creationId xmlns:a16="http://schemas.microsoft.com/office/drawing/2014/main" id="{F5F6A772-9C62-5C41-9326-3E6632B2E44F}"/>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0" name="Elipse 1439">
                <a:extLst>
                  <a:ext uri="{FF2B5EF4-FFF2-40B4-BE49-F238E27FC236}">
                    <a16:creationId xmlns:a16="http://schemas.microsoft.com/office/drawing/2014/main" id="{FF2B8BD5-01B3-CC41-9B9F-02427DD0E945}"/>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1" name="Elipse 1440">
                <a:extLst>
                  <a:ext uri="{FF2B5EF4-FFF2-40B4-BE49-F238E27FC236}">
                    <a16:creationId xmlns:a16="http://schemas.microsoft.com/office/drawing/2014/main" id="{76387111-7D45-7E44-90F7-D3F9F258BCD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2" name="Elipse 1441">
                <a:extLst>
                  <a:ext uri="{FF2B5EF4-FFF2-40B4-BE49-F238E27FC236}">
                    <a16:creationId xmlns:a16="http://schemas.microsoft.com/office/drawing/2014/main" id="{A825D0F0-299F-9F47-B481-B4C17B29AC3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3" name="Elipse 1442">
                <a:extLst>
                  <a:ext uri="{FF2B5EF4-FFF2-40B4-BE49-F238E27FC236}">
                    <a16:creationId xmlns:a16="http://schemas.microsoft.com/office/drawing/2014/main" id="{5CCD8768-A55E-984F-B7B9-06F54D252C3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4" name="Elipse 1443">
                <a:extLst>
                  <a:ext uri="{FF2B5EF4-FFF2-40B4-BE49-F238E27FC236}">
                    <a16:creationId xmlns:a16="http://schemas.microsoft.com/office/drawing/2014/main" id="{C4DCF8ED-56E7-0E40-B1BD-665CC5213DE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5" name="Elipse 1444">
                <a:extLst>
                  <a:ext uri="{FF2B5EF4-FFF2-40B4-BE49-F238E27FC236}">
                    <a16:creationId xmlns:a16="http://schemas.microsoft.com/office/drawing/2014/main" id="{F89E9AB8-FE9D-7D41-8C9D-3E0453B21C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6" name="Elipse 1445">
                <a:extLst>
                  <a:ext uri="{FF2B5EF4-FFF2-40B4-BE49-F238E27FC236}">
                    <a16:creationId xmlns:a16="http://schemas.microsoft.com/office/drawing/2014/main" id="{4C95B214-F378-AE45-9D0D-CEDB8AFD361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7" name="Elipse 1446">
                <a:extLst>
                  <a:ext uri="{FF2B5EF4-FFF2-40B4-BE49-F238E27FC236}">
                    <a16:creationId xmlns:a16="http://schemas.microsoft.com/office/drawing/2014/main" id="{AE20C3E2-B5F3-5949-8FE8-71BCC926A70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8" name="Elipse 1447">
                <a:extLst>
                  <a:ext uri="{FF2B5EF4-FFF2-40B4-BE49-F238E27FC236}">
                    <a16:creationId xmlns:a16="http://schemas.microsoft.com/office/drawing/2014/main" id="{318A2144-80D7-BC48-A3A6-5CE46A0508D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9" name="Elipse 1448">
                <a:extLst>
                  <a:ext uri="{FF2B5EF4-FFF2-40B4-BE49-F238E27FC236}">
                    <a16:creationId xmlns:a16="http://schemas.microsoft.com/office/drawing/2014/main" id="{1F795C73-656D-594E-AFB3-5B48D8E0535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0" name="Elipse 1449">
                <a:extLst>
                  <a:ext uri="{FF2B5EF4-FFF2-40B4-BE49-F238E27FC236}">
                    <a16:creationId xmlns:a16="http://schemas.microsoft.com/office/drawing/2014/main" id="{85939DE1-3923-064D-B747-98592EC536C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1" name="Elipse 1450">
                <a:extLst>
                  <a:ext uri="{FF2B5EF4-FFF2-40B4-BE49-F238E27FC236}">
                    <a16:creationId xmlns:a16="http://schemas.microsoft.com/office/drawing/2014/main" id="{BF97EEBE-DC7F-8847-8CC1-FCEAFC67584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2" name="Elipse 1451">
                <a:extLst>
                  <a:ext uri="{FF2B5EF4-FFF2-40B4-BE49-F238E27FC236}">
                    <a16:creationId xmlns:a16="http://schemas.microsoft.com/office/drawing/2014/main" id="{A2D0A162-67C8-2246-A52A-100F801CE2D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3" name="Elipse 1452">
                <a:extLst>
                  <a:ext uri="{FF2B5EF4-FFF2-40B4-BE49-F238E27FC236}">
                    <a16:creationId xmlns:a16="http://schemas.microsoft.com/office/drawing/2014/main" id="{983357D0-09D6-E944-BFC2-57C519B793F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4" name="Elipse 1453">
                <a:extLst>
                  <a:ext uri="{FF2B5EF4-FFF2-40B4-BE49-F238E27FC236}">
                    <a16:creationId xmlns:a16="http://schemas.microsoft.com/office/drawing/2014/main" id="{F83B8793-5B99-374F-AF96-ECA04637DBF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5" name="Elipse 1454">
                <a:extLst>
                  <a:ext uri="{FF2B5EF4-FFF2-40B4-BE49-F238E27FC236}">
                    <a16:creationId xmlns:a16="http://schemas.microsoft.com/office/drawing/2014/main" id="{7253A232-0D8B-2E46-B7EA-939487668F8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6" name="Elipse 1455">
                <a:extLst>
                  <a:ext uri="{FF2B5EF4-FFF2-40B4-BE49-F238E27FC236}">
                    <a16:creationId xmlns:a16="http://schemas.microsoft.com/office/drawing/2014/main" id="{178F0F20-7EBA-9A48-A4FA-EF092E7A17B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7" name="Elipse 1456">
                <a:extLst>
                  <a:ext uri="{FF2B5EF4-FFF2-40B4-BE49-F238E27FC236}">
                    <a16:creationId xmlns:a16="http://schemas.microsoft.com/office/drawing/2014/main" id="{981CE92C-C10E-8D42-B2F9-F0413F9580E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8" name="Elipse 1457">
                <a:extLst>
                  <a:ext uri="{FF2B5EF4-FFF2-40B4-BE49-F238E27FC236}">
                    <a16:creationId xmlns:a16="http://schemas.microsoft.com/office/drawing/2014/main" id="{61E8AC58-8379-864F-9C90-DB5E1FF9953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9" name="Elipse 1458">
                <a:extLst>
                  <a:ext uri="{FF2B5EF4-FFF2-40B4-BE49-F238E27FC236}">
                    <a16:creationId xmlns:a16="http://schemas.microsoft.com/office/drawing/2014/main" id="{DB1249BE-1AB7-1F45-91CA-FC7C6533788D}"/>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0" name="Elipse 1459">
                <a:extLst>
                  <a:ext uri="{FF2B5EF4-FFF2-40B4-BE49-F238E27FC236}">
                    <a16:creationId xmlns:a16="http://schemas.microsoft.com/office/drawing/2014/main" id="{8EE33DCD-28BD-7F4B-B48F-5019DF53DCA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1" name="Elipse 1460">
                <a:extLst>
                  <a:ext uri="{FF2B5EF4-FFF2-40B4-BE49-F238E27FC236}">
                    <a16:creationId xmlns:a16="http://schemas.microsoft.com/office/drawing/2014/main" id="{79A515F5-17C4-8446-9A83-CEB272DCF83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2" name="Elipse 1461">
                <a:extLst>
                  <a:ext uri="{FF2B5EF4-FFF2-40B4-BE49-F238E27FC236}">
                    <a16:creationId xmlns:a16="http://schemas.microsoft.com/office/drawing/2014/main" id="{736570DB-8FDA-CF44-918C-CF7E5946F170}"/>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3" name="Elipse 1462">
                <a:extLst>
                  <a:ext uri="{FF2B5EF4-FFF2-40B4-BE49-F238E27FC236}">
                    <a16:creationId xmlns:a16="http://schemas.microsoft.com/office/drawing/2014/main" id="{9BA220A6-E91A-3343-8182-4512587BE32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4" name="Elipse 1463">
                <a:extLst>
                  <a:ext uri="{FF2B5EF4-FFF2-40B4-BE49-F238E27FC236}">
                    <a16:creationId xmlns:a16="http://schemas.microsoft.com/office/drawing/2014/main" id="{C4C72A80-D335-8348-9C1A-AB52B977B73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5" name="Elipse 1464">
                <a:extLst>
                  <a:ext uri="{FF2B5EF4-FFF2-40B4-BE49-F238E27FC236}">
                    <a16:creationId xmlns:a16="http://schemas.microsoft.com/office/drawing/2014/main" id="{816EF24D-A3F5-7B48-B87F-0A54704D0A9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6" name="Elipse 1465">
                <a:extLst>
                  <a:ext uri="{FF2B5EF4-FFF2-40B4-BE49-F238E27FC236}">
                    <a16:creationId xmlns:a16="http://schemas.microsoft.com/office/drawing/2014/main" id="{016E4737-F860-134F-8A9B-B746D6E1110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7" name="Elipse 1466">
                <a:extLst>
                  <a:ext uri="{FF2B5EF4-FFF2-40B4-BE49-F238E27FC236}">
                    <a16:creationId xmlns:a16="http://schemas.microsoft.com/office/drawing/2014/main" id="{A135F117-A723-D44A-88E3-6EB67C38161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8" name="Elipse 1467">
                <a:extLst>
                  <a:ext uri="{FF2B5EF4-FFF2-40B4-BE49-F238E27FC236}">
                    <a16:creationId xmlns:a16="http://schemas.microsoft.com/office/drawing/2014/main" id="{5C7D8CA1-B1D3-1A4D-8292-118F231EA8CB}"/>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9" name="Elipse 1468">
                <a:extLst>
                  <a:ext uri="{FF2B5EF4-FFF2-40B4-BE49-F238E27FC236}">
                    <a16:creationId xmlns:a16="http://schemas.microsoft.com/office/drawing/2014/main" id="{F4E2906E-820D-F843-9C8C-AA1BA10D3CA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0" name="Elipse 1469">
                <a:extLst>
                  <a:ext uri="{FF2B5EF4-FFF2-40B4-BE49-F238E27FC236}">
                    <a16:creationId xmlns:a16="http://schemas.microsoft.com/office/drawing/2014/main" id="{52B0578C-47EB-264B-BF5A-35FE95168751}"/>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1" name="Elipse 1470">
                <a:extLst>
                  <a:ext uri="{FF2B5EF4-FFF2-40B4-BE49-F238E27FC236}">
                    <a16:creationId xmlns:a16="http://schemas.microsoft.com/office/drawing/2014/main" id="{D0ED7192-A182-CB4E-8C9E-771EF47BBE02}"/>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2" name="Elipse 1471">
                <a:extLst>
                  <a:ext uri="{FF2B5EF4-FFF2-40B4-BE49-F238E27FC236}">
                    <a16:creationId xmlns:a16="http://schemas.microsoft.com/office/drawing/2014/main" id="{63FB2C0B-CB7E-7C42-8723-CC16D0D4163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3" name="Elipse 1472">
                <a:extLst>
                  <a:ext uri="{FF2B5EF4-FFF2-40B4-BE49-F238E27FC236}">
                    <a16:creationId xmlns:a16="http://schemas.microsoft.com/office/drawing/2014/main" id="{D298AC92-5DA5-354C-AD35-98E4834386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6" name="Grupo 1045">
              <a:extLst>
                <a:ext uri="{FF2B5EF4-FFF2-40B4-BE49-F238E27FC236}">
                  <a16:creationId xmlns:a16="http://schemas.microsoft.com/office/drawing/2014/main" id="{38593CA6-938A-1449-AE0C-381FC99128DE}"/>
                </a:ext>
              </a:extLst>
            </p:cNvPr>
            <p:cNvGrpSpPr/>
            <p:nvPr/>
          </p:nvGrpSpPr>
          <p:grpSpPr>
            <a:xfrm>
              <a:off x="5660664" y="32843"/>
              <a:ext cx="28800" cy="5462318"/>
              <a:chOff x="110763" y="32843"/>
              <a:chExt cx="28800" cy="5462318"/>
            </a:xfrm>
            <a:grpFill/>
          </p:grpSpPr>
          <p:sp>
            <p:nvSpPr>
              <p:cNvPr id="1398" name="Elipse 1397">
                <a:extLst>
                  <a:ext uri="{FF2B5EF4-FFF2-40B4-BE49-F238E27FC236}">
                    <a16:creationId xmlns:a16="http://schemas.microsoft.com/office/drawing/2014/main" id="{93438F3A-AFE8-DD44-964D-CD9F2DB41CD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9" name="Elipse 1398">
                <a:extLst>
                  <a:ext uri="{FF2B5EF4-FFF2-40B4-BE49-F238E27FC236}">
                    <a16:creationId xmlns:a16="http://schemas.microsoft.com/office/drawing/2014/main" id="{04A6C211-D92F-4A4B-860E-07E92E13118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0" name="Elipse 1399">
                <a:extLst>
                  <a:ext uri="{FF2B5EF4-FFF2-40B4-BE49-F238E27FC236}">
                    <a16:creationId xmlns:a16="http://schemas.microsoft.com/office/drawing/2014/main" id="{CE12CB3A-F4DE-314E-8A83-A606B6B1D13B}"/>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1" name="Elipse 1400">
                <a:extLst>
                  <a:ext uri="{FF2B5EF4-FFF2-40B4-BE49-F238E27FC236}">
                    <a16:creationId xmlns:a16="http://schemas.microsoft.com/office/drawing/2014/main" id="{F0DC42C3-83CD-A248-903B-AC4602C317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2" name="Elipse 1401">
                <a:extLst>
                  <a:ext uri="{FF2B5EF4-FFF2-40B4-BE49-F238E27FC236}">
                    <a16:creationId xmlns:a16="http://schemas.microsoft.com/office/drawing/2014/main" id="{356B3CBF-780C-F648-A940-EF760D216AC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3" name="Elipse 1402">
                <a:extLst>
                  <a:ext uri="{FF2B5EF4-FFF2-40B4-BE49-F238E27FC236}">
                    <a16:creationId xmlns:a16="http://schemas.microsoft.com/office/drawing/2014/main" id="{467C1CE3-9BDC-DF49-9A1C-A94822BA445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4" name="Elipse 1403">
                <a:extLst>
                  <a:ext uri="{FF2B5EF4-FFF2-40B4-BE49-F238E27FC236}">
                    <a16:creationId xmlns:a16="http://schemas.microsoft.com/office/drawing/2014/main" id="{1AEFA39A-1C39-0E44-99B8-09168EA72D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5" name="Elipse 1404">
                <a:extLst>
                  <a:ext uri="{FF2B5EF4-FFF2-40B4-BE49-F238E27FC236}">
                    <a16:creationId xmlns:a16="http://schemas.microsoft.com/office/drawing/2014/main" id="{EF000364-7043-C04B-98D2-A5C55F198C9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6" name="Elipse 1405">
                <a:extLst>
                  <a:ext uri="{FF2B5EF4-FFF2-40B4-BE49-F238E27FC236}">
                    <a16:creationId xmlns:a16="http://schemas.microsoft.com/office/drawing/2014/main" id="{1E881BC8-45ED-5246-899C-0067FC4182D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7" name="Elipse 1406">
                <a:extLst>
                  <a:ext uri="{FF2B5EF4-FFF2-40B4-BE49-F238E27FC236}">
                    <a16:creationId xmlns:a16="http://schemas.microsoft.com/office/drawing/2014/main" id="{32C191B6-2060-AA47-9265-0AD6269D7C2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8" name="Elipse 1407">
                <a:extLst>
                  <a:ext uri="{FF2B5EF4-FFF2-40B4-BE49-F238E27FC236}">
                    <a16:creationId xmlns:a16="http://schemas.microsoft.com/office/drawing/2014/main" id="{F80954A0-3512-A341-931A-06D638DC614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9" name="Elipse 1408">
                <a:extLst>
                  <a:ext uri="{FF2B5EF4-FFF2-40B4-BE49-F238E27FC236}">
                    <a16:creationId xmlns:a16="http://schemas.microsoft.com/office/drawing/2014/main" id="{8EEC8990-DD03-0644-A59B-E3EDB196EB4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0" name="Elipse 1409">
                <a:extLst>
                  <a:ext uri="{FF2B5EF4-FFF2-40B4-BE49-F238E27FC236}">
                    <a16:creationId xmlns:a16="http://schemas.microsoft.com/office/drawing/2014/main" id="{08322762-F63D-E043-8AC5-B34986036E2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1" name="Elipse 1410">
                <a:extLst>
                  <a:ext uri="{FF2B5EF4-FFF2-40B4-BE49-F238E27FC236}">
                    <a16:creationId xmlns:a16="http://schemas.microsoft.com/office/drawing/2014/main" id="{2C847287-065B-F04D-B1DC-5F91410E75D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2" name="Elipse 1411">
                <a:extLst>
                  <a:ext uri="{FF2B5EF4-FFF2-40B4-BE49-F238E27FC236}">
                    <a16:creationId xmlns:a16="http://schemas.microsoft.com/office/drawing/2014/main" id="{F47F5128-A0AE-864B-AF6C-7F900B17923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3" name="Elipse 1412">
                <a:extLst>
                  <a:ext uri="{FF2B5EF4-FFF2-40B4-BE49-F238E27FC236}">
                    <a16:creationId xmlns:a16="http://schemas.microsoft.com/office/drawing/2014/main" id="{3D91C2D3-ECB2-7E4E-9CED-5D832A9D436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4" name="Elipse 1413">
                <a:extLst>
                  <a:ext uri="{FF2B5EF4-FFF2-40B4-BE49-F238E27FC236}">
                    <a16:creationId xmlns:a16="http://schemas.microsoft.com/office/drawing/2014/main" id="{B977550F-83C3-5A42-A778-30D2539AC40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5" name="Elipse 1414">
                <a:extLst>
                  <a:ext uri="{FF2B5EF4-FFF2-40B4-BE49-F238E27FC236}">
                    <a16:creationId xmlns:a16="http://schemas.microsoft.com/office/drawing/2014/main" id="{F71967F0-0E38-794A-B944-1BA5C04D17F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6" name="Elipse 1415">
                <a:extLst>
                  <a:ext uri="{FF2B5EF4-FFF2-40B4-BE49-F238E27FC236}">
                    <a16:creationId xmlns:a16="http://schemas.microsoft.com/office/drawing/2014/main" id="{AF9A9583-B881-554E-AC7E-65D9987EAC1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7" name="Elipse 1416">
                <a:extLst>
                  <a:ext uri="{FF2B5EF4-FFF2-40B4-BE49-F238E27FC236}">
                    <a16:creationId xmlns:a16="http://schemas.microsoft.com/office/drawing/2014/main" id="{31FD6F9D-731B-804C-AACA-97A9A840A61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8" name="Elipse 1417">
                <a:extLst>
                  <a:ext uri="{FF2B5EF4-FFF2-40B4-BE49-F238E27FC236}">
                    <a16:creationId xmlns:a16="http://schemas.microsoft.com/office/drawing/2014/main" id="{C5B82B96-8669-8A44-80F3-8665C07450E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9" name="Elipse 1418">
                <a:extLst>
                  <a:ext uri="{FF2B5EF4-FFF2-40B4-BE49-F238E27FC236}">
                    <a16:creationId xmlns:a16="http://schemas.microsoft.com/office/drawing/2014/main" id="{CAB8D53B-1134-8F4C-97F1-CAD41FA0521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0" name="Elipse 1419">
                <a:extLst>
                  <a:ext uri="{FF2B5EF4-FFF2-40B4-BE49-F238E27FC236}">
                    <a16:creationId xmlns:a16="http://schemas.microsoft.com/office/drawing/2014/main" id="{6373E2A6-55F3-A54E-9EF9-D4947F5D8171}"/>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1" name="Elipse 1420">
                <a:extLst>
                  <a:ext uri="{FF2B5EF4-FFF2-40B4-BE49-F238E27FC236}">
                    <a16:creationId xmlns:a16="http://schemas.microsoft.com/office/drawing/2014/main" id="{2357C608-3A26-9B44-AB7C-9B99B36448E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2" name="Elipse 1421">
                <a:extLst>
                  <a:ext uri="{FF2B5EF4-FFF2-40B4-BE49-F238E27FC236}">
                    <a16:creationId xmlns:a16="http://schemas.microsoft.com/office/drawing/2014/main" id="{02B0BFEF-92F4-2F47-B9E5-78D18CAE1BC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3" name="Elipse 1422">
                <a:extLst>
                  <a:ext uri="{FF2B5EF4-FFF2-40B4-BE49-F238E27FC236}">
                    <a16:creationId xmlns:a16="http://schemas.microsoft.com/office/drawing/2014/main" id="{A8136AA0-8FE9-F64F-9EE6-3540EC487D0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4" name="Elipse 1423">
                <a:extLst>
                  <a:ext uri="{FF2B5EF4-FFF2-40B4-BE49-F238E27FC236}">
                    <a16:creationId xmlns:a16="http://schemas.microsoft.com/office/drawing/2014/main" id="{FEB771AD-739A-CE48-949D-172E5C6437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5" name="Elipse 1424">
                <a:extLst>
                  <a:ext uri="{FF2B5EF4-FFF2-40B4-BE49-F238E27FC236}">
                    <a16:creationId xmlns:a16="http://schemas.microsoft.com/office/drawing/2014/main" id="{E550CC22-4400-F94D-8A8C-EF810D8EE49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6" name="Elipse 1425">
                <a:extLst>
                  <a:ext uri="{FF2B5EF4-FFF2-40B4-BE49-F238E27FC236}">
                    <a16:creationId xmlns:a16="http://schemas.microsoft.com/office/drawing/2014/main" id="{2060A7A7-1D46-C744-9420-3FFA02BECFF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7" name="Elipse 1426">
                <a:extLst>
                  <a:ext uri="{FF2B5EF4-FFF2-40B4-BE49-F238E27FC236}">
                    <a16:creationId xmlns:a16="http://schemas.microsoft.com/office/drawing/2014/main" id="{E4624A56-B9A3-B749-9BE6-DBE8883E4BF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8" name="Elipse 1427">
                <a:extLst>
                  <a:ext uri="{FF2B5EF4-FFF2-40B4-BE49-F238E27FC236}">
                    <a16:creationId xmlns:a16="http://schemas.microsoft.com/office/drawing/2014/main" id="{BEB2CC42-5C61-4645-AB4E-432D1BD91308}"/>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9" name="Elipse 1428">
                <a:extLst>
                  <a:ext uri="{FF2B5EF4-FFF2-40B4-BE49-F238E27FC236}">
                    <a16:creationId xmlns:a16="http://schemas.microsoft.com/office/drawing/2014/main" id="{1E16A433-9BA8-0542-877F-B8990F8ADC6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0" name="Elipse 1429">
                <a:extLst>
                  <a:ext uri="{FF2B5EF4-FFF2-40B4-BE49-F238E27FC236}">
                    <a16:creationId xmlns:a16="http://schemas.microsoft.com/office/drawing/2014/main" id="{F164FE6C-24FC-E14D-9133-A5102AFD9E2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1" name="Elipse 1430">
                <a:extLst>
                  <a:ext uri="{FF2B5EF4-FFF2-40B4-BE49-F238E27FC236}">
                    <a16:creationId xmlns:a16="http://schemas.microsoft.com/office/drawing/2014/main" id="{DFE66C2D-033E-1146-B29D-6906D380A72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2" name="Elipse 1431">
                <a:extLst>
                  <a:ext uri="{FF2B5EF4-FFF2-40B4-BE49-F238E27FC236}">
                    <a16:creationId xmlns:a16="http://schemas.microsoft.com/office/drawing/2014/main" id="{D33DF67B-2AB4-114D-9719-A667E962250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3" name="Elipse 1432">
                <a:extLst>
                  <a:ext uri="{FF2B5EF4-FFF2-40B4-BE49-F238E27FC236}">
                    <a16:creationId xmlns:a16="http://schemas.microsoft.com/office/drawing/2014/main" id="{B67CFD72-4B0B-A148-AABB-F13EBA9435B4}"/>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4" name="Elipse 1433">
                <a:extLst>
                  <a:ext uri="{FF2B5EF4-FFF2-40B4-BE49-F238E27FC236}">
                    <a16:creationId xmlns:a16="http://schemas.microsoft.com/office/drawing/2014/main" id="{1EE383B9-FD4B-6A4A-84E0-378583B9274E}"/>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5" name="Elipse 1434">
                <a:extLst>
                  <a:ext uri="{FF2B5EF4-FFF2-40B4-BE49-F238E27FC236}">
                    <a16:creationId xmlns:a16="http://schemas.microsoft.com/office/drawing/2014/main" id="{5D16F125-A503-B54D-B482-5F88A3E2DC1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7" name="Grupo 1046">
              <a:extLst>
                <a:ext uri="{FF2B5EF4-FFF2-40B4-BE49-F238E27FC236}">
                  <a16:creationId xmlns:a16="http://schemas.microsoft.com/office/drawing/2014/main" id="{23A95238-30ED-934C-8C1D-87CEB16E6A91}"/>
                </a:ext>
              </a:extLst>
            </p:cNvPr>
            <p:cNvGrpSpPr/>
            <p:nvPr/>
          </p:nvGrpSpPr>
          <p:grpSpPr>
            <a:xfrm>
              <a:off x="5808831" y="32843"/>
              <a:ext cx="28800" cy="5462318"/>
              <a:chOff x="110763" y="32843"/>
              <a:chExt cx="28800" cy="5462318"/>
            </a:xfrm>
            <a:grpFill/>
          </p:grpSpPr>
          <p:sp>
            <p:nvSpPr>
              <p:cNvPr id="1360" name="Elipse 1359">
                <a:extLst>
                  <a:ext uri="{FF2B5EF4-FFF2-40B4-BE49-F238E27FC236}">
                    <a16:creationId xmlns:a16="http://schemas.microsoft.com/office/drawing/2014/main" id="{A54E9CCC-2910-A241-9C9C-3CF7922FEE9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1" name="Elipse 1360">
                <a:extLst>
                  <a:ext uri="{FF2B5EF4-FFF2-40B4-BE49-F238E27FC236}">
                    <a16:creationId xmlns:a16="http://schemas.microsoft.com/office/drawing/2014/main" id="{3206C41C-2116-FC4C-9C25-B584182E1D19}"/>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2" name="Elipse 1361">
                <a:extLst>
                  <a:ext uri="{FF2B5EF4-FFF2-40B4-BE49-F238E27FC236}">
                    <a16:creationId xmlns:a16="http://schemas.microsoft.com/office/drawing/2014/main" id="{0501D0CB-D209-394F-94B5-6A531CC9540F}"/>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3" name="Elipse 1362">
                <a:extLst>
                  <a:ext uri="{FF2B5EF4-FFF2-40B4-BE49-F238E27FC236}">
                    <a16:creationId xmlns:a16="http://schemas.microsoft.com/office/drawing/2014/main" id="{354EC802-B230-6744-AD5F-EAA3254B453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4" name="Elipse 1363">
                <a:extLst>
                  <a:ext uri="{FF2B5EF4-FFF2-40B4-BE49-F238E27FC236}">
                    <a16:creationId xmlns:a16="http://schemas.microsoft.com/office/drawing/2014/main" id="{A1A3A88F-7BA2-164A-994D-40082AA782DF}"/>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5" name="Elipse 1364">
                <a:extLst>
                  <a:ext uri="{FF2B5EF4-FFF2-40B4-BE49-F238E27FC236}">
                    <a16:creationId xmlns:a16="http://schemas.microsoft.com/office/drawing/2014/main" id="{1921D4D6-014D-B14F-A42D-237B1495FA04}"/>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6" name="Elipse 1365">
                <a:extLst>
                  <a:ext uri="{FF2B5EF4-FFF2-40B4-BE49-F238E27FC236}">
                    <a16:creationId xmlns:a16="http://schemas.microsoft.com/office/drawing/2014/main" id="{FB2D12DD-1533-804B-B38B-52F5AEB2A19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7" name="Elipse 1366">
                <a:extLst>
                  <a:ext uri="{FF2B5EF4-FFF2-40B4-BE49-F238E27FC236}">
                    <a16:creationId xmlns:a16="http://schemas.microsoft.com/office/drawing/2014/main" id="{E0E62478-6676-264D-BC04-44F7BBBED8F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8" name="Elipse 1367">
                <a:extLst>
                  <a:ext uri="{FF2B5EF4-FFF2-40B4-BE49-F238E27FC236}">
                    <a16:creationId xmlns:a16="http://schemas.microsoft.com/office/drawing/2014/main" id="{BBBBFE1B-0F70-A740-B9E8-247C76C03FA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9" name="Elipse 1368">
                <a:extLst>
                  <a:ext uri="{FF2B5EF4-FFF2-40B4-BE49-F238E27FC236}">
                    <a16:creationId xmlns:a16="http://schemas.microsoft.com/office/drawing/2014/main" id="{9A29C81D-8C99-D34F-AA88-2B717582021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0" name="Elipse 1369">
                <a:extLst>
                  <a:ext uri="{FF2B5EF4-FFF2-40B4-BE49-F238E27FC236}">
                    <a16:creationId xmlns:a16="http://schemas.microsoft.com/office/drawing/2014/main" id="{F23A944F-57B4-6A41-9660-1CC71F8ABB3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1" name="Elipse 1370">
                <a:extLst>
                  <a:ext uri="{FF2B5EF4-FFF2-40B4-BE49-F238E27FC236}">
                    <a16:creationId xmlns:a16="http://schemas.microsoft.com/office/drawing/2014/main" id="{23E3AD4E-4D76-9248-AB7B-7CDAF6F333E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2" name="Elipse 1371">
                <a:extLst>
                  <a:ext uri="{FF2B5EF4-FFF2-40B4-BE49-F238E27FC236}">
                    <a16:creationId xmlns:a16="http://schemas.microsoft.com/office/drawing/2014/main" id="{3301C537-A791-8349-9FB9-AB833226EBE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3" name="Elipse 1372">
                <a:extLst>
                  <a:ext uri="{FF2B5EF4-FFF2-40B4-BE49-F238E27FC236}">
                    <a16:creationId xmlns:a16="http://schemas.microsoft.com/office/drawing/2014/main" id="{45F7CBD0-457E-DF4C-9C4C-88CEF2A852D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4" name="Elipse 1373">
                <a:extLst>
                  <a:ext uri="{FF2B5EF4-FFF2-40B4-BE49-F238E27FC236}">
                    <a16:creationId xmlns:a16="http://schemas.microsoft.com/office/drawing/2014/main" id="{671CC904-04C6-BC47-A1D3-6D0EB0C53D7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5" name="Elipse 1374">
                <a:extLst>
                  <a:ext uri="{FF2B5EF4-FFF2-40B4-BE49-F238E27FC236}">
                    <a16:creationId xmlns:a16="http://schemas.microsoft.com/office/drawing/2014/main" id="{4E8CC56A-4AAF-B943-9455-D6FB76F5F689}"/>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6" name="Elipse 1375">
                <a:extLst>
                  <a:ext uri="{FF2B5EF4-FFF2-40B4-BE49-F238E27FC236}">
                    <a16:creationId xmlns:a16="http://schemas.microsoft.com/office/drawing/2014/main" id="{306C65CF-5705-0B4A-B82C-0D25972EB61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7" name="Elipse 1376">
                <a:extLst>
                  <a:ext uri="{FF2B5EF4-FFF2-40B4-BE49-F238E27FC236}">
                    <a16:creationId xmlns:a16="http://schemas.microsoft.com/office/drawing/2014/main" id="{D03A832E-A8AC-F94F-A027-B7ECB43840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8" name="Elipse 1377">
                <a:extLst>
                  <a:ext uri="{FF2B5EF4-FFF2-40B4-BE49-F238E27FC236}">
                    <a16:creationId xmlns:a16="http://schemas.microsoft.com/office/drawing/2014/main" id="{21CBFDE7-ACA5-3A43-BE07-B15476C13B70}"/>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9" name="Elipse 1378">
                <a:extLst>
                  <a:ext uri="{FF2B5EF4-FFF2-40B4-BE49-F238E27FC236}">
                    <a16:creationId xmlns:a16="http://schemas.microsoft.com/office/drawing/2014/main" id="{086F8982-ED05-7042-92E3-105EB6533CE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0" name="Elipse 1379">
                <a:extLst>
                  <a:ext uri="{FF2B5EF4-FFF2-40B4-BE49-F238E27FC236}">
                    <a16:creationId xmlns:a16="http://schemas.microsoft.com/office/drawing/2014/main" id="{DF97A172-AD6F-2B48-B09A-218EB1EB3FF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1" name="Elipse 1380">
                <a:extLst>
                  <a:ext uri="{FF2B5EF4-FFF2-40B4-BE49-F238E27FC236}">
                    <a16:creationId xmlns:a16="http://schemas.microsoft.com/office/drawing/2014/main" id="{60CDA0E0-47FB-0546-8AD1-3B94DA2ACA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2" name="Elipse 1381">
                <a:extLst>
                  <a:ext uri="{FF2B5EF4-FFF2-40B4-BE49-F238E27FC236}">
                    <a16:creationId xmlns:a16="http://schemas.microsoft.com/office/drawing/2014/main" id="{A5C27BB5-36CF-444B-85B2-D6F0CC246E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3" name="Elipse 1382">
                <a:extLst>
                  <a:ext uri="{FF2B5EF4-FFF2-40B4-BE49-F238E27FC236}">
                    <a16:creationId xmlns:a16="http://schemas.microsoft.com/office/drawing/2014/main" id="{EA212671-8030-A549-9CD1-1184BD0A544B}"/>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4" name="Elipse 1383">
                <a:extLst>
                  <a:ext uri="{FF2B5EF4-FFF2-40B4-BE49-F238E27FC236}">
                    <a16:creationId xmlns:a16="http://schemas.microsoft.com/office/drawing/2014/main" id="{DEBFA28E-1CE4-CF4C-96D4-5ACAF48C10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5" name="Elipse 1384">
                <a:extLst>
                  <a:ext uri="{FF2B5EF4-FFF2-40B4-BE49-F238E27FC236}">
                    <a16:creationId xmlns:a16="http://schemas.microsoft.com/office/drawing/2014/main" id="{B3A9A484-D410-0245-9A3C-3E5BEE5111B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6" name="Elipse 1385">
                <a:extLst>
                  <a:ext uri="{FF2B5EF4-FFF2-40B4-BE49-F238E27FC236}">
                    <a16:creationId xmlns:a16="http://schemas.microsoft.com/office/drawing/2014/main" id="{A161D5F9-FE86-3843-9625-D2A1D3163F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7" name="Elipse 1386">
                <a:extLst>
                  <a:ext uri="{FF2B5EF4-FFF2-40B4-BE49-F238E27FC236}">
                    <a16:creationId xmlns:a16="http://schemas.microsoft.com/office/drawing/2014/main" id="{587A6510-511A-C642-ACCE-F664DA87943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8" name="Elipse 1387">
                <a:extLst>
                  <a:ext uri="{FF2B5EF4-FFF2-40B4-BE49-F238E27FC236}">
                    <a16:creationId xmlns:a16="http://schemas.microsoft.com/office/drawing/2014/main" id="{126EE1CA-F741-A041-8EFE-8DF59A9268A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9" name="Elipse 1388">
                <a:extLst>
                  <a:ext uri="{FF2B5EF4-FFF2-40B4-BE49-F238E27FC236}">
                    <a16:creationId xmlns:a16="http://schemas.microsoft.com/office/drawing/2014/main" id="{7EBBFE7E-076A-094D-A534-0283B51F64D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0" name="Elipse 1389">
                <a:extLst>
                  <a:ext uri="{FF2B5EF4-FFF2-40B4-BE49-F238E27FC236}">
                    <a16:creationId xmlns:a16="http://schemas.microsoft.com/office/drawing/2014/main" id="{87A71A5A-8180-9E46-BA1E-3FFD45B5F3AA}"/>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1" name="Elipse 1390">
                <a:extLst>
                  <a:ext uri="{FF2B5EF4-FFF2-40B4-BE49-F238E27FC236}">
                    <a16:creationId xmlns:a16="http://schemas.microsoft.com/office/drawing/2014/main" id="{9C78BAA0-3058-AD42-8E7B-5EB01A685CA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2" name="Elipse 1391">
                <a:extLst>
                  <a:ext uri="{FF2B5EF4-FFF2-40B4-BE49-F238E27FC236}">
                    <a16:creationId xmlns:a16="http://schemas.microsoft.com/office/drawing/2014/main" id="{53CBB54A-536D-3A4D-9E5B-DAB68B89A10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3" name="Elipse 1392">
                <a:extLst>
                  <a:ext uri="{FF2B5EF4-FFF2-40B4-BE49-F238E27FC236}">
                    <a16:creationId xmlns:a16="http://schemas.microsoft.com/office/drawing/2014/main" id="{C0D6D7DA-568C-7B46-B185-21294FBAF36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4" name="Elipse 1393">
                <a:extLst>
                  <a:ext uri="{FF2B5EF4-FFF2-40B4-BE49-F238E27FC236}">
                    <a16:creationId xmlns:a16="http://schemas.microsoft.com/office/drawing/2014/main" id="{7796A695-4EF5-CA46-B07C-BB620954C37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5" name="Elipse 1394">
                <a:extLst>
                  <a:ext uri="{FF2B5EF4-FFF2-40B4-BE49-F238E27FC236}">
                    <a16:creationId xmlns:a16="http://schemas.microsoft.com/office/drawing/2014/main" id="{F06DBAB4-DC33-E74E-B335-745F8D578726}"/>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6" name="Elipse 1395">
                <a:extLst>
                  <a:ext uri="{FF2B5EF4-FFF2-40B4-BE49-F238E27FC236}">
                    <a16:creationId xmlns:a16="http://schemas.microsoft.com/office/drawing/2014/main" id="{6ACD3BA6-30E0-8A49-B783-7DFA3E300099}"/>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7" name="Elipse 1396">
                <a:extLst>
                  <a:ext uri="{FF2B5EF4-FFF2-40B4-BE49-F238E27FC236}">
                    <a16:creationId xmlns:a16="http://schemas.microsoft.com/office/drawing/2014/main" id="{9F594CE5-F305-584B-B41D-BC4256099CB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8" name="Grupo 1047">
              <a:extLst>
                <a:ext uri="{FF2B5EF4-FFF2-40B4-BE49-F238E27FC236}">
                  <a16:creationId xmlns:a16="http://schemas.microsoft.com/office/drawing/2014/main" id="{14127087-AB91-234C-8AD8-3647E8594DC1}"/>
                </a:ext>
              </a:extLst>
            </p:cNvPr>
            <p:cNvGrpSpPr/>
            <p:nvPr/>
          </p:nvGrpSpPr>
          <p:grpSpPr>
            <a:xfrm>
              <a:off x="5956998" y="32843"/>
              <a:ext cx="28800" cy="5462318"/>
              <a:chOff x="110763" y="32843"/>
              <a:chExt cx="28800" cy="5462318"/>
            </a:xfrm>
            <a:grpFill/>
          </p:grpSpPr>
          <p:sp>
            <p:nvSpPr>
              <p:cNvPr id="1322" name="Elipse 1321">
                <a:extLst>
                  <a:ext uri="{FF2B5EF4-FFF2-40B4-BE49-F238E27FC236}">
                    <a16:creationId xmlns:a16="http://schemas.microsoft.com/office/drawing/2014/main" id="{F49B8DAF-17B4-434B-B67C-9523795476E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3" name="Elipse 1322">
                <a:extLst>
                  <a:ext uri="{FF2B5EF4-FFF2-40B4-BE49-F238E27FC236}">
                    <a16:creationId xmlns:a16="http://schemas.microsoft.com/office/drawing/2014/main" id="{E326916D-DA2E-0F40-B293-135B9F9D1C10}"/>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4" name="Elipse 1323">
                <a:extLst>
                  <a:ext uri="{FF2B5EF4-FFF2-40B4-BE49-F238E27FC236}">
                    <a16:creationId xmlns:a16="http://schemas.microsoft.com/office/drawing/2014/main" id="{EF0AE939-BC13-874E-8C94-88D8AFA73E4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5" name="Elipse 1324">
                <a:extLst>
                  <a:ext uri="{FF2B5EF4-FFF2-40B4-BE49-F238E27FC236}">
                    <a16:creationId xmlns:a16="http://schemas.microsoft.com/office/drawing/2014/main" id="{24ECDF4B-05EB-F141-928A-CE3E85F2B6E5}"/>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6" name="Elipse 1325">
                <a:extLst>
                  <a:ext uri="{FF2B5EF4-FFF2-40B4-BE49-F238E27FC236}">
                    <a16:creationId xmlns:a16="http://schemas.microsoft.com/office/drawing/2014/main" id="{6FB901DB-8875-7043-BEFF-086B2697FA1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7" name="Elipse 1326">
                <a:extLst>
                  <a:ext uri="{FF2B5EF4-FFF2-40B4-BE49-F238E27FC236}">
                    <a16:creationId xmlns:a16="http://schemas.microsoft.com/office/drawing/2014/main" id="{5E0FC9AB-795E-B64B-9727-8D67DC833F9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8" name="Elipse 1327">
                <a:extLst>
                  <a:ext uri="{FF2B5EF4-FFF2-40B4-BE49-F238E27FC236}">
                    <a16:creationId xmlns:a16="http://schemas.microsoft.com/office/drawing/2014/main" id="{CE9447BD-9F5F-7B42-BB9B-1C272BC34C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9" name="Elipse 1328">
                <a:extLst>
                  <a:ext uri="{FF2B5EF4-FFF2-40B4-BE49-F238E27FC236}">
                    <a16:creationId xmlns:a16="http://schemas.microsoft.com/office/drawing/2014/main" id="{1EED2832-A26D-2341-B660-589697B99F4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0" name="Elipse 1329">
                <a:extLst>
                  <a:ext uri="{FF2B5EF4-FFF2-40B4-BE49-F238E27FC236}">
                    <a16:creationId xmlns:a16="http://schemas.microsoft.com/office/drawing/2014/main" id="{A7F14B74-F4CB-0240-959F-3649D7CC68F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1" name="Elipse 1330">
                <a:extLst>
                  <a:ext uri="{FF2B5EF4-FFF2-40B4-BE49-F238E27FC236}">
                    <a16:creationId xmlns:a16="http://schemas.microsoft.com/office/drawing/2014/main" id="{CAD7840F-537D-B146-8BCF-136E63AA830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2" name="Elipse 1331">
                <a:extLst>
                  <a:ext uri="{FF2B5EF4-FFF2-40B4-BE49-F238E27FC236}">
                    <a16:creationId xmlns:a16="http://schemas.microsoft.com/office/drawing/2014/main" id="{F387738F-5BEA-0E4D-8E40-84DEFE623AD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3" name="Elipse 1332">
                <a:extLst>
                  <a:ext uri="{FF2B5EF4-FFF2-40B4-BE49-F238E27FC236}">
                    <a16:creationId xmlns:a16="http://schemas.microsoft.com/office/drawing/2014/main" id="{9ABAB8BF-6882-ED4F-B286-7DEEB0A0EC8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4" name="Elipse 1333">
                <a:extLst>
                  <a:ext uri="{FF2B5EF4-FFF2-40B4-BE49-F238E27FC236}">
                    <a16:creationId xmlns:a16="http://schemas.microsoft.com/office/drawing/2014/main" id="{7182A65E-E2F8-E74B-BB6F-3A0E3CB3DF07}"/>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5" name="Elipse 1334">
                <a:extLst>
                  <a:ext uri="{FF2B5EF4-FFF2-40B4-BE49-F238E27FC236}">
                    <a16:creationId xmlns:a16="http://schemas.microsoft.com/office/drawing/2014/main" id="{B181D1B3-12DE-8A46-A90E-89D3403D88F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6" name="Elipse 1335">
                <a:extLst>
                  <a:ext uri="{FF2B5EF4-FFF2-40B4-BE49-F238E27FC236}">
                    <a16:creationId xmlns:a16="http://schemas.microsoft.com/office/drawing/2014/main" id="{A9E70221-1D6B-F946-B1D9-6EE74D1BB767}"/>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7" name="Elipse 1336">
                <a:extLst>
                  <a:ext uri="{FF2B5EF4-FFF2-40B4-BE49-F238E27FC236}">
                    <a16:creationId xmlns:a16="http://schemas.microsoft.com/office/drawing/2014/main" id="{37CAC059-B048-4145-AE07-08182F6C26B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8" name="Elipse 1337">
                <a:extLst>
                  <a:ext uri="{FF2B5EF4-FFF2-40B4-BE49-F238E27FC236}">
                    <a16:creationId xmlns:a16="http://schemas.microsoft.com/office/drawing/2014/main" id="{FB04EED3-6391-7B4B-9528-729CCC590A5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9" name="Elipse 1338">
                <a:extLst>
                  <a:ext uri="{FF2B5EF4-FFF2-40B4-BE49-F238E27FC236}">
                    <a16:creationId xmlns:a16="http://schemas.microsoft.com/office/drawing/2014/main" id="{571EF7F0-55FA-944B-B613-B99212EC34C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0" name="Elipse 1339">
                <a:extLst>
                  <a:ext uri="{FF2B5EF4-FFF2-40B4-BE49-F238E27FC236}">
                    <a16:creationId xmlns:a16="http://schemas.microsoft.com/office/drawing/2014/main" id="{843043F5-7B5D-4E4C-AAC6-64688A38E9CA}"/>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1" name="Elipse 1340">
                <a:extLst>
                  <a:ext uri="{FF2B5EF4-FFF2-40B4-BE49-F238E27FC236}">
                    <a16:creationId xmlns:a16="http://schemas.microsoft.com/office/drawing/2014/main" id="{DB830AFA-36D9-4341-B335-AD1F6258E6A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2" name="Elipse 1341">
                <a:extLst>
                  <a:ext uri="{FF2B5EF4-FFF2-40B4-BE49-F238E27FC236}">
                    <a16:creationId xmlns:a16="http://schemas.microsoft.com/office/drawing/2014/main" id="{484BF31D-7BEA-0748-82E4-FFBAEF805D2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3" name="Elipse 1342">
                <a:extLst>
                  <a:ext uri="{FF2B5EF4-FFF2-40B4-BE49-F238E27FC236}">
                    <a16:creationId xmlns:a16="http://schemas.microsoft.com/office/drawing/2014/main" id="{DD4B127B-ADD1-6146-9BC8-39CB4166016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4" name="Elipse 1343">
                <a:extLst>
                  <a:ext uri="{FF2B5EF4-FFF2-40B4-BE49-F238E27FC236}">
                    <a16:creationId xmlns:a16="http://schemas.microsoft.com/office/drawing/2014/main" id="{D9DB3546-F5F8-774F-9687-6D1126B64E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5" name="Elipse 1344">
                <a:extLst>
                  <a:ext uri="{FF2B5EF4-FFF2-40B4-BE49-F238E27FC236}">
                    <a16:creationId xmlns:a16="http://schemas.microsoft.com/office/drawing/2014/main" id="{749F6329-16A3-BE47-B73F-1768EA165916}"/>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6" name="Elipse 1345">
                <a:extLst>
                  <a:ext uri="{FF2B5EF4-FFF2-40B4-BE49-F238E27FC236}">
                    <a16:creationId xmlns:a16="http://schemas.microsoft.com/office/drawing/2014/main" id="{4CC270E4-CEF4-5240-82DF-1BDCE62053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7" name="Elipse 1346">
                <a:extLst>
                  <a:ext uri="{FF2B5EF4-FFF2-40B4-BE49-F238E27FC236}">
                    <a16:creationId xmlns:a16="http://schemas.microsoft.com/office/drawing/2014/main" id="{F0598835-1C36-DA41-8727-6DBBABAA62D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8" name="Elipse 1347">
                <a:extLst>
                  <a:ext uri="{FF2B5EF4-FFF2-40B4-BE49-F238E27FC236}">
                    <a16:creationId xmlns:a16="http://schemas.microsoft.com/office/drawing/2014/main" id="{C99C55A2-FB82-3D4D-9B14-1C4E35BF659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9" name="Elipse 1348">
                <a:extLst>
                  <a:ext uri="{FF2B5EF4-FFF2-40B4-BE49-F238E27FC236}">
                    <a16:creationId xmlns:a16="http://schemas.microsoft.com/office/drawing/2014/main" id="{61954371-8DE0-4647-960D-1D83C9925E4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0" name="Elipse 1349">
                <a:extLst>
                  <a:ext uri="{FF2B5EF4-FFF2-40B4-BE49-F238E27FC236}">
                    <a16:creationId xmlns:a16="http://schemas.microsoft.com/office/drawing/2014/main" id="{56BCB1F9-619B-AF47-9CFF-FF529276A03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1" name="Elipse 1350">
                <a:extLst>
                  <a:ext uri="{FF2B5EF4-FFF2-40B4-BE49-F238E27FC236}">
                    <a16:creationId xmlns:a16="http://schemas.microsoft.com/office/drawing/2014/main" id="{8F3E9307-B363-F94D-B391-7D86709EC06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2" name="Elipse 1351">
                <a:extLst>
                  <a:ext uri="{FF2B5EF4-FFF2-40B4-BE49-F238E27FC236}">
                    <a16:creationId xmlns:a16="http://schemas.microsoft.com/office/drawing/2014/main" id="{2E6AD132-8466-5242-83E7-1FF763E8F01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3" name="Elipse 1352">
                <a:extLst>
                  <a:ext uri="{FF2B5EF4-FFF2-40B4-BE49-F238E27FC236}">
                    <a16:creationId xmlns:a16="http://schemas.microsoft.com/office/drawing/2014/main" id="{F5EA5C6B-7FB2-5545-9FF8-978BB781C8E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4" name="Elipse 1353">
                <a:extLst>
                  <a:ext uri="{FF2B5EF4-FFF2-40B4-BE49-F238E27FC236}">
                    <a16:creationId xmlns:a16="http://schemas.microsoft.com/office/drawing/2014/main" id="{06F2B02C-6EA9-8A44-A99D-E0C6A60405F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5" name="Elipse 1354">
                <a:extLst>
                  <a:ext uri="{FF2B5EF4-FFF2-40B4-BE49-F238E27FC236}">
                    <a16:creationId xmlns:a16="http://schemas.microsoft.com/office/drawing/2014/main" id="{4096B371-6C8E-6E47-A295-6267DDC57F86}"/>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6" name="Elipse 1355">
                <a:extLst>
                  <a:ext uri="{FF2B5EF4-FFF2-40B4-BE49-F238E27FC236}">
                    <a16:creationId xmlns:a16="http://schemas.microsoft.com/office/drawing/2014/main" id="{C39BE045-8B75-E84F-93E1-08EFF3BC27A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7" name="Elipse 1356">
                <a:extLst>
                  <a:ext uri="{FF2B5EF4-FFF2-40B4-BE49-F238E27FC236}">
                    <a16:creationId xmlns:a16="http://schemas.microsoft.com/office/drawing/2014/main" id="{8D71BB0E-5275-354A-BA54-6507C99C1F4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8" name="Elipse 1357">
                <a:extLst>
                  <a:ext uri="{FF2B5EF4-FFF2-40B4-BE49-F238E27FC236}">
                    <a16:creationId xmlns:a16="http://schemas.microsoft.com/office/drawing/2014/main" id="{7FA38D19-6373-6244-A0ED-9DFC746FD2A8}"/>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9" name="Elipse 1358">
                <a:extLst>
                  <a:ext uri="{FF2B5EF4-FFF2-40B4-BE49-F238E27FC236}">
                    <a16:creationId xmlns:a16="http://schemas.microsoft.com/office/drawing/2014/main" id="{9A63F03E-CD93-8C46-8FD4-31FB27D6251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9" name="Grupo 1048">
              <a:extLst>
                <a:ext uri="{FF2B5EF4-FFF2-40B4-BE49-F238E27FC236}">
                  <a16:creationId xmlns:a16="http://schemas.microsoft.com/office/drawing/2014/main" id="{0EED9C47-3E87-B842-963A-8746B0FD2827}"/>
                </a:ext>
              </a:extLst>
            </p:cNvPr>
            <p:cNvGrpSpPr/>
            <p:nvPr/>
          </p:nvGrpSpPr>
          <p:grpSpPr>
            <a:xfrm>
              <a:off x="6105165" y="32843"/>
              <a:ext cx="28800" cy="5462318"/>
              <a:chOff x="110763" y="32843"/>
              <a:chExt cx="28800" cy="5462318"/>
            </a:xfrm>
            <a:grpFill/>
          </p:grpSpPr>
          <p:sp>
            <p:nvSpPr>
              <p:cNvPr id="1284" name="Elipse 1283">
                <a:extLst>
                  <a:ext uri="{FF2B5EF4-FFF2-40B4-BE49-F238E27FC236}">
                    <a16:creationId xmlns:a16="http://schemas.microsoft.com/office/drawing/2014/main" id="{31E6EE14-9C09-A840-9934-935E102A430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5" name="Elipse 1284">
                <a:extLst>
                  <a:ext uri="{FF2B5EF4-FFF2-40B4-BE49-F238E27FC236}">
                    <a16:creationId xmlns:a16="http://schemas.microsoft.com/office/drawing/2014/main" id="{699FC324-2DFB-564A-9011-0938965960F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6" name="Elipse 1285">
                <a:extLst>
                  <a:ext uri="{FF2B5EF4-FFF2-40B4-BE49-F238E27FC236}">
                    <a16:creationId xmlns:a16="http://schemas.microsoft.com/office/drawing/2014/main" id="{19705514-82FE-D940-B493-6B5EDA87D7A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7" name="Elipse 1286">
                <a:extLst>
                  <a:ext uri="{FF2B5EF4-FFF2-40B4-BE49-F238E27FC236}">
                    <a16:creationId xmlns:a16="http://schemas.microsoft.com/office/drawing/2014/main" id="{53043B8D-3148-8C4D-8601-243624B745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8" name="Elipse 1287">
                <a:extLst>
                  <a:ext uri="{FF2B5EF4-FFF2-40B4-BE49-F238E27FC236}">
                    <a16:creationId xmlns:a16="http://schemas.microsoft.com/office/drawing/2014/main" id="{E999372B-BB24-004D-9511-AECD2BBEC77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9" name="Elipse 1288">
                <a:extLst>
                  <a:ext uri="{FF2B5EF4-FFF2-40B4-BE49-F238E27FC236}">
                    <a16:creationId xmlns:a16="http://schemas.microsoft.com/office/drawing/2014/main" id="{74C37C82-9498-234B-99C2-CD08CB16FDC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0" name="Elipse 1289">
                <a:extLst>
                  <a:ext uri="{FF2B5EF4-FFF2-40B4-BE49-F238E27FC236}">
                    <a16:creationId xmlns:a16="http://schemas.microsoft.com/office/drawing/2014/main" id="{21CA9A3D-BA5A-EF41-A0F0-A6C3DE210CCB}"/>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1" name="Elipse 1290">
                <a:extLst>
                  <a:ext uri="{FF2B5EF4-FFF2-40B4-BE49-F238E27FC236}">
                    <a16:creationId xmlns:a16="http://schemas.microsoft.com/office/drawing/2014/main" id="{44B0FDDA-8B3F-FD4A-AF3E-423C21976A9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2" name="Elipse 1291">
                <a:extLst>
                  <a:ext uri="{FF2B5EF4-FFF2-40B4-BE49-F238E27FC236}">
                    <a16:creationId xmlns:a16="http://schemas.microsoft.com/office/drawing/2014/main" id="{2E600FF0-4014-F44B-9184-34299F0AC93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3" name="Elipse 1292">
                <a:extLst>
                  <a:ext uri="{FF2B5EF4-FFF2-40B4-BE49-F238E27FC236}">
                    <a16:creationId xmlns:a16="http://schemas.microsoft.com/office/drawing/2014/main" id="{1A33B67C-A543-6440-B47F-5967BCFD7E9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4" name="Elipse 1293">
                <a:extLst>
                  <a:ext uri="{FF2B5EF4-FFF2-40B4-BE49-F238E27FC236}">
                    <a16:creationId xmlns:a16="http://schemas.microsoft.com/office/drawing/2014/main" id="{0AA9BB7C-62D6-AD47-9A73-CA8BC2BC2CC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5" name="Elipse 1294">
                <a:extLst>
                  <a:ext uri="{FF2B5EF4-FFF2-40B4-BE49-F238E27FC236}">
                    <a16:creationId xmlns:a16="http://schemas.microsoft.com/office/drawing/2014/main" id="{2B899729-9478-7648-B6E7-D0B0349B7BD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6" name="Elipse 1295">
                <a:extLst>
                  <a:ext uri="{FF2B5EF4-FFF2-40B4-BE49-F238E27FC236}">
                    <a16:creationId xmlns:a16="http://schemas.microsoft.com/office/drawing/2014/main" id="{E3E8E103-9A30-F94A-898D-A5890EBB834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7" name="Elipse 1296">
                <a:extLst>
                  <a:ext uri="{FF2B5EF4-FFF2-40B4-BE49-F238E27FC236}">
                    <a16:creationId xmlns:a16="http://schemas.microsoft.com/office/drawing/2014/main" id="{1627BF1E-ED90-EF44-9A0F-ACD961E1038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8" name="Elipse 1297">
                <a:extLst>
                  <a:ext uri="{FF2B5EF4-FFF2-40B4-BE49-F238E27FC236}">
                    <a16:creationId xmlns:a16="http://schemas.microsoft.com/office/drawing/2014/main" id="{9F852AD1-4327-D34B-8A96-034E4BCB1B5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9" name="Elipse 1298">
                <a:extLst>
                  <a:ext uri="{FF2B5EF4-FFF2-40B4-BE49-F238E27FC236}">
                    <a16:creationId xmlns:a16="http://schemas.microsoft.com/office/drawing/2014/main" id="{576150CB-919F-BF4F-ACD0-890FA21B3A7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0" name="Elipse 1299">
                <a:extLst>
                  <a:ext uri="{FF2B5EF4-FFF2-40B4-BE49-F238E27FC236}">
                    <a16:creationId xmlns:a16="http://schemas.microsoft.com/office/drawing/2014/main" id="{B80D4807-73FC-3C47-8B02-8545E26EA67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1" name="Elipse 1300">
                <a:extLst>
                  <a:ext uri="{FF2B5EF4-FFF2-40B4-BE49-F238E27FC236}">
                    <a16:creationId xmlns:a16="http://schemas.microsoft.com/office/drawing/2014/main" id="{DF4137E4-1812-2C4B-A8FE-CB609059B49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2" name="Elipse 1301">
                <a:extLst>
                  <a:ext uri="{FF2B5EF4-FFF2-40B4-BE49-F238E27FC236}">
                    <a16:creationId xmlns:a16="http://schemas.microsoft.com/office/drawing/2014/main" id="{42B210D2-FC38-9E40-8196-1863C33A9084}"/>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3" name="Elipse 1302">
                <a:extLst>
                  <a:ext uri="{FF2B5EF4-FFF2-40B4-BE49-F238E27FC236}">
                    <a16:creationId xmlns:a16="http://schemas.microsoft.com/office/drawing/2014/main" id="{96240AC9-292E-C947-A200-FDBF4616E5C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4" name="Elipse 1303">
                <a:extLst>
                  <a:ext uri="{FF2B5EF4-FFF2-40B4-BE49-F238E27FC236}">
                    <a16:creationId xmlns:a16="http://schemas.microsoft.com/office/drawing/2014/main" id="{5DCB750D-18DA-E640-902F-9FFD251F67B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5" name="Elipse 1304">
                <a:extLst>
                  <a:ext uri="{FF2B5EF4-FFF2-40B4-BE49-F238E27FC236}">
                    <a16:creationId xmlns:a16="http://schemas.microsoft.com/office/drawing/2014/main" id="{BD4E5A01-1CD4-7146-AFA7-9D42032F6A7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6" name="Elipse 1305">
                <a:extLst>
                  <a:ext uri="{FF2B5EF4-FFF2-40B4-BE49-F238E27FC236}">
                    <a16:creationId xmlns:a16="http://schemas.microsoft.com/office/drawing/2014/main" id="{D9426AA8-3EE0-354D-9CF7-B2A51EE63C3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7" name="Elipse 1306">
                <a:extLst>
                  <a:ext uri="{FF2B5EF4-FFF2-40B4-BE49-F238E27FC236}">
                    <a16:creationId xmlns:a16="http://schemas.microsoft.com/office/drawing/2014/main" id="{7DEF4F58-F207-5146-98DC-38228FA97F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8" name="Elipse 1307">
                <a:extLst>
                  <a:ext uri="{FF2B5EF4-FFF2-40B4-BE49-F238E27FC236}">
                    <a16:creationId xmlns:a16="http://schemas.microsoft.com/office/drawing/2014/main" id="{F531FAB5-36A8-0A4C-926D-10A48EF2EDD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9" name="Elipse 1308">
                <a:extLst>
                  <a:ext uri="{FF2B5EF4-FFF2-40B4-BE49-F238E27FC236}">
                    <a16:creationId xmlns:a16="http://schemas.microsoft.com/office/drawing/2014/main" id="{46E8F52C-E0D2-EB42-8834-295877A326BB}"/>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0" name="Elipse 1309">
                <a:extLst>
                  <a:ext uri="{FF2B5EF4-FFF2-40B4-BE49-F238E27FC236}">
                    <a16:creationId xmlns:a16="http://schemas.microsoft.com/office/drawing/2014/main" id="{60B209A8-4C88-6B44-8062-9BE5F4A32026}"/>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1" name="Elipse 1310">
                <a:extLst>
                  <a:ext uri="{FF2B5EF4-FFF2-40B4-BE49-F238E27FC236}">
                    <a16:creationId xmlns:a16="http://schemas.microsoft.com/office/drawing/2014/main" id="{91AB8951-A983-AC47-9863-81D65F92359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2" name="Elipse 1311">
                <a:extLst>
                  <a:ext uri="{FF2B5EF4-FFF2-40B4-BE49-F238E27FC236}">
                    <a16:creationId xmlns:a16="http://schemas.microsoft.com/office/drawing/2014/main" id="{6D77E89D-4D71-B143-BC06-372647A4F9F8}"/>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3" name="Elipse 1312">
                <a:extLst>
                  <a:ext uri="{FF2B5EF4-FFF2-40B4-BE49-F238E27FC236}">
                    <a16:creationId xmlns:a16="http://schemas.microsoft.com/office/drawing/2014/main" id="{AB910284-F968-1A44-A8F0-2579BC9A2EA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4" name="Elipse 1313">
                <a:extLst>
                  <a:ext uri="{FF2B5EF4-FFF2-40B4-BE49-F238E27FC236}">
                    <a16:creationId xmlns:a16="http://schemas.microsoft.com/office/drawing/2014/main" id="{8CB9420A-D341-0845-A2E3-1763637BAED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5" name="Elipse 1314">
                <a:extLst>
                  <a:ext uri="{FF2B5EF4-FFF2-40B4-BE49-F238E27FC236}">
                    <a16:creationId xmlns:a16="http://schemas.microsoft.com/office/drawing/2014/main" id="{BD20790C-A92A-BE46-B402-B0C216663C6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6" name="Elipse 1315">
                <a:extLst>
                  <a:ext uri="{FF2B5EF4-FFF2-40B4-BE49-F238E27FC236}">
                    <a16:creationId xmlns:a16="http://schemas.microsoft.com/office/drawing/2014/main" id="{1970EF2D-0299-CD4F-B3C8-1596B312A6B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7" name="Elipse 1316">
                <a:extLst>
                  <a:ext uri="{FF2B5EF4-FFF2-40B4-BE49-F238E27FC236}">
                    <a16:creationId xmlns:a16="http://schemas.microsoft.com/office/drawing/2014/main" id="{B827634C-041B-FA48-A240-CE8C2B4B9B1D}"/>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8" name="Elipse 1317">
                <a:extLst>
                  <a:ext uri="{FF2B5EF4-FFF2-40B4-BE49-F238E27FC236}">
                    <a16:creationId xmlns:a16="http://schemas.microsoft.com/office/drawing/2014/main" id="{15B59242-3BD1-4D4B-9D85-ED5B5B6FDE5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9" name="Elipse 1318">
                <a:extLst>
                  <a:ext uri="{FF2B5EF4-FFF2-40B4-BE49-F238E27FC236}">
                    <a16:creationId xmlns:a16="http://schemas.microsoft.com/office/drawing/2014/main" id="{E78C1520-2A8B-344F-8B4C-C53AAFDD84B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0" name="Elipse 1319">
                <a:extLst>
                  <a:ext uri="{FF2B5EF4-FFF2-40B4-BE49-F238E27FC236}">
                    <a16:creationId xmlns:a16="http://schemas.microsoft.com/office/drawing/2014/main" id="{A499EDFE-C1A4-DE45-BB1A-6ECEB65C94B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1" name="Elipse 1320">
                <a:extLst>
                  <a:ext uri="{FF2B5EF4-FFF2-40B4-BE49-F238E27FC236}">
                    <a16:creationId xmlns:a16="http://schemas.microsoft.com/office/drawing/2014/main" id="{6E6BBB2C-BD60-914D-81A2-15F32B3AA16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0" name="Grupo 1049">
              <a:extLst>
                <a:ext uri="{FF2B5EF4-FFF2-40B4-BE49-F238E27FC236}">
                  <a16:creationId xmlns:a16="http://schemas.microsoft.com/office/drawing/2014/main" id="{4923B81F-F415-774A-87A4-72ADC6CA1E3A}"/>
                </a:ext>
              </a:extLst>
            </p:cNvPr>
            <p:cNvGrpSpPr/>
            <p:nvPr/>
          </p:nvGrpSpPr>
          <p:grpSpPr>
            <a:xfrm>
              <a:off x="6253332" y="32843"/>
              <a:ext cx="28800" cy="5462318"/>
              <a:chOff x="110763" y="32843"/>
              <a:chExt cx="28800" cy="5462318"/>
            </a:xfrm>
            <a:grpFill/>
          </p:grpSpPr>
          <p:sp>
            <p:nvSpPr>
              <p:cNvPr id="1246" name="Elipse 1245">
                <a:extLst>
                  <a:ext uri="{FF2B5EF4-FFF2-40B4-BE49-F238E27FC236}">
                    <a16:creationId xmlns:a16="http://schemas.microsoft.com/office/drawing/2014/main" id="{2220F35B-C51C-EB4E-BF87-7F025FD6C0F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7" name="Elipse 1246">
                <a:extLst>
                  <a:ext uri="{FF2B5EF4-FFF2-40B4-BE49-F238E27FC236}">
                    <a16:creationId xmlns:a16="http://schemas.microsoft.com/office/drawing/2014/main" id="{783A1CCE-C93D-EF4E-8023-486EA33EE7F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8" name="Elipse 1247">
                <a:extLst>
                  <a:ext uri="{FF2B5EF4-FFF2-40B4-BE49-F238E27FC236}">
                    <a16:creationId xmlns:a16="http://schemas.microsoft.com/office/drawing/2014/main" id="{A9983D15-84BA-1544-AED1-E587B4E6C2C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9" name="Elipse 1248">
                <a:extLst>
                  <a:ext uri="{FF2B5EF4-FFF2-40B4-BE49-F238E27FC236}">
                    <a16:creationId xmlns:a16="http://schemas.microsoft.com/office/drawing/2014/main" id="{C2A1AC86-8847-394F-9DD8-F4339F9FADD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0" name="Elipse 1249">
                <a:extLst>
                  <a:ext uri="{FF2B5EF4-FFF2-40B4-BE49-F238E27FC236}">
                    <a16:creationId xmlns:a16="http://schemas.microsoft.com/office/drawing/2014/main" id="{84155450-0D0F-8B46-BF44-0A8F03FEDBC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1" name="Elipse 1250">
                <a:extLst>
                  <a:ext uri="{FF2B5EF4-FFF2-40B4-BE49-F238E27FC236}">
                    <a16:creationId xmlns:a16="http://schemas.microsoft.com/office/drawing/2014/main" id="{CAD083EE-C1D9-3A49-9334-B363E66717C8}"/>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2" name="Elipse 1251">
                <a:extLst>
                  <a:ext uri="{FF2B5EF4-FFF2-40B4-BE49-F238E27FC236}">
                    <a16:creationId xmlns:a16="http://schemas.microsoft.com/office/drawing/2014/main" id="{4F49D377-9454-9540-A4CB-F82511932FC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3" name="Elipse 1252">
                <a:extLst>
                  <a:ext uri="{FF2B5EF4-FFF2-40B4-BE49-F238E27FC236}">
                    <a16:creationId xmlns:a16="http://schemas.microsoft.com/office/drawing/2014/main" id="{9FE56ADC-9AF7-2841-87C3-69F7DF720C1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4" name="Elipse 1253">
                <a:extLst>
                  <a:ext uri="{FF2B5EF4-FFF2-40B4-BE49-F238E27FC236}">
                    <a16:creationId xmlns:a16="http://schemas.microsoft.com/office/drawing/2014/main" id="{C9C0A304-D761-9C40-A364-0723CB8B0283}"/>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5" name="Elipse 1254">
                <a:extLst>
                  <a:ext uri="{FF2B5EF4-FFF2-40B4-BE49-F238E27FC236}">
                    <a16:creationId xmlns:a16="http://schemas.microsoft.com/office/drawing/2014/main" id="{6C71ABDB-C694-CA4C-8387-0F2ED565237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6" name="Elipse 1255">
                <a:extLst>
                  <a:ext uri="{FF2B5EF4-FFF2-40B4-BE49-F238E27FC236}">
                    <a16:creationId xmlns:a16="http://schemas.microsoft.com/office/drawing/2014/main" id="{AA269BE3-75D9-8B40-B11A-2DD7E62FED2F}"/>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7" name="Elipse 1256">
                <a:extLst>
                  <a:ext uri="{FF2B5EF4-FFF2-40B4-BE49-F238E27FC236}">
                    <a16:creationId xmlns:a16="http://schemas.microsoft.com/office/drawing/2014/main" id="{660CD9B8-94D5-6349-B733-58FA14B7BA6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8" name="Elipse 1257">
                <a:extLst>
                  <a:ext uri="{FF2B5EF4-FFF2-40B4-BE49-F238E27FC236}">
                    <a16:creationId xmlns:a16="http://schemas.microsoft.com/office/drawing/2014/main" id="{561C19AF-94BB-BC4C-BB8D-F730C3C9375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9" name="Elipse 1258">
                <a:extLst>
                  <a:ext uri="{FF2B5EF4-FFF2-40B4-BE49-F238E27FC236}">
                    <a16:creationId xmlns:a16="http://schemas.microsoft.com/office/drawing/2014/main" id="{1C9B3A53-3AAB-284F-8897-56A09155B437}"/>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0" name="Elipse 1259">
                <a:extLst>
                  <a:ext uri="{FF2B5EF4-FFF2-40B4-BE49-F238E27FC236}">
                    <a16:creationId xmlns:a16="http://schemas.microsoft.com/office/drawing/2014/main" id="{2B7F201C-7E1F-454B-9085-2279E28307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1" name="Elipse 1260">
                <a:extLst>
                  <a:ext uri="{FF2B5EF4-FFF2-40B4-BE49-F238E27FC236}">
                    <a16:creationId xmlns:a16="http://schemas.microsoft.com/office/drawing/2014/main" id="{B3FBBBE9-2689-154E-8585-0CBB062051D6}"/>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2" name="Elipse 1261">
                <a:extLst>
                  <a:ext uri="{FF2B5EF4-FFF2-40B4-BE49-F238E27FC236}">
                    <a16:creationId xmlns:a16="http://schemas.microsoft.com/office/drawing/2014/main" id="{6480D85F-0565-9241-B1B0-C7244371A519}"/>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3" name="Elipse 1262">
                <a:extLst>
                  <a:ext uri="{FF2B5EF4-FFF2-40B4-BE49-F238E27FC236}">
                    <a16:creationId xmlns:a16="http://schemas.microsoft.com/office/drawing/2014/main" id="{73789A6A-5759-144A-82B9-46ECBE83E1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4" name="Elipse 1263">
                <a:extLst>
                  <a:ext uri="{FF2B5EF4-FFF2-40B4-BE49-F238E27FC236}">
                    <a16:creationId xmlns:a16="http://schemas.microsoft.com/office/drawing/2014/main" id="{C44ACC46-7CDB-7C49-BFD6-C43E4331D3F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5" name="Elipse 1264">
                <a:extLst>
                  <a:ext uri="{FF2B5EF4-FFF2-40B4-BE49-F238E27FC236}">
                    <a16:creationId xmlns:a16="http://schemas.microsoft.com/office/drawing/2014/main" id="{3BF7F2B1-28E6-6F45-986A-7F063A744C82}"/>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6" name="Elipse 1265">
                <a:extLst>
                  <a:ext uri="{FF2B5EF4-FFF2-40B4-BE49-F238E27FC236}">
                    <a16:creationId xmlns:a16="http://schemas.microsoft.com/office/drawing/2014/main" id="{DC995156-D01D-8542-96E9-2DE7573082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7" name="Elipse 1266">
                <a:extLst>
                  <a:ext uri="{FF2B5EF4-FFF2-40B4-BE49-F238E27FC236}">
                    <a16:creationId xmlns:a16="http://schemas.microsoft.com/office/drawing/2014/main" id="{F91DD9AC-F7D1-8D40-8C55-209B00D4BA5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8" name="Elipse 1267">
                <a:extLst>
                  <a:ext uri="{FF2B5EF4-FFF2-40B4-BE49-F238E27FC236}">
                    <a16:creationId xmlns:a16="http://schemas.microsoft.com/office/drawing/2014/main" id="{A0688A82-FB16-1C40-9ADD-BE9106B1084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9" name="Elipse 1268">
                <a:extLst>
                  <a:ext uri="{FF2B5EF4-FFF2-40B4-BE49-F238E27FC236}">
                    <a16:creationId xmlns:a16="http://schemas.microsoft.com/office/drawing/2014/main" id="{0C0E91DC-9EB3-914E-A182-3FC42568AF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0" name="Elipse 1269">
                <a:extLst>
                  <a:ext uri="{FF2B5EF4-FFF2-40B4-BE49-F238E27FC236}">
                    <a16:creationId xmlns:a16="http://schemas.microsoft.com/office/drawing/2014/main" id="{38295B27-7617-2B48-BFF8-81096847ACD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1" name="Elipse 1270">
                <a:extLst>
                  <a:ext uri="{FF2B5EF4-FFF2-40B4-BE49-F238E27FC236}">
                    <a16:creationId xmlns:a16="http://schemas.microsoft.com/office/drawing/2014/main" id="{2F978F35-B2E1-EF4D-B9EE-698EF5F7247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2" name="Elipse 1271">
                <a:extLst>
                  <a:ext uri="{FF2B5EF4-FFF2-40B4-BE49-F238E27FC236}">
                    <a16:creationId xmlns:a16="http://schemas.microsoft.com/office/drawing/2014/main" id="{084BC78C-179A-3147-8D58-EDF8E6A8F8C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3" name="Elipse 1272">
                <a:extLst>
                  <a:ext uri="{FF2B5EF4-FFF2-40B4-BE49-F238E27FC236}">
                    <a16:creationId xmlns:a16="http://schemas.microsoft.com/office/drawing/2014/main" id="{9E11C2B8-FC66-AC4C-A853-7A169D446D53}"/>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4" name="Elipse 1273">
                <a:extLst>
                  <a:ext uri="{FF2B5EF4-FFF2-40B4-BE49-F238E27FC236}">
                    <a16:creationId xmlns:a16="http://schemas.microsoft.com/office/drawing/2014/main" id="{BBEA0043-E43B-E141-976A-2B2150378D1E}"/>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5" name="Elipse 1274">
                <a:extLst>
                  <a:ext uri="{FF2B5EF4-FFF2-40B4-BE49-F238E27FC236}">
                    <a16:creationId xmlns:a16="http://schemas.microsoft.com/office/drawing/2014/main" id="{BBF303EC-B3C4-0A48-840B-EBC3E7739D1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6" name="Elipse 1275">
                <a:extLst>
                  <a:ext uri="{FF2B5EF4-FFF2-40B4-BE49-F238E27FC236}">
                    <a16:creationId xmlns:a16="http://schemas.microsoft.com/office/drawing/2014/main" id="{1ED1C572-8F5A-F347-A853-1FB0EF32D7D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7" name="Elipse 1276">
                <a:extLst>
                  <a:ext uri="{FF2B5EF4-FFF2-40B4-BE49-F238E27FC236}">
                    <a16:creationId xmlns:a16="http://schemas.microsoft.com/office/drawing/2014/main" id="{10097D05-71A6-1A43-9312-FF516A85EB9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8" name="Elipse 1277">
                <a:extLst>
                  <a:ext uri="{FF2B5EF4-FFF2-40B4-BE49-F238E27FC236}">
                    <a16:creationId xmlns:a16="http://schemas.microsoft.com/office/drawing/2014/main" id="{278A73B4-5E8D-104E-9C0E-742765547BB3}"/>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9" name="Elipse 1278">
                <a:extLst>
                  <a:ext uri="{FF2B5EF4-FFF2-40B4-BE49-F238E27FC236}">
                    <a16:creationId xmlns:a16="http://schemas.microsoft.com/office/drawing/2014/main" id="{6A33A489-E5F7-D040-85EE-7A3BF289CCB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0" name="Elipse 1279">
                <a:extLst>
                  <a:ext uri="{FF2B5EF4-FFF2-40B4-BE49-F238E27FC236}">
                    <a16:creationId xmlns:a16="http://schemas.microsoft.com/office/drawing/2014/main" id="{AC41CD56-B359-C04D-B929-0C1E3E6D9DA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1" name="Elipse 1280">
                <a:extLst>
                  <a:ext uri="{FF2B5EF4-FFF2-40B4-BE49-F238E27FC236}">
                    <a16:creationId xmlns:a16="http://schemas.microsoft.com/office/drawing/2014/main" id="{4F30A71E-BC53-2E42-A82A-59D7A0F59D41}"/>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2" name="Elipse 1281">
                <a:extLst>
                  <a:ext uri="{FF2B5EF4-FFF2-40B4-BE49-F238E27FC236}">
                    <a16:creationId xmlns:a16="http://schemas.microsoft.com/office/drawing/2014/main" id="{9EACBCB6-E5D0-1E4D-908E-124638BEEEF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3" name="Elipse 1282">
                <a:extLst>
                  <a:ext uri="{FF2B5EF4-FFF2-40B4-BE49-F238E27FC236}">
                    <a16:creationId xmlns:a16="http://schemas.microsoft.com/office/drawing/2014/main" id="{D1DE262E-0DA1-4340-B23C-58D70E0E668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1" name="Grupo 1050">
              <a:extLst>
                <a:ext uri="{FF2B5EF4-FFF2-40B4-BE49-F238E27FC236}">
                  <a16:creationId xmlns:a16="http://schemas.microsoft.com/office/drawing/2014/main" id="{B3EE7850-5B4A-D247-9C24-3294227F9058}"/>
                </a:ext>
              </a:extLst>
            </p:cNvPr>
            <p:cNvGrpSpPr/>
            <p:nvPr/>
          </p:nvGrpSpPr>
          <p:grpSpPr>
            <a:xfrm>
              <a:off x="6401499" y="32843"/>
              <a:ext cx="28800" cy="5462318"/>
              <a:chOff x="110763" y="32843"/>
              <a:chExt cx="28800" cy="5462318"/>
            </a:xfrm>
            <a:grpFill/>
          </p:grpSpPr>
          <p:sp>
            <p:nvSpPr>
              <p:cNvPr id="1208" name="Elipse 1207">
                <a:extLst>
                  <a:ext uri="{FF2B5EF4-FFF2-40B4-BE49-F238E27FC236}">
                    <a16:creationId xmlns:a16="http://schemas.microsoft.com/office/drawing/2014/main" id="{13512691-A3B0-174E-B3D3-3A57C8E54FF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9" name="Elipse 1208">
                <a:extLst>
                  <a:ext uri="{FF2B5EF4-FFF2-40B4-BE49-F238E27FC236}">
                    <a16:creationId xmlns:a16="http://schemas.microsoft.com/office/drawing/2014/main" id="{0720B0C6-8525-7F49-974A-CE5DB1EB3C7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0" name="Elipse 1209">
                <a:extLst>
                  <a:ext uri="{FF2B5EF4-FFF2-40B4-BE49-F238E27FC236}">
                    <a16:creationId xmlns:a16="http://schemas.microsoft.com/office/drawing/2014/main" id="{64087959-8BA4-2240-9F26-7834D97845E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1" name="Elipse 1210">
                <a:extLst>
                  <a:ext uri="{FF2B5EF4-FFF2-40B4-BE49-F238E27FC236}">
                    <a16:creationId xmlns:a16="http://schemas.microsoft.com/office/drawing/2014/main" id="{53715FE2-0DCB-9D40-8CFC-FC772A682ED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2" name="Elipse 1211">
                <a:extLst>
                  <a:ext uri="{FF2B5EF4-FFF2-40B4-BE49-F238E27FC236}">
                    <a16:creationId xmlns:a16="http://schemas.microsoft.com/office/drawing/2014/main" id="{4E1CFA99-694E-5147-8544-A00BB4333E6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3" name="Elipse 1212">
                <a:extLst>
                  <a:ext uri="{FF2B5EF4-FFF2-40B4-BE49-F238E27FC236}">
                    <a16:creationId xmlns:a16="http://schemas.microsoft.com/office/drawing/2014/main" id="{CE64C2A5-4535-744A-BE9A-48CBFFDE70FF}"/>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4" name="Elipse 1213">
                <a:extLst>
                  <a:ext uri="{FF2B5EF4-FFF2-40B4-BE49-F238E27FC236}">
                    <a16:creationId xmlns:a16="http://schemas.microsoft.com/office/drawing/2014/main" id="{7B2C8ACD-EE86-9D4D-B353-6DD776A4315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5" name="Elipse 1214">
                <a:extLst>
                  <a:ext uri="{FF2B5EF4-FFF2-40B4-BE49-F238E27FC236}">
                    <a16:creationId xmlns:a16="http://schemas.microsoft.com/office/drawing/2014/main" id="{624588A2-5345-A545-BB93-7C00487C8AA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6" name="Elipse 1215">
                <a:extLst>
                  <a:ext uri="{FF2B5EF4-FFF2-40B4-BE49-F238E27FC236}">
                    <a16:creationId xmlns:a16="http://schemas.microsoft.com/office/drawing/2014/main" id="{9D17E279-4E98-7A40-90C6-662BE04A157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7" name="Elipse 1216">
                <a:extLst>
                  <a:ext uri="{FF2B5EF4-FFF2-40B4-BE49-F238E27FC236}">
                    <a16:creationId xmlns:a16="http://schemas.microsoft.com/office/drawing/2014/main" id="{7A814DF0-B13D-DA4B-85CB-3F55173C1B9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8" name="Elipse 1217">
                <a:extLst>
                  <a:ext uri="{FF2B5EF4-FFF2-40B4-BE49-F238E27FC236}">
                    <a16:creationId xmlns:a16="http://schemas.microsoft.com/office/drawing/2014/main" id="{D86D61D2-E4F7-B349-A9C3-B75E7F03B6FC}"/>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9" name="Elipse 1218">
                <a:extLst>
                  <a:ext uri="{FF2B5EF4-FFF2-40B4-BE49-F238E27FC236}">
                    <a16:creationId xmlns:a16="http://schemas.microsoft.com/office/drawing/2014/main" id="{27F5810F-AF82-154B-AA45-F6D1E55A546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0" name="Elipse 1219">
                <a:extLst>
                  <a:ext uri="{FF2B5EF4-FFF2-40B4-BE49-F238E27FC236}">
                    <a16:creationId xmlns:a16="http://schemas.microsoft.com/office/drawing/2014/main" id="{90A068DF-7558-5B44-8695-8FA2C46CF8D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1" name="Elipse 1220">
                <a:extLst>
                  <a:ext uri="{FF2B5EF4-FFF2-40B4-BE49-F238E27FC236}">
                    <a16:creationId xmlns:a16="http://schemas.microsoft.com/office/drawing/2014/main" id="{2B36E9F4-50CD-C34C-A2D8-20DA7626F07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2" name="Elipse 1221">
                <a:extLst>
                  <a:ext uri="{FF2B5EF4-FFF2-40B4-BE49-F238E27FC236}">
                    <a16:creationId xmlns:a16="http://schemas.microsoft.com/office/drawing/2014/main" id="{39FA923F-9146-7344-9265-1816F98B3B7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3" name="Elipse 1222">
                <a:extLst>
                  <a:ext uri="{FF2B5EF4-FFF2-40B4-BE49-F238E27FC236}">
                    <a16:creationId xmlns:a16="http://schemas.microsoft.com/office/drawing/2014/main" id="{1EA4BC6F-2AFA-B446-83BC-232D97CC6A8E}"/>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4" name="Elipse 1223">
                <a:extLst>
                  <a:ext uri="{FF2B5EF4-FFF2-40B4-BE49-F238E27FC236}">
                    <a16:creationId xmlns:a16="http://schemas.microsoft.com/office/drawing/2014/main" id="{AEB8A2CF-DD83-3A4A-AA99-F66092F5659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5" name="Elipse 1224">
                <a:extLst>
                  <a:ext uri="{FF2B5EF4-FFF2-40B4-BE49-F238E27FC236}">
                    <a16:creationId xmlns:a16="http://schemas.microsoft.com/office/drawing/2014/main" id="{C55AFD1B-BC2F-EC42-A1AF-B8C1353F831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6" name="Elipse 1225">
                <a:extLst>
                  <a:ext uri="{FF2B5EF4-FFF2-40B4-BE49-F238E27FC236}">
                    <a16:creationId xmlns:a16="http://schemas.microsoft.com/office/drawing/2014/main" id="{5184EA38-7EC7-7D4A-AF98-830C714C79E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7" name="Elipse 1226">
                <a:extLst>
                  <a:ext uri="{FF2B5EF4-FFF2-40B4-BE49-F238E27FC236}">
                    <a16:creationId xmlns:a16="http://schemas.microsoft.com/office/drawing/2014/main" id="{C5234438-B8D6-904D-B81E-1233C2B70EA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8" name="Elipse 1227">
                <a:extLst>
                  <a:ext uri="{FF2B5EF4-FFF2-40B4-BE49-F238E27FC236}">
                    <a16:creationId xmlns:a16="http://schemas.microsoft.com/office/drawing/2014/main" id="{9E1E4632-4120-884C-B63D-3A5DAC2DA90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9" name="Elipse 1228">
                <a:extLst>
                  <a:ext uri="{FF2B5EF4-FFF2-40B4-BE49-F238E27FC236}">
                    <a16:creationId xmlns:a16="http://schemas.microsoft.com/office/drawing/2014/main" id="{A6058CC3-598D-164C-A81E-8ED5BBEB903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0" name="Elipse 1229">
                <a:extLst>
                  <a:ext uri="{FF2B5EF4-FFF2-40B4-BE49-F238E27FC236}">
                    <a16:creationId xmlns:a16="http://schemas.microsoft.com/office/drawing/2014/main" id="{71B0749C-D72E-8D43-9998-43352E63840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1" name="Elipse 1230">
                <a:extLst>
                  <a:ext uri="{FF2B5EF4-FFF2-40B4-BE49-F238E27FC236}">
                    <a16:creationId xmlns:a16="http://schemas.microsoft.com/office/drawing/2014/main" id="{9D161ED0-FA58-E847-8118-3C01CF3B50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2" name="Elipse 1231">
                <a:extLst>
                  <a:ext uri="{FF2B5EF4-FFF2-40B4-BE49-F238E27FC236}">
                    <a16:creationId xmlns:a16="http://schemas.microsoft.com/office/drawing/2014/main" id="{2394BAF3-F765-414F-8518-F151AD8D3C7C}"/>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3" name="Elipse 1232">
                <a:extLst>
                  <a:ext uri="{FF2B5EF4-FFF2-40B4-BE49-F238E27FC236}">
                    <a16:creationId xmlns:a16="http://schemas.microsoft.com/office/drawing/2014/main" id="{2A6D6EBB-7447-7346-9C05-22FC719AAE3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4" name="Elipse 1233">
                <a:extLst>
                  <a:ext uri="{FF2B5EF4-FFF2-40B4-BE49-F238E27FC236}">
                    <a16:creationId xmlns:a16="http://schemas.microsoft.com/office/drawing/2014/main" id="{ADAE97C5-1C6A-4F4C-ACC6-0154DE3BDCBC}"/>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5" name="Elipse 1234">
                <a:extLst>
                  <a:ext uri="{FF2B5EF4-FFF2-40B4-BE49-F238E27FC236}">
                    <a16:creationId xmlns:a16="http://schemas.microsoft.com/office/drawing/2014/main" id="{DDEDD225-30B8-4A47-9620-E91A812CD9E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6" name="Elipse 1235">
                <a:extLst>
                  <a:ext uri="{FF2B5EF4-FFF2-40B4-BE49-F238E27FC236}">
                    <a16:creationId xmlns:a16="http://schemas.microsoft.com/office/drawing/2014/main" id="{4A6755CB-E2C6-354B-8717-1EA82A1468F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7" name="Elipse 1236">
                <a:extLst>
                  <a:ext uri="{FF2B5EF4-FFF2-40B4-BE49-F238E27FC236}">
                    <a16:creationId xmlns:a16="http://schemas.microsoft.com/office/drawing/2014/main" id="{6DB8FB43-EC0A-4549-806B-B40CA16C8CA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8" name="Elipse 1237">
                <a:extLst>
                  <a:ext uri="{FF2B5EF4-FFF2-40B4-BE49-F238E27FC236}">
                    <a16:creationId xmlns:a16="http://schemas.microsoft.com/office/drawing/2014/main" id="{3B0548D4-BBB3-2844-8CFD-F3E6F86BA5A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9" name="Elipse 1238">
                <a:extLst>
                  <a:ext uri="{FF2B5EF4-FFF2-40B4-BE49-F238E27FC236}">
                    <a16:creationId xmlns:a16="http://schemas.microsoft.com/office/drawing/2014/main" id="{1D687D52-179E-3641-84F2-A4B9F8EF903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0" name="Elipse 1239">
                <a:extLst>
                  <a:ext uri="{FF2B5EF4-FFF2-40B4-BE49-F238E27FC236}">
                    <a16:creationId xmlns:a16="http://schemas.microsoft.com/office/drawing/2014/main" id="{7B6EB106-D8D4-814B-BE00-FCF00154EBD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1" name="Elipse 1240">
                <a:extLst>
                  <a:ext uri="{FF2B5EF4-FFF2-40B4-BE49-F238E27FC236}">
                    <a16:creationId xmlns:a16="http://schemas.microsoft.com/office/drawing/2014/main" id="{3CE00434-EF60-1341-B635-1880FA0D798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2" name="Elipse 1241">
                <a:extLst>
                  <a:ext uri="{FF2B5EF4-FFF2-40B4-BE49-F238E27FC236}">
                    <a16:creationId xmlns:a16="http://schemas.microsoft.com/office/drawing/2014/main" id="{F9A6FFB8-804C-7D49-B241-1884D57D1FEF}"/>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3" name="Elipse 1242">
                <a:extLst>
                  <a:ext uri="{FF2B5EF4-FFF2-40B4-BE49-F238E27FC236}">
                    <a16:creationId xmlns:a16="http://schemas.microsoft.com/office/drawing/2014/main" id="{A3F1D17C-A5B1-6644-935A-46FCB2B4E6C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4" name="Elipse 1243">
                <a:extLst>
                  <a:ext uri="{FF2B5EF4-FFF2-40B4-BE49-F238E27FC236}">
                    <a16:creationId xmlns:a16="http://schemas.microsoft.com/office/drawing/2014/main" id="{644F2CD4-B9F4-234D-8238-3A4EE8BBD5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5" name="Elipse 1244">
                <a:extLst>
                  <a:ext uri="{FF2B5EF4-FFF2-40B4-BE49-F238E27FC236}">
                    <a16:creationId xmlns:a16="http://schemas.microsoft.com/office/drawing/2014/main" id="{6F44C683-22A2-7E4D-9E0C-AC0AEDA161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2" name="Grupo 1051">
              <a:extLst>
                <a:ext uri="{FF2B5EF4-FFF2-40B4-BE49-F238E27FC236}">
                  <a16:creationId xmlns:a16="http://schemas.microsoft.com/office/drawing/2014/main" id="{C0B289F1-77AC-7A40-B134-B3EDBCFFF88B}"/>
                </a:ext>
              </a:extLst>
            </p:cNvPr>
            <p:cNvGrpSpPr/>
            <p:nvPr/>
          </p:nvGrpSpPr>
          <p:grpSpPr>
            <a:xfrm>
              <a:off x="6549666" y="32843"/>
              <a:ext cx="28800" cy="5462318"/>
              <a:chOff x="110763" y="32843"/>
              <a:chExt cx="28800" cy="5462318"/>
            </a:xfrm>
            <a:grpFill/>
          </p:grpSpPr>
          <p:sp>
            <p:nvSpPr>
              <p:cNvPr id="1170" name="Elipse 1169">
                <a:extLst>
                  <a:ext uri="{FF2B5EF4-FFF2-40B4-BE49-F238E27FC236}">
                    <a16:creationId xmlns:a16="http://schemas.microsoft.com/office/drawing/2014/main" id="{903C2C65-E4B8-A74D-8B3C-EC00DF25ACF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1" name="Elipse 1170">
                <a:extLst>
                  <a:ext uri="{FF2B5EF4-FFF2-40B4-BE49-F238E27FC236}">
                    <a16:creationId xmlns:a16="http://schemas.microsoft.com/office/drawing/2014/main" id="{3DA46DA1-CCA2-F14C-85E3-9E934D06A99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2" name="Elipse 1171">
                <a:extLst>
                  <a:ext uri="{FF2B5EF4-FFF2-40B4-BE49-F238E27FC236}">
                    <a16:creationId xmlns:a16="http://schemas.microsoft.com/office/drawing/2014/main" id="{6F721B3F-76CA-DF42-8DF3-0AB457D8D19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3" name="Elipse 1172">
                <a:extLst>
                  <a:ext uri="{FF2B5EF4-FFF2-40B4-BE49-F238E27FC236}">
                    <a16:creationId xmlns:a16="http://schemas.microsoft.com/office/drawing/2014/main" id="{C1B939F1-B7B9-C840-BB0A-0269B61DE71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4" name="Elipse 1173">
                <a:extLst>
                  <a:ext uri="{FF2B5EF4-FFF2-40B4-BE49-F238E27FC236}">
                    <a16:creationId xmlns:a16="http://schemas.microsoft.com/office/drawing/2014/main" id="{C402126A-027F-914A-B58B-1EACBB40E32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5" name="Elipse 1174">
                <a:extLst>
                  <a:ext uri="{FF2B5EF4-FFF2-40B4-BE49-F238E27FC236}">
                    <a16:creationId xmlns:a16="http://schemas.microsoft.com/office/drawing/2014/main" id="{CC45716A-19DC-D445-A62B-47497B24108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6" name="Elipse 1175">
                <a:extLst>
                  <a:ext uri="{FF2B5EF4-FFF2-40B4-BE49-F238E27FC236}">
                    <a16:creationId xmlns:a16="http://schemas.microsoft.com/office/drawing/2014/main" id="{AACF497E-A900-314F-A39A-ACFF8F73CDD9}"/>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7" name="Elipse 1176">
                <a:extLst>
                  <a:ext uri="{FF2B5EF4-FFF2-40B4-BE49-F238E27FC236}">
                    <a16:creationId xmlns:a16="http://schemas.microsoft.com/office/drawing/2014/main" id="{0ECAA6AC-0516-2042-A79E-666EB560C69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8" name="Elipse 1177">
                <a:extLst>
                  <a:ext uri="{FF2B5EF4-FFF2-40B4-BE49-F238E27FC236}">
                    <a16:creationId xmlns:a16="http://schemas.microsoft.com/office/drawing/2014/main" id="{BD1A0997-C47A-1748-A524-693B0E2C861C}"/>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9" name="Elipse 1178">
                <a:extLst>
                  <a:ext uri="{FF2B5EF4-FFF2-40B4-BE49-F238E27FC236}">
                    <a16:creationId xmlns:a16="http://schemas.microsoft.com/office/drawing/2014/main" id="{496EE5A5-4F58-064B-941A-238CC13E5D8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0" name="Elipse 1179">
                <a:extLst>
                  <a:ext uri="{FF2B5EF4-FFF2-40B4-BE49-F238E27FC236}">
                    <a16:creationId xmlns:a16="http://schemas.microsoft.com/office/drawing/2014/main" id="{02201ABA-78E1-3C46-8080-B2E43177C15E}"/>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1" name="Elipse 1180">
                <a:extLst>
                  <a:ext uri="{FF2B5EF4-FFF2-40B4-BE49-F238E27FC236}">
                    <a16:creationId xmlns:a16="http://schemas.microsoft.com/office/drawing/2014/main" id="{D916E315-CD16-FA41-8F83-E154C7297F5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2" name="Elipse 1181">
                <a:extLst>
                  <a:ext uri="{FF2B5EF4-FFF2-40B4-BE49-F238E27FC236}">
                    <a16:creationId xmlns:a16="http://schemas.microsoft.com/office/drawing/2014/main" id="{A15717A4-082B-7348-A2FC-A91A294152E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3" name="Elipse 1182">
                <a:extLst>
                  <a:ext uri="{FF2B5EF4-FFF2-40B4-BE49-F238E27FC236}">
                    <a16:creationId xmlns:a16="http://schemas.microsoft.com/office/drawing/2014/main" id="{0FF87875-14A7-5D41-B983-83B1C3146DB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4" name="Elipse 1183">
                <a:extLst>
                  <a:ext uri="{FF2B5EF4-FFF2-40B4-BE49-F238E27FC236}">
                    <a16:creationId xmlns:a16="http://schemas.microsoft.com/office/drawing/2014/main" id="{7A5C0BEF-AD17-514D-8CAC-F233662B1973}"/>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5" name="Elipse 1184">
                <a:extLst>
                  <a:ext uri="{FF2B5EF4-FFF2-40B4-BE49-F238E27FC236}">
                    <a16:creationId xmlns:a16="http://schemas.microsoft.com/office/drawing/2014/main" id="{7B9EC364-076B-224E-ABE1-E712280681A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6" name="Elipse 1185">
                <a:extLst>
                  <a:ext uri="{FF2B5EF4-FFF2-40B4-BE49-F238E27FC236}">
                    <a16:creationId xmlns:a16="http://schemas.microsoft.com/office/drawing/2014/main" id="{4D41CC17-7A5B-6449-8444-58F42687AD4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7" name="Elipse 1186">
                <a:extLst>
                  <a:ext uri="{FF2B5EF4-FFF2-40B4-BE49-F238E27FC236}">
                    <a16:creationId xmlns:a16="http://schemas.microsoft.com/office/drawing/2014/main" id="{69BDCC28-E528-BD46-98DA-1E25FF709F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8" name="Elipse 1187">
                <a:extLst>
                  <a:ext uri="{FF2B5EF4-FFF2-40B4-BE49-F238E27FC236}">
                    <a16:creationId xmlns:a16="http://schemas.microsoft.com/office/drawing/2014/main" id="{E3602ADE-85E5-9B4B-8D74-0216E5A180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9" name="Elipse 1188">
                <a:extLst>
                  <a:ext uri="{FF2B5EF4-FFF2-40B4-BE49-F238E27FC236}">
                    <a16:creationId xmlns:a16="http://schemas.microsoft.com/office/drawing/2014/main" id="{AE63F8E1-58A8-7F49-BF0F-834F1736A4A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0" name="Elipse 1189">
                <a:extLst>
                  <a:ext uri="{FF2B5EF4-FFF2-40B4-BE49-F238E27FC236}">
                    <a16:creationId xmlns:a16="http://schemas.microsoft.com/office/drawing/2014/main" id="{B6C1399D-74AA-C347-8834-BAEE642099D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1" name="Elipse 1190">
                <a:extLst>
                  <a:ext uri="{FF2B5EF4-FFF2-40B4-BE49-F238E27FC236}">
                    <a16:creationId xmlns:a16="http://schemas.microsoft.com/office/drawing/2014/main" id="{C7053722-7612-DA4A-8FDD-1D43A6B4BF0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2" name="Elipse 1191">
                <a:extLst>
                  <a:ext uri="{FF2B5EF4-FFF2-40B4-BE49-F238E27FC236}">
                    <a16:creationId xmlns:a16="http://schemas.microsoft.com/office/drawing/2014/main" id="{95252B4D-F6C3-654F-8075-F4F526DBF7C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3" name="Elipse 1192">
                <a:extLst>
                  <a:ext uri="{FF2B5EF4-FFF2-40B4-BE49-F238E27FC236}">
                    <a16:creationId xmlns:a16="http://schemas.microsoft.com/office/drawing/2014/main" id="{6CE879CE-A5AC-AA41-8827-DFED2D60902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4" name="Elipse 1193">
                <a:extLst>
                  <a:ext uri="{FF2B5EF4-FFF2-40B4-BE49-F238E27FC236}">
                    <a16:creationId xmlns:a16="http://schemas.microsoft.com/office/drawing/2014/main" id="{4A646A32-FA44-C94B-B79C-8C4D26841BB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5" name="Elipse 1194">
                <a:extLst>
                  <a:ext uri="{FF2B5EF4-FFF2-40B4-BE49-F238E27FC236}">
                    <a16:creationId xmlns:a16="http://schemas.microsoft.com/office/drawing/2014/main" id="{5AC96F14-6D91-E442-B699-D5CFF0A43EC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6" name="Elipse 1195">
                <a:extLst>
                  <a:ext uri="{FF2B5EF4-FFF2-40B4-BE49-F238E27FC236}">
                    <a16:creationId xmlns:a16="http://schemas.microsoft.com/office/drawing/2014/main" id="{B685A2DA-9826-A240-9801-7E2AC92A897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7" name="Elipse 1196">
                <a:extLst>
                  <a:ext uri="{FF2B5EF4-FFF2-40B4-BE49-F238E27FC236}">
                    <a16:creationId xmlns:a16="http://schemas.microsoft.com/office/drawing/2014/main" id="{C51F8663-9470-1E4F-8D95-F23523C486E4}"/>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8" name="Elipse 1197">
                <a:extLst>
                  <a:ext uri="{FF2B5EF4-FFF2-40B4-BE49-F238E27FC236}">
                    <a16:creationId xmlns:a16="http://schemas.microsoft.com/office/drawing/2014/main" id="{0047D507-629A-CF4B-A626-B2AD6B849FD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9" name="Elipse 1198">
                <a:extLst>
                  <a:ext uri="{FF2B5EF4-FFF2-40B4-BE49-F238E27FC236}">
                    <a16:creationId xmlns:a16="http://schemas.microsoft.com/office/drawing/2014/main" id="{FBB21A71-B628-0D42-B49F-8843E38F31DC}"/>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0" name="Elipse 1199">
                <a:extLst>
                  <a:ext uri="{FF2B5EF4-FFF2-40B4-BE49-F238E27FC236}">
                    <a16:creationId xmlns:a16="http://schemas.microsoft.com/office/drawing/2014/main" id="{33AF3CA7-E454-9F4B-953A-D0840B103A5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1" name="Elipse 1200">
                <a:extLst>
                  <a:ext uri="{FF2B5EF4-FFF2-40B4-BE49-F238E27FC236}">
                    <a16:creationId xmlns:a16="http://schemas.microsoft.com/office/drawing/2014/main" id="{574BC9E9-9EFA-B040-9EAE-5BBE8E5DAC7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2" name="Elipse 1201">
                <a:extLst>
                  <a:ext uri="{FF2B5EF4-FFF2-40B4-BE49-F238E27FC236}">
                    <a16:creationId xmlns:a16="http://schemas.microsoft.com/office/drawing/2014/main" id="{77C68BE7-F61C-494B-B9EA-EE0C3356D694}"/>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3" name="Elipse 1202">
                <a:extLst>
                  <a:ext uri="{FF2B5EF4-FFF2-40B4-BE49-F238E27FC236}">
                    <a16:creationId xmlns:a16="http://schemas.microsoft.com/office/drawing/2014/main" id="{2ADB17BE-3DF1-DE4B-85CA-BCC4B005204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4" name="Elipse 1203">
                <a:extLst>
                  <a:ext uri="{FF2B5EF4-FFF2-40B4-BE49-F238E27FC236}">
                    <a16:creationId xmlns:a16="http://schemas.microsoft.com/office/drawing/2014/main" id="{394C038C-C890-574A-81E8-263BD730F03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5" name="Elipse 1204">
                <a:extLst>
                  <a:ext uri="{FF2B5EF4-FFF2-40B4-BE49-F238E27FC236}">
                    <a16:creationId xmlns:a16="http://schemas.microsoft.com/office/drawing/2014/main" id="{2A8EE959-36AE-0141-91EA-3C04E962E7E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6" name="Elipse 1205">
                <a:extLst>
                  <a:ext uri="{FF2B5EF4-FFF2-40B4-BE49-F238E27FC236}">
                    <a16:creationId xmlns:a16="http://schemas.microsoft.com/office/drawing/2014/main" id="{1C1AEE7B-9262-104B-9036-C52CC0C31F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7" name="Elipse 1206">
                <a:extLst>
                  <a:ext uri="{FF2B5EF4-FFF2-40B4-BE49-F238E27FC236}">
                    <a16:creationId xmlns:a16="http://schemas.microsoft.com/office/drawing/2014/main" id="{A5CCA677-57CC-6F43-9810-E6F2A9AEA4B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3" name="Grupo 1052">
              <a:extLst>
                <a:ext uri="{FF2B5EF4-FFF2-40B4-BE49-F238E27FC236}">
                  <a16:creationId xmlns:a16="http://schemas.microsoft.com/office/drawing/2014/main" id="{60C9CB7C-2228-C24A-9376-3BD31AC51904}"/>
                </a:ext>
              </a:extLst>
            </p:cNvPr>
            <p:cNvGrpSpPr/>
            <p:nvPr/>
          </p:nvGrpSpPr>
          <p:grpSpPr>
            <a:xfrm>
              <a:off x="6697833" y="32843"/>
              <a:ext cx="28800" cy="5462318"/>
              <a:chOff x="110763" y="32843"/>
              <a:chExt cx="28800" cy="5462318"/>
            </a:xfrm>
            <a:grpFill/>
          </p:grpSpPr>
          <p:sp>
            <p:nvSpPr>
              <p:cNvPr id="1132" name="Elipse 1131">
                <a:extLst>
                  <a:ext uri="{FF2B5EF4-FFF2-40B4-BE49-F238E27FC236}">
                    <a16:creationId xmlns:a16="http://schemas.microsoft.com/office/drawing/2014/main" id="{ADC4EBB7-EF9A-4143-A2D5-B81AB96A836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3" name="Elipse 1132">
                <a:extLst>
                  <a:ext uri="{FF2B5EF4-FFF2-40B4-BE49-F238E27FC236}">
                    <a16:creationId xmlns:a16="http://schemas.microsoft.com/office/drawing/2014/main" id="{2DE0451C-5424-3246-B053-9131CB4733B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4" name="Elipse 1133">
                <a:extLst>
                  <a:ext uri="{FF2B5EF4-FFF2-40B4-BE49-F238E27FC236}">
                    <a16:creationId xmlns:a16="http://schemas.microsoft.com/office/drawing/2014/main" id="{0B119079-B172-514E-8516-E99096BAA4FD}"/>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5" name="Elipse 1134">
                <a:extLst>
                  <a:ext uri="{FF2B5EF4-FFF2-40B4-BE49-F238E27FC236}">
                    <a16:creationId xmlns:a16="http://schemas.microsoft.com/office/drawing/2014/main" id="{5E563000-593A-B244-9C10-E9B4FF57272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6" name="Elipse 1135">
                <a:extLst>
                  <a:ext uri="{FF2B5EF4-FFF2-40B4-BE49-F238E27FC236}">
                    <a16:creationId xmlns:a16="http://schemas.microsoft.com/office/drawing/2014/main" id="{D2A18FF4-A60F-8A4F-9ADD-8D846DA1A32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7" name="Elipse 1136">
                <a:extLst>
                  <a:ext uri="{FF2B5EF4-FFF2-40B4-BE49-F238E27FC236}">
                    <a16:creationId xmlns:a16="http://schemas.microsoft.com/office/drawing/2014/main" id="{C7F9953A-E945-E748-944D-2FBA2FBE3333}"/>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8" name="Elipse 1137">
                <a:extLst>
                  <a:ext uri="{FF2B5EF4-FFF2-40B4-BE49-F238E27FC236}">
                    <a16:creationId xmlns:a16="http://schemas.microsoft.com/office/drawing/2014/main" id="{6DA4717A-2B35-DE49-A0D1-DEAE2000CD8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9" name="Elipse 1138">
                <a:extLst>
                  <a:ext uri="{FF2B5EF4-FFF2-40B4-BE49-F238E27FC236}">
                    <a16:creationId xmlns:a16="http://schemas.microsoft.com/office/drawing/2014/main" id="{EF188638-D821-8347-8047-2500EA00DDD4}"/>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0" name="Elipse 1139">
                <a:extLst>
                  <a:ext uri="{FF2B5EF4-FFF2-40B4-BE49-F238E27FC236}">
                    <a16:creationId xmlns:a16="http://schemas.microsoft.com/office/drawing/2014/main" id="{52C568BA-81BE-3C41-A747-98C4F3B884B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1" name="Elipse 1140">
                <a:extLst>
                  <a:ext uri="{FF2B5EF4-FFF2-40B4-BE49-F238E27FC236}">
                    <a16:creationId xmlns:a16="http://schemas.microsoft.com/office/drawing/2014/main" id="{45CB2A80-3734-B843-9972-356811D638F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2" name="Elipse 1141">
                <a:extLst>
                  <a:ext uri="{FF2B5EF4-FFF2-40B4-BE49-F238E27FC236}">
                    <a16:creationId xmlns:a16="http://schemas.microsoft.com/office/drawing/2014/main" id="{3848F427-592B-DC44-B450-E4ED6C2E319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3" name="Elipse 1142">
                <a:extLst>
                  <a:ext uri="{FF2B5EF4-FFF2-40B4-BE49-F238E27FC236}">
                    <a16:creationId xmlns:a16="http://schemas.microsoft.com/office/drawing/2014/main" id="{21E41277-F41F-4042-BF1C-C312E9FB735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4" name="Elipse 1143">
                <a:extLst>
                  <a:ext uri="{FF2B5EF4-FFF2-40B4-BE49-F238E27FC236}">
                    <a16:creationId xmlns:a16="http://schemas.microsoft.com/office/drawing/2014/main" id="{7492F189-9767-1E4B-9FAF-E69111210AAA}"/>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5" name="Elipse 1144">
                <a:extLst>
                  <a:ext uri="{FF2B5EF4-FFF2-40B4-BE49-F238E27FC236}">
                    <a16:creationId xmlns:a16="http://schemas.microsoft.com/office/drawing/2014/main" id="{EEFDA9D5-7124-1B4F-86A4-41CA01AA150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6" name="Elipse 1145">
                <a:extLst>
                  <a:ext uri="{FF2B5EF4-FFF2-40B4-BE49-F238E27FC236}">
                    <a16:creationId xmlns:a16="http://schemas.microsoft.com/office/drawing/2014/main" id="{925CA629-B83E-5847-AB2F-3DF0F6D7E1F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7" name="Elipse 1146">
                <a:extLst>
                  <a:ext uri="{FF2B5EF4-FFF2-40B4-BE49-F238E27FC236}">
                    <a16:creationId xmlns:a16="http://schemas.microsoft.com/office/drawing/2014/main" id="{9F41C9D5-35F9-814D-AABB-A8105ACB16FC}"/>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8" name="Elipse 1147">
                <a:extLst>
                  <a:ext uri="{FF2B5EF4-FFF2-40B4-BE49-F238E27FC236}">
                    <a16:creationId xmlns:a16="http://schemas.microsoft.com/office/drawing/2014/main" id="{E934EAE9-2934-AE4E-B035-C0C57F8681E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9" name="Elipse 1148">
                <a:extLst>
                  <a:ext uri="{FF2B5EF4-FFF2-40B4-BE49-F238E27FC236}">
                    <a16:creationId xmlns:a16="http://schemas.microsoft.com/office/drawing/2014/main" id="{24B83AAD-3AAD-6C4F-B194-F0B1C5C3AAC1}"/>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0" name="Elipse 1149">
                <a:extLst>
                  <a:ext uri="{FF2B5EF4-FFF2-40B4-BE49-F238E27FC236}">
                    <a16:creationId xmlns:a16="http://schemas.microsoft.com/office/drawing/2014/main" id="{267BF2DE-059D-694C-9793-F668B432D26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1" name="Elipse 1150">
                <a:extLst>
                  <a:ext uri="{FF2B5EF4-FFF2-40B4-BE49-F238E27FC236}">
                    <a16:creationId xmlns:a16="http://schemas.microsoft.com/office/drawing/2014/main" id="{08287AF1-E310-FC43-A091-9EABE7A4BD7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2" name="Elipse 1151">
                <a:extLst>
                  <a:ext uri="{FF2B5EF4-FFF2-40B4-BE49-F238E27FC236}">
                    <a16:creationId xmlns:a16="http://schemas.microsoft.com/office/drawing/2014/main" id="{3770CEA4-C0EC-DA45-812A-D150852E452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3" name="Elipse 1152">
                <a:extLst>
                  <a:ext uri="{FF2B5EF4-FFF2-40B4-BE49-F238E27FC236}">
                    <a16:creationId xmlns:a16="http://schemas.microsoft.com/office/drawing/2014/main" id="{69D2E1E0-A2B0-E241-9992-C2E1D2D36C11}"/>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4" name="Elipse 1153">
                <a:extLst>
                  <a:ext uri="{FF2B5EF4-FFF2-40B4-BE49-F238E27FC236}">
                    <a16:creationId xmlns:a16="http://schemas.microsoft.com/office/drawing/2014/main" id="{712AA9C2-9EBA-224A-8010-D1E67F079DC3}"/>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5" name="Elipse 1154">
                <a:extLst>
                  <a:ext uri="{FF2B5EF4-FFF2-40B4-BE49-F238E27FC236}">
                    <a16:creationId xmlns:a16="http://schemas.microsoft.com/office/drawing/2014/main" id="{3FC4C636-E802-404B-A9A7-342410E818CF}"/>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6" name="Elipse 1155">
                <a:extLst>
                  <a:ext uri="{FF2B5EF4-FFF2-40B4-BE49-F238E27FC236}">
                    <a16:creationId xmlns:a16="http://schemas.microsoft.com/office/drawing/2014/main" id="{388DD665-B72D-9E41-BF51-DC4B651C838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7" name="Elipse 1156">
                <a:extLst>
                  <a:ext uri="{FF2B5EF4-FFF2-40B4-BE49-F238E27FC236}">
                    <a16:creationId xmlns:a16="http://schemas.microsoft.com/office/drawing/2014/main" id="{314800FF-45C8-F149-9CEC-C21B31EF09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8" name="Elipse 1157">
                <a:extLst>
                  <a:ext uri="{FF2B5EF4-FFF2-40B4-BE49-F238E27FC236}">
                    <a16:creationId xmlns:a16="http://schemas.microsoft.com/office/drawing/2014/main" id="{0C29EA36-4F52-7D46-91FF-059C6B90343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9" name="Elipse 1158">
                <a:extLst>
                  <a:ext uri="{FF2B5EF4-FFF2-40B4-BE49-F238E27FC236}">
                    <a16:creationId xmlns:a16="http://schemas.microsoft.com/office/drawing/2014/main" id="{F25F85F5-12B2-6D49-92C7-0C5444BE004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0" name="Elipse 1159">
                <a:extLst>
                  <a:ext uri="{FF2B5EF4-FFF2-40B4-BE49-F238E27FC236}">
                    <a16:creationId xmlns:a16="http://schemas.microsoft.com/office/drawing/2014/main" id="{50BD3E39-47EF-E54E-9DB3-B192B0C81EBB}"/>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1" name="Elipse 1160">
                <a:extLst>
                  <a:ext uri="{FF2B5EF4-FFF2-40B4-BE49-F238E27FC236}">
                    <a16:creationId xmlns:a16="http://schemas.microsoft.com/office/drawing/2014/main" id="{A86433F9-0C0A-FB47-B233-9A0196CDF2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2" name="Elipse 1161">
                <a:extLst>
                  <a:ext uri="{FF2B5EF4-FFF2-40B4-BE49-F238E27FC236}">
                    <a16:creationId xmlns:a16="http://schemas.microsoft.com/office/drawing/2014/main" id="{6A5976F6-6DAA-954A-967B-1178FB3706D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3" name="Elipse 1162">
                <a:extLst>
                  <a:ext uri="{FF2B5EF4-FFF2-40B4-BE49-F238E27FC236}">
                    <a16:creationId xmlns:a16="http://schemas.microsoft.com/office/drawing/2014/main" id="{52E09D02-CBA0-4D4C-89B8-BBFDD6ACDBA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4" name="Elipse 1163">
                <a:extLst>
                  <a:ext uri="{FF2B5EF4-FFF2-40B4-BE49-F238E27FC236}">
                    <a16:creationId xmlns:a16="http://schemas.microsoft.com/office/drawing/2014/main" id="{67F06FAE-417C-C548-9A89-2C326EFFEFE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5" name="Elipse 1164">
                <a:extLst>
                  <a:ext uri="{FF2B5EF4-FFF2-40B4-BE49-F238E27FC236}">
                    <a16:creationId xmlns:a16="http://schemas.microsoft.com/office/drawing/2014/main" id="{46CAA09A-527E-AE42-A25A-AA9BAC664A2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6" name="Elipse 1165">
                <a:extLst>
                  <a:ext uri="{FF2B5EF4-FFF2-40B4-BE49-F238E27FC236}">
                    <a16:creationId xmlns:a16="http://schemas.microsoft.com/office/drawing/2014/main" id="{86258218-E0DA-4B4D-B55F-D32851E5FC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7" name="Elipse 1166">
                <a:extLst>
                  <a:ext uri="{FF2B5EF4-FFF2-40B4-BE49-F238E27FC236}">
                    <a16:creationId xmlns:a16="http://schemas.microsoft.com/office/drawing/2014/main" id="{51379D2B-A4D5-D24C-A3EE-24685D06C7C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8" name="Elipse 1167">
                <a:extLst>
                  <a:ext uri="{FF2B5EF4-FFF2-40B4-BE49-F238E27FC236}">
                    <a16:creationId xmlns:a16="http://schemas.microsoft.com/office/drawing/2014/main" id="{F6391617-701D-DA41-ACF7-FC4DFC504C8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9" name="Elipse 1168">
                <a:extLst>
                  <a:ext uri="{FF2B5EF4-FFF2-40B4-BE49-F238E27FC236}">
                    <a16:creationId xmlns:a16="http://schemas.microsoft.com/office/drawing/2014/main" id="{0E116A05-7336-2F4A-83E8-D97F0E2A934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4" name="Grupo 1053">
              <a:extLst>
                <a:ext uri="{FF2B5EF4-FFF2-40B4-BE49-F238E27FC236}">
                  <a16:creationId xmlns:a16="http://schemas.microsoft.com/office/drawing/2014/main" id="{3D148553-0DD7-8848-B22E-B2D3476ADE48}"/>
                </a:ext>
              </a:extLst>
            </p:cNvPr>
            <p:cNvGrpSpPr/>
            <p:nvPr/>
          </p:nvGrpSpPr>
          <p:grpSpPr>
            <a:xfrm>
              <a:off x="6846000" y="32843"/>
              <a:ext cx="28800" cy="5462318"/>
              <a:chOff x="110763" y="32843"/>
              <a:chExt cx="28800" cy="5462318"/>
            </a:xfrm>
            <a:grpFill/>
          </p:grpSpPr>
          <p:sp>
            <p:nvSpPr>
              <p:cNvPr id="1094" name="Elipse 1093">
                <a:extLst>
                  <a:ext uri="{FF2B5EF4-FFF2-40B4-BE49-F238E27FC236}">
                    <a16:creationId xmlns:a16="http://schemas.microsoft.com/office/drawing/2014/main" id="{88C1FA0F-96D1-4947-9E2B-C0E6735BD69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5" name="Elipse 1094">
                <a:extLst>
                  <a:ext uri="{FF2B5EF4-FFF2-40B4-BE49-F238E27FC236}">
                    <a16:creationId xmlns:a16="http://schemas.microsoft.com/office/drawing/2014/main" id="{2FFB2D83-0BED-C645-8318-90D8453C3AE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6" name="Elipse 1095">
                <a:extLst>
                  <a:ext uri="{FF2B5EF4-FFF2-40B4-BE49-F238E27FC236}">
                    <a16:creationId xmlns:a16="http://schemas.microsoft.com/office/drawing/2014/main" id="{B337AA84-D014-674F-BFE4-74965906224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7" name="Elipse 1096">
                <a:extLst>
                  <a:ext uri="{FF2B5EF4-FFF2-40B4-BE49-F238E27FC236}">
                    <a16:creationId xmlns:a16="http://schemas.microsoft.com/office/drawing/2014/main" id="{32BA803B-D01D-2244-81A5-2D34EA336E1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8" name="Elipse 1097">
                <a:extLst>
                  <a:ext uri="{FF2B5EF4-FFF2-40B4-BE49-F238E27FC236}">
                    <a16:creationId xmlns:a16="http://schemas.microsoft.com/office/drawing/2014/main" id="{737C1D7D-F9C9-8D46-BD38-DE97E241C24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9" name="Elipse 1098">
                <a:extLst>
                  <a:ext uri="{FF2B5EF4-FFF2-40B4-BE49-F238E27FC236}">
                    <a16:creationId xmlns:a16="http://schemas.microsoft.com/office/drawing/2014/main" id="{5C522524-163E-3144-BBAD-326DAF20D0A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0" name="Elipse 1099">
                <a:extLst>
                  <a:ext uri="{FF2B5EF4-FFF2-40B4-BE49-F238E27FC236}">
                    <a16:creationId xmlns:a16="http://schemas.microsoft.com/office/drawing/2014/main" id="{0BE7C46D-6863-6E4E-B17D-592CE574832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1" name="Elipse 1100">
                <a:extLst>
                  <a:ext uri="{FF2B5EF4-FFF2-40B4-BE49-F238E27FC236}">
                    <a16:creationId xmlns:a16="http://schemas.microsoft.com/office/drawing/2014/main" id="{D213B301-4521-044F-BD8E-6C057B9C9B5E}"/>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2" name="Elipse 1101">
                <a:extLst>
                  <a:ext uri="{FF2B5EF4-FFF2-40B4-BE49-F238E27FC236}">
                    <a16:creationId xmlns:a16="http://schemas.microsoft.com/office/drawing/2014/main" id="{3FDEC0B2-B9D8-EA48-B4D2-730C2919567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3" name="Elipse 1102">
                <a:extLst>
                  <a:ext uri="{FF2B5EF4-FFF2-40B4-BE49-F238E27FC236}">
                    <a16:creationId xmlns:a16="http://schemas.microsoft.com/office/drawing/2014/main" id="{ACEE7F3C-772A-3C41-9704-E682E8928EAF}"/>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4" name="Elipse 1103">
                <a:extLst>
                  <a:ext uri="{FF2B5EF4-FFF2-40B4-BE49-F238E27FC236}">
                    <a16:creationId xmlns:a16="http://schemas.microsoft.com/office/drawing/2014/main" id="{157C7974-48E8-A247-8612-967459469FB0}"/>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5" name="Elipse 1104">
                <a:extLst>
                  <a:ext uri="{FF2B5EF4-FFF2-40B4-BE49-F238E27FC236}">
                    <a16:creationId xmlns:a16="http://schemas.microsoft.com/office/drawing/2014/main" id="{A2D8F793-3E5B-8345-8694-C5BCBE373D7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6" name="Elipse 1105">
                <a:extLst>
                  <a:ext uri="{FF2B5EF4-FFF2-40B4-BE49-F238E27FC236}">
                    <a16:creationId xmlns:a16="http://schemas.microsoft.com/office/drawing/2014/main" id="{1D105219-53EA-5640-8161-1EE42506E4C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7" name="Elipse 1106">
                <a:extLst>
                  <a:ext uri="{FF2B5EF4-FFF2-40B4-BE49-F238E27FC236}">
                    <a16:creationId xmlns:a16="http://schemas.microsoft.com/office/drawing/2014/main" id="{75FC21D1-CC79-A340-817B-56EF76FD88B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8" name="Elipse 1107">
                <a:extLst>
                  <a:ext uri="{FF2B5EF4-FFF2-40B4-BE49-F238E27FC236}">
                    <a16:creationId xmlns:a16="http://schemas.microsoft.com/office/drawing/2014/main" id="{A90DBC2C-CC31-5946-B3A3-0F5F0140710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9" name="Elipse 1108">
                <a:extLst>
                  <a:ext uri="{FF2B5EF4-FFF2-40B4-BE49-F238E27FC236}">
                    <a16:creationId xmlns:a16="http://schemas.microsoft.com/office/drawing/2014/main" id="{43390F43-5330-3149-B131-21330D53F27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0" name="Elipse 1109">
                <a:extLst>
                  <a:ext uri="{FF2B5EF4-FFF2-40B4-BE49-F238E27FC236}">
                    <a16:creationId xmlns:a16="http://schemas.microsoft.com/office/drawing/2014/main" id="{7677257D-F854-EA4E-BEC6-79CF24F7DA0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1" name="Elipse 1110">
                <a:extLst>
                  <a:ext uri="{FF2B5EF4-FFF2-40B4-BE49-F238E27FC236}">
                    <a16:creationId xmlns:a16="http://schemas.microsoft.com/office/drawing/2014/main" id="{4E203876-4552-0843-A8D2-99F031E8EA9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2" name="Elipse 1111">
                <a:extLst>
                  <a:ext uri="{FF2B5EF4-FFF2-40B4-BE49-F238E27FC236}">
                    <a16:creationId xmlns:a16="http://schemas.microsoft.com/office/drawing/2014/main" id="{B9BBEAB8-A3F1-374C-824D-E4FA3194E7C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3" name="Elipse 1112">
                <a:extLst>
                  <a:ext uri="{FF2B5EF4-FFF2-40B4-BE49-F238E27FC236}">
                    <a16:creationId xmlns:a16="http://schemas.microsoft.com/office/drawing/2014/main" id="{4BEAD2F8-A764-A445-9CBD-A9BF18CEA3A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4" name="Elipse 1113">
                <a:extLst>
                  <a:ext uri="{FF2B5EF4-FFF2-40B4-BE49-F238E27FC236}">
                    <a16:creationId xmlns:a16="http://schemas.microsoft.com/office/drawing/2014/main" id="{E0A013D6-A8A6-FE44-8610-6A53E724DFD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5" name="Elipse 1114">
                <a:extLst>
                  <a:ext uri="{FF2B5EF4-FFF2-40B4-BE49-F238E27FC236}">
                    <a16:creationId xmlns:a16="http://schemas.microsoft.com/office/drawing/2014/main" id="{83B37923-563F-A14C-90B6-19FC056D782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6" name="Elipse 1115">
                <a:extLst>
                  <a:ext uri="{FF2B5EF4-FFF2-40B4-BE49-F238E27FC236}">
                    <a16:creationId xmlns:a16="http://schemas.microsoft.com/office/drawing/2014/main" id="{CC05B7D3-E242-3947-B797-E696504DA59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7" name="Elipse 1116">
                <a:extLst>
                  <a:ext uri="{FF2B5EF4-FFF2-40B4-BE49-F238E27FC236}">
                    <a16:creationId xmlns:a16="http://schemas.microsoft.com/office/drawing/2014/main" id="{9ABE9C1E-FC15-6548-AEAE-F30D1EAA250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8" name="Elipse 1117">
                <a:extLst>
                  <a:ext uri="{FF2B5EF4-FFF2-40B4-BE49-F238E27FC236}">
                    <a16:creationId xmlns:a16="http://schemas.microsoft.com/office/drawing/2014/main" id="{2D3FCBB7-E147-3A4A-93AF-2DAE745043E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9" name="Elipse 1118">
                <a:extLst>
                  <a:ext uri="{FF2B5EF4-FFF2-40B4-BE49-F238E27FC236}">
                    <a16:creationId xmlns:a16="http://schemas.microsoft.com/office/drawing/2014/main" id="{2EF41F02-993B-4D4E-B30E-362E87D032C1}"/>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0" name="Elipse 1119">
                <a:extLst>
                  <a:ext uri="{FF2B5EF4-FFF2-40B4-BE49-F238E27FC236}">
                    <a16:creationId xmlns:a16="http://schemas.microsoft.com/office/drawing/2014/main" id="{0C1CDD7F-5E7F-234C-9934-F26AE3712D8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1" name="Elipse 1120">
                <a:extLst>
                  <a:ext uri="{FF2B5EF4-FFF2-40B4-BE49-F238E27FC236}">
                    <a16:creationId xmlns:a16="http://schemas.microsoft.com/office/drawing/2014/main" id="{ECE522F8-8258-924F-9737-191A4A78EEC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2" name="Elipse 1121">
                <a:extLst>
                  <a:ext uri="{FF2B5EF4-FFF2-40B4-BE49-F238E27FC236}">
                    <a16:creationId xmlns:a16="http://schemas.microsoft.com/office/drawing/2014/main" id="{5F48BEE6-1BED-8745-8F09-DD7821311DD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3" name="Elipse 1122">
                <a:extLst>
                  <a:ext uri="{FF2B5EF4-FFF2-40B4-BE49-F238E27FC236}">
                    <a16:creationId xmlns:a16="http://schemas.microsoft.com/office/drawing/2014/main" id="{9DCFD7BF-2765-9840-AEB2-9DCC03837B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4" name="Elipse 1123">
                <a:extLst>
                  <a:ext uri="{FF2B5EF4-FFF2-40B4-BE49-F238E27FC236}">
                    <a16:creationId xmlns:a16="http://schemas.microsoft.com/office/drawing/2014/main" id="{8A4E8D7B-2F18-C24F-BB07-9987A780A2D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5" name="Elipse 1124">
                <a:extLst>
                  <a:ext uri="{FF2B5EF4-FFF2-40B4-BE49-F238E27FC236}">
                    <a16:creationId xmlns:a16="http://schemas.microsoft.com/office/drawing/2014/main" id="{E5D230D7-8D21-184E-A305-3C54998C3982}"/>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6" name="Elipse 1125">
                <a:extLst>
                  <a:ext uri="{FF2B5EF4-FFF2-40B4-BE49-F238E27FC236}">
                    <a16:creationId xmlns:a16="http://schemas.microsoft.com/office/drawing/2014/main" id="{B37CA618-046E-D34E-A63E-C817B575B765}"/>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7" name="Elipse 1126">
                <a:extLst>
                  <a:ext uri="{FF2B5EF4-FFF2-40B4-BE49-F238E27FC236}">
                    <a16:creationId xmlns:a16="http://schemas.microsoft.com/office/drawing/2014/main" id="{AB33F257-4F5B-2C4C-806B-7C29B57D8EF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8" name="Elipse 1127">
                <a:extLst>
                  <a:ext uri="{FF2B5EF4-FFF2-40B4-BE49-F238E27FC236}">
                    <a16:creationId xmlns:a16="http://schemas.microsoft.com/office/drawing/2014/main" id="{90A8ECA9-58A6-E342-9FAD-A0E9486D37B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9" name="Elipse 1128">
                <a:extLst>
                  <a:ext uri="{FF2B5EF4-FFF2-40B4-BE49-F238E27FC236}">
                    <a16:creationId xmlns:a16="http://schemas.microsoft.com/office/drawing/2014/main" id="{A470C91C-A69B-1042-A969-1FCC2E9EF2D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0" name="Elipse 1129">
                <a:extLst>
                  <a:ext uri="{FF2B5EF4-FFF2-40B4-BE49-F238E27FC236}">
                    <a16:creationId xmlns:a16="http://schemas.microsoft.com/office/drawing/2014/main" id="{D20F7255-9D31-E44C-A189-3DCC4FF459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1" name="Elipse 1130">
                <a:extLst>
                  <a:ext uri="{FF2B5EF4-FFF2-40B4-BE49-F238E27FC236}">
                    <a16:creationId xmlns:a16="http://schemas.microsoft.com/office/drawing/2014/main" id="{F8133DF9-BCF1-1C42-AA4A-A022035F235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5" name="Grupo 1054">
              <a:extLst>
                <a:ext uri="{FF2B5EF4-FFF2-40B4-BE49-F238E27FC236}">
                  <a16:creationId xmlns:a16="http://schemas.microsoft.com/office/drawing/2014/main" id="{90CA6EE6-22D7-E841-A479-DD504DD050DA}"/>
                </a:ext>
              </a:extLst>
            </p:cNvPr>
            <p:cNvGrpSpPr/>
            <p:nvPr/>
          </p:nvGrpSpPr>
          <p:grpSpPr>
            <a:xfrm>
              <a:off x="6994167" y="32843"/>
              <a:ext cx="28800" cy="5462318"/>
              <a:chOff x="110763" y="32843"/>
              <a:chExt cx="28800" cy="5462318"/>
            </a:xfrm>
            <a:grpFill/>
          </p:grpSpPr>
          <p:sp>
            <p:nvSpPr>
              <p:cNvPr id="1056" name="Elipse 1055">
                <a:extLst>
                  <a:ext uri="{FF2B5EF4-FFF2-40B4-BE49-F238E27FC236}">
                    <a16:creationId xmlns:a16="http://schemas.microsoft.com/office/drawing/2014/main" id="{A8BF0C33-3C96-464B-A695-5A29D6D360A7}"/>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7" name="Elipse 1056">
                <a:extLst>
                  <a:ext uri="{FF2B5EF4-FFF2-40B4-BE49-F238E27FC236}">
                    <a16:creationId xmlns:a16="http://schemas.microsoft.com/office/drawing/2014/main" id="{3AD22189-F315-2546-A0F9-06916F9B47A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8" name="Elipse 1057">
                <a:extLst>
                  <a:ext uri="{FF2B5EF4-FFF2-40B4-BE49-F238E27FC236}">
                    <a16:creationId xmlns:a16="http://schemas.microsoft.com/office/drawing/2014/main" id="{9675513E-A77A-004B-A955-6D9B7DC5964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9" name="Elipse 1058">
                <a:extLst>
                  <a:ext uri="{FF2B5EF4-FFF2-40B4-BE49-F238E27FC236}">
                    <a16:creationId xmlns:a16="http://schemas.microsoft.com/office/drawing/2014/main" id="{ED6AB613-34A2-7044-A727-EAF04882109C}"/>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0" name="Elipse 1059">
                <a:extLst>
                  <a:ext uri="{FF2B5EF4-FFF2-40B4-BE49-F238E27FC236}">
                    <a16:creationId xmlns:a16="http://schemas.microsoft.com/office/drawing/2014/main" id="{ECCEA7F7-C068-894A-A9DF-1475237FBC4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1" name="Elipse 1060">
                <a:extLst>
                  <a:ext uri="{FF2B5EF4-FFF2-40B4-BE49-F238E27FC236}">
                    <a16:creationId xmlns:a16="http://schemas.microsoft.com/office/drawing/2014/main" id="{C9BB5452-3B40-3F41-BB3A-DE6ED17FE30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2" name="Elipse 1061">
                <a:extLst>
                  <a:ext uri="{FF2B5EF4-FFF2-40B4-BE49-F238E27FC236}">
                    <a16:creationId xmlns:a16="http://schemas.microsoft.com/office/drawing/2014/main" id="{1A74C2E9-37C3-0142-A65E-5368DA0E9856}"/>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3" name="Elipse 1062">
                <a:extLst>
                  <a:ext uri="{FF2B5EF4-FFF2-40B4-BE49-F238E27FC236}">
                    <a16:creationId xmlns:a16="http://schemas.microsoft.com/office/drawing/2014/main" id="{E4821198-CCFC-DF45-A59E-7B4A433FAA1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4" name="Elipse 1063">
                <a:extLst>
                  <a:ext uri="{FF2B5EF4-FFF2-40B4-BE49-F238E27FC236}">
                    <a16:creationId xmlns:a16="http://schemas.microsoft.com/office/drawing/2014/main" id="{873FDADB-6731-E444-9A10-3B49FBAE278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5" name="Elipse 1064">
                <a:extLst>
                  <a:ext uri="{FF2B5EF4-FFF2-40B4-BE49-F238E27FC236}">
                    <a16:creationId xmlns:a16="http://schemas.microsoft.com/office/drawing/2014/main" id="{040AF6C8-598D-DE43-8A26-A2AEC2494FC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6" name="Elipse 1065">
                <a:extLst>
                  <a:ext uri="{FF2B5EF4-FFF2-40B4-BE49-F238E27FC236}">
                    <a16:creationId xmlns:a16="http://schemas.microsoft.com/office/drawing/2014/main" id="{4295EEEA-5749-8841-A603-A75268145D6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7" name="Elipse 1066">
                <a:extLst>
                  <a:ext uri="{FF2B5EF4-FFF2-40B4-BE49-F238E27FC236}">
                    <a16:creationId xmlns:a16="http://schemas.microsoft.com/office/drawing/2014/main" id="{EEFF8378-CB31-0D4A-BE5B-7A3E998498F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8" name="Elipse 1067">
                <a:extLst>
                  <a:ext uri="{FF2B5EF4-FFF2-40B4-BE49-F238E27FC236}">
                    <a16:creationId xmlns:a16="http://schemas.microsoft.com/office/drawing/2014/main" id="{F06FED69-DFA6-514F-B7FD-E675CB41274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9" name="Elipse 1068">
                <a:extLst>
                  <a:ext uri="{FF2B5EF4-FFF2-40B4-BE49-F238E27FC236}">
                    <a16:creationId xmlns:a16="http://schemas.microsoft.com/office/drawing/2014/main" id="{463E00F9-7DDE-3442-9AF0-65037833A15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0" name="Elipse 1069">
                <a:extLst>
                  <a:ext uri="{FF2B5EF4-FFF2-40B4-BE49-F238E27FC236}">
                    <a16:creationId xmlns:a16="http://schemas.microsoft.com/office/drawing/2014/main" id="{CF6541FA-5F35-BE4B-86FF-F1E783161CC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1" name="Elipse 1070">
                <a:extLst>
                  <a:ext uri="{FF2B5EF4-FFF2-40B4-BE49-F238E27FC236}">
                    <a16:creationId xmlns:a16="http://schemas.microsoft.com/office/drawing/2014/main" id="{8C1FB5F5-B1BD-E647-93BC-852B1E515FD2}"/>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2" name="Elipse 1071">
                <a:extLst>
                  <a:ext uri="{FF2B5EF4-FFF2-40B4-BE49-F238E27FC236}">
                    <a16:creationId xmlns:a16="http://schemas.microsoft.com/office/drawing/2014/main" id="{89F2D2C0-3B9B-9D44-B2CE-0385CC5AE39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3" name="Elipse 1072">
                <a:extLst>
                  <a:ext uri="{FF2B5EF4-FFF2-40B4-BE49-F238E27FC236}">
                    <a16:creationId xmlns:a16="http://schemas.microsoft.com/office/drawing/2014/main" id="{3DE42E6C-A66E-774D-B2BF-DF04EDC563F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4" name="Elipse 1073">
                <a:extLst>
                  <a:ext uri="{FF2B5EF4-FFF2-40B4-BE49-F238E27FC236}">
                    <a16:creationId xmlns:a16="http://schemas.microsoft.com/office/drawing/2014/main" id="{A650718F-F90B-9642-84C5-0B5F85BDC4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5" name="Elipse 1074">
                <a:extLst>
                  <a:ext uri="{FF2B5EF4-FFF2-40B4-BE49-F238E27FC236}">
                    <a16:creationId xmlns:a16="http://schemas.microsoft.com/office/drawing/2014/main" id="{865F2148-6134-4242-8D1E-FFDED15DCBF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6" name="Elipse 1075">
                <a:extLst>
                  <a:ext uri="{FF2B5EF4-FFF2-40B4-BE49-F238E27FC236}">
                    <a16:creationId xmlns:a16="http://schemas.microsoft.com/office/drawing/2014/main" id="{8A443EA0-CEAC-6643-BB15-67C044C0AD1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7" name="Elipse 1076">
                <a:extLst>
                  <a:ext uri="{FF2B5EF4-FFF2-40B4-BE49-F238E27FC236}">
                    <a16:creationId xmlns:a16="http://schemas.microsoft.com/office/drawing/2014/main" id="{FAD4B9EC-A123-DC42-A350-D42606CAA21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8" name="Elipse 1077">
                <a:extLst>
                  <a:ext uri="{FF2B5EF4-FFF2-40B4-BE49-F238E27FC236}">
                    <a16:creationId xmlns:a16="http://schemas.microsoft.com/office/drawing/2014/main" id="{23009BAC-279D-6B4B-BC20-EE5BED675209}"/>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9" name="Elipse 1078">
                <a:extLst>
                  <a:ext uri="{FF2B5EF4-FFF2-40B4-BE49-F238E27FC236}">
                    <a16:creationId xmlns:a16="http://schemas.microsoft.com/office/drawing/2014/main" id="{69C0654E-98C4-B346-8F8A-43FDA2140238}"/>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0" name="Elipse 1079">
                <a:extLst>
                  <a:ext uri="{FF2B5EF4-FFF2-40B4-BE49-F238E27FC236}">
                    <a16:creationId xmlns:a16="http://schemas.microsoft.com/office/drawing/2014/main" id="{F10A799F-7F48-8745-87D3-2B466CA0A4E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1" name="Elipse 1080">
                <a:extLst>
                  <a:ext uri="{FF2B5EF4-FFF2-40B4-BE49-F238E27FC236}">
                    <a16:creationId xmlns:a16="http://schemas.microsoft.com/office/drawing/2014/main" id="{54E76CCA-6255-A047-938E-A36D807848E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2" name="Elipse 1081">
                <a:extLst>
                  <a:ext uri="{FF2B5EF4-FFF2-40B4-BE49-F238E27FC236}">
                    <a16:creationId xmlns:a16="http://schemas.microsoft.com/office/drawing/2014/main" id="{1B6C4D42-0711-7344-8AF7-270F4D8646A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3" name="Elipse 1082">
                <a:extLst>
                  <a:ext uri="{FF2B5EF4-FFF2-40B4-BE49-F238E27FC236}">
                    <a16:creationId xmlns:a16="http://schemas.microsoft.com/office/drawing/2014/main" id="{60A8344E-FDA1-5441-A87F-0AED1C5C909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4" name="Elipse 1083">
                <a:extLst>
                  <a:ext uri="{FF2B5EF4-FFF2-40B4-BE49-F238E27FC236}">
                    <a16:creationId xmlns:a16="http://schemas.microsoft.com/office/drawing/2014/main" id="{2030CAFD-4C3E-604A-8DB9-ED842CDE29A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5" name="Elipse 1084">
                <a:extLst>
                  <a:ext uri="{FF2B5EF4-FFF2-40B4-BE49-F238E27FC236}">
                    <a16:creationId xmlns:a16="http://schemas.microsoft.com/office/drawing/2014/main" id="{688D5956-9A84-D34D-9729-7E9DF2BD9AB6}"/>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6" name="Elipse 1085">
                <a:extLst>
                  <a:ext uri="{FF2B5EF4-FFF2-40B4-BE49-F238E27FC236}">
                    <a16:creationId xmlns:a16="http://schemas.microsoft.com/office/drawing/2014/main" id="{244E358B-3D2A-5444-8B10-6CE7EB6B53E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7" name="Elipse 1086">
                <a:extLst>
                  <a:ext uri="{FF2B5EF4-FFF2-40B4-BE49-F238E27FC236}">
                    <a16:creationId xmlns:a16="http://schemas.microsoft.com/office/drawing/2014/main" id="{B5BFDC8C-E359-8946-8F8B-545981B12AC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8" name="Elipse 1087">
                <a:extLst>
                  <a:ext uri="{FF2B5EF4-FFF2-40B4-BE49-F238E27FC236}">
                    <a16:creationId xmlns:a16="http://schemas.microsoft.com/office/drawing/2014/main" id="{8294C96A-5518-B440-B0D3-A15EEEB7EBF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9" name="Elipse 1088">
                <a:extLst>
                  <a:ext uri="{FF2B5EF4-FFF2-40B4-BE49-F238E27FC236}">
                    <a16:creationId xmlns:a16="http://schemas.microsoft.com/office/drawing/2014/main" id="{49ACB643-2080-E148-8D4A-A0DE080CB78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0" name="Elipse 1089">
                <a:extLst>
                  <a:ext uri="{FF2B5EF4-FFF2-40B4-BE49-F238E27FC236}">
                    <a16:creationId xmlns:a16="http://schemas.microsoft.com/office/drawing/2014/main" id="{46EC15CF-7A8D-2542-92E2-1FBAE8ADAB1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1" name="Elipse 1090">
                <a:extLst>
                  <a:ext uri="{FF2B5EF4-FFF2-40B4-BE49-F238E27FC236}">
                    <a16:creationId xmlns:a16="http://schemas.microsoft.com/office/drawing/2014/main" id="{1AE8ACA5-7BA9-3A4E-BD2E-6419BC1C62B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2" name="Elipse 1091">
                <a:extLst>
                  <a:ext uri="{FF2B5EF4-FFF2-40B4-BE49-F238E27FC236}">
                    <a16:creationId xmlns:a16="http://schemas.microsoft.com/office/drawing/2014/main" id="{E14C58DA-4971-814C-95C6-93C56C3367D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3" name="Elipse 1092">
                <a:extLst>
                  <a:ext uri="{FF2B5EF4-FFF2-40B4-BE49-F238E27FC236}">
                    <a16:creationId xmlns:a16="http://schemas.microsoft.com/office/drawing/2014/main" id="{E07C17D0-9098-974E-ADE8-05B9273EA8F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grpSp>
        <p:nvGrpSpPr>
          <p:cNvPr id="1550" name="Grupo 1549">
            <a:extLst>
              <a:ext uri="{FF2B5EF4-FFF2-40B4-BE49-F238E27FC236}">
                <a16:creationId xmlns:a16="http://schemas.microsoft.com/office/drawing/2014/main" id="{D2E9D70C-D684-164E-89DF-48A1A49361FF}"/>
              </a:ext>
            </a:extLst>
          </p:cNvPr>
          <p:cNvGrpSpPr/>
          <p:nvPr userDrawn="1"/>
        </p:nvGrpSpPr>
        <p:grpSpPr>
          <a:xfrm rot="18900000">
            <a:off x="6463075" y="2873531"/>
            <a:ext cx="1016327" cy="7283091"/>
            <a:chOff x="5216163" y="32843"/>
            <a:chExt cx="1806804" cy="5462318"/>
          </a:xfrm>
          <a:solidFill>
            <a:schemeClr val="bg1">
              <a:alpha val="20000"/>
            </a:schemeClr>
          </a:solidFill>
        </p:grpSpPr>
        <p:grpSp>
          <p:nvGrpSpPr>
            <p:cNvPr id="1551" name="Grupo 1550">
              <a:extLst>
                <a:ext uri="{FF2B5EF4-FFF2-40B4-BE49-F238E27FC236}">
                  <a16:creationId xmlns:a16="http://schemas.microsoft.com/office/drawing/2014/main" id="{1886E929-1C30-D744-B447-66527FD3DE0B}"/>
                </a:ext>
              </a:extLst>
            </p:cNvPr>
            <p:cNvGrpSpPr/>
            <p:nvPr/>
          </p:nvGrpSpPr>
          <p:grpSpPr>
            <a:xfrm>
              <a:off x="5216163" y="32843"/>
              <a:ext cx="28800" cy="5462318"/>
              <a:chOff x="110763" y="32843"/>
              <a:chExt cx="28800" cy="5462318"/>
            </a:xfrm>
            <a:grpFill/>
          </p:grpSpPr>
          <p:sp>
            <p:nvSpPr>
              <p:cNvPr id="2020" name="Elipse 2019">
                <a:extLst>
                  <a:ext uri="{FF2B5EF4-FFF2-40B4-BE49-F238E27FC236}">
                    <a16:creationId xmlns:a16="http://schemas.microsoft.com/office/drawing/2014/main" id="{CB95C079-CCB3-C949-8133-CE5701B9B99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1" name="Elipse 2020">
                <a:extLst>
                  <a:ext uri="{FF2B5EF4-FFF2-40B4-BE49-F238E27FC236}">
                    <a16:creationId xmlns:a16="http://schemas.microsoft.com/office/drawing/2014/main" id="{A84222F6-516F-424C-9BF3-470E9E8D931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2" name="Elipse 2021">
                <a:extLst>
                  <a:ext uri="{FF2B5EF4-FFF2-40B4-BE49-F238E27FC236}">
                    <a16:creationId xmlns:a16="http://schemas.microsoft.com/office/drawing/2014/main" id="{3FC112B6-8A6F-C842-8A88-26227044CE9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3" name="Elipse 2022">
                <a:extLst>
                  <a:ext uri="{FF2B5EF4-FFF2-40B4-BE49-F238E27FC236}">
                    <a16:creationId xmlns:a16="http://schemas.microsoft.com/office/drawing/2014/main" id="{CB3E6537-8726-A04F-8675-1853D6C362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4" name="Elipse 2023">
                <a:extLst>
                  <a:ext uri="{FF2B5EF4-FFF2-40B4-BE49-F238E27FC236}">
                    <a16:creationId xmlns:a16="http://schemas.microsoft.com/office/drawing/2014/main" id="{AB2BA0AB-978F-C54F-B265-995C644EE21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5" name="Elipse 2024">
                <a:extLst>
                  <a:ext uri="{FF2B5EF4-FFF2-40B4-BE49-F238E27FC236}">
                    <a16:creationId xmlns:a16="http://schemas.microsoft.com/office/drawing/2014/main" id="{816E2C0E-A481-D840-82D7-4CF90B895AD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6" name="Elipse 2025">
                <a:extLst>
                  <a:ext uri="{FF2B5EF4-FFF2-40B4-BE49-F238E27FC236}">
                    <a16:creationId xmlns:a16="http://schemas.microsoft.com/office/drawing/2014/main" id="{0EF25F6A-1455-E64B-88C1-954CE9B8DC9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7" name="Elipse 2026">
                <a:extLst>
                  <a:ext uri="{FF2B5EF4-FFF2-40B4-BE49-F238E27FC236}">
                    <a16:creationId xmlns:a16="http://schemas.microsoft.com/office/drawing/2014/main" id="{14F07F99-0BBE-DA42-999B-F16B9496E73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8" name="Elipse 2027">
                <a:extLst>
                  <a:ext uri="{FF2B5EF4-FFF2-40B4-BE49-F238E27FC236}">
                    <a16:creationId xmlns:a16="http://schemas.microsoft.com/office/drawing/2014/main" id="{BF935974-8232-924C-86A3-836182A4674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9" name="Elipse 2028">
                <a:extLst>
                  <a:ext uri="{FF2B5EF4-FFF2-40B4-BE49-F238E27FC236}">
                    <a16:creationId xmlns:a16="http://schemas.microsoft.com/office/drawing/2014/main" id="{0519773F-5370-BD49-89B2-26BE0C74A24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0" name="Elipse 2029">
                <a:extLst>
                  <a:ext uri="{FF2B5EF4-FFF2-40B4-BE49-F238E27FC236}">
                    <a16:creationId xmlns:a16="http://schemas.microsoft.com/office/drawing/2014/main" id="{277C6795-A258-EA46-8660-EF42BA8BE1C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1" name="Elipse 2030">
                <a:extLst>
                  <a:ext uri="{FF2B5EF4-FFF2-40B4-BE49-F238E27FC236}">
                    <a16:creationId xmlns:a16="http://schemas.microsoft.com/office/drawing/2014/main" id="{B9140E56-F263-024F-BEC5-D0F24E98F460}"/>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2" name="Elipse 2031">
                <a:extLst>
                  <a:ext uri="{FF2B5EF4-FFF2-40B4-BE49-F238E27FC236}">
                    <a16:creationId xmlns:a16="http://schemas.microsoft.com/office/drawing/2014/main" id="{BD338265-EA0F-0645-A7DF-73562056949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3" name="Elipse 2032">
                <a:extLst>
                  <a:ext uri="{FF2B5EF4-FFF2-40B4-BE49-F238E27FC236}">
                    <a16:creationId xmlns:a16="http://schemas.microsoft.com/office/drawing/2014/main" id="{336BAF84-1AFC-A641-8793-541B0F1F158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4" name="Elipse 2033">
                <a:extLst>
                  <a:ext uri="{FF2B5EF4-FFF2-40B4-BE49-F238E27FC236}">
                    <a16:creationId xmlns:a16="http://schemas.microsoft.com/office/drawing/2014/main" id="{2A034C26-C6FF-8244-B1A9-28A2937D6D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5" name="Elipse 2034">
                <a:extLst>
                  <a:ext uri="{FF2B5EF4-FFF2-40B4-BE49-F238E27FC236}">
                    <a16:creationId xmlns:a16="http://schemas.microsoft.com/office/drawing/2014/main" id="{B47C2AD2-F111-B842-81C5-A3D74CB0D698}"/>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6" name="Elipse 2035">
                <a:extLst>
                  <a:ext uri="{FF2B5EF4-FFF2-40B4-BE49-F238E27FC236}">
                    <a16:creationId xmlns:a16="http://schemas.microsoft.com/office/drawing/2014/main" id="{174A32C3-5B0C-BB42-9D43-D593FA46DE8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7" name="Elipse 2036">
                <a:extLst>
                  <a:ext uri="{FF2B5EF4-FFF2-40B4-BE49-F238E27FC236}">
                    <a16:creationId xmlns:a16="http://schemas.microsoft.com/office/drawing/2014/main" id="{50EB3FC8-10B4-CE44-AD71-82A8E31A227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8" name="Elipse 2037">
                <a:extLst>
                  <a:ext uri="{FF2B5EF4-FFF2-40B4-BE49-F238E27FC236}">
                    <a16:creationId xmlns:a16="http://schemas.microsoft.com/office/drawing/2014/main" id="{1B058362-95B0-8D40-BFEE-251619DA352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9" name="Elipse 2038">
                <a:extLst>
                  <a:ext uri="{FF2B5EF4-FFF2-40B4-BE49-F238E27FC236}">
                    <a16:creationId xmlns:a16="http://schemas.microsoft.com/office/drawing/2014/main" id="{6FC3B87F-44E7-4E45-81F2-BBB1B7BAAFE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0" name="Elipse 2039">
                <a:extLst>
                  <a:ext uri="{FF2B5EF4-FFF2-40B4-BE49-F238E27FC236}">
                    <a16:creationId xmlns:a16="http://schemas.microsoft.com/office/drawing/2014/main" id="{1317B456-BE72-A24F-A05F-0F2B32F3C5E5}"/>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1" name="Elipse 2040">
                <a:extLst>
                  <a:ext uri="{FF2B5EF4-FFF2-40B4-BE49-F238E27FC236}">
                    <a16:creationId xmlns:a16="http://schemas.microsoft.com/office/drawing/2014/main" id="{0C935F7A-2E39-B04B-A809-6C9520D1CE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2" name="Elipse 2041">
                <a:extLst>
                  <a:ext uri="{FF2B5EF4-FFF2-40B4-BE49-F238E27FC236}">
                    <a16:creationId xmlns:a16="http://schemas.microsoft.com/office/drawing/2014/main" id="{205C6074-6251-BC44-A041-E1B94F9D548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3" name="Elipse 2042">
                <a:extLst>
                  <a:ext uri="{FF2B5EF4-FFF2-40B4-BE49-F238E27FC236}">
                    <a16:creationId xmlns:a16="http://schemas.microsoft.com/office/drawing/2014/main" id="{A1795B7E-C28F-6E4B-855B-3FF407EFEF07}"/>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4" name="Elipse 2043">
                <a:extLst>
                  <a:ext uri="{FF2B5EF4-FFF2-40B4-BE49-F238E27FC236}">
                    <a16:creationId xmlns:a16="http://schemas.microsoft.com/office/drawing/2014/main" id="{6E1BDA0E-6776-7643-8E83-3B8791C4EFC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5" name="Elipse 2044">
                <a:extLst>
                  <a:ext uri="{FF2B5EF4-FFF2-40B4-BE49-F238E27FC236}">
                    <a16:creationId xmlns:a16="http://schemas.microsoft.com/office/drawing/2014/main" id="{D48DFA32-F17B-EC4F-938A-A7FCDC4A1D8E}"/>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6" name="Elipse 2045">
                <a:extLst>
                  <a:ext uri="{FF2B5EF4-FFF2-40B4-BE49-F238E27FC236}">
                    <a16:creationId xmlns:a16="http://schemas.microsoft.com/office/drawing/2014/main" id="{1BF479F1-17D3-2843-BC7A-87A48042DF0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7" name="Elipse 2046">
                <a:extLst>
                  <a:ext uri="{FF2B5EF4-FFF2-40B4-BE49-F238E27FC236}">
                    <a16:creationId xmlns:a16="http://schemas.microsoft.com/office/drawing/2014/main" id="{18ADA40F-0822-7742-8990-7A7E0039FDB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8" name="Elipse 2047">
                <a:extLst>
                  <a:ext uri="{FF2B5EF4-FFF2-40B4-BE49-F238E27FC236}">
                    <a16:creationId xmlns:a16="http://schemas.microsoft.com/office/drawing/2014/main" id="{83D816DB-0608-B340-B1D8-3EA6D805CEF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9" name="Elipse 2048">
                <a:extLst>
                  <a:ext uri="{FF2B5EF4-FFF2-40B4-BE49-F238E27FC236}">
                    <a16:creationId xmlns:a16="http://schemas.microsoft.com/office/drawing/2014/main" id="{C5D75A13-8AD5-6646-86D7-0385D2B0EBE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0" name="Elipse 2049">
                <a:extLst>
                  <a:ext uri="{FF2B5EF4-FFF2-40B4-BE49-F238E27FC236}">
                    <a16:creationId xmlns:a16="http://schemas.microsoft.com/office/drawing/2014/main" id="{2A4B71F3-98F1-4049-9431-55A06DD8768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1" name="Elipse 2050">
                <a:extLst>
                  <a:ext uri="{FF2B5EF4-FFF2-40B4-BE49-F238E27FC236}">
                    <a16:creationId xmlns:a16="http://schemas.microsoft.com/office/drawing/2014/main" id="{DA1B62A9-1440-F743-B852-64DA568E9CD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2" name="Elipse 2051">
                <a:extLst>
                  <a:ext uri="{FF2B5EF4-FFF2-40B4-BE49-F238E27FC236}">
                    <a16:creationId xmlns:a16="http://schemas.microsoft.com/office/drawing/2014/main" id="{BEABCA5C-CBAA-CB4A-9CBE-8DBA74E5C69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3" name="Elipse 2052">
                <a:extLst>
                  <a:ext uri="{FF2B5EF4-FFF2-40B4-BE49-F238E27FC236}">
                    <a16:creationId xmlns:a16="http://schemas.microsoft.com/office/drawing/2014/main" id="{597D79EB-C2E6-A44F-991C-72B86213B8D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4" name="Elipse 2053">
                <a:extLst>
                  <a:ext uri="{FF2B5EF4-FFF2-40B4-BE49-F238E27FC236}">
                    <a16:creationId xmlns:a16="http://schemas.microsoft.com/office/drawing/2014/main" id="{E3DBD8C6-1E08-5941-9848-AC903635A5B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5" name="Elipse 2054">
                <a:extLst>
                  <a:ext uri="{FF2B5EF4-FFF2-40B4-BE49-F238E27FC236}">
                    <a16:creationId xmlns:a16="http://schemas.microsoft.com/office/drawing/2014/main" id="{49D77CB8-28F4-384D-A5B4-42CB86281285}"/>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6" name="Elipse 2055">
                <a:extLst>
                  <a:ext uri="{FF2B5EF4-FFF2-40B4-BE49-F238E27FC236}">
                    <a16:creationId xmlns:a16="http://schemas.microsoft.com/office/drawing/2014/main" id="{0D48993F-8F56-0F4C-BB50-F29873B861B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7" name="Elipse 2056">
                <a:extLst>
                  <a:ext uri="{FF2B5EF4-FFF2-40B4-BE49-F238E27FC236}">
                    <a16:creationId xmlns:a16="http://schemas.microsoft.com/office/drawing/2014/main" id="{7F7DDE0E-8D78-4D4E-8129-73BB9F74473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2" name="Grupo 1551">
              <a:extLst>
                <a:ext uri="{FF2B5EF4-FFF2-40B4-BE49-F238E27FC236}">
                  <a16:creationId xmlns:a16="http://schemas.microsoft.com/office/drawing/2014/main" id="{05D36380-2765-3242-9B7C-C068251E13E7}"/>
                </a:ext>
              </a:extLst>
            </p:cNvPr>
            <p:cNvGrpSpPr/>
            <p:nvPr/>
          </p:nvGrpSpPr>
          <p:grpSpPr>
            <a:xfrm>
              <a:off x="5364330" y="32843"/>
              <a:ext cx="28800" cy="5462318"/>
              <a:chOff x="110763" y="32843"/>
              <a:chExt cx="28800" cy="5462318"/>
            </a:xfrm>
            <a:grpFill/>
          </p:grpSpPr>
          <p:sp>
            <p:nvSpPr>
              <p:cNvPr id="1982" name="Elipse 1981">
                <a:extLst>
                  <a:ext uri="{FF2B5EF4-FFF2-40B4-BE49-F238E27FC236}">
                    <a16:creationId xmlns:a16="http://schemas.microsoft.com/office/drawing/2014/main" id="{83F5D894-3D4D-3A4E-B16C-A2419D6A7D2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3" name="Elipse 1982">
                <a:extLst>
                  <a:ext uri="{FF2B5EF4-FFF2-40B4-BE49-F238E27FC236}">
                    <a16:creationId xmlns:a16="http://schemas.microsoft.com/office/drawing/2014/main" id="{CE2FAFE5-C496-9E48-9352-1A97675D6CB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4" name="Elipse 1983">
                <a:extLst>
                  <a:ext uri="{FF2B5EF4-FFF2-40B4-BE49-F238E27FC236}">
                    <a16:creationId xmlns:a16="http://schemas.microsoft.com/office/drawing/2014/main" id="{975DB592-66CD-EB43-B8FA-2C2B0255D4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5" name="Elipse 1984">
                <a:extLst>
                  <a:ext uri="{FF2B5EF4-FFF2-40B4-BE49-F238E27FC236}">
                    <a16:creationId xmlns:a16="http://schemas.microsoft.com/office/drawing/2014/main" id="{4BF7A987-09EC-D74F-92CC-828B7DCACB4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6" name="Elipse 1985">
                <a:extLst>
                  <a:ext uri="{FF2B5EF4-FFF2-40B4-BE49-F238E27FC236}">
                    <a16:creationId xmlns:a16="http://schemas.microsoft.com/office/drawing/2014/main" id="{6BA00F05-94B6-9740-8075-6A514EDD79B4}"/>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7" name="Elipse 1986">
                <a:extLst>
                  <a:ext uri="{FF2B5EF4-FFF2-40B4-BE49-F238E27FC236}">
                    <a16:creationId xmlns:a16="http://schemas.microsoft.com/office/drawing/2014/main" id="{F2833B8F-F339-6443-A98B-FD21327E84A7}"/>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8" name="Elipse 1987">
                <a:extLst>
                  <a:ext uri="{FF2B5EF4-FFF2-40B4-BE49-F238E27FC236}">
                    <a16:creationId xmlns:a16="http://schemas.microsoft.com/office/drawing/2014/main" id="{BDCD7040-7993-7C48-BDFF-55A09C17069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9" name="Elipse 1988">
                <a:extLst>
                  <a:ext uri="{FF2B5EF4-FFF2-40B4-BE49-F238E27FC236}">
                    <a16:creationId xmlns:a16="http://schemas.microsoft.com/office/drawing/2014/main" id="{963743CC-632C-F041-8D6E-D51D92552C0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0" name="Elipse 1989">
                <a:extLst>
                  <a:ext uri="{FF2B5EF4-FFF2-40B4-BE49-F238E27FC236}">
                    <a16:creationId xmlns:a16="http://schemas.microsoft.com/office/drawing/2014/main" id="{6666ADB6-B565-2F4B-A33C-BE07F81B4DE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1" name="Elipse 1990">
                <a:extLst>
                  <a:ext uri="{FF2B5EF4-FFF2-40B4-BE49-F238E27FC236}">
                    <a16:creationId xmlns:a16="http://schemas.microsoft.com/office/drawing/2014/main" id="{38B228AC-42E8-DB43-91BF-2E8F1E58265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2" name="Elipse 1991">
                <a:extLst>
                  <a:ext uri="{FF2B5EF4-FFF2-40B4-BE49-F238E27FC236}">
                    <a16:creationId xmlns:a16="http://schemas.microsoft.com/office/drawing/2014/main" id="{698FD34C-F70F-C042-9C9E-DB25AF776B0D}"/>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3" name="Elipse 1992">
                <a:extLst>
                  <a:ext uri="{FF2B5EF4-FFF2-40B4-BE49-F238E27FC236}">
                    <a16:creationId xmlns:a16="http://schemas.microsoft.com/office/drawing/2014/main" id="{9A9512C3-1502-B646-8511-1E85C86BD79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4" name="Elipse 1993">
                <a:extLst>
                  <a:ext uri="{FF2B5EF4-FFF2-40B4-BE49-F238E27FC236}">
                    <a16:creationId xmlns:a16="http://schemas.microsoft.com/office/drawing/2014/main" id="{087D6893-8C8C-7843-9374-877C46395D5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5" name="Elipse 1994">
                <a:extLst>
                  <a:ext uri="{FF2B5EF4-FFF2-40B4-BE49-F238E27FC236}">
                    <a16:creationId xmlns:a16="http://schemas.microsoft.com/office/drawing/2014/main" id="{8D9450D3-A37E-E148-95A5-A249FE3300B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6" name="Elipse 1995">
                <a:extLst>
                  <a:ext uri="{FF2B5EF4-FFF2-40B4-BE49-F238E27FC236}">
                    <a16:creationId xmlns:a16="http://schemas.microsoft.com/office/drawing/2014/main" id="{B6A54DD7-DF89-284B-BFB1-3CF099F2AA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7" name="Elipse 1996">
                <a:extLst>
                  <a:ext uri="{FF2B5EF4-FFF2-40B4-BE49-F238E27FC236}">
                    <a16:creationId xmlns:a16="http://schemas.microsoft.com/office/drawing/2014/main" id="{571C7622-400C-FA45-91F0-3736BFD4D805}"/>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8" name="Elipse 1997">
                <a:extLst>
                  <a:ext uri="{FF2B5EF4-FFF2-40B4-BE49-F238E27FC236}">
                    <a16:creationId xmlns:a16="http://schemas.microsoft.com/office/drawing/2014/main" id="{2AF5009A-14B9-0143-81A7-DEF40AB2CB7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9" name="Elipse 1998">
                <a:extLst>
                  <a:ext uri="{FF2B5EF4-FFF2-40B4-BE49-F238E27FC236}">
                    <a16:creationId xmlns:a16="http://schemas.microsoft.com/office/drawing/2014/main" id="{DE5B818E-0BEA-864A-A8FC-D94429B2ACF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0" name="Elipse 1999">
                <a:extLst>
                  <a:ext uri="{FF2B5EF4-FFF2-40B4-BE49-F238E27FC236}">
                    <a16:creationId xmlns:a16="http://schemas.microsoft.com/office/drawing/2014/main" id="{9DDF9EB8-7DAE-BC4F-870C-AC9B71B47BB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1" name="Elipse 2000">
                <a:extLst>
                  <a:ext uri="{FF2B5EF4-FFF2-40B4-BE49-F238E27FC236}">
                    <a16:creationId xmlns:a16="http://schemas.microsoft.com/office/drawing/2014/main" id="{33D1FBB7-0B78-E240-AFAC-0C16C9B4306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2" name="Elipse 2001">
                <a:extLst>
                  <a:ext uri="{FF2B5EF4-FFF2-40B4-BE49-F238E27FC236}">
                    <a16:creationId xmlns:a16="http://schemas.microsoft.com/office/drawing/2014/main" id="{2308FBCE-53D2-DC41-9A7D-3767DA24288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3" name="Elipse 2002">
                <a:extLst>
                  <a:ext uri="{FF2B5EF4-FFF2-40B4-BE49-F238E27FC236}">
                    <a16:creationId xmlns:a16="http://schemas.microsoft.com/office/drawing/2014/main" id="{A4489A52-C210-E242-868C-D74DC60EAE7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4" name="Elipse 2003">
                <a:extLst>
                  <a:ext uri="{FF2B5EF4-FFF2-40B4-BE49-F238E27FC236}">
                    <a16:creationId xmlns:a16="http://schemas.microsoft.com/office/drawing/2014/main" id="{D2C7307F-FD20-C94C-80FC-05990A114D2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5" name="Elipse 2004">
                <a:extLst>
                  <a:ext uri="{FF2B5EF4-FFF2-40B4-BE49-F238E27FC236}">
                    <a16:creationId xmlns:a16="http://schemas.microsoft.com/office/drawing/2014/main" id="{FB974F77-D414-2449-BE94-9E002D0044A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6" name="Elipse 2005">
                <a:extLst>
                  <a:ext uri="{FF2B5EF4-FFF2-40B4-BE49-F238E27FC236}">
                    <a16:creationId xmlns:a16="http://schemas.microsoft.com/office/drawing/2014/main" id="{1DC3EB72-BB93-F14C-B86B-51EE4BC0021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7" name="Elipse 2006">
                <a:extLst>
                  <a:ext uri="{FF2B5EF4-FFF2-40B4-BE49-F238E27FC236}">
                    <a16:creationId xmlns:a16="http://schemas.microsoft.com/office/drawing/2014/main" id="{A001CE67-152D-5940-8021-B646849E52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8" name="Elipse 2007">
                <a:extLst>
                  <a:ext uri="{FF2B5EF4-FFF2-40B4-BE49-F238E27FC236}">
                    <a16:creationId xmlns:a16="http://schemas.microsoft.com/office/drawing/2014/main" id="{F3F64D85-F6FF-9841-8195-91BCDDF7C8BE}"/>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9" name="Elipse 2008">
                <a:extLst>
                  <a:ext uri="{FF2B5EF4-FFF2-40B4-BE49-F238E27FC236}">
                    <a16:creationId xmlns:a16="http://schemas.microsoft.com/office/drawing/2014/main" id="{5E4C07B2-1353-6546-B9AA-6731BC0938E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0" name="Elipse 2009">
                <a:extLst>
                  <a:ext uri="{FF2B5EF4-FFF2-40B4-BE49-F238E27FC236}">
                    <a16:creationId xmlns:a16="http://schemas.microsoft.com/office/drawing/2014/main" id="{998193AC-2DB1-4B49-9DBA-06EB53EACB0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1" name="Elipse 2010">
                <a:extLst>
                  <a:ext uri="{FF2B5EF4-FFF2-40B4-BE49-F238E27FC236}">
                    <a16:creationId xmlns:a16="http://schemas.microsoft.com/office/drawing/2014/main" id="{DD115549-4776-0146-998D-5923981BFFC2}"/>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2" name="Elipse 2011">
                <a:extLst>
                  <a:ext uri="{FF2B5EF4-FFF2-40B4-BE49-F238E27FC236}">
                    <a16:creationId xmlns:a16="http://schemas.microsoft.com/office/drawing/2014/main" id="{912C68B7-5A45-BE48-861F-DCB50A99086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3" name="Elipse 2012">
                <a:extLst>
                  <a:ext uri="{FF2B5EF4-FFF2-40B4-BE49-F238E27FC236}">
                    <a16:creationId xmlns:a16="http://schemas.microsoft.com/office/drawing/2014/main" id="{DA88521E-052C-BA47-ACFF-4A1F844C66F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4" name="Elipse 2013">
                <a:extLst>
                  <a:ext uri="{FF2B5EF4-FFF2-40B4-BE49-F238E27FC236}">
                    <a16:creationId xmlns:a16="http://schemas.microsoft.com/office/drawing/2014/main" id="{7E20BF9B-73A9-5B40-90CD-74E032134CC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5" name="Elipse 2014">
                <a:extLst>
                  <a:ext uri="{FF2B5EF4-FFF2-40B4-BE49-F238E27FC236}">
                    <a16:creationId xmlns:a16="http://schemas.microsoft.com/office/drawing/2014/main" id="{351FB3C1-7FE8-624E-A192-A3AEB865A745}"/>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6" name="Elipse 2015">
                <a:extLst>
                  <a:ext uri="{FF2B5EF4-FFF2-40B4-BE49-F238E27FC236}">
                    <a16:creationId xmlns:a16="http://schemas.microsoft.com/office/drawing/2014/main" id="{22B1F144-182B-274C-8AD3-053CC78F4E2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7" name="Elipse 2016">
                <a:extLst>
                  <a:ext uri="{FF2B5EF4-FFF2-40B4-BE49-F238E27FC236}">
                    <a16:creationId xmlns:a16="http://schemas.microsoft.com/office/drawing/2014/main" id="{006B1B01-07A0-9143-A04D-6E74DB57237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8" name="Elipse 2017">
                <a:extLst>
                  <a:ext uri="{FF2B5EF4-FFF2-40B4-BE49-F238E27FC236}">
                    <a16:creationId xmlns:a16="http://schemas.microsoft.com/office/drawing/2014/main" id="{933A416E-5FBD-9F43-8E14-1A7C15757C1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9" name="Elipse 2018">
                <a:extLst>
                  <a:ext uri="{FF2B5EF4-FFF2-40B4-BE49-F238E27FC236}">
                    <a16:creationId xmlns:a16="http://schemas.microsoft.com/office/drawing/2014/main" id="{20342FB2-D8A1-B648-9007-4C44746E9C8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3" name="Grupo 1552">
              <a:extLst>
                <a:ext uri="{FF2B5EF4-FFF2-40B4-BE49-F238E27FC236}">
                  <a16:creationId xmlns:a16="http://schemas.microsoft.com/office/drawing/2014/main" id="{FA288DBD-9A18-0E45-846A-805CB7C03EA2}"/>
                </a:ext>
              </a:extLst>
            </p:cNvPr>
            <p:cNvGrpSpPr/>
            <p:nvPr/>
          </p:nvGrpSpPr>
          <p:grpSpPr>
            <a:xfrm>
              <a:off x="5512497" y="32843"/>
              <a:ext cx="28800" cy="5462318"/>
              <a:chOff x="110763" y="32843"/>
              <a:chExt cx="28800" cy="5462318"/>
            </a:xfrm>
            <a:grpFill/>
          </p:grpSpPr>
          <p:sp>
            <p:nvSpPr>
              <p:cNvPr id="1944" name="Elipse 1943">
                <a:extLst>
                  <a:ext uri="{FF2B5EF4-FFF2-40B4-BE49-F238E27FC236}">
                    <a16:creationId xmlns:a16="http://schemas.microsoft.com/office/drawing/2014/main" id="{D3AC3C2A-3B55-B94C-9922-E97EF402DF5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5" name="Elipse 1944">
                <a:extLst>
                  <a:ext uri="{FF2B5EF4-FFF2-40B4-BE49-F238E27FC236}">
                    <a16:creationId xmlns:a16="http://schemas.microsoft.com/office/drawing/2014/main" id="{C0904A45-4C0E-0449-A974-A8B04F44D393}"/>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6" name="Elipse 1945">
                <a:extLst>
                  <a:ext uri="{FF2B5EF4-FFF2-40B4-BE49-F238E27FC236}">
                    <a16:creationId xmlns:a16="http://schemas.microsoft.com/office/drawing/2014/main" id="{62283BE0-D39F-FB4A-BC03-49CDE4D6901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7" name="Elipse 1946">
                <a:extLst>
                  <a:ext uri="{FF2B5EF4-FFF2-40B4-BE49-F238E27FC236}">
                    <a16:creationId xmlns:a16="http://schemas.microsoft.com/office/drawing/2014/main" id="{AC219C7C-8E9B-E945-8247-65D39E55548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8" name="Elipse 1947">
                <a:extLst>
                  <a:ext uri="{FF2B5EF4-FFF2-40B4-BE49-F238E27FC236}">
                    <a16:creationId xmlns:a16="http://schemas.microsoft.com/office/drawing/2014/main" id="{37071FD4-5960-4B40-BBD2-6496F3B757E0}"/>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9" name="Elipse 1948">
                <a:extLst>
                  <a:ext uri="{FF2B5EF4-FFF2-40B4-BE49-F238E27FC236}">
                    <a16:creationId xmlns:a16="http://schemas.microsoft.com/office/drawing/2014/main" id="{00CB7F62-8F05-3148-9AD9-295980C0CCE1}"/>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0" name="Elipse 1949">
                <a:extLst>
                  <a:ext uri="{FF2B5EF4-FFF2-40B4-BE49-F238E27FC236}">
                    <a16:creationId xmlns:a16="http://schemas.microsoft.com/office/drawing/2014/main" id="{8EDFEE3C-833B-ED4F-BD21-B975D798B0A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1" name="Elipse 1950">
                <a:extLst>
                  <a:ext uri="{FF2B5EF4-FFF2-40B4-BE49-F238E27FC236}">
                    <a16:creationId xmlns:a16="http://schemas.microsoft.com/office/drawing/2014/main" id="{BCBA6A93-B967-234B-A85C-5881BCB3D58D}"/>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2" name="Elipse 1951">
                <a:extLst>
                  <a:ext uri="{FF2B5EF4-FFF2-40B4-BE49-F238E27FC236}">
                    <a16:creationId xmlns:a16="http://schemas.microsoft.com/office/drawing/2014/main" id="{9DA65996-47BF-1C41-BEE2-B16FDA8C1DA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3" name="Elipse 1952">
                <a:extLst>
                  <a:ext uri="{FF2B5EF4-FFF2-40B4-BE49-F238E27FC236}">
                    <a16:creationId xmlns:a16="http://schemas.microsoft.com/office/drawing/2014/main" id="{76F9FCD9-69E8-914F-873A-D2B206F7401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4" name="Elipse 1953">
                <a:extLst>
                  <a:ext uri="{FF2B5EF4-FFF2-40B4-BE49-F238E27FC236}">
                    <a16:creationId xmlns:a16="http://schemas.microsoft.com/office/drawing/2014/main" id="{2487D542-CBD7-5B43-81F6-1ACEA7C2C18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5" name="Elipse 1954">
                <a:extLst>
                  <a:ext uri="{FF2B5EF4-FFF2-40B4-BE49-F238E27FC236}">
                    <a16:creationId xmlns:a16="http://schemas.microsoft.com/office/drawing/2014/main" id="{2185BC16-AD39-984F-BFAA-B74858D5C028}"/>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6" name="Elipse 1955">
                <a:extLst>
                  <a:ext uri="{FF2B5EF4-FFF2-40B4-BE49-F238E27FC236}">
                    <a16:creationId xmlns:a16="http://schemas.microsoft.com/office/drawing/2014/main" id="{32913C04-5850-3545-83B9-44C61A59210B}"/>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7" name="Elipse 1956">
                <a:extLst>
                  <a:ext uri="{FF2B5EF4-FFF2-40B4-BE49-F238E27FC236}">
                    <a16:creationId xmlns:a16="http://schemas.microsoft.com/office/drawing/2014/main" id="{6C7DD143-DAA2-2446-A123-AAE53BA7F78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8" name="Elipse 1957">
                <a:extLst>
                  <a:ext uri="{FF2B5EF4-FFF2-40B4-BE49-F238E27FC236}">
                    <a16:creationId xmlns:a16="http://schemas.microsoft.com/office/drawing/2014/main" id="{A277F8F0-9C85-204C-85DE-56C6DDFB0E5F}"/>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9" name="Elipse 1958">
                <a:extLst>
                  <a:ext uri="{FF2B5EF4-FFF2-40B4-BE49-F238E27FC236}">
                    <a16:creationId xmlns:a16="http://schemas.microsoft.com/office/drawing/2014/main" id="{AFA554E6-0C45-BD4D-9F31-3D3CFD5ACDA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0" name="Elipse 1959">
                <a:extLst>
                  <a:ext uri="{FF2B5EF4-FFF2-40B4-BE49-F238E27FC236}">
                    <a16:creationId xmlns:a16="http://schemas.microsoft.com/office/drawing/2014/main" id="{BEF8D3A7-D856-8B48-BC9A-38D4D7C7E26D}"/>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1" name="Elipse 1960">
                <a:extLst>
                  <a:ext uri="{FF2B5EF4-FFF2-40B4-BE49-F238E27FC236}">
                    <a16:creationId xmlns:a16="http://schemas.microsoft.com/office/drawing/2014/main" id="{E52B154F-17A7-3D41-A241-DF04C432FCA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2" name="Elipse 1961">
                <a:extLst>
                  <a:ext uri="{FF2B5EF4-FFF2-40B4-BE49-F238E27FC236}">
                    <a16:creationId xmlns:a16="http://schemas.microsoft.com/office/drawing/2014/main" id="{D27A03CD-C048-6B40-A22B-D202D6FAD9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3" name="Elipse 1962">
                <a:extLst>
                  <a:ext uri="{FF2B5EF4-FFF2-40B4-BE49-F238E27FC236}">
                    <a16:creationId xmlns:a16="http://schemas.microsoft.com/office/drawing/2014/main" id="{D9793036-D0C8-9C4D-BD9A-42CF717FDA9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4" name="Elipse 1963">
                <a:extLst>
                  <a:ext uri="{FF2B5EF4-FFF2-40B4-BE49-F238E27FC236}">
                    <a16:creationId xmlns:a16="http://schemas.microsoft.com/office/drawing/2014/main" id="{6C3478FA-4F38-E741-BAD6-752319F92E3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5" name="Elipse 1964">
                <a:extLst>
                  <a:ext uri="{FF2B5EF4-FFF2-40B4-BE49-F238E27FC236}">
                    <a16:creationId xmlns:a16="http://schemas.microsoft.com/office/drawing/2014/main" id="{76736808-0CFD-684F-BBF0-238E5B7A5229}"/>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6" name="Elipse 1965">
                <a:extLst>
                  <a:ext uri="{FF2B5EF4-FFF2-40B4-BE49-F238E27FC236}">
                    <a16:creationId xmlns:a16="http://schemas.microsoft.com/office/drawing/2014/main" id="{3556B4CC-8B48-054E-BFC8-30C4D86FD32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7" name="Elipse 1966">
                <a:extLst>
                  <a:ext uri="{FF2B5EF4-FFF2-40B4-BE49-F238E27FC236}">
                    <a16:creationId xmlns:a16="http://schemas.microsoft.com/office/drawing/2014/main" id="{7758C851-D56D-A447-BB0B-041FCE3B381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8" name="Elipse 1967">
                <a:extLst>
                  <a:ext uri="{FF2B5EF4-FFF2-40B4-BE49-F238E27FC236}">
                    <a16:creationId xmlns:a16="http://schemas.microsoft.com/office/drawing/2014/main" id="{77100E13-820C-B843-BD36-50FFC573E7F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9" name="Elipse 1968">
                <a:extLst>
                  <a:ext uri="{FF2B5EF4-FFF2-40B4-BE49-F238E27FC236}">
                    <a16:creationId xmlns:a16="http://schemas.microsoft.com/office/drawing/2014/main" id="{CB7EF52D-005B-5B4E-849C-E1E50F3A44C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0" name="Elipse 1969">
                <a:extLst>
                  <a:ext uri="{FF2B5EF4-FFF2-40B4-BE49-F238E27FC236}">
                    <a16:creationId xmlns:a16="http://schemas.microsoft.com/office/drawing/2014/main" id="{63164044-A5C3-B04F-99A8-24F5DE6967CB}"/>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1" name="Elipse 1970">
                <a:extLst>
                  <a:ext uri="{FF2B5EF4-FFF2-40B4-BE49-F238E27FC236}">
                    <a16:creationId xmlns:a16="http://schemas.microsoft.com/office/drawing/2014/main" id="{B000D45E-9E02-3E4C-8AEB-05C9DF34B2E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2" name="Elipse 1971">
                <a:extLst>
                  <a:ext uri="{FF2B5EF4-FFF2-40B4-BE49-F238E27FC236}">
                    <a16:creationId xmlns:a16="http://schemas.microsoft.com/office/drawing/2014/main" id="{32549473-7E48-424F-A2C7-D3116BB8A8B0}"/>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3" name="Elipse 1972">
                <a:extLst>
                  <a:ext uri="{FF2B5EF4-FFF2-40B4-BE49-F238E27FC236}">
                    <a16:creationId xmlns:a16="http://schemas.microsoft.com/office/drawing/2014/main" id="{B01E8E85-73D4-5445-A029-CB83EAA110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4" name="Elipse 1973">
                <a:extLst>
                  <a:ext uri="{FF2B5EF4-FFF2-40B4-BE49-F238E27FC236}">
                    <a16:creationId xmlns:a16="http://schemas.microsoft.com/office/drawing/2014/main" id="{45D6E9F2-901F-0149-8BB8-458B82B79B4C}"/>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5" name="Elipse 1974">
                <a:extLst>
                  <a:ext uri="{FF2B5EF4-FFF2-40B4-BE49-F238E27FC236}">
                    <a16:creationId xmlns:a16="http://schemas.microsoft.com/office/drawing/2014/main" id="{626B667E-256E-0344-A796-AE7268FB8C8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6" name="Elipse 1975">
                <a:extLst>
                  <a:ext uri="{FF2B5EF4-FFF2-40B4-BE49-F238E27FC236}">
                    <a16:creationId xmlns:a16="http://schemas.microsoft.com/office/drawing/2014/main" id="{42698A01-8507-034D-814C-5AC2EEFFA57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7" name="Elipse 1976">
                <a:extLst>
                  <a:ext uri="{FF2B5EF4-FFF2-40B4-BE49-F238E27FC236}">
                    <a16:creationId xmlns:a16="http://schemas.microsoft.com/office/drawing/2014/main" id="{12E7C79D-25FD-C543-8D96-2038A6046F2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8" name="Elipse 1977">
                <a:extLst>
                  <a:ext uri="{FF2B5EF4-FFF2-40B4-BE49-F238E27FC236}">
                    <a16:creationId xmlns:a16="http://schemas.microsoft.com/office/drawing/2014/main" id="{A7652E23-3BDB-284F-8F18-658C2CF7EC5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9" name="Elipse 1978">
                <a:extLst>
                  <a:ext uri="{FF2B5EF4-FFF2-40B4-BE49-F238E27FC236}">
                    <a16:creationId xmlns:a16="http://schemas.microsoft.com/office/drawing/2014/main" id="{E69F1FDA-74D3-5B4C-AACB-EA97A9AC765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0" name="Elipse 1979">
                <a:extLst>
                  <a:ext uri="{FF2B5EF4-FFF2-40B4-BE49-F238E27FC236}">
                    <a16:creationId xmlns:a16="http://schemas.microsoft.com/office/drawing/2014/main" id="{53CFC07D-48DE-7742-876B-C0CBB3EDEDE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1" name="Elipse 1980">
                <a:extLst>
                  <a:ext uri="{FF2B5EF4-FFF2-40B4-BE49-F238E27FC236}">
                    <a16:creationId xmlns:a16="http://schemas.microsoft.com/office/drawing/2014/main" id="{2163E7E2-34CD-BA42-9D15-D47854E2A16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4" name="Grupo 1553">
              <a:extLst>
                <a:ext uri="{FF2B5EF4-FFF2-40B4-BE49-F238E27FC236}">
                  <a16:creationId xmlns:a16="http://schemas.microsoft.com/office/drawing/2014/main" id="{818284BB-8FE9-F14B-91E7-B9B76E0392BB}"/>
                </a:ext>
              </a:extLst>
            </p:cNvPr>
            <p:cNvGrpSpPr/>
            <p:nvPr/>
          </p:nvGrpSpPr>
          <p:grpSpPr>
            <a:xfrm>
              <a:off x="5660664" y="32843"/>
              <a:ext cx="28800" cy="5462318"/>
              <a:chOff x="110763" y="32843"/>
              <a:chExt cx="28800" cy="5462318"/>
            </a:xfrm>
            <a:grpFill/>
          </p:grpSpPr>
          <p:sp>
            <p:nvSpPr>
              <p:cNvPr id="1906" name="Elipse 1905">
                <a:extLst>
                  <a:ext uri="{FF2B5EF4-FFF2-40B4-BE49-F238E27FC236}">
                    <a16:creationId xmlns:a16="http://schemas.microsoft.com/office/drawing/2014/main" id="{2D65B226-4D20-D44A-A805-E5457DBE029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7" name="Elipse 1906">
                <a:extLst>
                  <a:ext uri="{FF2B5EF4-FFF2-40B4-BE49-F238E27FC236}">
                    <a16:creationId xmlns:a16="http://schemas.microsoft.com/office/drawing/2014/main" id="{2D32E29D-837D-374F-89F7-B4E9B9F9E65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8" name="Elipse 1907">
                <a:extLst>
                  <a:ext uri="{FF2B5EF4-FFF2-40B4-BE49-F238E27FC236}">
                    <a16:creationId xmlns:a16="http://schemas.microsoft.com/office/drawing/2014/main" id="{71524C9A-782A-AA4C-A4A4-E7C81326E52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9" name="Elipse 1908">
                <a:extLst>
                  <a:ext uri="{FF2B5EF4-FFF2-40B4-BE49-F238E27FC236}">
                    <a16:creationId xmlns:a16="http://schemas.microsoft.com/office/drawing/2014/main" id="{EE54F02B-AA06-894A-A323-B6477EC5E138}"/>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0" name="Elipse 1909">
                <a:extLst>
                  <a:ext uri="{FF2B5EF4-FFF2-40B4-BE49-F238E27FC236}">
                    <a16:creationId xmlns:a16="http://schemas.microsoft.com/office/drawing/2014/main" id="{D436738E-6DC5-DB4A-9EAC-EF3F9B8F7E4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1" name="Elipse 1910">
                <a:extLst>
                  <a:ext uri="{FF2B5EF4-FFF2-40B4-BE49-F238E27FC236}">
                    <a16:creationId xmlns:a16="http://schemas.microsoft.com/office/drawing/2014/main" id="{E09901F9-83C9-2049-97B5-CB5D4659F86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2" name="Elipse 1911">
                <a:extLst>
                  <a:ext uri="{FF2B5EF4-FFF2-40B4-BE49-F238E27FC236}">
                    <a16:creationId xmlns:a16="http://schemas.microsoft.com/office/drawing/2014/main" id="{CE60F3FE-C749-0E4D-8A0E-102B8F0169E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3" name="Elipse 1912">
                <a:extLst>
                  <a:ext uri="{FF2B5EF4-FFF2-40B4-BE49-F238E27FC236}">
                    <a16:creationId xmlns:a16="http://schemas.microsoft.com/office/drawing/2014/main" id="{2D0EA475-1EF6-9646-9553-D1266DB784A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4" name="Elipse 1913">
                <a:extLst>
                  <a:ext uri="{FF2B5EF4-FFF2-40B4-BE49-F238E27FC236}">
                    <a16:creationId xmlns:a16="http://schemas.microsoft.com/office/drawing/2014/main" id="{47AB1ACB-BB28-3846-B7E8-641476F75BA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5" name="Elipse 1914">
                <a:extLst>
                  <a:ext uri="{FF2B5EF4-FFF2-40B4-BE49-F238E27FC236}">
                    <a16:creationId xmlns:a16="http://schemas.microsoft.com/office/drawing/2014/main" id="{AE70D08F-AE02-9D41-9D5A-A39CEA008D1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6" name="Elipse 1915">
                <a:extLst>
                  <a:ext uri="{FF2B5EF4-FFF2-40B4-BE49-F238E27FC236}">
                    <a16:creationId xmlns:a16="http://schemas.microsoft.com/office/drawing/2014/main" id="{7DD6CCB4-F9B5-8840-9AD5-7B0D05AFDB7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7" name="Elipse 1916">
                <a:extLst>
                  <a:ext uri="{FF2B5EF4-FFF2-40B4-BE49-F238E27FC236}">
                    <a16:creationId xmlns:a16="http://schemas.microsoft.com/office/drawing/2014/main" id="{EEDD5B87-A8D3-9249-A793-C3941334033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8" name="Elipse 1917">
                <a:extLst>
                  <a:ext uri="{FF2B5EF4-FFF2-40B4-BE49-F238E27FC236}">
                    <a16:creationId xmlns:a16="http://schemas.microsoft.com/office/drawing/2014/main" id="{FF444ADE-A68F-024F-AEA4-79746FD0D7B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9" name="Elipse 1918">
                <a:extLst>
                  <a:ext uri="{FF2B5EF4-FFF2-40B4-BE49-F238E27FC236}">
                    <a16:creationId xmlns:a16="http://schemas.microsoft.com/office/drawing/2014/main" id="{BC9A4BD2-76C9-FF40-BB62-2A73E0CBEAA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0" name="Elipse 1919">
                <a:extLst>
                  <a:ext uri="{FF2B5EF4-FFF2-40B4-BE49-F238E27FC236}">
                    <a16:creationId xmlns:a16="http://schemas.microsoft.com/office/drawing/2014/main" id="{FBD0AE3A-7AA9-2B41-8B23-E6A8BEC73A0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1" name="Elipse 1920">
                <a:extLst>
                  <a:ext uri="{FF2B5EF4-FFF2-40B4-BE49-F238E27FC236}">
                    <a16:creationId xmlns:a16="http://schemas.microsoft.com/office/drawing/2014/main" id="{44A28DE9-C382-8E44-B697-DCDB6F1A93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2" name="Elipse 1921">
                <a:extLst>
                  <a:ext uri="{FF2B5EF4-FFF2-40B4-BE49-F238E27FC236}">
                    <a16:creationId xmlns:a16="http://schemas.microsoft.com/office/drawing/2014/main" id="{B12BB8E4-A813-F843-912A-A1DEB1898EA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3" name="Elipse 1922">
                <a:extLst>
                  <a:ext uri="{FF2B5EF4-FFF2-40B4-BE49-F238E27FC236}">
                    <a16:creationId xmlns:a16="http://schemas.microsoft.com/office/drawing/2014/main" id="{CB1DD3B8-FCB9-5D4A-A44D-B79F9F17195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4" name="Elipse 1923">
                <a:extLst>
                  <a:ext uri="{FF2B5EF4-FFF2-40B4-BE49-F238E27FC236}">
                    <a16:creationId xmlns:a16="http://schemas.microsoft.com/office/drawing/2014/main" id="{D72BF485-0AC6-AF4B-8FDC-F2499DB96C3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5" name="Elipse 1924">
                <a:extLst>
                  <a:ext uri="{FF2B5EF4-FFF2-40B4-BE49-F238E27FC236}">
                    <a16:creationId xmlns:a16="http://schemas.microsoft.com/office/drawing/2014/main" id="{FD1C187E-34AE-D84E-8CF6-3D419F2D637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6" name="Elipse 1925">
                <a:extLst>
                  <a:ext uri="{FF2B5EF4-FFF2-40B4-BE49-F238E27FC236}">
                    <a16:creationId xmlns:a16="http://schemas.microsoft.com/office/drawing/2014/main" id="{3F95C53B-97F2-184C-B984-D0487D985F6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7" name="Elipse 1926">
                <a:extLst>
                  <a:ext uri="{FF2B5EF4-FFF2-40B4-BE49-F238E27FC236}">
                    <a16:creationId xmlns:a16="http://schemas.microsoft.com/office/drawing/2014/main" id="{6107033D-98A2-3B42-A9BD-6DA7A3F73BD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8" name="Elipse 1927">
                <a:extLst>
                  <a:ext uri="{FF2B5EF4-FFF2-40B4-BE49-F238E27FC236}">
                    <a16:creationId xmlns:a16="http://schemas.microsoft.com/office/drawing/2014/main" id="{B1F54FBA-877F-6947-A3EE-8232834D47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9" name="Elipse 1928">
                <a:extLst>
                  <a:ext uri="{FF2B5EF4-FFF2-40B4-BE49-F238E27FC236}">
                    <a16:creationId xmlns:a16="http://schemas.microsoft.com/office/drawing/2014/main" id="{6CAE240C-F3C6-7D48-8EC1-0ADCAA0569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0" name="Elipse 1929">
                <a:extLst>
                  <a:ext uri="{FF2B5EF4-FFF2-40B4-BE49-F238E27FC236}">
                    <a16:creationId xmlns:a16="http://schemas.microsoft.com/office/drawing/2014/main" id="{3961118E-DC4B-B948-A854-203B4CC6002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1" name="Elipse 1930">
                <a:extLst>
                  <a:ext uri="{FF2B5EF4-FFF2-40B4-BE49-F238E27FC236}">
                    <a16:creationId xmlns:a16="http://schemas.microsoft.com/office/drawing/2014/main" id="{5C66E3CE-EA56-A641-B077-D2C4C56ED18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2" name="Elipse 1931">
                <a:extLst>
                  <a:ext uri="{FF2B5EF4-FFF2-40B4-BE49-F238E27FC236}">
                    <a16:creationId xmlns:a16="http://schemas.microsoft.com/office/drawing/2014/main" id="{44334E32-6D77-A346-ABAA-9E56D2422FB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3" name="Elipse 1932">
                <a:extLst>
                  <a:ext uri="{FF2B5EF4-FFF2-40B4-BE49-F238E27FC236}">
                    <a16:creationId xmlns:a16="http://schemas.microsoft.com/office/drawing/2014/main" id="{D95290B1-6B11-1146-9317-2E5321D51D4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4" name="Elipse 1933">
                <a:extLst>
                  <a:ext uri="{FF2B5EF4-FFF2-40B4-BE49-F238E27FC236}">
                    <a16:creationId xmlns:a16="http://schemas.microsoft.com/office/drawing/2014/main" id="{AB2E7C26-5B5A-7342-A24B-BCE11351D834}"/>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5" name="Elipse 1934">
                <a:extLst>
                  <a:ext uri="{FF2B5EF4-FFF2-40B4-BE49-F238E27FC236}">
                    <a16:creationId xmlns:a16="http://schemas.microsoft.com/office/drawing/2014/main" id="{1F75C733-573D-4B49-B44D-55D5F0D4CD3A}"/>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6" name="Elipse 1935">
                <a:extLst>
                  <a:ext uri="{FF2B5EF4-FFF2-40B4-BE49-F238E27FC236}">
                    <a16:creationId xmlns:a16="http://schemas.microsoft.com/office/drawing/2014/main" id="{5CF93D94-12E6-F44B-96A3-26F182B21F2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7" name="Elipse 1936">
                <a:extLst>
                  <a:ext uri="{FF2B5EF4-FFF2-40B4-BE49-F238E27FC236}">
                    <a16:creationId xmlns:a16="http://schemas.microsoft.com/office/drawing/2014/main" id="{770412F0-3592-064E-91C9-099B34766725}"/>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8" name="Elipse 1937">
                <a:extLst>
                  <a:ext uri="{FF2B5EF4-FFF2-40B4-BE49-F238E27FC236}">
                    <a16:creationId xmlns:a16="http://schemas.microsoft.com/office/drawing/2014/main" id="{FD4EA990-44F7-4040-9CFA-FBD749961E1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9" name="Elipse 1938">
                <a:extLst>
                  <a:ext uri="{FF2B5EF4-FFF2-40B4-BE49-F238E27FC236}">
                    <a16:creationId xmlns:a16="http://schemas.microsoft.com/office/drawing/2014/main" id="{DFCD752A-0036-0643-84BD-6A254B71FBA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0" name="Elipse 1939">
                <a:extLst>
                  <a:ext uri="{FF2B5EF4-FFF2-40B4-BE49-F238E27FC236}">
                    <a16:creationId xmlns:a16="http://schemas.microsoft.com/office/drawing/2014/main" id="{30A8EBE5-C7E6-1A4C-BC02-31D3E2D5B8E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1" name="Elipse 1940">
                <a:extLst>
                  <a:ext uri="{FF2B5EF4-FFF2-40B4-BE49-F238E27FC236}">
                    <a16:creationId xmlns:a16="http://schemas.microsoft.com/office/drawing/2014/main" id="{4DE7D19B-56AF-A442-8E61-ACA3C4CA9D4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2" name="Elipse 1941">
                <a:extLst>
                  <a:ext uri="{FF2B5EF4-FFF2-40B4-BE49-F238E27FC236}">
                    <a16:creationId xmlns:a16="http://schemas.microsoft.com/office/drawing/2014/main" id="{61C340E2-2EB9-BD42-847E-01FFCBEFC65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3" name="Elipse 1942">
                <a:extLst>
                  <a:ext uri="{FF2B5EF4-FFF2-40B4-BE49-F238E27FC236}">
                    <a16:creationId xmlns:a16="http://schemas.microsoft.com/office/drawing/2014/main" id="{9A682CF0-5261-6C46-BD6F-8DD74B8E8F9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5" name="Grupo 1554">
              <a:extLst>
                <a:ext uri="{FF2B5EF4-FFF2-40B4-BE49-F238E27FC236}">
                  <a16:creationId xmlns:a16="http://schemas.microsoft.com/office/drawing/2014/main" id="{A8E8BB1C-F701-6D4F-80CF-B45FFA73A7D4}"/>
                </a:ext>
              </a:extLst>
            </p:cNvPr>
            <p:cNvGrpSpPr/>
            <p:nvPr/>
          </p:nvGrpSpPr>
          <p:grpSpPr>
            <a:xfrm>
              <a:off x="5808831" y="32843"/>
              <a:ext cx="28800" cy="5462318"/>
              <a:chOff x="110763" y="32843"/>
              <a:chExt cx="28800" cy="5462318"/>
            </a:xfrm>
            <a:grpFill/>
          </p:grpSpPr>
          <p:sp>
            <p:nvSpPr>
              <p:cNvPr id="1868" name="Elipse 1867">
                <a:extLst>
                  <a:ext uri="{FF2B5EF4-FFF2-40B4-BE49-F238E27FC236}">
                    <a16:creationId xmlns:a16="http://schemas.microsoft.com/office/drawing/2014/main" id="{401AF36F-DA43-C94E-938C-7421FABF456A}"/>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9" name="Elipse 1868">
                <a:extLst>
                  <a:ext uri="{FF2B5EF4-FFF2-40B4-BE49-F238E27FC236}">
                    <a16:creationId xmlns:a16="http://schemas.microsoft.com/office/drawing/2014/main" id="{3C600DFC-01E3-A241-AB89-DB9EB930830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0" name="Elipse 1869">
                <a:extLst>
                  <a:ext uri="{FF2B5EF4-FFF2-40B4-BE49-F238E27FC236}">
                    <a16:creationId xmlns:a16="http://schemas.microsoft.com/office/drawing/2014/main" id="{52EA0B4F-C630-1844-A1C5-EF2906FE03F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1" name="Elipse 1870">
                <a:extLst>
                  <a:ext uri="{FF2B5EF4-FFF2-40B4-BE49-F238E27FC236}">
                    <a16:creationId xmlns:a16="http://schemas.microsoft.com/office/drawing/2014/main" id="{3F0C46C1-1AFB-6F43-8F08-01A8E45750B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2" name="Elipse 1871">
                <a:extLst>
                  <a:ext uri="{FF2B5EF4-FFF2-40B4-BE49-F238E27FC236}">
                    <a16:creationId xmlns:a16="http://schemas.microsoft.com/office/drawing/2014/main" id="{CA1DD4CE-905F-454C-A790-2633522A86D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3" name="Elipse 1872">
                <a:extLst>
                  <a:ext uri="{FF2B5EF4-FFF2-40B4-BE49-F238E27FC236}">
                    <a16:creationId xmlns:a16="http://schemas.microsoft.com/office/drawing/2014/main" id="{135A0C95-BBC0-654E-B59C-9B751F439B00}"/>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4" name="Elipse 1873">
                <a:extLst>
                  <a:ext uri="{FF2B5EF4-FFF2-40B4-BE49-F238E27FC236}">
                    <a16:creationId xmlns:a16="http://schemas.microsoft.com/office/drawing/2014/main" id="{C1151016-DB33-1641-840F-B7511317C68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5" name="Elipse 1874">
                <a:extLst>
                  <a:ext uri="{FF2B5EF4-FFF2-40B4-BE49-F238E27FC236}">
                    <a16:creationId xmlns:a16="http://schemas.microsoft.com/office/drawing/2014/main" id="{379E4A35-EBCE-B849-8BDE-1581C58AE57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6" name="Elipse 1875">
                <a:extLst>
                  <a:ext uri="{FF2B5EF4-FFF2-40B4-BE49-F238E27FC236}">
                    <a16:creationId xmlns:a16="http://schemas.microsoft.com/office/drawing/2014/main" id="{BFBBA0AA-86DF-A44A-8CFD-1D70DDF8170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7" name="Elipse 1876">
                <a:extLst>
                  <a:ext uri="{FF2B5EF4-FFF2-40B4-BE49-F238E27FC236}">
                    <a16:creationId xmlns:a16="http://schemas.microsoft.com/office/drawing/2014/main" id="{5C66A680-44B6-AD44-A445-95C71C462B0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8" name="Elipse 1877">
                <a:extLst>
                  <a:ext uri="{FF2B5EF4-FFF2-40B4-BE49-F238E27FC236}">
                    <a16:creationId xmlns:a16="http://schemas.microsoft.com/office/drawing/2014/main" id="{81CBB5F5-2DA8-F74F-A435-D8816BBD900A}"/>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9" name="Elipse 1878">
                <a:extLst>
                  <a:ext uri="{FF2B5EF4-FFF2-40B4-BE49-F238E27FC236}">
                    <a16:creationId xmlns:a16="http://schemas.microsoft.com/office/drawing/2014/main" id="{361DC547-864B-D241-AC4A-916DC40AD9B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0" name="Elipse 1879">
                <a:extLst>
                  <a:ext uri="{FF2B5EF4-FFF2-40B4-BE49-F238E27FC236}">
                    <a16:creationId xmlns:a16="http://schemas.microsoft.com/office/drawing/2014/main" id="{E0D16F21-9621-C24F-B660-12BE6F6D0DE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1" name="Elipse 1880">
                <a:extLst>
                  <a:ext uri="{FF2B5EF4-FFF2-40B4-BE49-F238E27FC236}">
                    <a16:creationId xmlns:a16="http://schemas.microsoft.com/office/drawing/2014/main" id="{DE27E70E-27BF-6C44-88EB-C165DE7726E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2" name="Elipse 1881">
                <a:extLst>
                  <a:ext uri="{FF2B5EF4-FFF2-40B4-BE49-F238E27FC236}">
                    <a16:creationId xmlns:a16="http://schemas.microsoft.com/office/drawing/2014/main" id="{ABD1D936-7E92-DE4B-BBE2-ECF4D15F8C2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3" name="Elipse 1882">
                <a:extLst>
                  <a:ext uri="{FF2B5EF4-FFF2-40B4-BE49-F238E27FC236}">
                    <a16:creationId xmlns:a16="http://schemas.microsoft.com/office/drawing/2014/main" id="{02E605BC-35BE-FA41-9392-761F1EF2B77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4" name="Elipse 1883">
                <a:extLst>
                  <a:ext uri="{FF2B5EF4-FFF2-40B4-BE49-F238E27FC236}">
                    <a16:creationId xmlns:a16="http://schemas.microsoft.com/office/drawing/2014/main" id="{02738007-5E16-9940-BDDA-732BE5C2E03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5" name="Elipse 1884">
                <a:extLst>
                  <a:ext uri="{FF2B5EF4-FFF2-40B4-BE49-F238E27FC236}">
                    <a16:creationId xmlns:a16="http://schemas.microsoft.com/office/drawing/2014/main" id="{01404DA5-15D3-724D-AD25-0C71577DE94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6" name="Elipse 1885">
                <a:extLst>
                  <a:ext uri="{FF2B5EF4-FFF2-40B4-BE49-F238E27FC236}">
                    <a16:creationId xmlns:a16="http://schemas.microsoft.com/office/drawing/2014/main" id="{48AC932A-C1DB-5B45-9FE5-074E8622944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7" name="Elipse 1886">
                <a:extLst>
                  <a:ext uri="{FF2B5EF4-FFF2-40B4-BE49-F238E27FC236}">
                    <a16:creationId xmlns:a16="http://schemas.microsoft.com/office/drawing/2014/main" id="{3A994C25-C81C-ED41-9F47-C1E47AB8BE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8" name="Elipse 1887">
                <a:extLst>
                  <a:ext uri="{FF2B5EF4-FFF2-40B4-BE49-F238E27FC236}">
                    <a16:creationId xmlns:a16="http://schemas.microsoft.com/office/drawing/2014/main" id="{16D8C57C-B1D3-994E-A7E1-C367D21C0F2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9" name="Elipse 1888">
                <a:extLst>
                  <a:ext uri="{FF2B5EF4-FFF2-40B4-BE49-F238E27FC236}">
                    <a16:creationId xmlns:a16="http://schemas.microsoft.com/office/drawing/2014/main" id="{0CB95BC8-1A22-6649-A704-EAFC086DA20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0" name="Elipse 1889">
                <a:extLst>
                  <a:ext uri="{FF2B5EF4-FFF2-40B4-BE49-F238E27FC236}">
                    <a16:creationId xmlns:a16="http://schemas.microsoft.com/office/drawing/2014/main" id="{F4479309-E77A-DD4B-BF90-650F72EC9DD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1" name="Elipse 1890">
                <a:extLst>
                  <a:ext uri="{FF2B5EF4-FFF2-40B4-BE49-F238E27FC236}">
                    <a16:creationId xmlns:a16="http://schemas.microsoft.com/office/drawing/2014/main" id="{E5B8A920-058B-3F4A-9636-942FEEFA105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2" name="Elipse 1891">
                <a:extLst>
                  <a:ext uri="{FF2B5EF4-FFF2-40B4-BE49-F238E27FC236}">
                    <a16:creationId xmlns:a16="http://schemas.microsoft.com/office/drawing/2014/main" id="{AE01A56C-A03B-CA4B-8CE5-BE24326E5D9B}"/>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3" name="Elipse 1892">
                <a:extLst>
                  <a:ext uri="{FF2B5EF4-FFF2-40B4-BE49-F238E27FC236}">
                    <a16:creationId xmlns:a16="http://schemas.microsoft.com/office/drawing/2014/main" id="{9863C2B5-2D33-AF40-9683-9DB8230FEF8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4" name="Elipse 1893">
                <a:extLst>
                  <a:ext uri="{FF2B5EF4-FFF2-40B4-BE49-F238E27FC236}">
                    <a16:creationId xmlns:a16="http://schemas.microsoft.com/office/drawing/2014/main" id="{D88CC1D6-60BB-1A45-AC63-E2E5E869F02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5" name="Elipse 1894">
                <a:extLst>
                  <a:ext uri="{FF2B5EF4-FFF2-40B4-BE49-F238E27FC236}">
                    <a16:creationId xmlns:a16="http://schemas.microsoft.com/office/drawing/2014/main" id="{7691877D-6563-164F-AE3E-3EFC2391B85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6" name="Elipse 1895">
                <a:extLst>
                  <a:ext uri="{FF2B5EF4-FFF2-40B4-BE49-F238E27FC236}">
                    <a16:creationId xmlns:a16="http://schemas.microsoft.com/office/drawing/2014/main" id="{0571D8C4-4CBB-2949-9DA0-1DDD7201C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7" name="Elipse 1896">
                <a:extLst>
                  <a:ext uri="{FF2B5EF4-FFF2-40B4-BE49-F238E27FC236}">
                    <a16:creationId xmlns:a16="http://schemas.microsoft.com/office/drawing/2014/main" id="{B3B7F1D4-0B95-3846-9E16-EE065C5C3A2E}"/>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8" name="Elipse 1897">
                <a:extLst>
                  <a:ext uri="{FF2B5EF4-FFF2-40B4-BE49-F238E27FC236}">
                    <a16:creationId xmlns:a16="http://schemas.microsoft.com/office/drawing/2014/main" id="{CD17110C-A5BC-D64B-94D2-07C5AAFDC56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9" name="Elipse 1898">
                <a:extLst>
                  <a:ext uri="{FF2B5EF4-FFF2-40B4-BE49-F238E27FC236}">
                    <a16:creationId xmlns:a16="http://schemas.microsoft.com/office/drawing/2014/main" id="{E0B7B4ED-69F5-5445-8986-D433A103CF1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0" name="Elipse 1899">
                <a:extLst>
                  <a:ext uri="{FF2B5EF4-FFF2-40B4-BE49-F238E27FC236}">
                    <a16:creationId xmlns:a16="http://schemas.microsoft.com/office/drawing/2014/main" id="{48278B3E-F6ED-384B-8434-019B6E6C5E0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1" name="Elipse 1900">
                <a:extLst>
                  <a:ext uri="{FF2B5EF4-FFF2-40B4-BE49-F238E27FC236}">
                    <a16:creationId xmlns:a16="http://schemas.microsoft.com/office/drawing/2014/main" id="{099BB661-9853-9E49-B5B0-FA98797BC31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2" name="Elipse 1901">
                <a:extLst>
                  <a:ext uri="{FF2B5EF4-FFF2-40B4-BE49-F238E27FC236}">
                    <a16:creationId xmlns:a16="http://schemas.microsoft.com/office/drawing/2014/main" id="{152CD592-B8B4-094D-A5C6-6E6365D1793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3" name="Elipse 1902">
                <a:extLst>
                  <a:ext uri="{FF2B5EF4-FFF2-40B4-BE49-F238E27FC236}">
                    <a16:creationId xmlns:a16="http://schemas.microsoft.com/office/drawing/2014/main" id="{E5D5AF9C-0756-D84D-94A4-AE6757ADFA6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4" name="Elipse 1903">
                <a:extLst>
                  <a:ext uri="{FF2B5EF4-FFF2-40B4-BE49-F238E27FC236}">
                    <a16:creationId xmlns:a16="http://schemas.microsoft.com/office/drawing/2014/main" id="{D4C6B1E1-A966-384F-A95A-A532B2CE653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5" name="Elipse 1904">
                <a:extLst>
                  <a:ext uri="{FF2B5EF4-FFF2-40B4-BE49-F238E27FC236}">
                    <a16:creationId xmlns:a16="http://schemas.microsoft.com/office/drawing/2014/main" id="{8D69C517-24D7-DA4F-8724-7909FB2D7A1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6" name="Grupo 1555">
              <a:extLst>
                <a:ext uri="{FF2B5EF4-FFF2-40B4-BE49-F238E27FC236}">
                  <a16:creationId xmlns:a16="http://schemas.microsoft.com/office/drawing/2014/main" id="{C04D11B6-3C16-804A-B90D-C7F1B81C6210}"/>
                </a:ext>
              </a:extLst>
            </p:cNvPr>
            <p:cNvGrpSpPr/>
            <p:nvPr/>
          </p:nvGrpSpPr>
          <p:grpSpPr>
            <a:xfrm>
              <a:off x="5956998" y="32843"/>
              <a:ext cx="28800" cy="5462318"/>
              <a:chOff x="110763" y="32843"/>
              <a:chExt cx="28800" cy="5462318"/>
            </a:xfrm>
            <a:grpFill/>
          </p:grpSpPr>
          <p:sp>
            <p:nvSpPr>
              <p:cNvPr id="1830" name="Elipse 1829">
                <a:extLst>
                  <a:ext uri="{FF2B5EF4-FFF2-40B4-BE49-F238E27FC236}">
                    <a16:creationId xmlns:a16="http://schemas.microsoft.com/office/drawing/2014/main" id="{3F0C228B-E60F-C84D-8DBA-F92793D810C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1" name="Elipse 1830">
                <a:extLst>
                  <a:ext uri="{FF2B5EF4-FFF2-40B4-BE49-F238E27FC236}">
                    <a16:creationId xmlns:a16="http://schemas.microsoft.com/office/drawing/2014/main" id="{077A77C2-C763-624A-BE90-44ED8656235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2" name="Elipse 1831">
                <a:extLst>
                  <a:ext uri="{FF2B5EF4-FFF2-40B4-BE49-F238E27FC236}">
                    <a16:creationId xmlns:a16="http://schemas.microsoft.com/office/drawing/2014/main" id="{9363B94D-D8D5-6041-B18B-F267F96BBC7C}"/>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3" name="Elipse 1832">
                <a:extLst>
                  <a:ext uri="{FF2B5EF4-FFF2-40B4-BE49-F238E27FC236}">
                    <a16:creationId xmlns:a16="http://schemas.microsoft.com/office/drawing/2014/main" id="{8768C419-1EDF-CE47-951D-308246BC8CE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4" name="Elipse 1833">
                <a:extLst>
                  <a:ext uri="{FF2B5EF4-FFF2-40B4-BE49-F238E27FC236}">
                    <a16:creationId xmlns:a16="http://schemas.microsoft.com/office/drawing/2014/main" id="{4C10A588-4E5C-EF48-ADEF-8C170EDBEEB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5" name="Elipse 1834">
                <a:extLst>
                  <a:ext uri="{FF2B5EF4-FFF2-40B4-BE49-F238E27FC236}">
                    <a16:creationId xmlns:a16="http://schemas.microsoft.com/office/drawing/2014/main" id="{70189470-7C27-AF41-9933-63DFA0BB83F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6" name="Elipse 1835">
                <a:extLst>
                  <a:ext uri="{FF2B5EF4-FFF2-40B4-BE49-F238E27FC236}">
                    <a16:creationId xmlns:a16="http://schemas.microsoft.com/office/drawing/2014/main" id="{EAC64EAD-AEF4-D44F-911B-F4E18239D8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7" name="Elipse 1836">
                <a:extLst>
                  <a:ext uri="{FF2B5EF4-FFF2-40B4-BE49-F238E27FC236}">
                    <a16:creationId xmlns:a16="http://schemas.microsoft.com/office/drawing/2014/main" id="{1F00BB94-C05C-C447-A8FF-84B11370347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8" name="Elipse 1837">
                <a:extLst>
                  <a:ext uri="{FF2B5EF4-FFF2-40B4-BE49-F238E27FC236}">
                    <a16:creationId xmlns:a16="http://schemas.microsoft.com/office/drawing/2014/main" id="{8A8960FB-E9ED-BD46-8477-124FD83035A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9" name="Elipse 1838">
                <a:extLst>
                  <a:ext uri="{FF2B5EF4-FFF2-40B4-BE49-F238E27FC236}">
                    <a16:creationId xmlns:a16="http://schemas.microsoft.com/office/drawing/2014/main" id="{5610D28C-9935-2142-A7C6-4154619022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0" name="Elipse 1839">
                <a:extLst>
                  <a:ext uri="{FF2B5EF4-FFF2-40B4-BE49-F238E27FC236}">
                    <a16:creationId xmlns:a16="http://schemas.microsoft.com/office/drawing/2014/main" id="{5137F45B-406C-9F40-8778-15DAD45501F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1" name="Elipse 1840">
                <a:extLst>
                  <a:ext uri="{FF2B5EF4-FFF2-40B4-BE49-F238E27FC236}">
                    <a16:creationId xmlns:a16="http://schemas.microsoft.com/office/drawing/2014/main" id="{9CDD12FB-3B53-D041-AD5F-055681E95A6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2" name="Elipse 1841">
                <a:extLst>
                  <a:ext uri="{FF2B5EF4-FFF2-40B4-BE49-F238E27FC236}">
                    <a16:creationId xmlns:a16="http://schemas.microsoft.com/office/drawing/2014/main" id="{DF0C7133-1C7E-7C46-A3E6-52B66B63B1C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3" name="Elipse 1842">
                <a:extLst>
                  <a:ext uri="{FF2B5EF4-FFF2-40B4-BE49-F238E27FC236}">
                    <a16:creationId xmlns:a16="http://schemas.microsoft.com/office/drawing/2014/main" id="{171F9851-A86B-E949-921E-ECEDEAAC7B1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4" name="Elipse 1843">
                <a:extLst>
                  <a:ext uri="{FF2B5EF4-FFF2-40B4-BE49-F238E27FC236}">
                    <a16:creationId xmlns:a16="http://schemas.microsoft.com/office/drawing/2014/main" id="{268C829B-C358-3340-B792-78164792F26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5" name="Elipse 1844">
                <a:extLst>
                  <a:ext uri="{FF2B5EF4-FFF2-40B4-BE49-F238E27FC236}">
                    <a16:creationId xmlns:a16="http://schemas.microsoft.com/office/drawing/2014/main" id="{6E0283E6-EB38-334D-86D2-FEBFEDA5AF54}"/>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6" name="Elipse 1845">
                <a:extLst>
                  <a:ext uri="{FF2B5EF4-FFF2-40B4-BE49-F238E27FC236}">
                    <a16:creationId xmlns:a16="http://schemas.microsoft.com/office/drawing/2014/main" id="{8E01DB3A-AC91-AC45-99EA-BEFE52C2225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7" name="Elipse 1846">
                <a:extLst>
                  <a:ext uri="{FF2B5EF4-FFF2-40B4-BE49-F238E27FC236}">
                    <a16:creationId xmlns:a16="http://schemas.microsoft.com/office/drawing/2014/main" id="{23938486-5C1A-E544-8FE0-DB59A60803C2}"/>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8" name="Elipse 1847">
                <a:extLst>
                  <a:ext uri="{FF2B5EF4-FFF2-40B4-BE49-F238E27FC236}">
                    <a16:creationId xmlns:a16="http://schemas.microsoft.com/office/drawing/2014/main" id="{A35A3D2C-B924-314E-B7D7-7C48A107818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9" name="Elipse 1848">
                <a:extLst>
                  <a:ext uri="{FF2B5EF4-FFF2-40B4-BE49-F238E27FC236}">
                    <a16:creationId xmlns:a16="http://schemas.microsoft.com/office/drawing/2014/main" id="{E6D14E0F-B7C4-E740-96B2-83A7CEBF012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0" name="Elipse 1849">
                <a:extLst>
                  <a:ext uri="{FF2B5EF4-FFF2-40B4-BE49-F238E27FC236}">
                    <a16:creationId xmlns:a16="http://schemas.microsoft.com/office/drawing/2014/main" id="{F6447C17-5D14-524C-9D1C-972622D907E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1" name="Elipse 1850">
                <a:extLst>
                  <a:ext uri="{FF2B5EF4-FFF2-40B4-BE49-F238E27FC236}">
                    <a16:creationId xmlns:a16="http://schemas.microsoft.com/office/drawing/2014/main" id="{D1C98678-9C8C-464E-92BA-09712AFDB9B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2" name="Elipse 1851">
                <a:extLst>
                  <a:ext uri="{FF2B5EF4-FFF2-40B4-BE49-F238E27FC236}">
                    <a16:creationId xmlns:a16="http://schemas.microsoft.com/office/drawing/2014/main" id="{1B6978C2-E932-D24B-B4B1-3E5618A1902F}"/>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3" name="Elipse 1852">
                <a:extLst>
                  <a:ext uri="{FF2B5EF4-FFF2-40B4-BE49-F238E27FC236}">
                    <a16:creationId xmlns:a16="http://schemas.microsoft.com/office/drawing/2014/main" id="{53FB0B10-7A69-B748-9812-1A063C670CF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4" name="Elipse 1853">
                <a:extLst>
                  <a:ext uri="{FF2B5EF4-FFF2-40B4-BE49-F238E27FC236}">
                    <a16:creationId xmlns:a16="http://schemas.microsoft.com/office/drawing/2014/main" id="{DE240708-910F-8647-B066-3870F80DDD8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5" name="Elipse 1854">
                <a:extLst>
                  <a:ext uri="{FF2B5EF4-FFF2-40B4-BE49-F238E27FC236}">
                    <a16:creationId xmlns:a16="http://schemas.microsoft.com/office/drawing/2014/main" id="{D3F43303-A9D9-9645-9DDB-9A3C2D8EE41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6" name="Elipse 1855">
                <a:extLst>
                  <a:ext uri="{FF2B5EF4-FFF2-40B4-BE49-F238E27FC236}">
                    <a16:creationId xmlns:a16="http://schemas.microsoft.com/office/drawing/2014/main" id="{B0820888-714E-CA49-995B-F2BA7448ED4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7" name="Elipse 1856">
                <a:extLst>
                  <a:ext uri="{FF2B5EF4-FFF2-40B4-BE49-F238E27FC236}">
                    <a16:creationId xmlns:a16="http://schemas.microsoft.com/office/drawing/2014/main" id="{77C59F70-52D0-EE4F-B706-427B5408E38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8" name="Elipse 1857">
                <a:extLst>
                  <a:ext uri="{FF2B5EF4-FFF2-40B4-BE49-F238E27FC236}">
                    <a16:creationId xmlns:a16="http://schemas.microsoft.com/office/drawing/2014/main" id="{BC8D5315-C024-1044-A013-ACD02FC000C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9" name="Elipse 1858">
                <a:extLst>
                  <a:ext uri="{FF2B5EF4-FFF2-40B4-BE49-F238E27FC236}">
                    <a16:creationId xmlns:a16="http://schemas.microsoft.com/office/drawing/2014/main" id="{549D864B-74F2-4D46-A10D-13D246EB9C6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0" name="Elipse 1859">
                <a:extLst>
                  <a:ext uri="{FF2B5EF4-FFF2-40B4-BE49-F238E27FC236}">
                    <a16:creationId xmlns:a16="http://schemas.microsoft.com/office/drawing/2014/main" id="{AD2035D2-B59F-AF43-B356-853310A5DF3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1" name="Elipse 1860">
                <a:extLst>
                  <a:ext uri="{FF2B5EF4-FFF2-40B4-BE49-F238E27FC236}">
                    <a16:creationId xmlns:a16="http://schemas.microsoft.com/office/drawing/2014/main" id="{646814A8-C2FE-BD49-8855-82BC27A140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2" name="Elipse 1861">
                <a:extLst>
                  <a:ext uri="{FF2B5EF4-FFF2-40B4-BE49-F238E27FC236}">
                    <a16:creationId xmlns:a16="http://schemas.microsoft.com/office/drawing/2014/main" id="{623E0641-402A-9640-B9AB-DEEB65A447B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3" name="Elipse 1862">
                <a:extLst>
                  <a:ext uri="{FF2B5EF4-FFF2-40B4-BE49-F238E27FC236}">
                    <a16:creationId xmlns:a16="http://schemas.microsoft.com/office/drawing/2014/main" id="{C7A5157A-E6D4-A848-9EC1-F4F4B93DE41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4" name="Elipse 1863">
                <a:extLst>
                  <a:ext uri="{FF2B5EF4-FFF2-40B4-BE49-F238E27FC236}">
                    <a16:creationId xmlns:a16="http://schemas.microsoft.com/office/drawing/2014/main" id="{628A2EF8-C961-1B46-89CA-A2F7E17777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5" name="Elipse 1864">
                <a:extLst>
                  <a:ext uri="{FF2B5EF4-FFF2-40B4-BE49-F238E27FC236}">
                    <a16:creationId xmlns:a16="http://schemas.microsoft.com/office/drawing/2014/main" id="{11ACEA28-B6DF-494D-AB8F-A3A89CAA738C}"/>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6" name="Elipse 1865">
                <a:extLst>
                  <a:ext uri="{FF2B5EF4-FFF2-40B4-BE49-F238E27FC236}">
                    <a16:creationId xmlns:a16="http://schemas.microsoft.com/office/drawing/2014/main" id="{C245288F-9217-9840-964A-4C878A3CDA35}"/>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7" name="Elipse 1866">
                <a:extLst>
                  <a:ext uri="{FF2B5EF4-FFF2-40B4-BE49-F238E27FC236}">
                    <a16:creationId xmlns:a16="http://schemas.microsoft.com/office/drawing/2014/main" id="{BDB5F26F-0151-344A-A077-69DC22D9F5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7" name="Grupo 1556">
              <a:extLst>
                <a:ext uri="{FF2B5EF4-FFF2-40B4-BE49-F238E27FC236}">
                  <a16:creationId xmlns:a16="http://schemas.microsoft.com/office/drawing/2014/main" id="{BDCD463E-3D73-F34C-A9F9-0B7560BEF131}"/>
                </a:ext>
              </a:extLst>
            </p:cNvPr>
            <p:cNvGrpSpPr/>
            <p:nvPr/>
          </p:nvGrpSpPr>
          <p:grpSpPr>
            <a:xfrm>
              <a:off x="6105165" y="32843"/>
              <a:ext cx="28800" cy="5462318"/>
              <a:chOff x="110763" y="32843"/>
              <a:chExt cx="28800" cy="5462318"/>
            </a:xfrm>
            <a:grpFill/>
          </p:grpSpPr>
          <p:sp>
            <p:nvSpPr>
              <p:cNvPr id="1792" name="Elipse 1791">
                <a:extLst>
                  <a:ext uri="{FF2B5EF4-FFF2-40B4-BE49-F238E27FC236}">
                    <a16:creationId xmlns:a16="http://schemas.microsoft.com/office/drawing/2014/main" id="{D8E2CB66-5934-A649-A475-C78BB766CE59}"/>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3" name="Elipse 1792">
                <a:extLst>
                  <a:ext uri="{FF2B5EF4-FFF2-40B4-BE49-F238E27FC236}">
                    <a16:creationId xmlns:a16="http://schemas.microsoft.com/office/drawing/2014/main" id="{073CADC4-D52D-E646-9945-87A32B3750C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4" name="Elipse 1793">
                <a:extLst>
                  <a:ext uri="{FF2B5EF4-FFF2-40B4-BE49-F238E27FC236}">
                    <a16:creationId xmlns:a16="http://schemas.microsoft.com/office/drawing/2014/main" id="{9161AFE6-B482-C340-9DA4-907A4458C940}"/>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5" name="Elipse 1794">
                <a:extLst>
                  <a:ext uri="{FF2B5EF4-FFF2-40B4-BE49-F238E27FC236}">
                    <a16:creationId xmlns:a16="http://schemas.microsoft.com/office/drawing/2014/main" id="{693A3617-18C1-DC41-94C3-BDE36B02B096}"/>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6" name="Elipse 1795">
                <a:extLst>
                  <a:ext uri="{FF2B5EF4-FFF2-40B4-BE49-F238E27FC236}">
                    <a16:creationId xmlns:a16="http://schemas.microsoft.com/office/drawing/2014/main" id="{F5D34F1B-4FA1-9146-91AF-0B919CE8CD1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7" name="Elipse 1796">
                <a:extLst>
                  <a:ext uri="{FF2B5EF4-FFF2-40B4-BE49-F238E27FC236}">
                    <a16:creationId xmlns:a16="http://schemas.microsoft.com/office/drawing/2014/main" id="{1B58B57D-84E2-0442-9EA1-73130C2F9A9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8" name="Elipse 1797">
                <a:extLst>
                  <a:ext uri="{FF2B5EF4-FFF2-40B4-BE49-F238E27FC236}">
                    <a16:creationId xmlns:a16="http://schemas.microsoft.com/office/drawing/2014/main" id="{5B1AC945-07D7-084D-BB13-3F3F9446A10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9" name="Elipse 1798">
                <a:extLst>
                  <a:ext uri="{FF2B5EF4-FFF2-40B4-BE49-F238E27FC236}">
                    <a16:creationId xmlns:a16="http://schemas.microsoft.com/office/drawing/2014/main" id="{E425C412-A132-6C4A-99BD-2C32378D3EF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0" name="Elipse 1799">
                <a:extLst>
                  <a:ext uri="{FF2B5EF4-FFF2-40B4-BE49-F238E27FC236}">
                    <a16:creationId xmlns:a16="http://schemas.microsoft.com/office/drawing/2014/main" id="{7D0CBB73-DF8B-5744-B253-DA2D1F6C532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1" name="Elipse 1800">
                <a:extLst>
                  <a:ext uri="{FF2B5EF4-FFF2-40B4-BE49-F238E27FC236}">
                    <a16:creationId xmlns:a16="http://schemas.microsoft.com/office/drawing/2014/main" id="{7F1DDF85-004D-1547-AC73-BD0563C8A9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2" name="Elipse 1801">
                <a:extLst>
                  <a:ext uri="{FF2B5EF4-FFF2-40B4-BE49-F238E27FC236}">
                    <a16:creationId xmlns:a16="http://schemas.microsoft.com/office/drawing/2014/main" id="{A7B52E68-1826-BF4A-BED0-EF988C68256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3" name="Elipse 1802">
                <a:extLst>
                  <a:ext uri="{FF2B5EF4-FFF2-40B4-BE49-F238E27FC236}">
                    <a16:creationId xmlns:a16="http://schemas.microsoft.com/office/drawing/2014/main" id="{1D90091A-F1D0-4B4A-8C55-34178D11812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4" name="Elipse 1803">
                <a:extLst>
                  <a:ext uri="{FF2B5EF4-FFF2-40B4-BE49-F238E27FC236}">
                    <a16:creationId xmlns:a16="http://schemas.microsoft.com/office/drawing/2014/main" id="{A75A5415-4688-E243-8BA7-D34ACB22099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5" name="Elipse 1804">
                <a:extLst>
                  <a:ext uri="{FF2B5EF4-FFF2-40B4-BE49-F238E27FC236}">
                    <a16:creationId xmlns:a16="http://schemas.microsoft.com/office/drawing/2014/main" id="{20E2FC99-5BC7-8A42-B9D9-1F4F260D8045}"/>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6" name="Elipse 1805">
                <a:extLst>
                  <a:ext uri="{FF2B5EF4-FFF2-40B4-BE49-F238E27FC236}">
                    <a16:creationId xmlns:a16="http://schemas.microsoft.com/office/drawing/2014/main" id="{03096815-B6E3-A249-87F8-7461D9E99DA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7" name="Elipse 1806">
                <a:extLst>
                  <a:ext uri="{FF2B5EF4-FFF2-40B4-BE49-F238E27FC236}">
                    <a16:creationId xmlns:a16="http://schemas.microsoft.com/office/drawing/2014/main" id="{E6C9FD82-0004-EE40-8995-B481C86BFAA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8" name="Elipse 1807">
                <a:extLst>
                  <a:ext uri="{FF2B5EF4-FFF2-40B4-BE49-F238E27FC236}">
                    <a16:creationId xmlns:a16="http://schemas.microsoft.com/office/drawing/2014/main" id="{C62FD7F6-67BA-1143-B3F8-D3E6480E89C6}"/>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9" name="Elipse 1808">
                <a:extLst>
                  <a:ext uri="{FF2B5EF4-FFF2-40B4-BE49-F238E27FC236}">
                    <a16:creationId xmlns:a16="http://schemas.microsoft.com/office/drawing/2014/main" id="{E32249EA-4719-3144-A877-67380A9213EB}"/>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0" name="Elipse 1809">
                <a:extLst>
                  <a:ext uri="{FF2B5EF4-FFF2-40B4-BE49-F238E27FC236}">
                    <a16:creationId xmlns:a16="http://schemas.microsoft.com/office/drawing/2014/main" id="{D1C96DA8-F2E8-6B42-95E2-2722D8C8829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1" name="Elipse 1810">
                <a:extLst>
                  <a:ext uri="{FF2B5EF4-FFF2-40B4-BE49-F238E27FC236}">
                    <a16:creationId xmlns:a16="http://schemas.microsoft.com/office/drawing/2014/main" id="{5EC516EC-689E-4640-AB8C-3C85A80DC9A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2" name="Elipse 1811">
                <a:extLst>
                  <a:ext uri="{FF2B5EF4-FFF2-40B4-BE49-F238E27FC236}">
                    <a16:creationId xmlns:a16="http://schemas.microsoft.com/office/drawing/2014/main" id="{FBA6FB60-B54C-4D42-8A9F-896FB24ADD7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3" name="Elipse 1812">
                <a:extLst>
                  <a:ext uri="{FF2B5EF4-FFF2-40B4-BE49-F238E27FC236}">
                    <a16:creationId xmlns:a16="http://schemas.microsoft.com/office/drawing/2014/main" id="{4636B9C6-274E-B545-9ADE-BD2B30BF421B}"/>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4" name="Elipse 1813">
                <a:extLst>
                  <a:ext uri="{FF2B5EF4-FFF2-40B4-BE49-F238E27FC236}">
                    <a16:creationId xmlns:a16="http://schemas.microsoft.com/office/drawing/2014/main" id="{3E373AFD-250B-284E-B71B-E085B4181B3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5" name="Elipse 1814">
                <a:extLst>
                  <a:ext uri="{FF2B5EF4-FFF2-40B4-BE49-F238E27FC236}">
                    <a16:creationId xmlns:a16="http://schemas.microsoft.com/office/drawing/2014/main" id="{64FBBBF8-7FB9-614E-8140-8DAB4322D5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6" name="Elipse 1815">
                <a:extLst>
                  <a:ext uri="{FF2B5EF4-FFF2-40B4-BE49-F238E27FC236}">
                    <a16:creationId xmlns:a16="http://schemas.microsoft.com/office/drawing/2014/main" id="{3E8ADB03-F16D-B74B-A03E-E71DAB8552CF}"/>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7" name="Elipse 1816">
                <a:extLst>
                  <a:ext uri="{FF2B5EF4-FFF2-40B4-BE49-F238E27FC236}">
                    <a16:creationId xmlns:a16="http://schemas.microsoft.com/office/drawing/2014/main" id="{48367C08-9AEC-D44B-B3D0-FAFBA3B7369A}"/>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8" name="Elipse 1817">
                <a:extLst>
                  <a:ext uri="{FF2B5EF4-FFF2-40B4-BE49-F238E27FC236}">
                    <a16:creationId xmlns:a16="http://schemas.microsoft.com/office/drawing/2014/main" id="{8CEFC8A6-AB90-E748-858C-BD8628B7C6E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9" name="Elipse 1818">
                <a:extLst>
                  <a:ext uri="{FF2B5EF4-FFF2-40B4-BE49-F238E27FC236}">
                    <a16:creationId xmlns:a16="http://schemas.microsoft.com/office/drawing/2014/main" id="{02DF606B-A705-F743-9DDB-D77D3FD70F4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0" name="Elipse 1819">
                <a:extLst>
                  <a:ext uri="{FF2B5EF4-FFF2-40B4-BE49-F238E27FC236}">
                    <a16:creationId xmlns:a16="http://schemas.microsoft.com/office/drawing/2014/main" id="{E91BCED2-1D5D-3D4F-AE03-2E11D38DA512}"/>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1" name="Elipse 1820">
                <a:extLst>
                  <a:ext uri="{FF2B5EF4-FFF2-40B4-BE49-F238E27FC236}">
                    <a16:creationId xmlns:a16="http://schemas.microsoft.com/office/drawing/2014/main" id="{AE5C5C36-6ED8-C843-94B3-38252B1ED80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2" name="Elipse 1821">
                <a:extLst>
                  <a:ext uri="{FF2B5EF4-FFF2-40B4-BE49-F238E27FC236}">
                    <a16:creationId xmlns:a16="http://schemas.microsoft.com/office/drawing/2014/main" id="{B58D1C54-2BCB-874F-9F5E-7598A7098C17}"/>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3" name="Elipse 1822">
                <a:extLst>
                  <a:ext uri="{FF2B5EF4-FFF2-40B4-BE49-F238E27FC236}">
                    <a16:creationId xmlns:a16="http://schemas.microsoft.com/office/drawing/2014/main" id="{11095768-3FEE-8B46-82A5-76764149E6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4" name="Elipse 1823">
                <a:extLst>
                  <a:ext uri="{FF2B5EF4-FFF2-40B4-BE49-F238E27FC236}">
                    <a16:creationId xmlns:a16="http://schemas.microsoft.com/office/drawing/2014/main" id="{495C2871-C2EF-DD48-B819-8A5A01D3D57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5" name="Elipse 1824">
                <a:extLst>
                  <a:ext uri="{FF2B5EF4-FFF2-40B4-BE49-F238E27FC236}">
                    <a16:creationId xmlns:a16="http://schemas.microsoft.com/office/drawing/2014/main" id="{90B1E148-102D-6C42-B61E-4B99450324B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6" name="Elipse 1825">
                <a:extLst>
                  <a:ext uri="{FF2B5EF4-FFF2-40B4-BE49-F238E27FC236}">
                    <a16:creationId xmlns:a16="http://schemas.microsoft.com/office/drawing/2014/main" id="{1C01C5E1-649C-6147-A4DA-F997F785B65D}"/>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7" name="Elipse 1826">
                <a:extLst>
                  <a:ext uri="{FF2B5EF4-FFF2-40B4-BE49-F238E27FC236}">
                    <a16:creationId xmlns:a16="http://schemas.microsoft.com/office/drawing/2014/main" id="{204A5484-2237-804D-AABD-5E909AFB6CB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8" name="Elipse 1827">
                <a:extLst>
                  <a:ext uri="{FF2B5EF4-FFF2-40B4-BE49-F238E27FC236}">
                    <a16:creationId xmlns:a16="http://schemas.microsoft.com/office/drawing/2014/main" id="{F9E0016D-D44C-B343-805F-756B81D4023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9" name="Elipse 1828">
                <a:extLst>
                  <a:ext uri="{FF2B5EF4-FFF2-40B4-BE49-F238E27FC236}">
                    <a16:creationId xmlns:a16="http://schemas.microsoft.com/office/drawing/2014/main" id="{4B7129C3-5748-CB4D-8B57-C7081465D62B}"/>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8" name="Grupo 1557">
              <a:extLst>
                <a:ext uri="{FF2B5EF4-FFF2-40B4-BE49-F238E27FC236}">
                  <a16:creationId xmlns:a16="http://schemas.microsoft.com/office/drawing/2014/main" id="{442EA48A-FAFE-E047-B5F8-DDB1ACC689FB}"/>
                </a:ext>
              </a:extLst>
            </p:cNvPr>
            <p:cNvGrpSpPr/>
            <p:nvPr/>
          </p:nvGrpSpPr>
          <p:grpSpPr>
            <a:xfrm>
              <a:off x="6253332" y="32843"/>
              <a:ext cx="28800" cy="5462318"/>
              <a:chOff x="110763" y="32843"/>
              <a:chExt cx="28800" cy="5462318"/>
            </a:xfrm>
            <a:grpFill/>
          </p:grpSpPr>
          <p:sp>
            <p:nvSpPr>
              <p:cNvPr id="1754" name="Elipse 1753">
                <a:extLst>
                  <a:ext uri="{FF2B5EF4-FFF2-40B4-BE49-F238E27FC236}">
                    <a16:creationId xmlns:a16="http://schemas.microsoft.com/office/drawing/2014/main" id="{03E2710E-BC38-FA4C-89A4-99E2E64F7F4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5" name="Elipse 1754">
                <a:extLst>
                  <a:ext uri="{FF2B5EF4-FFF2-40B4-BE49-F238E27FC236}">
                    <a16:creationId xmlns:a16="http://schemas.microsoft.com/office/drawing/2014/main" id="{CE61C73F-51F5-C147-8F44-B005056F64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6" name="Elipse 1755">
                <a:extLst>
                  <a:ext uri="{FF2B5EF4-FFF2-40B4-BE49-F238E27FC236}">
                    <a16:creationId xmlns:a16="http://schemas.microsoft.com/office/drawing/2014/main" id="{091EFBE5-DB47-A542-894C-D67AE832842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7" name="Elipse 1756">
                <a:extLst>
                  <a:ext uri="{FF2B5EF4-FFF2-40B4-BE49-F238E27FC236}">
                    <a16:creationId xmlns:a16="http://schemas.microsoft.com/office/drawing/2014/main" id="{6BB46DC0-0CF8-B74C-AAC8-85F12144E7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8" name="Elipse 1757">
                <a:extLst>
                  <a:ext uri="{FF2B5EF4-FFF2-40B4-BE49-F238E27FC236}">
                    <a16:creationId xmlns:a16="http://schemas.microsoft.com/office/drawing/2014/main" id="{7085F5DE-2167-9C4E-994A-E53DB3AFC61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9" name="Elipse 1758">
                <a:extLst>
                  <a:ext uri="{FF2B5EF4-FFF2-40B4-BE49-F238E27FC236}">
                    <a16:creationId xmlns:a16="http://schemas.microsoft.com/office/drawing/2014/main" id="{6A2173EB-6101-C946-B7FF-FDE04082097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0" name="Elipse 1759">
                <a:extLst>
                  <a:ext uri="{FF2B5EF4-FFF2-40B4-BE49-F238E27FC236}">
                    <a16:creationId xmlns:a16="http://schemas.microsoft.com/office/drawing/2014/main" id="{106A819E-9C40-DD4E-90BA-A2EA01C6672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1" name="Elipse 1760">
                <a:extLst>
                  <a:ext uri="{FF2B5EF4-FFF2-40B4-BE49-F238E27FC236}">
                    <a16:creationId xmlns:a16="http://schemas.microsoft.com/office/drawing/2014/main" id="{7BDC87A4-64C2-4245-864A-1CC94555786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2" name="Elipse 1761">
                <a:extLst>
                  <a:ext uri="{FF2B5EF4-FFF2-40B4-BE49-F238E27FC236}">
                    <a16:creationId xmlns:a16="http://schemas.microsoft.com/office/drawing/2014/main" id="{3E02FE12-4FE8-3947-A740-D1C5E6036FE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3" name="Elipse 1762">
                <a:extLst>
                  <a:ext uri="{FF2B5EF4-FFF2-40B4-BE49-F238E27FC236}">
                    <a16:creationId xmlns:a16="http://schemas.microsoft.com/office/drawing/2014/main" id="{F2019F00-9C1B-8141-9849-2C74775FDF6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4" name="Elipse 1763">
                <a:extLst>
                  <a:ext uri="{FF2B5EF4-FFF2-40B4-BE49-F238E27FC236}">
                    <a16:creationId xmlns:a16="http://schemas.microsoft.com/office/drawing/2014/main" id="{0CAFBBA3-77B9-5A46-B73A-27FC2A17962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5" name="Elipse 1764">
                <a:extLst>
                  <a:ext uri="{FF2B5EF4-FFF2-40B4-BE49-F238E27FC236}">
                    <a16:creationId xmlns:a16="http://schemas.microsoft.com/office/drawing/2014/main" id="{02B1812A-9C27-A242-9D60-37B9AAF1BE3B}"/>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6" name="Elipse 1765">
                <a:extLst>
                  <a:ext uri="{FF2B5EF4-FFF2-40B4-BE49-F238E27FC236}">
                    <a16:creationId xmlns:a16="http://schemas.microsoft.com/office/drawing/2014/main" id="{2F4AFD4B-2CBC-DB43-90E6-9A52CB72F29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7" name="Elipse 1766">
                <a:extLst>
                  <a:ext uri="{FF2B5EF4-FFF2-40B4-BE49-F238E27FC236}">
                    <a16:creationId xmlns:a16="http://schemas.microsoft.com/office/drawing/2014/main" id="{9A571904-B002-2048-AC75-52BD59A8CFA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8" name="Elipse 1767">
                <a:extLst>
                  <a:ext uri="{FF2B5EF4-FFF2-40B4-BE49-F238E27FC236}">
                    <a16:creationId xmlns:a16="http://schemas.microsoft.com/office/drawing/2014/main" id="{7AE3213D-81C4-1F45-A234-427660BEAEF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9" name="Elipse 1768">
                <a:extLst>
                  <a:ext uri="{FF2B5EF4-FFF2-40B4-BE49-F238E27FC236}">
                    <a16:creationId xmlns:a16="http://schemas.microsoft.com/office/drawing/2014/main" id="{79E0DF7E-1A04-0B43-B297-14BBDAA483F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0" name="Elipse 1769">
                <a:extLst>
                  <a:ext uri="{FF2B5EF4-FFF2-40B4-BE49-F238E27FC236}">
                    <a16:creationId xmlns:a16="http://schemas.microsoft.com/office/drawing/2014/main" id="{E6CF4347-A429-E642-A91A-B617DFE12BAA}"/>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1" name="Elipse 1770">
                <a:extLst>
                  <a:ext uri="{FF2B5EF4-FFF2-40B4-BE49-F238E27FC236}">
                    <a16:creationId xmlns:a16="http://schemas.microsoft.com/office/drawing/2014/main" id="{E63D808A-6824-D941-9446-FC201479EC1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2" name="Elipse 1771">
                <a:extLst>
                  <a:ext uri="{FF2B5EF4-FFF2-40B4-BE49-F238E27FC236}">
                    <a16:creationId xmlns:a16="http://schemas.microsoft.com/office/drawing/2014/main" id="{88830159-2208-2140-A69E-2E9F401BD14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3" name="Elipse 1772">
                <a:extLst>
                  <a:ext uri="{FF2B5EF4-FFF2-40B4-BE49-F238E27FC236}">
                    <a16:creationId xmlns:a16="http://schemas.microsoft.com/office/drawing/2014/main" id="{4AD6A683-8EB4-1C4F-9AFC-14EA0954662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4" name="Elipse 1773">
                <a:extLst>
                  <a:ext uri="{FF2B5EF4-FFF2-40B4-BE49-F238E27FC236}">
                    <a16:creationId xmlns:a16="http://schemas.microsoft.com/office/drawing/2014/main" id="{34D0EF6B-4C48-954F-8301-7B7C71F8EAD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5" name="Elipse 1774">
                <a:extLst>
                  <a:ext uri="{FF2B5EF4-FFF2-40B4-BE49-F238E27FC236}">
                    <a16:creationId xmlns:a16="http://schemas.microsoft.com/office/drawing/2014/main" id="{A07004BA-413A-A347-AF85-6A71C9A858B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6" name="Elipse 1775">
                <a:extLst>
                  <a:ext uri="{FF2B5EF4-FFF2-40B4-BE49-F238E27FC236}">
                    <a16:creationId xmlns:a16="http://schemas.microsoft.com/office/drawing/2014/main" id="{88614D06-AA32-7049-8ACA-E8FB02376A94}"/>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7" name="Elipse 1776">
                <a:extLst>
                  <a:ext uri="{FF2B5EF4-FFF2-40B4-BE49-F238E27FC236}">
                    <a16:creationId xmlns:a16="http://schemas.microsoft.com/office/drawing/2014/main" id="{AAE2BC3F-D17F-B14A-9138-E201FE2517A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8" name="Elipse 1777">
                <a:extLst>
                  <a:ext uri="{FF2B5EF4-FFF2-40B4-BE49-F238E27FC236}">
                    <a16:creationId xmlns:a16="http://schemas.microsoft.com/office/drawing/2014/main" id="{E31633FA-3DA5-584F-98A3-DAD8B12938A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9" name="Elipse 1778">
                <a:extLst>
                  <a:ext uri="{FF2B5EF4-FFF2-40B4-BE49-F238E27FC236}">
                    <a16:creationId xmlns:a16="http://schemas.microsoft.com/office/drawing/2014/main" id="{7F3D555A-36AB-0C43-9E4F-51AABE0DC64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0" name="Elipse 1779">
                <a:extLst>
                  <a:ext uri="{FF2B5EF4-FFF2-40B4-BE49-F238E27FC236}">
                    <a16:creationId xmlns:a16="http://schemas.microsoft.com/office/drawing/2014/main" id="{6851E789-66F4-8B4C-AC14-990EE7FB24A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1" name="Elipse 1780">
                <a:extLst>
                  <a:ext uri="{FF2B5EF4-FFF2-40B4-BE49-F238E27FC236}">
                    <a16:creationId xmlns:a16="http://schemas.microsoft.com/office/drawing/2014/main" id="{60768CD0-8989-E941-9793-6044AE07AAD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2" name="Elipse 1781">
                <a:extLst>
                  <a:ext uri="{FF2B5EF4-FFF2-40B4-BE49-F238E27FC236}">
                    <a16:creationId xmlns:a16="http://schemas.microsoft.com/office/drawing/2014/main" id="{E3471620-58D3-2845-9213-E84FFBB45F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3" name="Elipse 1782">
                <a:extLst>
                  <a:ext uri="{FF2B5EF4-FFF2-40B4-BE49-F238E27FC236}">
                    <a16:creationId xmlns:a16="http://schemas.microsoft.com/office/drawing/2014/main" id="{E649EC3C-E994-0F41-B961-2EC6C927EA6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4" name="Elipse 1783">
                <a:extLst>
                  <a:ext uri="{FF2B5EF4-FFF2-40B4-BE49-F238E27FC236}">
                    <a16:creationId xmlns:a16="http://schemas.microsoft.com/office/drawing/2014/main" id="{9818E7A0-9C56-0E4D-A4E7-83D61608F8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5" name="Elipse 1784">
                <a:extLst>
                  <a:ext uri="{FF2B5EF4-FFF2-40B4-BE49-F238E27FC236}">
                    <a16:creationId xmlns:a16="http://schemas.microsoft.com/office/drawing/2014/main" id="{0ECC0BFC-80C2-114D-8364-3471D7C0D7F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6" name="Elipse 1785">
                <a:extLst>
                  <a:ext uri="{FF2B5EF4-FFF2-40B4-BE49-F238E27FC236}">
                    <a16:creationId xmlns:a16="http://schemas.microsoft.com/office/drawing/2014/main" id="{D483B404-E880-054F-B4FB-BE2F5F2F38A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7" name="Elipse 1786">
                <a:extLst>
                  <a:ext uri="{FF2B5EF4-FFF2-40B4-BE49-F238E27FC236}">
                    <a16:creationId xmlns:a16="http://schemas.microsoft.com/office/drawing/2014/main" id="{F2BA6B66-6616-F04D-B010-D812910D77B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8" name="Elipse 1787">
                <a:extLst>
                  <a:ext uri="{FF2B5EF4-FFF2-40B4-BE49-F238E27FC236}">
                    <a16:creationId xmlns:a16="http://schemas.microsoft.com/office/drawing/2014/main" id="{E0AF2CBC-AE17-824B-93D9-582D1A4046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9" name="Elipse 1788">
                <a:extLst>
                  <a:ext uri="{FF2B5EF4-FFF2-40B4-BE49-F238E27FC236}">
                    <a16:creationId xmlns:a16="http://schemas.microsoft.com/office/drawing/2014/main" id="{C20BC802-F025-0646-8CC4-5AE5D0056B7F}"/>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0" name="Elipse 1789">
                <a:extLst>
                  <a:ext uri="{FF2B5EF4-FFF2-40B4-BE49-F238E27FC236}">
                    <a16:creationId xmlns:a16="http://schemas.microsoft.com/office/drawing/2014/main" id="{3D98A371-6A7F-FD47-9E0E-3F05CF98A07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1" name="Elipse 1790">
                <a:extLst>
                  <a:ext uri="{FF2B5EF4-FFF2-40B4-BE49-F238E27FC236}">
                    <a16:creationId xmlns:a16="http://schemas.microsoft.com/office/drawing/2014/main" id="{52759CFF-62A6-7245-8570-FCA95B3238C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9" name="Grupo 1558">
              <a:extLst>
                <a:ext uri="{FF2B5EF4-FFF2-40B4-BE49-F238E27FC236}">
                  <a16:creationId xmlns:a16="http://schemas.microsoft.com/office/drawing/2014/main" id="{57D3F7A8-A166-684C-A90E-AB865805E881}"/>
                </a:ext>
              </a:extLst>
            </p:cNvPr>
            <p:cNvGrpSpPr/>
            <p:nvPr/>
          </p:nvGrpSpPr>
          <p:grpSpPr>
            <a:xfrm>
              <a:off x="6401499" y="32843"/>
              <a:ext cx="28800" cy="5462318"/>
              <a:chOff x="110763" y="32843"/>
              <a:chExt cx="28800" cy="5462318"/>
            </a:xfrm>
            <a:grpFill/>
          </p:grpSpPr>
          <p:sp>
            <p:nvSpPr>
              <p:cNvPr id="1716" name="Elipse 1715">
                <a:extLst>
                  <a:ext uri="{FF2B5EF4-FFF2-40B4-BE49-F238E27FC236}">
                    <a16:creationId xmlns:a16="http://schemas.microsoft.com/office/drawing/2014/main" id="{22B6C18E-50E5-2642-B806-68B4EC9D1753}"/>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7" name="Elipse 1716">
                <a:extLst>
                  <a:ext uri="{FF2B5EF4-FFF2-40B4-BE49-F238E27FC236}">
                    <a16:creationId xmlns:a16="http://schemas.microsoft.com/office/drawing/2014/main" id="{CBBCD4F2-E599-A54E-9485-0FFD72DCC3E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8" name="Elipse 1717">
                <a:extLst>
                  <a:ext uri="{FF2B5EF4-FFF2-40B4-BE49-F238E27FC236}">
                    <a16:creationId xmlns:a16="http://schemas.microsoft.com/office/drawing/2014/main" id="{0B189723-DBF0-2848-88F8-19C76AD0B3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9" name="Elipse 1718">
                <a:extLst>
                  <a:ext uri="{FF2B5EF4-FFF2-40B4-BE49-F238E27FC236}">
                    <a16:creationId xmlns:a16="http://schemas.microsoft.com/office/drawing/2014/main" id="{53ABDE3B-E9DC-294B-9633-8765AC31095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0" name="Elipse 1719">
                <a:extLst>
                  <a:ext uri="{FF2B5EF4-FFF2-40B4-BE49-F238E27FC236}">
                    <a16:creationId xmlns:a16="http://schemas.microsoft.com/office/drawing/2014/main" id="{4C425FC4-9DBA-7E4B-871D-A86B4B9D83C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1" name="Elipse 1720">
                <a:extLst>
                  <a:ext uri="{FF2B5EF4-FFF2-40B4-BE49-F238E27FC236}">
                    <a16:creationId xmlns:a16="http://schemas.microsoft.com/office/drawing/2014/main" id="{024687FD-0889-8E42-9E7F-01DA15808F8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2" name="Elipse 1721">
                <a:extLst>
                  <a:ext uri="{FF2B5EF4-FFF2-40B4-BE49-F238E27FC236}">
                    <a16:creationId xmlns:a16="http://schemas.microsoft.com/office/drawing/2014/main" id="{303F7B2F-FA4A-6040-B1AD-ABC212168B2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3" name="Elipse 1722">
                <a:extLst>
                  <a:ext uri="{FF2B5EF4-FFF2-40B4-BE49-F238E27FC236}">
                    <a16:creationId xmlns:a16="http://schemas.microsoft.com/office/drawing/2014/main" id="{DF6A86C2-2AAB-D647-9ADF-E488D039400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4" name="Elipse 1723">
                <a:extLst>
                  <a:ext uri="{FF2B5EF4-FFF2-40B4-BE49-F238E27FC236}">
                    <a16:creationId xmlns:a16="http://schemas.microsoft.com/office/drawing/2014/main" id="{DD3B0D2F-5F9D-7341-A372-A4A2F43FFDC7}"/>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5" name="Elipse 1724">
                <a:extLst>
                  <a:ext uri="{FF2B5EF4-FFF2-40B4-BE49-F238E27FC236}">
                    <a16:creationId xmlns:a16="http://schemas.microsoft.com/office/drawing/2014/main" id="{74A47F41-E9CC-4544-B217-7499273A4C5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6" name="Elipse 1725">
                <a:extLst>
                  <a:ext uri="{FF2B5EF4-FFF2-40B4-BE49-F238E27FC236}">
                    <a16:creationId xmlns:a16="http://schemas.microsoft.com/office/drawing/2014/main" id="{5897EB29-48CB-0F42-92F1-AF3DEE74D95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7" name="Elipse 1726">
                <a:extLst>
                  <a:ext uri="{FF2B5EF4-FFF2-40B4-BE49-F238E27FC236}">
                    <a16:creationId xmlns:a16="http://schemas.microsoft.com/office/drawing/2014/main" id="{B314887E-2275-9245-AB65-D99E447C3BD6}"/>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8" name="Elipse 1727">
                <a:extLst>
                  <a:ext uri="{FF2B5EF4-FFF2-40B4-BE49-F238E27FC236}">
                    <a16:creationId xmlns:a16="http://schemas.microsoft.com/office/drawing/2014/main" id="{F16B2B70-FA5F-2342-99B2-7D82CB839D1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9" name="Elipse 1728">
                <a:extLst>
                  <a:ext uri="{FF2B5EF4-FFF2-40B4-BE49-F238E27FC236}">
                    <a16:creationId xmlns:a16="http://schemas.microsoft.com/office/drawing/2014/main" id="{416A42CC-CD03-AB47-8559-AC0BD207836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0" name="Elipse 1729">
                <a:extLst>
                  <a:ext uri="{FF2B5EF4-FFF2-40B4-BE49-F238E27FC236}">
                    <a16:creationId xmlns:a16="http://schemas.microsoft.com/office/drawing/2014/main" id="{05C53CE5-E79F-1240-9ED5-19E8037B43A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1" name="Elipse 1730">
                <a:extLst>
                  <a:ext uri="{FF2B5EF4-FFF2-40B4-BE49-F238E27FC236}">
                    <a16:creationId xmlns:a16="http://schemas.microsoft.com/office/drawing/2014/main" id="{4879F5D9-18EF-4A41-9A19-A77BFAC12B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2" name="Elipse 1731">
                <a:extLst>
                  <a:ext uri="{FF2B5EF4-FFF2-40B4-BE49-F238E27FC236}">
                    <a16:creationId xmlns:a16="http://schemas.microsoft.com/office/drawing/2014/main" id="{22E25E3C-AB5D-1C48-B04F-A9B1372E38B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3" name="Elipse 1732">
                <a:extLst>
                  <a:ext uri="{FF2B5EF4-FFF2-40B4-BE49-F238E27FC236}">
                    <a16:creationId xmlns:a16="http://schemas.microsoft.com/office/drawing/2014/main" id="{88A21374-A5A0-2D44-83C5-89A167FB443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4" name="Elipse 1733">
                <a:extLst>
                  <a:ext uri="{FF2B5EF4-FFF2-40B4-BE49-F238E27FC236}">
                    <a16:creationId xmlns:a16="http://schemas.microsoft.com/office/drawing/2014/main" id="{3B0276B1-9363-B44F-9E21-DD63DD8D443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5" name="Elipse 1734">
                <a:extLst>
                  <a:ext uri="{FF2B5EF4-FFF2-40B4-BE49-F238E27FC236}">
                    <a16:creationId xmlns:a16="http://schemas.microsoft.com/office/drawing/2014/main" id="{61913E7F-F669-C844-A2C8-0371788BB47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6" name="Elipse 1735">
                <a:extLst>
                  <a:ext uri="{FF2B5EF4-FFF2-40B4-BE49-F238E27FC236}">
                    <a16:creationId xmlns:a16="http://schemas.microsoft.com/office/drawing/2014/main" id="{06470AF7-3197-4B4C-B7CE-BAF92493942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7" name="Elipse 1736">
                <a:extLst>
                  <a:ext uri="{FF2B5EF4-FFF2-40B4-BE49-F238E27FC236}">
                    <a16:creationId xmlns:a16="http://schemas.microsoft.com/office/drawing/2014/main" id="{B949392C-E2C1-834E-A9C1-DB9D612243F5}"/>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8" name="Elipse 1737">
                <a:extLst>
                  <a:ext uri="{FF2B5EF4-FFF2-40B4-BE49-F238E27FC236}">
                    <a16:creationId xmlns:a16="http://schemas.microsoft.com/office/drawing/2014/main" id="{23678981-DE64-BE49-923B-2BC77AEBD2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9" name="Elipse 1738">
                <a:extLst>
                  <a:ext uri="{FF2B5EF4-FFF2-40B4-BE49-F238E27FC236}">
                    <a16:creationId xmlns:a16="http://schemas.microsoft.com/office/drawing/2014/main" id="{114718F9-B129-DE4D-895E-399DF85965B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0" name="Elipse 1739">
                <a:extLst>
                  <a:ext uri="{FF2B5EF4-FFF2-40B4-BE49-F238E27FC236}">
                    <a16:creationId xmlns:a16="http://schemas.microsoft.com/office/drawing/2014/main" id="{DBB34CA9-C127-AA49-917D-24BCBCB6D64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1" name="Elipse 1740">
                <a:extLst>
                  <a:ext uri="{FF2B5EF4-FFF2-40B4-BE49-F238E27FC236}">
                    <a16:creationId xmlns:a16="http://schemas.microsoft.com/office/drawing/2014/main" id="{EACAD57F-A793-6945-9D00-829813C4137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2" name="Elipse 1741">
                <a:extLst>
                  <a:ext uri="{FF2B5EF4-FFF2-40B4-BE49-F238E27FC236}">
                    <a16:creationId xmlns:a16="http://schemas.microsoft.com/office/drawing/2014/main" id="{1946F8EA-0A9D-FB4A-8FEA-5D59D01B7DC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3" name="Elipse 1742">
                <a:extLst>
                  <a:ext uri="{FF2B5EF4-FFF2-40B4-BE49-F238E27FC236}">
                    <a16:creationId xmlns:a16="http://schemas.microsoft.com/office/drawing/2014/main" id="{F9CFF4FD-B1AF-4C4F-9D7A-62F7D9D513A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4" name="Elipse 1743">
                <a:extLst>
                  <a:ext uri="{FF2B5EF4-FFF2-40B4-BE49-F238E27FC236}">
                    <a16:creationId xmlns:a16="http://schemas.microsoft.com/office/drawing/2014/main" id="{02505CA8-E047-E646-A4D5-CDFB1190762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5" name="Elipse 1744">
                <a:extLst>
                  <a:ext uri="{FF2B5EF4-FFF2-40B4-BE49-F238E27FC236}">
                    <a16:creationId xmlns:a16="http://schemas.microsoft.com/office/drawing/2014/main" id="{848FB6EF-ACCF-1847-A1D9-DF41B74C240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6" name="Elipse 1745">
                <a:extLst>
                  <a:ext uri="{FF2B5EF4-FFF2-40B4-BE49-F238E27FC236}">
                    <a16:creationId xmlns:a16="http://schemas.microsoft.com/office/drawing/2014/main" id="{182949CA-3C4F-954E-8C63-F17EC8272B6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7" name="Elipse 1746">
                <a:extLst>
                  <a:ext uri="{FF2B5EF4-FFF2-40B4-BE49-F238E27FC236}">
                    <a16:creationId xmlns:a16="http://schemas.microsoft.com/office/drawing/2014/main" id="{9C37B7D1-234A-BE4C-AD53-4B661D0A49F3}"/>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8" name="Elipse 1747">
                <a:extLst>
                  <a:ext uri="{FF2B5EF4-FFF2-40B4-BE49-F238E27FC236}">
                    <a16:creationId xmlns:a16="http://schemas.microsoft.com/office/drawing/2014/main" id="{B951E9AB-A6D1-C24A-8C3F-192BF7AAA85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9" name="Elipse 1748">
                <a:extLst>
                  <a:ext uri="{FF2B5EF4-FFF2-40B4-BE49-F238E27FC236}">
                    <a16:creationId xmlns:a16="http://schemas.microsoft.com/office/drawing/2014/main" id="{4FA0F0A5-2BDB-8D42-A785-82E666EA57D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0" name="Elipse 1749">
                <a:extLst>
                  <a:ext uri="{FF2B5EF4-FFF2-40B4-BE49-F238E27FC236}">
                    <a16:creationId xmlns:a16="http://schemas.microsoft.com/office/drawing/2014/main" id="{52B88CEB-8567-114F-9DFB-D82583D2ED93}"/>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1" name="Elipse 1750">
                <a:extLst>
                  <a:ext uri="{FF2B5EF4-FFF2-40B4-BE49-F238E27FC236}">
                    <a16:creationId xmlns:a16="http://schemas.microsoft.com/office/drawing/2014/main" id="{0319A261-20D4-FF41-A049-B6612AA048A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2" name="Elipse 1751">
                <a:extLst>
                  <a:ext uri="{FF2B5EF4-FFF2-40B4-BE49-F238E27FC236}">
                    <a16:creationId xmlns:a16="http://schemas.microsoft.com/office/drawing/2014/main" id="{56054AD8-51A8-BD49-B1C8-3E58831CB98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3" name="Elipse 1752">
                <a:extLst>
                  <a:ext uri="{FF2B5EF4-FFF2-40B4-BE49-F238E27FC236}">
                    <a16:creationId xmlns:a16="http://schemas.microsoft.com/office/drawing/2014/main" id="{005F21E5-45C7-D446-BF02-EF67E3D581B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0" name="Grupo 1559">
              <a:extLst>
                <a:ext uri="{FF2B5EF4-FFF2-40B4-BE49-F238E27FC236}">
                  <a16:creationId xmlns:a16="http://schemas.microsoft.com/office/drawing/2014/main" id="{ADDCB7D8-DB0A-4340-A850-D63275DE985A}"/>
                </a:ext>
              </a:extLst>
            </p:cNvPr>
            <p:cNvGrpSpPr/>
            <p:nvPr/>
          </p:nvGrpSpPr>
          <p:grpSpPr>
            <a:xfrm>
              <a:off x="6549666" y="32843"/>
              <a:ext cx="28800" cy="5462318"/>
              <a:chOff x="110763" y="32843"/>
              <a:chExt cx="28800" cy="5462318"/>
            </a:xfrm>
            <a:grpFill/>
          </p:grpSpPr>
          <p:sp>
            <p:nvSpPr>
              <p:cNvPr id="1678" name="Elipse 1677">
                <a:extLst>
                  <a:ext uri="{FF2B5EF4-FFF2-40B4-BE49-F238E27FC236}">
                    <a16:creationId xmlns:a16="http://schemas.microsoft.com/office/drawing/2014/main" id="{B8AFF951-A11F-1C4D-A92D-4035291B9676}"/>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9" name="Elipse 1678">
                <a:extLst>
                  <a:ext uri="{FF2B5EF4-FFF2-40B4-BE49-F238E27FC236}">
                    <a16:creationId xmlns:a16="http://schemas.microsoft.com/office/drawing/2014/main" id="{719D3EE7-5939-1A46-8990-FD085BB65BD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0" name="Elipse 1679">
                <a:extLst>
                  <a:ext uri="{FF2B5EF4-FFF2-40B4-BE49-F238E27FC236}">
                    <a16:creationId xmlns:a16="http://schemas.microsoft.com/office/drawing/2014/main" id="{D436261E-704D-074E-B6A6-BD97CB8159D6}"/>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1" name="Elipse 1680">
                <a:extLst>
                  <a:ext uri="{FF2B5EF4-FFF2-40B4-BE49-F238E27FC236}">
                    <a16:creationId xmlns:a16="http://schemas.microsoft.com/office/drawing/2014/main" id="{5D398361-B09B-8F43-875B-9A47B9426CB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2" name="Elipse 1681">
                <a:extLst>
                  <a:ext uri="{FF2B5EF4-FFF2-40B4-BE49-F238E27FC236}">
                    <a16:creationId xmlns:a16="http://schemas.microsoft.com/office/drawing/2014/main" id="{78C80D13-A8EA-6B46-8A28-41F09009E76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3" name="Elipse 1682">
                <a:extLst>
                  <a:ext uri="{FF2B5EF4-FFF2-40B4-BE49-F238E27FC236}">
                    <a16:creationId xmlns:a16="http://schemas.microsoft.com/office/drawing/2014/main" id="{4E3BE754-EAB6-5F47-A25E-D268232C954D}"/>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4" name="Elipse 1683">
                <a:extLst>
                  <a:ext uri="{FF2B5EF4-FFF2-40B4-BE49-F238E27FC236}">
                    <a16:creationId xmlns:a16="http://schemas.microsoft.com/office/drawing/2014/main" id="{28A8CBAB-B290-434F-A4AA-4BF78A30AC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5" name="Elipse 1684">
                <a:extLst>
                  <a:ext uri="{FF2B5EF4-FFF2-40B4-BE49-F238E27FC236}">
                    <a16:creationId xmlns:a16="http://schemas.microsoft.com/office/drawing/2014/main" id="{3D0E9FBC-1B32-2C40-B2AB-45C6C547955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6" name="Elipse 1685">
                <a:extLst>
                  <a:ext uri="{FF2B5EF4-FFF2-40B4-BE49-F238E27FC236}">
                    <a16:creationId xmlns:a16="http://schemas.microsoft.com/office/drawing/2014/main" id="{C7ED53FA-4364-4A4D-9810-1F0DA5EC48F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7" name="Elipse 1686">
                <a:extLst>
                  <a:ext uri="{FF2B5EF4-FFF2-40B4-BE49-F238E27FC236}">
                    <a16:creationId xmlns:a16="http://schemas.microsoft.com/office/drawing/2014/main" id="{C86B5F57-6969-574B-81C3-0581C21727C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8" name="Elipse 1687">
                <a:extLst>
                  <a:ext uri="{FF2B5EF4-FFF2-40B4-BE49-F238E27FC236}">
                    <a16:creationId xmlns:a16="http://schemas.microsoft.com/office/drawing/2014/main" id="{C6DB7F3B-F4BD-A44E-BC9D-5A2664DF6BF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9" name="Elipse 1688">
                <a:extLst>
                  <a:ext uri="{FF2B5EF4-FFF2-40B4-BE49-F238E27FC236}">
                    <a16:creationId xmlns:a16="http://schemas.microsoft.com/office/drawing/2014/main" id="{64578FAF-2D54-F248-AA95-0D2AB9577D3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0" name="Elipse 1689">
                <a:extLst>
                  <a:ext uri="{FF2B5EF4-FFF2-40B4-BE49-F238E27FC236}">
                    <a16:creationId xmlns:a16="http://schemas.microsoft.com/office/drawing/2014/main" id="{3D586D71-224E-4C44-A837-9F3D82F01A8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1" name="Elipse 1690">
                <a:extLst>
                  <a:ext uri="{FF2B5EF4-FFF2-40B4-BE49-F238E27FC236}">
                    <a16:creationId xmlns:a16="http://schemas.microsoft.com/office/drawing/2014/main" id="{026CA3A6-6857-014B-B749-10FE1D525FFA}"/>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2" name="Elipse 1691">
                <a:extLst>
                  <a:ext uri="{FF2B5EF4-FFF2-40B4-BE49-F238E27FC236}">
                    <a16:creationId xmlns:a16="http://schemas.microsoft.com/office/drawing/2014/main" id="{E139F68B-B022-BE45-BC19-155EBF7436E4}"/>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3" name="Elipse 1692">
                <a:extLst>
                  <a:ext uri="{FF2B5EF4-FFF2-40B4-BE49-F238E27FC236}">
                    <a16:creationId xmlns:a16="http://schemas.microsoft.com/office/drawing/2014/main" id="{C5692139-0B28-984D-BFAB-5837311EBF0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4" name="Elipse 1693">
                <a:extLst>
                  <a:ext uri="{FF2B5EF4-FFF2-40B4-BE49-F238E27FC236}">
                    <a16:creationId xmlns:a16="http://schemas.microsoft.com/office/drawing/2014/main" id="{42744FA4-0745-E044-A377-A61B05C3B604}"/>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5" name="Elipse 1694">
                <a:extLst>
                  <a:ext uri="{FF2B5EF4-FFF2-40B4-BE49-F238E27FC236}">
                    <a16:creationId xmlns:a16="http://schemas.microsoft.com/office/drawing/2014/main" id="{E337D33E-8335-964E-948B-9121BEE57C3A}"/>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6" name="Elipse 1695">
                <a:extLst>
                  <a:ext uri="{FF2B5EF4-FFF2-40B4-BE49-F238E27FC236}">
                    <a16:creationId xmlns:a16="http://schemas.microsoft.com/office/drawing/2014/main" id="{120001B4-8E15-6A46-AFC9-8B0D8D083091}"/>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7" name="Elipse 1696">
                <a:extLst>
                  <a:ext uri="{FF2B5EF4-FFF2-40B4-BE49-F238E27FC236}">
                    <a16:creationId xmlns:a16="http://schemas.microsoft.com/office/drawing/2014/main" id="{3CBA6AA8-5CD5-854E-8B92-5E87EB68FD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8" name="Elipse 1697">
                <a:extLst>
                  <a:ext uri="{FF2B5EF4-FFF2-40B4-BE49-F238E27FC236}">
                    <a16:creationId xmlns:a16="http://schemas.microsoft.com/office/drawing/2014/main" id="{9A9D9C8B-F43C-7945-AF97-3E7ED445D4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9" name="Elipse 1698">
                <a:extLst>
                  <a:ext uri="{FF2B5EF4-FFF2-40B4-BE49-F238E27FC236}">
                    <a16:creationId xmlns:a16="http://schemas.microsoft.com/office/drawing/2014/main" id="{7E80D732-7427-054C-84FC-828E606F1D7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0" name="Elipse 1699">
                <a:extLst>
                  <a:ext uri="{FF2B5EF4-FFF2-40B4-BE49-F238E27FC236}">
                    <a16:creationId xmlns:a16="http://schemas.microsoft.com/office/drawing/2014/main" id="{71CF0033-7546-0D42-B436-B6A53725B1FE}"/>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1" name="Elipse 1700">
                <a:extLst>
                  <a:ext uri="{FF2B5EF4-FFF2-40B4-BE49-F238E27FC236}">
                    <a16:creationId xmlns:a16="http://schemas.microsoft.com/office/drawing/2014/main" id="{F68FBFF2-2D7E-BA46-8D4D-9277964F3C0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2" name="Elipse 1701">
                <a:extLst>
                  <a:ext uri="{FF2B5EF4-FFF2-40B4-BE49-F238E27FC236}">
                    <a16:creationId xmlns:a16="http://schemas.microsoft.com/office/drawing/2014/main" id="{FAE1A631-318B-2548-A3F4-44202F7D56C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3" name="Elipse 1702">
                <a:extLst>
                  <a:ext uri="{FF2B5EF4-FFF2-40B4-BE49-F238E27FC236}">
                    <a16:creationId xmlns:a16="http://schemas.microsoft.com/office/drawing/2014/main" id="{CBFE2592-FF27-3549-961D-5CBD54DDA0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4" name="Elipse 1703">
                <a:extLst>
                  <a:ext uri="{FF2B5EF4-FFF2-40B4-BE49-F238E27FC236}">
                    <a16:creationId xmlns:a16="http://schemas.microsoft.com/office/drawing/2014/main" id="{EBBAC510-2845-504C-B71C-0507B9CC8A0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5" name="Elipse 1704">
                <a:extLst>
                  <a:ext uri="{FF2B5EF4-FFF2-40B4-BE49-F238E27FC236}">
                    <a16:creationId xmlns:a16="http://schemas.microsoft.com/office/drawing/2014/main" id="{7E6C5C16-360E-C545-9661-6DC40986E7F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6" name="Elipse 1705">
                <a:extLst>
                  <a:ext uri="{FF2B5EF4-FFF2-40B4-BE49-F238E27FC236}">
                    <a16:creationId xmlns:a16="http://schemas.microsoft.com/office/drawing/2014/main" id="{0647EFF3-E029-E849-A4AA-5751922D89A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7" name="Elipse 1706">
                <a:extLst>
                  <a:ext uri="{FF2B5EF4-FFF2-40B4-BE49-F238E27FC236}">
                    <a16:creationId xmlns:a16="http://schemas.microsoft.com/office/drawing/2014/main" id="{C078CFB0-AEFF-C944-9360-56F7B963183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8" name="Elipse 1707">
                <a:extLst>
                  <a:ext uri="{FF2B5EF4-FFF2-40B4-BE49-F238E27FC236}">
                    <a16:creationId xmlns:a16="http://schemas.microsoft.com/office/drawing/2014/main" id="{26F45F03-35C5-F24F-887B-1110C2E4C55F}"/>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9" name="Elipse 1708">
                <a:extLst>
                  <a:ext uri="{FF2B5EF4-FFF2-40B4-BE49-F238E27FC236}">
                    <a16:creationId xmlns:a16="http://schemas.microsoft.com/office/drawing/2014/main" id="{4D01A850-FE8C-774E-894A-538FAC24723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0" name="Elipse 1709">
                <a:extLst>
                  <a:ext uri="{FF2B5EF4-FFF2-40B4-BE49-F238E27FC236}">
                    <a16:creationId xmlns:a16="http://schemas.microsoft.com/office/drawing/2014/main" id="{E1B90670-68AB-E648-A0F2-81519E8E13F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1" name="Elipse 1710">
                <a:extLst>
                  <a:ext uri="{FF2B5EF4-FFF2-40B4-BE49-F238E27FC236}">
                    <a16:creationId xmlns:a16="http://schemas.microsoft.com/office/drawing/2014/main" id="{E9D6D75C-C36D-2E4E-B8AB-C5327539CE5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2" name="Elipse 1711">
                <a:extLst>
                  <a:ext uri="{FF2B5EF4-FFF2-40B4-BE49-F238E27FC236}">
                    <a16:creationId xmlns:a16="http://schemas.microsoft.com/office/drawing/2014/main" id="{8A884CD6-47D0-C545-9950-70E3EDDCE1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3" name="Elipse 1712">
                <a:extLst>
                  <a:ext uri="{FF2B5EF4-FFF2-40B4-BE49-F238E27FC236}">
                    <a16:creationId xmlns:a16="http://schemas.microsoft.com/office/drawing/2014/main" id="{44E6664E-7CBC-5A49-87CC-90845E3701B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4" name="Elipse 1713">
                <a:extLst>
                  <a:ext uri="{FF2B5EF4-FFF2-40B4-BE49-F238E27FC236}">
                    <a16:creationId xmlns:a16="http://schemas.microsoft.com/office/drawing/2014/main" id="{BCA30F19-ECD4-404F-B7FF-97F06101CFB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5" name="Elipse 1714">
                <a:extLst>
                  <a:ext uri="{FF2B5EF4-FFF2-40B4-BE49-F238E27FC236}">
                    <a16:creationId xmlns:a16="http://schemas.microsoft.com/office/drawing/2014/main" id="{22848093-A825-094D-A7E5-6BF084923EE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1" name="Grupo 1560">
              <a:extLst>
                <a:ext uri="{FF2B5EF4-FFF2-40B4-BE49-F238E27FC236}">
                  <a16:creationId xmlns:a16="http://schemas.microsoft.com/office/drawing/2014/main" id="{DDE3F64B-B2B3-FD48-9925-178CB497C6CA}"/>
                </a:ext>
              </a:extLst>
            </p:cNvPr>
            <p:cNvGrpSpPr/>
            <p:nvPr/>
          </p:nvGrpSpPr>
          <p:grpSpPr>
            <a:xfrm>
              <a:off x="6697833" y="32843"/>
              <a:ext cx="28800" cy="5462318"/>
              <a:chOff x="110763" y="32843"/>
              <a:chExt cx="28800" cy="5462318"/>
            </a:xfrm>
            <a:grpFill/>
          </p:grpSpPr>
          <p:sp>
            <p:nvSpPr>
              <p:cNvPr id="1640" name="Elipse 1639">
                <a:extLst>
                  <a:ext uri="{FF2B5EF4-FFF2-40B4-BE49-F238E27FC236}">
                    <a16:creationId xmlns:a16="http://schemas.microsoft.com/office/drawing/2014/main" id="{8484694F-667D-C94D-B1C4-962D923604D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1" name="Elipse 1640">
                <a:extLst>
                  <a:ext uri="{FF2B5EF4-FFF2-40B4-BE49-F238E27FC236}">
                    <a16:creationId xmlns:a16="http://schemas.microsoft.com/office/drawing/2014/main" id="{14B851B1-A1BD-E840-9FE5-9947120BEC9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2" name="Elipse 1641">
                <a:extLst>
                  <a:ext uri="{FF2B5EF4-FFF2-40B4-BE49-F238E27FC236}">
                    <a16:creationId xmlns:a16="http://schemas.microsoft.com/office/drawing/2014/main" id="{5E7FE234-B387-0C43-9A3A-1A6E753BE98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3" name="Elipse 1642">
                <a:extLst>
                  <a:ext uri="{FF2B5EF4-FFF2-40B4-BE49-F238E27FC236}">
                    <a16:creationId xmlns:a16="http://schemas.microsoft.com/office/drawing/2014/main" id="{CE9E0A62-41C3-0A42-B976-54675BB7AD2D}"/>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4" name="Elipse 1643">
                <a:extLst>
                  <a:ext uri="{FF2B5EF4-FFF2-40B4-BE49-F238E27FC236}">
                    <a16:creationId xmlns:a16="http://schemas.microsoft.com/office/drawing/2014/main" id="{EAD43F72-6610-AC40-8477-BE9D433406A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5" name="Elipse 1644">
                <a:extLst>
                  <a:ext uri="{FF2B5EF4-FFF2-40B4-BE49-F238E27FC236}">
                    <a16:creationId xmlns:a16="http://schemas.microsoft.com/office/drawing/2014/main" id="{9C680068-99B6-C345-8E28-4A0B80D18FF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6" name="Elipse 1645">
                <a:extLst>
                  <a:ext uri="{FF2B5EF4-FFF2-40B4-BE49-F238E27FC236}">
                    <a16:creationId xmlns:a16="http://schemas.microsoft.com/office/drawing/2014/main" id="{428B2867-4319-5F4D-89BA-D121B6AB2C4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7" name="Elipse 1646">
                <a:extLst>
                  <a:ext uri="{FF2B5EF4-FFF2-40B4-BE49-F238E27FC236}">
                    <a16:creationId xmlns:a16="http://schemas.microsoft.com/office/drawing/2014/main" id="{BF8B5C9E-38F8-1844-8166-1D49DA0889E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8" name="Elipse 1647">
                <a:extLst>
                  <a:ext uri="{FF2B5EF4-FFF2-40B4-BE49-F238E27FC236}">
                    <a16:creationId xmlns:a16="http://schemas.microsoft.com/office/drawing/2014/main" id="{ECE0F057-0698-D54A-A12B-74E2E967890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9" name="Elipse 1648">
                <a:extLst>
                  <a:ext uri="{FF2B5EF4-FFF2-40B4-BE49-F238E27FC236}">
                    <a16:creationId xmlns:a16="http://schemas.microsoft.com/office/drawing/2014/main" id="{B30F7001-45C1-D742-B4F9-E6D5B4EBF7C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0" name="Elipse 1649">
                <a:extLst>
                  <a:ext uri="{FF2B5EF4-FFF2-40B4-BE49-F238E27FC236}">
                    <a16:creationId xmlns:a16="http://schemas.microsoft.com/office/drawing/2014/main" id="{20E1CBAA-884E-5144-8A6F-B0146828CB3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1" name="Elipse 1650">
                <a:extLst>
                  <a:ext uri="{FF2B5EF4-FFF2-40B4-BE49-F238E27FC236}">
                    <a16:creationId xmlns:a16="http://schemas.microsoft.com/office/drawing/2014/main" id="{B5234DA8-038E-A545-97CF-0D2E0E13635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2" name="Elipse 1651">
                <a:extLst>
                  <a:ext uri="{FF2B5EF4-FFF2-40B4-BE49-F238E27FC236}">
                    <a16:creationId xmlns:a16="http://schemas.microsoft.com/office/drawing/2014/main" id="{7AD5CAEF-34D3-1B4E-B8AA-90CA2510B07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3" name="Elipse 1652">
                <a:extLst>
                  <a:ext uri="{FF2B5EF4-FFF2-40B4-BE49-F238E27FC236}">
                    <a16:creationId xmlns:a16="http://schemas.microsoft.com/office/drawing/2014/main" id="{140AD144-1B65-C742-BA83-A4DA826F8F38}"/>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4" name="Elipse 1653">
                <a:extLst>
                  <a:ext uri="{FF2B5EF4-FFF2-40B4-BE49-F238E27FC236}">
                    <a16:creationId xmlns:a16="http://schemas.microsoft.com/office/drawing/2014/main" id="{B26426BE-F40A-C14C-B450-6BC6899A4A4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5" name="Elipse 1654">
                <a:extLst>
                  <a:ext uri="{FF2B5EF4-FFF2-40B4-BE49-F238E27FC236}">
                    <a16:creationId xmlns:a16="http://schemas.microsoft.com/office/drawing/2014/main" id="{D651A468-7324-9448-8E80-78EA57B6361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6" name="Elipse 1655">
                <a:extLst>
                  <a:ext uri="{FF2B5EF4-FFF2-40B4-BE49-F238E27FC236}">
                    <a16:creationId xmlns:a16="http://schemas.microsoft.com/office/drawing/2014/main" id="{2C46C9D5-137F-904A-8EF7-055EC757EBD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7" name="Elipse 1656">
                <a:extLst>
                  <a:ext uri="{FF2B5EF4-FFF2-40B4-BE49-F238E27FC236}">
                    <a16:creationId xmlns:a16="http://schemas.microsoft.com/office/drawing/2014/main" id="{C3B3A730-B881-4045-BE6F-0B7E00673B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8" name="Elipse 1657">
                <a:extLst>
                  <a:ext uri="{FF2B5EF4-FFF2-40B4-BE49-F238E27FC236}">
                    <a16:creationId xmlns:a16="http://schemas.microsoft.com/office/drawing/2014/main" id="{95B66BA7-827F-D848-9618-F3AD66BBF6E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9" name="Elipse 1658">
                <a:extLst>
                  <a:ext uri="{FF2B5EF4-FFF2-40B4-BE49-F238E27FC236}">
                    <a16:creationId xmlns:a16="http://schemas.microsoft.com/office/drawing/2014/main" id="{32F2AB90-3480-B74A-B40E-CD3C611A774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0" name="Elipse 1659">
                <a:extLst>
                  <a:ext uri="{FF2B5EF4-FFF2-40B4-BE49-F238E27FC236}">
                    <a16:creationId xmlns:a16="http://schemas.microsoft.com/office/drawing/2014/main" id="{AA6ED66C-D44E-A045-9739-997D968BBBA8}"/>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1" name="Elipse 1660">
                <a:extLst>
                  <a:ext uri="{FF2B5EF4-FFF2-40B4-BE49-F238E27FC236}">
                    <a16:creationId xmlns:a16="http://schemas.microsoft.com/office/drawing/2014/main" id="{F7182FC6-AC15-9942-8DF7-7F5178FF56E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2" name="Elipse 1661">
                <a:extLst>
                  <a:ext uri="{FF2B5EF4-FFF2-40B4-BE49-F238E27FC236}">
                    <a16:creationId xmlns:a16="http://schemas.microsoft.com/office/drawing/2014/main" id="{8B2323DD-6476-7A4E-8FD0-66F18E6BEF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3" name="Elipse 1662">
                <a:extLst>
                  <a:ext uri="{FF2B5EF4-FFF2-40B4-BE49-F238E27FC236}">
                    <a16:creationId xmlns:a16="http://schemas.microsoft.com/office/drawing/2014/main" id="{512BBB70-0C62-8A49-8AD8-4C4FDBE6BF8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4" name="Elipse 1663">
                <a:extLst>
                  <a:ext uri="{FF2B5EF4-FFF2-40B4-BE49-F238E27FC236}">
                    <a16:creationId xmlns:a16="http://schemas.microsoft.com/office/drawing/2014/main" id="{833EF364-4030-5545-98C8-5F87B8F88398}"/>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5" name="Elipse 1664">
                <a:extLst>
                  <a:ext uri="{FF2B5EF4-FFF2-40B4-BE49-F238E27FC236}">
                    <a16:creationId xmlns:a16="http://schemas.microsoft.com/office/drawing/2014/main" id="{E9339F60-C1F4-3A4C-9395-707B198D882F}"/>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6" name="Elipse 1665">
                <a:extLst>
                  <a:ext uri="{FF2B5EF4-FFF2-40B4-BE49-F238E27FC236}">
                    <a16:creationId xmlns:a16="http://schemas.microsoft.com/office/drawing/2014/main" id="{A6CF9FDB-2E35-5D4C-B7B2-3C400986EFF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7" name="Elipse 1666">
                <a:extLst>
                  <a:ext uri="{FF2B5EF4-FFF2-40B4-BE49-F238E27FC236}">
                    <a16:creationId xmlns:a16="http://schemas.microsoft.com/office/drawing/2014/main" id="{A8832559-FECF-E745-9BDB-E4EC774A4B12}"/>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8" name="Elipse 1667">
                <a:extLst>
                  <a:ext uri="{FF2B5EF4-FFF2-40B4-BE49-F238E27FC236}">
                    <a16:creationId xmlns:a16="http://schemas.microsoft.com/office/drawing/2014/main" id="{E1000128-D4F7-E84D-A95D-56E599A6942A}"/>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9" name="Elipse 1668">
                <a:extLst>
                  <a:ext uri="{FF2B5EF4-FFF2-40B4-BE49-F238E27FC236}">
                    <a16:creationId xmlns:a16="http://schemas.microsoft.com/office/drawing/2014/main" id="{142CB635-3C59-8A47-8561-E13ADF91B7C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0" name="Elipse 1669">
                <a:extLst>
                  <a:ext uri="{FF2B5EF4-FFF2-40B4-BE49-F238E27FC236}">
                    <a16:creationId xmlns:a16="http://schemas.microsoft.com/office/drawing/2014/main" id="{2A5FEEB8-5B5B-8946-ACD0-A4B65E9FDE8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1" name="Elipse 1670">
                <a:extLst>
                  <a:ext uri="{FF2B5EF4-FFF2-40B4-BE49-F238E27FC236}">
                    <a16:creationId xmlns:a16="http://schemas.microsoft.com/office/drawing/2014/main" id="{C64DAA38-6C37-DA45-8A27-F92512DE5F2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2" name="Elipse 1671">
                <a:extLst>
                  <a:ext uri="{FF2B5EF4-FFF2-40B4-BE49-F238E27FC236}">
                    <a16:creationId xmlns:a16="http://schemas.microsoft.com/office/drawing/2014/main" id="{D30A7DF1-FB23-5841-A5F4-AE3CA36EFC2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3" name="Elipse 1672">
                <a:extLst>
                  <a:ext uri="{FF2B5EF4-FFF2-40B4-BE49-F238E27FC236}">
                    <a16:creationId xmlns:a16="http://schemas.microsoft.com/office/drawing/2014/main" id="{AB9A42CD-A95C-7348-92EF-FD18CA147B2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4" name="Elipse 1673">
                <a:extLst>
                  <a:ext uri="{FF2B5EF4-FFF2-40B4-BE49-F238E27FC236}">
                    <a16:creationId xmlns:a16="http://schemas.microsoft.com/office/drawing/2014/main" id="{1F8CF526-9781-DB4E-A1FC-04FAD352544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5" name="Elipse 1674">
                <a:extLst>
                  <a:ext uri="{FF2B5EF4-FFF2-40B4-BE49-F238E27FC236}">
                    <a16:creationId xmlns:a16="http://schemas.microsoft.com/office/drawing/2014/main" id="{4F330037-B5EF-6A43-A4F7-666D48FE69C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6" name="Elipse 1675">
                <a:extLst>
                  <a:ext uri="{FF2B5EF4-FFF2-40B4-BE49-F238E27FC236}">
                    <a16:creationId xmlns:a16="http://schemas.microsoft.com/office/drawing/2014/main" id="{A3BC1AF3-E961-AA49-9A74-AC03998D80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7" name="Elipse 1676">
                <a:extLst>
                  <a:ext uri="{FF2B5EF4-FFF2-40B4-BE49-F238E27FC236}">
                    <a16:creationId xmlns:a16="http://schemas.microsoft.com/office/drawing/2014/main" id="{3A0C115D-0960-3547-96F0-148AEB287046}"/>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2" name="Grupo 1561">
              <a:extLst>
                <a:ext uri="{FF2B5EF4-FFF2-40B4-BE49-F238E27FC236}">
                  <a16:creationId xmlns:a16="http://schemas.microsoft.com/office/drawing/2014/main" id="{73C46133-AB03-B343-9218-C408BEBAE882}"/>
                </a:ext>
              </a:extLst>
            </p:cNvPr>
            <p:cNvGrpSpPr/>
            <p:nvPr/>
          </p:nvGrpSpPr>
          <p:grpSpPr>
            <a:xfrm>
              <a:off x="6846000" y="32843"/>
              <a:ext cx="28800" cy="5462318"/>
              <a:chOff x="110763" y="32843"/>
              <a:chExt cx="28800" cy="5462318"/>
            </a:xfrm>
            <a:grpFill/>
          </p:grpSpPr>
          <p:sp>
            <p:nvSpPr>
              <p:cNvPr id="1602" name="Elipse 1601">
                <a:extLst>
                  <a:ext uri="{FF2B5EF4-FFF2-40B4-BE49-F238E27FC236}">
                    <a16:creationId xmlns:a16="http://schemas.microsoft.com/office/drawing/2014/main" id="{6D3A29E2-733A-FC45-851D-24DF08BA17EF}"/>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3" name="Elipse 1602">
                <a:extLst>
                  <a:ext uri="{FF2B5EF4-FFF2-40B4-BE49-F238E27FC236}">
                    <a16:creationId xmlns:a16="http://schemas.microsoft.com/office/drawing/2014/main" id="{760084A0-099A-454F-A009-D6037FFF25B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4" name="Elipse 1603">
                <a:extLst>
                  <a:ext uri="{FF2B5EF4-FFF2-40B4-BE49-F238E27FC236}">
                    <a16:creationId xmlns:a16="http://schemas.microsoft.com/office/drawing/2014/main" id="{5612F80D-8988-8448-A9D4-167097CDD098}"/>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5" name="Elipse 1604">
                <a:extLst>
                  <a:ext uri="{FF2B5EF4-FFF2-40B4-BE49-F238E27FC236}">
                    <a16:creationId xmlns:a16="http://schemas.microsoft.com/office/drawing/2014/main" id="{09BBD0CA-8667-BE42-AEFA-D7E8AD4C3AB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6" name="Elipse 1605">
                <a:extLst>
                  <a:ext uri="{FF2B5EF4-FFF2-40B4-BE49-F238E27FC236}">
                    <a16:creationId xmlns:a16="http://schemas.microsoft.com/office/drawing/2014/main" id="{BA1F92EB-7134-224B-B784-E3F7C7B654A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7" name="Elipse 1606">
                <a:extLst>
                  <a:ext uri="{FF2B5EF4-FFF2-40B4-BE49-F238E27FC236}">
                    <a16:creationId xmlns:a16="http://schemas.microsoft.com/office/drawing/2014/main" id="{FE4BD8E8-F168-6E42-9E08-50D85E7F34A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8" name="Elipse 1607">
                <a:extLst>
                  <a:ext uri="{FF2B5EF4-FFF2-40B4-BE49-F238E27FC236}">
                    <a16:creationId xmlns:a16="http://schemas.microsoft.com/office/drawing/2014/main" id="{FF6DF18A-8FE2-984D-897B-DB3F37629D7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9" name="Elipse 1608">
                <a:extLst>
                  <a:ext uri="{FF2B5EF4-FFF2-40B4-BE49-F238E27FC236}">
                    <a16:creationId xmlns:a16="http://schemas.microsoft.com/office/drawing/2014/main" id="{9D03594D-25C2-7C4F-BACC-9AB0D423F10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0" name="Elipse 1609">
                <a:extLst>
                  <a:ext uri="{FF2B5EF4-FFF2-40B4-BE49-F238E27FC236}">
                    <a16:creationId xmlns:a16="http://schemas.microsoft.com/office/drawing/2014/main" id="{D08D2038-E795-CB4B-89FB-3AA3364278A5}"/>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1" name="Elipse 1610">
                <a:extLst>
                  <a:ext uri="{FF2B5EF4-FFF2-40B4-BE49-F238E27FC236}">
                    <a16:creationId xmlns:a16="http://schemas.microsoft.com/office/drawing/2014/main" id="{DC2ED93A-AD99-4E49-9010-5A5DAAF681B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2" name="Elipse 1611">
                <a:extLst>
                  <a:ext uri="{FF2B5EF4-FFF2-40B4-BE49-F238E27FC236}">
                    <a16:creationId xmlns:a16="http://schemas.microsoft.com/office/drawing/2014/main" id="{3385BA71-6BCD-3946-843F-307E703F8E2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3" name="Elipse 1612">
                <a:extLst>
                  <a:ext uri="{FF2B5EF4-FFF2-40B4-BE49-F238E27FC236}">
                    <a16:creationId xmlns:a16="http://schemas.microsoft.com/office/drawing/2014/main" id="{7B699073-A8C5-6149-A3D1-D4D9BF308EC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4" name="Elipse 1613">
                <a:extLst>
                  <a:ext uri="{FF2B5EF4-FFF2-40B4-BE49-F238E27FC236}">
                    <a16:creationId xmlns:a16="http://schemas.microsoft.com/office/drawing/2014/main" id="{348A8AEB-B7BC-5A4F-807F-56E29234C9D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5" name="Elipse 1614">
                <a:extLst>
                  <a:ext uri="{FF2B5EF4-FFF2-40B4-BE49-F238E27FC236}">
                    <a16:creationId xmlns:a16="http://schemas.microsoft.com/office/drawing/2014/main" id="{4C67692D-A708-EC40-BB13-57CD47D13C7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6" name="Elipse 1615">
                <a:extLst>
                  <a:ext uri="{FF2B5EF4-FFF2-40B4-BE49-F238E27FC236}">
                    <a16:creationId xmlns:a16="http://schemas.microsoft.com/office/drawing/2014/main" id="{7C5A9C53-9098-654C-BDFE-50C8DA8F4C5B}"/>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7" name="Elipse 1616">
                <a:extLst>
                  <a:ext uri="{FF2B5EF4-FFF2-40B4-BE49-F238E27FC236}">
                    <a16:creationId xmlns:a16="http://schemas.microsoft.com/office/drawing/2014/main" id="{A1B15A2B-C47F-5244-8E81-4BDCEA294D5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8" name="Elipse 1617">
                <a:extLst>
                  <a:ext uri="{FF2B5EF4-FFF2-40B4-BE49-F238E27FC236}">
                    <a16:creationId xmlns:a16="http://schemas.microsoft.com/office/drawing/2014/main" id="{4F031ED5-CCFF-644E-A44A-40D60351462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9" name="Elipse 1618">
                <a:extLst>
                  <a:ext uri="{FF2B5EF4-FFF2-40B4-BE49-F238E27FC236}">
                    <a16:creationId xmlns:a16="http://schemas.microsoft.com/office/drawing/2014/main" id="{D8219E89-598B-014A-A447-A324B926C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0" name="Elipse 1619">
                <a:extLst>
                  <a:ext uri="{FF2B5EF4-FFF2-40B4-BE49-F238E27FC236}">
                    <a16:creationId xmlns:a16="http://schemas.microsoft.com/office/drawing/2014/main" id="{761EFD39-E534-4448-A7CD-7E9DA1CD10D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1" name="Elipse 1620">
                <a:extLst>
                  <a:ext uri="{FF2B5EF4-FFF2-40B4-BE49-F238E27FC236}">
                    <a16:creationId xmlns:a16="http://schemas.microsoft.com/office/drawing/2014/main" id="{4A5B96F9-61EE-6C46-864F-42DDE78EBF95}"/>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2" name="Elipse 1621">
                <a:extLst>
                  <a:ext uri="{FF2B5EF4-FFF2-40B4-BE49-F238E27FC236}">
                    <a16:creationId xmlns:a16="http://schemas.microsoft.com/office/drawing/2014/main" id="{913D54C3-C9D0-1C44-AAAD-DCDA6DCC1F5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3" name="Elipse 1622">
                <a:extLst>
                  <a:ext uri="{FF2B5EF4-FFF2-40B4-BE49-F238E27FC236}">
                    <a16:creationId xmlns:a16="http://schemas.microsoft.com/office/drawing/2014/main" id="{333CADD6-CFC6-AD42-8494-25EE185ECC74}"/>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4" name="Elipse 1623">
                <a:extLst>
                  <a:ext uri="{FF2B5EF4-FFF2-40B4-BE49-F238E27FC236}">
                    <a16:creationId xmlns:a16="http://schemas.microsoft.com/office/drawing/2014/main" id="{7F7D3B1E-8964-F94A-8A94-2108C55AFE8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5" name="Elipse 1624">
                <a:extLst>
                  <a:ext uri="{FF2B5EF4-FFF2-40B4-BE49-F238E27FC236}">
                    <a16:creationId xmlns:a16="http://schemas.microsoft.com/office/drawing/2014/main" id="{752E3051-0711-644F-ADB0-5BE47253D29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6" name="Elipse 1625">
                <a:extLst>
                  <a:ext uri="{FF2B5EF4-FFF2-40B4-BE49-F238E27FC236}">
                    <a16:creationId xmlns:a16="http://schemas.microsoft.com/office/drawing/2014/main" id="{F9E37C41-6755-9946-A0BF-E39BABB92F7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7" name="Elipse 1626">
                <a:extLst>
                  <a:ext uri="{FF2B5EF4-FFF2-40B4-BE49-F238E27FC236}">
                    <a16:creationId xmlns:a16="http://schemas.microsoft.com/office/drawing/2014/main" id="{D75F94CB-0E8C-9A40-98E7-66A811ACAA4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8" name="Elipse 1627">
                <a:extLst>
                  <a:ext uri="{FF2B5EF4-FFF2-40B4-BE49-F238E27FC236}">
                    <a16:creationId xmlns:a16="http://schemas.microsoft.com/office/drawing/2014/main" id="{23FECC1A-FDD4-2D44-ADAA-F36CDD1AC59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9" name="Elipse 1628">
                <a:extLst>
                  <a:ext uri="{FF2B5EF4-FFF2-40B4-BE49-F238E27FC236}">
                    <a16:creationId xmlns:a16="http://schemas.microsoft.com/office/drawing/2014/main" id="{FA2559CE-FA1C-B54F-BB4D-2243D5A6476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0" name="Elipse 1629">
                <a:extLst>
                  <a:ext uri="{FF2B5EF4-FFF2-40B4-BE49-F238E27FC236}">
                    <a16:creationId xmlns:a16="http://schemas.microsoft.com/office/drawing/2014/main" id="{C76F4F6B-EE1D-544D-ACE4-6A4C2E7AB4B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1" name="Elipse 1630">
                <a:extLst>
                  <a:ext uri="{FF2B5EF4-FFF2-40B4-BE49-F238E27FC236}">
                    <a16:creationId xmlns:a16="http://schemas.microsoft.com/office/drawing/2014/main" id="{3CDE6196-9F54-7B47-BC2F-367812F55C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2" name="Elipse 1631">
                <a:extLst>
                  <a:ext uri="{FF2B5EF4-FFF2-40B4-BE49-F238E27FC236}">
                    <a16:creationId xmlns:a16="http://schemas.microsoft.com/office/drawing/2014/main" id="{AC8540B5-B0CA-7747-93E7-58A22694515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3" name="Elipse 1632">
                <a:extLst>
                  <a:ext uri="{FF2B5EF4-FFF2-40B4-BE49-F238E27FC236}">
                    <a16:creationId xmlns:a16="http://schemas.microsoft.com/office/drawing/2014/main" id="{ABB9C15D-8722-B04F-9244-BA28C2ADB360}"/>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4" name="Elipse 1633">
                <a:extLst>
                  <a:ext uri="{FF2B5EF4-FFF2-40B4-BE49-F238E27FC236}">
                    <a16:creationId xmlns:a16="http://schemas.microsoft.com/office/drawing/2014/main" id="{4034F3C9-E053-574A-BE74-35A44E897D9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5" name="Elipse 1634">
                <a:extLst>
                  <a:ext uri="{FF2B5EF4-FFF2-40B4-BE49-F238E27FC236}">
                    <a16:creationId xmlns:a16="http://schemas.microsoft.com/office/drawing/2014/main" id="{74138465-72C3-3342-941C-7C9F2AE9A28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6" name="Elipse 1635">
                <a:extLst>
                  <a:ext uri="{FF2B5EF4-FFF2-40B4-BE49-F238E27FC236}">
                    <a16:creationId xmlns:a16="http://schemas.microsoft.com/office/drawing/2014/main" id="{B3735111-A873-E649-ACA8-011B233B47C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7" name="Elipse 1636">
                <a:extLst>
                  <a:ext uri="{FF2B5EF4-FFF2-40B4-BE49-F238E27FC236}">
                    <a16:creationId xmlns:a16="http://schemas.microsoft.com/office/drawing/2014/main" id="{63124FE4-5C41-8645-A669-F1D65D849C73}"/>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8" name="Elipse 1637">
                <a:extLst>
                  <a:ext uri="{FF2B5EF4-FFF2-40B4-BE49-F238E27FC236}">
                    <a16:creationId xmlns:a16="http://schemas.microsoft.com/office/drawing/2014/main" id="{33EC59FE-9080-F046-89FF-E0F6D8BA18F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9" name="Elipse 1638">
                <a:extLst>
                  <a:ext uri="{FF2B5EF4-FFF2-40B4-BE49-F238E27FC236}">
                    <a16:creationId xmlns:a16="http://schemas.microsoft.com/office/drawing/2014/main" id="{6A29EB19-1889-D64C-A6FB-01C896063E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3" name="Grupo 1562">
              <a:extLst>
                <a:ext uri="{FF2B5EF4-FFF2-40B4-BE49-F238E27FC236}">
                  <a16:creationId xmlns:a16="http://schemas.microsoft.com/office/drawing/2014/main" id="{51447BE9-21F8-504C-B8C9-5FF75F7FC291}"/>
                </a:ext>
              </a:extLst>
            </p:cNvPr>
            <p:cNvGrpSpPr/>
            <p:nvPr/>
          </p:nvGrpSpPr>
          <p:grpSpPr>
            <a:xfrm>
              <a:off x="6994167" y="32843"/>
              <a:ext cx="28800" cy="5462318"/>
              <a:chOff x="110763" y="32843"/>
              <a:chExt cx="28800" cy="5462318"/>
            </a:xfrm>
            <a:grpFill/>
          </p:grpSpPr>
          <p:sp>
            <p:nvSpPr>
              <p:cNvPr id="1564" name="Elipse 1563">
                <a:extLst>
                  <a:ext uri="{FF2B5EF4-FFF2-40B4-BE49-F238E27FC236}">
                    <a16:creationId xmlns:a16="http://schemas.microsoft.com/office/drawing/2014/main" id="{9BC76274-A79A-DF49-8433-0B504DFC11E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5" name="Elipse 1564">
                <a:extLst>
                  <a:ext uri="{FF2B5EF4-FFF2-40B4-BE49-F238E27FC236}">
                    <a16:creationId xmlns:a16="http://schemas.microsoft.com/office/drawing/2014/main" id="{DA99D5A7-E47B-1D44-8F3D-F183F9819E57}"/>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6" name="Elipse 1565">
                <a:extLst>
                  <a:ext uri="{FF2B5EF4-FFF2-40B4-BE49-F238E27FC236}">
                    <a16:creationId xmlns:a16="http://schemas.microsoft.com/office/drawing/2014/main" id="{8D4A3FCD-D391-754D-BF58-A81C0D7D163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7" name="Elipse 1566">
                <a:extLst>
                  <a:ext uri="{FF2B5EF4-FFF2-40B4-BE49-F238E27FC236}">
                    <a16:creationId xmlns:a16="http://schemas.microsoft.com/office/drawing/2014/main" id="{E2D94AB1-7ADC-EC49-B4C5-9645E6F71D4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8" name="Elipse 1567">
                <a:extLst>
                  <a:ext uri="{FF2B5EF4-FFF2-40B4-BE49-F238E27FC236}">
                    <a16:creationId xmlns:a16="http://schemas.microsoft.com/office/drawing/2014/main" id="{BEFD3FD5-D477-4640-8A95-16EB9175A94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9" name="Elipse 1568">
                <a:extLst>
                  <a:ext uri="{FF2B5EF4-FFF2-40B4-BE49-F238E27FC236}">
                    <a16:creationId xmlns:a16="http://schemas.microsoft.com/office/drawing/2014/main" id="{778B02BD-B75D-8448-B40B-B0FAE83F064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0" name="Elipse 1569">
                <a:extLst>
                  <a:ext uri="{FF2B5EF4-FFF2-40B4-BE49-F238E27FC236}">
                    <a16:creationId xmlns:a16="http://schemas.microsoft.com/office/drawing/2014/main" id="{9C7C94B4-2E6A-4B44-82F8-10C50275ADC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1" name="Elipse 1570">
                <a:extLst>
                  <a:ext uri="{FF2B5EF4-FFF2-40B4-BE49-F238E27FC236}">
                    <a16:creationId xmlns:a16="http://schemas.microsoft.com/office/drawing/2014/main" id="{EB014771-576D-A04E-B098-5146A5243167}"/>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2" name="Elipse 1571">
                <a:extLst>
                  <a:ext uri="{FF2B5EF4-FFF2-40B4-BE49-F238E27FC236}">
                    <a16:creationId xmlns:a16="http://schemas.microsoft.com/office/drawing/2014/main" id="{421521EA-1D72-B74A-BE96-812617BB4448}"/>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3" name="Elipse 1572">
                <a:extLst>
                  <a:ext uri="{FF2B5EF4-FFF2-40B4-BE49-F238E27FC236}">
                    <a16:creationId xmlns:a16="http://schemas.microsoft.com/office/drawing/2014/main" id="{1DC07D40-771D-D94C-A505-0D518D3728F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4" name="Elipse 1573">
                <a:extLst>
                  <a:ext uri="{FF2B5EF4-FFF2-40B4-BE49-F238E27FC236}">
                    <a16:creationId xmlns:a16="http://schemas.microsoft.com/office/drawing/2014/main" id="{F43EA269-1CA7-FF48-8833-273B02DE7768}"/>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5" name="Elipse 1574">
                <a:extLst>
                  <a:ext uri="{FF2B5EF4-FFF2-40B4-BE49-F238E27FC236}">
                    <a16:creationId xmlns:a16="http://schemas.microsoft.com/office/drawing/2014/main" id="{12D586D1-0CF2-FC45-8EF1-E4A3B4D2836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6" name="Elipse 1575">
                <a:extLst>
                  <a:ext uri="{FF2B5EF4-FFF2-40B4-BE49-F238E27FC236}">
                    <a16:creationId xmlns:a16="http://schemas.microsoft.com/office/drawing/2014/main" id="{DF434BB0-C652-7149-B36D-1960E749CF0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7" name="Elipse 1576">
                <a:extLst>
                  <a:ext uri="{FF2B5EF4-FFF2-40B4-BE49-F238E27FC236}">
                    <a16:creationId xmlns:a16="http://schemas.microsoft.com/office/drawing/2014/main" id="{09337B50-4A84-E84C-947B-837C10EEDAD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8" name="Elipse 1577">
                <a:extLst>
                  <a:ext uri="{FF2B5EF4-FFF2-40B4-BE49-F238E27FC236}">
                    <a16:creationId xmlns:a16="http://schemas.microsoft.com/office/drawing/2014/main" id="{81A0DD62-7833-934F-BC6D-13E932F45E4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9" name="Elipse 1578">
                <a:extLst>
                  <a:ext uri="{FF2B5EF4-FFF2-40B4-BE49-F238E27FC236}">
                    <a16:creationId xmlns:a16="http://schemas.microsoft.com/office/drawing/2014/main" id="{BBE26754-C32F-BB46-B78D-B41314DD5D9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0" name="Elipse 1579">
                <a:extLst>
                  <a:ext uri="{FF2B5EF4-FFF2-40B4-BE49-F238E27FC236}">
                    <a16:creationId xmlns:a16="http://schemas.microsoft.com/office/drawing/2014/main" id="{913DF9EE-27A4-9D47-9CB6-60635418432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1" name="Elipse 1580">
                <a:extLst>
                  <a:ext uri="{FF2B5EF4-FFF2-40B4-BE49-F238E27FC236}">
                    <a16:creationId xmlns:a16="http://schemas.microsoft.com/office/drawing/2014/main" id="{92B4EEF1-5DBD-BC46-822D-EE0DF1133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2" name="Elipse 1581">
                <a:extLst>
                  <a:ext uri="{FF2B5EF4-FFF2-40B4-BE49-F238E27FC236}">
                    <a16:creationId xmlns:a16="http://schemas.microsoft.com/office/drawing/2014/main" id="{48F7A79C-1D0F-AF48-B6C3-554A42709257}"/>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3" name="Elipse 1582">
                <a:extLst>
                  <a:ext uri="{FF2B5EF4-FFF2-40B4-BE49-F238E27FC236}">
                    <a16:creationId xmlns:a16="http://schemas.microsoft.com/office/drawing/2014/main" id="{E827C654-9A4E-1340-99C0-D0FE354432E0}"/>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4" name="Elipse 1583">
                <a:extLst>
                  <a:ext uri="{FF2B5EF4-FFF2-40B4-BE49-F238E27FC236}">
                    <a16:creationId xmlns:a16="http://schemas.microsoft.com/office/drawing/2014/main" id="{3347E14A-EE2D-CA4A-ADC3-4D057C0F2DEC}"/>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5" name="Elipse 1584">
                <a:extLst>
                  <a:ext uri="{FF2B5EF4-FFF2-40B4-BE49-F238E27FC236}">
                    <a16:creationId xmlns:a16="http://schemas.microsoft.com/office/drawing/2014/main" id="{2AD638C6-92D8-6044-BFB2-A2E3D734141F}"/>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6" name="Elipse 1585">
                <a:extLst>
                  <a:ext uri="{FF2B5EF4-FFF2-40B4-BE49-F238E27FC236}">
                    <a16:creationId xmlns:a16="http://schemas.microsoft.com/office/drawing/2014/main" id="{729007A2-163B-B94E-831E-669C2B7BCED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7" name="Elipse 1586">
                <a:extLst>
                  <a:ext uri="{FF2B5EF4-FFF2-40B4-BE49-F238E27FC236}">
                    <a16:creationId xmlns:a16="http://schemas.microsoft.com/office/drawing/2014/main" id="{65D7E23C-41D8-C142-A06A-8208CCCF12E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8" name="Elipse 1587">
                <a:extLst>
                  <a:ext uri="{FF2B5EF4-FFF2-40B4-BE49-F238E27FC236}">
                    <a16:creationId xmlns:a16="http://schemas.microsoft.com/office/drawing/2014/main" id="{2C0220AC-24F5-F64B-AAE6-34ED2BE16A3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9" name="Elipse 1588">
                <a:extLst>
                  <a:ext uri="{FF2B5EF4-FFF2-40B4-BE49-F238E27FC236}">
                    <a16:creationId xmlns:a16="http://schemas.microsoft.com/office/drawing/2014/main" id="{534C3B6B-A31B-2241-AF9D-F8670EC3F6B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0" name="Elipse 1589">
                <a:extLst>
                  <a:ext uri="{FF2B5EF4-FFF2-40B4-BE49-F238E27FC236}">
                    <a16:creationId xmlns:a16="http://schemas.microsoft.com/office/drawing/2014/main" id="{5630967F-69EB-324A-9C64-D2EC2FA946B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1" name="Elipse 1590">
                <a:extLst>
                  <a:ext uri="{FF2B5EF4-FFF2-40B4-BE49-F238E27FC236}">
                    <a16:creationId xmlns:a16="http://schemas.microsoft.com/office/drawing/2014/main" id="{0679737D-6444-0D46-8C24-E4B92AAEB05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2" name="Elipse 1591">
                <a:extLst>
                  <a:ext uri="{FF2B5EF4-FFF2-40B4-BE49-F238E27FC236}">
                    <a16:creationId xmlns:a16="http://schemas.microsoft.com/office/drawing/2014/main" id="{C9B2B0FE-DE9D-834E-A87A-8F432D294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3" name="Elipse 1592">
                <a:extLst>
                  <a:ext uri="{FF2B5EF4-FFF2-40B4-BE49-F238E27FC236}">
                    <a16:creationId xmlns:a16="http://schemas.microsoft.com/office/drawing/2014/main" id="{68E8BCC7-4070-144A-8F81-C6EB01E68CD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4" name="Elipse 1593">
                <a:extLst>
                  <a:ext uri="{FF2B5EF4-FFF2-40B4-BE49-F238E27FC236}">
                    <a16:creationId xmlns:a16="http://schemas.microsoft.com/office/drawing/2014/main" id="{93B9E237-7285-1143-8DC4-9E29FD9A4EC1}"/>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5" name="Elipse 1594">
                <a:extLst>
                  <a:ext uri="{FF2B5EF4-FFF2-40B4-BE49-F238E27FC236}">
                    <a16:creationId xmlns:a16="http://schemas.microsoft.com/office/drawing/2014/main" id="{E24F8436-D4F8-F04D-B548-81DFE41CB53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6" name="Elipse 1595">
                <a:extLst>
                  <a:ext uri="{FF2B5EF4-FFF2-40B4-BE49-F238E27FC236}">
                    <a16:creationId xmlns:a16="http://schemas.microsoft.com/office/drawing/2014/main" id="{EB07B58D-523D-AD4F-8895-AAE9A8C0A44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7" name="Elipse 1596">
                <a:extLst>
                  <a:ext uri="{FF2B5EF4-FFF2-40B4-BE49-F238E27FC236}">
                    <a16:creationId xmlns:a16="http://schemas.microsoft.com/office/drawing/2014/main" id="{F8D19764-E5A8-DF40-9FCF-18F9FCBD253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8" name="Elipse 1597">
                <a:extLst>
                  <a:ext uri="{FF2B5EF4-FFF2-40B4-BE49-F238E27FC236}">
                    <a16:creationId xmlns:a16="http://schemas.microsoft.com/office/drawing/2014/main" id="{A51A77AD-3A5E-1D47-A4C9-CF04A372131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9" name="Elipse 1598">
                <a:extLst>
                  <a:ext uri="{FF2B5EF4-FFF2-40B4-BE49-F238E27FC236}">
                    <a16:creationId xmlns:a16="http://schemas.microsoft.com/office/drawing/2014/main" id="{2F0A0511-576B-6545-B515-1FCF03F4466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0" name="Elipse 1599">
                <a:extLst>
                  <a:ext uri="{FF2B5EF4-FFF2-40B4-BE49-F238E27FC236}">
                    <a16:creationId xmlns:a16="http://schemas.microsoft.com/office/drawing/2014/main" id="{B91221DF-83F3-B74D-A6DD-5F6992F08181}"/>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1" name="Elipse 1600">
                <a:extLst>
                  <a:ext uri="{FF2B5EF4-FFF2-40B4-BE49-F238E27FC236}">
                    <a16:creationId xmlns:a16="http://schemas.microsoft.com/office/drawing/2014/main" id="{48E1BB4D-C8A2-A846-99CB-7F122C6C78D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spTree>
    <p:extLst>
      <p:ext uri="{BB962C8B-B14F-4D97-AF65-F5344CB8AC3E}">
        <p14:creationId xmlns:p14="http://schemas.microsoft.com/office/powerpoint/2010/main" val="269534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145367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contenido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38015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MX" dirty="0"/>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1128018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25193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486834"/>
            <a:ext cx="1478756" cy="7749117"/>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471487" y="486834"/>
            <a:ext cx="4350544" cy="77491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15/05/2022</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dirty="0"/>
          </a:p>
        </p:txBody>
      </p:sp>
    </p:spTree>
    <p:extLst>
      <p:ext uri="{BB962C8B-B14F-4D97-AF65-F5344CB8AC3E}">
        <p14:creationId xmlns:p14="http://schemas.microsoft.com/office/powerpoint/2010/main" val="224790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ortada_Opción_B">
    <p:spTree>
      <p:nvGrpSpPr>
        <p:cNvPr id="1" name=""/>
        <p:cNvGrpSpPr/>
        <p:nvPr/>
      </p:nvGrpSpPr>
      <p:grpSpPr>
        <a:xfrm>
          <a:off x="0" y="0"/>
          <a:ext cx="0" cy="0"/>
          <a:chOff x="0" y="0"/>
          <a:chExt cx="0" cy="0"/>
        </a:xfrm>
      </p:grpSpPr>
      <p:grpSp>
        <p:nvGrpSpPr>
          <p:cNvPr id="1042" name="Grupo 1041">
            <a:extLst>
              <a:ext uri="{FF2B5EF4-FFF2-40B4-BE49-F238E27FC236}">
                <a16:creationId xmlns:a16="http://schemas.microsoft.com/office/drawing/2014/main" id="{EE9176A3-DC08-F047-B908-8B8B1B2EB0E9}"/>
              </a:ext>
            </a:extLst>
          </p:cNvPr>
          <p:cNvGrpSpPr/>
          <p:nvPr userDrawn="1"/>
        </p:nvGrpSpPr>
        <p:grpSpPr>
          <a:xfrm rot="18900000">
            <a:off x="-523512" y="-259136"/>
            <a:ext cx="1016327" cy="7283091"/>
            <a:chOff x="5216163" y="32843"/>
            <a:chExt cx="1806804" cy="5462318"/>
          </a:xfrm>
          <a:solidFill>
            <a:schemeClr val="bg1">
              <a:alpha val="20000"/>
            </a:schemeClr>
          </a:solidFill>
        </p:grpSpPr>
        <p:grpSp>
          <p:nvGrpSpPr>
            <p:cNvPr id="1043" name="Grupo 1042">
              <a:extLst>
                <a:ext uri="{FF2B5EF4-FFF2-40B4-BE49-F238E27FC236}">
                  <a16:creationId xmlns:a16="http://schemas.microsoft.com/office/drawing/2014/main" id="{561B9369-EC85-944C-86F2-20F22EB51D4A}"/>
                </a:ext>
              </a:extLst>
            </p:cNvPr>
            <p:cNvGrpSpPr/>
            <p:nvPr/>
          </p:nvGrpSpPr>
          <p:grpSpPr>
            <a:xfrm>
              <a:off x="5216163" y="32843"/>
              <a:ext cx="28800" cy="5462318"/>
              <a:chOff x="110763" y="32843"/>
              <a:chExt cx="28800" cy="5462318"/>
            </a:xfrm>
            <a:grpFill/>
          </p:grpSpPr>
          <p:sp>
            <p:nvSpPr>
              <p:cNvPr id="1512" name="Elipse 1511">
                <a:extLst>
                  <a:ext uri="{FF2B5EF4-FFF2-40B4-BE49-F238E27FC236}">
                    <a16:creationId xmlns:a16="http://schemas.microsoft.com/office/drawing/2014/main" id="{82F39884-0222-2F41-AA02-8C69CC184D0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3" name="Elipse 1512">
                <a:extLst>
                  <a:ext uri="{FF2B5EF4-FFF2-40B4-BE49-F238E27FC236}">
                    <a16:creationId xmlns:a16="http://schemas.microsoft.com/office/drawing/2014/main" id="{1A8C9F36-BC9D-AC46-82EB-F39373EB358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4" name="Elipse 1513">
                <a:extLst>
                  <a:ext uri="{FF2B5EF4-FFF2-40B4-BE49-F238E27FC236}">
                    <a16:creationId xmlns:a16="http://schemas.microsoft.com/office/drawing/2014/main" id="{7DA72683-CFE3-EA40-ACBA-E3DBACF7CC3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5" name="Elipse 1514">
                <a:extLst>
                  <a:ext uri="{FF2B5EF4-FFF2-40B4-BE49-F238E27FC236}">
                    <a16:creationId xmlns:a16="http://schemas.microsoft.com/office/drawing/2014/main" id="{57D4B3D8-77F6-B749-A568-E99F56CD7F93}"/>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6" name="Elipse 1515">
                <a:extLst>
                  <a:ext uri="{FF2B5EF4-FFF2-40B4-BE49-F238E27FC236}">
                    <a16:creationId xmlns:a16="http://schemas.microsoft.com/office/drawing/2014/main" id="{F3920463-6710-2648-83C8-8F592053D90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7" name="Elipse 1516">
                <a:extLst>
                  <a:ext uri="{FF2B5EF4-FFF2-40B4-BE49-F238E27FC236}">
                    <a16:creationId xmlns:a16="http://schemas.microsoft.com/office/drawing/2014/main" id="{72BB6CF1-34C7-2248-AADD-A6CF2BE73659}"/>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8" name="Elipse 1517">
                <a:extLst>
                  <a:ext uri="{FF2B5EF4-FFF2-40B4-BE49-F238E27FC236}">
                    <a16:creationId xmlns:a16="http://schemas.microsoft.com/office/drawing/2014/main" id="{65126459-B39D-3042-AF28-FE6037949DE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9" name="Elipse 1518">
                <a:extLst>
                  <a:ext uri="{FF2B5EF4-FFF2-40B4-BE49-F238E27FC236}">
                    <a16:creationId xmlns:a16="http://schemas.microsoft.com/office/drawing/2014/main" id="{38FA94D3-D0D5-F64D-B5D8-A1A9F32D574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0" name="Elipse 1519">
                <a:extLst>
                  <a:ext uri="{FF2B5EF4-FFF2-40B4-BE49-F238E27FC236}">
                    <a16:creationId xmlns:a16="http://schemas.microsoft.com/office/drawing/2014/main" id="{991E5540-2FC5-B04F-8664-8DA0E8E7318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1" name="Elipse 1520">
                <a:extLst>
                  <a:ext uri="{FF2B5EF4-FFF2-40B4-BE49-F238E27FC236}">
                    <a16:creationId xmlns:a16="http://schemas.microsoft.com/office/drawing/2014/main" id="{F9EE3D36-C25D-1C44-826D-A92F26847F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2" name="Elipse 1521">
                <a:extLst>
                  <a:ext uri="{FF2B5EF4-FFF2-40B4-BE49-F238E27FC236}">
                    <a16:creationId xmlns:a16="http://schemas.microsoft.com/office/drawing/2014/main" id="{F32A9746-9F7D-1E42-B5DD-1D488AC4513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3" name="Elipse 1522">
                <a:extLst>
                  <a:ext uri="{FF2B5EF4-FFF2-40B4-BE49-F238E27FC236}">
                    <a16:creationId xmlns:a16="http://schemas.microsoft.com/office/drawing/2014/main" id="{66C5B600-2A54-D440-9A05-5A52467BC99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4" name="Elipse 1523">
                <a:extLst>
                  <a:ext uri="{FF2B5EF4-FFF2-40B4-BE49-F238E27FC236}">
                    <a16:creationId xmlns:a16="http://schemas.microsoft.com/office/drawing/2014/main" id="{D28ADD69-DA68-4C41-AABD-A157BD857D9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5" name="Elipse 1524">
                <a:extLst>
                  <a:ext uri="{FF2B5EF4-FFF2-40B4-BE49-F238E27FC236}">
                    <a16:creationId xmlns:a16="http://schemas.microsoft.com/office/drawing/2014/main" id="{7E6EBD30-0DC0-A348-AFE5-F395512A8D1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6" name="Elipse 1525">
                <a:extLst>
                  <a:ext uri="{FF2B5EF4-FFF2-40B4-BE49-F238E27FC236}">
                    <a16:creationId xmlns:a16="http://schemas.microsoft.com/office/drawing/2014/main" id="{8C09E802-63C4-DB4D-BE34-A04D86DAE5B0}"/>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7" name="Elipse 1526">
                <a:extLst>
                  <a:ext uri="{FF2B5EF4-FFF2-40B4-BE49-F238E27FC236}">
                    <a16:creationId xmlns:a16="http://schemas.microsoft.com/office/drawing/2014/main" id="{EE255F0B-C580-2143-A8C5-D40AB54795B7}"/>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8" name="Elipse 1527">
                <a:extLst>
                  <a:ext uri="{FF2B5EF4-FFF2-40B4-BE49-F238E27FC236}">
                    <a16:creationId xmlns:a16="http://schemas.microsoft.com/office/drawing/2014/main" id="{6F2C1517-2F4D-3741-B91E-18B219E7EE8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29" name="Elipse 1528">
                <a:extLst>
                  <a:ext uri="{FF2B5EF4-FFF2-40B4-BE49-F238E27FC236}">
                    <a16:creationId xmlns:a16="http://schemas.microsoft.com/office/drawing/2014/main" id="{2BECF125-7239-454D-AAC5-84CC287BDD7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0" name="Elipse 1529">
                <a:extLst>
                  <a:ext uri="{FF2B5EF4-FFF2-40B4-BE49-F238E27FC236}">
                    <a16:creationId xmlns:a16="http://schemas.microsoft.com/office/drawing/2014/main" id="{A8EC251E-F1BC-914B-935F-9BA87BB12A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1" name="Elipse 1530">
                <a:extLst>
                  <a:ext uri="{FF2B5EF4-FFF2-40B4-BE49-F238E27FC236}">
                    <a16:creationId xmlns:a16="http://schemas.microsoft.com/office/drawing/2014/main" id="{78241B56-1D3F-7347-AEE8-9E8C7314033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2" name="Elipse 1531">
                <a:extLst>
                  <a:ext uri="{FF2B5EF4-FFF2-40B4-BE49-F238E27FC236}">
                    <a16:creationId xmlns:a16="http://schemas.microsoft.com/office/drawing/2014/main" id="{E4180F9F-4D31-6340-8A4C-0F5A21452FC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3" name="Elipse 1532">
                <a:extLst>
                  <a:ext uri="{FF2B5EF4-FFF2-40B4-BE49-F238E27FC236}">
                    <a16:creationId xmlns:a16="http://schemas.microsoft.com/office/drawing/2014/main" id="{94BA699A-96ED-2C4C-99C3-57F04E90F6A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4" name="Elipse 1533">
                <a:extLst>
                  <a:ext uri="{FF2B5EF4-FFF2-40B4-BE49-F238E27FC236}">
                    <a16:creationId xmlns:a16="http://schemas.microsoft.com/office/drawing/2014/main" id="{9CD8BF13-3951-FF43-BDBD-D12305B9A8F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5" name="Elipse 1534">
                <a:extLst>
                  <a:ext uri="{FF2B5EF4-FFF2-40B4-BE49-F238E27FC236}">
                    <a16:creationId xmlns:a16="http://schemas.microsoft.com/office/drawing/2014/main" id="{B7468FAD-C76D-634C-88E4-42F56392E7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6" name="Elipse 1535">
                <a:extLst>
                  <a:ext uri="{FF2B5EF4-FFF2-40B4-BE49-F238E27FC236}">
                    <a16:creationId xmlns:a16="http://schemas.microsoft.com/office/drawing/2014/main" id="{EB754CB5-AF56-AB43-B45B-33A038AE731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7" name="Elipse 1536">
                <a:extLst>
                  <a:ext uri="{FF2B5EF4-FFF2-40B4-BE49-F238E27FC236}">
                    <a16:creationId xmlns:a16="http://schemas.microsoft.com/office/drawing/2014/main" id="{3C56A7D4-3673-6C4C-A527-ABCBE0A1877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8" name="Elipse 1537">
                <a:extLst>
                  <a:ext uri="{FF2B5EF4-FFF2-40B4-BE49-F238E27FC236}">
                    <a16:creationId xmlns:a16="http://schemas.microsoft.com/office/drawing/2014/main" id="{D9824145-22F6-3448-9E80-27A4DCA7CF11}"/>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39" name="Elipse 1538">
                <a:extLst>
                  <a:ext uri="{FF2B5EF4-FFF2-40B4-BE49-F238E27FC236}">
                    <a16:creationId xmlns:a16="http://schemas.microsoft.com/office/drawing/2014/main" id="{A544414C-41F3-5840-8107-92463E54BB8B}"/>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0" name="Elipse 1539">
                <a:extLst>
                  <a:ext uri="{FF2B5EF4-FFF2-40B4-BE49-F238E27FC236}">
                    <a16:creationId xmlns:a16="http://schemas.microsoft.com/office/drawing/2014/main" id="{13CA92F7-6CF8-0F46-B7E4-2F55131A31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1" name="Elipse 1540">
                <a:extLst>
                  <a:ext uri="{FF2B5EF4-FFF2-40B4-BE49-F238E27FC236}">
                    <a16:creationId xmlns:a16="http://schemas.microsoft.com/office/drawing/2014/main" id="{32A9FF95-4647-744A-9E60-D228B5272D7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2" name="Elipse 1541">
                <a:extLst>
                  <a:ext uri="{FF2B5EF4-FFF2-40B4-BE49-F238E27FC236}">
                    <a16:creationId xmlns:a16="http://schemas.microsoft.com/office/drawing/2014/main" id="{7EFD37EF-F860-AB4C-8691-19F83786186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3" name="Elipse 1542">
                <a:extLst>
                  <a:ext uri="{FF2B5EF4-FFF2-40B4-BE49-F238E27FC236}">
                    <a16:creationId xmlns:a16="http://schemas.microsoft.com/office/drawing/2014/main" id="{809CA4A7-308C-AA42-90E5-AF5BDD950D9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4" name="Elipse 1543">
                <a:extLst>
                  <a:ext uri="{FF2B5EF4-FFF2-40B4-BE49-F238E27FC236}">
                    <a16:creationId xmlns:a16="http://schemas.microsoft.com/office/drawing/2014/main" id="{5BB58A50-F160-344A-9AB6-C23464B8F87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5" name="Elipse 1544">
                <a:extLst>
                  <a:ext uri="{FF2B5EF4-FFF2-40B4-BE49-F238E27FC236}">
                    <a16:creationId xmlns:a16="http://schemas.microsoft.com/office/drawing/2014/main" id="{C6056B5F-5AA1-0843-B24F-2B8552DCAF21}"/>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6" name="Elipse 1545">
                <a:extLst>
                  <a:ext uri="{FF2B5EF4-FFF2-40B4-BE49-F238E27FC236}">
                    <a16:creationId xmlns:a16="http://schemas.microsoft.com/office/drawing/2014/main" id="{1508BCFF-89A4-8545-AAA2-85415A81C64A}"/>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7" name="Elipse 1546">
                <a:extLst>
                  <a:ext uri="{FF2B5EF4-FFF2-40B4-BE49-F238E27FC236}">
                    <a16:creationId xmlns:a16="http://schemas.microsoft.com/office/drawing/2014/main" id="{24F3EDA0-3B86-F743-B81C-C84BA1F49C4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8" name="Elipse 1547">
                <a:extLst>
                  <a:ext uri="{FF2B5EF4-FFF2-40B4-BE49-F238E27FC236}">
                    <a16:creationId xmlns:a16="http://schemas.microsoft.com/office/drawing/2014/main" id="{B9313C9B-55B8-F945-9239-5893F54C745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49" name="Elipse 1548">
                <a:extLst>
                  <a:ext uri="{FF2B5EF4-FFF2-40B4-BE49-F238E27FC236}">
                    <a16:creationId xmlns:a16="http://schemas.microsoft.com/office/drawing/2014/main" id="{7C6EFCB1-BB4B-8D43-97D3-3045C5B5005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4" name="Grupo 1043">
              <a:extLst>
                <a:ext uri="{FF2B5EF4-FFF2-40B4-BE49-F238E27FC236}">
                  <a16:creationId xmlns:a16="http://schemas.microsoft.com/office/drawing/2014/main" id="{362C88B2-D496-EA41-8B94-81B3A8E0D6FA}"/>
                </a:ext>
              </a:extLst>
            </p:cNvPr>
            <p:cNvGrpSpPr/>
            <p:nvPr/>
          </p:nvGrpSpPr>
          <p:grpSpPr>
            <a:xfrm>
              <a:off x="5364330" y="32843"/>
              <a:ext cx="28800" cy="5462318"/>
              <a:chOff x="110763" y="32843"/>
              <a:chExt cx="28800" cy="5462318"/>
            </a:xfrm>
            <a:grpFill/>
          </p:grpSpPr>
          <p:sp>
            <p:nvSpPr>
              <p:cNvPr id="1474" name="Elipse 1473">
                <a:extLst>
                  <a:ext uri="{FF2B5EF4-FFF2-40B4-BE49-F238E27FC236}">
                    <a16:creationId xmlns:a16="http://schemas.microsoft.com/office/drawing/2014/main" id="{98E9E625-580C-7148-B6B3-38DDC02CC16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5" name="Elipse 1474">
                <a:extLst>
                  <a:ext uri="{FF2B5EF4-FFF2-40B4-BE49-F238E27FC236}">
                    <a16:creationId xmlns:a16="http://schemas.microsoft.com/office/drawing/2014/main" id="{D4C9DFFD-F246-5B40-9AF4-1B1E0114EA18}"/>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6" name="Elipse 1475">
                <a:extLst>
                  <a:ext uri="{FF2B5EF4-FFF2-40B4-BE49-F238E27FC236}">
                    <a16:creationId xmlns:a16="http://schemas.microsoft.com/office/drawing/2014/main" id="{6BA32D06-670E-D648-B956-ECBA3F1DB17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7" name="Elipse 1476">
                <a:extLst>
                  <a:ext uri="{FF2B5EF4-FFF2-40B4-BE49-F238E27FC236}">
                    <a16:creationId xmlns:a16="http://schemas.microsoft.com/office/drawing/2014/main" id="{FE97CB0B-BE03-F040-B7E7-694CFA23E97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8" name="Elipse 1477">
                <a:extLst>
                  <a:ext uri="{FF2B5EF4-FFF2-40B4-BE49-F238E27FC236}">
                    <a16:creationId xmlns:a16="http://schemas.microsoft.com/office/drawing/2014/main" id="{85864A93-2F8A-3541-B3E6-3CBE9DACE31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9" name="Elipse 1478">
                <a:extLst>
                  <a:ext uri="{FF2B5EF4-FFF2-40B4-BE49-F238E27FC236}">
                    <a16:creationId xmlns:a16="http://schemas.microsoft.com/office/drawing/2014/main" id="{F3DFEF39-F79F-0440-8CC6-F91F2281C4F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0" name="Elipse 1479">
                <a:extLst>
                  <a:ext uri="{FF2B5EF4-FFF2-40B4-BE49-F238E27FC236}">
                    <a16:creationId xmlns:a16="http://schemas.microsoft.com/office/drawing/2014/main" id="{F5EE2D9A-F2C9-8340-A9FD-46981CF14C0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1" name="Elipse 1480">
                <a:extLst>
                  <a:ext uri="{FF2B5EF4-FFF2-40B4-BE49-F238E27FC236}">
                    <a16:creationId xmlns:a16="http://schemas.microsoft.com/office/drawing/2014/main" id="{0EE3D773-050F-0743-A49A-72328A49D2A9}"/>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2" name="Elipse 1481">
                <a:extLst>
                  <a:ext uri="{FF2B5EF4-FFF2-40B4-BE49-F238E27FC236}">
                    <a16:creationId xmlns:a16="http://schemas.microsoft.com/office/drawing/2014/main" id="{4CCACFB6-A3DB-8E4F-A258-500AB22DAC9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3" name="Elipse 1482">
                <a:extLst>
                  <a:ext uri="{FF2B5EF4-FFF2-40B4-BE49-F238E27FC236}">
                    <a16:creationId xmlns:a16="http://schemas.microsoft.com/office/drawing/2014/main" id="{0C4652EC-73EA-2A4F-8F4B-30F608CDD1C1}"/>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4" name="Elipse 1483">
                <a:extLst>
                  <a:ext uri="{FF2B5EF4-FFF2-40B4-BE49-F238E27FC236}">
                    <a16:creationId xmlns:a16="http://schemas.microsoft.com/office/drawing/2014/main" id="{B4787FA2-9D45-6E43-8BE5-25DD46A706F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5" name="Elipse 1484">
                <a:extLst>
                  <a:ext uri="{FF2B5EF4-FFF2-40B4-BE49-F238E27FC236}">
                    <a16:creationId xmlns:a16="http://schemas.microsoft.com/office/drawing/2014/main" id="{130501ED-4739-2A49-B3E3-0AD73DABE1C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6" name="Elipse 1485">
                <a:extLst>
                  <a:ext uri="{FF2B5EF4-FFF2-40B4-BE49-F238E27FC236}">
                    <a16:creationId xmlns:a16="http://schemas.microsoft.com/office/drawing/2014/main" id="{64DB79D3-4490-C840-91DB-F732F8A5A45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7" name="Elipse 1486">
                <a:extLst>
                  <a:ext uri="{FF2B5EF4-FFF2-40B4-BE49-F238E27FC236}">
                    <a16:creationId xmlns:a16="http://schemas.microsoft.com/office/drawing/2014/main" id="{B51E5E5A-581C-E649-86A3-6CDA88375C7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8" name="Elipse 1487">
                <a:extLst>
                  <a:ext uri="{FF2B5EF4-FFF2-40B4-BE49-F238E27FC236}">
                    <a16:creationId xmlns:a16="http://schemas.microsoft.com/office/drawing/2014/main" id="{1E9084B8-4B92-4245-9A4F-629CE0BB72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89" name="Elipse 1488">
                <a:extLst>
                  <a:ext uri="{FF2B5EF4-FFF2-40B4-BE49-F238E27FC236}">
                    <a16:creationId xmlns:a16="http://schemas.microsoft.com/office/drawing/2014/main" id="{9B6CA6F8-0E79-8A47-AF5D-0E9F66F6904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0" name="Elipse 1489">
                <a:extLst>
                  <a:ext uri="{FF2B5EF4-FFF2-40B4-BE49-F238E27FC236}">
                    <a16:creationId xmlns:a16="http://schemas.microsoft.com/office/drawing/2014/main" id="{291623C8-F8EF-7445-B6BE-4C40BE6799A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1" name="Elipse 1490">
                <a:extLst>
                  <a:ext uri="{FF2B5EF4-FFF2-40B4-BE49-F238E27FC236}">
                    <a16:creationId xmlns:a16="http://schemas.microsoft.com/office/drawing/2014/main" id="{6FF66BB9-7323-C540-9D66-17CC08FAE9D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2" name="Elipse 1491">
                <a:extLst>
                  <a:ext uri="{FF2B5EF4-FFF2-40B4-BE49-F238E27FC236}">
                    <a16:creationId xmlns:a16="http://schemas.microsoft.com/office/drawing/2014/main" id="{6EC5BB35-B4E8-C24A-B6DD-3C10888F805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3" name="Elipse 1492">
                <a:extLst>
                  <a:ext uri="{FF2B5EF4-FFF2-40B4-BE49-F238E27FC236}">
                    <a16:creationId xmlns:a16="http://schemas.microsoft.com/office/drawing/2014/main" id="{120AE4DC-FA2C-FD4C-B204-31E8C53DF47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4" name="Elipse 1493">
                <a:extLst>
                  <a:ext uri="{FF2B5EF4-FFF2-40B4-BE49-F238E27FC236}">
                    <a16:creationId xmlns:a16="http://schemas.microsoft.com/office/drawing/2014/main" id="{CA3F96A6-EA42-E449-9477-E905650943A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5" name="Elipse 1494">
                <a:extLst>
                  <a:ext uri="{FF2B5EF4-FFF2-40B4-BE49-F238E27FC236}">
                    <a16:creationId xmlns:a16="http://schemas.microsoft.com/office/drawing/2014/main" id="{E3CDD519-E4D7-D74C-88C5-387A644DCD6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6" name="Elipse 1495">
                <a:extLst>
                  <a:ext uri="{FF2B5EF4-FFF2-40B4-BE49-F238E27FC236}">
                    <a16:creationId xmlns:a16="http://schemas.microsoft.com/office/drawing/2014/main" id="{133FEB80-FFB7-DC4B-B1AC-7BA9B859777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7" name="Elipse 1496">
                <a:extLst>
                  <a:ext uri="{FF2B5EF4-FFF2-40B4-BE49-F238E27FC236}">
                    <a16:creationId xmlns:a16="http://schemas.microsoft.com/office/drawing/2014/main" id="{0691085A-E4F1-E244-B4A6-096F0DF93FC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8" name="Elipse 1497">
                <a:extLst>
                  <a:ext uri="{FF2B5EF4-FFF2-40B4-BE49-F238E27FC236}">
                    <a16:creationId xmlns:a16="http://schemas.microsoft.com/office/drawing/2014/main" id="{AFAFF044-36C6-DE4B-89B8-0611B26092A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99" name="Elipse 1498">
                <a:extLst>
                  <a:ext uri="{FF2B5EF4-FFF2-40B4-BE49-F238E27FC236}">
                    <a16:creationId xmlns:a16="http://schemas.microsoft.com/office/drawing/2014/main" id="{32A359C8-D442-3E4C-8C8F-345F67386DB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0" name="Elipse 1499">
                <a:extLst>
                  <a:ext uri="{FF2B5EF4-FFF2-40B4-BE49-F238E27FC236}">
                    <a16:creationId xmlns:a16="http://schemas.microsoft.com/office/drawing/2014/main" id="{22AC2611-0236-364E-AC47-82C090DF7F52}"/>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1" name="Elipse 1500">
                <a:extLst>
                  <a:ext uri="{FF2B5EF4-FFF2-40B4-BE49-F238E27FC236}">
                    <a16:creationId xmlns:a16="http://schemas.microsoft.com/office/drawing/2014/main" id="{0C13D5B1-5594-2145-A0AC-98B03FF972E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2" name="Elipse 1501">
                <a:extLst>
                  <a:ext uri="{FF2B5EF4-FFF2-40B4-BE49-F238E27FC236}">
                    <a16:creationId xmlns:a16="http://schemas.microsoft.com/office/drawing/2014/main" id="{FA9D5B5B-BCD7-B04B-8DE6-864B87655C6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3" name="Elipse 1502">
                <a:extLst>
                  <a:ext uri="{FF2B5EF4-FFF2-40B4-BE49-F238E27FC236}">
                    <a16:creationId xmlns:a16="http://schemas.microsoft.com/office/drawing/2014/main" id="{538D592F-6090-804B-BBD8-0038363011C7}"/>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4" name="Elipse 1503">
                <a:extLst>
                  <a:ext uri="{FF2B5EF4-FFF2-40B4-BE49-F238E27FC236}">
                    <a16:creationId xmlns:a16="http://schemas.microsoft.com/office/drawing/2014/main" id="{0C011917-C21E-0A4F-B650-27BEF3B363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5" name="Elipse 1504">
                <a:extLst>
                  <a:ext uri="{FF2B5EF4-FFF2-40B4-BE49-F238E27FC236}">
                    <a16:creationId xmlns:a16="http://schemas.microsoft.com/office/drawing/2014/main" id="{B59813F0-BF23-864C-9133-6955066C76A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6" name="Elipse 1505">
                <a:extLst>
                  <a:ext uri="{FF2B5EF4-FFF2-40B4-BE49-F238E27FC236}">
                    <a16:creationId xmlns:a16="http://schemas.microsoft.com/office/drawing/2014/main" id="{27051FBD-C9EE-2F4D-8831-681241ABE61F}"/>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7" name="Elipse 1506">
                <a:extLst>
                  <a:ext uri="{FF2B5EF4-FFF2-40B4-BE49-F238E27FC236}">
                    <a16:creationId xmlns:a16="http://schemas.microsoft.com/office/drawing/2014/main" id="{CCB284F9-2F0C-7144-AACB-A17DD528B77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8" name="Elipse 1507">
                <a:extLst>
                  <a:ext uri="{FF2B5EF4-FFF2-40B4-BE49-F238E27FC236}">
                    <a16:creationId xmlns:a16="http://schemas.microsoft.com/office/drawing/2014/main" id="{7CC80178-B6B3-814C-8713-AB577DB309F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09" name="Elipse 1508">
                <a:extLst>
                  <a:ext uri="{FF2B5EF4-FFF2-40B4-BE49-F238E27FC236}">
                    <a16:creationId xmlns:a16="http://schemas.microsoft.com/office/drawing/2014/main" id="{420B69FD-FC9B-8D49-8ACC-CD73CE43FFC0}"/>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0" name="Elipse 1509">
                <a:extLst>
                  <a:ext uri="{FF2B5EF4-FFF2-40B4-BE49-F238E27FC236}">
                    <a16:creationId xmlns:a16="http://schemas.microsoft.com/office/drawing/2014/main" id="{DFCB0F15-DD74-6444-AC34-3EEF944E76A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511" name="Elipse 1510">
                <a:extLst>
                  <a:ext uri="{FF2B5EF4-FFF2-40B4-BE49-F238E27FC236}">
                    <a16:creationId xmlns:a16="http://schemas.microsoft.com/office/drawing/2014/main" id="{A0B87093-D26D-8C4F-8F80-48325A3BB4C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5" name="Grupo 1044">
              <a:extLst>
                <a:ext uri="{FF2B5EF4-FFF2-40B4-BE49-F238E27FC236}">
                  <a16:creationId xmlns:a16="http://schemas.microsoft.com/office/drawing/2014/main" id="{A5ABF919-6CD9-3944-98B0-8688307109CC}"/>
                </a:ext>
              </a:extLst>
            </p:cNvPr>
            <p:cNvGrpSpPr/>
            <p:nvPr/>
          </p:nvGrpSpPr>
          <p:grpSpPr>
            <a:xfrm>
              <a:off x="5512497" y="32843"/>
              <a:ext cx="28800" cy="5462318"/>
              <a:chOff x="110763" y="32843"/>
              <a:chExt cx="28800" cy="5462318"/>
            </a:xfrm>
            <a:grpFill/>
          </p:grpSpPr>
          <p:sp>
            <p:nvSpPr>
              <p:cNvPr id="1436" name="Elipse 1435">
                <a:extLst>
                  <a:ext uri="{FF2B5EF4-FFF2-40B4-BE49-F238E27FC236}">
                    <a16:creationId xmlns:a16="http://schemas.microsoft.com/office/drawing/2014/main" id="{3C994236-0181-EE4E-A922-5546DD1D934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7" name="Elipse 1436">
                <a:extLst>
                  <a:ext uri="{FF2B5EF4-FFF2-40B4-BE49-F238E27FC236}">
                    <a16:creationId xmlns:a16="http://schemas.microsoft.com/office/drawing/2014/main" id="{06164BA0-1397-1747-A1FD-B7D12FD9A8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8" name="Elipse 1437">
                <a:extLst>
                  <a:ext uri="{FF2B5EF4-FFF2-40B4-BE49-F238E27FC236}">
                    <a16:creationId xmlns:a16="http://schemas.microsoft.com/office/drawing/2014/main" id="{02301B05-AEAD-CB4F-B3F7-D9A5DD56BAD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9" name="Elipse 1438">
                <a:extLst>
                  <a:ext uri="{FF2B5EF4-FFF2-40B4-BE49-F238E27FC236}">
                    <a16:creationId xmlns:a16="http://schemas.microsoft.com/office/drawing/2014/main" id="{F5F6A772-9C62-5C41-9326-3E6632B2E44F}"/>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0" name="Elipse 1439">
                <a:extLst>
                  <a:ext uri="{FF2B5EF4-FFF2-40B4-BE49-F238E27FC236}">
                    <a16:creationId xmlns:a16="http://schemas.microsoft.com/office/drawing/2014/main" id="{FF2B8BD5-01B3-CC41-9B9F-02427DD0E945}"/>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1" name="Elipse 1440">
                <a:extLst>
                  <a:ext uri="{FF2B5EF4-FFF2-40B4-BE49-F238E27FC236}">
                    <a16:creationId xmlns:a16="http://schemas.microsoft.com/office/drawing/2014/main" id="{76387111-7D45-7E44-90F7-D3F9F258BCD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2" name="Elipse 1441">
                <a:extLst>
                  <a:ext uri="{FF2B5EF4-FFF2-40B4-BE49-F238E27FC236}">
                    <a16:creationId xmlns:a16="http://schemas.microsoft.com/office/drawing/2014/main" id="{A825D0F0-299F-9F47-B481-B4C17B29AC3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3" name="Elipse 1442">
                <a:extLst>
                  <a:ext uri="{FF2B5EF4-FFF2-40B4-BE49-F238E27FC236}">
                    <a16:creationId xmlns:a16="http://schemas.microsoft.com/office/drawing/2014/main" id="{5CCD8768-A55E-984F-B7B9-06F54D252C3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4" name="Elipse 1443">
                <a:extLst>
                  <a:ext uri="{FF2B5EF4-FFF2-40B4-BE49-F238E27FC236}">
                    <a16:creationId xmlns:a16="http://schemas.microsoft.com/office/drawing/2014/main" id="{C4DCF8ED-56E7-0E40-B1BD-665CC5213DE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5" name="Elipse 1444">
                <a:extLst>
                  <a:ext uri="{FF2B5EF4-FFF2-40B4-BE49-F238E27FC236}">
                    <a16:creationId xmlns:a16="http://schemas.microsoft.com/office/drawing/2014/main" id="{F89E9AB8-FE9D-7D41-8C9D-3E0453B21C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6" name="Elipse 1445">
                <a:extLst>
                  <a:ext uri="{FF2B5EF4-FFF2-40B4-BE49-F238E27FC236}">
                    <a16:creationId xmlns:a16="http://schemas.microsoft.com/office/drawing/2014/main" id="{4C95B214-F378-AE45-9D0D-CEDB8AFD361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7" name="Elipse 1446">
                <a:extLst>
                  <a:ext uri="{FF2B5EF4-FFF2-40B4-BE49-F238E27FC236}">
                    <a16:creationId xmlns:a16="http://schemas.microsoft.com/office/drawing/2014/main" id="{AE20C3E2-B5F3-5949-8FE8-71BCC926A70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8" name="Elipse 1447">
                <a:extLst>
                  <a:ext uri="{FF2B5EF4-FFF2-40B4-BE49-F238E27FC236}">
                    <a16:creationId xmlns:a16="http://schemas.microsoft.com/office/drawing/2014/main" id="{318A2144-80D7-BC48-A3A6-5CE46A0508D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49" name="Elipse 1448">
                <a:extLst>
                  <a:ext uri="{FF2B5EF4-FFF2-40B4-BE49-F238E27FC236}">
                    <a16:creationId xmlns:a16="http://schemas.microsoft.com/office/drawing/2014/main" id="{1F795C73-656D-594E-AFB3-5B48D8E0535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0" name="Elipse 1449">
                <a:extLst>
                  <a:ext uri="{FF2B5EF4-FFF2-40B4-BE49-F238E27FC236}">
                    <a16:creationId xmlns:a16="http://schemas.microsoft.com/office/drawing/2014/main" id="{85939DE1-3923-064D-B747-98592EC536C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1" name="Elipse 1450">
                <a:extLst>
                  <a:ext uri="{FF2B5EF4-FFF2-40B4-BE49-F238E27FC236}">
                    <a16:creationId xmlns:a16="http://schemas.microsoft.com/office/drawing/2014/main" id="{BF97EEBE-DC7F-8847-8CC1-FCEAFC67584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2" name="Elipse 1451">
                <a:extLst>
                  <a:ext uri="{FF2B5EF4-FFF2-40B4-BE49-F238E27FC236}">
                    <a16:creationId xmlns:a16="http://schemas.microsoft.com/office/drawing/2014/main" id="{A2D0A162-67C8-2246-A52A-100F801CE2D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3" name="Elipse 1452">
                <a:extLst>
                  <a:ext uri="{FF2B5EF4-FFF2-40B4-BE49-F238E27FC236}">
                    <a16:creationId xmlns:a16="http://schemas.microsoft.com/office/drawing/2014/main" id="{983357D0-09D6-E944-BFC2-57C519B793F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4" name="Elipse 1453">
                <a:extLst>
                  <a:ext uri="{FF2B5EF4-FFF2-40B4-BE49-F238E27FC236}">
                    <a16:creationId xmlns:a16="http://schemas.microsoft.com/office/drawing/2014/main" id="{F83B8793-5B99-374F-AF96-ECA04637DBF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5" name="Elipse 1454">
                <a:extLst>
                  <a:ext uri="{FF2B5EF4-FFF2-40B4-BE49-F238E27FC236}">
                    <a16:creationId xmlns:a16="http://schemas.microsoft.com/office/drawing/2014/main" id="{7253A232-0D8B-2E46-B7EA-939487668F8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6" name="Elipse 1455">
                <a:extLst>
                  <a:ext uri="{FF2B5EF4-FFF2-40B4-BE49-F238E27FC236}">
                    <a16:creationId xmlns:a16="http://schemas.microsoft.com/office/drawing/2014/main" id="{178F0F20-7EBA-9A48-A4FA-EF092E7A17B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7" name="Elipse 1456">
                <a:extLst>
                  <a:ext uri="{FF2B5EF4-FFF2-40B4-BE49-F238E27FC236}">
                    <a16:creationId xmlns:a16="http://schemas.microsoft.com/office/drawing/2014/main" id="{981CE92C-C10E-8D42-B2F9-F0413F9580E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8" name="Elipse 1457">
                <a:extLst>
                  <a:ext uri="{FF2B5EF4-FFF2-40B4-BE49-F238E27FC236}">
                    <a16:creationId xmlns:a16="http://schemas.microsoft.com/office/drawing/2014/main" id="{61E8AC58-8379-864F-9C90-DB5E1FF9953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59" name="Elipse 1458">
                <a:extLst>
                  <a:ext uri="{FF2B5EF4-FFF2-40B4-BE49-F238E27FC236}">
                    <a16:creationId xmlns:a16="http://schemas.microsoft.com/office/drawing/2014/main" id="{DB1249BE-1AB7-1F45-91CA-FC7C6533788D}"/>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0" name="Elipse 1459">
                <a:extLst>
                  <a:ext uri="{FF2B5EF4-FFF2-40B4-BE49-F238E27FC236}">
                    <a16:creationId xmlns:a16="http://schemas.microsoft.com/office/drawing/2014/main" id="{8EE33DCD-28BD-7F4B-B48F-5019DF53DCA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1" name="Elipse 1460">
                <a:extLst>
                  <a:ext uri="{FF2B5EF4-FFF2-40B4-BE49-F238E27FC236}">
                    <a16:creationId xmlns:a16="http://schemas.microsoft.com/office/drawing/2014/main" id="{79A515F5-17C4-8446-9A83-CEB272DCF83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2" name="Elipse 1461">
                <a:extLst>
                  <a:ext uri="{FF2B5EF4-FFF2-40B4-BE49-F238E27FC236}">
                    <a16:creationId xmlns:a16="http://schemas.microsoft.com/office/drawing/2014/main" id="{736570DB-8FDA-CF44-918C-CF7E5946F170}"/>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3" name="Elipse 1462">
                <a:extLst>
                  <a:ext uri="{FF2B5EF4-FFF2-40B4-BE49-F238E27FC236}">
                    <a16:creationId xmlns:a16="http://schemas.microsoft.com/office/drawing/2014/main" id="{9BA220A6-E91A-3343-8182-4512587BE32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4" name="Elipse 1463">
                <a:extLst>
                  <a:ext uri="{FF2B5EF4-FFF2-40B4-BE49-F238E27FC236}">
                    <a16:creationId xmlns:a16="http://schemas.microsoft.com/office/drawing/2014/main" id="{C4C72A80-D335-8348-9C1A-AB52B977B73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5" name="Elipse 1464">
                <a:extLst>
                  <a:ext uri="{FF2B5EF4-FFF2-40B4-BE49-F238E27FC236}">
                    <a16:creationId xmlns:a16="http://schemas.microsoft.com/office/drawing/2014/main" id="{816EF24D-A3F5-7B48-B87F-0A54704D0A9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6" name="Elipse 1465">
                <a:extLst>
                  <a:ext uri="{FF2B5EF4-FFF2-40B4-BE49-F238E27FC236}">
                    <a16:creationId xmlns:a16="http://schemas.microsoft.com/office/drawing/2014/main" id="{016E4737-F860-134F-8A9B-B746D6E1110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7" name="Elipse 1466">
                <a:extLst>
                  <a:ext uri="{FF2B5EF4-FFF2-40B4-BE49-F238E27FC236}">
                    <a16:creationId xmlns:a16="http://schemas.microsoft.com/office/drawing/2014/main" id="{A135F117-A723-D44A-88E3-6EB67C38161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8" name="Elipse 1467">
                <a:extLst>
                  <a:ext uri="{FF2B5EF4-FFF2-40B4-BE49-F238E27FC236}">
                    <a16:creationId xmlns:a16="http://schemas.microsoft.com/office/drawing/2014/main" id="{5C7D8CA1-B1D3-1A4D-8292-118F231EA8CB}"/>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69" name="Elipse 1468">
                <a:extLst>
                  <a:ext uri="{FF2B5EF4-FFF2-40B4-BE49-F238E27FC236}">
                    <a16:creationId xmlns:a16="http://schemas.microsoft.com/office/drawing/2014/main" id="{F4E2906E-820D-F843-9C8C-AA1BA10D3CA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0" name="Elipse 1469">
                <a:extLst>
                  <a:ext uri="{FF2B5EF4-FFF2-40B4-BE49-F238E27FC236}">
                    <a16:creationId xmlns:a16="http://schemas.microsoft.com/office/drawing/2014/main" id="{52B0578C-47EB-264B-BF5A-35FE95168751}"/>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1" name="Elipse 1470">
                <a:extLst>
                  <a:ext uri="{FF2B5EF4-FFF2-40B4-BE49-F238E27FC236}">
                    <a16:creationId xmlns:a16="http://schemas.microsoft.com/office/drawing/2014/main" id="{D0ED7192-A182-CB4E-8C9E-771EF47BBE02}"/>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2" name="Elipse 1471">
                <a:extLst>
                  <a:ext uri="{FF2B5EF4-FFF2-40B4-BE49-F238E27FC236}">
                    <a16:creationId xmlns:a16="http://schemas.microsoft.com/office/drawing/2014/main" id="{63FB2C0B-CB7E-7C42-8723-CC16D0D4163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73" name="Elipse 1472">
                <a:extLst>
                  <a:ext uri="{FF2B5EF4-FFF2-40B4-BE49-F238E27FC236}">
                    <a16:creationId xmlns:a16="http://schemas.microsoft.com/office/drawing/2014/main" id="{D298AC92-5DA5-354C-AD35-98E4834386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6" name="Grupo 1045">
              <a:extLst>
                <a:ext uri="{FF2B5EF4-FFF2-40B4-BE49-F238E27FC236}">
                  <a16:creationId xmlns:a16="http://schemas.microsoft.com/office/drawing/2014/main" id="{38593CA6-938A-1449-AE0C-381FC99128DE}"/>
                </a:ext>
              </a:extLst>
            </p:cNvPr>
            <p:cNvGrpSpPr/>
            <p:nvPr/>
          </p:nvGrpSpPr>
          <p:grpSpPr>
            <a:xfrm>
              <a:off x="5660664" y="32843"/>
              <a:ext cx="28800" cy="5462318"/>
              <a:chOff x="110763" y="32843"/>
              <a:chExt cx="28800" cy="5462318"/>
            </a:xfrm>
            <a:grpFill/>
          </p:grpSpPr>
          <p:sp>
            <p:nvSpPr>
              <p:cNvPr id="1398" name="Elipse 1397">
                <a:extLst>
                  <a:ext uri="{FF2B5EF4-FFF2-40B4-BE49-F238E27FC236}">
                    <a16:creationId xmlns:a16="http://schemas.microsoft.com/office/drawing/2014/main" id="{93438F3A-AFE8-DD44-964D-CD9F2DB41CD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9" name="Elipse 1398">
                <a:extLst>
                  <a:ext uri="{FF2B5EF4-FFF2-40B4-BE49-F238E27FC236}">
                    <a16:creationId xmlns:a16="http://schemas.microsoft.com/office/drawing/2014/main" id="{04A6C211-D92F-4A4B-860E-07E92E13118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0" name="Elipse 1399">
                <a:extLst>
                  <a:ext uri="{FF2B5EF4-FFF2-40B4-BE49-F238E27FC236}">
                    <a16:creationId xmlns:a16="http://schemas.microsoft.com/office/drawing/2014/main" id="{CE12CB3A-F4DE-314E-8A83-A606B6B1D13B}"/>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1" name="Elipse 1400">
                <a:extLst>
                  <a:ext uri="{FF2B5EF4-FFF2-40B4-BE49-F238E27FC236}">
                    <a16:creationId xmlns:a16="http://schemas.microsoft.com/office/drawing/2014/main" id="{F0DC42C3-83CD-A248-903B-AC4602C317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2" name="Elipse 1401">
                <a:extLst>
                  <a:ext uri="{FF2B5EF4-FFF2-40B4-BE49-F238E27FC236}">
                    <a16:creationId xmlns:a16="http://schemas.microsoft.com/office/drawing/2014/main" id="{356B3CBF-780C-F648-A940-EF760D216AC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3" name="Elipse 1402">
                <a:extLst>
                  <a:ext uri="{FF2B5EF4-FFF2-40B4-BE49-F238E27FC236}">
                    <a16:creationId xmlns:a16="http://schemas.microsoft.com/office/drawing/2014/main" id="{467C1CE3-9BDC-DF49-9A1C-A94822BA445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4" name="Elipse 1403">
                <a:extLst>
                  <a:ext uri="{FF2B5EF4-FFF2-40B4-BE49-F238E27FC236}">
                    <a16:creationId xmlns:a16="http://schemas.microsoft.com/office/drawing/2014/main" id="{1AEFA39A-1C39-0E44-99B8-09168EA72D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5" name="Elipse 1404">
                <a:extLst>
                  <a:ext uri="{FF2B5EF4-FFF2-40B4-BE49-F238E27FC236}">
                    <a16:creationId xmlns:a16="http://schemas.microsoft.com/office/drawing/2014/main" id="{EF000364-7043-C04B-98D2-A5C55F198C9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6" name="Elipse 1405">
                <a:extLst>
                  <a:ext uri="{FF2B5EF4-FFF2-40B4-BE49-F238E27FC236}">
                    <a16:creationId xmlns:a16="http://schemas.microsoft.com/office/drawing/2014/main" id="{1E881BC8-45ED-5246-899C-0067FC4182D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7" name="Elipse 1406">
                <a:extLst>
                  <a:ext uri="{FF2B5EF4-FFF2-40B4-BE49-F238E27FC236}">
                    <a16:creationId xmlns:a16="http://schemas.microsoft.com/office/drawing/2014/main" id="{32C191B6-2060-AA47-9265-0AD6269D7C2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8" name="Elipse 1407">
                <a:extLst>
                  <a:ext uri="{FF2B5EF4-FFF2-40B4-BE49-F238E27FC236}">
                    <a16:creationId xmlns:a16="http://schemas.microsoft.com/office/drawing/2014/main" id="{F80954A0-3512-A341-931A-06D638DC614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09" name="Elipse 1408">
                <a:extLst>
                  <a:ext uri="{FF2B5EF4-FFF2-40B4-BE49-F238E27FC236}">
                    <a16:creationId xmlns:a16="http://schemas.microsoft.com/office/drawing/2014/main" id="{8EEC8990-DD03-0644-A59B-E3EDB196EB4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0" name="Elipse 1409">
                <a:extLst>
                  <a:ext uri="{FF2B5EF4-FFF2-40B4-BE49-F238E27FC236}">
                    <a16:creationId xmlns:a16="http://schemas.microsoft.com/office/drawing/2014/main" id="{08322762-F63D-E043-8AC5-B34986036E2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1" name="Elipse 1410">
                <a:extLst>
                  <a:ext uri="{FF2B5EF4-FFF2-40B4-BE49-F238E27FC236}">
                    <a16:creationId xmlns:a16="http://schemas.microsoft.com/office/drawing/2014/main" id="{2C847287-065B-F04D-B1DC-5F91410E75D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2" name="Elipse 1411">
                <a:extLst>
                  <a:ext uri="{FF2B5EF4-FFF2-40B4-BE49-F238E27FC236}">
                    <a16:creationId xmlns:a16="http://schemas.microsoft.com/office/drawing/2014/main" id="{F47F5128-A0AE-864B-AF6C-7F900B17923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3" name="Elipse 1412">
                <a:extLst>
                  <a:ext uri="{FF2B5EF4-FFF2-40B4-BE49-F238E27FC236}">
                    <a16:creationId xmlns:a16="http://schemas.microsoft.com/office/drawing/2014/main" id="{3D91C2D3-ECB2-7E4E-9CED-5D832A9D436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4" name="Elipse 1413">
                <a:extLst>
                  <a:ext uri="{FF2B5EF4-FFF2-40B4-BE49-F238E27FC236}">
                    <a16:creationId xmlns:a16="http://schemas.microsoft.com/office/drawing/2014/main" id="{B977550F-83C3-5A42-A778-30D2539AC40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5" name="Elipse 1414">
                <a:extLst>
                  <a:ext uri="{FF2B5EF4-FFF2-40B4-BE49-F238E27FC236}">
                    <a16:creationId xmlns:a16="http://schemas.microsoft.com/office/drawing/2014/main" id="{F71967F0-0E38-794A-B944-1BA5C04D17F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6" name="Elipse 1415">
                <a:extLst>
                  <a:ext uri="{FF2B5EF4-FFF2-40B4-BE49-F238E27FC236}">
                    <a16:creationId xmlns:a16="http://schemas.microsoft.com/office/drawing/2014/main" id="{AF9A9583-B881-554E-AC7E-65D9987EAC1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7" name="Elipse 1416">
                <a:extLst>
                  <a:ext uri="{FF2B5EF4-FFF2-40B4-BE49-F238E27FC236}">
                    <a16:creationId xmlns:a16="http://schemas.microsoft.com/office/drawing/2014/main" id="{31FD6F9D-731B-804C-AACA-97A9A840A61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8" name="Elipse 1417">
                <a:extLst>
                  <a:ext uri="{FF2B5EF4-FFF2-40B4-BE49-F238E27FC236}">
                    <a16:creationId xmlns:a16="http://schemas.microsoft.com/office/drawing/2014/main" id="{C5B82B96-8669-8A44-80F3-8665C07450E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19" name="Elipse 1418">
                <a:extLst>
                  <a:ext uri="{FF2B5EF4-FFF2-40B4-BE49-F238E27FC236}">
                    <a16:creationId xmlns:a16="http://schemas.microsoft.com/office/drawing/2014/main" id="{CAB8D53B-1134-8F4C-97F1-CAD41FA0521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0" name="Elipse 1419">
                <a:extLst>
                  <a:ext uri="{FF2B5EF4-FFF2-40B4-BE49-F238E27FC236}">
                    <a16:creationId xmlns:a16="http://schemas.microsoft.com/office/drawing/2014/main" id="{6373E2A6-55F3-A54E-9EF9-D4947F5D8171}"/>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1" name="Elipse 1420">
                <a:extLst>
                  <a:ext uri="{FF2B5EF4-FFF2-40B4-BE49-F238E27FC236}">
                    <a16:creationId xmlns:a16="http://schemas.microsoft.com/office/drawing/2014/main" id="{2357C608-3A26-9B44-AB7C-9B99B36448E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2" name="Elipse 1421">
                <a:extLst>
                  <a:ext uri="{FF2B5EF4-FFF2-40B4-BE49-F238E27FC236}">
                    <a16:creationId xmlns:a16="http://schemas.microsoft.com/office/drawing/2014/main" id="{02B0BFEF-92F4-2F47-B9E5-78D18CAE1BC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3" name="Elipse 1422">
                <a:extLst>
                  <a:ext uri="{FF2B5EF4-FFF2-40B4-BE49-F238E27FC236}">
                    <a16:creationId xmlns:a16="http://schemas.microsoft.com/office/drawing/2014/main" id="{A8136AA0-8FE9-F64F-9EE6-3540EC487D0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4" name="Elipse 1423">
                <a:extLst>
                  <a:ext uri="{FF2B5EF4-FFF2-40B4-BE49-F238E27FC236}">
                    <a16:creationId xmlns:a16="http://schemas.microsoft.com/office/drawing/2014/main" id="{FEB771AD-739A-CE48-949D-172E5C6437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5" name="Elipse 1424">
                <a:extLst>
                  <a:ext uri="{FF2B5EF4-FFF2-40B4-BE49-F238E27FC236}">
                    <a16:creationId xmlns:a16="http://schemas.microsoft.com/office/drawing/2014/main" id="{E550CC22-4400-F94D-8A8C-EF810D8EE49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6" name="Elipse 1425">
                <a:extLst>
                  <a:ext uri="{FF2B5EF4-FFF2-40B4-BE49-F238E27FC236}">
                    <a16:creationId xmlns:a16="http://schemas.microsoft.com/office/drawing/2014/main" id="{2060A7A7-1D46-C744-9420-3FFA02BECFF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7" name="Elipse 1426">
                <a:extLst>
                  <a:ext uri="{FF2B5EF4-FFF2-40B4-BE49-F238E27FC236}">
                    <a16:creationId xmlns:a16="http://schemas.microsoft.com/office/drawing/2014/main" id="{E4624A56-B9A3-B749-9BE6-DBE8883E4BF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8" name="Elipse 1427">
                <a:extLst>
                  <a:ext uri="{FF2B5EF4-FFF2-40B4-BE49-F238E27FC236}">
                    <a16:creationId xmlns:a16="http://schemas.microsoft.com/office/drawing/2014/main" id="{BEB2CC42-5C61-4645-AB4E-432D1BD91308}"/>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29" name="Elipse 1428">
                <a:extLst>
                  <a:ext uri="{FF2B5EF4-FFF2-40B4-BE49-F238E27FC236}">
                    <a16:creationId xmlns:a16="http://schemas.microsoft.com/office/drawing/2014/main" id="{1E16A433-9BA8-0542-877F-B8990F8ADC6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0" name="Elipse 1429">
                <a:extLst>
                  <a:ext uri="{FF2B5EF4-FFF2-40B4-BE49-F238E27FC236}">
                    <a16:creationId xmlns:a16="http://schemas.microsoft.com/office/drawing/2014/main" id="{F164FE6C-24FC-E14D-9133-A5102AFD9E2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1" name="Elipse 1430">
                <a:extLst>
                  <a:ext uri="{FF2B5EF4-FFF2-40B4-BE49-F238E27FC236}">
                    <a16:creationId xmlns:a16="http://schemas.microsoft.com/office/drawing/2014/main" id="{DFE66C2D-033E-1146-B29D-6906D380A72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2" name="Elipse 1431">
                <a:extLst>
                  <a:ext uri="{FF2B5EF4-FFF2-40B4-BE49-F238E27FC236}">
                    <a16:creationId xmlns:a16="http://schemas.microsoft.com/office/drawing/2014/main" id="{D33DF67B-2AB4-114D-9719-A667E962250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3" name="Elipse 1432">
                <a:extLst>
                  <a:ext uri="{FF2B5EF4-FFF2-40B4-BE49-F238E27FC236}">
                    <a16:creationId xmlns:a16="http://schemas.microsoft.com/office/drawing/2014/main" id="{B67CFD72-4B0B-A148-AABB-F13EBA9435B4}"/>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4" name="Elipse 1433">
                <a:extLst>
                  <a:ext uri="{FF2B5EF4-FFF2-40B4-BE49-F238E27FC236}">
                    <a16:creationId xmlns:a16="http://schemas.microsoft.com/office/drawing/2014/main" id="{1EE383B9-FD4B-6A4A-84E0-378583B9274E}"/>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435" name="Elipse 1434">
                <a:extLst>
                  <a:ext uri="{FF2B5EF4-FFF2-40B4-BE49-F238E27FC236}">
                    <a16:creationId xmlns:a16="http://schemas.microsoft.com/office/drawing/2014/main" id="{5D16F125-A503-B54D-B482-5F88A3E2DC1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7" name="Grupo 1046">
              <a:extLst>
                <a:ext uri="{FF2B5EF4-FFF2-40B4-BE49-F238E27FC236}">
                  <a16:creationId xmlns:a16="http://schemas.microsoft.com/office/drawing/2014/main" id="{23A95238-30ED-934C-8C1D-87CEB16E6A91}"/>
                </a:ext>
              </a:extLst>
            </p:cNvPr>
            <p:cNvGrpSpPr/>
            <p:nvPr/>
          </p:nvGrpSpPr>
          <p:grpSpPr>
            <a:xfrm>
              <a:off x="5808831" y="32843"/>
              <a:ext cx="28800" cy="5462318"/>
              <a:chOff x="110763" y="32843"/>
              <a:chExt cx="28800" cy="5462318"/>
            </a:xfrm>
            <a:grpFill/>
          </p:grpSpPr>
          <p:sp>
            <p:nvSpPr>
              <p:cNvPr id="1360" name="Elipse 1359">
                <a:extLst>
                  <a:ext uri="{FF2B5EF4-FFF2-40B4-BE49-F238E27FC236}">
                    <a16:creationId xmlns:a16="http://schemas.microsoft.com/office/drawing/2014/main" id="{A54E9CCC-2910-A241-9C9C-3CF7922FEE9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1" name="Elipse 1360">
                <a:extLst>
                  <a:ext uri="{FF2B5EF4-FFF2-40B4-BE49-F238E27FC236}">
                    <a16:creationId xmlns:a16="http://schemas.microsoft.com/office/drawing/2014/main" id="{3206C41C-2116-FC4C-9C25-B584182E1D19}"/>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2" name="Elipse 1361">
                <a:extLst>
                  <a:ext uri="{FF2B5EF4-FFF2-40B4-BE49-F238E27FC236}">
                    <a16:creationId xmlns:a16="http://schemas.microsoft.com/office/drawing/2014/main" id="{0501D0CB-D209-394F-94B5-6A531CC9540F}"/>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3" name="Elipse 1362">
                <a:extLst>
                  <a:ext uri="{FF2B5EF4-FFF2-40B4-BE49-F238E27FC236}">
                    <a16:creationId xmlns:a16="http://schemas.microsoft.com/office/drawing/2014/main" id="{354EC802-B230-6744-AD5F-EAA3254B453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4" name="Elipse 1363">
                <a:extLst>
                  <a:ext uri="{FF2B5EF4-FFF2-40B4-BE49-F238E27FC236}">
                    <a16:creationId xmlns:a16="http://schemas.microsoft.com/office/drawing/2014/main" id="{A1A3A88F-7BA2-164A-994D-40082AA782DF}"/>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5" name="Elipse 1364">
                <a:extLst>
                  <a:ext uri="{FF2B5EF4-FFF2-40B4-BE49-F238E27FC236}">
                    <a16:creationId xmlns:a16="http://schemas.microsoft.com/office/drawing/2014/main" id="{1921D4D6-014D-B14F-A42D-237B1495FA04}"/>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6" name="Elipse 1365">
                <a:extLst>
                  <a:ext uri="{FF2B5EF4-FFF2-40B4-BE49-F238E27FC236}">
                    <a16:creationId xmlns:a16="http://schemas.microsoft.com/office/drawing/2014/main" id="{FB2D12DD-1533-804B-B38B-52F5AEB2A19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7" name="Elipse 1366">
                <a:extLst>
                  <a:ext uri="{FF2B5EF4-FFF2-40B4-BE49-F238E27FC236}">
                    <a16:creationId xmlns:a16="http://schemas.microsoft.com/office/drawing/2014/main" id="{E0E62478-6676-264D-BC04-44F7BBBED8F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8" name="Elipse 1367">
                <a:extLst>
                  <a:ext uri="{FF2B5EF4-FFF2-40B4-BE49-F238E27FC236}">
                    <a16:creationId xmlns:a16="http://schemas.microsoft.com/office/drawing/2014/main" id="{BBBBFE1B-0F70-A740-B9E8-247C76C03FA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69" name="Elipse 1368">
                <a:extLst>
                  <a:ext uri="{FF2B5EF4-FFF2-40B4-BE49-F238E27FC236}">
                    <a16:creationId xmlns:a16="http://schemas.microsoft.com/office/drawing/2014/main" id="{9A29C81D-8C99-D34F-AA88-2B717582021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0" name="Elipse 1369">
                <a:extLst>
                  <a:ext uri="{FF2B5EF4-FFF2-40B4-BE49-F238E27FC236}">
                    <a16:creationId xmlns:a16="http://schemas.microsoft.com/office/drawing/2014/main" id="{F23A944F-57B4-6A41-9660-1CC71F8ABB3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1" name="Elipse 1370">
                <a:extLst>
                  <a:ext uri="{FF2B5EF4-FFF2-40B4-BE49-F238E27FC236}">
                    <a16:creationId xmlns:a16="http://schemas.microsoft.com/office/drawing/2014/main" id="{23E3AD4E-4D76-9248-AB7B-7CDAF6F333E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2" name="Elipse 1371">
                <a:extLst>
                  <a:ext uri="{FF2B5EF4-FFF2-40B4-BE49-F238E27FC236}">
                    <a16:creationId xmlns:a16="http://schemas.microsoft.com/office/drawing/2014/main" id="{3301C537-A791-8349-9FB9-AB833226EBE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3" name="Elipse 1372">
                <a:extLst>
                  <a:ext uri="{FF2B5EF4-FFF2-40B4-BE49-F238E27FC236}">
                    <a16:creationId xmlns:a16="http://schemas.microsoft.com/office/drawing/2014/main" id="{45F7CBD0-457E-DF4C-9C4C-88CEF2A852D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4" name="Elipse 1373">
                <a:extLst>
                  <a:ext uri="{FF2B5EF4-FFF2-40B4-BE49-F238E27FC236}">
                    <a16:creationId xmlns:a16="http://schemas.microsoft.com/office/drawing/2014/main" id="{671CC904-04C6-BC47-A1D3-6D0EB0C53D7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5" name="Elipse 1374">
                <a:extLst>
                  <a:ext uri="{FF2B5EF4-FFF2-40B4-BE49-F238E27FC236}">
                    <a16:creationId xmlns:a16="http://schemas.microsoft.com/office/drawing/2014/main" id="{4E8CC56A-4AAF-B943-9455-D6FB76F5F689}"/>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6" name="Elipse 1375">
                <a:extLst>
                  <a:ext uri="{FF2B5EF4-FFF2-40B4-BE49-F238E27FC236}">
                    <a16:creationId xmlns:a16="http://schemas.microsoft.com/office/drawing/2014/main" id="{306C65CF-5705-0B4A-B82C-0D25972EB61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7" name="Elipse 1376">
                <a:extLst>
                  <a:ext uri="{FF2B5EF4-FFF2-40B4-BE49-F238E27FC236}">
                    <a16:creationId xmlns:a16="http://schemas.microsoft.com/office/drawing/2014/main" id="{D03A832E-A8AC-F94F-A027-B7ECB43840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8" name="Elipse 1377">
                <a:extLst>
                  <a:ext uri="{FF2B5EF4-FFF2-40B4-BE49-F238E27FC236}">
                    <a16:creationId xmlns:a16="http://schemas.microsoft.com/office/drawing/2014/main" id="{21CBFDE7-ACA5-3A43-BE07-B15476C13B70}"/>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79" name="Elipse 1378">
                <a:extLst>
                  <a:ext uri="{FF2B5EF4-FFF2-40B4-BE49-F238E27FC236}">
                    <a16:creationId xmlns:a16="http://schemas.microsoft.com/office/drawing/2014/main" id="{086F8982-ED05-7042-92E3-105EB6533CE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0" name="Elipse 1379">
                <a:extLst>
                  <a:ext uri="{FF2B5EF4-FFF2-40B4-BE49-F238E27FC236}">
                    <a16:creationId xmlns:a16="http://schemas.microsoft.com/office/drawing/2014/main" id="{DF97A172-AD6F-2B48-B09A-218EB1EB3FF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1" name="Elipse 1380">
                <a:extLst>
                  <a:ext uri="{FF2B5EF4-FFF2-40B4-BE49-F238E27FC236}">
                    <a16:creationId xmlns:a16="http://schemas.microsoft.com/office/drawing/2014/main" id="{60CDA0E0-47FB-0546-8AD1-3B94DA2ACA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2" name="Elipse 1381">
                <a:extLst>
                  <a:ext uri="{FF2B5EF4-FFF2-40B4-BE49-F238E27FC236}">
                    <a16:creationId xmlns:a16="http://schemas.microsoft.com/office/drawing/2014/main" id="{A5C27BB5-36CF-444B-85B2-D6F0CC246E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3" name="Elipse 1382">
                <a:extLst>
                  <a:ext uri="{FF2B5EF4-FFF2-40B4-BE49-F238E27FC236}">
                    <a16:creationId xmlns:a16="http://schemas.microsoft.com/office/drawing/2014/main" id="{EA212671-8030-A549-9CD1-1184BD0A544B}"/>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4" name="Elipse 1383">
                <a:extLst>
                  <a:ext uri="{FF2B5EF4-FFF2-40B4-BE49-F238E27FC236}">
                    <a16:creationId xmlns:a16="http://schemas.microsoft.com/office/drawing/2014/main" id="{DEBFA28E-1CE4-CF4C-96D4-5ACAF48C10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5" name="Elipse 1384">
                <a:extLst>
                  <a:ext uri="{FF2B5EF4-FFF2-40B4-BE49-F238E27FC236}">
                    <a16:creationId xmlns:a16="http://schemas.microsoft.com/office/drawing/2014/main" id="{B3A9A484-D410-0245-9A3C-3E5BEE5111B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6" name="Elipse 1385">
                <a:extLst>
                  <a:ext uri="{FF2B5EF4-FFF2-40B4-BE49-F238E27FC236}">
                    <a16:creationId xmlns:a16="http://schemas.microsoft.com/office/drawing/2014/main" id="{A161D5F9-FE86-3843-9625-D2A1D3163F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7" name="Elipse 1386">
                <a:extLst>
                  <a:ext uri="{FF2B5EF4-FFF2-40B4-BE49-F238E27FC236}">
                    <a16:creationId xmlns:a16="http://schemas.microsoft.com/office/drawing/2014/main" id="{587A6510-511A-C642-ACCE-F664DA87943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8" name="Elipse 1387">
                <a:extLst>
                  <a:ext uri="{FF2B5EF4-FFF2-40B4-BE49-F238E27FC236}">
                    <a16:creationId xmlns:a16="http://schemas.microsoft.com/office/drawing/2014/main" id="{126EE1CA-F741-A041-8EFE-8DF59A9268A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89" name="Elipse 1388">
                <a:extLst>
                  <a:ext uri="{FF2B5EF4-FFF2-40B4-BE49-F238E27FC236}">
                    <a16:creationId xmlns:a16="http://schemas.microsoft.com/office/drawing/2014/main" id="{7EBBFE7E-076A-094D-A534-0283B51F64D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0" name="Elipse 1389">
                <a:extLst>
                  <a:ext uri="{FF2B5EF4-FFF2-40B4-BE49-F238E27FC236}">
                    <a16:creationId xmlns:a16="http://schemas.microsoft.com/office/drawing/2014/main" id="{87A71A5A-8180-9E46-BA1E-3FFD45B5F3AA}"/>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1" name="Elipse 1390">
                <a:extLst>
                  <a:ext uri="{FF2B5EF4-FFF2-40B4-BE49-F238E27FC236}">
                    <a16:creationId xmlns:a16="http://schemas.microsoft.com/office/drawing/2014/main" id="{9C78BAA0-3058-AD42-8E7B-5EB01A685CA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2" name="Elipse 1391">
                <a:extLst>
                  <a:ext uri="{FF2B5EF4-FFF2-40B4-BE49-F238E27FC236}">
                    <a16:creationId xmlns:a16="http://schemas.microsoft.com/office/drawing/2014/main" id="{53CBB54A-536D-3A4D-9E5B-DAB68B89A10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3" name="Elipse 1392">
                <a:extLst>
                  <a:ext uri="{FF2B5EF4-FFF2-40B4-BE49-F238E27FC236}">
                    <a16:creationId xmlns:a16="http://schemas.microsoft.com/office/drawing/2014/main" id="{C0D6D7DA-568C-7B46-B185-21294FBAF36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4" name="Elipse 1393">
                <a:extLst>
                  <a:ext uri="{FF2B5EF4-FFF2-40B4-BE49-F238E27FC236}">
                    <a16:creationId xmlns:a16="http://schemas.microsoft.com/office/drawing/2014/main" id="{7796A695-4EF5-CA46-B07C-BB620954C37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5" name="Elipse 1394">
                <a:extLst>
                  <a:ext uri="{FF2B5EF4-FFF2-40B4-BE49-F238E27FC236}">
                    <a16:creationId xmlns:a16="http://schemas.microsoft.com/office/drawing/2014/main" id="{F06DBAB4-DC33-E74E-B335-745F8D578726}"/>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6" name="Elipse 1395">
                <a:extLst>
                  <a:ext uri="{FF2B5EF4-FFF2-40B4-BE49-F238E27FC236}">
                    <a16:creationId xmlns:a16="http://schemas.microsoft.com/office/drawing/2014/main" id="{6ACD3BA6-30E0-8A49-B783-7DFA3E300099}"/>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97" name="Elipse 1396">
                <a:extLst>
                  <a:ext uri="{FF2B5EF4-FFF2-40B4-BE49-F238E27FC236}">
                    <a16:creationId xmlns:a16="http://schemas.microsoft.com/office/drawing/2014/main" id="{9F594CE5-F305-584B-B41D-BC4256099CB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8" name="Grupo 1047">
              <a:extLst>
                <a:ext uri="{FF2B5EF4-FFF2-40B4-BE49-F238E27FC236}">
                  <a16:creationId xmlns:a16="http://schemas.microsoft.com/office/drawing/2014/main" id="{14127087-AB91-234C-8AD8-3647E8594DC1}"/>
                </a:ext>
              </a:extLst>
            </p:cNvPr>
            <p:cNvGrpSpPr/>
            <p:nvPr/>
          </p:nvGrpSpPr>
          <p:grpSpPr>
            <a:xfrm>
              <a:off x="5956998" y="32843"/>
              <a:ext cx="28800" cy="5462318"/>
              <a:chOff x="110763" y="32843"/>
              <a:chExt cx="28800" cy="5462318"/>
            </a:xfrm>
            <a:grpFill/>
          </p:grpSpPr>
          <p:sp>
            <p:nvSpPr>
              <p:cNvPr id="1322" name="Elipse 1321">
                <a:extLst>
                  <a:ext uri="{FF2B5EF4-FFF2-40B4-BE49-F238E27FC236}">
                    <a16:creationId xmlns:a16="http://schemas.microsoft.com/office/drawing/2014/main" id="{F49B8DAF-17B4-434B-B67C-9523795476E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3" name="Elipse 1322">
                <a:extLst>
                  <a:ext uri="{FF2B5EF4-FFF2-40B4-BE49-F238E27FC236}">
                    <a16:creationId xmlns:a16="http://schemas.microsoft.com/office/drawing/2014/main" id="{E326916D-DA2E-0F40-B293-135B9F9D1C10}"/>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4" name="Elipse 1323">
                <a:extLst>
                  <a:ext uri="{FF2B5EF4-FFF2-40B4-BE49-F238E27FC236}">
                    <a16:creationId xmlns:a16="http://schemas.microsoft.com/office/drawing/2014/main" id="{EF0AE939-BC13-874E-8C94-88D8AFA73E4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5" name="Elipse 1324">
                <a:extLst>
                  <a:ext uri="{FF2B5EF4-FFF2-40B4-BE49-F238E27FC236}">
                    <a16:creationId xmlns:a16="http://schemas.microsoft.com/office/drawing/2014/main" id="{24ECDF4B-05EB-F141-928A-CE3E85F2B6E5}"/>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6" name="Elipse 1325">
                <a:extLst>
                  <a:ext uri="{FF2B5EF4-FFF2-40B4-BE49-F238E27FC236}">
                    <a16:creationId xmlns:a16="http://schemas.microsoft.com/office/drawing/2014/main" id="{6FB901DB-8875-7043-BEFF-086B2697FA1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7" name="Elipse 1326">
                <a:extLst>
                  <a:ext uri="{FF2B5EF4-FFF2-40B4-BE49-F238E27FC236}">
                    <a16:creationId xmlns:a16="http://schemas.microsoft.com/office/drawing/2014/main" id="{5E0FC9AB-795E-B64B-9727-8D67DC833F9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8" name="Elipse 1327">
                <a:extLst>
                  <a:ext uri="{FF2B5EF4-FFF2-40B4-BE49-F238E27FC236}">
                    <a16:creationId xmlns:a16="http://schemas.microsoft.com/office/drawing/2014/main" id="{CE9447BD-9F5F-7B42-BB9B-1C272BC34C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9" name="Elipse 1328">
                <a:extLst>
                  <a:ext uri="{FF2B5EF4-FFF2-40B4-BE49-F238E27FC236}">
                    <a16:creationId xmlns:a16="http://schemas.microsoft.com/office/drawing/2014/main" id="{1EED2832-A26D-2341-B660-589697B99F4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0" name="Elipse 1329">
                <a:extLst>
                  <a:ext uri="{FF2B5EF4-FFF2-40B4-BE49-F238E27FC236}">
                    <a16:creationId xmlns:a16="http://schemas.microsoft.com/office/drawing/2014/main" id="{A7F14B74-F4CB-0240-959F-3649D7CC68F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1" name="Elipse 1330">
                <a:extLst>
                  <a:ext uri="{FF2B5EF4-FFF2-40B4-BE49-F238E27FC236}">
                    <a16:creationId xmlns:a16="http://schemas.microsoft.com/office/drawing/2014/main" id="{CAD7840F-537D-B146-8BCF-136E63AA830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2" name="Elipse 1331">
                <a:extLst>
                  <a:ext uri="{FF2B5EF4-FFF2-40B4-BE49-F238E27FC236}">
                    <a16:creationId xmlns:a16="http://schemas.microsoft.com/office/drawing/2014/main" id="{F387738F-5BEA-0E4D-8E40-84DEFE623AD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3" name="Elipse 1332">
                <a:extLst>
                  <a:ext uri="{FF2B5EF4-FFF2-40B4-BE49-F238E27FC236}">
                    <a16:creationId xmlns:a16="http://schemas.microsoft.com/office/drawing/2014/main" id="{9ABAB8BF-6882-ED4F-B286-7DEEB0A0EC8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4" name="Elipse 1333">
                <a:extLst>
                  <a:ext uri="{FF2B5EF4-FFF2-40B4-BE49-F238E27FC236}">
                    <a16:creationId xmlns:a16="http://schemas.microsoft.com/office/drawing/2014/main" id="{7182A65E-E2F8-E74B-BB6F-3A0E3CB3DF07}"/>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5" name="Elipse 1334">
                <a:extLst>
                  <a:ext uri="{FF2B5EF4-FFF2-40B4-BE49-F238E27FC236}">
                    <a16:creationId xmlns:a16="http://schemas.microsoft.com/office/drawing/2014/main" id="{B181D1B3-12DE-8A46-A90E-89D3403D88F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6" name="Elipse 1335">
                <a:extLst>
                  <a:ext uri="{FF2B5EF4-FFF2-40B4-BE49-F238E27FC236}">
                    <a16:creationId xmlns:a16="http://schemas.microsoft.com/office/drawing/2014/main" id="{A9E70221-1D6B-F946-B1D9-6EE74D1BB767}"/>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7" name="Elipse 1336">
                <a:extLst>
                  <a:ext uri="{FF2B5EF4-FFF2-40B4-BE49-F238E27FC236}">
                    <a16:creationId xmlns:a16="http://schemas.microsoft.com/office/drawing/2014/main" id="{37CAC059-B048-4145-AE07-08182F6C26B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8" name="Elipse 1337">
                <a:extLst>
                  <a:ext uri="{FF2B5EF4-FFF2-40B4-BE49-F238E27FC236}">
                    <a16:creationId xmlns:a16="http://schemas.microsoft.com/office/drawing/2014/main" id="{FB04EED3-6391-7B4B-9528-729CCC590A5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39" name="Elipse 1338">
                <a:extLst>
                  <a:ext uri="{FF2B5EF4-FFF2-40B4-BE49-F238E27FC236}">
                    <a16:creationId xmlns:a16="http://schemas.microsoft.com/office/drawing/2014/main" id="{571EF7F0-55FA-944B-B613-B99212EC34C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0" name="Elipse 1339">
                <a:extLst>
                  <a:ext uri="{FF2B5EF4-FFF2-40B4-BE49-F238E27FC236}">
                    <a16:creationId xmlns:a16="http://schemas.microsoft.com/office/drawing/2014/main" id="{843043F5-7B5D-4E4C-AAC6-64688A38E9CA}"/>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1" name="Elipse 1340">
                <a:extLst>
                  <a:ext uri="{FF2B5EF4-FFF2-40B4-BE49-F238E27FC236}">
                    <a16:creationId xmlns:a16="http://schemas.microsoft.com/office/drawing/2014/main" id="{DB830AFA-36D9-4341-B335-AD1F6258E6A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2" name="Elipse 1341">
                <a:extLst>
                  <a:ext uri="{FF2B5EF4-FFF2-40B4-BE49-F238E27FC236}">
                    <a16:creationId xmlns:a16="http://schemas.microsoft.com/office/drawing/2014/main" id="{484BF31D-7BEA-0748-82E4-FFBAEF805D2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3" name="Elipse 1342">
                <a:extLst>
                  <a:ext uri="{FF2B5EF4-FFF2-40B4-BE49-F238E27FC236}">
                    <a16:creationId xmlns:a16="http://schemas.microsoft.com/office/drawing/2014/main" id="{DD4B127B-ADD1-6146-9BC8-39CB4166016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4" name="Elipse 1343">
                <a:extLst>
                  <a:ext uri="{FF2B5EF4-FFF2-40B4-BE49-F238E27FC236}">
                    <a16:creationId xmlns:a16="http://schemas.microsoft.com/office/drawing/2014/main" id="{D9DB3546-F5F8-774F-9687-6D1126B64E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5" name="Elipse 1344">
                <a:extLst>
                  <a:ext uri="{FF2B5EF4-FFF2-40B4-BE49-F238E27FC236}">
                    <a16:creationId xmlns:a16="http://schemas.microsoft.com/office/drawing/2014/main" id="{749F6329-16A3-BE47-B73F-1768EA165916}"/>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6" name="Elipse 1345">
                <a:extLst>
                  <a:ext uri="{FF2B5EF4-FFF2-40B4-BE49-F238E27FC236}">
                    <a16:creationId xmlns:a16="http://schemas.microsoft.com/office/drawing/2014/main" id="{4CC270E4-CEF4-5240-82DF-1BDCE62053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7" name="Elipse 1346">
                <a:extLst>
                  <a:ext uri="{FF2B5EF4-FFF2-40B4-BE49-F238E27FC236}">
                    <a16:creationId xmlns:a16="http://schemas.microsoft.com/office/drawing/2014/main" id="{F0598835-1C36-DA41-8727-6DBBABAA62D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8" name="Elipse 1347">
                <a:extLst>
                  <a:ext uri="{FF2B5EF4-FFF2-40B4-BE49-F238E27FC236}">
                    <a16:creationId xmlns:a16="http://schemas.microsoft.com/office/drawing/2014/main" id="{C99C55A2-FB82-3D4D-9B14-1C4E35BF659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49" name="Elipse 1348">
                <a:extLst>
                  <a:ext uri="{FF2B5EF4-FFF2-40B4-BE49-F238E27FC236}">
                    <a16:creationId xmlns:a16="http://schemas.microsoft.com/office/drawing/2014/main" id="{61954371-8DE0-4647-960D-1D83C9925E4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0" name="Elipse 1349">
                <a:extLst>
                  <a:ext uri="{FF2B5EF4-FFF2-40B4-BE49-F238E27FC236}">
                    <a16:creationId xmlns:a16="http://schemas.microsoft.com/office/drawing/2014/main" id="{56BCB1F9-619B-AF47-9CFF-FF529276A03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1" name="Elipse 1350">
                <a:extLst>
                  <a:ext uri="{FF2B5EF4-FFF2-40B4-BE49-F238E27FC236}">
                    <a16:creationId xmlns:a16="http://schemas.microsoft.com/office/drawing/2014/main" id="{8F3E9307-B363-F94D-B391-7D86709EC06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2" name="Elipse 1351">
                <a:extLst>
                  <a:ext uri="{FF2B5EF4-FFF2-40B4-BE49-F238E27FC236}">
                    <a16:creationId xmlns:a16="http://schemas.microsoft.com/office/drawing/2014/main" id="{2E6AD132-8466-5242-83E7-1FF763E8F01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3" name="Elipse 1352">
                <a:extLst>
                  <a:ext uri="{FF2B5EF4-FFF2-40B4-BE49-F238E27FC236}">
                    <a16:creationId xmlns:a16="http://schemas.microsoft.com/office/drawing/2014/main" id="{F5EA5C6B-7FB2-5545-9FF8-978BB781C8E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4" name="Elipse 1353">
                <a:extLst>
                  <a:ext uri="{FF2B5EF4-FFF2-40B4-BE49-F238E27FC236}">
                    <a16:creationId xmlns:a16="http://schemas.microsoft.com/office/drawing/2014/main" id="{06F2B02C-6EA9-8A44-A99D-E0C6A60405F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5" name="Elipse 1354">
                <a:extLst>
                  <a:ext uri="{FF2B5EF4-FFF2-40B4-BE49-F238E27FC236}">
                    <a16:creationId xmlns:a16="http://schemas.microsoft.com/office/drawing/2014/main" id="{4096B371-6C8E-6E47-A295-6267DDC57F86}"/>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6" name="Elipse 1355">
                <a:extLst>
                  <a:ext uri="{FF2B5EF4-FFF2-40B4-BE49-F238E27FC236}">
                    <a16:creationId xmlns:a16="http://schemas.microsoft.com/office/drawing/2014/main" id="{C39BE045-8B75-E84F-93E1-08EFF3BC27A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7" name="Elipse 1356">
                <a:extLst>
                  <a:ext uri="{FF2B5EF4-FFF2-40B4-BE49-F238E27FC236}">
                    <a16:creationId xmlns:a16="http://schemas.microsoft.com/office/drawing/2014/main" id="{8D71BB0E-5275-354A-BA54-6507C99C1F4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8" name="Elipse 1357">
                <a:extLst>
                  <a:ext uri="{FF2B5EF4-FFF2-40B4-BE49-F238E27FC236}">
                    <a16:creationId xmlns:a16="http://schemas.microsoft.com/office/drawing/2014/main" id="{7FA38D19-6373-6244-A0ED-9DFC746FD2A8}"/>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59" name="Elipse 1358">
                <a:extLst>
                  <a:ext uri="{FF2B5EF4-FFF2-40B4-BE49-F238E27FC236}">
                    <a16:creationId xmlns:a16="http://schemas.microsoft.com/office/drawing/2014/main" id="{9A63F03E-CD93-8C46-8FD4-31FB27D6251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49" name="Grupo 1048">
              <a:extLst>
                <a:ext uri="{FF2B5EF4-FFF2-40B4-BE49-F238E27FC236}">
                  <a16:creationId xmlns:a16="http://schemas.microsoft.com/office/drawing/2014/main" id="{0EED9C47-3E87-B842-963A-8746B0FD2827}"/>
                </a:ext>
              </a:extLst>
            </p:cNvPr>
            <p:cNvGrpSpPr/>
            <p:nvPr/>
          </p:nvGrpSpPr>
          <p:grpSpPr>
            <a:xfrm>
              <a:off x="6105165" y="32843"/>
              <a:ext cx="28800" cy="5462318"/>
              <a:chOff x="110763" y="32843"/>
              <a:chExt cx="28800" cy="5462318"/>
            </a:xfrm>
            <a:grpFill/>
          </p:grpSpPr>
          <p:sp>
            <p:nvSpPr>
              <p:cNvPr id="1284" name="Elipse 1283">
                <a:extLst>
                  <a:ext uri="{FF2B5EF4-FFF2-40B4-BE49-F238E27FC236}">
                    <a16:creationId xmlns:a16="http://schemas.microsoft.com/office/drawing/2014/main" id="{31E6EE14-9C09-A840-9934-935E102A430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5" name="Elipse 1284">
                <a:extLst>
                  <a:ext uri="{FF2B5EF4-FFF2-40B4-BE49-F238E27FC236}">
                    <a16:creationId xmlns:a16="http://schemas.microsoft.com/office/drawing/2014/main" id="{699FC324-2DFB-564A-9011-0938965960F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6" name="Elipse 1285">
                <a:extLst>
                  <a:ext uri="{FF2B5EF4-FFF2-40B4-BE49-F238E27FC236}">
                    <a16:creationId xmlns:a16="http://schemas.microsoft.com/office/drawing/2014/main" id="{19705514-82FE-D940-B493-6B5EDA87D7A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7" name="Elipse 1286">
                <a:extLst>
                  <a:ext uri="{FF2B5EF4-FFF2-40B4-BE49-F238E27FC236}">
                    <a16:creationId xmlns:a16="http://schemas.microsoft.com/office/drawing/2014/main" id="{53043B8D-3148-8C4D-8601-243624B745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8" name="Elipse 1287">
                <a:extLst>
                  <a:ext uri="{FF2B5EF4-FFF2-40B4-BE49-F238E27FC236}">
                    <a16:creationId xmlns:a16="http://schemas.microsoft.com/office/drawing/2014/main" id="{E999372B-BB24-004D-9511-AECD2BBEC77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9" name="Elipse 1288">
                <a:extLst>
                  <a:ext uri="{FF2B5EF4-FFF2-40B4-BE49-F238E27FC236}">
                    <a16:creationId xmlns:a16="http://schemas.microsoft.com/office/drawing/2014/main" id="{74C37C82-9498-234B-99C2-CD08CB16FDC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0" name="Elipse 1289">
                <a:extLst>
                  <a:ext uri="{FF2B5EF4-FFF2-40B4-BE49-F238E27FC236}">
                    <a16:creationId xmlns:a16="http://schemas.microsoft.com/office/drawing/2014/main" id="{21CA9A3D-BA5A-EF41-A0F0-A6C3DE210CCB}"/>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1" name="Elipse 1290">
                <a:extLst>
                  <a:ext uri="{FF2B5EF4-FFF2-40B4-BE49-F238E27FC236}">
                    <a16:creationId xmlns:a16="http://schemas.microsoft.com/office/drawing/2014/main" id="{44B0FDDA-8B3F-FD4A-AF3E-423C21976A9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2" name="Elipse 1291">
                <a:extLst>
                  <a:ext uri="{FF2B5EF4-FFF2-40B4-BE49-F238E27FC236}">
                    <a16:creationId xmlns:a16="http://schemas.microsoft.com/office/drawing/2014/main" id="{2E600FF0-4014-F44B-9184-34299F0AC93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3" name="Elipse 1292">
                <a:extLst>
                  <a:ext uri="{FF2B5EF4-FFF2-40B4-BE49-F238E27FC236}">
                    <a16:creationId xmlns:a16="http://schemas.microsoft.com/office/drawing/2014/main" id="{1A33B67C-A543-6440-B47F-5967BCFD7E9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4" name="Elipse 1293">
                <a:extLst>
                  <a:ext uri="{FF2B5EF4-FFF2-40B4-BE49-F238E27FC236}">
                    <a16:creationId xmlns:a16="http://schemas.microsoft.com/office/drawing/2014/main" id="{0AA9BB7C-62D6-AD47-9A73-CA8BC2BC2CC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5" name="Elipse 1294">
                <a:extLst>
                  <a:ext uri="{FF2B5EF4-FFF2-40B4-BE49-F238E27FC236}">
                    <a16:creationId xmlns:a16="http://schemas.microsoft.com/office/drawing/2014/main" id="{2B899729-9478-7648-B6E7-D0B0349B7BD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6" name="Elipse 1295">
                <a:extLst>
                  <a:ext uri="{FF2B5EF4-FFF2-40B4-BE49-F238E27FC236}">
                    <a16:creationId xmlns:a16="http://schemas.microsoft.com/office/drawing/2014/main" id="{E3E8E103-9A30-F94A-898D-A5890EBB834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7" name="Elipse 1296">
                <a:extLst>
                  <a:ext uri="{FF2B5EF4-FFF2-40B4-BE49-F238E27FC236}">
                    <a16:creationId xmlns:a16="http://schemas.microsoft.com/office/drawing/2014/main" id="{1627BF1E-ED90-EF44-9A0F-ACD961E1038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8" name="Elipse 1297">
                <a:extLst>
                  <a:ext uri="{FF2B5EF4-FFF2-40B4-BE49-F238E27FC236}">
                    <a16:creationId xmlns:a16="http://schemas.microsoft.com/office/drawing/2014/main" id="{9F852AD1-4327-D34B-8A96-034E4BCB1B5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99" name="Elipse 1298">
                <a:extLst>
                  <a:ext uri="{FF2B5EF4-FFF2-40B4-BE49-F238E27FC236}">
                    <a16:creationId xmlns:a16="http://schemas.microsoft.com/office/drawing/2014/main" id="{576150CB-919F-BF4F-ACD0-890FA21B3A7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0" name="Elipse 1299">
                <a:extLst>
                  <a:ext uri="{FF2B5EF4-FFF2-40B4-BE49-F238E27FC236}">
                    <a16:creationId xmlns:a16="http://schemas.microsoft.com/office/drawing/2014/main" id="{B80D4807-73FC-3C47-8B02-8545E26EA67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1" name="Elipse 1300">
                <a:extLst>
                  <a:ext uri="{FF2B5EF4-FFF2-40B4-BE49-F238E27FC236}">
                    <a16:creationId xmlns:a16="http://schemas.microsoft.com/office/drawing/2014/main" id="{DF4137E4-1812-2C4B-A8FE-CB609059B49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2" name="Elipse 1301">
                <a:extLst>
                  <a:ext uri="{FF2B5EF4-FFF2-40B4-BE49-F238E27FC236}">
                    <a16:creationId xmlns:a16="http://schemas.microsoft.com/office/drawing/2014/main" id="{42B210D2-FC38-9E40-8196-1863C33A9084}"/>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3" name="Elipse 1302">
                <a:extLst>
                  <a:ext uri="{FF2B5EF4-FFF2-40B4-BE49-F238E27FC236}">
                    <a16:creationId xmlns:a16="http://schemas.microsoft.com/office/drawing/2014/main" id="{96240AC9-292E-C947-A200-FDBF4616E5C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4" name="Elipse 1303">
                <a:extLst>
                  <a:ext uri="{FF2B5EF4-FFF2-40B4-BE49-F238E27FC236}">
                    <a16:creationId xmlns:a16="http://schemas.microsoft.com/office/drawing/2014/main" id="{5DCB750D-18DA-E640-902F-9FFD251F67B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5" name="Elipse 1304">
                <a:extLst>
                  <a:ext uri="{FF2B5EF4-FFF2-40B4-BE49-F238E27FC236}">
                    <a16:creationId xmlns:a16="http://schemas.microsoft.com/office/drawing/2014/main" id="{BD4E5A01-1CD4-7146-AFA7-9D42032F6A7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6" name="Elipse 1305">
                <a:extLst>
                  <a:ext uri="{FF2B5EF4-FFF2-40B4-BE49-F238E27FC236}">
                    <a16:creationId xmlns:a16="http://schemas.microsoft.com/office/drawing/2014/main" id="{D9426AA8-3EE0-354D-9CF7-B2A51EE63C3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7" name="Elipse 1306">
                <a:extLst>
                  <a:ext uri="{FF2B5EF4-FFF2-40B4-BE49-F238E27FC236}">
                    <a16:creationId xmlns:a16="http://schemas.microsoft.com/office/drawing/2014/main" id="{7DEF4F58-F207-5146-98DC-38228FA97F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8" name="Elipse 1307">
                <a:extLst>
                  <a:ext uri="{FF2B5EF4-FFF2-40B4-BE49-F238E27FC236}">
                    <a16:creationId xmlns:a16="http://schemas.microsoft.com/office/drawing/2014/main" id="{F531FAB5-36A8-0A4C-926D-10A48EF2EDD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09" name="Elipse 1308">
                <a:extLst>
                  <a:ext uri="{FF2B5EF4-FFF2-40B4-BE49-F238E27FC236}">
                    <a16:creationId xmlns:a16="http://schemas.microsoft.com/office/drawing/2014/main" id="{46E8F52C-E0D2-EB42-8834-295877A326BB}"/>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0" name="Elipse 1309">
                <a:extLst>
                  <a:ext uri="{FF2B5EF4-FFF2-40B4-BE49-F238E27FC236}">
                    <a16:creationId xmlns:a16="http://schemas.microsoft.com/office/drawing/2014/main" id="{60B209A8-4C88-6B44-8062-9BE5F4A32026}"/>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1" name="Elipse 1310">
                <a:extLst>
                  <a:ext uri="{FF2B5EF4-FFF2-40B4-BE49-F238E27FC236}">
                    <a16:creationId xmlns:a16="http://schemas.microsoft.com/office/drawing/2014/main" id="{91AB8951-A983-AC47-9863-81D65F92359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2" name="Elipse 1311">
                <a:extLst>
                  <a:ext uri="{FF2B5EF4-FFF2-40B4-BE49-F238E27FC236}">
                    <a16:creationId xmlns:a16="http://schemas.microsoft.com/office/drawing/2014/main" id="{6D77E89D-4D71-B143-BC06-372647A4F9F8}"/>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3" name="Elipse 1312">
                <a:extLst>
                  <a:ext uri="{FF2B5EF4-FFF2-40B4-BE49-F238E27FC236}">
                    <a16:creationId xmlns:a16="http://schemas.microsoft.com/office/drawing/2014/main" id="{AB910284-F968-1A44-A8F0-2579BC9A2EA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4" name="Elipse 1313">
                <a:extLst>
                  <a:ext uri="{FF2B5EF4-FFF2-40B4-BE49-F238E27FC236}">
                    <a16:creationId xmlns:a16="http://schemas.microsoft.com/office/drawing/2014/main" id="{8CB9420A-D341-0845-A2E3-1763637BAED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5" name="Elipse 1314">
                <a:extLst>
                  <a:ext uri="{FF2B5EF4-FFF2-40B4-BE49-F238E27FC236}">
                    <a16:creationId xmlns:a16="http://schemas.microsoft.com/office/drawing/2014/main" id="{BD20790C-A92A-BE46-B402-B0C216663C6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6" name="Elipse 1315">
                <a:extLst>
                  <a:ext uri="{FF2B5EF4-FFF2-40B4-BE49-F238E27FC236}">
                    <a16:creationId xmlns:a16="http://schemas.microsoft.com/office/drawing/2014/main" id="{1970EF2D-0299-CD4F-B3C8-1596B312A6B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7" name="Elipse 1316">
                <a:extLst>
                  <a:ext uri="{FF2B5EF4-FFF2-40B4-BE49-F238E27FC236}">
                    <a16:creationId xmlns:a16="http://schemas.microsoft.com/office/drawing/2014/main" id="{B827634C-041B-FA48-A240-CE8C2B4B9B1D}"/>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8" name="Elipse 1317">
                <a:extLst>
                  <a:ext uri="{FF2B5EF4-FFF2-40B4-BE49-F238E27FC236}">
                    <a16:creationId xmlns:a16="http://schemas.microsoft.com/office/drawing/2014/main" id="{15B59242-3BD1-4D4B-9D85-ED5B5B6FDE5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19" name="Elipse 1318">
                <a:extLst>
                  <a:ext uri="{FF2B5EF4-FFF2-40B4-BE49-F238E27FC236}">
                    <a16:creationId xmlns:a16="http://schemas.microsoft.com/office/drawing/2014/main" id="{E78C1520-2A8B-344F-8B4C-C53AAFDD84B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0" name="Elipse 1319">
                <a:extLst>
                  <a:ext uri="{FF2B5EF4-FFF2-40B4-BE49-F238E27FC236}">
                    <a16:creationId xmlns:a16="http://schemas.microsoft.com/office/drawing/2014/main" id="{A499EDFE-C1A4-DE45-BB1A-6ECEB65C94B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321" name="Elipse 1320">
                <a:extLst>
                  <a:ext uri="{FF2B5EF4-FFF2-40B4-BE49-F238E27FC236}">
                    <a16:creationId xmlns:a16="http://schemas.microsoft.com/office/drawing/2014/main" id="{6E6BBB2C-BD60-914D-81A2-15F32B3AA16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0" name="Grupo 1049">
              <a:extLst>
                <a:ext uri="{FF2B5EF4-FFF2-40B4-BE49-F238E27FC236}">
                  <a16:creationId xmlns:a16="http://schemas.microsoft.com/office/drawing/2014/main" id="{4923B81F-F415-774A-87A4-72ADC6CA1E3A}"/>
                </a:ext>
              </a:extLst>
            </p:cNvPr>
            <p:cNvGrpSpPr/>
            <p:nvPr/>
          </p:nvGrpSpPr>
          <p:grpSpPr>
            <a:xfrm>
              <a:off x="6253332" y="32843"/>
              <a:ext cx="28800" cy="5462318"/>
              <a:chOff x="110763" y="32843"/>
              <a:chExt cx="28800" cy="5462318"/>
            </a:xfrm>
            <a:grpFill/>
          </p:grpSpPr>
          <p:sp>
            <p:nvSpPr>
              <p:cNvPr id="1246" name="Elipse 1245">
                <a:extLst>
                  <a:ext uri="{FF2B5EF4-FFF2-40B4-BE49-F238E27FC236}">
                    <a16:creationId xmlns:a16="http://schemas.microsoft.com/office/drawing/2014/main" id="{2220F35B-C51C-EB4E-BF87-7F025FD6C0F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7" name="Elipse 1246">
                <a:extLst>
                  <a:ext uri="{FF2B5EF4-FFF2-40B4-BE49-F238E27FC236}">
                    <a16:creationId xmlns:a16="http://schemas.microsoft.com/office/drawing/2014/main" id="{783A1CCE-C93D-EF4E-8023-486EA33EE7F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8" name="Elipse 1247">
                <a:extLst>
                  <a:ext uri="{FF2B5EF4-FFF2-40B4-BE49-F238E27FC236}">
                    <a16:creationId xmlns:a16="http://schemas.microsoft.com/office/drawing/2014/main" id="{A9983D15-84BA-1544-AED1-E587B4E6C2C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9" name="Elipse 1248">
                <a:extLst>
                  <a:ext uri="{FF2B5EF4-FFF2-40B4-BE49-F238E27FC236}">
                    <a16:creationId xmlns:a16="http://schemas.microsoft.com/office/drawing/2014/main" id="{C2A1AC86-8847-394F-9DD8-F4339F9FADD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0" name="Elipse 1249">
                <a:extLst>
                  <a:ext uri="{FF2B5EF4-FFF2-40B4-BE49-F238E27FC236}">
                    <a16:creationId xmlns:a16="http://schemas.microsoft.com/office/drawing/2014/main" id="{84155450-0D0F-8B46-BF44-0A8F03FEDBC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1" name="Elipse 1250">
                <a:extLst>
                  <a:ext uri="{FF2B5EF4-FFF2-40B4-BE49-F238E27FC236}">
                    <a16:creationId xmlns:a16="http://schemas.microsoft.com/office/drawing/2014/main" id="{CAD083EE-C1D9-3A49-9334-B363E66717C8}"/>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2" name="Elipse 1251">
                <a:extLst>
                  <a:ext uri="{FF2B5EF4-FFF2-40B4-BE49-F238E27FC236}">
                    <a16:creationId xmlns:a16="http://schemas.microsoft.com/office/drawing/2014/main" id="{4F49D377-9454-9540-A4CB-F82511932FC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3" name="Elipse 1252">
                <a:extLst>
                  <a:ext uri="{FF2B5EF4-FFF2-40B4-BE49-F238E27FC236}">
                    <a16:creationId xmlns:a16="http://schemas.microsoft.com/office/drawing/2014/main" id="{9FE56ADC-9AF7-2841-87C3-69F7DF720C1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4" name="Elipse 1253">
                <a:extLst>
                  <a:ext uri="{FF2B5EF4-FFF2-40B4-BE49-F238E27FC236}">
                    <a16:creationId xmlns:a16="http://schemas.microsoft.com/office/drawing/2014/main" id="{C9C0A304-D761-9C40-A364-0723CB8B0283}"/>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5" name="Elipse 1254">
                <a:extLst>
                  <a:ext uri="{FF2B5EF4-FFF2-40B4-BE49-F238E27FC236}">
                    <a16:creationId xmlns:a16="http://schemas.microsoft.com/office/drawing/2014/main" id="{6C71ABDB-C694-CA4C-8387-0F2ED565237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6" name="Elipse 1255">
                <a:extLst>
                  <a:ext uri="{FF2B5EF4-FFF2-40B4-BE49-F238E27FC236}">
                    <a16:creationId xmlns:a16="http://schemas.microsoft.com/office/drawing/2014/main" id="{AA269BE3-75D9-8B40-B11A-2DD7E62FED2F}"/>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7" name="Elipse 1256">
                <a:extLst>
                  <a:ext uri="{FF2B5EF4-FFF2-40B4-BE49-F238E27FC236}">
                    <a16:creationId xmlns:a16="http://schemas.microsoft.com/office/drawing/2014/main" id="{660CD9B8-94D5-6349-B733-58FA14B7BA6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8" name="Elipse 1257">
                <a:extLst>
                  <a:ext uri="{FF2B5EF4-FFF2-40B4-BE49-F238E27FC236}">
                    <a16:creationId xmlns:a16="http://schemas.microsoft.com/office/drawing/2014/main" id="{561C19AF-94BB-BC4C-BB8D-F730C3C9375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59" name="Elipse 1258">
                <a:extLst>
                  <a:ext uri="{FF2B5EF4-FFF2-40B4-BE49-F238E27FC236}">
                    <a16:creationId xmlns:a16="http://schemas.microsoft.com/office/drawing/2014/main" id="{1C9B3A53-3AAB-284F-8897-56A09155B437}"/>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0" name="Elipse 1259">
                <a:extLst>
                  <a:ext uri="{FF2B5EF4-FFF2-40B4-BE49-F238E27FC236}">
                    <a16:creationId xmlns:a16="http://schemas.microsoft.com/office/drawing/2014/main" id="{2B7F201C-7E1F-454B-9085-2279E28307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1" name="Elipse 1260">
                <a:extLst>
                  <a:ext uri="{FF2B5EF4-FFF2-40B4-BE49-F238E27FC236}">
                    <a16:creationId xmlns:a16="http://schemas.microsoft.com/office/drawing/2014/main" id="{B3FBBBE9-2689-154E-8585-0CBB062051D6}"/>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2" name="Elipse 1261">
                <a:extLst>
                  <a:ext uri="{FF2B5EF4-FFF2-40B4-BE49-F238E27FC236}">
                    <a16:creationId xmlns:a16="http://schemas.microsoft.com/office/drawing/2014/main" id="{6480D85F-0565-9241-B1B0-C7244371A519}"/>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3" name="Elipse 1262">
                <a:extLst>
                  <a:ext uri="{FF2B5EF4-FFF2-40B4-BE49-F238E27FC236}">
                    <a16:creationId xmlns:a16="http://schemas.microsoft.com/office/drawing/2014/main" id="{73789A6A-5759-144A-82B9-46ECBE83E1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4" name="Elipse 1263">
                <a:extLst>
                  <a:ext uri="{FF2B5EF4-FFF2-40B4-BE49-F238E27FC236}">
                    <a16:creationId xmlns:a16="http://schemas.microsoft.com/office/drawing/2014/main" id="{C44ACC46-7CDB-7C49-BFD6-C43E4331D3F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5" name="Elipse 1264">
                <a:extLst>
                  <a:ext uri="{FF2B5EF4-FFF2-40B4-BE49-F238E27FC236}">
                    <a16:creationId xmlns:a16="http://schemas.microsoft.com/office/drawing/2014/main" id="{3BF7F2B1-28E6-6F45-986A-7F063A744C82}"/>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6" name="Elipse 1265">
                <a:extLst>
                  <a:ext uri="{FF2B5EF4-FFF2-40B4-BE49-F238E27FC236}">
                    <a16:creationId xmlns:a16="http://schemas.microsoft.com/office/drawing/2014/main" id="{DC995156-D01D-8542-96E9-2DE7573082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7" name="Elipse 1266">
                <a:extLst>
                  <a:ext uri="{FF2B5EF4-FFF2-40B4-BE49-F238E27FC236}">
                    <a16:creationId xmlns:a16="http://schemas.microsoft.com/office/drawing/2014/main" id="{F91DD9AC-F7D1-8D40-8C55-209B00D4BA5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8" name="Elipse 1267">
                <a:extLst>
                  <a:ext uri="{FF2B5EF4-FFF2-40B4-BE49-F238E27FC236}">
                    <a16:creationId xmlns:a16="http://schemas.microsoft.com/office/drawing/2014/main" id="{A0688A82-FB16-1C40-9ADD-BE9106B1084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69" name="Elipse 1268">
                <a:extLst>
                  <a:ext uri="{FF2B5EF4-FFF2-40B4-BE49-F238E27FC236}">
                    <a16:creationId xmlns:a16="http://schemas.microsoft.com/office/drawing/2014/main" id="{0C0E91DC-9EB3-914E-A182-3FC42568AF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0" name="Elipse 1269">
                <a:extLst>
                  <a:ext uri="{FF2B5EF4-FFF2-40B4-BE49-F238E27FC236}">
                    <a16:creationId xmlns:a16="http://schemas.microsoft.com/office/drawing/2014/main" id="{38295B27-7617-2B48-BFF8-81096847ACD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1" name="Elipse 1270">
                <a:extLst>
                  <a:ext uri="{FF2B5EF4-FFF2-40B4-BE49-F238E27FC236}">
                    <a16:creationId xmlns:a16="http://schemas.microsoft.com/office/drawing/2014/main" id="{2F978F35-B2E1-EF4D-B9EE-698EF5F7247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2" name="Elipse 1271">
                <a:extLst>
                  <a:ext uri="{FF2B5EF4-FFF2-40B4-BE49-F238E27FC236}">
                    <a16:creationId xmlns:a16="http://schemas.microsoft.com/office/drawing/2014/main" id="{084BC78C-179A-3147-8D58-EDF8E6A8F8C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3" name="Elipse 1272">
                <a:extLst>
                  <a:ext uri="{FF2B5EF4-FFF2-40B4-BE49-F238E27FC236}">
                    <a16:creationId xmlns:a16="http://schemas.microsoft.com/office/drawing/2014/main" id="{9E11C2B8-FC66-AC4C-A853-7A169D446D53}"/>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4" name="Elipse 1273">
                <a:extLst>
                  <a:ext uri="{FF2B5EF4-FFF2-40B4-BE49-F238E27FC236}">
                    <a16:creationId xmlns:a16="http://schemas.microsoft.com/office/drawing/2014/main" id="{BBEA0043-E43B-E141-976A-2B2150378D1E}"/>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5" name="Elipse 1274">
                <a:extLst>
                  <a:ext uri="{FF2B5EF4-FFF2-40B4-BE49-F238E27FC236}">
                    <a16:creationId xmlns:a16="http://schemas.microsoft.com/office/drawing/2014/main" id="{BBF303EC-B3C4-0A48-840B-EBC3E7739D1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6" name="Elipse 1275">
                <a:extLst>
                  <a:ext uri="{FF2B5EF4-FFF2-40B4-BE49-F238E27FC236}">
                    <a16:creationId xmlns:a16="http://schemas.microsoft.com/office/drawing/2014/main" id="{1ED1C572-8F5A-F347-A853-1FB0EF32D7D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7" name="Elipse 1276">
                <a:extLst>
                  <a:ext uri="{FF2B5EF4-FFF2-40B4-BE49-F238E27FC236}">
                    <a16:creationId xmlns:a16="http://schemas.microsoft.com/office/drawing/2014/main" id="{10097D05-71A6-1A43-9312-FF516A85EB9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8" name="Elipse 1277">
                <a:extLst>
                  <a:ext uri="{FF2B5EF4-FFF2-40B4-BE49-F238E27FC236}">
                    <a16:creationId xmlns:a16="http://schemas.microsoft.com/office/drawing/2014/main" id="{278A73B4-5E8D-104E-9C0E-742765547BB3}"/>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79" name="Elipse 1278">
                <a:extLst>
                  <a:ext uri="{FF2B5EF4-FFF2-40B4-BE49-F238E27FC236}">
                    <a16:creationId xmlns:a16="http://schemas.microsoft.com/office/drawing/2014/main" id="{6A33A489-E5F7-D040-85EE-7A3BF289CCB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0" name="Elipse 1279">
                <a:extLst>
                  <a:ext uri="{FF2B5EF4-FFF2-40B4-BE49-F238E27FC236}">
                    <a16:creationId xmlns:a16="http://schemas.microsoft.com/office/drawing/2014/main" id="{AC41CD56-B359-C04D-B929-0C1E3E6D9DA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1" name="Elipse 1280">
                <a:extLst>
                  <a:ext uri="{FF2B5EF4-FFF2-40B4-BE49-F238E27FC236}">
                    <a16:creationId xmlns:a16="http://schemas.microsoft.com/office/drawing/2014/main" id="{4F30A71E-BC53-2E42-A82A-59D7A0F59D41}"/>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2" name="Elipse 1281">
                <a:extLst>
                  <a:ext uri="{FF2B5EF4-FFF2-40B4-BE49-F238E27FC236}">
                    <a16:creationId xmlns:a16="http://schemas.microsoft.com/office/drawing/2014/main" id="{9EACBCB6-E5D0-1E4D-908E-124638BEEEF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83" name="Elipse 1282">
                <a:extLst>
                  <a:ext uri="{FF2B5EF4-FFF2-40B4-BE49-F238E27FC236}">
                    <a16:creationId xmlns:a16="http://schemas.microsoft.com/office/drawing/2014/main" id="{D1DE262E-0DA1-4340-B23C-58D70E0E668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1" name="Grupo 1050">
              <a:extLst>
                <a:ext uri="{FF2B5EF4-FFF2-40B4-BE49-F238E27FC236}">
                  <a16:creationId xmlns:a16="http://schemas.microsoft.com/office/drawing/2014/main" id="{B3EE7850-5B4A-D247-9C24-3294227F9058}"/>
                </a:ext>
              </a:extLst>
            </p:cNvPr>
            <p:cNvGrpSpPr/>
            <p:nvPr/>
          </p:nvGrpSpPr>
          <p:grpSpPr>
            <a:xfrm>
              <a:off x="6401499" y="32843"/>
              <a:ext cx="28800" cy="5462318"/>
              <a:chOff x="110763" y="32843"/>
              <a:chExt cx="28800" cy="5462318"/>
            </a:xfrm>
            <a:grpFill/>
          </p:grpSpPr>
          <p:sp>
            <p:nvSpPr>
              <p:cNvPr id="1208" name="Elipse 1207">
                <a:extLst>
                  <a:ext uri="{FF2B5EF4-FFF2-40B4-BE49-F238E27FC236}">
                    <a16:creationId xmlns:a16="http://schemas.microsoft.com/office/drawing/2014/main" id="{13512691-A3B0-174E-B3D3-3A57C8E54FF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9" name="Elipse 1208">
                <a:extLst>
                  <a:ext uri="{FF2B5EF4-FFF2-40B4-BE49-F238E27FC236}">
                    <a16:creationId xmlns:a16="http://schemas.microsoft.com/office/drawing/2014/main" id="{0720B0C6-8525-7F49-974A-CE5DB1EB3C7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0" name="Elipse 1209">
                <a:extLst>
                  <a:ext uri="{FF2B5EF4-FFF2-40B4-BE49-F238E27FC236}">
                    <a16:creationId xmlns:a16="http://schemas.microsoft.com/office/drawing/2014/main" id="{64087959-8BA4-2240-9F26-7834D97845E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1" name="Elipse 1210">
                <a:extLst>
                  <a:ext uri="{FF2B5EF4-FFF2-40B4-BE49-F238E27FC236}">
                    <a16:creationId xmlns:a16="http://schemas.microsoft.com/office/drawing/2014/main" id="{53715FE2-0DCB-9D40-8CFC-FC772A682ED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2" name="Elipse 1211">
                <a:extLst>
                  <a:ext uri="{FF2B5EF4-FFF2-40B4-BE49-F238E27FC236}">
                    <a16:creationId xmlns:a16="http://schemas.microsoft.com/office/drawing/2014/main" id="{4E1CFA99-694E-5147-8544-A00BB4333E6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3" name="Elipse 1212">
                <a:extLst>
                  <a:ext uri="{FF2B5EF4-FFF2-40B4-BE49-F238E27FC236}">
                    <a16:creationId xmlns:a16="http://schemas.microsoft.com/office/drawing/2014/main" id="{CE64C2A5-4535-744A-BE9A-48CBFFDE70FF}"/>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4" name="Elipse 1213">
                <a:extLst>
                  <a:ext uri="{FF2B5EF4-FFF2-40B4-BE49-F238E27FC236}">
                    <a16:creationId xmlns:a16="http://schemas.microsoft.com/office/drawing/2014/main" id="{7B2C8ACD-EE86-9D4D-B353-6DD776A4315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5" name="Elipse 1214">
                <a:extLst>
                  <a:ext uri="{FF2B5EF4-FFF2-40B4-BE49-F238E27FC236}">
                    <a16:creationId xmlns:a16="http://schemas.microsoft.com/office/drawing/2014/main" id="{624588A2-5345-A545-BB93-7C00487C8AA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6" name="Elipse 1215">
                <a:extLst>
                  <a:ext uri="{FF2B5EF4-FFF2-40B4-BE49-F238E27FC236}">
                    <a16:creationId xmlns:a16="http://schemas.microsoft.com/office/drawing/2014/main" id="{9D17E279-4E98-7A40-90C6-662BE04A157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7" name="Elipse 1216">
                <a:extLst>
                  <a:ext uri="{FF2B5EF4-FFF2-40B4-BE49-F238E27FC236}">
                    <a16:creationId xmlns:a16="http://schemas.microsoft.com/office/drawing/2014/main" id="{7A814DF0-B13D-DA4B-85CB-3F55173C1B9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8" name="Elipse 1217">
                <a:extLst>
                  <a:ext uri="{FF2B5EF4-FFF2-40B4-BE49-F238E27FC236}">
                    <a16:creationId xmlns:a16="http://schemas.microsoft.com/office/drawing/2014/main" id="{D86D61D2-E4F7-B349-A9C3-B75E7F03B6FC}"/>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19" name="Elipse 1218">
                <a:extLst>
                  <a:ext uri="{FF2B5EF4-FFF2-40B4-BE49-F238E27FC236}">
                    <a16:creationId xmlns:a16="http://schemas.microsoft.com/office/drawing/2014/main" id="{27F5810F-AF82-154B-AA45-F6D1E55A546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0" name="Elipse 1219">
                <a:extLst>
                  <a:ext uri="{FF2B5EF4-FFF2-40B4-BE49-F238E27FC236}">
                    <a16:creationId xmlns:a16="http://schemas.microsoft.com/office/drawing/2014/main" id="{90A068DF-7558-5B44-8695-8FA2C46CF8D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1" name="Elipse 1220">
                <a:extLst>
                  <a:ext uri="{FF2B5EF4-FFF2-40B4-BE49-F238E27FC236}">
                    <a16:creationId xmlns:a16="http://schemas.microsoft.com/office/drawing/2014/main" id="{2B36E9F4-50CD-C34C-A2D8-20DA7626F07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2" name="Elipse 1221">
                <a:extLst>
                  <a:ext uri="{FF2B5EF4-FFF2-40B4-BE49-F238E27FC236}">
                    <a16:creationId xmlns:a16="http://schemas.microsoft.com/office/drawing/2014/main" id="{39FA923F-9146-7344-9265-1816F98B3B7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3" name="Elipse 1222">
                <a:extLst>
                  <a:ext uri="{FF2B5EF4-FFF2-40B4-BE49-F238E27FC236}">
                    <a16:creationId xmlns:a16="http://schemas.microsoft.com/office/drawing/2014/main" id="{1EA4BC6F-2AFA-B446-83BC-232D97CC6A8E}"/>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4" name="Elipse 1223">
                <a:extLst>
                  <a:ext uri="{FF2B5EF4-FFF2-40B4-BE49-F238E27FC236}">
                    <a16:creationId xmlns:a16="http://schemas.microsoft.com/office/drawing/2014/main" id="{AEB8A2CF-DD83-3A4A-AA99-F66092F5659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5" name="Elipse 1224">
                <a:extLst>
                  <a:ext uri="{FF2B5EF4-FFF2-40B4-BE49-F238E27FC236}">
                    <a16:creationId xmlns:a16="http://schemas.microsoft.com/office/drawing/2014/main" id="{C55AFD1B-BC2F-EC42-A1AF-B8C1353F831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6" name="Elipse 1225">
                <a:extLst>
                  <a:ext uri="{FF2B5EF4-FFF2-40B4-BE49-F238E27FC236}">
                    <a16:creationId xmlns:a16="http://schemas.microsoft.com/office/drawing/2014/main" id="{5184EA38-7EC7-7D4A-AF98-830C714C79E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7" name="Elipse 1226">
                <a:extLst>
                  <a:ext uri="{FF2B5EF4-FFF2-40B4-BE49-F238E27FC236}">
                    <a16:creationId xmlns:a16="http://schemas.microsoft.com/office/drawing/2014/main" id="{C5234438-B8D6-904D-B81E-1233C2B70EA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8" name="Elipse 1227">
                <a:extLst>
                  <a:ext uri="{FF2B5EF4-FFF2-40B4-BE49-F238E27FC236}">
                    <a16:creationId xmlns:a16="http://schemas.microsoft.com/office/drawing/2014/main" id="{9E1E4632-4120-884C-B63D-3A5DAC2DA90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29" name="Elipse 1228">
                <a:extLst>
                  <a:ext uri="{FF2B5EF4-FFF2-40B4-BE49-F238E27FC236}">
                    <a16:creationId xmlns:a16="http://schemas.microsoft.com/office/drawing/2014/main" id="{A6058CC3-598D-164C-A81E-8ED5BBEB903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0" name="Elipse 1229">
                <a:extLst>
                  <a:ext uri="{FF2B5EF4-FFF2-40B4-BE49-F238E27FC236}">
                    <a16:creationId xmlns:a16="http://schemas.microsoft.com/office/drawing/2014/main" id="{71B0749C-D72E-8D43-9998-43352E63840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1" name="Elipse 1230">
                <a:extLst>
                  <a:ext uri="{FF2B5EF4-FFF2-40B4-BE49-F238E27FC236}">
                    <a16:creationId xmlns:a16="http://schemas.microsoft.com/office/drawing/2014/main" id="{9D161ED0-FA58-E847-8118-3C01CF3B50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2" name="Elipse 1231">
                <a:extLst>
                  <a:ext uri="{FF2B5EF4-FFF2-40B4-BE49-F238E27FC236}">
                    <a16:creationId xmlns:a16="http://schemas.microsoft.com/office/drawing/2014/main" id="{2394BAF3-F765-414F-8518-F151AD8D3C7C}"/>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3" name="Elipse 1232">
                <a:extLst>
                  <a:ext uri="{FF2B5EF4-FFF2-40B4-BE49-F238E27FC236}">
                    <a16:creationId xmlns:a16="http://schemas.microsoft.com/office/drawing/2014/main" id="{2A6D6EBB-7447-7346-9C05-22FC719AAE3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4" name="Elipse 1233">
                <a:extLst>
                  <a:ext uri="{FF2B5EF4-FFF2-40B4-BE49-F238E27FC236}">
                    <a16:creationId xmlns:a16="http://schemas.microsoft.com/office/drawing/2014/main" id="{ADAE97C5-1C6A-4F4C-ACC6-0154DE3BDCBC}"/>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5" name="Elipse 1234">
                <a:extLst>
                  <a:ext uri="{FF2B5EF4-FFF2-40B4-BE49-F238E27FC236}">
                    <a16:creationId xmlns:a16="http://schemas.microsoft.com/office/drawing/2014/main" id="{DDEDD225-30B8-4A47-9620-E91A812CD9E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6" name="Elipse 1235">
                <a:extLst>
                  <a:ext uri="{FF2B5EF4-FFF2-40B4-BE49-F238E27FC236}">
                    <a16:creationId xmlns:a16="http://schemas.microsoft.com/office/drawing/2014/main" id="{4A6755CB-E2C6-354B-8717-1EA82A1468F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7" name="Elipse 1236">
                <a:extLst>
                  <a:ext uri="{FF2B5EF4-FFF2-40B4-BE49-F238E27FC236}">
                    <a16:creationId xmlns:a16="http://schemas.microsoft.com/office/drawing/2014/main" id="{6DB8FB43-EC0A-4549-806B-B40CA16C8CA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8" name="Elipse 1237">
                <a:extLst>
                  <a:ext uri="{FF2B5EF4-FFF2-40B4-BE49-F238E27FC236}">
                    <a16:creationId xmlns:a16="http://schemas.microsoft.com/office/drawing/2014/main" id="{3B0548D4-BBB3-2844-8CFD-F3E6F86BA5A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39" name="Elipse 1238">
                <a:extLst>
                  <a:ext uri="{FF2B5EF4-FFF2-40B4-BE49-F238E27FC236}">
                    <a16:creationId xmlns:a16="http://schemas.microsoft.com/office/drawing/2014/main" id="{1D687D52-179E-3641-84F2-A4B9F8EF903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0" name="Elipse 1239">
                <a:extLst>
                  <a:ext uri="{FF2B5EF4-FFF2-40B4-BE49-F238E27FC236}">
                    <a16:creationId xmlns:a16="http://schemas.microsoft.com/office/drawing/2014/main" id="{7B6EB106-D8D4-814B-BE00-FCF00154EBD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1" name="Elipse 1240">
                <a:extLst>
                  <a:ext uri="{FF2B5EF4-FFF2-40B4-BE49-F238E27FC236}">
                    <a16:creationId xmlns:a16="http://schemas.microsoft.com/office/drawing/2014/main" id="{3CE00434-EF60-1341-B635-1880FA0D798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2" name="Elipse 1241">
                <a:extLst>
                  <a:ext uri="{FF2B5EF4-FFF2-40B4-BE49-F238E27FC236}">
                    <a16:creationId xmlns:a16="http://schemas.microsoft.com/office/drawing/2014/main" id="{F9A6FFB8-804C-7D49-B241-1884D57D1FEF}"/>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3" name="Elipse 1242">
                <a:extLst>
                  <a:ext uri="{FF2B5EF4-FFF2-40B4-BE49-F238E27FC236}">
                    <a16:creationId xmlns:a16="http://schemas.microsoft.com/office/drawing/2014/main" id="{A3F1D17C-A5B1-6644-935A-46FCB2B4E6C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4" name="Elipse 1243">
                <a:extLst>
                  <a:ext uri="{FF2B5EF4-FFF2-40B4-BE49-F238E27FC236}">
                    <a16:creationId xmlns:a16="http://schemas.microsoft.com/office/drawing/2014/main" id="{644F2CD4-B9F4-234D-8238-3A4EE8BBD5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45" name="Elipse 1244">
                <a:extLst>
                  <a:ext uri="{FF2B5EF4-FFF2-40B4-BE49-F238E27FC236}">
                    <a16:creationId xmlns:a16="http://schemas.microsoft.com/office/drawing/2014/main" id="{6F44C683-22A2-7E4D-9E0C-AC0AEDA161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2" name="Grupo 1051">
              <a:extLst>
                <a:ext uri="{FF2B5EF4-FFF2-40B4-BE49-F238E27FC236}">
                  <a16:creationId xmlns:a16="http://schemas.microsoft.com/office/drawing/2014/main" id="{C0B289F1-77AC-7A40-B134-B3EDBCFFF88B}"/>
                </a:ext>
              </a:extLst>
            </p:cNvPr>
            <p:cNvGrpSpPr/>
            <p:nvPr/>
          </p:nvGrpSpPr>
          <p:grpSpPr>
            <a:xfrm>
              <a:off x="6549666" y="32843"/>
              <a:ext cx="28800" cy="5462318"/>
              <a:chOff x="110763" y="32843"/>
              <a:chExt cx="28800" cy="5462318"/>
            </a:xfrm>
            <a:grpFill/>
          </p:grpSpPr>
          <p:sp>
            <p:nvSpPr>
              <p:cNvPr id="1170" name="Elipse 1169">
                <a:extLst>
                  <a:ext uri="{FF2B5EF4-FFF2-40B4-BE49-F238E27FC236}">
                    <a16:creationId xmlns:a16="http://schemas.microsoft.com/office/drawing/2014/main" id="{903C2C65-E4B8-A74D-8B3C-EC00DF25ACF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1" name="Elipse 1170">
                <a:extLst>
                  <a:ext uri="{FF2B5EF4-FFF2-40B4-BE49-F238E27FC236}">
                    <a16:creationId xmlns:a16="http://schemas.microsoft.com/office/drawing/2014/main" id="{3DA46DA1-CCA2-F14C-85E3-9E934D06A99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2" name="Elipse 1171">
                <a:extLst>
                  <a:ext uri="{FF2B5EF4-FFF2-40B4-BE49-F238E27FC236}">
                    <a16:creationId xmlns:a16="http://schemas.microsoft.com/office/drawing/2014/main" id="{6F721B3F-76CA-DF42-8DF3-0AB457D8D19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3" name="Elipse 1172">
                <a:extLst>
                  <a:ext uri="{FF2B5EF4-FFF2-40B4-BE49-F238E27FC236}">
                    <a16:creationId xmlns:a16="http://schemas.microsoft.com/office/drawing/2014/main" id="{C1B939F1-B7B9-C840-BB0A-0269B61DE71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4" name="Elipse 1173">
                <a:extLst>
                  <a:ext uri="{FF2B5EF4-FFF2-40B4-BE49-F238E27FC236}">
                    <a16:creationId xmlns:a16="http://schemas.microsoft.com/office/drawing/2014/main" id="{C402126A-027F-914A-B58B-1EACBB40E32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5" name="Elipse 1174">
                <a:extLst>
                  <a:ext uri="{FF2B5EF4-FFF2-40B4-BE49-F238E27FC236}">
                    <a16:creationId xmlns:a16="http://schemas.microsoft.com/office/drawing/2014/main" id="{CC45716A-19DC-D445-A62B-47497B24108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6" name="Elipse 1175">
                <a:extLst>
                  <a:ext uri="{FF2B5EF4-FFF2-40B4-BE49-F238E27FC236}">
                    <a16:creationId xmlns:a16="http://schemas.microsoft.com/office/drawing/2014/main" id="{AACF497E-A900-314F-A39A-ACFF8F73CDD9}"/>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7" name="Elipse 1176">
                <a:extLst>
                  <a:ext uri="{FF2B5EF4-FFF2-40B4-BE49-F238E27FC236}">
                    <a16:creationId xmlns:a16="http://schemas.microsoft.com/office/drawing/2014/main" id="{0ECAA6AC-0516-2042-A79E-666EB560C69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8" name="Elipse 1177">
                <a:extLst>
                  <a:ext uri="{FF2B5EF4-FFF2-40B4-BE49-F238E27FC236}">
                    <a16:creationId xmlns:a16="http://schemas.microsoft.com/office/drawing/2014/main" id="{BD1A0997-C47A-1748-A524-693B0E2C861C}"/>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79" name="Elipse 1178">
                <a:extLst>
                  <a:ext uri="{FF2B5EF4-FFF2-40B4-BE49-F238E27FC236}">
                    <a16:creationId xmlns:a16="http://schemas.microsoft.com/office/drawing/2014/main" id="{496EE5A5-4F58-064B-941A-238CC13E5D8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0" name="Elipse 1179">
                <a:extLst>
                  <a:ext uri="{FF2B5EF4-FFF2-40B4-BE49-F238E27FC236}">
                    <a16:creationId xmlns:a16="http://schemas.microsoft.com/office/drawing/2014/main" id="{02201ABA-78E1-3C46-8080-B2E43177C15E}"/>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1" name="Elipse 1180">
                <a:extLst>
                  <a:ext uri="{FF2B5EF4-FFF2-40B4-BE49-F238E27FC236}">
                    <a16:creationId xmlns:a16="http://schemas.microsoft.com/office/drawing/2014/main" id="{D916E315-CD16-FA41-8F83-E154C7297F5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2" name="Elipse 1181">
                <a:extLst>
                  <a:ext uri="{FF2B5EF4-FFF2-40B4-BE49-F238E27FC236}">
                    <a16:creationId xmlns:a16="http://schemas.microsoft.com/office/drawing/2014/main" id="{A15717A4-082B-7348-A2FC-A91A294152E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3" name="Elipse 1182">
                <a:extLst>
                  <a:ext uri="{FF2B5EF4-FFF2-40B4-BE49-F238E27FC236}">
                    <a16:creationId xmlns:a16="http://schemas.microsoft.com/office/drawing/2014/main" id="{0FF87875-14A7-5D41-B983-83B1C3146DB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4" name="Elipse 1183">
                <a:extLst>
                  <a:ext uri="{FF2B5EF4-FFF2-40B4-BE49-F238E27FC236}">
                    <a16:creationId xmlns:a16="http://schemas.microsoft.com/office/drawing/2014/main" id="{7A5C0BEF-AD17-514D-8CAC-F233662B1973}"/>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5" name="Elipse 1184">
                <a:extLst>
                  <a:ext uri="{FF2B5EF4-FFF2-40B4-BE49-F238E27FC236}">
                    <a16:creationId xmlns:a16="http://schemas.microsoft.com/office/drawing/2014/main" id="{7B9EC364-076B-224E-ABE1-E712280681A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6" name="Elipse 1185">
                <a:extLst>
                  <a:ext uri="{FF2B5EF4-FFF2-40B4-BE49-F238E27FC236}">
                    <a16:creationId xmlns:a16="http://schemas.microsoft.com/office/drawing/2014/main" id="{4D41CC17-7A5B-6449-8444-58F42687AD4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7" name="Elipse 1186">
                <a:extLst>
                  <a:ext uri="{FF2B5EF4-FFF2-40B4-BE49-F238E27FC236}">
                    <a16:creationId xmlns:a16="http://schemas.microsoft.com/office/drawing/2014/main" id="{69BDCC28-E528-BD46-98DA-1E25FF709F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8" name="Elipse 1187">
                <a:extLst>
                  <a:ext uri="{FF2B5EF4-FFF2-40B4-BE49-F238E27FC236}">
                    <a16:creationId xmlns:a16="http://schemas.microsoft.com/office/drawing/2014/main" id="{E3602ADE-85E5-9B4B-8D74-0216E5A180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89" name="Elipse 1188">
                <a:extLst>
                  <a:ext uri="{FF2B5EF4-FFF2-40B4-BE49-F238E27FC236}">
                    <a16:creationId xmlns:a16="http://schemas.microsoft.com/office/drawing/2014/main" id="{AE63F8E1-58A8-7F49-BF0F-834F1736A4A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0" name="Elipse 1189">
                <a:extLst>
                  <a:ext uri="{FF2B5EF4-FFF2-40B4-BE49-F238E27FC236}">
                    <a16:creationId xmlns:a16="http://schemas.microsoft.com/office/drawing/2014/main" id="{B6C1399D-74AA-C347-8834-BAEE642099D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1" name="Elipse 1190">
                <a:extLst>
                  <a:ext uri="{FF2B5EF4-FFF2-40B4-BE49-F238E27FC236}">
                    <a16:creationId xmlns:a16="http://schemas.microsoft.com/office/drawing/2014/main" id="{C7053722-7612-DA4A-8FDD-1D43A6B4BF0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2" name="Elipse 1191">
                <a:extLst>
                  <a:ext uri="{FF2B5EF4-FFF2-40B4-BE49-F238E27FC236}">
                    <a16:creationId xmlns:a16="http://schemas.microsoft.com/office/drawing/2014/main" id="{95252B4D-F6C3-654F-8075-F4F526DBF7C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3" name="Elipse 1192">
                <a:extLst>
                  <a:ext uri="{FF2B5EF4-FFF2-40B4-BE49-F238E27FC236}">
                    <a16:creationId xmlns:a16="http://schemas.microsoft.com/office/drawing/2014/main" id="{6CE879CE-A5AC-AA41-8827-DFED2D60902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4" name="Elipse 1193">
                <a:extLst>
                  <a:ext uri="{FF2B5EF4-FFF2-40B4-BE49-F238E27FC236}">
                    <a16:creationId xmlns:a16="http://schemas.microsoft.com/office/drawing/2014/main" id="{4A646A32-FA44-C94B-B79C-8C4D26841BB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5" name="Elipse 1194">
                <a:extLst>
                  <a:ext uri="{FF2B5EF4-FFF2-40B4-BE49-F238E27FC236}">
                    <a16:creationId xmlns:a16="http://schemas.microsoft.com/office/drawing/2014/main" id="{5AC96F14-6D91-E442-B699-D5CFF0A43EC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6" name="Elipse 1195">
                <a:extLst>
                  <a:ext uri="{FF2B5EF4-FFF2-40B4-BE49-F238E27FC236}">
                    <a16:creationId xmlns:a16="http://schemas.microsoft.com/office/drawing/2014/main" id="{B685A2DA-9826-A240-9801-7E2AC92A897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7" name="Elipse 1196">
                <a:extLst>
                  <a:ext uri="{FF2B5EF4-FFF2-40B4-BE49-F238E27FC236}">
                    <a16:creationId xmlns:a16="http://schemas.microsoft.com/office/drawing/2014/main" id="{C51F8663-9470-1E4F-8D95-F23523C486E4}"/>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8" name="Elipse 1197">
                <a:extLst>
                  <a:ext uri="{FF2B5EF4-FFF2-40B4-BE49-F238E27FC236}">
                    <a16:creationId xmlns:a16="http://schemas.microsoft.com/office/drawing/2014/main" id="{0047D507-629A-CF4B-A626-B2AD6B849FD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99" name="Elipse 1198">
                <a:extLst>
                  <a:ext uri="{FF2B5EF4-FFF2-40B4-BE49-F238E27FC236}">
                    <a16:creationId xmlns:a16="http://schemas.microsoft.com/office/drawing/2014/main" id="{FBB21A71-B628-0D42-B49F-8843E38F31DC}"/>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0" name="Elipse 1199">
                <a:extLst>
                  <a:ext uri="{FF2B5EF4-FFF2-40B4-BE49-F238E27FC236}">
                    <a16:creationId xmlns:a16="http://schemas.microsoft.com/office/drawing/2014/main" id="{33AF3CA7-E454-9F4B-953A-D0840B103A5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1" name="Elipse 1200">
                <a:extLst>
                  <a:ext uri="{FF2B5EF4-FFF2-40B4-BE49-F238E27FC236}">
                    <a16:creationId xmlns:a16="http://schemas.microsoft.com/office/drawing/2014/main" id="{574BC9E9-9EFA-B040-9EAE-5BBE8E5DAC7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2" name="Elipse 1201">
                <a:extLst>
                  <a:ext uri="{FF2B5EF4-FFF2-40B4-BE49-F238E27FC236}">
                    <a16:creationId xmlns:a16="http://schemas.microsoft.com/office/drawing/2014/main" id="{77C68BE7-F61C-494B-B9EA-EE0C3356D694}"/>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3" name="Elipse 1202">
                <a:extLst>
                  <a:ext uri="{FF2B5EF4-FFF2-40B4-BE49-F238E27FC236}">
                    <a16:creationId xmlns:a16="http://schemas.microsoft.com/office/drawing/2014/main" id="{2ADB17BE-3DF1-DE4B-85CA-BCC4B005204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4" name="Elipse 1203">
                <a:extLst>
                  <a:ext uri="{FF2B5EF4-FFF2-40B4-BE49-F238E27FC236}">
                    <a16:creationId xmlns:a16="http://schemas.microsoft.com/office/drawing/2014/main" id="{394C038C-C890-574A-81E8-263BD730F03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5" name="Elipse 1204">
                <a:extLst>
                  <a:ext uri="{FF2B5EF4-FFF2-40B4-BE49-F238E27FC236}">
                    <a16:creationId xmlns:a16="http://schemas.microsoft.com/office/drawing/2014/main" id="{2A8EE959-36AE-0141-91EA-3C04E962E7E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6" name="Elipse 1205">
                <a:extLst>
                  <a:ext uri="{FF2B5EF4-FFF2-40B4-BE49-F238E27FC236}">
                    <a16:creationId xmlns:a16="http://schemas.microsoft.com/office/drawing/2014/main" id="{1C1AEE7B-9262-104B-9036-C52CC0C31F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207" name="Elipse 1206">
                <a:extLst>
                  <a:ext uri="{FF2B5EF4-FFF2-40B4-BE49-F238E27FC236}">
                    <a16:creationId xmlns:a16="http://schemas.microsoft.com/office/drawing/2014/main" id="{A5CCA677-57CC-6F43-9810-E6F2A9AEA4B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3" name="Grupo 1052">
              <a:extLst>
                <a:ext uri="{FF2B5EF4-FFF2-40B4-BE49-F238E27FC236}">
                  <a16:creationId xmlns:a16="http://schemas.microsoft.com/office/drawing/2014/main" id="{60C9CB7C-2228-C24A-9376-3BD31AC51904}"/>
                </a:ext>
              </a:extLst>
            </p:cNvPr>
            <p:cNvGrpSpPr/>
            <p:nvPr/>
          </p:nvGrpSpPr>
          <p:grpSpPr>
            <a:xfrm>
              <a:off x="6697833" y="32843"/>
              <a:ext cx="28800" cy="5462318"/>
              <a:chOff x="110763" y="32843"/>
              <a:chExt cx="28800" cy="5462318"/>
            </a:xfrm>
            <a:grpFill/>
          </p:grpSpPr>
          <p:sp>
            <p:nvSpPr>
              <p:cNvPr id="1132" name="Elipse 1131">
                <a:extLst>
                  <a:ext uri="{FF2B5EF4-FFF2-40B4-BE49-F238E27FC236}">
                    <a16:creationId xmlns:a16="http://schemas.microsoft.com/office/drawing/2014/main" id="{ADC4EBB7-EF9A-4143-A2D5-B81AB96A836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3" name="Elipse 1132">
                <a:extLst>
                  <a:ext uri="{FF2B5EF4-FFF2-40B4-BE49-F238E27FC236}">
                    <a16:creationId xmlns:a16="http://schemas.microsoft.com/office/drawing/2014/main" id="{2DE0451C-5424-3246-B053-9131CB4733B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4" name="Elipse 1133">
                <a:extLst>
                  <a:ext uri="{FF2B5EF4-FFF2-40B4-BE49-F238E27FC236}">
                    <a16:creationId xmlns:a16="http://schemas.microsoft.com/office/drawing/2014/main" id="{0B119079-B172-514E-8516-E99096BAA4FD}"/>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5" name="Elipse 1134">
                <a:extLst>
                  <a:ext uri="{FF2B5EF4-FFF2-40B4-BE49-F238E27FC236}">
                    <a16:creationId xmlns:a16="http://schemas.microsoft.com/office/drawing/2014/main" id="{5E563000-593A-B244-9C10-E9B4FF57272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6" name="Elipse 1135">
                <a:extLst>
                  <a:ext uri="{FF2B5EF4-FFF2-40B4-BE49-F238E27FC236}">
                    <a16:creationId xmlns:a16="http://schemas.microsoft.com/office/drawing/2014/main" id="{D2A18FF4-A60F-8A4F-9ADD-8D846DA1A32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7" name="Elipse 1136">
                <a:extLst>
                  <a:ext uri="{FF2B5EF4-FFF2-40B4-BE49-F238E27FC236}">
                    <a16:creationId xmlns:a16="http://schemas.microsoft.com/office/drawing/2014/main" id="{C7F9953A-E945-E748-944D-2FBA2FBE3333}"/>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8" name="Elipse 1137">
                <a:extLst>
                  <a:ext uri="{FF2B5EF4-FFF2-40B4-BE49-F238E27FC236}">
                    <a16:creationId xmlns:a16="http://schemas.microsoft.com/office/drawing/2014/main" id="{6DA4717A-2B35-DE49-A0D1-DEAE2000CD8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9" name="Elipse 1138">
                <a:extLst>
                  <a:ext uri="{FF2B5EF4-FFF2-40B4-BE49-F238E27FC236}">
                    <a16:creationId xmlns:a16="http://schemas.microsoft.com/office/drawing/2014/main" id="{EF188638-D821-8347-8047-2500EA00DDD4}"/>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0" name="Elipse 1139">
                <a:extLst>
                  <a:ext uri="{FF2B5EF4-FFF2-40B4-BE49-F238E27FC236}">
                    <a16:creationId xmlns:a16="http://schemas.microsoft.com/office/drawing/2014/main" id="{52C568BA-81BE-3C41-A747-98C4F3B884B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1" name="Elipse 1140">
                <a:extLst>
                  <a:ext uri="{FF2B5EF4-FFF2-40B4-BE49-F238E27FC236}">
                    <a16:creationId xmlns:a16="http://schemas.microsoft.com/office/drawing/2014/main" id="{45CB2A80-3734-B843-9972-356811D638F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2" name="Elipse 1141">
                <a:extLst>
                  <a:ext uri="{FF2B5EF4-FFF2-40B4-BE49-F238E27FC236}">
                    <a16:creationId xmlns:a16="http://schemas.microsoft.com/office/drawing/2014/main" id="{3848F427-592B-DC44-B450-E4ED6C2E319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3" name="Elipse 1142">
                <a:extLst>
                  <a:ext uri="{FF2B5EF4-FFF2-40B4-BE49-F238E27FC236}">
                    <a16:creationId xmlns:a16="http://schemas.microsoft.com/office/drawing/2014/main" id="{21E41277-F41F-4042-BF1C-C312E9FB735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4" name="Elipse 1143">
                <a:extLst>
                  <a:ext uri="{FF2B5EF4-FFF2-40B4-BE49-F238E27FC236}">
                    <a16:creationId xmlns:a16="http://schemas.microsoft.com/office/drawing/2014/main" id="{7492F189-9767-1E4B-9FAF-E69111210AAA}"/>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5" name="Elipse 1144">
                <a:extLst>
                  <a:ext uri="{FF2B5EF4-FFF2-40B4-BE49-F238E27FC236}">
                    <a16:creationId xmlns:a16="http://schemas.microsoft.com/office/drawing/2014/main" id="{EEFDA9D5-7124-1B4F-86A4-41CA01AA150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6" name="Elipse 1145">
                <a:extLst>
                  <a:ext uri="{FF2B5EF4-FFF2-40B4-BE49-F238E27FC236}">
                    <a16:creationId xmlns:a16="http://schemas.microsoft.com/office/drawing/2014/main" id="{925CA629-B83E-5847-AB2F-3DF0F6D7E1F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7" name="Elipse 1146">
                <a:extLst>
                  <a:ext uri="{FF2B5EF4-FFF2-40B4-BE49-F238E27FC236}">
                    <a16:creationId xmlns:a16="http://schemas.microsoft.com/office/drawing/2014/main" id="{9F41C9D5-35F9-814D-AABB-A8105ACB16FC}"/>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8" name="Elipse 1147">
                <a:extLst>
                  <a:ext uri="{FF2B5EF4-FFF2-40B4-BE49-F238E27FC236}">
                    <a16:creationId xmlns:a16="http://schemas.microsoft.com/office/drawing/2014/main" id="{E934EAE9-2934-AE4E-B035-C0C57F8681E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49" name="Elipse 1148">
                <a:extLst>
                  <a:ext uri="{FF2B5EF4-FFF2-40B4-BE49-F238E27FC236}">
                    <a16:creationId xmlns:a16="http://schemas.microsoft.com/office/drawing/2014/main" id="{24B83AAD-3AAD-6C4F-B194-F0B1C5C3AAC1}"/>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0" name="Elipse 1149">
                <a:extLst>
                  <a:ext uri="{FF2B5EF4-FFF2-40B4-BE49-F238E27FC236}">
                    <a16:creationId xmlns:a16="http://schemas.microsoft.com/office/drawing/2014/main" id="{267BF2DE-059D-694C-9793-F668B432D26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1" name="Elipse 1150">
                <a:extLst>
                  <a:ext uri="{FF2B5EF4-FFF2-40B4-BE49-F238E27FC236}">
                    <a16:creationId xmlns:a16="http://schemas.microsoft.com/office/drawing/2014/main" id="{08287AF1-E310-FC43-A091-9EABE7A4BD7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2" name="Elipse 1151">
                <a:extLst>
                  <a:ext uri="{FF2B5EF4-FFF2-40B4-BE49-F238E27FC236}">
                    <a16:creationId xmlns:a16="http://schemas.microsoft.com/office/drawing/2014/main" id="{3770CEA4-C0EC-DA45-812A-D150852E452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3" name="Elipse 1152">
                <a:extLst>
                  <a:ext uri="{FF2B5EF4-FFF2-40B4-BE49-F238E27FC236}">
                    <a16:creationId xmlns:a16="http://schemas.microsoft.com/office/drawing/2014/main" id="{69D2E1E0-A2B0-E241-9992-C2E1D2D36C11}"/>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4" name="Elipse 1153">
                <a:extLst>
                  <a:ext uri="{FF2B5EF4-FFF2-40B4-BE49-F238E27FC236}">
                    <a16:creationId xmlns:a16="http://schemas.microsoft.com/office/drawing/2014/main" id="{712AA9C2-9EBA-224A-8010-D1E67F079DC3}"/>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5" name="Elipse 1154">
                <a:extLst>
                  <a:ext uri="{FF2B5EF4-FFF2-40B4-BE49-F238E27FC236}">
                    <a16:creationId xmlns:a16="http://schemas.microsoft.com/office/drawing/2014/main" id="{3FC4C636-E802-404B-A9A7-342410E818CF}"/>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6" name="Elipse 1155">
                <a:extLst>
                  <a:ext uri="{FF2B5EF4-FFF2-40B4-BE49-F238E27FC236}">
                    <a16:creationId xmlns:a16="http://schemas.microsoft.com/office/drawing/2014/main" id="{388DD665-B72D-9E41-BF51-DC4B651C838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7" name="Elipse 1156">
                <a:extLst>
                  <a:ext uri="{FF2B5EF4-FFF2-40B4-BE49-F238E27FC236}">
                    <a16:creationId xmlns:a16="http://schemas.microsoft.com/office/drawing/2014/main" id="{314800FF-45C8-F149-9CEC-C21B31EF09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8" name="Elipse 1157">
                <a:extLst>
                  <a:ext uri="{FF2B5EF4-FFF2-40B4-BE49-F238E27FC236}">
                    <a16:creationId xmlns:a16="http://schemas.microsoft.com/office/drawing/2014/main" id="{0C29EA36-4F52-7D46-91FF-059C6B90343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59" name="Elipse 1158">
                <a:extLst>
                  <a:ext uri="{FF2B5EF4-FFF2-40B4-BE49-F238E27FC236}">
                    <a16:creationId xmlns:a16="http://schemas.microsoft.com/office/drawing/2014/main" id="{F25F85F5-12B2-6D49-92C7-0C5444BE004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0" name="Elipse 1159">
                <a:extLst>
                  <a:ext uri="{FF2B5EF4-FFF2-40B4-BE49-F238E27FC236}">
                    <a16:creationId xmlns:a16="http://schemas.microsoft.com/office/drawing/2014/main" id="{50BD3E39-47EF-E54E-9DB3-B192B0C81EBB}"/>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1" name="Elipse 1160">
                <a:extLst>
                  <a:ext uri="{FF2B5EF4-FFF2-40B4-BE49-F238E27FC236}">
                    <a16:creationId xmlns:a16="http://schemas.microsoft.com/office/drawing/2014/main" id="{A86433F9-0C0A-FB47-B233-9A0196CDF2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2" name="Elipse 1161">
                <a:extLst>
                  <a:ext uri="{FF2B5EF4-FFF2-40B4-BE49-F238E27FC236}">
                    <a16:creationId xmlns:a16="http://schemas.microsoft.com/office/drawing/2014/main" id="{6A5976F6-6DAA-954A-967B-1178FB3706D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3" name="Elipse 1162">
                <a:extLst>
                  <a:ext uri="{FF2B5EF4-FFF2-40B4-BE49-F238E27FC236}">
                    <a16:creationId xmlns:a16="http://schemas.microsoft.com/office/drawing/2014/main" id="{52E09D02-CBA0-4D4C-89B8-BBFDD6ACDBA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4" name="Elipse 1163">
                <a:extLst>
                  <a:ext uri="{FF2B5EF4-FFF2-40B4-BE49-F238E27FC236}">
                    <a16:creationId xmlns:a16="http://schemas.microsoft.com/office/drawing/2014/main" id="{67F06FAE-417C-C548-9A89-2C326EFFEFE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5" name="Elipse 1164">
                <a:extLst>
                  <a:ext uri="{FF2B5EF4-FFF2-40B4-BE49-F238E27FC236}">
                    <a16:creationId xmlns:a16="http://schemas.microsoft.com/office/drawing/2014/main" id="{46CAA09A-527E-AE42-A25A-AA9BAC664A2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6" name="Elipse 1165">
                <a:extLst>
                  <a:ext uri="{FF2B5EF4-FFF2-40B4-BE49-F238E27FC236}">
                    <a16:creationId xmlns:a16="http://schemas.microsoft.com/office/drawing/2014/main" id="{86258218-E0DA-4B4D-B55F-D32851E5FC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7" name="Elipse 1166">
                <a:extLst>
                  <a:ext uri="{FF2B5EF4-FFF2-40B4-BE49-F238E27FC236}">
                    <a16:creationId xmlns:a16="http://schemas.microsoft.com/office/drawing/2014/main" id="{51379D2B-A4D5-D24C-A3EE-24685D06C7C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8" name="Elipse 1167">
                <a:extLst>
                  <a:ext uri="{FF2B5EF4-FFF2-40B4-BE49-F238E27FC236}">
                    <a16:creationId xmlns:a16="http://schemas.microsoft.com/office/drawing/2014/main" id="{F6391617-701D-DA41-ACF7-FC4DFC504C8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69" name="Elipse 1168">
                <a:extLst>
                  <a:ext uri="{FF2B5EF4-FFF2-40B4-BE49-F238E27FC236}">
                    <a16:creationId xmlns:a16="http://schemas.microsoft.com/office/drawing/2014/main" id="{0E116A05-7336-2F4A-83E8-D97F0E2A934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4" name="Grupo 1053">
              <a:extLst>
                <a:ext uri="{FF2B5EF4-FFF2-40B4-BE49-F238E27FC236}">
                  <a16:creationId xmlns:a16="http://schemas.microsoft.com/office/drawing/2014/main" id="{3D148553-0DD7-8848-B22E-B2D3476ADE48}"/>
                </a:ext>
              </a:extLst>
            </p:cNvPr>
            <p:cNvGrpSpPr/>
            <p:nvPr/>
          </p:nvGrpSpPr>
          <p:grpSpPr>
            <a:xfrm>
              <a:off x="6846000" y="32843"/>
              <a:ext cx="28800" cy="5462318"/>
              <a:chOff x="110763" y="32843"/>
              <a:chExt cx="28800" cy="5462318"/>
            </a:xfrm>
            <a:grpFill/>
          </p:grpSpPr>
          <p:sp>
            <p:nvSpPr>
              <p:cNvPr id="1094" name="Elipse 1093">
                <a:extLst>
                  <a:ext uri="{FF2B5EF4-FFF2-40B4-BE49-F238E27FC236}">
                    <a16:creationId xmlns:a16="http://schemas.microsoft.com/office/drawing/2014/main" id="{88C1FA0F-96D1-4947-9E2B-C0E6735BD69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5" name="Elipse 1094">
                <a:extLst>
                  <a:ext uri="{FF2B5EF4-FFF2-40B4-BE49-F238E27FC236}">
                    <a16:creationId xmlns:a16="http://schemas.microsoft.com/office/drawing/2014/main" id="{2FFB2D83-0BED-C645-8318-90D8453C3AE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6" name="Elipse 1095">
                <a:extLst>
                  <a:ext uri="{FF2B5EF4-FFF2-40B4-BE49-F238E27FC236}">
                    <a16:creationId xmlns:a16="http://schemas.microsoft.com/office/drawing/2014/main" id="{B337AA84-D014-674F-BFE4-74965906224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7" name="Elipse 1096">
                <a:extLst>
                  <a:ext uri="{FF2B5EF4-FFF2-40B4-BE49-F238E27FC236}">
                    <a16:creationId xmlns:a16="http://schemas.microsoft.com/office/drawing/2014/main" id="{32BA803B-D01D-2244-81A5-2D34EA336E1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8" name="Elipse 1097">
                <a:extLst>
                  <a:ext uri="{FF2B5EF4-FFF2-40B4-BE49-F238E27FC236}">
                    <a16:creationId xmlns:a16="http://schemas.microsoft.com/office/drawing/2014/main" id="{737C1D7D-F9C9-8D46-BD38-DE97E241C24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9" name="Elipse 1098">
                <a:extLst>
                  <a:ext uri="{FF2B5EF4-FFF2-40B4-BE49-F238E27FC236}">
                    <a16:creationId xmlns:a16="http://schemas.microsoft.com/office/drawing/2014/main" id="{5C522524-163E-3144-BBAD-326DAF20D0A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0" name="Elipse 1099">
                <a:extLst>
                  <a:ext uri="{FF2B5EF4-FFF2-40B4-BE49-F238E27FC236}">
                    <a16:creationId xmlns:a16="http://schemas.microsoft.com/office/drawing/2014/main" id="{0BE7C46D-6863-6E4E-B17D-592CE574832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1" name="Elipse 1100">
                <a:extLst>
                  <a:ext uri="{FF2B5EF4-FFF2-40B4-BE49-F238E27FC236}">
                    <a16:creationId xmlns:a16="http://schemas.microsoft.com/office/drawing/2014/main" id="{D213B301-4521-044F-BD8E-6C057B9C9B5E}"/>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2" name="Elipse 1101">
                <a:extLst>
                  <a:ext uri="{FF2B5EF4-FFF2-40B4-BE49-F238E27FC236}">
                    <a16:creationId xmlns:a16="http://schemas.microsoft.com/office/drawing/2014/main" id="{3FDEC0B2-B9D8-EA48-B4D2-730C2919567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3" name="Elipse 1102">
                <a:extLst>
                  <a:ext uri="{FF2B5EF4-FFF2-40B4-BE49-F238E27FC236}">
                    <a16:creationId xmlns:a16="http://schemas.microsoft.com/office/drawing/2014/main" id="{ACEE7F3C-772A-3C41-9704-E682E8928EAF}"/>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4" name="Elipse 1103">
                <a:extLst>
                  <a:ext uri="{FF2B5EF4-FFF2-40B4-BE49-F238E27FC236}">
                    <a16:creationId xmlns:a16="http://schemas.microsoft.com/office/drawing/2014/main" id="{157C7974-48E8-A247-8612-967459469FB0}"/>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5" name="Elipse 1104">
                <a:extLst>
                  <a:ext uri="{FF2B5EF4-FFF2-40B4-BE49-F238E27FC236}">
                    <a16:creationId xmlns:a16="http://schemas.microsoft.com/office/drawing/2014/main" id="{A2D8F793-3E5B-8345-8694-C5BCBE373D7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6" name="Elipse 1105">
                <a:extLst>
                  <a:ext uri="{FF2B5EF4-FFF2-40B4-BE49-F238E27FC236}">
                    <a16:creationId xmlns:a16="http://schemas.microsoft.com/office/drawing/2014/main" id="{1D105219-53EA-5640-8161-1EE42506E4C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7" name="Elipse 1106">
                <a:extLst>
                  <a:ext uri="{FF2B5EF4-FFF2-40B4-BE49-F238E27FC236}">
                    <a16:creationId xmlns:a16="http://schemas.microsoft.com/office/drawing/2014/main" id="{75FC21D1-CC79-A340-817B-56EF76FD88B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8" name="Elipse 1107">
                <a:extLst>
                  <a:ext uri="{FF2B5EF4-FFF2-40B4-BE49-F238E27FC236}">
                    <a16:creationId xmlns:a16="http://schemas.microsoft.com/office/drawing/2014/main" id="{A90DBC2C-CC31-5946-B3A3-0F5F0140710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09" name="Elipse 1108">
                <a:extLst>
                  <a:ext uri="{FF2B5EF4-FFF2-40B4-BE49-F238E27FC236}">
                    <a16:creationId xmlns:a16="http://schemas.microsoft.com/office/drawing/2014/main" id="{43390F43-5330-3149-B131-21330D53F27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0" name="Elipse 1109">
                <a:extLst>
                  <a:ext uri="{FF2B5EF4-FFF2-40B4-BE49-F238E27FC236}">
                    <a16:creationId xmlns:a16="http://schemas.microsoft.com/office/drawing/2014/main" id="{7677257D-F854-EA4E-BEC6-79CF24F7DA0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1" name="Elipse 1110">
                <a:extLst>
                  <a:ext uri="{FF2B5EF4-FFF2-40B4-BE49-F238E27FC236}">
                    <a16:creationId xmlns:a16="http://schemas.microsoft.com/office/drawing/2014/main" id="{4E203876-4552-0843-A8D2-99F031E8EA9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2" name="Elipse 1111">
                <a:extLst>
                  <a:ext uri="{FF2B5EF4-FFF2-40B4-BE49-F238E27FC236}">
                    <a16:creationId xmlns:a16="http://schemas.microsoft.com/office/drawing/2014/main" id="{B9BBEAB8-A3F1-374C-824D-E4FA3194E7C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3" name="Elipse 1112">
                <a:extLst>
                  <a:ext uri="{FF2B5EF4-FFF2-40B4-BE49-F238E27FC236}">
                    <a16:creationId xmlns:a16="http://schemas.microsoft.com/office/drawing/2014/main" id="{4BEAD2F8-A764-A445-9CBD-A9BF18CEA3A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4" name="Elipse 1113">
                <a:extLst>
                  <a:ext uri="{FF2B5EF4-FFF2-40B4-BE49-F238E27FC236}">
                    <a16:creationId xmlns:a16="http://schemas.microsoft.com/office/drawing/2014/main" id="{E0A013D6-A8A6-FE44-8610-6A53E724DFD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5" name="Elipse 1114">
                <a:extLst>
                  <a:ext uri="{FF2B5EF4-FFF2-40B4-BE49-F238E27FC236}">
                    <a16:creationId xmlns:a16="http://schemas.microsoft.com/office/drawing/2014/main" id="{83B37923-563F-A14C-90B6-19FC056D782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6" name="Elipse 1115">
                <a:extLst>
                  <a:ext uri="{FF2B5EF4-FFF2-40B4-BE49-F238E27FC236}">
                    <a16:creationId xmlns:a16="http://schemas.microsoft.com/office/drawing/2014/main" id="{CC05B7D3-E242-3947-B797-E696504DA59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7" name="Elipse 1116">
                <a:extLst>
                  <a:ext uri="{FF2B5EF4-FFF2-40B4-BE49-F238E27FC236}">
                    <a16:creationId xmlns:a16="http://schemas.microsoft.com/office/drawing/2014/main" id="{9ABE9C1E-FC15-6548-AEAE-F30D1EAA250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8" name="Elipse 1117">
                <a:extLst>
                  <a:ext uri="{FF2B5EF4-FFF2-40B4-BE49-F238E27FC236}">
                    <a16:creationId xmlns:a16="http://schemas.microsoft.com/office/drawing/2014/main" id="{2D3FCBB7-E147-3A4A-93AF-2DAE745043E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19" name="Elipse 1118">
                <a:extLst>
                  <a:ext uri="{FF2B5EF4-FFF2-40B4-BE49-F238E27FC236}">
                    <a16:creationId xmlns:a16="http://schemas.microsoft.com/office/drawing/2014/main" id="{2EF41F02-993B-4D4E-B30E-362E87D032C1}"/>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0" name="Elipse 1119">
                <a:extLst>
                  <a:ext uri="{FF2B5EF4-FFF2-40B4-BE49-F238E27FC236}">
                    <a16:creationId xmlns:a16="http://schemas.microsoft.com/office/drawing/2014/main" id="{0C1CDD7F-5E7F-234C-9934-F26AE3712D8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1" name="Elipse 1120">
                <a:extLst>
                  <a:ext uri="{FF2B5EF4-FFF2-40B4-BE49-F238E27FC236}">
                    <a16:creationId xmlns:a16="http://schemas.microsoft.com/office/drawing/2014/main" id="{ECE522F8-8258-924F-9737-191A4A78EEC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2" name="Elipse 1121">
                <a:extLst>
                  <a:ext uri="{FF2B5EF4-FFF2-40B4-BE49-F238E27FC236}">
                    <a16:creationId xmlns:a16="http://schemas.microsoft.com/office/drawing/2014/main" id="{5F48BEE6-1BED-8745-8F09-DD7821311DD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3" name="Elipse 1122">
                <a:extLst>
                  <a:ext uri="{FF2B5EF4-FFF2-40B4-BE49-F238E27FC236}">
                    <a16:creationId xmlns:a16="http://schemas.microsoft.com/office/drawing/2014/main" id="{9DCFD7BF-2765-9840-AEB2-9DCC03837B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4" name="Elipse 1123">
                <a:extLst>
                  <a:ext uri="{FF2B5EF4-FFF2-40B4-BE49-F238E27FC236}">
                    <a16:creationId xmlns:a16="http://schemas.microsoft.com/office/drawing/2014/main" id="{8A4E8D7B-2F18-C24F-BB07-9987A780A2D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5" name="Elipse 1124">
                <a:extLst>
                  <a:ext uri="{FF2B5EF4-FFF2-40B4-BE49-F238E27FC236}">
                    <a16:creationId xmlns:a16="http://schemas.microsoft.com/office/drawing/2014/main" id="{E5D230D7-8D21-184E-A305-3C54998C3982}"/>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6" name="Elipse 1125">
                <a:extLst>
                  <a:ext uri="{FF2B5EF4-FFF2-40B4-BE49-F238E27FC236}">
                    <a16:creationId xmlns:a16="http://schemas.microsoft.com/office/drawing/2014/main" id="{B37CA618-046E-D34E-A63E-C817B575B765}"/>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7" name="Elipse 1126">
                <a:extLst>
                  <a:ext uri="{FF2B5EF4-FFF2-40B4-BE49-F238E27FC236}">
                    <a16:creationId xmlns:a16="http://schemas.microsoft.com/office/drawing/2014/main" id="{AB33F257-4F5B-2C4C-806B-7C29B57D8EF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8" name="Elipse 1127">
                <a:extLst>
                  <a:ext uri="{FF2B5EF4-FFF2-40B4-BE49-F238E27FC236}">
                    <a16:creationId xmlns:a16="http://schemas.microsoft.com/office/drawing/2014/main" id="{90A8ECA9-58A6-E342-9FAD-A0E9486D37B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29" name="Elipse 1128">
                <a:extLst>
                  <a:ext uri="{FF2B5EF4-FFF2-40B4-BE49-F238E27FC236}">
                    <a16:creationId xmlns:a16="http://schemas.microsoft.com/office/drawing/2014/main" id="{A470C91C-A69B-1042-A969-1FCC2E9EF2D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0" name="Elipse 1129">
                <a:extLst>
                  <a:ext uri="{FF2B5EF4-FFF2-40B4-BE49-F238E27FC236}">
                    <a16:creationId xmlns:a16="http://schemas.microsoft.com/office/drawing/2014/main" id="{D20F7255-9D31-E44C-A189-3DCC4FF459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131" name="Elipse 1130">
                <a:extLst>
                  <a:ext uri="{FF2B5EF4-FFF2-40B4-BE49-F238E27FC236}">
                    <a16:creationId xmlns:a16="http://schemas.microsoft.com/office/drawing/2014/main" id="{F8133DF9-BCF1-1C42-AA4A-A022035F235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nvGrpSpPr>
            <p:cNvPr id="1055" name="Grupo 1054">
              <a:extLst>
                <a:ext uri="{FF2B5EF4-FFF2-40B4-BE49-F238E27FC236}">
                  <a16:creationId xmlns:a16="http://schemas.microsoft.com/office/drawing/2014/main" id="{90CA6EE6-22D7-E841-A479-DD504DD050DA}"/>
                </a:ext>
              </a:extLst>
            </p:cNvPr>
            <p:cNvGrpSpPr/>
            <p:nvPr/>
          </p:nvGrpSpPr>
          <p:grpSpPr>
            <a:xfrm>
              <a:off x="6994167" y="32843"/>
              <a:ext cx="28800" cy="5462318"/>
              <a:chOff x="110763" y="32843"/>
              <a:chExt cx="28800" cy="5462318"/>
            </a:xfrm>
            <a:grpFill/>
          </p:grpSpPr>
          <p:sp>
            <p:nvSpPr>
              <p:cNvPr id="1056" name="Elipse 1055">
                <a:extLst>
                  <a:ext uri="{FF2B5EF4-FFF2-40B4-BE49-F238E27FC236}">
                    <a16:creationId xmlns:a16="http://schemas.microsoft.com/office/drawing/2014/main" id="{A8BF0C33-3C96-464B-A695-5A29D6D360A7}"/>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57" name="Elipse 1056">
                <a:extLst>
                  <a:ext uri="{FF2B5EF4-FFF2-40B4-BE49-F238E27FC236}">
                    <a16:creationId xmlns:a16="http://schemas.microsoft.com/office/drawing/2014/main" id="{3AD22189-F315-2546-A0F9-06916F9B47A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58" name="Elipse 1057">
                <a:extLst>
                  <a:ext uri="{FF2B5EF4-FFF2-40B4-BE49-F238E27FC236}">
                    <a16:creationId xmlns:a16="http://schemas.microsoft.com/office/drawing/2014/main" id="{9675513E-A77A-004B-A955-6D9B7DC5964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59" name="Elipse 1058">
                <a:extLst>
                  <a:ext uri="{FF2B5EF4-FFF2-40B4-BE49-F238E27FC236}">
                    <a16:creationId xmlns:a16="http://schemas.microsoft.com/office/drawing/2014/main" id="{ED6AB613-34A2-7044-A727-EAF04882109C}"/>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0" name="Elipse 1059">
                <a:extLst>
                  <a:ext uri="{FF2B5EF4-FFF2-40B4-BE49-F238E27FC236}">
                    <a16:creationId xmlns:a16="http://schemas.microsoft.com/office/drawing/2014/main" id="{ECCEA7F7-C068-894A-A9DF-1475237FBC4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1" name="Elipse 1060">
                <a:extLst>
                  <a:ext uri="{FF2B5EF4-FFF2-40B4-BE49-F238E27FC236}">
                    <a16:creationId xmlns:a16="http://schemas.microsoft.com/office/drawing/2014/main" id="{C9BB5452-3B40-3F41-BB3A-DE6ED17FE30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2" name="Elipse 1061">
                <a:extLst>
                  <a:ext uri="{FF2B5EF4-FFF2-40B4-BE49-F238E27FC236}">
                    <a16:creationId xmlns:a16="http://schemas.microsoft.com/office/drawing/2014/main" id="{1A74C2E9-37C3-0142-A65E-5368DA0E9856}"/>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3" name="Elipse 1062">
                <a:extLst>
                  <a:ext uri="{FF2B5EF4-FFF2-40B4-BE49-F238E27FC236}">
                    <a16:creationId xmlns:a16="http://schemas.microsoft.com/office/drawing/2014/main" id="{E4821198-CCFC-DF45-A59E-7B4A433FAA1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4" name="Elipse 1063">
                <a:extLst>
                  <a:ext uri="{FF2B5EF4-FFF2-40B4-BE49-F238E27FC236}">
                    <a16:creationId xmlns:a16="http://schemas.microsoft.com/office/drawing/2014/main" id="{873FDADB-6731-E444-9A10-3B49FBAE278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5" name="Elipse 1064">
                <a:extLst>
                  <a:ext uri="{FF2B5EF4-FFF2-40B4-BE49-F238E27FC236}">
                    <a16:creationId xmlns:a16="http://schemas.microsoft.com/office/drawing/2014/main" id="{040AF6C8-598D-DE43-8A26-A2AEC2494FC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6" name="Elipse 1065">
                <a:extLst>
                  <a:ext uri="{FF2B5EF4-FFF2-40B4-BE49-F238E27FC236}">
                    <a16:creationId xmlns:a16="http://schemas.microsoft.com/office/drawing/2014/main" id="{4295EEEA-5749-8841-A603-A75268145D6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7" name="Elipse 1066">
                <a:extLst>
                  <a:ext uri="{FF2B5EF4-FFF2-40B4-BE49-F238E27FC236}">
                    <a16:creationId xmlns:a16="http://schemas.microsoft.com/office/drawing/2014/main" id="{EEFF8378-CB31-0D4A-BE5B-7A3E998498F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8" name="Elipse 1067">
                <a:extLst>
                  <a:ext uri="{FF2B5EF4-FFF2-40B4-BE49-F238E27FC236}">
                    <a16:creationId xmlns:a16="http://schemas.microsoft.com/office/drawing/2014/main" id="{F06FED69-DFA6-514F-B7FD-E675CB41274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69" name="Elipse 1068">
                <a:extLst>
                  <a:ext uri="{FF2B5EF4-FFF2-40B4-BE49-F238E27FC236}">
                    <a16:creationId xmlns:a16="http://schemas.microsoft.com/office/drawing/2014/main" id="{463E00F9-7DDE-3442-9AF0-65037833A15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0" name="Elipse 1069">
                <a:extLst>
                  <a:ext uri="{FF2B5EF4-FFF2-40B4-BE49-F238E27FC236}">
                    <a16:creationId xmlns:a16="http://schemas.microsoft.com/office/drawing/2014/main" id="{CF6541FA-5F35-BE4B-86FF-F1E783161CC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1" name="Elipse 1070">
                <a:extLst>
                  <a:ext uri="{FF2B5EF4-FFF2-40B4-BE49-F238E27FC236}">
                    <a16:creationId xmlns:a16="http://schemas.microsoft.com/office/drawing/2014/main" id="{8C1FB5F5-B1BD-E647-93BC-852B1E515FD2}"/>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2" name="Elipse 1071">
                <a:extLst>
                  <a:ext uri="{FF2B5EF4-FFF2-40B4-BE49-F238E27FC236}">
                    <a16:creationId xmlns:a16="http://schemas.microsoft.com/office/drawing/2014/main" id="{89F2D2C0-3B9B-9D44-B2CE-0385CC5AE39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3" name="Elipse 1072">
                <a:extLst>
                  <a:ext uri="{FF2B5EF4-FFF2-40B4-BE49-F238E27FC236}">
                    <a16:creationId xmlns:a16="http://schemas.microsoft.com/office/drawing/2014/main" id="{3DE42E6C-A66E-774D-B2BF-DF04EDC563F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4" name="Elipse 1073">
                <a:extLst>
                  <a:ext uri="{FF2B5EF4-FFF2-40B4-BE49-F238E27FC236}">
                    <a16:creationId xmlns:a16="http://schemas.microsoft.com/office/drawing/2014/main" id="{A650718F-F90B-9642-84C5-0B5F85BDC4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5" name="Elipse 1074">
                <a:extLst>
                  <a:ext uri="{FF2B5EF4-FFF2-40B4-BE49-F238E27FC236}">
                    <a16:creationId xmlns:a16="http://schemas.microsoft.com/office/drawing/2014/main" id="{865F2148-6134-4242-8D1E-FFDED15DCBF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6" name="Elipse 1075">
                <a:extLst>
                  <a:ext uri="{FF2B5EF4-FFF2-40B4-BE49-F238E27FC236}">
                    <a16:creationId xmlns:a16="http://schemas.microsoft.com/office/drawing/2014/main" id="{8A443EA0-CEAC-6643-BB15-67C044C0AD1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7" name="Elipse 1076">
                <a:extLst>
                  <a:ext uri="{FF2B5EF4-FFF2-40B4-BE49-F238E27FC236}">
                    <a16:creationId xmlns:a16="http://schemas.microsoft.com/office/drawing/2014/main" id="{FAD4B9EC-A123-DC42-A350-D42606CAA21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8" name="Elipse 1077">
                <a:extLst>
                  <a:ext uri="{FF2B5EF4-FFF2-40B4-BE49-F238E27FC236}">
                    <a16:creationId xmlns:a16="http://schemas.microsoft.com/office/drawing/2014/main" id="{23009BAC-279D-6B4B-BC20-EE5BED675209}"/>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79" name="Elipse 1078">
                <a:extLst>
                  <a:ext uri="{FF2B5EF4-FFF2-40B4-BE49-F238E27FC236}">
                    <a16:creationId xmlns:a16="http://schemas.microsoft.com/office/drawing/2014/main" id="{69C0654E-98C4-B346-8F8A-43FDA2140238}"/>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0" name="Elipse 1079">
                <a:extLst>
                  <a:ext uri="{FF2B5EF4-FFF2-40B4-BE49-F238E27FC236}">
                    <a16:creationId xmlns:a16="http://schemas.microsoft.com/office/drawing/2014/main" id="{F10A799F-7F48-8745-87D3-2B466CA0A4E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1" name="Elipse 1080">
                <a:extLst>
                  <a:ext uri="{FF2B5EF4-FFF2-40B4-BE49-F238E27FC236}">
                    <a16:creationId xmlns:a16="http://schemas.microsoft.com/office/drawing/2014/main" id="{54E76CCA-6255-A047-938E-A36D807848E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2" name="Elipse 1081">
                <a:extLst>
                  <a:ext uri="{FF2B5EF4-FFF2-40B4-BE49-F238E27FC236}">
                    <a16:creationId xmlns:a16="http://schemas.microsoft.com/office/drawing/2014/main" id="{1B6C4D42-0711-7344-8AF7-270F4D8646A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3" name="Elipse 1082">
                <a:extLst>
                  <a:ext uri="{FF2B5EF4-FFF2-40B4-BE49-F238E27FC236}">
                    <a16:creationId xmlns:a16="http://schemas.microsoft.com/office/drawing/2014/main" id="{60A8344E-FDA1-5441-A87F-0AED1C5C909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4" name="Elipse 1083">
                <a:extLst>
                  <a:ext uri="{FF2B5EF4-FFF2-40B4-BE49-F238E27FC236}">
                    <a16:creationId xmlns:a16="http://schemas.microsoft.com/office/drawing/2014/main" id="{2030CAFD-4C3E-604A-8DB9-ED842CDE29A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5" name="Elipse 1084">
                <a:extLst>
                  <a:ext uri="{FF2B5EF4-FFF2-40B4-BE49-F238E27FC236}">
                    <a16:creationId xmlns:a16="http://schemas.microsoft.com/office/drawing/2014/main" id="{688D5956-9A84-D34D-9729-7E9DF2BD9AB6}"/>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6" name="Elipse 1085">
                <a:extLst>
                  <a:ext uri="{FF2B5EF4-FFF2-40B4-BE49-F238E27FC236}">
                    <a16:creationId xmlns:a16="http://schemas.microsoft.com/office/drawing/2014/main" id="{244E358B-3D2A-5444-8B10-6CE7EB6B53E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7" name="Elipse 1086">
                <a:extLst>
                  <a:ext uri="{FF2B5EF4-FFF2-40B4-BE49-F238E27FC236}">
                    <a16:creationId xmlns:a16="http://schemas.microsoft.com/office/drawing/2014/main" id="{B5BFDC8C-E359-8946-8F8B-545981B12AC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8" name="Elipse 1087">
                <a:extLst>
                  <a:ext uri="{FF2B5EF4-FFF2-40B4-BE49-F238E27FC236}">
                    <a16:creationId xmlns:a16="http://schemas.microsoft.com/office/drawing/2014/main" id="{8294C96A-5518-B440-B0D3-A15EEEB7EBF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89" name="Elipse 1088">
                <a:extLst>
                  <a:ext uri="{FF2B5EF4-FFF2-40B4-BE49-F238E27FC236}">
                    <a16:creationId xmlns:a16="http://schemas.microsoft.com/office/drawing/2014/main" id="{49ACB643-2080-E148-8D4A-A0DE080CB78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0" name="Elipse 1089">
                <a:extLst>
                  <a:ext uri="{FF2B5EF4-FFF2-40B4-BE49-F238E27FC236}">
                    <a16:creationId xmlns:a16="http://schemas.microsoft.com/office/drawing/2014/main" id="{46EC15CF-7A8D-2542-92E2-1FBAE8ADAB1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1" name="Elipse 1090">
                <a:extLst>
                  <a:ext uri="{FF2B5EF4-FFF2-40B4-BE49-F238E27FC236}">
                    <a16:creationId xmlns:a16="http://schemas.microsoft.com/office/drawing/2014/main" id="{1AE8ACA5-7BA9-3A4E-BD2E-6419BC1C62B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2" name="Elipse 1091">
                <a:extLst>
                  <a:ext uri="{FF2B5EF4-FFF2-40B4-BE49-F238E27FC236}">
                    <a16:creationId xmlns:a16="http://schemas.microsoft.com/office/drawing/2014/main" id="{E14C58DA-4971-814C-95C6-93C56C3367D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sp>
            <p:nvSpPr>
              <p:cNvPr id="1093" name="Elipse 1092">
                <a:extLst>
                  <a:ext uri="{FF2B5EF4-FFF2-40B4-BE49-F238E27FC236}">
                    <a16:creationId xmlns:a16="http://schemas.microsoft.com/office/drawing/2014/main" id="{E07C17D0-9098-974E-ADE8-05B9273EA8F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p>
            </p:txBody>
          </p:sp>
        </p:grpSp>
      </p:grpSp>
      <p:sp>
        <p:nvSpPr>
          <p:cNvPr id="511" name="Rectángulo 510"/>
          <p:cNvSpPr/>
          <p:nvPr userDrawn="1"/>
        </p:nvSpPr>
        <p:spPr>
          <a:xfrm>
            <a:off x="0" y="22082"/>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512" name="Rectángulo 511"/>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513" name="Rectángulo 512"/>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599709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45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77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0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1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65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59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25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82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082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427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0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63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_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16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3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_B">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25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_C">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36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_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90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_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7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ángulo 2"/>
          <p:cNvSpPr/>
          <p:nvPr userDrawn="1"/>
        </p:nvSpPr>
        <p:spPr>
          <a:xfrm>
            <a:off x="0" y="3794"/>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4" name="Rectángulo 3"/>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5" name="Rectángulo 4"/>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Tree>
    <p:extLst>
      <p:ext uri="{BB962C8B-B14F-4D97-AF65-F5344CB8AC3E}">
        <p14:creationId xmlns:p14="http://schemas.microsoft.com/office/powerpoint/2010/main" val="2601535957"/>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2" r:id="rId3"/>
    <p:sldLayoutId id="2147483653" r:id="rId4"/>
    <p:sldLayoutId id="2147483651" r:id="rId5"/>
    <p:sldLayoutId id="2147483660" r:id="rId6"/>
    <p:sldLayoutId id="2147483658" r:id="rId7"/>
    <p:sldLayoutId id="2147483659" r:id="rId8"/>
    <p:sldLayoutId id="2147483661" r:id="rId9"/>
    <p:sldLayoutId id="2147483662" r:id="rId10"/>
    <p:sldLayoutId id="2147483654" r:id="rId11"/>
    <p:sldLayoutId id="2147483650" r:id="rId12"/>
    <p:sldLayoutId id="2147483656" r:id="rId13"/>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s-CO"/>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2DD4CC45-6D6F-4EBA-A44C-76C408CFF7F3}" type="datetimeFigureOut">
              <a:rPr lang="es-MX" smtClean="0"/>
              <a:t>15/05/2022</a:t>
            </a:fld>
            <a:endParaRPr lang="es-MX" dirty="0"/>
          </a:p>
        </p:txBody>
      </p:sp>
      <p:sp>
        <p:nvSpPr>
          <p:cNvPr id="5" name="Marcador de pie de página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FA7785FE-ACA4-4ED1-874A-4A844C58AA53}" type="slidenum">
              <a:rPr lang="es-MX" smtClean="0"/>
              <a:t>‹Nº›</a:t>
            </a:fld>
            <a:endParaRPr lang="es-MX" dirty="0"/>
          </a:p>
        </p:txBody>
      </p:sp>
      <p:sp>
        <p:nvSpPr>
          <p:cNvPr id="7" name="Rectángulo 6"/>
          <p:cNvSpPr/>
          <p:nvPr userDrawn="1"/>
        </p:nvSpPr>
        <p:spPr>
          <a:xfrm>
            <a:off x="0" y="3794"/>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8" name="Rectángulo 7"/>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9" name="Rectángulo 8"/>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48223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678" r:id="rId14"/>
    <p:sldLayoutId id="2147483679" r:id="rId15"/>
    <p:sldLayoutId id="2147483680" r:id="rId16"/>
    <p:sldLayoutId id="2147483681" r:id="rId17"/>
    <p:sldLayoutId id="2147483682" r:id="rId18"/>
    <p:sldLayoutId id="2147483683" r:id="rId19"/>
    <p:sldLayoutId id="2147483685" r:id="rId20"/>
    <p:sldLayoutId id="2147483686" r:id="rId21"/>
    <p:sldLayoutId id="2147483687" r:id="rId22"/>
    <p:sldLayoutId id="2147483688" r:id="rId2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i.gov.co/planes/plan-anticorrupcion-ani-21718" TargetMode="External"/><Relationship Id="rId2" Type="http://schemas.openxmlformats.org/officeDocument/2006/relationships/image" Target="../media/image12.jpg"/><Relationship Id="rId1" Type="http://schemas.openxmlformats.org/officeDocument/2006/relationships/slideLayout" Target="../slideLayouts/slideLayout26.xml"/><Relationship Id="rId4" Type="http://schemas.openxmlformats.org/officeDocument/2006/relationships/hyperlink" Target="mailto:contactenos@ani.gov.c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www.procuraduria.gov.co/portal/ITA.page" TargetMode="External"/><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4294967295"/>
          </p:nvPr>
        </p:nvSpPr>
        <p:spPr>
          <a:xfrm>
            <a:off x="3429000" y="6264166"/>
            <a:ext cx="3320715" cy="252382"/>
          </a:xfrm>
          <a:prstGeom prst="rect">
            <a:avLst/>
          </a:prstGeom>
        </p:spPr>
        <p:txBody>
          <a:bodyPr>
            <a:noAutofit/>
          </a:bodyPr>
          <a:lstStyle/>
          <a:p>
            <a:pPr marL="0" indent="0" algn="ctr">
              <a:buNone/>
            </a:pPr>
            <a:r>
              <a:rPr lang="es-CO" sz="2400" b="1" dirty="0" smtClean="0">
                <a:solidFill>
                  <a:schemeClr val="bg1">
                    <a:lumMod val="50000"/>
                  </a:schemeClr>
                </a:solidFill>
              </a:rPr>
              <a:t>Mayo </a:t>
            </a:r>
            <a:r>
              <a:rPr lang="es-CO" sz="2400" b="1" dirty="0">
                <a:solidFill>
                  <a:schemeClr val="bg1">
                    <a:lumMod val="50000"/>
                  </a:schemeClr>
                </a:solidFill>
              </a:rPr>
              <a:t>de </a:t>
            </a:r>
            <a:r>
              <a:rPr lang="es-CO" sz="2400" b="1" dirty="0" smtClean="0">
                <a:solidFill>
                  <a:schemeClr val="bg1">
                    <a:lumMod val="50000"/>
                  </a:schemeClr>
                </a:solidFill>
              </a:rPr>
              <a:t>2022-V2</a:t>
            </a:r>
            <a:endParaRPr lang="es-CO" sz="2400" b="1" dirty="0">
              <a:solidFill>
                <a:schemeClr val="bg1">
                  <a:lumMod val="50000"/>
                </a:schemeClr>
              </a:solidFill>
            </a:endParaRPr>
          </a:p>
        </p:txBody>
      </p:sp>
      <p:grpSp>
        <p:nvGrpSpPr>
          <p:cNvPr id="8" name="Grupo 7"/>
          <p:cNvGrpSpPr/>
          <p:nvPr/>
        </p:nvGrpSpPr>
        <p:grpSpPr>
          <a:xfrm>
            <a:off x="0" y="3472661"/>
            <a:ext cx="6858000" cy="1901190"/>
            <a:chOff x="0" y="0"/>
            <a:chExt cx="7769595" cy="1901190"/>
          </a:xfrm>
        </p:grpSpPr>
        <p:sp>
          <p:nvSpPr>
            <p:cNvPr id="9" name="Rectángulo 8"/>
            <p:cNvSpPr/>
            <p:nvPr/>
          </p:nvSpPr>
          <p:spPr>
            <a:xfrm>
              <a:off x="0" y="0"/>
              <a:ext cx="1243321" cy="1901190"/>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0" name="Rectángulo 9"/>
            <p:cNvSpPr/>
            <p:nvPr/>
          </p:nvSpPr>
          <p:spPr>
            <a:xfrm>
              <a:off x="936839" y="0"/>
              <a:ext cx="1382395" cy="190119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1" name="Rectángulo 10"/>
            <p:cNvSpPr/>
            <p:nvPr/>
          </p:nvSpPr>
          <p:spPr>
            <a:xfrm>
              <a:off x="2019534" y="0"/>
              <a:ext cx="5750061" cy="190119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grpSp>
      <p:sp>
        <p:nvSpPr>
          <p:cNvPr id="2" name="Rectángulo 1"/>
          <p:cNvSpPr/>
          <p:nvPr/>
        </p:nvSpPr>
        <p:spPr>
          <a:xfrm>
            <a:off x="1782585" y="3716089"/>
            <a:ext cx="4939681" cy="923330"/>
          </a:xfrm>
          <a:prstGeom prst="rect">
            <a:avLst/>
          </a:prstGeom>
        </p:spPr>
        <p:txBody>
          <a:bodyPr wrap="square">
            <a:spAutoFit/>
          </a:bodyPr>
          <a:lstStyle/>
          <a:p>
            <a:pPr algn="ctr"/>
            <a:r>
              <a:rPr lang="es-CO" b="1" dirty="0">
                <a:solidFill>
                  <a:schemeClr val="bg1"/>
                </a:solidFill>
              </a:rPr>
              <a:t>PLAN ANTICORRUPCIÓN Y DE ATENCIÓN AL CIUDADANO</a:t>
            </a:r>
          </a:p>
          <a:p>
            <a:pPr algn="ctr"/>
            <a:endParaRPr lang="es-CO" b="1" dirty="0">
              <a:solidFill>
                <a:schemeClr val="bg1"/>
              </a:solidFill>
            </a:endParaRPr>
          </a:p>
        </p:txBody>
      </p:sp>
      <p:pic>
        <p:nvPicPr>
          <p:cNvPr id="3" name="Imagen 2"/>
          <p:cNvPicPr>
            <a:picLocks noChangeAspect="1"/>
          </p:cNvPicPr>
          <p:nvPr/>
        </p:nvPicPr>
        <p:blipFill rotWithShape="1">
          <a:blip r:embed="rId2"/>
          <a:srcRect l="32411" t="66726" r="36809" b="23129"/>
          <a:stretch/>
        </p:blipFill>
        <p:spPr>
          <a:xfrm>
            <a:off x="0" y="283057"/>
            <a:ext cx="4480560" cy="858520"/>
          </a:xfrm>
          <a:prstGeom prst="rect">
            <a:avLst/>
          </a:prstGeom>
        </p:spPr>
      </p:pic>
      <p:sp>
        <p:nvSpPr>
          <p:cNvPr id="6" name="Rectángulo 5"/>
          <p:cNvSpPr/>
          <p:nvPr/>
        </p:nvSpPr>
        <p:spPr>
          <a:xfrm>
            <a:off x="0" y="1"/>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23"/>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Rectángulo 11">
            <a:extLst>
              <a:ext uri="{FF2B5EF4-FFF2-40B4-BE49-F238E27FC236}">
                <a16:creationId xmlns:a16="http://schemas.microsoft.com/office/drawing/2014/main" id="{C4D9378A-96FB-488A-901A-B7B5DB6D0234}"/>
              </a:ext>
            </a:extLst>
          </p:cNvPr>
          <p:cNvSpPr/>
          <p:nvPr/>
        </p:nvSpPr>
        <p:spPr>
          <a:xfrm>
            <a:off x="1782585" y="4360304"/>
            <a:ext cx="4994578" cy="830997"/>
          </a:xfrm>
          <a:prstGeom prst="rect">
            <a:avLst/>
          </a:prstGeom>
        </p:spPr>
        <p:txBody>
          <a:bodyPr wrap="square">
            <a:spAutoFit/>
          </a:bodyPr>
          <a:lstStyle/>
          <a:p>
            <a:pPr algn="ctr"/>
            <a:endParaRPr lang="es-CO" sz="2400" b="1" dirty="0">
              <a:solidFill>
                <a:schemeClr val="bg1"/>
              </a:solidFill>
            </a:endParaRPr>
          </a:p>
          <a:p>
            <a:pPr algn="ctr"/>
            <a:r>
              <a:rPr lang="es-CO" sz="2400" b="1" dirty="0">
                <a:solidFill>
                  <a:schemeClr val="bg1"/>
                </a:solidFill>
              </a:rPr>
              <a:t>Agencia Nacional de Infraestructura</a:t>
            </a:r>
          </a:p>
        </p:txBody>
      </p:sp>
    </p:spTree>
    <p:extLst>
      <p:ext uri="{BB962C8B-B14F-4D97-AF65-F5344CB8AC3E}">
        <p14:creationId xmlns:p14="http://schemas.microsoft.com/office/powerpoint/2010/main" val="316620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05166" y="283331"/>
            <a:ext cx="5587740" cy="400110"/>
          </a:xfrm>
          <a:prstGeom prst="rect">
            <a:avLst/>
          </a:prstGeom>
        </p:spPr>
        <p:txBody>
          <a:bodyPr wrap="square">
            <a:spAutoFit/>
          </a:bodyPr>
          <a:lstStyle/>
          <a:p>
            <a:pPr marL="313432" marR="0" lvl="2" indent="-120551" algn="just" defTabSz="914400" rtl="0" eaLnBrk="1" fontAlgn="auto" latinLnBrk="0" hangingPunct="1">
              <a:lnSpc>
                <a:spcPct val="100000"/>
              </a:lnSpc>
              <a:spcBef>
                <a:spcPts val="422"/>
              </a:spcBef>
              <a:spcAft>
                <a:spcPts val="0"/>
              </a:spcAft>
              <a:buClrTx/>
              <a:buSzTx/>
              <a:buFontTx/>
              <a:buNone/>
              <a:tabLst/>
              <a:defRPr/>
            </a:pPr>
            <a:r>
              <a:rPr kumimoji="0" lang="es-ES" sz="16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es-ES" sz="2000" b="1" i="0" u="none" strike="noStrike" kern="1200" cap="none" spc="0" normalizeH="0" baseline="0" noProof="0" dirty="0">
                <a:ln>
                  <a:noFill/>
                </a:ln>
                <a:solidFill>
                  <a:srgbClr val="4472C4">
                    <a:lumMod val="50000"/>
                  </a:srgbClr>
                </a:solidFill>
                <a:effectLst/>
                <a:uLnTx/>
                <a:uFillTx/>
                <a:latin typeface="Calibri" panose="020F0502020204030204"/>
                <a:ea typeface="+mn-ea"/>
              </a:rPr>
              <a:t>Iniciativas Adicionales</a:t>
            </a:r>
            <a:endParaRPr kumimoji="0" lang="es-ES" sz="20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C00000">
              <a:alpha val="90000"/>
            </a:srgbClr>
          </a:solidFill>
          <a:ln w="12700" cap="flat">
            <a:noFill/>
            <a:miter lim="400000"/>
          </a:ln>
          <a:effectLst/>
        </p:spPr>
        <p:txBody>
          <a:bodyPr wrap="square" lIns="45719" tIns="45719" rIns="45719" bIns="45719" numCol="1"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26" name="Shape 739"/>
          <p:cNvSpPr/>
          <p:nvPr/>
        </p:nvSpPr>
        <p:spPr>
          <a:xfrm flipH="1">
            <a:off x="0" y="55310"/>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C00000"/>
          </a:solidFill>
          <a:ln w="12700" cap="flat">
            <a:noFill/>
            <a:miter lim="400000"/>
          </a:ln>
          <a:effectLst/>
        </p:spPr>
        <p:txBody>
          <a:bodyPr wrap="square" lIns="45719" tIns="45719" rIns="45719" bIns="45719" numCol="1" anchor="t">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latin typeface="Calibri" panose="020F0502020204030204"/>
              <a:ea typeface="+mn-ea"/>
              <a:cs typeface="+mn-cs"/>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C00000">
              <a:alpha val="80000"/>
            </a:srgbClr>
          </a:solidFill>
          <a:ln w="12700" cap="flat">
            <a:noFill/>
            <a:miter lim="400000"/>
          </a:ln>
          <a:effectLst/>
        </p:spPr>
        <p:txBody>
          <a:bodyPr wrap="square" lIns="45719" tIns="45719" rIns="45719" bIns="45719" numCol="1"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7</a:t>
            </a:r>
          </a:p>
        </p:txBody>
      </p:sp>
      <p:graphicFrame>
        <p:nvGraphicFramePr>
          <p:cNvPr id="2" name="Tabla 1">
            <a:extLst>
              <a:ext uri="{FF2B5EF4-FFF2-40B4-BE49-F238E27FC236}">
                <a16:creationId xmlns:a16="http://schemas.microsoft.com/office/drawing/2014/main" id="{38FB3339-B1EB-459B-8099-B8F2DC610C2E}"/>
              </a:ext>
            </a:extLst>
          </p:cNvPr>
          <p:cNvGraphicFramePr>
            <a:graphicFrameLocks noGrp="1"/>
          </p:cNvGraphicFramePr>
          <p:nvPr>
            <p:extLst>
              <p:ext uri="{D42A27DB-BD31-4B8C-83A1-F6EECF244321}">
                <p14:modId xmlns:p14="http://schemas.microsoft.com/office/powerpoint/2010/main" val="1358959922"/>
              </p:ext>
            </p:extLst>
          </p:nvPr>
        </p:nvGraphicFramePr>
        <p:xfrm>
          <a:off x="402285" y="3267548"/>
          <a:ext cx="5915024" cy="4342454"/>
        </p:xfrm>
        <a:graphic>
          <a:graphicData uri="http://schemas.openxmlformats.org/drawingml/2006/table">
            <a:tbl>
              <a:tblPr firstRow="1" firstCol="1" bandRow="1"/>
              <a:tblGrid>
                <a:gridCol w="393449">
                  <a:extLst>
                    <a:ext uri="{9D8B030D-6E8A-4147-A177-3AD203B41FA5}">
                      <a16:colId xmlns:a16="http://schemas.microsoft.com/office/drawing/2014/main" val="1487839191"/>
                    </a:ext>
                  </a:extLst>
                </a:gridCol>
                <a:gridCol w="1916010">
                  <a:extLst>
                    <a:ext uri="{9D8B030D-6E8A-4147-A177-3AD203B41FA5}">
                      <a16:colId xmlns:a16="http://schemas.microsoft.com/office/drawing/2014/main" val="3965427900"/>
                    </a:ext>
                  </a:extLst>
                </a:gridCol>
                <a:gridCol w="1453612">
                  <a:extLst>
                    <a:ext uri="{9D8B030D-6E8A-4147-A177-3AD203B41FA5}">
                      <a16:colId xmlns:a16="http://schemas.microsoft.com/office/drawing/2014/main" val="2859207959"/>
                    </a:ext>
                  </a:extLst>
                </a:gridCol>
                <a:gridCol w="976665">
                  <a:extLst>
                    <a:ext uri="{9D8B030D-6E8A-4147-A177-3AD203B41FA5}">
                      <a16:colId xmlns:a16="http://schemas.microsoft.com/office/drawing/2014/main" val="1022806597"/>
                    </a:ext>
                  </a:extLst>
                </a:gridCol>
                <a:gridCol w="1175288">
                  <a:extLst>
                    <a:ext uri="{9D8B030D-6E8A-4147-A177-3AD203B41FA5}">
                      <a16:colId xmlns:a16="http://schemas.microsoft.com/office/drawing/2014/main" val="762258565"/>
                    </a:ext>
                  </a:extLst>
                </a:gridCol>
              </a:tblGrid>
              <a:tr h="209362">
                <a:tc gridSpan="5">
                  <a:txBody>
                    <a:bodyPr/>
                    <a:lstStyle/>
                    <a:p>
                      <a:pPr algn="ctr">
                        <a:lnSpc>
                          <a:spcPct val="107000"/>
                        </a:lnSpc>
                        <a:spcAft>
                          <a:spcPts val="0"/>
                        </a:spcAft>
                      </a:pPr>
                      <a:r>
                        <a:rPr lang="es-CO" sz="1200" b="1" dirty="0">
                          <a:effectLst/>
                          <a:latin typeface="+mn-lt"/>
                          <a:ea typeface="Calibri" panose="020F0502020204030204" pitchFamily="34" charset="0"/>
                          <a:cs typeface="Calibri" panose="020F0502020204030204" pitchFamily="34" charset="0"/>
                        </a:rPr>
                        <a:t>Plan de acción 2022</a:t>
                      </a:r>
                      <a:endParaRPr lang="es-CO" sz="12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01752787"/>
                  </a:ext>
                </a:extLst>
              </a:tr>
              <a:tr h="418723">
                <a:tc gridSpan="2">
                  <a:txBody>
                    <a:bodyPr/>
                    <a:lstStyle/>
                    <a:p>
                      <a:pPr algn="ctr">
                        <a:lnSpc>
                          <a:spcPct val="107000"/>
                        </a:lnSpc>
                        <a:spcAft>
                          <a:spcPts val="0"/>
                        </a:spcAft>
                      </a:pPr>
                      <a:r>
                        <a:rPr lang="es-CO" sz="1000" b="1" dirty="0">
                          <a:solidFill>
                            <a:schemeClr val="tx1"/>
                          </a:solidFill>
                          <a:effectLst/>
                          <a:latin typeface="+mn-lt"/>
                          <a:ea typeface="Calibri" panose="020F0502020204030204" pitchFamily="34" charset="0"/>
                          <a:cs typeface="Calibri" panose="020F0502020204030204" pitchFamily="34" charset="0"/>
                        </a:rPr>
                        <a:t>Actividades</a:t>
                      </a:r>
                      <a:endParaRPr lang="es-CO" sz="1000" dirty="0">
                        <a:solidFill>
                          <a:schemeClr val="tx1"/>
                        </a:solidFill>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s-CO"/>
                    </a:p>
                  </a:txBody>
                  <a:tcPr/>
                </a:tc>
                <a:tc>
                  <a:txBody>
                    <a:bodyPr/>
                    <a:lstStyle/>
                    <a:p>
                      <a:pPr algn="ctr">
                        <a:lnSpc>
                          <a:spcPct val="107000"/>
                        </a:lnSpc>
                        <a:spcAft>
                          <a:spcPts val="0"/>
                        </a:spcAft>
                      </a:pPr>
                      <a:r>
                        <a:rPr lang="es-CO" sz="1000" b="1" dirty="0">
                          <a:effectLst/>
                          <a:latin typeface="+mn-lt"/>
                          <a:ea typeface="Calibri" panose="020F0502020204030204" pitchFamily="34" charset="0"/>
                          <a:cs typeface="Calibri" panose="020F0502020204030204" pitchFamily="34" charset="0"/>
                        </a:rPr>
                        <a:t>Producto</a:t>
                      </a:r>
                      <a:endParaRPr lang="es-CO" sz="10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07000"/>
                        </a:lnSpc>
                        <a:spcAft>
                          <a:spcPts val="0"/>
                        </a:spcAft>
                      </a:pPr>
                      <a:r>
                        <a:rPr lang="es-CO" sz="1000" b="1" dirty="0">
                          <a:effectLst/>
                          <a:latin typeface="+mn-lt"/>
                          <a:ea typeface="Calibri" panose="020F0502020204030204" pitchFamily="34" charset="0"/>
                          <a:cs typeface="Calibri" panose="020F0502020204030204" pitchFamily="34" charset="0"/>
                        </a:rPr>
                        <a:t>Responsable</a:t>
                      </a:r>
                      <a:endParaRPr lang="es-CO" sz="10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07000"/>
                        </a:lnSpc>
                        <a:spcAft>
                          <a:spcPts val="0"/>
                        </a:spcAft>
                      </a:pPr>
                      <a:r>
                        <a:rPr lang="es-CO" sz="1000" b="1" dirty="0">
                          <a:effectLst/>
                          <a:latin typeface="+mn-lt"/>
                          <a:ea typeface="Calibri" panose="020F0502020204030204" pitchFamily="34" charset="0"/>
                          <a:cs typeface="Calibri" panose="020F0502020204030204" pitchFamily="34" charset="0"/>
                        </a:rPr>
                        <a:t>Fecha Programada</a:t>
                      </a:r>
                      <a:endParaRPr lang="es-CO" sz="1000" dirty="0">
                        <a:effectLst/>
                        <a:latin typeface="+mn-lt"/>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197074950"/>
                  </a:ext>
                </a:extLst>
              </a:tr>
              <a:tr h="533674">
                <a:tc>
                  <a:txBody>
                    <a:bodyPr/>
                    <a:lstStyle/>
                    <a:p>
                      <a:pPr>
                        <a:lnSpc>
                          <a:spcPct val="107000"/>
                        </a:lnSpc>
                        <a:spcAft>
                          <a:spcPts val="0"/>
                        </a:spcAft>
                      </a:pPr>
                      <a:r>
                        <a:rPr lang="es-CO" sz="1000" b="1" dirty="0">
                          <a:effectLst/>
                          <a:latin typeface="Calibri" panose="020F0502020204030204" pitchFamily="34" charset="0"/>
                          <a:ea typeface="Calibri" panose="020F0502020204030204" pitchFamily="34" charset="0"/>
                          <a:cs typeface="Times New Roman" panose="02020603050405020304" pitchFamily="18" charset="0"/>
                        </a:rPr>
                        <a:t>1</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Publicar en la pagina Web de la ANI el informe de procesos de selección adelantados en SECOP I Y SECOP II.</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latin typeface="Calibri" panose="020F0502020204030204" pitchFamily="34" charset="0"/>
                          <a:ea typeface="Calibri" panose="020F0502020204030204" pitchFamily="34" charset="0"/>
                          <a:cs typeface="Calibri" panose="020F0502020204030204" pitchFamily="34" charset="0"/>
                        </a:rPr>
                        <a:t>Informe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G.I.T de Contratación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Febrero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614119"/>
                  </a:ext>
                </a:extLst>
              </a:tr>
              <a:tr h="57094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s-ES" sz="1000" kern="1200" dirty="0">
                          <a:solidFill>
                            <a:schemeClr val="tx1"/>
                          </a:solidFill>
                          <a:latin typeface="+mn-lt"/>
                          <a:ea typeface="+mn-ea"/>
                          <a:cs typeface="+mn-cs"/>
                        </a:rPr>
                        <a:t>Actualizar y publicar el Plan Anual de Adquisiciones - PAA en el SECOP II de acuerdo con las necesidades reportadas por las Vicepresidencias de la ANI - GIT Contratación</a:t>
                      </a: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Plan  publicado</a:t>
                      </a: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G.I.T de Contratación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Diciembre de 2022</a:t>
                      </a: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8154996"/>
                  </a:ext>
                </a:extLst>
              </a:tr>
              <a:tr h="57094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s-ES" sz="1000" kern="1200" dirty="0">
                          <a:solidFill>
                            <a:schemeClr val="tx1"/>
                          </a:solidFill>
                          <a:latin typeface="+mn-lt"/>
                          <a:ea typeface="+mn-ea"/>
                          <a:cs typeface="+mn-cs"/>
                        </a:rPr>
                        <a:t>Ejecutar las actividades para mantener la implementación de la Ley 1581- Política de datos personales</a:t>
                      </a: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Plan</a:t>
                      </a:r>
                      <a:r>
                        <a:rPr lang="es-CO" sz="1000" kern="1200" baseline="0" dirty="0">
                          <a:solidFill>
                            <a:schemeClr val="tx1"/>
                          </a:solidFill>
                          <a:latin typeface="+mn-lt"/>
                          <a:ea typeface="+mn-ea"/>
                          <a:cs typeface="+mn-cs"/>
                        </a:rPr>
                        <a:t> ejecutado</a:t>
                      </a: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Planeación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514350" rtl="0" eaLnBrk="1" latinLnBrk="0" hangingPunct="1">
                        <a:lnSpc>
                          <a:spcPct val="107000"/>
                        </a:lnSpc>
                        <a:spcAft>
                          <a:spcPts val="0"/>
                        </a:spcAft>
                      </a:pPr>
                      <a:r>
                        <a:rPr lang="es-CO" sz="1000" kern="1200" dirty="0">
                          <a:solidFill>
                            <a:schemeClr val="tx1"/>
                          </a:solidFill>
                          <a:latin typeface="+mn-lt"/>
                          <a:ea typeface="+mn-ea"/>
                          <a:cs typeface="+mn-cs"/>
                        </a:rPr>
                        <a:t>Diciembre de 2022</a:t>
                      </a: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18793"/>
                  </a:ext>
                </a:extLst>
              </a:tr>
              <a:tr h="57094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s-ES" sz="1000" kern="1200" dirty="0">
                          <a:solidFill>
                            <a:schemeClr val="tx1"/>
                          </a:solidFill>
                          <a:latin typeface="+mn-lt"/>
                          <a:ea typeface="+mn-ea"/>
                          <a:cs typeface="+mn-cs"/>
                        </a:rPr>
                        <a:t>Ejecutar las actividades de conflicto de intereses</a:t>
                      </a: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latin typeface="+mn-lt"/>
                          <a:ea typeface="+mn-ea"/>
                          <a:cs typeface="+mn-cs"/>
                        </a:rPr>
                        <a:t>Plan</a:t>
                      </a:r>
                      <a:r>
                        <a:rPr lang="es-CO" sz="1000" kern="1200" baseline="0" dirty="0">
                          <a:solidFill>
                            <a:schemeClr val="tx1"/>
                          </a:solidFill>
                          <a:latin typeface="+mn-lt"/>
                          <a:ea typeface="+mn-ea"/>
                          <a:cs typeface="+mn-cs"/>
                        </a:rPr>
                        <a:t> ejecutado</a:t>
                      </a:r>
                      <a:endParaRPr lang="es-CO" sz="1000" kern="1200" dirty="0">
                        <a:solidFill>
                          <a:schemeClr val="tx1"/>
                        </a:solidFill>
                        <a:latin typeface="+mn-lt"/>
                        <a:ea typeface="+mn-ea"/>
                        <a:cs typeface="+mn-cs"/>
                      </a:endParaRPr>
                    </a:p>
                    <a:p>
                      <a:pPr marL="0" algn="l" defTabSz="514350" rtl="0" eaLnBrk="1" latinLnBrk="0" hangingPunct="1">
                        <a:lnSpc>
                          <a:spcPct val="107000"/>
                        </a:lnSpc>
                        <a:spcAft>
                          <a:spcPts val="0"/>
                        </a:spcAft>
                      </a:pP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Planeación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latin typeface="+mn-lt"/>
                          <a:ea typeface="+mn-ea"/>
                          <a:cs typeface="+mn-cs"/>
                        </a:rPr>
                        <a:t>Diciembre de 2022</a:t>
                      </a:r>
                    </a:p>
                    <a:p>
                      <a:pPr marL="0" algn="l" defTabSz="514350" rtl="0" eaLnBrk="1" latinLnBrk="0" hangingPunct="1">
                        <a:lnSpc>
                          <a:spcPct val="107000"/>
                        </a:lnSpc>
                        <a:spcAft>
                          <a:spcPts val="0"/>
                        </a:spcAft>
                      </a:pP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0208450"/>
                  </a:ext>
                </a:extLst>
              </a:tr>
              <a:tr h="57094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316" marR="683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514350" rtl="0" eaLnBrk="1" latinLnBrk="0" hangingPunct="1">
                        <a:lnSpc>
                          <a:spcPct val="107000"/>
                        </a:lnSpc>
                        <a:spcAft>
                          <a:spcPts val="0"/>
                        </a:spcAft>
                      </a:pPr>
                      <a:r>
                        <a:rPr lang="es-ES" sz="1000" kern="1200" dirty="0">
                          <a:solidFill>
                            <a:schemeClr val="tx1"/>
                          </a:solidFill>
                          <a:effectLst/>
                          <a:latin typeface="+mn-lt"/>
                          <a:ea typeface="+mn-ea"/>
                          <a:cs typeface="+mn-cs"/>
                        </a:rPr>
                        <a:t>Ejecutar el Plan de gestión para la Apropiación del Código de Integridad.</a:t>
                      </a:r>
                      <a:endParaRPr lang="es-CO" sz="1000" kern="1200" dirty="0">
                        <a:solidFill>
                          <a:schemeClr val="tx1"/>
                        </a:solidFill>
                        <a:effectLst/>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latin typeface="+mn-lt"/>
                          <a:ea typeface="+mn-ea"/>
                          <a:cs typeface="+mn-cs"/>
                        </a:rPr>
                        <a:t>Plan</a:t>
                      </a:r>
                      <a:r>
                        <a:rPr lang="es-CO" sz="1000" kern="1200" baseline="0" dirty="0">
                          <a:solidFill>
                            <a:schemeClr val="tx1"/>
                          </a:solidFill>
                          <a:latin typeface="+mn-lt"/>
                          <a:ea typeface="+mn-ea"/>
                          <a:cs typeface="+mn-cs"/>
                        </a:rPr>
                        <a:t> ejecutado</a:t>
                      </a:r>
                      <a:endParaRPr lang="es-CO" sz="1000" kern="1200" dirty="0">
                        <a:solidFill>
                          <a:schemeClr val="tx1"/>
                        </a:solidFill>
                        <a:latin typeface="+mn-lt"/>
                        <a:ea typeface="+mn-ea"/>
                        <a:cs typeface="+mn-cs"/>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Talento Humano</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s-CO" sz="1000" dirty="0">
                          <a:solidFill>
                            <a:schemeClr val="tx1"/>
                          </a:solidFill>
                          <a:effectLst/>
                        </a:rPr>
                        <a:t>Diciembre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7001116"/>
                  </a:ext>
                </a:extLst>
              </a:tr>
            </a:tbl>
          </a:graphicData>
        </a:graphic>
      </p:graphicFrame>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746" y="760339"/>
            <a:ext cx="1713081" cy="1713081"/>
          </a:xfrm>
          <a:prstGeom prst="rect">
            <a:avLst/>
          </a:prstGeom>
        </p:spPr>
      </p:pic>
    </p:spTree>
    <p:extLst>
      <p:ext uri="{BB962C8B-B14F-4D97-AF65-F5344CB8AC3E}">
        <p14:creationId xmlns:p14="http://schemas.microsoft.com/office/powerpoint/2010/main" val="343461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5473" r="52075" b="69676"/>
          <a:stretch/>
        </p:blipFill>
        <p:spPr>
          <a:xfrm>
            <a:off x="2384341" y="6863130"/>
            <a:ext cx="1835119" cy="2030429"/>
          </a:xfrm>
          <a:prstGeom prst="rect">
            <a:avLst/>
          </a:prstGeom>
        </p:spPr>
      </p:pic>
      <p:sp>
        <p:nvSpPr>
          <p:cNvPr id="7" name="Rectángulo 6"/>
          <p:cNvSpPr/>
          <p:nvPr/>
        </p:nvSpPr>
        <p:spPr>
          <a:xfrm>
            <a:off x="636359" y="444928"/>
            <a:ext cx="5587740" cy="400110"/>
          </a:xfrm>
          <a:prstGeom prst="rect">
            <a:avLst/>
          </a:prstGeom>
        </p:spPr>
        <p:txBody>
          <a:bodyPr wrap="square">
            <a:spAutoFit/>
          </a:bodyPr>
          <a:lstStyle/>
          <a:p>
            <a:pPr marL="313432" lvl="2" indent="-120551" algn="just">
              <a:spcBef>
                <a:spcPts val="422"/>
              </a:spcBef>
            </a:pPr>
            <a:r>
              <a:rPr lang="es-ES" sz="2000" b="1" dirty="0">
                <a:solidFill>
                  <a:schemeClr val="accent5">
                    <a:lumMod val="50000"/>
                  </a:schemeClr>
                </a:solidFill>
              </a:rPr>
              <a:t>  Consolidación, Seguimiento y Control</a:t>
            </a:r>
            <a:endParaRPr lang="es-E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00B05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6" name="Shape 739"/>
          <p:cNvSpPr/>
          <p:nvPr/>
        </p:nvSpPr>
        <p:spPr>
          <a:xfrm flipH="1">
            <a:off x="596" y="55584"/>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B05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00B05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8</a:t>
            </a:r>
          </a:p>
        </p:txBody>
      </p:sp>
      <p:sp>
        <p:nvSpPr>
          <p:cNvPr id="8" name="Rectángulo 7">
            <a:extLst>
              <a:ext uri="{FF2B5EF4-FFF2-40B4-BE49-F238E27FC236}">
                <a16:creationId xmlns:a16="http://schemas.microsoft.com/office/drawing/2014/main" id="{4CF4A1CF-686F-4827-9727-DE29BDC0D0D6}"/>
              </a:ext>
            </a:extLst>
          </p:cNvPr>
          <p:cNvSpPr/>
          <p:nvPr/>
        </p:nvSpPr>
        <p:spPr>
          <a:xfrm>
            <a:off x="402881" y="1259082"/>
            <a:ext cx="5990025" cy="6571030"/>
          </a:xfrm>
          <a:prstGeom prst="rect">
            <a:avLst/>
          </a:prstGeom>
        </p:spPr>
        <p:txBody>
          <a:bodyPr wrap="square">
            <a:spAutoFit/>
          </a:bodyPr>
          <a:lstStyle/>
          <a:p>
            <a:pPr algn="just"/>
            <a:r>
              <a:rPr lang="es-ES_tradnl" sz="1100" dirty="0"/>
              <a:t>Este documento fue elaborado en el marco de la planeación estratégica de la Agencia y en concordancia con las actividades dispuestas en Plan Operativo de </a:t>
            </a:r>
            <a:r>
              <a:rPr lang="es-ES_tradnl" sz="1100" dirty="0" smtClean="0"/>
              <a:t>la cada una de las dependencias de la Agencia</a:t>
            </a:r>
            <a:r>
              <a:rPr lang="es-CO" sz="1100" dirty="0" smtClean="0">
                <a:latin typeface="Calibri" panose="020F0502020204030204" pitchFamily="34" charset="0"/>
                <a:ea typeface="Calibri" panose="020F0502020204030204" pitchFamily="34" charset="0"/>
                <a:cs typeface="Calibri" panose="020F0502020204030204" pitchFamily="34" charset="0"/>
              </a:rPr>
              <a:t>; </a:t>
            </a:r>
            <a:r>
              <a:rPr lang="es-CO" sz="1100" dirty="0">
                <a:latin typeface="Calibri" panose="020F0502020204030204" pitchFamily="34" charset="0"/>
                <a:ea typeface="Calibri" panose="020F0502020204030204" pitchFamily="34" charset="0"/>
                <a:cs typeface="Calibri" panose="020F0502020204030204" pitchFamily="34" charset="0"/>
              </a:rPr>
              <a:t>quedando cada una de estas áreas como las  responsables </a:t>
            </a:r>
            <a:r>
              <a:rPr lang="es-ES_tradnl" sz="1100" dirty="0"/>
              <a:t>de la implementación de las estrategias incluidas en este Plan, en concordancia con la Ley 1474 de 2011 y el Decreto 2641 de 2012. Cabe aclarar que el Grupo Interno de Trabajo de Planeación, en el marco de sus funciones, es el encargado de la consolidación de la información de este documento, mientras que el ejercicio verificación de su contenido, cumplimiento y ejecución estará a cargo de la Oficina de Control Interno, de acuerdo con la periodicidad e instrumentos establecidos para tal fin.</a:t>
            </a:r>
            <a:endParaRPr lang="es-CO" sz="1100" dirty="0"/>
          </a:p>
          <a:p>
            <a:pPr algn="just"/>
            <a:r>
              <a:rPr lang="es-ES_tradnl" sz="1100" dirty="0"/>
              <a:t> </a:t>
            </a:r>
            <a:endParaRPr lang="es-CO" sz="1100" dirty="0"/>
          </a:p>
          <a:p>
            <a:pPr algn="just"/>
            <a:r>
              <a:rPr lang="es-ES_tradnl" sz="1100" dirty="0"/>
              <a:t>Para efectos de publicidad y seguimiento por parte de la ciudadanía y las partes interesadas, este Plan y sus respectivos seguimientos serán publicados en el siguiente enlace de nuestra página WEB</a:t>
            </a:r>
          </a:p>
          <a:p>
            <a:pPr algn="just"/>
            <a:endParaRPr lang="es-ES_tradnl" sz="1100" dirty="0">
              <a:hlinkClick r:id="rId3">
                <a:extLst>
                  <a:ext uri="{A12FA001-AC4F-418D-AE19-62706E023703}">
                    <ahyp:hlinkClr xmlns:ahyp="http://schemas.microsoft.com/office/drawing/2018/hyperlinkcolor" xmlns="" val="tx"/>
                  </a:ext>
                </a:extLst>
              </a:hlinkClick>
            </a:endParaRPr>
          </a:p>
          <a:p>
            <a:pPr algn="ctr"/>
            <a:r>
              <a:rPr lang="es-ES_tradnl" sz="1100" dirty="0">
                <a:hlinkClick r:id="rId3"/>
              </a:rPr>
              <a:t>https://www.ani.gov.co/planes/plan-anticorrupcion-ani-21718</a:t>
            </a:r>
            <a:r>
              <a:rPr lang="es-ES_tradnl" sz="1100" dirty="0"/>
              <a:t> </a:t>
            </a:r>
          </a:p>
          <a:p>
            <a:pPr algn="just"/>
            <a:endParaRPr lang="es-ES_tradnl" sz="1100" b="1" dirty="0"/>
          </a:p>
          <a:p>
            <a:pPr algn="just"/>
            <a:r>
              <a:rPr lang="es-ES_tradnl" sz="1100" b="1" dirty="0"/>
              <a:t>Nota: Te invitamos a enviar tus comentarios y sugerencias sobre el PAAC-2022 a </a:t>
            </a:r>
            <a:r>
              <a:rPr lang="es-ES_tradnl" sz="1100" b="1" dirty="0">
                <a:hlinkClick r:id="rId4"/>
              </a:rPr>
              <a:t>contactenos@ani.gov.co</a:t>
            </a:r>
            <a:r>
              <a:rPr lang="es-ES_tradnl" sz="1100" b="1" dirty="0"/>
              <a:t> </a:t>
            </a:r>
            <a:endParaRPr lang="es-ES_tradnl" sz="1100" b="1" dirty="0" smtClean="0"/>
          </a:p>
          <a:p>
            <a:pPr algn="just"/>
            <a:endParaRPr lang="es-ES_tradnl" sz="1100" b="1" dirty="0"/>
          </a:p>
          <a:p>
            <a:pPr algn="just"/>
            <a:r>
              <a:rPr lang="es-ES_tradnl" sz="1100" b="1" dirty="0" smtClean="0"/>
              <a:t>Nota:</a:t>
            </a:r>
          </a:p>
          <a:p>
            <a:pPr algn="just"/>
            <a:r>
              <a:rPr lang="es-ES_tradnl" sz="1000" b="1" i="1" dirty="0" smtClean="0"/>
              <a:t>“</a:t>
            </a:r>
            <a:r>
              <a:rPr lang="es-ES" sz="1000" i="1" dirty="0"/>
              <a:t>Considerando que el artículo 31 de la Ley 2195 del 18 de enero de 2022 modificó el artículo 73 de la Ley 1474 de 2011, y estableció la obligación de adoptar los Programas de Transparencia y Ética en el Sector Público, desde la Secretaría de Transparencia de la Presidencia de la República y el Departamento Administrativo de la Función Pública, se formulan las siguientes precisiones para las entidades del nivel nacional, departamental y municipal</a:t>
            </a:r>
            <a:r>
              <a:rPr lang="es-ES" sz="1000" i="1" dirty="0" smtClean="0"/>
              <a:t>:</a:t>
            </a:r>
          </a:p>
          <a:p>
            <a:pPr algn="just"/>
            <a:r>
              <a:rPr lang="es-ES" sz="1000" i="1" dirty="0" smtClean="0"/>
              <a:t>(</a:t>
            </a:r>
            <a:r>
              <a:rPr lang="es-ES" sz="1000" i="1" dirty="0"/>
              <a:t>i) Los Programas de Transparencia y Ética en el Sector Público tienen como finalidad promover la cultura de legalidad y fortalecer el control del riesgo de corrupción, dándole tratamiento sistemático para identificar, medir, controlar y monitorear constantemente dicho riesgo, con el objetivo de incorporar en las entidades públicas un sistema integral de riesgos de corrupción. Igualmente, dichos Programas incluirán las acciones que las entidades adelanten para fortalecer su relación con la ciudadanía en desarrollo de la política pública de Estado Abierto.</a:t>
            </a:r>
            <a:endParaRPr lang="es-ES_tradnl" sz="1000" b="1" i="1" dirty="0"/>
          </a:p>
          <a:p>
            <a:pPr algn="just"/>
            <a:r>
              <a:rPr lang="es-ES" sz="1000" i="1" dirty="0"/>
              <a:t>(</a:t>
            </a:r>
            <a:r>
              <a:rPr lang="es-ES" sz="1000" i="1" dirty="0" smtClean="0"/>
              <a:t>ii</a:t>
            </a:r>
            <a:r>
              <a:rPr lang="es-ES" sz="1000" i="1" dirty="0"/>
              <a:t>) </a:t>
            </a:r>
            <a:r>
              <a:rPr lang="es-ES" sz="1000" i="1" dirty="0" smtClean="0"/>
              <a:t>El </a:t>
            </a:r>
            <a:r>
              <a:rPr lang="es-ES" sz="1000" i="1" dirty="0"/>
              <a:t>Sistema Integral de Control y Prevención del Riesgo de Corrupción, se articula además con las estrategias de transparencia y acceso a la información pública, participación ciudadana, rendición de cuentas, integridad pública, racionalización de trámites y servicio al ciudadano</a:t>
            </a:r>
            <a:r>
              <a:rPr lang="es-ES" sz="1000" i="1" dirty="0" smtClean="0"/>
              <a:t>.</a:t>
            </a:r>
          </a:p>
          <a:p>
            <a:pPr algn="just"/>
            <a:r>
              <a:rPr lang="es-ES" sz="1000" i="1" dirty="0" smtClean="0"/>
              <a:t>(</a:t>
            </a:r>
            <a:r>
              <a:rPr lang="es-ES" sz="1000" i="1" dirty="0"/>
              <a:t>iii) Resulta necesario que el Plan Anticorrupción y de Atención al Ciudadano y el Mapa de Riesgos de Corrupción, formulados para la vigencia 2022, se continúe aplicando e implementando por parte de las entidades del nivel nacional, departamental y municipal, hasta tanto la Secretaría de Transparencia de la Presidencia de la República expida los lineamientos en los términos del parágrafo 3° del artículo 31 de la Ley 2195 de 2022, para lo cual está realizando las respectivas coordinaciones con las demás entidades líderes de las políticas. </a:t>
            </a:r>
            <a:endParaRPr lang="es-ES" sz="1000" i="1" dirty="0" smtClean="0"/>
          </a:p>
          <a:p>
            <a:pPr algn="just"/>
            <a:r>
              <a:rPr lang="es-ES" sz="1000" i="1" dirty="0" smtClean="0"/>
              <a:t>(</a:t>
            </a:r>
            <a:r>
              <a:rPr lang="es-ES" sz="1000" i="1" dirty="0"/>
              <a:t>iv) Así mismo, se hace necesario que las oficinas de Planeación y de Control Interno adelanten el monitoreo y seguimiento, en los términos del Decreto 1081 de 2015. </a:t>
            </a:r>
            <a:r>
              <a:rPr lang="es-ES" sz="1000" i="1" dirty="0" smtClean="0"/>
              <a:t>“</a:t>
            </a:r>
            <a:endParaRPr lang="es-ES_tradnl" sz="1000" b="1" i="1" dirty="0"/>
          </a:p>
          <a:p>
            <a:pPr algn="just"/>
            <a:endParaRPr lang="es-ES_tradnl" sz="1100" b="1" dirty="0"/>
          </a:p>
          <a:p>
            <a:pPr algn="just"/>
            <a:endParaRPr lang="es-ES_tradnl" sz="1100" b="1" dirty="0"/>
          </a:p>
          <a:p>
            <a:pPr algn="just"/>
            <a:endParaRPr lang="es-ES_tradnl" sz="1100" b="1" dirty="0"/>
          </a:p>
        </p:txBody>
      </p:sp>
    </p:spTree>
    <p:extLst>
      <p:ext uri="{BB962C8B-B14F-4D97-AF65-F5344CB8AC3E}">
        <p14:creationId xmlns:p14="http://schemas.microsoft.com/office/powerpoint/2010/main" val="214021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242338" y="717453"/>
            <a:ext cx="6439815" cy="7434360"/>
          </a:xfrm>
          <a:prstGeom prst="rect">
            <a:avLst/>
          </a:prstGeom>
        </p:spPr>
        <p:txBody>
          <a:bodyPr>
            <a:noAutofit/>
          </a:bodyPr>
          <a:lstStyle/>
          <a:p>
            <a:pPr marL="0" indent="0">
              <a:buNone/>
            </a:pPr>
            <a:r>
              <a:rPr lang="es-ES" sz="2000" b="1" dirty="0"/>
              <a:t>Plan Anticorrupción y de Atención al Ciudadano</a:t>
            </a:r>
            <a:endParaRPr lang="es-CO" sz="2000" dirty="0"/>
          </a:p>
          <a:p>
            <a:pPr marL="0" indent="0">
              <a:buNone/>
            </a:pPr>
            <a:r>
              <a:rPr lang="es-ES" b="1" dirty="0"/>
              <a:t> </a:t>
            </a:r>
            <a:endParaRPr lang="es-CO" dirty="0"/>
          </a:p>
          <a:p>
            <a:pPr marL="0" indent="0" algn="r">
              <a:buNone/>
            </a:pPr>
            <a:r>
              <a:rPr lang="es-ES" sz="1600" b="1" dirty="0"/>
              <a:t>Manuel Felipe Gutiérrez Torres</a:t>
            </a:r>
            <a:endParaRPr lang="es-CO" sz="1600" dirty="0"/>
          </a:p>
          <a:p>
            <a:pPr marL="0" indent="0" algn="r">
              <a:buNone/>
            </a:pPr>
            <a:r>
              <a:rPr lang="es-ES" sz="1600" b="1" dirty="0"/>
              <a:t>Presidente</a:t>
            </a:r>
            <a:endParaRPr lang="es-CO" sz="1600" dirty="0"/>
          </a:p>
          <a:p>
            <a:pPr marL="0" indent="0">
              <a:buNone/>
            </a:pPr>
            <a:r>
              <a:rPr lang="es-ES" b="1" dirty="0"/>
              <a:t> </a:t>
            </a:r>
            <a:endParaRPr lang="es-CO" dirty="0"/>
          </a:p>
          <a:p>
            <a:pPr marL="0" indent="0" algn="r">
              <a:buNone/>
            </a:pPr>
            <a:r>
              <a:rPr lang="es-ES" sz="1600" b="1" u="sng" dirty="0"/>
              <a:t>Equipo Plan Anticorrupción y de Atención al Ciudadano</a:t>
            </a:r>
            <a:endParaRPr lang="es-CO" sz="1600" dirty="0"/>
          </a:p>
          <a:p>
            <a:pPr marL="0" indent="0" algn="r">
              <a:buNone/>
            </a:pPr>
            <a:r>
              <a:rPr lang="es-ES" b="1" dirty="0"/>
              <a:t> </a:t>
            </a:r>
            <a:endParaRPr lang="es-CO" dirty="0"/>
          </a:p>
          <a:p>
            <a:pPr marL="0" indent="0" algn="r">
              <a:buNone/>
            </a:pPr>
            <a:r>
              <a:rPr lang="es-ES" sz="1400" b="1" dirty="0"/>
              <a:t>Vicepresidencia Administrativa y Financiera</a:t>
            </a:r>
            <a:endParaRPr lang="es-CO" sz="1400" dirty="0"/>
          </a:p>
          <a:p>
            <a:pPr marL="0" indent="0" algn="r">
              <a:buNone/>
            </a:pPr>
            <a:r>
              <a:rPr lang="es-ES" b="1" dirty="0"/>
              <a:t> </a:t>
            </a:r>
            <a:endParaRPr lang="es-CO" dirty="0"/>
          </a:p>
          <a:p>
            <a:pPr marL="0" indent="0" algn="r">
              <a:buNone/>
            </a:pPr>
            <a:r>
              <a:rPr lang="es-ES" sz="1200" dirty="0"/>
              <a:t>Elizabeth Gómez Sánchez– Vicepresidente </a:t>
            </a:r>
            <a:endParaRPr lang="es-CO" sz="1200" dirty="0"/>
          </a:p>
          <a:p>
            <a:pPr marL="0" indent="0" algn="r">
              <a:buNone/>
            </a:pPr>
            <a:r>
              <a:rPr lang="es-ES" sz="1200" dirty="0"/>
              <a:t>Mónica Patricia Franco Toro – Atención al Ciudadano</a:t>
            </a:r>
          </a:p>
          <a:p>
            <a:pPr marL="0" indent="0" algn="r">
              <a:buNone/>
            </a:pPr>
            <a:endParaRPr lang="es-CO" sz="1200" dirty="0"/>
          </a:p>
          <a:p>
            <a:pPr marL="0" indent="0" algn="r">
              <a:buNone/>
            </a:pPr>
            <a:r>
              <a:rPr lang="es-ES" sz="1400" b="1" dirty="0"/>
              <a:t>Vicepresidencia  de Planeación, riesgo y Entorno</a:t>
            </a:r>
            <a:endParaRPr lang="es-CO" sz="1400" b="1" dirty="0"/>
          </a:p>
          <a:p>
            <a:pPr marL="0" lvl="8" indent="0" algn="r">
              <a:spcBef>
                <a:spcPts val="563"/>
              </a:spcBef>
              <a:buNone/>
            </a:pPr>
            <a:r>
              <a:rPr lang="es-ES" sz="1200" dirty="0"/>
              <a:t>Diego Alejandro Morales Silva-Vicepresidente</a:t>
            </a:r>
            <a:endParaRPr lang="es-CO" sz="1200" dirty="0"/>
          </a:p>
          <a:p>
            <a:pPr marL="0" indent="0" algn="r">
              <a:buNone/>
            </a:pPr>
            <a:endParaRPr lang="es-CO" dirty="0"/>
          </a:p>
          <a:p>
            <a:pPr marL="0" indent="0" algn="r">
              <a:buNone/>
            </a:pPr>
            <a:r>
              <a:rPr lang="es-ES" sz="1400" b="1" dirty="0"/>
              <a:t>Grupo Interno de Trabajo de Planeación</a:t>
            </a:r>
            <a:endParaRPr lang="es-CO" sz="1400" b="1" dirty="0"/>
          </a:p>
          <a:p>
            <a:pPr marL="0" indent="0" algn="r">
              <a:buNone/>
            </a:pPr>
            <a:r>
              <a:rPr lang="es-CO" sz="1200" dirty="0"/>
              <a:t>Diana Catalina Chirivi González</a:t>
            </a:r>
            <a:r>
              <a:rPr lang="es-ES" sz="1200" dirty="0"/>
              <a:t>– Coordinadora</a:t>
            </a:r>
            <a:endParaRPr lang="es-CO" sz="1200" dirty="0"/>
          </a:p>
          <a:p>
            <a:pPr marL="0" indent="0" algn="r">
              <a:buNone/>
            </a:pPr>
            <a:r>
              <a:rPr lang="es-ES" sz="1200" dirty="0"/>
              <a:t>Ricardo Aguilera Wilches – Estrategia Rendición de Cuentas</a:t>
            </a:r>
            <a:endParaRPr lang="es-CO" sz="1200" dirty="0"/>
          </a:p>
          <a:p>
            <a:pPr marL="0" indent="0" algn="r">
              <a:buNone/>
            </a:pPr>
            <a:r>
              <a:rPr lang="es-ES" sz="1200" dirty="0"/>
              <a:t>Héctor Eduardo Vanegas Gámez – Estrategia Transparencia y Acceso a la Información</a:t>
            </a:r>
          </a:p>
          <a:p>
            <a:pPr marL="0" indent="0" algn="r">
              <a:buNone/>
            </a:pPr>
            <a:r>
              <a:rPr lang="es-ES" sz="1200" dirty="0"/>
              <a:t> – Estrategia de Transparencia -Mapa de Riesgos de Corrupción</a:t>
            </a:r>
            <a:endParaRPr lang="es-CO" sz="1200" dirty="0"/>
          </a:p>
          <a:p>
            <a:pPr marL="0" indent="0" algn="r">
              <a:buNone/>
            </a:pPr>
            <a:r>
              <a:rPr lang="es-ES" dirty="0"/>
              <a:t> </a:t>
            </a:r>
            <a:endParaRPr lang="es-CO" dirty="0"/>
          </a:p>
          <a:p>
            <a:pPr marL="0" indent="0" algn="r">
              <a:buNone/>
            </a:pPr>
            <a:r>
              <a:rPr lang="es-ES" sz="1400" b="1" dirty="0"/>
              <a:t>Grupo Interno de Trabajo de Contratación</a:t>
            </a:r>
            <a:endParaRPr lang="es-CO" sz="1400" b="1" dirty="0"/>
          </a:p>
          <a:p>
            <a:pPr marL="0" indent="0" algn="r">
              <a:buNone/>
            </a:pPr>
            <a:r>
              <a:rPr lang="es-ES" sz="1200" dirty="0"/>
              <a:t>Ricardo Pérez Latorre– Coordinador</a:t>
            </a:r>
            <a:endParaRPr lang="es-CO" sz="1200" dirty="0"/>
          </a:p>
          <a:p>
            <a:pPr marL="0" indent="0">
              <a:buNone/>
            </a:pPr>
            <a:r>
              <a:rPr lang="es-ES" dirty="0"/>
              <a:t> </a:t>
            </a:r>
            <a:endParaRPr lang="es-CO" dirty="0"/>
          </a:p>
          <a:p>
            <a:pPr marL="0" indent="0" algn="just">
              <a:lnSpc>
                <a:spcPct val="100000"/>
              </a:lnSpc>
              <a:buNone/>
            </a:pPr>
            <a:endParaRPr lang="es-MX" sz="1200" dirty="0">
              <a:latin typeface="+mn-lt"/>
              <a:cs typeface="Calibri" panose="020F0502020204030204" pitchFamily="34" charset="0"/>
            </a:endParaRPr>
          </a:p>
        </p:txBody>
      </p:sp>
      <p:sp>
        <p:nvSpPr>
          <p:cNvPr id="5" name="Rectángulo 4"/>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56319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25155" y="458422"/>
            <a:ext cx="2312988" cy="360363"/>
          </a:xfrm>
          <a:prstGeom prst="rect">
            <a:avLst/>
          </a:prstGeom>
        </p:spPr>
        <p:txBody>
          <a:bodyPr>
            <a:normAutofit fontScale="90000"/>
          </a:bodyPr>
          <a:lstStyle/>
          <a:p>
            <a:r>
              <a:rPr lang="es-CO" sz="2200" b="1" dirty="0">
                <a:solidFill>
                  <a:schemeClr val="accent5">
                    <a:lumMod val="50000"/>
                  </a:schemeClr>
                </a:solidFill>
                <a:latin typeface="Calibri" panose="020F0502020204030204" pitchFamily="34" charset="0"/>
                <a:cs typeface="Calibri" panose="020F0502020204030204" pitchFamily="34" charset="0"/>
              </a:rPr>
              <a:t>Introducción</a:t>
            </a:r>
            <a:endParaRPr lang="es-CO" b="1" dirty="0">
              <a:solidFill>
                <a:schemeClr val="accent5">
                  <a:lumMod val="50000"/>
                </a:schemeClr>
              </a:solidFill>
              <a:latin typeface="Calibri" panose="020F0502020204030204" pitchFamily="34" charset="0"/>
              <a:cs typeface="Calibri" panose="020F0502020204030204" pitchFamily="34" charset="0"/>
            </a:endParaRPr>
          </a:p>
        </p:txBody>
      </p:sp>
      <p:sp>
        <p:nvSpPr>
          <p:cNvPr id="3" name="Marcador de texto 2"/>
          <p:cNvSpPr>
            <a:spLocks noGrp="1"/>
          </p:cNvSpPr>
          <p:nvPr>
            <p:ph type="body" sz="quarter" idx="4294967295"/>
          </p:nvPr>
        </p:nvSpPr>
        <p:spPr>
          <a:xfrm>
            <a:off x="359569" y="935120"/>
            <a:ext cx="6138862" cy="7451880"/>
          </a:xfrm>
          <a:prstGeom prst="rect">
            <a:avLst/>
          </a:prstGeom>
        </p:spPr>
        <p:txBody>
          <a:bodyPr>
            <a:noAutofit/>
          </a:bodyPr>
          <a:lstStyle/>
          <a:p>
            <a:pPr marL="0" indent="0" algn="just">
              <a:lnSpc>
                <a:spcPct val="100000"/>
              </a:lnSpc>
              <a:buNone/>
            </a:pPr>
            <a:r>
              <a:rPr lang="es-MX" sz="1100" dirty="0">
                <a:cs typeface="Calibri" panose="020F0502020204030204" pitchFamily="34" charset="0"/>
              </a:rPr>
              <a:t>Atendiendo a las demandas ciudadanas crecientes y a los retos propios del quehacer del sector público, especialmente en un escenario postpandemia como el que vive el mundo hoy, resulta necesario que las entidades del Gobierno Nacional establezcan lineamientos, acciones, mecanismos y herramientas innovadoras para prevenir la materialización de los riesgos de corrupción, para incrementar los niveles de transparencia y mejorar la relación con sus ciudadanos y sus partes interesadas. Todo esto mediante estrategias que respondan a las nuevas formas de relación e interacción en sociedad, tendientes a generar altos niveles de confianza en la ciudadanía y que propendan por el acercamiento ciudadano, con la puesta en marcha de ejercicios de participación ciudadana efectivos, con la apuesta por la prestación de un servicio con altos estándares de calidad, y bajo la premisa de que el acceso es la regla y el secreto es la excepción, para garantizar el acceso y la calidad de la información pública de manera permanente. </a:t>
            </a:r>
          </a:p>
          <a:p>
            <a:pPr marL="0" indent="0" algn="just">
              <a:lnSpc>
                <a:spcPct val="100000"/>
              </a:lnSpc>
              <a:buNone/>
            </a:pPr>
            <a:r>
              <a:rPr lang="es-ES" sz="1100" dirty="0">
                <a:cs typeface="Calibri" panose="020F0502020204030204" pitchFamily="34" charset="0"/>
              </a:rPr>
              <a:t>La Agencia Nacional de Infraestructura presenta el Plan Anticorrupción y de Atención al Ciudadano para la vigencia 2022, bajo este enfoque y en cumplimiento de la normatividad aplicable en materia de transparencia, participación y servicio al ciudadano, especialmente en observancia de la Ley 1474 “</a:t>
            </a:r>
            <a:r>
              <a:rPr lang="es-ES" sz="1100" i="1" dirty="0">
                <a:cs typeface="Calibri" panose="020F0502020204030204" pitchFamily="34" charset="0"/>
              </a:rPr>
              <a:t>Por la cual se dictan normas orientadas a fortalecer los mecanismos de prevención, investigación y sanción de actos de corrupción y la efectividad del control de la gestión pública</a:t>
            </a:r>
            <a:r>
              <a:rPr lang="es-ES" sz="1100" dirty="0">
                <a:cs typeface="Calibri" panose="020F0502020204030204" pitchFamily="34" charset="0"/>
              </a:rPr>
              <a:t>”, a través de la cual se implementan herramientas tendientes a la moralización y transparencia en la gestión, y que en su artículo 73 establece la obligatoriedad de que cada entidad elabore este Plan, así como su contenido. Además, para su formulación y seguimiento, se acogen las recomendaciones, las metodologías, los lineamientos y las pautas fijadas por el Departamento Administrativo de la Función Pública-DAFP.</a:t>
            </a:r>
          </a:p>
          <a:p>
            <a:pPr marL="0" indent="0" algn="just">
              <a:lnSpc>
                <a:spcPct val="100000"/>
              </a:lnSpc>
              <a:buNone/>
            </a:pPr>
            <a:r>
              <a:rPr lang="es-MX" sz="1100" dirty="0">
                <a:cs typeface="Calibri" panose="020F0502020204030204" pitchFamily="34" charset="0"/>
              </a:rPr>
              <a:t>Es así como, este documento desarrolla los  siguientes componentes:</a:t>
            </a:r>
          </a:p>
          <a:p>
            <a:pPr marL="0" indent="0" algn="just">
              <a:lnSpc>
                <a:spcPct val="100000"/>
              </a:lnSpc>
              <a:buNone/>
            </a:pPr>
            <a:endParaRPr lang="es-MX" sz="1100" dirty="0">
              <a:cs typeface="Calibri" panose="020F0502020204030204" pitchFamily="34" charset="0"/>
            </a:endParaRPr>
          </a:p>
          <a:p>
            <a:pPr marL="621506" lvl="3" indent="-171450" algn="just">
              <a:lnSpc>
                <a:spcPct val="100000"/>
              </a:lnSpc>
              <a:spcBef>
                <a:spcPts val="422"/>
              </a:spcBef>
              <a:buBlip>
                <a:blip r:embed="rId2">
                  <a:extLst>
                    <a:ext uri="{96DAC541-7B7A-43D3-8B79-37D633B846F1}">
                      <asvg:svgBlip xmlns:asvg="http://schemas.microsoft.com/office/drawing/2016/SVG/main" xmlns="" r:embed="rId3"/>
                    </a:ext>
                  </a:extLst>
                </a:blip>
              </a:buBlip>
            </a:pPr>
            <a:r>
              <a:rPr lang="es-ES" sz="1100" dirty="0"/>
              <a:t>Gestión de riesgos de corrupción – Mapa de Riesgos.</a:t>
            </a:r>
          </a:p>
          <a:p>
            <a:pPr marL="621506" lvl="3" indent="-171450" algn="just">
              <a:lnSpc>
                <a:spcPct val="100000"/>
              </a:lnSpc>
              <a:spcBef>
                <a:spcPts val="422"/>
              </a:spcBef>
              <a:buBlip>
                <a:blip r:embed="rId2">
                  <a:extLst>
                    <a:ext uri="{96DAC541-7B7A-43D3-8B79-37D633B846F1}">
                      <asvg:svgBlip xmlns:asvg="http://schemas.microsoft.com/office/drawing/2016/SVG/main" xmlns="" r:embed="rId3"/>
                    </a:ext>
                  </a:extLst>
                </a:blip>
              </a:buBlip>
            </a:pPr>
            <a:r>
              <a:rPr lang="es-ES" sz="1100" dirty="0">
                <a:cs typeface="Calibri" panose="020F0502020204030204" pitchFamily="34" charset="0"/>
              </a:rPr>
              <a:t>Estrategia de servicio al ciudadano.</a:t>
            </a:r>
          </a:p>
          <a:p>
            <a:pPr marL="621506" lvl="3" indent="-171450" algn="just">
              <a:lnSpc>
                <a:spcPct val="100000"/>
              </a:lnSpc>
              <a:spcBef>
                <a:spcPts val="422"/>
              </a:spcBef>
              <a:buBlip>
                <a:blip r:embed="rId2">
                  <a:extLst>
                    <a:ext uri="{96DAC541-7B7A-43D3-8B79-37D633B846F1}">
                      <asvg:svgBlip xmlns:asvg="http://schemas.microsoft.com/office/drawing/2016/SVG/main" xmlns="" r:embed="rId3"/>
                    </a:ext>
                  </a:extLst>
                </a:blip>
              </a:buBlip>
            </a:pPr>
            <a:r>
              <a:rPr lang="es-ES" sz="1100" dirty="0">
                <a:cs typeface="Calibri" panose="020F0502020204030204" pitchFamily="34" charset="0"/>
              </a:rPr>
              <a:t>Estrategia de participación ciudadana.</a:t>
            </a:r>
          </a:p>
          <a:p>
            <a:pPr marL="621506" lvl="3" indent="-171450" algn="just">
              <a:lnSpc>
                <a:spcPct val="100000"/>
              </a:lnSpc>
              <a:spcBef>
                <a:spcPts val="422"/>
              </a:spcBef>
              <a:buBlip>
                <a:blip r:embed="rId2">
                  <a:extLst>
                    <a:ext uri="{96DAC541-7B7A-43D3-8B79-37D633B846F1}">
                      <asvg:svgBlip xmlns:asvg="http://schemas.microsoft.com/office/drawing/2016/SVG/main" xmlns="" r:embed="rId3"/>
                    </a:ext>
                  </a:extLst>
                </a:blip>
              </a:buBlip>
            </a:pPr>
            <a:r>
              <a:rPr lang="es-ES" sz="1100" dirty="0">
                <a:cs typeface="Calibri" panose="020F0502020204030204" pitchFamily="34" charset="0"/>
              </a:rPr>
              <a:t>Mecanismos de rendición de  cuentas.</a:t>
            </a:r>
          </a:p>
          <a:p>
            <a:pPr marL="621506" lvl="3" indent="-171450" algn="just">
              <a:lnSpc>
                <a:spcPct val="100000"/>
              </a:lnSpc>
              <a:spcBef>
                <a:spcPts val="422"/>
              </a:spcBef>
              <a:buBlip>
                <a:blip r:embed="rId2">
                  <a:extLst>
                    <a:ext uri="{96DAC541-7B7A-43D3-8B79-37D633B846F1}">
                      <asvg:svgBlip xmlns:asvg="http://schemas.microsoft.com/office/drawing/2016/SVG/main" xmlns="" r:embed="rId3"/>
                    </a:ext>
                  </a:extLst>
                </a:blip>
              </a:buBlip>
            </a:pPr>
            <a:r>
              <a:rPr lang="es-ES" sz="1100" dirty="0"/>
              <a:t>Racionalización de Tramites.</a:t>
            </a:r>
          </a:p>
          <a:p>
            <a:pPr marL="621506" lvl="3" indent="-171450" algn="just">
              <a:lnSpc>
                <a:spcPct val="100000"/>
              </a:lnSpc>
              <a:spcBef>
                <a:spcPts val="422"/>
              </a:spcBef>
              <a:buBlip>
                <a:blip r:embed="rId2">
                  <a:extLst>
                    <a:ext uri="{96DAC541-7B7A-43D3-8B79-37D633B846F1}">
                      <asvg:svgBlip xmlns:asvg="http://schemas.microsoft.com/office/drawing/2016/SVG/main" xmlns="" r:embed="rId3"/>
                    </a:ext>
                  </a:extLst>
                </a:blip>
              </a:buBlip>
            </a:pPr>
            <a:r>
              <a:rPr lang="es-ES" sz="1100" dirty="0"/>
              <a:t>Transparencia en la gestión y acceso a la información pública. </a:t>
            </a:r>
          </a:p>
          <a:p>
            <a:pPr marL="621506" lvl="3" indent="-171450" algn="just">
              <a:lnSpc>
                <a:spcPct val="100000"/>
              </a:lnSpc>
              <a:spcBef>
                <a:spcPts val="422"/>
              </a:spcBef>
              <a:buBlip>
                <a:blip r:embed="rId2">
                  <a:extLst>
                    <a:ext uri="{96DAC541-7B7A-43D3-8B79-37D633B846F1}">
                      <asvg:svgBlip xmlns:asvg="http://schemas.microsoft.com/office/drawing/2016/SVG/main" xmlns="" r:embed="rId3"/>
                    </a:ext>
                  </a:extLst>
                </a:blip>
              </a:buBlip>
            </a:pPr>
            <a:r>
              <a:rPr lang="es-ES" sz="1100" b="1" dirty="0"/>
              <a:t> </a:t>
            </a:r>
            <a:r>
              <a:rPr lang="es-ES" sz="1100" dirty="0"/>
              <a:t>Iniciativas Adicionales.</a:t>
            </a:r>
          </a:p>
          <a:p>
            <a:pPr marL="878681" lvl="4" indent="-171450" algn="just">
              <a:lnSpc>
                <a:spcPct val="100000"/>
              </a:lnSpc>
              <a:spcBef>
                <a:spcPts val="422"/>
              </a:spcBef>
              <a:buBlip>
                <a:blip r:embed="rId2">
                  <a:extLst>
                    <a:ext uri="{96DAC541-7B7A-43D3-8B79-37D633B846F1}">
                      <asvg:svgBlip xmlns:asvg="http://schemas.microsoft.com/office/drawing/2016/SVG/main" xmlns="" r:embed="rId3"/>
                    </a:ext>
                  </a:extLst>
                </a:blip>
              </a:buBlip>
            </a:pPr>
            <a:r>
              <a:rPr lang="es-ES" sz="1100" dirty="0"/>
              <a:t>Transparencia en la Contratación.</a:t>
            </a:r>
          </a:p>
          <a:p>
            <a:pPr marL="878681" lvl="4" indent="-171450" algn="just">
              <a:lnSpc>
                <a:spcPct val="100000"/>
              </a:lnSpc>
              <a:spcBef>
                <a:spcPts val="422"/>
              </a:spcBef>
              <a:buBlip>
                <a:blip r:embed="rId2">
                  <a:extLst>
                    <a:ext uri="{96DAC541-7B7A-43D3-8B79-37D633B846F1}">
                      <asvg:svgBlip xmlns:asvg="http://schemas.microsoft.com/office/drawing/2016/SVG/main" xmlns="" r:embed="rId3"/>
                    </a:ext>
                  </a:extLst>
                </a:blip>
              </a:buBlip>
            </a:pPr>
            <a:r>
              <a:rPr lang="es-ES" sz="1100" dirty="0"/>
              <a:t>Conflicto de intereses.</a:t>
            </a:r>
          </a:p>
          <a:p>
            <a:pPr marL="878681" lvl="4" indent="-171450" algn="just">
              <a:lnSpc>
                <a:spcPct val="100000"/>
              </a:lnSpc>
              <a:spcBef>
                <a:spcPts val="422"/>
              </a:spcBef>
              <a:buBlip>
                <a:blip r:embed="rId2">
                  <a:extLst>
                    <a:ext uri="{96DAC541-7B7A-43D3-8B79-37D633B846F1}">
                      <asvg:svgBlip xmlns:asvg="http://schemas.microsoft.com/office/drawing/2016/SVG/main" xmlns="" r:embed="rId3"/>
                    </a:ext>
                  </a:extLst>
                </a:blip>
              </a:buBlip>
            </a:pPr>
            <a:r>
              <a:rPr lang="es-ES" sz="1100" dirty="0"/>
              <a:t>Código de Integridad.</a:t>
            </a:r>
          </a:p>
        </p:txBody>
      </p:sp>
      <p:sp>
        <p:nvSpPr>
          <p:cNvPr id="5" name="Rectángulo 4"/>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Imagen 13"/>
          <p:cNvPicPr>
            <a:picLocks noChangeAspect="1"/>
          </p:cNvPicPr>
          <p:nvPr/>
        </p:nvPicPr>
        <p:blipFill rotWithShape="1">
          <a:blip r:embed="rId4">
            <a:duotone>
              <a:schemeClr val="accent2">
                <a:shade val="45000"/>
                <a:satMod val="135000"/>
              </a:schemeClr>
              <a:prstClr val="white"/>
            </a:duotone>
          </a:blip>
          <a:srcRect l="5129" t="43932" r="65020" b="21420"/>
          <a:stretch/>
        </p:blipFill>
        <p:spPr>
          <a:xfrm>
            <a:off x="4208443" y="6701125"/>
            <a:ext cx="2102701" cy="1802210"/>
          </a:xfrm>
          <a:prstGeom prst="rect">
            <a:avLst/>
          </a:prstGeom>
        </p:spPr>
      </p:pic>
    </p:spTree>
    <p:extLst>
      <p:ext uri="{BB962C8B-B14F-4D97-AF65-F5344CB8AC3E}">
        <p14:creationId xmlns:p14="http://schemas.microsoft.com/office/powerpoint/2010/main" val="63778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804570" y="384357"/>
            <a:ext cx="5900783"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rPr>
              <a:t>Gestión de riesgos de corrupción – Mapa de Riesgos</a:t>
            </a:r>
          </a:p>
        </p:txBody>
      </p:sp>
      <p:pic>
        <p:nvPicPr>
          <p:cNvPr id="2" name="Imagen 1"/>
          <p:cNvPicPr>
            <a:picLocks noChangeAspect="1"/>
          </p:cNvPicPr>
          <p:nvPr/>
        </p:nvPicPr>
        <p:blipFill>
          <a:blip r:embed="rId2">
            <a:duotone>
              <a:schemeClr val="accent1">
                <a:shade val="45000"/>
                <a:satMod val="135000"/>
              </a:schemeClr>
              <a:prstClr val="white"/>
            </a:duotone>
          </a:blip>
          <a:stretch>
            <a:fillRect/>
          </a:stretch>
        </p:blipFill>
        <p:spPr>
          <a:xfrm>
            <a:off x="2453538" y="950895"/>
            <a:ext cx="1661531" cy="1661531"/>
          </a:xfrm>
          <a:prstGeom prst="rect">
            <a:avLst/>
          </a:prstGeom>
        </p:spPr>
      </p:pic>
      <p:sp>
        <p:nvSpPr>
          <p:cNvPr id="9" name="Rectángulo 8"/>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Shape 713"/>
          <p:cNvSpPr/>
          <p:nvPr/>
        </p:nvSpPr>
        <p:spPr>
          <a:xfrm flipH="1">
            <a:off x="0" y="197708"/>
            <a:ext cx="402286" cy="9862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733"/>
                </a:lnTo>
                <a:lnTo>
                  <a:pt x="0" y="21600"/>
                </a:lnTo>
                <a:close/>
              </a:path>
            </a:pathLst>
          </a:custGeom>
          <a:solidFill>
            <a:srgbClr val="00B0F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6" name="Shape 715"/>
          <p:cNvSpPr/>
          <p:nvPr/>
        </p:nvSpPr>
        <p:spPr>
          <a:xfrm flipH="1">
            <a:off x="0" y="47825"/>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00B0F0"/>
          </a:solidFill>
          <a:ln w="9525" cap="flat">
            <a:noFill/>
            <a:prstDash val="solid"/>
            <a:bevel/>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7" name="Shape 714"/>
          <p:cNvSpPr/>
          <p:nvPr/>
        </p:nvSpPr>
        <p:spPr>
          <a:xfrm flipH="1">
            <a:off x="402285" y="197707"/>
            <a:ext cx="402286" cy="986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733"/>
                </a:lnTo>
                <a:lnTo>
                  <a:pt x="21600" y="21600"/>
                </a:lnTo>
                <a:close/>
              </a:path>
            </a:pathLst>
          </a:custGeom>
          <a:solidFill>
            <a:srgbClr val="00B0F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ea typeface="Helvetica"/>
                <a:cs typeface="Helvetica"/>
                <a:sym typeface="Helvetica"/>
              </a:rPr>
              <a:t>1</a:t>
            </a:r>
          </a:p>
        </p:txBody>
      </p:sp>
      <p:graphicFrame>
        <p:nvGraphicFramePr>
          <p:cNvPr id="6" name="Tabla 5">
            <a:extLst>
              <a:ext uri="{FF2B5EF4-FFF2-40B4-BE49-F238E27FC236}">
                <a16:creationId xmlns:a16="http://schemas.microsoft.com/office/drawing/2014/main" id="{0D8D60AB-E928-45E8-9A49-12F6DFFE13E2}"/>
              </a:ext>
            </a:extLst>
          </p:cNvPr>
          <p:cNvGraphicFramePr>
            <a:graphicFrameLocks noGrp="1"/>
          </p:cNvGraphicFramePr>
          <p:nvPr>
            <p:extLst>
              <p:ext uri="{D42A27DB-BD31-4B8C-83A1-F6EECF244321}">
                <p14:modId xmlns:p14="http://schemas.microsoft.com/office/powerpoint/2010/main" val="1835071427"/>
              </p:ext>
            </p:extLst>
          </p:nvPr>
        </p:nvGraphicFramePr>
        <p:xfrm>
          <a:off x="307818" y="3022969"/>
          <a:ext cx="6242364" cy="4431499"/>
        </p:xfrm>
        <a:graphic>
          <a:graphicData uri="http://schemas.openxmlformats.org/drawingml/2006/table">
            <a:tbl>
              <a:tblPr firstRow="1" firstCol="1" bandRow="1"/>
              <a:tblGrid>
                <a:gridCol w="394505">
                  <a:extLst>
                    <a:ext uri="{9D8B030D-6E8A-4147-A177-3AD203B41FA5}">
                      <a16:colId xmlns:a16="http://schemas.microsoft.com/office/drawing/2014/main" val="3394160853"/>
                    </a:ext>
                  </a:extLst>
                </a:gridCol>
                <a:gridCol w="2600853">
                  <a:extLst>
                    <a:ext uri="{9D8B030D-6E8A-4147-A177-3AD203B41FA5}">
                      <a16:colId xmlns:a16="http://schemas.microsoft.com/office/drawing/2014/main" val="2630405944"/>
                    </a:ext>
                  </a:extLst>
                </a:gridCol>
                <a:gridCol w="1497678">
                  <a:extLst>
                    <a:ext uri="{9D8B030D-6E8A-4147-A177-3AD203B41FA5}">
                      <a16:colId xmlns:a16="http://schemas.microsoft.com/office/drawing/2014/main" val="1642844955"/>
                    </a:ext>
                  </a:extLst>
                </a:gridCol>
                <a:gridCol w="966245">
                  <a:extLst>
                    <a:ext uri="{9D8B030D-6E8A-4147-A177-3AD203B41FA5}">
                      <a16:colId xmlns:a16="http://schemas.microsoft.com/office/drawing/2014/main" val="3655110175"/>
                    </a:ext>
                  </a:extLst>
                </a:gridCol>
                <a:gridCol w="783083">
                  <a:extLst>
                    <a:ext uri="{9D8B030D-6E8A-4147-A177-3AD203B41FA5}">
                      <a16:colId xmlns:a16="http://schemas.microsoft.com/office/drawing/2014/main" val="1789117353"/>
                    </a:ext>
                  </a:extLst>
                </a:gridCol>
              </a:tblGrid>
              <a:tr h="156185">
                <a:tc gridSpan="5">
                  <a:txBody>
                    <a:bodyPr/>
                    <a:lstStyle/>
                    <a:p>
                      <a:pPr algn="ctr">
                        <a:lnSpc>
                          <a:spcPct val="107000"/>
                        </a:lnSpc>
                        <a:spcAft>
                          <a:spcPts val="0"/>
                        </a:spcAft>
                      </a:pPr>
                      <a:r>
                        <a:rPr lang="es-CO" sz="1200" b="1" dirty="0">
                          <a:effectLst/>
                          <a:latin typeface="Calibri" panose="020F0502020204030204" pitchFamily="34" charset="0"/>
                          <a:ea typeface="Calibri" panose="020F0502020204030204" pitchFamily="34" charset="0"/>
                          <a:cs typeface="Calibri" panose="020F0502020204030204" pitchFamily="34" charset="0"/>
                        </a:rPr>
                        <a:t>Plan de acción 2022</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a:noFill/>
                    </a:lnR>
                    <a:lnT>
                      <a:noFill/>
                    </a:lnT>
                    <a:lnB w="19050" cap="flat" cmpd="sng" algn="ctr">
                      <a:solidFill>
                        <a:srgbClr val="8EAADB"/>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55979458"/>
                  </a:ext>
                </a:extLst>
              </a:tr>
              <a:tr h="319625">
                <a:tc gridSpan="2">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Actividades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a:noFill/>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hMerge="1">
                  <a:txBody>
                    <a:bodyPr/>
                    <a:lstStyle/>
                    <a:p>
                      <a:endParaRPr lang="es-CO"/>
                    </a:p>
                  </a:txBody>
                  <a:tcPr/>
                </a:tc>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Producto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Responsable</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CO" sz="1000" b="1" dirty="0">
                          <a:effectLst/>
                          <a:latin typeface="Calibri" panose="020F0502020204030204" pitchFamily="34" charset="0"/>
                          <a:ea typeface="Calibri" panose="020F0502020204030204" pitchFamily="34" charset="0"/>
                          <a:cs typeface="Calibri" panose="020F0502020204030204" pitchFamily="34" charset="0"/>
                        </a:rPr>
                        <a:t>Fecha Programada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905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954801508"/>
                  </a:ext>
                </a:extLst>
              </a:tr>
              <a:tr h="724689">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just">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Publicar el Mapa de Riesgo y Medidas Anticorrupción para recibir las observaciones pertinentes, surtiendo así la etapa de participación y consulta a la ciudadanía </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Documento Publicado del borrador del Mapa de Riesgos y Medidas Anticorrupción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Grupo Interno de Trabajo de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Febrero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357517751"/>
                  </a:ext>
                </a:extLst>
              </a:tr>
              <a:tr h="724689">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just">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Acompañar a los equipos de trabajo en la actualización de los riesgos de corrupción, sus controles, planes de acción e indicadores.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*Matrices de riesgos debidamente ajustadas</a:t>
                      </a:r>
                      <a:r>
                        <a:rPr lang="es-CO" sz="1000" baseline="0" dirty="0">
                          <a:effectLst/>
                          <a:latin typeface="Calibri" panose="020F0502020204030204" pitchFamily="34" charset="0"/>
                          <a:ea typeface="Calibri" panose="020F0502020204030204" pitchFamily="34" charset="0"/>
                          <a:cs typeface="Calibri" panose="020F0502020204030204" pitchFamily="34" charset="0"/>
                        </a:rPr>
                        <a:t> y/o</a:t>
                      </a:r>
                      <a:endParaRPr lang="es-CO"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*Actas o registros de asistencia a las mesas de trabajo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Grupo Interno de Trabajo de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633325937"/>
                  </a:ext>
                </a:extLst>
              </a:tr>
              <a:tr h="533346">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just">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Publicar el Mapa y Matriz de Riesgos ajustado en la Página WEB</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Documento Publicado Mapa / Matriz de Riesgos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Grupo Interno de Trabajo de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88690888"/>
                  </a:ext>
                </a:extLst>
              </a:tr>
              <a:tr h="531737">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just">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Divulgar la política de administración de riesgos de la Agencia.</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171450" indent="-171450" algn="l">
                        <a:lnSpc>
                          <a:spcPct val="107000"/>
                        </a:lnSpc>
                        <a:spcAft>
                          <a:spcPts val="0"/>
                        </a:spcAft>
                        <a:buFontTx/>
                        <a:buChar char="-"/>
                      </a:pPr>
                      <a:r>
                        <a:rPr lang="es-CO" sz="10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E-card </a:t>
                      </a:r>
                    </a:p>
                    <a:p>
                      <a:pPr marL="171450" indent="-171450" algn="l">
                        <a:lnSpc>
                          <a:spcPct val="107000"/>
                        </a:lnSpc>
                        <a:spcAft>
                          <a:spcPts val="0"/>
                        </a:spcAft>
                        <a:buFontTx/>
                        <a:buChar char="-"/>
                      </a:pPr>
                      <a:r>
                        <a:rPr lang="es-CO" sz="10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Mensajes por correo electrónico </a:t>
                      </a:r>
                    </a:p>
                    <a:p>
                      <a:pPr marL="171450" indent="-171450" algn="l">
                        <a:lnSpc>
                          <a:spcPct val="107000"/>
                        </a:lnSpc>
                        <a:spcAft>
                          <a:spcPts val="0"/>
                        </a:spcAft>
                        <a:buFontTx/>
                        <a:buChar char="-"/>
                      </a:pPr>
                      <a:r>
                        <a:rPr lang="es-CO" sz="10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Socializaciones</a:t>
                      </a: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Grupo Interno de Trabajo de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1626518756"/>
                  </a:ext>
                </a:extLst>
              </a:tr>
              <a:tr h="531737">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just">
                        <a:lnSpc>
                          <a:spcPct val="107000"/>
                        </a:lnSpc>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Realizar y presentar informe de los riesgos de corrupción a la alta</a:t>
                      </a:r>
                      <a:r>
                        <a:rPr lang="es-ES" sz="1000" baseline="0" dirty="0">
                          <a:effectLst/>
                          <a:latin typeface="Calibri" panose="020F0502020204030204" pitchFamily="34" charset="0"/>
                          <a:ea typeface="Calibri" panose="020F0502020204030204" pitchFamily="34" charset="0"/>
                          <a:cs typeface="Calibri" panose="020F0502020204030204" pitchFamily="34" charset="0"/>
                        </a:rPr>
                        <a:t> dirección.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Informe de seguimiento</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Calibri" panose="020F0502020204030204" pitchFamily="34" charset="0"/>
                        </a:rPr>
                        <a:t>Agosto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649541971"/>
                  </a:ext>
                </a:extLst>
              </a:tr>
              <a:tr h="531737">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6</a:t>
                      </a:r>
                    </a:p>
                  </a:txBody>
                  <a:tcPr marL="43729" marR="43729"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just">
                        <a:lnSpc>
                          <a:spcPct val="107000"/>
                        </a:lnSpc>
                        <a:spcAft>
                          <a:spcPts val="0"/>
                        </a:spcAft>
                      </a:pPr>
                      <a:r>
                        <a:rPr lang="es-E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Documentar y/o ajustar metodología para la administración de riesgos.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171450" marR="0" indent="-171450" algn="l" defTabSz="514350" rtl="0" eaLnBrk="1" fontAlgn="auto" latinLnBrk="0" hangingPunct="1">
                        <a:lnSpc>
                          <a:spcPct val="107000"/>
                        </a:lnSpc>
                        <a:spcBef>
                          <a:spcPts val="0"/>
                        </a:spcBef>
                        <a:spcAft>
                          <a:spcPts val="0"/>
                        </a:spcAft>
                        <a:buClrTx/>
                        <a:buSzTx/>
                        <a:buFontTx/>
                        <a:buChar char="-"/>
                        <a:tabLst/>
                        <a:defRPr/>
                      </a:pPr>
                      <a:r>
                        <a:rPr lang="es-CO" sz="1000" dirty="0">
                          <a:effectLst/>
                          <a:latin typeface="Calibri" panose="020F0502020204030204" pitchFamily="34" charset="0"/>
                          <a:ea typeface="Calibri" panose="020F0502020204030204" pitchFamily="34" charset="0"/>
                          <a:cs typeface="Calibri" panose="020F0502020204030204" pitchFamily="34" charset="0"/>
                        </a:rPr>
                        <a:t>Documento </a:t>
                      </a:r>
                      <a:endParaRPr lang="es-CO" sz="10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effectLst/>
                          <a:latin typeface="Calibri" panose="020F0502020204030204" pitchFamily="34" charset="0"/>
                          <a:ea typeface="Calibri" panose="020F0502020204030204" pitchFamily="34" charset="0"/>
                          <a:cs typeface="Calibri" panose="020F0502020204030204" pitchFamily="34" charset="0"/>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effectLst/>
                          <a:latin typeface="Calibri" panose="020F0502020204030204" pitchFamily="34" charset="0"/>
                          <a:ea typeface="Calibri" panose="020F0502020204030204" pitchFamily="34" charset="0"/>
                          <a:cs typeface="Calibri" panose="020F0502020204030204" pitchFamily="34" charset="0"/>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729" marR="43729"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46400326"/>
                  </a:ext>
                </a:extLst>
              </a:tr>
            </a:tbl>
          </a:graphicData>
        </a:graphic>
      </p:graphicFrame>
    </p:spTree>
    <p:extLst>
      <p:ext uri="{BB962C8B-B14F-4D97-AF65-F5344CB8AC3E}">
        <p14:creationId xmlns:p14="http://schemas.microsoft.com/office/powerpoint/2010/main" val="306651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777724" y="401800"/>
            <a:ext cx="4141262" cy="400110"/>
          </a:xfrm>
          <a:prstGeom prst="rect">
            <a:avLst/>
          </a:prstGeom>
        </p:spPr>
        <p:txBody>
          <a:bodyPr wrap="none">
            <a:spAutoFit/>
          </a:bodyPr>
          <a:lstStyle/>
          <a:p>
            <a:pPr marL="313432" lvl="2" indent="-120551">
              <a:spcBef>
                <a:spcPts val="422"/>
              </a:spcBef>
            </a:pPr>
            <a:r>
              <a:rPr lang="es-ES" sz="1600" b="1" dirty="0">
                <a:solidFill>
                  <a:schemeClr val="accent5">
                    <a:lumMod val="50000"/>
                  </a:schemeClr>
                </a:solidFill>
              </a:rPr>
              <a:t> </a:t>
            </a:r>
            <a:r>
              <a:rPr lang="es-ES" sz="2000" b="1" dirty="0">
                <a:solidFill>
                  <a:schemeClr val="accent5">
                    <a:lumMod val="50000"/>
                  </a:schemeClr>
                </a:solidFill>
              </a:rPr>
              <a:t>Estrategia de Servicio al Ciudadano</a:t>
            </a:r>
          </a:p>
        </p:txBody>
      </p:sp>
      <p:sp>
        <p:nvSpPr>
          <p:cNvPr id="17" name="Rectángulo 16"/>
          <p:cNvSpPr/>
          <p:nvPr/>
        </p:nvSpPr>
        <p:spPr>
          <a:xfrm>
            <a:off x="267931" y="3939017"/>
            <a:ext cx="6318589" cy="830997"/>
          </a:xfrm>
          <a:prstGeom prst="rect">
            <a:avLst/>
          </a:prstGeom>
        </p:spPr>
        <p:txBody>
          <a:bodyPr wrap="square">
            <a:spAutoFit/>
          </a:bodyPr>
          <a:lstStyle/>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a:p>
            <a:pPr algn="just"/>
            <a:endParaRPr lang="es-CO" sz="1200" dirty="0">
              <a:latin typeface="Calibri" panose="020F0502020204030204" pitchFamily="34" charset="0"/>
              <a:cs typeface="Calibri" panose="020F0502020204030204" pitchFamily="34" charset="0"/>
            </a:endParaRPr>
          </a:p>
        </p:txBody>
      </p:sp>
      <p:sp>
        <p:nvSpPr>
          <p:cNvPr id="7" name="Rectángulo 6"/>
          <p:cNvSpPr/>
          <p:nvPr/>
        </p:nvSpPr>
        <p:spPr>
          <a:xfrm>
            <a:off x="-1774" y="-16386"/>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Shape 721"/>
          <p:cNvSpPr/>
          <p:nvPr/>
        </p:nvSpPr>
        <p:spPr>
          <a:xfrm flipH="1">
            <a:off x="0" y="185627"/>
            <a:ext cx="402286" cy="9862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678"/>
                </a:lnTo>
                <a:lnTo>
                  <a:pt x="0" y="21600"/>
                </a:lnTo>
                <a:close/>
              </a:path>
            </a:pathLst>
          </a:custGeom>
          <a:solidFill>
            <a:srgbClr val="92D05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1" name="Shape 723"/>
          <p:cNvSpPr/>
          <p:nvPr/>
        </p:nvSpPr>
        <p:spPr>
          <a:xfrm flipH="1">
            <a:off x="1" y="21899"/>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92D05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2" name="Shape 722"/>
          <p:cNvSpPr/>
          <p:nvPr/>
        </p:nvSpPr>
        <p:spPr>
          <a:xfrm flipH="1">
            <a:off x="402286" y="190457"/>
            <a:ext cx="402286" cy="986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678"/>
                </a:lnTo>
                <a:lnTo>
                  <a:pt x="21600" y="21600"/>
                </a:lnTo>
                <a:close/>
              </a:path>
            </a:pathLst>
          </a:custGeom>
          <a:solidFill>
            <a:srgbClr val="92D05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ea typeface="Helvetica"/>
                <a:cs typeface="Helvetica"/>
                <a:sym typeface="Helvetica"/>
              </a:rPr>
              <a:t>2</a:t>
            </a:r>
          </a:p>
        </p:txBody>
      </p:sp>
      <p:pic>
        <p:nvPicPr>
          <p:cNvPr id="3" name="Imagen 2"/>
          <p:cNvPicPr>
            <a:picLocks noChangeAspect="1"/>
          </p:cNvPicPr>
          <p:nvPr/>
        </p:nvPicPr>
        <p:blipFill>
          <a:blip r:embed="rId2"/>
          <a:stretch>
            <a:fillRect/>
          </a:stretch>
        </p:blipFill>
        <p:spPr>
          <a:xfrm>
            <a:off x="2484372" y="1022388"/>
            <a:ext cx="1580621" cy="1532242"/>
          </a:xfrm>
          <a:prstGeom prst="rect">
            <a:avLst/>
          </a:prstGeom>
        </p:spPr>
      </p:pic>
      <p:graphicFrame>
        <p:nvGraphicFramePr>
          <p:cNvPr id="4" name="Tabla 3">
            <a:extLst>
              <a:ext uri="{FF2B5EF4-FFF2-40B4-BE49-F238E27FC236}">
                <a16:creationId xmlns:a16="http://schemas.microsoft.com/office/drawing/2014/main" id="{237A40AE-861F-4D29-A7AF-808036C3131E}"/>
              </a:ext>
            </a:extLst>
          </p:cNvPr>
          <p:cNvGraphicFramePr>
            <a:graphicFrameLocks noGrp="1"/>
          </p:cNvGraphicFramePr>
          <p:nvPr>
            <p:extLst>
              <p:ext uri="{D42A27DB-BD31-4B8C-83A1-F6EECF244321}">
                <p14:modId xmlns:p14="http://schemas.microsoft.com/office/powerpoint/2010/main" val="2358280540"/>
              </p:ext>
            </p:extLst>
          </p:nvPr>
        </p:nvGraphicFramePr>
        <p:xfrm>
          <a:off x="335108" y="3133255"/>
          <a:ext cx="6184234" cy="3212472"/>
        </p:xfrm>
        <a:graphic>
          <a:graphicData uri="http://schemas.openxmlformats.org/drawingml/2006/table">
            <a:tbl>
              <a:tblPr firstRow="1" firstCol="1" bandRow="1">
                <a:tableStyleId>{10A1B5D5-9B99-4C35-A422-299274C87663}</a:tableStyleId>
              </a:tblPr>
              <a:tblGrid>
                <a:gridCol w="411356">
                  <a:extLst>
                    <a:ext uri="{9D8B030D-6E8A-4147-A177-3AD203B41FA5}">
                      <a16:colId xmlns:a16="http://schemas.microsoft.com/office/drawing/2014/main" val="3010569491"/>
                    </a:ext>
                  </a:extLst>
                </a:gridCol>
                <a:gridCol w="2003213">
                  <a:extLst>
                    <a:ext uri="{9D8B030D-6E8A-4147-A177-3AD203B41FA5}">
                      <a16:colId xmlns:a16="http://schemas.microsoft.com/office/drawing/2014/main" val="1326384311"/>
                    </a:ext>
                  </a:extLst>
                </a:gridCol>
                <a:gridCol w="1519770">
                  <a:extLst>
                    <a:ext uri="{9D8B030D-6E8A-4147-A177-3AD203B41FA5}">
                      <a16:colId xmlns:a16="http://schemas.microsoft.com/office/drawing/2014/main" val="303116317"/>
                    </a:ext>
                  </a:extLst>
                </a:gridCol>
                <a:gridCol w="1021116">
                  <a:extLst>
                    <a:ext uri="{9D8B030D-6E8A-4147-A177-3AD203B41FA5}">
                      <a16:colId xmlns:a16="http://schemas.microsoft.com/office/drawing/2014/main" val="2062336406"/>
                    </a:ext>
                  </a:extLst>
                </a:gridCol>
                <a:gridCol w="1228779">
                  <a:extLst>
                    <a:ext uri="{9D8B030D-6E8A-4147-A177-3AD203B41FA5}">
                      <a16:colId xmlns:a16="http://schemas.microsoft.com/office/drawing/2014/main" val="3339917446"/>
                    </a:ext>
                  </a:extLst>
                </a:gridCol>
              </a:tblGrid>
              <a:tr h="184763">
                <a:tc gridSpan="5">
                  <a:txBody>
                    <a:bodyPr/>
                    <a:lstStyle/>
                    <a:p>
                      <a:pPr algn="ctr">
                        <a:lnSpc>
                          <a:spcPct val="107000"/>
                        </a:lnSpc>
                        <a:spcAft>
                          <a:spcPts val="0"/>
                        </a:spcAft>
                      </a:pPr>
                      <a:r>
                        <a:rPr lang="es-CO" sz="1200" dirty="0">
                          <a:effectLst/>
                        </a:rPr>
                        <a:t>Plan de acción 2022</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389781886"/>
                  </a:ext>
                </a:extLst>
              </a:tr>
              <a:tr h="378080">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317893393"/>
                  </a:ext>
                </a:extLst>
              </a:tr>
              <a:tr h="583072">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noFill/>
                  </a:tcPr>
                </a:tc>
                <a:tc>
                  <a:txBody>
                    <a:bodyPr/>
                    <a:lstStyle/>
                    <a:p>
                      <a:pPr algn="just">
                        <a:lnSpc>
                          <a:spcPct val="107000"/>
                        </a:lnSpc>
                        <a:spcAft>
                          <a:spcPts val="0"/>
                        </a:spcAft>
                      </a:pPr>
                      <a:r>
                        <a:rPr lang="es-E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Realizar laboratorios de servicio para analizar, estudiar, y proponer acciones de mejora frente a aquellos asuntos que impacten el servicio. </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indent="0" algn="ctr" defTabSz="514350" rtl="0" eaLnBrk="1" latinLnBrk="0" hangingPunct="1">
                        <a:lnSpc>
                          <a:spcPct val="107000"/>
                        </a:lnSpc>
                        <a:spcAft>
                          <a:spcPts val="0"/>
                        </a:spcAft>
                        <a:buFontTx/>
                        <a:buNone/>
                      </a:pPr>
                      <a:r>
                        <a:rPr lang="es-CO"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Laboratorios de Servicio al Ciudadano  realizados</a:t>
                      </a:r>
                      <a:endPar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580932461"/>
                  </a:ext>
                </a:extLst>
              </a:tr>
              <a:tr h="694357">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noFill/>
                  </a:tcPr>
                </a:tc>
                <a:tc>
                  <a:txBody>
                    <a:bodyPr/>
                    <a:lstStyle/>
                    <a:p>
                      <a:pPr marL="0" lvl="0" indent="0">
                        <a:spcAft>
                          <a:spcPts val="0"/>
                        </a:spcAft>
                        <a:buFont typeface="Wingdings" panose="05000000000000000000" pitchFamily="2" charset="2"/>
                        <a:buNone/>
                      </a:pPr>
                      <a:r>
                        <a:rPr lang="es-E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Alimentar el banco de buenas prácticas y/o estrategias exitosas, implementadas en materia de servicio y gobierno corporativo. </a:t>
                      </a:r>
                      <a:endParaRPr lang="es-MX"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indent="0" algn="ctr" defTabSz="514350" rtl="0" eaLnBrk="1" latinLnBrk="0" hangingPunct="1">
                        <a:lnSpc>
                          <a:spcPct val="107000"/>
                        </a:lnSpc>
                        <a:spcAft>
                          <a:spcPts val="0"/>
                        </a:spcAft>
                        <a:buFontTx/>
                        <a:buNone/>
                      </a:pPr>
                      <a:r>
                        <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Banco de buenas prácticas actualizado</a:t>
                      </a:r>
                    </a:p>
                  </a:txBody>
                  <a:tcPr marL="68316" marR="68316" marT="0" marB="0">
                    <a:solidFill>
                      <a:schemeClr val="bg1"/>
                    </a:solidFill>
                  </a:tcPr>
                </a:tc>
                <a:tc>
                  <a:txBody>
                    <a:bodyPr/>
                    <a:lstStyle/>
                    <a:p>
                      <a:pPr marL="0" algn="l" defTabSz="514350" rtl="0" eaLnBrk="1" latinLnBrk="0" hangingPunct="1">
                        <a:lnSpc>
                          <a:spcPct val="107000"/>
                        </a:lnSpc>
                        <a:spcAft>
                          <a:spcPts val="0"/>
                        </a:spcAft>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699260590"/>
                  </a:ext>
                </a:extLst>
              </a:tr>
              <a:tr h="519388">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316" marR="68316" marT="0" marB="0">
                    <a:noFill/>
                  </a:tcPr>
                </a:tc>
                <a:tc>
                  <a:txBody>
                    <a:bodyPr/>
                    <a:lstStyle/>
                    <a:p>
                      <a:pPr marL="0" lvl="0" indent="0" algn="l" defTabSz="514350" rtl="0" eaLnBrk="1" latinLnBrk="0" hangingPunct="1">
                        <a:spcAft>
                          <a:spcPts val="0"/>
                        </a:spcAft>
                        <a:buFont typeface="Wingdings" panose="05000000000000000000" pitchFamily="2" charset="2"/>
                        <a:buNone/>
                      </a:pPr>
                      <a:r>
                        <a:rPr lang="es-ES" sz="10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Realizar Encuentros Transversales de Servicio al Ciudadano con Concesiones e Interventorías. </a:t>
                      </a:r>
                      <a:endParaRPr lang="es-MX" sz="10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316" marR="68316" marT="0" marB="0">
                    <a:noFill/>
                  </a:tcPr>
                </a:tc>
                <a:tc>
                  <a:txBody>
                    <a:bodyPr/>
                    <a:lstStyle/>
                    <a:p>
                      <a:pPr marL="0" indent="0" algn="ctr" defTabSz="514350" rtl="0" eaLnBrk="1" latinLnBrk="0" hangingPunct="1">
                        <a:lnSpc>
                          <a:spcPct val="107000"/>
                        </a:lnSpc>
                        <a:spcAft>
                          <a:spcPts val="0"/>
                        </a:spcAft>
                        <a:buFontTx/>
                        <a:buNone/>
                      </a:pPr>
                      <a:r>
                        <a:rPr lang="es-MX"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E</a:t>
                      </a:r>
                      <a:r>
                        <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ncuentros realizados  </a:t>
                      </a:r>
                    </a:p>
                  </a:txBody>
                  <a:tcPr marL="68316" marR="68316" marT="0" marB="0">
                    <a:solidFill>
                      <a:schemeClr val="bg1"/>
                    </a:solidFill>
                  </a:tcPr>
                </a:tc>
                <a:tc>
                  <a:txBody>
                    <a:bodyPr/>
                    <a:lstStyle/>
                    <a:p>
                      <a:pPr marL="0" algn="l" defTabSz="514350" rtl="0" eaLnBrk="1" latinLnBrk="0" hangingPunct="1">
                        <a:lnSpc>
                          <a:spcPct val="107000"/>
                        </a:lnSpc>
                        <a:spcAft>
                          <a:spcPts val="0"/>
                        </a:spcAft>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nSpc>
                          <a:spcPct val="107000"/>
                        </a:lnSpc>
                        <a:spcAft>
                          <a:spcPts val="0"/>
                        </a:spcAft>
                      </a:pPr>
                      <a:r>
                        <a:rPr lang="es-CO" sz="1000" dirty="0">
                          <a:effectLst/>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045987427"/>
                  </a:ext>
                </a:extLst>
              </a:tr>
              <a:tr h="519388">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8316" marR="68316" marT="0" marB="0">
                    <a:noFill/>
                  </a:tcPr>
                </a:tc>
                <a:tc>
                  <a:txBody>
                    <a:bodyPr/>
                    <a:lstStyle/>
                    <a:p>
                      <a:pPr marL="0" marR="0" lvl="0" indent="0" algn="l" defTabSz="51435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000" dirty="0">
                          <a:solidFill>
                            <a:schemeClr val="tx1"/>
                          </a:solidFill>
                          <a:effectLst/>
                        </a:rPr>
                        <a:t>Adelantar espacios de sensibilización en gobierno corporativo y con enfoque de servicio.</a:t>
                      </a:r>
                      <a:endParaRPr lang="es-MX"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ctr" defTabSz="514350" rtl="0" eaLnBrk="1" fontAlgn="auto" latinLnBrk="0" hangingPunct="1">
                        <a:lnSpc>
                          <a:spcPct val="107000"/>
                        </a:lnSpc>
                        <a:spcBef>
                          <a:spcPts val="0"/>
                        </a:spcBef>
                        <a:spcAft>
                          <a:spcPts val="0"/>
                        </a:spcAft>
                        <a:buClrTx/>
                        <a:buSzTx/>
                        <a:buFontTx/>
                        <a:buNone/>
                        <a:tabLst/>
                        <a:defRPr/>
                      </a:pPr>
                      <a:r>
                        <a:rPr lang="es-MX" sz="10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Sensibilizaciones</a:t>
                      </a:r>
                      <a:endParaRPr lang="es-CO"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solidFill>
                      <a:schemeClr val="bg1"/>
                    </a:solid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MX" sz="1000" kern="1200" dirty="0">
                          <a:effectLst/>
                        </a:rPr>
                        <a:t>Julio de 2022</a:t>
                      </a:r>
                      <a:endParaRPr lang="es-CO" sz="1000" kern="1200" dirty="0">
                        <a:effectLst/>
                      </a:endParaRPr>
                    </a:p>
                  </a:txBody>
                  <a:tcPr marL="68316" marR="68316" marT="0" marB="0">
                    <a:noFill/>
                  </a:tcPr>
                </a:tc>
                <a:extLst>
                  <a:ext uri="{0D108BD9-81ED-4DB2-BD59-A6C34878D82A}">
                    <a16:rowId xmlns:a16="http://schemas.microsoft.com/office/drawing/2014/main" val="1861903962"/>
                  </a:ext>
                </a:extLst>
              </a:tr>
            </a:tbl>
          </a:graphicData>
        </a:graphic>
      </p:graphicFrame>
    </p:spTree>
    <p:extLst>
      <p:ext uri="{BB962C8B-B14F-4D97-AF65-F5344CB8AC3E}">
        <p14:creationId xmlns:p14="http://schemas.microsoft.com/office/powerpoint/2010/main" val="297867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803211" y="165482"/>
            <a:ext cx="4379276" cy="400110"/>
          </a:xfrm>
          <a:prstGeom prst="rect">
            <a:avLst/>
          </a:prstGeom>
        </p:spPr>
        <p:txBody>
          <a:bodyPr wrap="none">
            <a:spAutoFit/>
          </a:bodyPr>
          <a:lstStyle/>
          <a:p>
            <a:pPr marL="313432" lvl="2" indent="-120551">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Estrategia de Participación Ciudadana</a:t>
            </a:r>
            <a:endParaRPr lang="es-ES" sz="2000" b="1" dirty="0">
              <a:solidFill>
                <a:schemeClr val="accent5">
                  <a:lumMod val="50000"/>
                </a:schemeClr>
              </a:solidFill>
            </a:endParaRPr>
          </a:p>
        </p:txBody>
      </p:sp>
      <p:sp>
        <p:nvSpPr>
          <p:cNvPr id="7" name="Rectángulo 6"/>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Shape 729"/>
          <p:cNvSpPr/>
          <p:nvPr/>
        </p:nvSpPr>
        <p:spPr>
          <a:xfrm flipH="1">
            <a:off x="0" y="165482"/>
            <a:ext cx="402286" cy="9725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70"/>
                </a:lnTo>
                <a:lnTo>
                  <a:pt x="21600" y="0"/>
                </a:lnTo>
                <a:lnTo>
                  <a:pt x="0" y="3786"/>
                </a:lnTo>
                <a:lnTo>
                  <a:pt x="0" y="21600"/>
                </a:lnTo>
                <a:close/>
              </a:path>
            </a:pathLst>
          </a:custGeom>
          <a:solidFill>
            <a:schemeClr val="accent2">
              <a:alpha val="90000"/>
            </a:schemeClr>
          </a:solidFill>
          <a:ln w="12700" cap="flat">
            <a:noFill/>
            <a:miter lim="400000"/>
          </a:ln>
          <a:effectLst/>
        </p:spPr>
        <p:txBody>
          <a:bodyPr wrap="square" lIns="45719" tIns="45719" rIns="45719" bIns="45719" numCol="1" anchor="t">
            <a:noAutofit/>
          </a:bodyPr>
          <a:lstStyle/>
          <a:p>
            <a:endParaRPr dirty="0"/>
          </a:p>
        </p:txBody>
      </p:sp>
      <p:sp>
        <p:nvSpPr>
          <p:cNvPr id="10" name="Shape 731"/>
          <p:cNvSpPr/>
          <p:nvPr/>
        </p:nvSpPr>
        <p:spPr>
          <a:xfrm flipH="1">
            <a:off x="0" y="41011"/>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2"/>
          </a:solidFill>
          <a:ln w="12700" cap="flat">
            <a:noFill/>
            <a:miter lim="400000"/>
          </a:ln>
          <a:effectLst/>
        </p:spPr>
        <p:txBody>
          <a:bodyPr wrap="square" lIns="45719" tIns="45719" rIns="45719" bIns="45719" numCol="1" anchor="t">
            <a:noAutofit/>
          </a:bodyPr>
          <a:lstStyle/>
          <a:p>
            <a:endParaRPr dirty="0"/>
          </a:p>
        </p:txBody>
      </p:sp>
      <p:sp>
        <p:nvSpPr>
          <p:cNvPr id="11" name="Shape 730"/>
          <p:cNvSpPr/>
          <p:nvPr/>
        </p:nvSpPr>
        <p:spPr>
          <a:xfrm flipH="1">
            <a:off x="400925" y="165482"/>
            <a:ext cx="402286" cy="972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70"/>
                </a:lnTo>
                <a:lnTo>
                  <a:pt x="0" y="0"/>
                </a:lnTo>
                <a:lnTo>
                  <a:pt x="21600" y="3786"/>
                </a:lnTo>
                <a:lnTo>
                  <a:pt x="21600" y="21600"/>
                </a:lnTo>
                <a:close/>
              </a:path>
            </a:pathLst>
          </a:custGeom>
          <a:solidFill>
            <a:schemeClr val="accent2">
              <a:alpha val="80000"/>
            </a:schemeClr>
          </a:solidFill>
          <a:ln w="12700" cap="flat">
            <a:noFill/>
            <a:miter lim="400000"/>
          </a:ln>
          <a:effectLst/>
        </p:spPr>
        <p:txBody>
          <a:bodyPr wrap="square" lIns="45719" tIns="45719" rIns="45719" bIns="45719" numCol="1" anchor="ctr">
            <a:noAutofit/>
          </a:bodyPr>
          <a:lstStyle/>
          <a:p>
            <a:pPr algn="ctr"/>
            <a:r>
              <a:rPr lang="en-US" sz="2400" b="1" dirty="0">
                <a:solidFill>
                  <a:srgbClr val="FFFFFF"/>
                </a:solidFill>
                <a:ea typeface="Helvetica"/>
                <a:cs typeface="Helvetica"/>
                <a:sym typeface="Helvetica"/>
              </a:rPr>
              <a:t>3</a:t>
            </a:r>
            <a:endParaRPr sz="2400" dirty="0"/>
          </a:p>
        </p:txBody>
      </p:sp>
      <p:graphicFrame>
        <p:nvGraphicFramePr>
          <p:cNvPr id="4" name="Tabla 3">
            <a:extLst>
              <a:ext uri="{FF2B5EF4-FFF2-40B4-BE49-F238E27FC236}">
                <a16:creationId xmlns:a16="http://schemas.microsoft.com/office/drawing/2014/main" id="{9933683D-1419-4D19-8919-0761D1B62A7E}"/>
              </a:ext>
            </a:extLst>
          </p:cNvPr>
          <p:cNvGraphicFramePr>
            <a:graphicFrameLocks noGrp="1"/>
          </p:cNvGraphicFramePr>
          <p:nvPr>
            <p:extLst>
              <p:ext uri="{D42A27DB-BD31-4B8C-83A1-F6EECF244321}">
                <p14:modId xmlns:p14="http://schemas.microsoft.com/office/powerpoint/2010/main" val="2431176159"/>
              </p:ext>
            </p:extLst>
          </p:nvPr>
        </p:nvGraphicFramePr>
        <p:xfrm>
          <a:off x="201143" y="1255271"/>
          <a:ext cx="6367750" cy="7549173"/>
        </p:xfrm>
        <a:graphic>
          <a:graphicData uri="http://schemas.openxmlformats.org/drawingml/2006/table">
            <a:tbl>
              <a:tblPr firstRow="1" firstCol="1" bandRow="1">
                <a:tableStyleId>{9DCAF9ED-07DC-4A11-8D7F-57B35C25682E}</a:tableStyleId>
              </a:tblPr>
              <a:tblGrid>
                <a:gridCol w="341524">
                  <a:extLst>
                    <a:ext uri="{9D8B030D-6E8A-4147-A177-3AD203B41FA5}">
                      <a16:colId xmlns:a16="http://schemas.microsoft.com/office/drawing/2014/main" val="1606542923"/>
                    </a:ext>
                  </a:extLst>
                </a:gridCol>
                <a:gridCol w="2144697">
                  <a:extLst>
                    <a:ext uri="{9D8B030D-6E8A-4147-A177-3AD203B41FA5}">
                      <a16:colId xmlns:a16="http://schemas.microsoft.com/office/drawing/2014/main" val="1951240851"/>
                    </a:ext>
                  </a:extLst>
                </a:gridCol>
                <a:gridCol w="1564869">
                  <a:extLst>
                    <a:ext uri="{9D8B030D-6E8A-4147-A177-3AD203B41FA5}">
                      <a16:colId xmlns:a16="http://schemas.microsoft.com/office/drawing/2014/main" val="3475422107"/>
                    </a:ext>
                  </a:extLst>
                </a:gridCol>
                <a:gridCol w="1051417">
                  <a:extLst>
                    <a:ext uri="{9D8B030D-6E8A-4147-A177-3AD203B41FA5}">
                      <a16:colId xmlns:a16="http://schemas.microsoft.com/office/drawing/2014/main" val="3905517835"/>
                    </a:ext>
                  </a:extLst>
                </a:gridCol>
                <a:gridCol w="1265243">
                  <a:extLst>
                    <a:ext uri="{9D8B030D-6E8A-4147-A177-3AD203B41FA5}">
                      <a16:colId xmlns:a16="http://schemas.microsoft.com/office/drawing/2014/main" val="295294845"/>
                    </a:ext>
                  </a:extLst>
                </a:gridCol>
              </a:tblGrid>
              <a:tr h="161937">
                <a:tc gridSpan="5">
                  <a:txBody>
                    <a:bodyPr/>
                    <a:lstStyle/>
                    <a:p>
                      <a:pPr algn="ctr">
                        <a:lnSpc>
                          <a:spcPct val="107000"/>
                        </a:lnSpc>
                        <a:spcAft>
                          <a:spcPts val="0"/>
                        </a:spcAft>
                      </a:pPr>
                      <a:r>
                        <a:rPr lang="es-CO" sz="1200" dirty="0">
                          <a:effectLst/>
                          <a:latin typeface="+mn-lt"/>
                        </a:rPr>
                        <a:t>Plan de acción 2022</a:t>
                      </a:r>
                      <a:endParaRPr lang="es-CO" sz="1200"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89735530"/>
                  </a:ext>
                </a:extLst>
              </a:tr>
              <a:tr h="172908">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169507855"/>
                  </a:ext>
                </a:extLst>
              </a:tr>
              <a:tr h="761110">
                <a:tc>
                  <a:txBody>
                    <a:bodyPr/>
                    <a:lstStyle/>
                    <a:p>
                      <a:pPr>
                        <a:lnSpc>
                          <a:spcPct val="107000"/>
                        </a:lnSpc>
                        <a:spcAft>
                          <a:spcPts val="0"/>
                        </a:spcAft>
                      </a:pPr>
                      <a:r>
                        <a:rPr lang="es-CO" sz="1000" dirty="0">
                          <a:effectLst/>
                        </a:rPr>
                        <a:t>1</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just">
                        <a:lnSpc>
                          <a:spcPct val="107000"/>
                        </a:lnSpc>
                        <a:spcAft>
                          <a:spcPts val="0"/>
                        </a:spcAft>
                      </a:pPr>
                      <a:r>
                        <a:rPr lang="es-CO" sz="1000" dirty="0">
                          <a:solidFill>
                            <a:schemeClr val="tx1"/>
                          </a:solidFill>
                          <a:effectLst/>
                        </a:rPr>
                        <a:t>Someter a consideración del público en general el proyecto del Plan Anticorrupción y Atención al Ciudadano 2022 para recibir sugerencias y observaciones.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171450" indent="-171450" algn="ctr">
                        <a:lnSpc>
                          <a:spcPct val="107000"/>
                        </a:lnSpc>
                        <a:spcAft>
                          <a:spcPts val="0"/>
                        </a:spcAft>
                        <a:buFontTx/>
                        <a:buChar char="-"/>
                      </a:pPr>
                      <a:r>
                        <a:rPr lang="es-CO" sz="1000" dirty="0">
                          <a:solidFill>
                            <a:schemeClr val="tx1"/>
                          </a:solidFill>
                          <a:effectLst/>
                        </a:rPr>
                        <a:t>Plan publicado</a:t>
                      </a:r>
                    </a:p>
                    <a:p>
                      <a:pPr marL="171450" indent="-171450" algn="ctr">
                        <a:lnSpc>
                          <a:spcPct val="107000"/>
                        </a:lnSpc>
                        <a:spcAft>
                          <a:spcPts val="0"/>
                        </a:spcAft>
                        <a:buFontTx/>
                        <a:buChar cha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Documento de observaciones de la ciudadanía (si aplica)</a:t>
                      </a:r>
                    </a:p>
                    <a:p>
                      <a:pPr marL="0" indent="0" algn="ctr">
                        <a:lnSpc>
                          <a:spcPct val="107000"/>
                        </a:lnSpc>
                        <a:spcAft>
                          <a:spcPts val="0"/>
                        </a:spcAft>
                        <a:buFontTx/>
                        <a:buNone/>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rPr>
                        <a:t>Grupo interno de trabajo planeación</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gn="l">
                        <a:lnSpc>
                          <a:spcPct val="107000"/>
                        </a:lnSpc>
                        <a:spcAft>
                          <a:spcPts val="0"/>
                        </a:spcAft>
                      </a:pPr>
                      <a:r>
                        <a:rPr lang="es-CO" sz="1000" dirty="0">
                          <a:solidFill>
                            <a:schemeClr val="tx1"/>
                          </a:solidFill>
                          <a:effectLst/>
                        </a:rPr>
                        <a:t>Marzo de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409099037"/>
                  </a:ext>
                </a:extLst>
              </a:tr>
              <a:tr h="300353">
                <a:tc>
                  <a:txBody>
                    <a:bodyPr/>
                    <a:lstStyle/>
                    <a:p>
                      <a:pPr marL="0" algn="l" defTabSz="514350" rtl="0" eaLnBrk="1" latinLnBrk="0" hangingPunct="1">
                        <a:lnSpc>
                          <a:spcPct val="107000"/>
                        </a:lnSpc>
                        <a:spcAft>
                          <a:spcPts val="0"/>
                        </a:spcAft>
                      </a:pPr>
                      <a:r>
                        <a:rPr lang="es-CO" sz="1000" kern="1200" dirty="0">
                          <a:solidFill>
                            <a:schemeClr val="tx1"/>
                          </a:solidFill>
                          <a:effectLst/>
                        </a:rPr>
                        <a:t>2</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rPr>
                        <a:t>Identificar nuevos grupos de valor-Caracterización</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algn="ctr" defTabSz="514350" rtl="0" eaLnBrk="1" latinLnBrk="0" hangingPunct="1">
                        <a:lnSpc>
                          <a:spcPct val="107000"/>
                        </a:lnSpc>
                        <a:spcAft>
                          <a:spcPts val="0"/>
                        </a:spcAft>
                      </a:pPr>
                      <a:r>
                        <a:rPr lang="es-CO" sz="1000" kern="1200" dirty="0">
                          <a:solidFill>
                            <a:schemeClr val="tx1"/>
                          </a:solidFill>
                          <a:effectLst/>
                        </a:rPr>
                        <a:t>   Caracterización ajustada</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rPr>
                        <a:t>Equipo de Servicio al Ciudadano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gn="l">
                        <a:lnSpc>
                          <a:spcPct val="107000"/>
                        </a:lnSpc>
                        <a:spcAft>
                          <a:spcPts val="0"/>
                        </a:spcAft>
                      </a:pPr>
                      <a:r>
                        <a:rPr lang="es-CO" sz="1000" dirty="0">
                          <a:solidFill>
                            <a:schemeClr val="tx1"/>
                          </a:solidFill>
                          <a:effectLst/>
                        </a:rPr>
                        <a:t>Marzo de 2022</a:t>
                      </a:r>
                    </a:p>
                    <a:p>
                      <a:pPr marL="0" algn="l" defTabSz="514350" rtl="0" eaLnBrk="1" latinLnBrk="0" hangingPunct="1">
                        <a:lnSpc>
                          <a:spcPct val="107000"/>
                        </a:lnSpc>
                        <a:spcAft>
                          <a:spcPts val="0"/>
                        </a:spcAft>
                      </a:pP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extLst>
                  <a:ext uri="{0D108BD9-81ED-4DB2-BD59-A6C34878D82A}">
                    <a16:rowId xmlns:a16="http://schemas.microsoft.com/office/drawing/2014/main" val="1494443614"/>
                  </a:ext>
                </a:extLst>
              </a:tr>
              <a:tr h="632906">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68316" marR="68316" marT="0" marB="0">
                    <a:noFill/>
                  </a:tcPr>
                </a:tc>
                <a:tc>
                  <a:txBody>
                    <a:bodyPr/>
                    <a:lstStyle/>
                    <a:p>
                      <a:pPr marL="0" algn="just" defTabSz="514350" rtl="0" eaLnBrk="1" latinLnBrk="0" hangingPunct="1">
                        <a:lnSpc>
                          <a:spcPct val="107000"/>
                        </a:lnSpc>
                        <a:spcAft>
                          <a:spcPts val="0"/>
                        </a:spcAft>
                      </a:pPr>
                      <a:r>
                        <a:rPr lang="es-ES" sz="1000" b="0" kern="1200" dirty="0">
                          <a:solidFill>
                            <a:schemeClr val="tx1"/>
                          </a:solidFill>
                          <a:effectLst/>
                        </a:rPr>
                        <a:t>Realizar eventos de socialización para la viabilización social de los proyectos y de la puesta en operación de los peajes.</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chor="ctr">
                    <a:noFill/>
                  </a:tcPr>
                </a:tc>
                <a:tc>
                  <a:txBody>
                    <a:bodyPr/>
                    <a:lstStyle/>
                    <a:p>
                      <a:pPr marL="0" algn="ctr" defTabSz="514350" rtl="0" eaLnBrk="1" latinLnBrk="0" hangingPunct="1">
                        <a:lnSpc>
                          <a:spcPct val="107000"/>
                        </a:lnSpc>
                        <a:spcAft>
                          <a:spcPts val="0"/>
                        </a:spcAft>
                      </a:pPr>
                      <a:r>
                        <a:rPr lang="es-CO" sz="1000" b="0" kern="1200" dirty="0">
                          <a:solidFill>
                            <a:schemeClr val="tx1"/>
                          </a:solidFill>
                          <a:effectLst/>
                        </a:rPr>
                        <a:t>      Evento</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rPr>
                        <a:t>Grupo Interno de Trabajo Social</a:t>
                      </a:r>
                      <a:endParaRPr lang="es-CO" sz="1000" b="0" kern="1200" dirty="0">
                        <a:solidFill>
                          <a:schemeClr val="tx1"/>
                        </a:solidFill>
                        <a:effectLst/>
                      </a:endParaRPr>
                    </a:p>
                  </a:txBody>
                  <a:tcPr marL="68316" marR="68316" marT="0" marB="0" anchor="ctr">
                    <a:noFill/>
                  </a:tcPr>
                </a:tc>
                <a:tc>
                  <a:txBody>
                    <a:bodyPr/>
                    <a:lstStyle/>
                    <a:p>
                      <a:pPr marL="0" algn="l" defTabSz="514350" rtl="0" eaLnBrk="1" latinLnBrk="0" hangingPunct="1">
                        <a:lnSpc>
                          <a:spcPct val="107000"/>
                        </a:lnSpc>
                        <a:spcAft>
                          <a:spcPts val="0"/>
                        </a:spcAft>
                      </a:pPr>
                      <a:r>
                        <a:rPr lang="es-CO" sz="1000" b="0" kern="1200" dirty="0">
                          <a:solidFill>
                            <a:schemeClr val="tx1"/>
                          </a:solidFill>
                          <a:effectLst/>
                        </a:rPr>
                        <a:t>Diciembre de 2022</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chor="ctr">
                    <a:noFill/>
                  </a:tcPr>
                </a:tc>
                <a:extLst>
                  <a:ext uri="{0D108BD9-81ED-4DB2-BD59-A6C34878D82A}">
                    <a16:rowId xmlns:a16="http://schemas.microsoft.com/office/drawing/2014/main" val="4156765083"/>
                  </a:ext>
                </a:extLst>
              </a:tr>
              <a:tr h="642382">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p>
                  </a:txBody>
                  <a:tcPr marL="68316" marR="68316" marT="0" marB="0">
                    <a:noFill/>
                  </a:tcPr>
                </a:tc>
                <a:tc>
                  <a:txBody>
                    <a:bodyPr/>
                    <a:lstStyle/>
                    <a:p>
                      <a:pPr marL="0" algn="just" defTabSz="514350" rtl="0" eaLnBrk="1" latinLnBrk="0" hangingPunct="1">
                        <a:lnSpc>
                          <a:spcPct val="107000"/>
                        </a:lnSpc>
                        <a:spcAft>
                          <a:spcPts val="0"/>
                        </a:spcAft>
                      </a:pPr>
                      <a:r>
                        <a:rPr lang="es-ES" sz="1000" b="0" kern="1200" dirty="0">
                          <a:solidFill>
                            <a:schemeClr val="tx1"/>
                          </a:solidFill>
                          <a:effectLst/>
                          <a:latin typeface="+mn-lt"/>
                          <a:ea typeface="+mn-ea"/>
                          <a:cs typeface="+mn-cs"/>
                        </a:rPr>
                        <a:t>Acompañar las socializaciones que realice el GIT Social, en las regiones, con el propósito de brindar atención e información a la ciudadanía. </a:t>
                      </a:r>
                      <a:endParaRPr lang="es-CO" sz="1000" b="0" kern="1200" dirty="0">
                        <a:solidFill>
                          <a:schemeClr val="tx1"/>
                        </a:solidFill>
                        <a:effectLst/>
                        <a:latin typeface="+mn-lt"/>
                        <a:ea typeface="+mn-ea"/>
                        <a:cs typeface="+mn-cs"/>
                      </a:endParaRPr>
                    </a:p>
                  </a:txBody>
                  <a:tcPr marL="68316" marR="68316" marT="0" marB="0">
                    <a:noFill/>
                  </a:tcPr>
                </a:tc>
                <a:tc>
                  <a:txBody>
                    <a:bodyPr/>
                    <a:lstStyle/>
                    <a:p>
                      <a:pPr marL="0" algn="ctr" defTabSz="514350" rtl="0" eaLnBrk="1" latinLnBrk="0" hangingPunct="1">
                        <a:lnSpc>
                          <a:spcPct val="107000"/>
                        </a:lnSpc>
                        <a:spcAft>
                          <a:spcPts val="0"/>
                        </a:spcAft>
                      </a:pPr>
                      <a:r>
                        <a:rPr lang="es-CO" sz="1000" kern="1200" dirty="0" smtClean="0">
                          <a:solidFill>
                            <a:schemeClr val="tx1"/>
                          </a:solidFill>
                          <a:effectLst/>
                          <a:latin typeface="+mn-lt"/>
                          <a:ea typeface="+mn-ea"/>
                          <a:cs typeface="+mn-cs"/>
                        </a:rPr>
                        <a:t>socialización     </a:t>
                      </a:r>
                      <a:r>
                        <a:rPr lang="es-CO" sz="1000" kern="1200" dirty="0">
                          <a:solidFill>
                            <a:schemeClr val="tx1"/>
                          </a:solidFill>
                          <a:effectLst/>
                          <a:latin typeface="+mn-lt"/>
                          <a:ea typeface="+mn-ea"/>
                          <a:cs typeface="+mn-cs"/>
                        </a:rPr>
                        <a:t>acompañada</a:t>
                      </a:r>
                    </a:p>
                  </a:txBody>
                  <a:tcPr marL="68316" marR="68316" marT="0" marB="0">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Servicio al Ciudadano</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Diciembre de 2022</a:t>
                      </a:r>
                    </a:p>
                  </a:txBody>
                  <a:tcPr marL="68316" marR="68316" marT="0" marB="0">
                    <a:noFill/>
                  </a:tcPr>
                </a:tc>
                <a:extLst>
                  <a:ext uri="{0D108BD9-81ED-4DB2-BD59-A6C34878D82A}">
                    <a16:rowId xmlns:a16="http://schemas.microsoft.com/office/drawing/2014/main" val="3933980720"/>
                  </a:ext>
                </a:extLst>
              </a:tr>
              <a:tr h="306192">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p>
                  </a:txBody>
                  <a:tcPr marL="68316" marR="68316" marT="0" marB="0">
                    <a:noFill/>
                  </a:tcPr>
                </a:tc>
                <a:tc>
                  <a:txBody>
                    <a:bodyPr/>
                    <a:lstStyle/>
                    <a:p>
                      <a:pPr marL="0" algn="l" defTabSz="514350" rtl="0" eaLnBrk="1" latinLnBrk="0" hangingPunct="1">
                        <a:lnSpc>
                          <a:spcPct val="107000"/>
                        </a:lnSpc>
                        <a:spcAft>
                          <a:spcPts val="0"/>
                        </a:spcAft>
                      </a:pPr>
                      <a:r>
                        <a:rPr lang="es-ES"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Formular el protocolo para el manejo de manifestaciones ciudadanas.</a:t>
                      </a: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algn="ctr" defTabSz="514350" rtl="0" eaLnBrk="1" latinLnBrk="0" hangingPunct="1">
                        <a:lnSpc>
                          <a:spcPct val="107000"/>
                        </a:lnSpc>
                        <a:spcAft>
                          <a:spcPts val="0"/>
                        </a:spcAft>
                      </a:pPr>
                      <a:r>
                        <a:rPr lang="es-CO" sz="1000" kern="1200" dirty="0">
                          <a:solidFill>
                            <a:schemeClr val="tx1"/>
                          </a:solidFill>
                          <a:effectLst/>
                          <a:latin typeface="+mn-lt"/>
                          <a:ea typeface="+mn-ea"/>
                          <a:cs typeface="+mn-cs"/>
                        </a:rPr>
                        <a:t>      Documento</a:t>
                      </a:r>
                    </a:p>
                  </a:txBody>
                  <a:tcPr marL="68316" marR="68316" marT="0" marB="0">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Servicio al Ciudadano</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Diciembre de 2022</a:t>
                      </a:r>
                    </a:p>
                    <a:p>
                      <a:pPr marL="0" algn="l" defTabSz="514350" rtl="0" eaLnBrk="1" latinLnBrk="0" hangingPunct="1">
                        <a:lnSpc>
                          <a:spcPct val="107000"/>
                        </a:lnSpc>
                        <a:spcAft>
                          <a:spcPts val="0"/>
                        </a:spcAft>
                      </a:pPr>
                      <a:endParaRPr lang="es-CO" sz="1000" kern="1200" dirty="0">
                        <a:solidFill>
                          <a:schemeClr val="tx1"/>
                        </a:solidFill>
                        <a:effectLst/>
                        <a:latin typeface="+mn-lt"/>
                        <a:ea typeface="+mn-ea"/>
                        <a:cs typeface="+mn-cs"/>
                      </a:endParaRPr>
                    </a:p>
                  </a:txBody>
                  <a:tcPr marL="68316" marR="68316" marT="0" marB="0">
                    <a:noFill/>
                  </a:tcPr>
                </a:tc>
                <a:extLst>
                  <a:ext uri="{0D108BD9-81ED-4DB2-BD59-A6C34878D82A}">
                    <a16:rowId xmlns:a16="http://schemas.microsoft.com/office/drawing/2014/main" val="3636303528"/>
                  </a:ext>
                </a:extLst>
              </a:tr>
              <a:tr h="453939">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p>
                  </a:txBody>
                  <a:tcPr marL="68316" marR="68316" marT="0" marB="0">
                    <a:noFill/>
                  </a:tcPr>
                </a:tc>
                <a:tc>
                  <a:txBody>
                    <a:bodyPr/>
                    <a:lstStyle/>
                    <a:p>
                      <a:pPr marL="0" marR="0" lvl="0" indent="0" algn="just" defTabSz="514350" rtl="0" eaLnBrk="1" fontAlgn="auto" latinLnBrk="0" hangingPunct="1">
                        <a:lnSpc>
                          <a:spcPct val="107000"/>
                        </a:lnSpc>
                        <a:spcBef>
                          <a:spcPts val="0"/>
                        </a:spcBef>
                        <a:spcAft>
                          <a:spcPts val="0"/>
                        </a:spcAft>
                        <a:buClrTx/>
                        <a:buSzTx/>
                        <a:buFontTx/>
                        <a:buNone/>
                        <a:tabLst/>
                        <a:defRPr/>
                      </a:pPr>
                      <a:r>
                        <a:rPr lang="es-ES" sz="1000" b="0" kern="1200" dirty="0">
                          <a:solidFill>
                            <a:schemeClr val="tx1"/>
                          </a:solidFill>
                          <a:effectLst/>
                          <a:latin typeface="+mn-lt"/>
                          <a:ea typeface="+mn-ea"/>
                          <a:cs typeface="+mn-cs"/>
                        </a:rPr>
                        <a:t>Presentar un informe anual a la alta dirección sobre los principales avances y logros en materia de equidad de género. </a:t>
                      </a:r>
                      <a:endParaRPr lang="es-MX" sz="1000" b="0" kern="1200" dirty="0">
                        <a:solidFill>
                          <a:schemeClr val="tx1"/>
                        </a:solidFill>
                        <a:effectLst/>
                        <a:latin typeface="+mn-lt"/>
                        <a:ea typeface="+mn-ea"/>
                        <a:cs typeface="+mn-cs"/>
                      </a:endParaRPr>
                    </a:p>
                  </a:txBody>
                  <a:tcPr marL="68316" marR="68316" marT="0" marB="0">
                    <a:noFill/>
                  </a:tcPr>
                </a:tc>
                <a:tc>
                  <a:txBody>
                    <a:bodyPr/>
                    <a:lstStyle/>
                    <a:p>
                      <a:pPr marL="0" algn="ctr" defTabSz="514350" rtl="0" eaLnBrk="1" latinLnBrk="0" hangingPunct="1">
                        <a:lnSpc>
                          <a:spcPct val="107000"/>
                        </a:lnSpc>
                        <a:spcAft>
                          <a:spcPts val="0"/>
                        </a:spcAft>
                      </a:pPr>
                      <a:r>
                        <a:rPr lang="es-CO" sz="1000" kern="1200" dirty="0">
                          <a:solidFill>
                            <a:schemeClr val="tx1"/>
                          </a:solidFill>
                          <a:effectLst/>
                          <a:latin typeface="+mn-lt"/>
                          <a:ea typeface="+mn-ea"/>
                          <a:cs typeface="+mn-cs"/>
                        </a:rPr>
                        <a:t>      Documento</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Trabajo para la Equidad de Género en la ANI</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Diciembre de 2022</a:t>
                      </a:r>
                    </a:p>
                  </a:txBody>
                  <a:tcPr marL="68316" marR="68316" marT="0" marB="0">
                    <a:noFill/>
                  </a:tcPr>
                </a:tc>
                <a:extLst>
                  <a:ext uri="{0D108BD9-81ED-4DB2-BD59-A6C34878D82A}">
                    <a16:rowId xmlns:a16="http://schemas.microsoft.com/office/drawing/2014/main" val="1446606626"/>
                  </a:ext>
                </a:extLst>
              </a:tr>
              <a:tr h="453939">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a:t>
                      </a:r>
                    </a:p>
                  </a:txBody>
                  <a:tcPr marL="68316" marR="68316" marT="0" marB="0">
                    <a:noFill/>
                  </a:tcPr>
                </a:tc>
                <a:tc>
                  <a:txBody>
                    <a:bodyPr/>
                    <a:lstStyle/>
                    <a:p>
                      <a:pPr marL="0" marR="0" lvl="0" indent="0" algn="just" defTabSz="514350" rtl="0" eaLnBrk="1" fontAlgn="auto" latinLnBrk="0" hangingPunct="1">
                        <a:lnSpc>
                          <a:spcPct val="107000"/>
                        </a:lnSpc>
                        <a:spcBef>
                          <a:spcPts val="0"/>
                        </a:spcBef>
                        <a:spcAft>
                          <a:spcPts val="0"/>
                        </a:spcAft>
                        <a:buClrTx/>
                        <a:buSzTx/>
                        <a:buFontTx/>
                        <a:buNone/>
                        <a:tabLst/>
                        <a:defRPr/>
                      </a:pPr>
                      <a:r>
                        <a:rPr lang="es-MX" sz="1000" b="0" kern="1200" dirty="0">
                          <a:solidFill>
                            <a:schemeClr val="tx1"/>
                          </a:solidFill>
                          <a:effectLst/>
                          <a:latin typeface="+mn-lt"/>
                          <a:ea typeface="+mn-ea"/>
                          <a:cs typeface="+mn-cs"/>
                        </a:rPr>
                        <a:t>En el marco del Gobierno Corporativo, </a:t>
                      </a:r>
                      <a:r>
                        <a:rPr lang="es-ES" sz="1000" b="0" kern="1200" dirty="0">
                          <a:solidFill>
                            <a:schemeClr val="tx1"/>
                          </a:solidFill>
                          <a:effectLst/>
                          <a:latin typeface="+mn-lt"/>
                          <a:ea typeface="+mn-ea"/>
                          <a:cs typeface="+mn-cs"/>
                        </a:rPr>
                        <a:t>promover la apropiación de la cultura de equidad de género al interior de la ANI y de sus partes interesadas.</a:t>
                      </a:r>
                      <a:endParaRPr lang="es-MX" sz="1000" b="0" kern="1200" dirty="0">
                        <a:solidFill>
                          <a:schemeClr val="tx1"/>
                        </a:solidFill>
                        <a:effectLst/>
                        <a:latin typeface="+mn-lt"/>
                        <a:ea typeface="+mn-ea"/>
                        <a:cs typeface="+mn-cs"/>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Actividades de promoción</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Trabajo para la Equidad de Género en la ANI</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Diciembre de 2022</a:t>
                      </a:r>
                    </a:p>
                    <a:p>
                      <a:pPr marL="0" algn="l" defTabSz="514350" rtl="0" eaLnBrk="1" latinLnBrk="0" hangingPunct="1">
                        <a:lnSpc>
                          <a:spcPct val="107000"/>
                        </a:lnSpc>
                        <a:spcAft>
                          <a:spcPts val="0"/>
                        </a:spcAft>
                      </a:pPr>
                      <a:endParaRPr lang="es-CO" sz="1000" kern="1200" dirty="0">
                        <a:solidFill>
                          <a:schemeClr val="tx1"/>
                        </a:solidFill>
                        <a:effectLst/>
                        <a:latin typeface="+mn-lt"/>
                        <a:ea typeface="+mn-ea"/>
                        <a:cs typeface="+mn-cs"/>
                      </a:endParaRPr>
                    </a:p>
                  </a:txBody>
                  <a:tcPr marL="68316" marR="68316" marT="0" marB="0">
                    <a:noFill/>
                  </a:tcPr>
                </a:tc>
                <a:extLst>
                  <a:ext uri="{0D108BD9-81ED-4DB2-BD59-A6C34878D82A}">
                    <a16:rowId xmlns:a16="http://schemas.microsoft.com/office/drawing/2014/main" val="3618462715"/>
                  </a:ext>
                </a:extLst>
              </a:tr>
              <a:tr h="891436">
                <a:tc>
                  <a:txBody>
                    <a:bodyPr/>
                    <a:lstStyle/>
                    <a:p>
                      <a:pPr marL="0" algn="l" defTabSz="514350" rtl="0" eaLnBrk="1" latinLnBrk="0" hangingPunct="1">
                        <a:lnSpc>
                          <a:spcPct val="107000"/>
                        </a:lnSpc>
                        <a:spcAft>
                          <a:spcPts val="0"/>
                        </a:spcAft>
                      </a:pPr>
                      <a:r>
                        <a:rPr lang="es-MX"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just"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Publicar los proyectos de actos administrativos que involucren a la comunidad, para recibir sus observaciones y sugerencias.</a:t>
                      </a:r>
                    </a:p>
                    <a:p>
                      <a:pPr marL="0" algn="just" defTabSz="514350" rtl="0" eaLnBrk="1" latinLnBrk="0" hangingPunct="1">
                        <a:lnSpc>
                          <a:spcPct val="107000"/>
                        </a:lnSpc>
                        <a:spcAft>
                          <a:spcPts val="0"/>
                        </a:spcAft>
                      </a:pPr>
                      <a:endParaRPr lang="es-CO" sz="1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171450" indent="-171450" algn="ctr">
                        <a:lnSpc>
                          <a:spcPct val="107000"/>
                        </a:lnSpc>
                        <a:spcAft>
                          <a:spcPts val="0"/>
                        </a:spcAft>
                        <a:buFontTx/>
                        <a:buChar char="-"/>
                      </a:pPr>
                      <a:r>
                        <a:rPr lang="es-CO" sz="1000" dirty="0">
                          <a:solidFill>
                            <a:schemeClr val="tx1"/>
                          </a:solidFill>
                          <a:effectLst/>
                        </a:rPr>
                        <a:t>Actos administrativos publicados</a:t>
                      </a:r>
                    </a:p>
                    <a:p>
                      <a:pPr marL="171450" marR="0" indent="-171450" algn="ctr" defTabSz="514350" rtl="0" eaLnBrk="1" fontAlgn="auto" latinLnBrk="0" hangingPunct="1">
                        <a:lnSpc>
                          <a:spcPct val="107000"/>
                        </a:lnSpc>
                        <a:spcBef>
                          <a:spcPts val="0"/>
                        </a:spcBef>
                        <a:spcAft>
                          <a:spcPts val="0"/>
                        </a:spcAft>
                        <a:buClrTx/>
                        <a:buSzTx/>
                        <a:buFontTx/>
                        <a:buChar char="-"/>
                        <a:tabLst/>
                        <a:defRPr/>
                      </a:pPr>
                      <a:r>
                        <a:rPr lang="es-CO" sz="1000" dirty="0">
                          <a:solidFill>
                            <a:schemeClr val="tx1"/>
                          </a:solidFill>
                          <a:effectLst/>
                        </a:rPr>
                        <a:t>Documento con observaciones recibidas </a:t>
                      </a: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 aplica</a:t>
                      </a:r>
                      <a:r>
                        <a:rPr lang="es-CO" sz="1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Vicepresidencia Jurídica.</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Diciembre de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005432889"/>
                  </a:ext>
                </a:extLst>
              </a:tr>
              <a:tr h="453939">
                <a:tc>
                  <a:txBody>
                    <a:bodyPr/>
                    <a:lstStyle/>
                    <a:p>
                      <a:pPr marL="0" algn="l" defTabSz="514350" rtl="0" eaLnBrk="1" latinLnBrk="0" hangingPunct="1">
                        <a:lnSpc>
                          <a:spcPct val="107000"/>
                        </a:lnSpc>
                        <a:spcAft>
                          <a:spcPts val="0"/>
                        </a:spcAft>
                      </a:pPr>
                      <a:r>
                        <a:rPr lang="es-MX"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a:t>
                      </a:r>
                      <a:endPar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algn="just">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Realizar los procesos de consulta previa programados.</a:t>
                      </a:r>
                    </a:p>
                  </a:txBody>
                  <a:tcPr marL="68316" marR="68316" marT="0" marB="0">
                    <a:noFill/>
                  </a:tcPr>
                </a:tc>
                <a:tc>
                  <a:txBody>
                    <a:bodyPr/>
                    <a:lstStyle/>
                    <a:p>
                      <a:pPr marL="0" marR="0" indent="0" algn="ctr"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Evento</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rPr>
                        <a:t>Grupo Interno de Trabajo Social</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Diciembre</a:t>
                      </a:r>
                      <a:r>
                        <a:rPr lang="es-CO" sz="1000" baseline="0" dirty="0">
                          <a:solidFill>
                            <a:schemeClr val="tx1"/>
                          </a:solidFill>
                          <a:effectLst/>
                        </a:rPr>
                        <a:t> de </a:t>
                      </a:r>
                      <a:r>
                        <a:rPr lang="es-CO" sz="1000" dirty="0">
                          <a:solidFill>
                            <a:schemeClr val="tx1"/>
                          </a:solidFill>
                          <a:effectLst/>
                        </a:rPr>
                        <a:t>2022</a:t>
                      </a: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379808514"/>
                  </a:ext>
                </a:extLst>
              </a:tr>
              <a:tr h="453939">
                <a:tc>
                  <a:txBody>
                    <a:bodyPr/>
                    <a:lstStyle/>
                    <a:p>
                      <a:pPr marL="0" algn="l" defTabSz="514350" rtl="0" eaLnBrk="1" latinLnBrk="0" hangingPunct="1">
                        <a:lnSpc>
                          <a:spcPct val="107000"/>
                        </a:lnSpc>
                        <a:spcAft>
                          <a:spcPts val="0"/>
                        </a:spcAft>
                      </a:pPr>
                      <a:r>
                        <a:rPr lang="es-MX"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p>
                  </a:txBody>
                  <a:tcPr marL="68316" marR="68316" marT="0" marB="0">
                    <a:noFill/>
                  </a:tcPr>
                </a:tc>
                <a:tc>
                  <a:txBody>
                    <a:bodyPr/>
                    <a:lstStyle/>
                    <a:p>
                      <a:pPr algn="just">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Realizar audiencias públicas</a:t>
                      </a:r>
                    </a:p>
                  </a:txBody>
                  <a:tcPr marL="68316" marR="68316" marT="0" marB="0">
                    <a:noFill/>
                  </a:tcPr>
                </a:tc>
                <a:tc>
                  <a:txBody>
                    <a:bodyPr/>
                    <a:lstStyle/>
                    <a:p>
                      <a:pPr marL="0" marR="0" indent="0" algn="ctr"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Evento</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rPr>
                        <a:t>Grupo Interno de Trabajo Social</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Diciembre de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14983325"/>
                  </a:ext>
                </a:extLst>
              </a:tr>
              <a:tr h="453939">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a:t>
                      </a:r>
                    </a:p>
                  </a:txBody>
                  <a:tcPr marL="68316" marR="68316" marT="0" marB="0">
                    <a:noFill/>
                  </a:tcPr>
                </a:tc>
                <a:tc>
                  <a:txBody>
                    <a:bodyPr/>
                    <a:lstStyle/>
                    <a:p>
                      <a:pPr algn="just">
                        <a:lnSpc>
                          <a:spcPct val="107000"/>
                        </a:lnSpc>
                        <a:spcAft>
                          <a:spcPts val="0"/>
                        </a:spcAft>
                      </a:pPr>
                      <a:r>
                        <a:rPr lang="es-E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Realizar mesas de socialización de proyectos en los diferentes departamentos.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ctr"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Evento</a:t>
                      </a:r>
                    </a:p>
                    <a:p>
                      <a:pPr marL="171450" marR="0" indent="-171450" algn="ctr" defTabSz="514350" rtl="0" eaLnBrk="1" fontAlgn="auto" latinLnBrk="0" hangingPunct="1">
                        <a:lnSpc>
                          <a:spcPct val="107000"/>
                        </a:lnSpc>
                        <a:spcBef>
                          <a:spcPts val="0"/>
                        </a:spcBef>
                        <a:spcAft>
                          <a:spcPts val="0"/>
                        </a:spcAft>
                        <a:buClrTx/>
                        <a:buSzTx/>
                        <a:buFontTx/>
                        <a:buChar char="-"/>
                        <a:tabLst/>
                        <a:defRPr/>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Oficina de Comunicaciones</a:t>
                      </a:r>
                    </a:p>
                  </a:txBody>
                  <a:tcPr marL="68316" marR="68316" marT="0" marB="0">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Diciembre de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570533062"/>
                  </a:ext>
                </a:extLst>
              </a:tr>
              <a:tr h="453939">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a:t>
                      </a:r>
                    </a:p>
                  </a:txBody>
                  <a:tcPr marL="68316" marR="68316" marT="0" marB="0">
                    <a:noFill/>
                  </a:tcPr>
                </a:tc>
                <a:tc>
                  <a:txBody>
                    <a:bodyPr/>
                    <a:lstStyle/>
                    <a:p>
                      <a:pPr algn="just">
                        <a:lnSpc>
                          <a:spcPct val="107000"/>
                        </a:lnSpc>
                        <a:spcAft>
                          <a:spcPts val="0"/>
                        </a:spcAft>
                      </a:pPr>
                      <a:r>
                        <a:rPr lang="es-E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Realizar mesas de socialización con el equipo de comunicadores de las concesiones e interventorías.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ctr"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Evento</a:t>
                      </a:r>
                    </a:p>
                    <a:p>
                      <a:pPr marL="171450" marR="0" indent="-171450" algn="ctr" defTabSz="514350" rtl="0" eaLnBrk="1" fontAlgn="auto" latinLnBrk="0" hangingPunct="1">
                        <a:lnSpc>
                          <a:spcPct val="107000"/>
                        </a:lnSpc>
                        <a:spcBef>
                          <a:spcPts val="0"/>
                        </a:spcBef>
                        <a:spcAft>
                          <a:spcPts val="0"/>
                        </a:spcAft>
                        <a:buClrTx/>
                        <a:buSzTx/>
                        <a:buFontTx/>
                        <a:buChar char="-"/>
                        <a:tabLst/>
                        <a:defRPr/>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Oficina de Comunicaciones</a:t>
                      </a:r>
                    </a:p>
                    <a:p>
                      <a:pPr marL="0" marR="0" lvl="0" indent="0" algn="l" defTabSz="514350" rtl="0" eaLnBrk="1" fontAlgn="auto" latinLnBrk="0" hangingPunct="1">
                        <a:lnSpc>
                          <a:spcPct val="107000"/>
                        </a:lnSpc>
                        <a:spcBef>
                          <a:spcPts val="0"/>
                        </a:spcBef>
                        <a:spcAft>
                          <a:spcPts val="0"/>
                        </a:spcAft>
                        <a:buClrTx/>
                        <a:buSzTx/>
                        <a:buFontTx/>
                        <a:buNone/>
                        <a:tabLst/>
                        <a:defRPr/>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Diciembre de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968613451"/>
                  </a:ext>
                </a:extLst>
              </a:tr>
            </a:tbl>
          </a:graphicData>
        </a:graphic>
      </p:graphicFrame>
      <p:pic>
        <p:nvPicPr>
          <p:cNvPr id="9" name="Imagen 8"/>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32698" y="540403"/>
            <a:ext cx="992604" cy="683023"/>
          </a:xfrm>
          <a:prstGeom prst="rect">
            <a:avLst/>
          </a:prstGeom>
        </p:spPr>
      </p:pic>
    </p:spTree>
    <p:extLst>
      <p:ext uri="{BB962C8B-B14F-4D97-AF65-F5344CB8AC3E}">
        <p14:creationId xmlns:p14="http://schemas.microsoft.com/office/powerpoint/2010/main" val="187825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10958" y="1103535"/>
            <a:ext cx="1840137" cy="1709827"/>
          </a:xfrm>
          <a:prstGeom prst="rect">
            <a:avLst/>
          </a:prstGeom>
        </p:spPr>
      </p:pic>
      <p:sp>
        <p:nvSpPr>
          <p:cNvPr id="13" name="Rectángulo 12"/>
          <p:cNvSpPr/>
          <p:nvPr/>
        </p:nvSpPr>
        <p:spPr>
          <a:xfrm>
            <a:off x="751510" y="444528"/>
            <a:ext cx="3657604" cy="338554"/>
          </a:xfrm>
          <a:prstGeom prst="rect">
            <a:avLst/>
          </a:prstGeom>
        </p:spPr>
        <p:txBody>
          <a:bodyPr wrap="none">
            <a:spAutoFit/>
          </a:bodyPr>
          <a:lstStyle/>
          <a:p>
            <a:pPr marL="313432" lvl="2" indent="-120551">
              <a:spcBef>
                <a:spcPts val="422"/>
              </a:spcBef>
            </a:pPr>
            <a:r>
              <a:rPr lang="es-ES" sz="1600" b="1" dirty="0">
                <a:solidFill>
                  <a:schemeClr val="accent5">
                    <a:lumMod val="50000"/>
                  </a:schemeClr>
                </a:solidFill>
                <a:latin typeface="Calibri" panose="020F0502020204030204" pitchFamily="34" charset="0"/>
                <a:cs typeface="Calibri" panose="020F0502020204030204" pitchFamily="34" charset="0"/>
              </a:rPr>
              <a:t>Mecanismos de Rendición de Cuentas </a:t>
            </a:r>
          </a:p>
        </p:txBody>
      </p:sp>
      <p:sp>
        <p:nvSpPr>
          <p:cNvPr id="7" name="Rectángulo 6"/>
          <p:cNvSpPr/>
          <p:nvPr/>
        </p:nvSpPr>
        <p:spPr>
          <a:xfrm>
            <a:off x="0" y="8725"/>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rgbClr val="FFC000">
              <a:alpha val="90000"/>
            </a:srgb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4" name="Shape 739"/>
          <p:cNvSpPr/>
          <p:nvPr/>
        </p:nvSpPr>
        <p:spPr>
          <a:xfrm flipH="1">
            <a:off x="597" y="67024"/>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rgbClr val="FFC000"/>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5"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rgbClr val="FFC000">
              <a:alpha val="80000"/>
            </a:srgb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4</a:t>
            </a:r>
          </a:p>
        </p:txBody>
      </p:sp>
      <p:graphicFrame>
        <p:nvGraphicFramePr>
          <p:cNvPr id="3" name="Tabla 2">
            <a:extLst>
              <a:ext uri="{FF2B5EF4-FFF2-40B4-BE49-F238E27FC236}">
                <a16:creationId xmlns:a16="http://schemas.microsoft.com/office/drawing/2014/main" id="{CDEC526B-52DE-407F-908F-438FA142B76C}"/>
              </a:ext>
            </a:extLst>
          </p:cNvPr>
          <p:cNvGraphicFramePr>
            <a:graphicFrameLocks noGrp="1"/>
          </p:cNvGraphicFramePr>
          <p:nvPr>
            <p:extLst>
              <p:ext uri="{D42A27DB-BD31-4B8C-83A1-F6EECF244321}">
                <p14:modId xmlns:p14="http://schemas.microsoft.com/office/powerpoint/2010/main" val="464838467"/>
              </p:ext>
            </p:extLst>
          </p:nvPr>
        </p:nvGraphicFramePr>
        <p:xfrm>
          <a:off x="402881" y="3250064"/>
          <a:ext cx="5915024" cy="3746065"/>
        </p:xfrm>
        <a:graphic>
          <a:graphicData uri="http://schemas.openxmlformats.org/drawingml/2006/table">
            <a:tbl>
              <a:tblPr firstRow="1" firstCol="1" bandRow="1">
                <a:tableStyleId>{1E171933-4619-4E11-9A3F-F7608DF75F80}</a:tableStyleId>
              </a:tblPr>
              <a:tblGrid>
                <a:gridCol w="393449">
                  <a:extLst>
                    <a:ext uri="{9D8B030D-6E8A-4147-A177-3AD203B41FA5}">
                      <a16:colId xmlns:a16="http://schemas.microsoft.com/office/drawing/2014/main" val="2237168354"/>
                    </a:ext>
                  </a:extLst>
                </a:gridCol>
                <a:gridCol w="1916010">
                  <a:extLst>
                    <a:ext uri="{9D8B030D-6E8A-4147-A177-3AD203B41FA5}">
                      <a16:colId xmlns:a16="http://schemas.microsoft.com/office/drawing/2014/main" val="1357480834"/>
                    </a:ext>
                  </a:extLst>
                </a:gridCol>
                <a:gridCol w="1344486">
                  <a:extLst>
                    <a:ext uri="{9D8B030D-6E8A-4147-A177-3AD203B41FA5}">
                      <a16:colId xmlns:a16="http://schemas.microsoft.com/office/drawing/2014/main" val="2867524149"/>
                    </a:ext>
                  </a:extLst>
                </a:gridCol>
                <a:gridCol w="1192526">
                  <a:extLst>
                    <a:ext uri="{9D8B030D-6E8A-4147-A177-3AD203B41FA5}">
                      <a16:colId xmlns:a16="http://schemas.microsoft.com/office/drawing/2014/main" val="2882439948"/>
                    </a:ext>
                  </a:extLst>
                </a:gridCol>
                <a:gridCol w="1068553">
                  <a:extLst>
                    <a:ext uri="{9D8B030D-6E8A-4147-A177-3AD203B41FA5}">
                      <a16:colId xmlns:a16="http://schemas.microsoft.com/office/drawing/2014/main" val="750665654"/>
                    </a:ext>
                  </a:extLst>
                </a:gridCol>
              </a:tblGrid>
              <a:tr h="170790">
                <a:tc gridSpan="5">
                  <a:txBody>
                    <a:bodyPr/>
                    <a:lstStyle/>
                    <a:p>
                      <a:pPr algn="ctr">
                        <a:lnSpc>
                          <a:spcPct val="107000"/>
                        </a:lnSpc>
                        <a:spcAft>
                          <a:spcPts val="0"/>
                        </a:spcAft>
                      </a:pPr>
                      <a:r>
                        <a:rPr lang="es-CO" sz="1200" dirty="0">
                          <a:effectLst/>
                          <a:latin typeface="+mn-lt"/>
                        </a:rPr>
                        <a:t>Plan de acción 2022</a:t>
                      </a:r>
                      <a:endParaRPr lang="es-CO" sz="1200"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62254894"/>
                  </a:ext>
                </a:extLst>
              </a:tr>
              <a:tr h="349487">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4078212532"/>
                  </a:ext>
                </a:extLst>
              </a:tr>
              <a:tr h="317669">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noFill/>
                  </a:tcPr>
                </a:tc>
                <a:tc>
                  <a:txBody>
                    <a:bodyPr/>
                    <a:lstStyle/>
                    <a:p>
                      <a:pPr algn="just">
                        <a:lnSpc>
                          <a:spcPct val="107000"/>
                        </a:lnSpc>
                        <a:spcAft>
                          <a:spcPts val="0"/>
                        </a:spcAft>
                      </a:pPr>
                      <a:r>
                        <a:rPr lang="es-CO" sz="1000" dirty="0">
                          <a:solidFill>
                            <a:schemeClr val="tx1"/>
                          </a:solidFill>
                          <a:effectLst/>
                        </a:rPr>
                        <a:t>Evaluar las Audiencias públicas de Rendición de Cuentas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Documento de evaluación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Febrero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708417838"/>
                  </a:ext>
                </a:extLst>
              </a:tr>
              <a:tr h="317669">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noFill/>
                  </a:tcPr>
                </a:tc>
                <a:tc>
                  <a:txBody>
                    <a:bodyPr/>
                    <a:lstStyle/>
                    <a:p>
                      <a:pPr algn="just">
                        <a:lnSpc>
                          <a:spcPct val="107000"/>
                        </a:lnSpc>
                        <a:spcAft>
                          <a:spcPts val="0"/>
                        </a:spcAft>
                      </a:pPr>
                      <a:r>
                        <a:rPr lang="es-CO" sz="1000" dirty="0">
                          <a:solidFill>
                            <a:schemeClr val="tx1"/>
                          </a:solidFill>
                          <a:effectLst/>
                        </a:rPr>
                        <a:t>Evaluar la estrategia de rendición de cuentas.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Documento de Evaluación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dk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effectLst/>
                        </a:rPr>
                        <a:t>Febrero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251225732"/>
                  </a:ext>
                </a:extLst>
              </a:tr>
              <a:tr h="480110">
                <a:tc>
                  <a:txBody>
                    <a:bodyPr/>
                    <a:lstStyle/>
                    <a:p>
                      <a:pPr>
                        <a:lnSpc>
                          <a:spcPct val="107000"/>
                        </a:lnSpc>
                        <a:spcAft>
                          <a:spcPts val="0"/>
                        </a:spcAft>
                      </a:pPr>
                      <a:r>
                        <a:rPr lang="es-CO" sz="1000" dirty="0">
                          <a:effectLst/>
                          <a:latin typeface="+mn-lt"/>
                          <a:ea typeface="+mn-ea"/>
                          <a:cs typeface="+mn-cs"/>
                        </a:rPr>
                        <a:t>3</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just">
                        <a:lnSpc>
                          <a:spcPct val="107000"/>
                        </a:lnSpc>
                        <a:spcAft>
                          <a:spcPts val="0"/>
                        </a:spcAft>
                      </a:pPr>
                      <a:r>
                        <a:rPr lang="es-CO" sz="1000" dirty="0">
                          <a:solidFill>
                            <a:schemeClr val="tx1"/>
                          </a:solidFill>
                          <a:effectLst/>
                        </a:rPr>
                        <a:t>Coordinar la realización de la Audiencia Pública de Rendición de Cuentas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Audiencia realizada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dk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effectLst/>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2821301467"/>
                  </a:ext>
                </a:extLst>
              </a:tr>
              <a:tr h="480110">
                <a:tc>
                  <a:txBody>
                    <a:bodyPr/>
                    <a:lstStyle/>
                    <a:p>
                      <a:pPr marL="0" algn="l" defTabSz="514350" rtl="0" eaLnBrk="1" latinLnBrk="0" hangingPunct="1">
                        <a:lnSpc>
                          <a:spcPct val="107000"/>
                        </a:lnSpc>
                        <a:spcAft>
                          <a:spcPts val="0"/>
                        </a:spcAft>
                      </a:pPr>
                      <a:r>
                        <a:rPr lang="es-CO" sz="1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p>
                  </a:txBody>
                  <a:tcPr marL="68316" marR="68316" marT="0" marB="0">
                    <a:noFill/>
                  </a:tcPr>
                </a:tc>
                <a:tc>
                  <a:txBody>
                    <a:bodyPr/>
                    <a:lstStyle/>
                    <a:p>
                      <a:pPr marL="0" algn="just" defTabSz="514350" rtl="0" eaLnBrk="1" latinLnBrk="0" hangingPunct="1">
                        <a:lnSpc>
                          <a:spcPct val="107000"/>
                        </a:lnSpc>
                        <a:spcAft>
                          <a:spcPts val="0"/>
                        </a:spcAft>
                      </a:pPr>
                      <a:r>
                        <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Participar en la audiencia publica de Rendición de Cuentas sectorial</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Audiencia realizada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514350" rtl="0" eaLnBrk="1" latinLnBrk="0" hangingPunct="1">
                        <a:lnSpc>
                          <a:spcPct val="107000"/>
                        </a:lnSpc>
                        <a:spcAft>
                          <a:spcPts val="0"/>
                        </a:spcAft>
                      </a:pP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514350" rtl="0" eaLnBrk="1" latinLnBrk="0" hangingPunct="1">
                        <a:lnSpc>
                          <a:spcPct val="107000"/>
                        </a:lnSpc>
                        <a:spcAft>
                          <a:spcPts val="0"/>
                        </a:spcAft>
                      </a:pPr>
                      <a:endParaRPr lang="es-CO" sz="1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effectLst/>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514350" rtl="0" eaLnBrk="1" latinLnBrk="0" hangingPunct="1">
                        <a:lnSpc>
                          <a:spcPct val="107000"/>
                        </a:lnSpc>
                        <a:spcAft>
                          <a:spcPts val="0"/>
                        </a:spcAft>
                      </a:pPr>
                      <a:endParaRPr lang="es-CO" sz="1000" kern="1200" dirty="0">
                        <a:effectLst/>
                      </a:endParaRPr>
                    </a:p>
                  </a:txBody>
                  <a:tcPr marL="68316" marR="68316" marT="0" marB="0">
                    <a:noFill/>
                  </a:tcPr>
                </a:tc>
                <a:extLst>
                  <a:ext uri="{0D108BD9-81ED-4DB2-BD59-A6C34878D82A}">
                    <a16:rowId xmlns:a16="http://schemas.microsoft.com/office/drawing/2014/main" val="2033370146"/>
                  </a:ext>
                </a:extLst>
              </a:tr>
              <a:tr h="64255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8316" marR="68316" marT="0" marB="0">
                    <a:noFill/>
                  </a:tcPr>
                </a:tc>
                <a:tc>
                  <a:txBody>
                    <a:bodyPr/>
                    <a:lstStyle/>
                    <a:p>
                      <a:pPr algn="just">
                        <a:lnSpc>
                          <a:spcPct val="107000"/>
                        </a:lnSpc>
                        <a:spcAft>
                          <a:spcPts val="0"/>
                        </a:spcAft>
                      </a:pPr>
                      <a:r>
                        <a:rPr lang="es-CO" sz="1000" dirty="0">
                          <a:solidFill>
                            <a:schemeClr val="tx1"/>
                          </a:solidFill>
                          <a:effectLst/>
                        </a:rPr>
                        <a:t>Publicar en la Página WEB de la Agencia la información relevante y pertinente de la Rendición de cuentas.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Página Web de la ANI Actualizada</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303782643"/>
                  </a:ext>
                </a:extLst>
              </a:tr>
              <a:tr h="48011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6</a:t>
                      </a:r>
                    </a:p>
                  </a:txBody>
                  <a:tcPr marL="68316" marR="68316" marT="0" marB="0">
                    <a:noFill/>
                  </a:tcPr>
                </a:tc>
                <a:tc>
                  <a:txBody>
                    <a:bodyPr/>
                    <a:lstStyle/>
                    <a:p>
                      <a:pPr algn="just">
                        <a:lnSpc>
                          <a:spcPct val="107000"/>
                        </a:lnSpc>
                        <a:spcAft>
                          <a:spcPts val="0"/>
                        </a:spcAft>
                      </a:pPr>
                      <a:r>
                        <a:rPr lang="es-CO" sz="1000" dirty="0">
                          <a:solidFill>
                            <a:schemeClr val="tx1"/>
                          </a:solidFill>
                          <a:effectLst/>
                        </a:rPr>
                        <a:t>Publicar respuestas a temas propuestos por los ciudadanos.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Documento de respuestas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Diciembre de 2022</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1698724684"/>
                  </a:ext>
                </a:extLst>
              </a:tr>
              <a:tr h="482640">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7</a:t>
                      </a:r>
                    </a:p>
                  </a:txBody>
                  <a:tcPr marL="68316" marR="68316" marT="0" marB="0">
                    <a:noFill/>
                  </a:tcPr>
                </a:tc>
                <a:tc>
                  <a:txBody>
                    <a:bodyPr/>
                    <a:lstStyle/>
                    <a:p>
                      <a:pPr algn="just">
                        <a:lnSpc>
                          <a:spcPct val="107000"/>
                        </a:lnSpc>
                        <a:spcAft>
                          <a:spcPts val="0"/>
                        </a:spcAft>
                      </a:pPr>
                      <a:r>
                        <a:rPr lang="es-CO" sz="1000" dirty="0">
                          <a:solidFill>
                            <a:schemeClr val="tx1"/>
                          </a:solidFill>
                          <a:effectLst/>
                        </a:rPr>
                        <a:t>Hacer seguimiento a los temas propuestos en las rendiciones de cuentas de la vigencia anterior</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Documento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Grupo Interno de Trabajo Planeación</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effectLst/>
                        </a:rPr>
                        <a:t>Diciembre de 2022</a:t>
                      </a:r>
                    </a:p>
                    <a:p>
                      <a:pPr algn="l">
                        <a:lnSpc>
                          <a:spcPct val="107000"/>
                        </a:lnSpc>
                        <a:spcAft>
                          <a:spcPts val="0"/>
                        </a:spcAft>
                      </a:pP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4124380306"/>
                  </a:ext>
                </a:extLst>
              </a:tr>
            </a:tbl>
          </a:graphicData>
        </a:graphic>
      </p:graphicFrame>
    </p:spTree>
    <p:extLst>
      <p:ext uri="{BB962C8B-B14F-4D97-AF65-F5344CB8AC3E}">
        <p14:creationId xmlns:p14="http://schemas.microsoft.com/office/powerpoint/2010/main" val="61801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29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5">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2" name="Shape 739"/>
          <p:cNvSpPr/>
          <p:nvPr/>
        </p:nvSpPr>
        <p:spPr>
          <a:xfrm flipH="1">
            <a:off x="-889" y="59720"/>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5"/>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13"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5">
              <a:alpha val="80000"/>
            </a:scheme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5</a:t>
            </a:r>
          </a:p>
        </p:txBody>
      </p:sp>
      <p:sp>
        <p:nvSpPr>
          <p:cNvPr id="15" name="Rectángulo 14">
            <a:extLst>
              <a:ext uri="{FF2B5EF4-FFF2-40B4-BE49-F238E27FC236}">
                <a16:creationId xmlns:a16="http://schemas.microsoft.com/office/drawing/2014/main" id="{BF1ECAB0-017C-48E6-AD83-28038B1AC4CF}"/>
              </a:ext>
            </a:extLst>
          </p:cNvPr>
          <p:cNvSpPr/>
          <p:nvPr/>
        </p:nvSpPr>
        <p:spPr>
          <a:xfrm>
            <a:off x="401396" y="259193"/>
            <a:ext cx="3654975" cy="400110"/>
          </a:xfrm>
          <a:prstGeom prst="rect">
            <a:avLst/>
          </a:prstGeom>
        </p:spPr>
        <p:txBody>
          <a:bodyPr wrap="none">
            <a:spAutoFit/>
          </a:bodyPr>
          <a:lstStyle/>
          <a:p>
            <a:pPr marL="450056" lvl="3">
              <a:lnSpc>
                <a:spcPct val="100000"/>
              </a:lnSpc>
              <a:spcBef>
                <a:spcPts val="422"/>
              </a:spcBef>
            </a:pPr>
            <a:r>
              <a:rPr lang="es-ES" sz="2000" b="1" dirty="0">
                <a:solidFill>
                  <a:schemeClr val="accent5">
                    <a:lumMod val="50000"/>
                  </a:schemeClr>
                </a:solidFill>
                <a:latin typeface="Calibri" panose="020F0502020204030204" pitchFamily="34" charset="0"/>
                <a:cs typeface="Calibri" panose="020F0502020204030204" pitchFamily="34" charset="0"/>
              </a:rPr>
              <a:t>Racionalización de Tramites</a:t>
            </a:r>
          </a:p>
        </p:txBody>
      </p:sp>
      <p:pic>
        <p:nvPicPr>
          <p:cNvPr id="10" name="Imagen 9">
            <a:extLst>
              <a:ext uri="{FF2B5EF4-FFF2-40B4-BE49-F238E27FC236}">
                <a16:creationId xmlns:a16="http://schemas.microsoft.com/office/drawing/2014/main" id="{ACDCEF25-2938-48F3-9955-5505F7A00703}"/>
              </a:ext>
            </a:extLst>
          </p:cNvPr>
          <p:cNvPicPr>
            <a:picLocks noChangeAspect="1"/>
          </p:cNvPicPr>
          <p:nvPr/>
        </p:nvPicPr>
        <p:blipFill>
          <a:blip r:embed="rId2"/>
          <a:stretch>
            <a:fillRect/>
          </a:stretch>
        </p:blipFill>
        <p:spPr>
          <a:xfrm>
            <a:off x="2090292" y="1508715"/>
            <a:ext cx="2300659" cy="1793427"/>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17897902"/>
              </p:ext>
            </p:extLst>
          </p:nvPr>
        </p:nvGraphicFramePr>
        <p:xfrm>
          <a:off x="471488" y="4459462"/>
          <a:ext cx="5915025" cy="1812588"/>
        </p:xfrm>
        <a:graphic>
          <a:graphicData uri="http://schemas.openxmlformats.org/drawingml/2006/table">
            <a:tbl>
              <a:tblPr/>
              <a:tblGrid>
                <a:gridCol w="2601274">
                  <a:extLst>
                    <a:ext uri="{9D8B030D-6E8A-4147-A177-3AD203B41FA5}">
                      <a16:colId xmlns:a16="http://schemas.microsoft.com/office/drawing/2014/main" val="2966211406"/>
                    </a:ext>
                  </a:extLst>
                </a:gridCol>
                <a:gridCol w="1420776">
                  <a:extLst>
                    <a:ext uri="{9D8B030D-6E8A-4147-A177-3AD203B41FA5}">
                      <a16:colId xmlns:a16="http://schemas.microsoft.com/office/drawing/2014/main" val="584212916"/>
                    </a:ext>
                  </a:extLst>
                </a:gridCol>
                <a:gridCol w="1096923">
                  <a:extLst>
                    <a:ext uri="{9D8B030D-6E8A-4147-A177-3AD203B41FA5}">
                      <a16:colId xmlns:a16="http://schemas.microsoft.com/office/drawing/2014/main" val="1601673027"/>
                    </a:ext>
                  </a:extLst>
                </a:gridCol>
                <a:gridCol w="796052">
                  <a:extLst>
                    <a:ext uri="{9D8B030D-6E8A-4147-A177-3AD203B41FA5}">
                      <a16:colId xmlns:a16="http://schemas.microsoft.com/office/drawing/2014/main" val="325689244"/>
                    </a:ext>
                  </a:extLst>
                </a:gridCol>
              </a:tblGrid>
              <a:tr h="407861">
                <a:tc gridSpan="4">
                  <a:txBody>
                    <a:bodyPr/>
                    <a:lstStyle/>
                    <a:p>
                      <a:pPr algn="ctr" fontAlgn="ctr"/>
                      <a:r>
                        <a:rPr lang="es-ES" sz="1100" b="1" i="0" u="none" strike="noStrike" dirty="0">
                          <a:solidFill>
                            <a:srgbClr val="000000"/>
                          </a:solidFill>
                          <a:effectLst/>
                          <a:latin typeface="Calibri" panose="020F0502020204030204" pitchFamily="34" charset="0"/>
                        </a:rPr>
                        <a:t>PLAN DE TRABAJO-SISTEMA ÚNICO DE INFORMACIÓN DE TRÁMITES-SUIT</a:t>
                      </a:r>
                      <a:br>
                        <a:rPr lang="es-ES" sz="1100" b="1" i="0" u="none" strike="noStrike" dirty="0">
                          <a:solidFill>
                            <a:srgbClr val="000000"/>
                          </a:solidFill>
                          <a:effectLst/>
                          <a:latin typeface="Calibri" panose="020F0502020204030204" pitchFamily="34" charset="0"/>
                        </a:rPr>
                      </a:br>
                      <a:r>
                        <a:rPr lang="es-ES" sz="1100" b="1" i="0" u="none" strike="noStrike" dirty="0">
                          <a:solidFill>
                            <a:srgbClr val="000000"/>
                          </a:solidFill>
                          <a:effectLst/>
                          <a:latin typeface="Calibri" panose="020F0502020204030204" pitchFamily="34" charset="0"/>
                        </a:rPr>
                        <a:t>   2022</a:t>
                      </a:r>
                    </a:p>
                  </a:txBody>
                  <a:tcPr marL="6275" marR="6275" marT="62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17649476"/>
                  </a:ext>
                </a:extLst>
              </a:tr>
              <a:tr h="326289">
                <a:tc>
                  <a:txBody>
                    <a:bodyPr/>
                    <a:lstStyle/>
                    <a:p>
                      <a:pPr algn="ctr" fontAlgn="ctr"/>
                      <a:r>
                        <a:rPr lang="en-US" sz="1100" b="1" i="0" u="none" strike="noStrike" dirty="0">
                          <a:solidFill>
                            <a:srgbClr val="000000"/>
                          </a:solidFill>
                          <a:effectLst/>
                          <a:latin typeface="Calibri" panose="020F0502020204030204" pitchFamily="34" charset="0"/>
                        </a:rPr>
                        <a:t> </a:t>
                      </a:r>
                      <a:r>
                        <a:rPr lang="es-CO" sz="1100" b="1" i="0" u="none" strike="noStrike" noProof="0" dirty="0">
                          <a:solidFill>
                            <a:srgbClr val="000000"/>
                          </a:solidFill>
                          <a:effectLst/>
                          <a:latin typeface="Calibri" panose="020F0502020204030204" pitchFamily="34" charset="0"/>
                        </a:rPr>
                        <a:t>Actividades</a:t>
                      </a:r>
                    </a:p>
                  </a:txBody>
                  <a:tcPr marL="6275" marR="6275" marT="6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Calibri" panose="020F0502020204030204" pitchFamily="34" charset="0"/>
                        </a:rPr>
                        <a:t>Producto</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Calibri" panose="020F0502020204030204" pitchFamily="34" charset="0"/>
                        </a:rPr>
                        <a:t>Responsable</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effectLst/>
                          <a:latin typeface="Calibri" panose="020F0502020204030204" pitchFamily="34" charset="0"/>
                        </a:rPr>
                        <a:t>Fecha Programada</a:t>
                      </a:r>
                    </a:p>
                  </a:txBody>
                  <a:tcPr marL="6275" marR="6275" marT="6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7561237"/>
                  </a:ext>
                </a:extLst>
              </a:tr>
              <a:tr h="508257">
                <a:tc>
                  <a:txBody>
                    <a:bodyPr/>
                    <a:lstStyle/>
                    <a:p>
                      <a:pPr algn="l" fontAlgn="ctr"/>
                      <a:r>
                        <a:rPr lang="es-ES" sz="1200" b="0" i="0" u="none" strike="noStrike" dirty="0">
                          <a:solidFill>
                            <a:srgbClr val="000000"/>
                          </a:solidFill>
                          <a:effectLst/>
                          <a:latin typeface="Calibri" panose="020F0502020204030204" pitchFamily="34" charset="0"/>
                        </a:rPr>
                        <a:t>Reportar ante el SUIT "Datos de operación trámites"</a:t>
                      </a:r>
                    </a:p>
                  </a:txBody>
                  <a:tcPr marL="6275" marR="6275" marT="6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0" i="0" u="none" strike="noStrike" noProof="0" dirty="0">
                          <a:solidFill>
                            <a:srgbClr val="000000"/>
                          </a:solidFill>
                          <a:effectLst/>
                          <a:latin typeface="Calibri" panose="020F0502020204030204" pitchFamily="34" charset="0"/>
                        </a:rPr>
                        <a:t>Reporte</a:t>
                      </a:r>
                      <a:r>
                        <a:rPr lang="en-US" sz="1200" b="0" i="0" u="none" strike="noStrike" dirty="0">
                          <a:solidFill>
                            <a:srgbClr val="000000"/>
                          </a:solidFill>
                          <a:effectLst/>
                          <a:latin typeface="Calibri" panose="020F0502020204030204" pitchFamily="34" charset="0"/>
                        </a:rPr>
                        <a:t> </a:t>
                      </a:r>
                      <a:r>
                        <a:rPr lang="es-CO" sz="1200" b="0" i="0" u="none" strike="noStrike" noProof="0" dirty="0">
                          <a:solidFill>
                            <a:srgbClr val="000000"/>
                          </a:solidFill>
                          <a:effectLst/>
                          <a:latin typeface="Calibri" panose="020F0502020204030204" pitchFamily="34" charset="0"/>
                        </a:rPr>
                        <a:t>realizado</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ANI - VPRE (GITP)</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Noviembre de 2022</a:t>
                      </a:r>
                    </a:p>
                  </a:txBody>
                  <a:tcPr marL="6275" marR="6275" marT="6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559996"/>
                  </a:ext>
                </a:extLst>
              </a:tr>
              <a:tr h="508257">
                <a:tc>
                  <a:txBody>
                    <a:bodyPr/>
                    <a:lstStyle/>
                    <a:p>
                      <a:pPr algn="l" fontAlgn="ctr"/>
                      <a:r>
                        <a:rPr lang="es-ES" sz="1200" b="0" i="0" u="none" strike="noStrike" dirty="0">
                          <a:solidFill>
                            <a:srgbClr val="000000"/>
                          </a:solidFill>
                          <a:effectLst/>
                          <a:latin typeface="Calibri" panose="020F0502020204030204" pitchFamily="34" charset="0"/>
                        </a:rPr>
                        <a:t>Ejecutar las actividades  de la Racionalización de trámites-SUIT  (Cumplimiento Ley 2052)</a:t>
                      </a:r>
                    </a:p>
                  </a:txBody>
                  <a:tcPr marL="6275" marR="6275" marT="62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Documento soporte</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ANI - VPRE (GITP)</a:t>
                      </a:r>
                    </a:p>
                  </a:txBody>
                  <a:tcPr marL="6275" marR="6275" marT="62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Diciembre de 2022</a:t>
                      </a:r>
                    </a:p>
                  </a:txBody>
                  <a:tcPr marL="6275" marR="6275" marT="62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890044"/>
                  </a:ext>
                </a:extLst>
              </a:tr>
            </a:tbl>
          </a:graphicData>
        </a:graphic>
      </p:graphicFrame>
    </p:spTree>
    <p:extLst>
      <p:ext uri="{BB962C8B-B14F-4D97-AF65-F5344CB8AC3E}">
        <p14:creationId xmlns:p14="http://schemas.microsoft.com/office/powerpoint/2010/main" val="302970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152" y="809492"/>
            <a:ext cx="671763" cy="671763"/>
          </a:xfrm>
          <a:prstGeom prst="rect">
            <a:avLst/>
          </a:prstGeom>
        </p:spPr>
      </p:pic>
      <p:sp>
        <p:nvSpPr>
          <p:cNvPr id="7" name="Rectángulo 6"/>
          <p:cNvSpPr/>
          <p:nvPr/>
        </p:nvSpPr>
        <p:spPr>
          <a:xfrm>
            <a:off x="805166" y="223171"/>
            <a:ext cx="5587740" cy="707886"/>
          </a:xfrm>
          <a:prstGeom prst="rect">
            <a:avLst/>
          </a:prstGeom>
        </p:spPr>
        <p:txBody>
          <a:bodyPr wrap="square">
            <a:spAutoFit/>
          </a:bodyPr>
          <a:lstStyle/>
          <a:p>
            <a:pPr marL="313432" lvl="2" indent="-120551">
              <a:spcBef>
                <a:spcPts val="422"/>
              </a:spcBef>
            </a:pPr>
            <a:r>
              <a:rPr lang="es-ES" sz="1600" b="1" dirty="0">
                <a:solidFill>
                  <a:schemeClr val="accent5">
                    <a:lumMod val="50000"/>
                  </a:schemeClr>
                </a:solidFill>
              </a:rPr>
              <a:t> </a:t>
            </a:r>
            <a:r>
              <a:rPr lang="es-ES" sz="2000" b="1" dirty="0">
                <a:solidFill>
                  <a:schemeClr val="accent5">
                    <a:lumMod val="50000"/>
                  </a:schemeClr>
                </a:solidFill>
              </a:rPr>
              <a:t>Transparencia en la gestión y acceso a la información pública</a:t>
            </a:r>
            <a:endParaRPr lang="es-ES" sz="2000" b="1" dirty="0">
              <a:solidFill>
                <a:schemeClr val="accent5">
                  <a:lumMod val="50000"/>
                </a:schemeClr>
              </a:solidFill>
              <a:latin typeface="Calibri" panose="020F0502020204030204" pitchFamily="34" charset="0"/>
              <a:cs typeface="Calibri" panose="020F0502020204030204" pitchFamily="34" charset="0"/>
            </a:endParaRPr>
          </a:p>
        </p:txBody>
      </p:sp>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3">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6" name="Shape 739"/>
          <p:cNvSpPr/>
          <p:nvPr/>
        </p:nvSpPr>
        <p:spPr>
          <a:xfrm flipH="1">
            <a:off x="-13437" y="44923"/>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3"/>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95A5A6"/>
              </a:solidFill>
              <a:effectLst/>
              <a:uLnTx/>
              <a:uFillTx/>
            </a:endParaRPr>
          </a:p>
        </p:txBody>
      </p:sp>
      <p:sp>
        <p:nvSpPr>
          <p:cNvPr id="27" name="Shape 738"/>
          <p:cNvSpPr/>
          <p:nvPr/>
        </p:nvSpPr>
        <p:spPr>
          <a:xfrm flipH="1">
            <a:off x="402881" y="206433"/>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3">
              <a:alpha val="80000"/>
            </a:schemeClr>
          </a:solidFill>
          <a:ln w="12700" cap="flat">
            <a:noFill/>
            <a:miter lim="400000"/>
          </a:ln>
          <a:effectLst/>
        </p:spPr>
        <p:txBody>
          <a:bodyPr wrap="square" lIns="45719" tIns="45719" rIns="45719" bIns="45719" numCol="1" anchor="ctr">
            <a:noAutofit/>
          </a:bodyPr>
          <a:lstStyle/>
          <a:p>
            <a:pPr marL="0" marR="0" lvl="0" indent="0" algn="ctr" defTabSz="914354" eaLnBrk="1" fontAlgn="auto" latinLnBrk="0" hangingPunct="1">
              <a:lnSpc>
                <a:spcPct val="100000"/>
              </a:lnSpc>
              <a:spcBef>
                <a:spcPts val="0"/>
              </a:spcBef>
              <a:spcAft>
                <a:spcPts val="0"/>
              </a:spcAft>
              <a:buClrTx/>
              <a:buSzTx/>
              <a:buFontTx/>
              <a:buNone/>
              <a:tabLst/>
              <a:defRPr b="0">
                <a:solidFill>
                  <a:srgbClr val="000000"/>
                </a:solidFill>
                <a:latin typeface="+mn-lt"/>
                <a:ea typeface="+mn-ea"/>
                <a:cs typeface="+mn-cs"/>
                <a:sym typeface="Calibri"/>
              </a:defRPr>
            </a:pPr>
            <a:r>
              <a:rPr kumimoji="0" lang="en-US" sz="2400" b="1" i="0" u="none" strike="noStrike" kern="0" cap="none" spc="0" normalizeH="0" baseline="0" noProof="0" dirty="0">
                <a:ln>
                  <a:noFill/>
                </a:ln>
                <a:solidFill>
                  <a:srgbClr val="FFFFFF"/>
                </a:solidFill>
                <a:effectLst/>
                <a:uLnTx/>
                <a:uFillTx/>
                <a:latin typeface="Calibri"/>
                <a:ea typeface="Helvetica"/>
                <a:cs typeface="Helvetica"/>
                <a:sym typeface="Helvetica"/>
              </a:rPr>
              <a:t>6</a:t>
            </a:r>
          </a:p>
        </p:txBody>
      </p:sp>
      <p:graphicFrame>
        <p:nvGraphicFramePr>
          <p:cNvPr id="2" name="Tabla 1">
            <a:extLst>
              <a:ext uri="{FF2B5EF4-FFF2-40B4-BE49-F238E27FC236}">
                <a16:creationId xmlns:a16="http://schemas.microsoft.com/office/drawing/2014/main" id="{699F7047-680C-40CC-8535-BF7E9CF3936F}"/>
              </a:ext>
            </a:extLst>
          </p:cNvPr>
          <p:cNvGraphicFramePr>
            <a:graphicFrameLocks noGrp="1"/>
          </p:cNvGraphicFramePr>
          <p:nvPr>
            <p:extLst>
              <p:ext uri="{D42A27DB-BD31-4B8C-83A1-F6EECF244321}">
                <p14:modId xmlns:p14="http://schemas.microsoft.com/office/powerpoint/2010/main" val="3888258677"/>
              </p:ext>
            </p:extLst>
          </p:nvPr>
        </p:nvGraphicFramePr>
        <p:xfrm>
          <a:off x="515031" y="1425061"/>
          <a:ext cx="6046190" cy="7462100"/>
        </p:xfrm>
        <a:graphic>
          <a:graphicData uri="http://schemas.openxmlformats.org/drawingml/2006/table">
            <a:tbl>
              <a:tblPr firstRow="1" firstCol="1" bandRow="1">
                <a:tableStyleId>{1FECB4D8-DB02-4DC6-A0A2-4F2EBAE1DC90}</a:tableStyleId>
              </a:tblPr>
              <a:tblGrid>
                <a:gridCol w="398438">
                  <a:extLst>
                    <a:ext uri="{9D8B030D-6E8A-4147-A177-3AD203B41FA5}">
                      <a16:colId xmlns:a16="http://schemas.microsoft.com/office/drawing/2014/main" val="3491782493"/>
                    </a:ext>
                  </a:extLst>
                </a:gridCol>
                <a:gridCol w="2151651">
                  <a:extLst>
                    <a:ext uri="{9D8B030D-6E8A-4147-A177-3AD203B41FA5}">
                      <a16:colId xmlns:a16="http://schemas.microsoft.com/office/drawing/2014/main" val="1042314041"/>
                    </a:ext>
                  </a:extLst>
                </a:gridCol>
                <a:gridCol w="1260697">
                  <a:extLst>
                    <a:ext uri="{9D8B030D-6E8A-4147-A177-3AD203B41FA5}">
                      <a16:colId xmlns:a16="http://schemas.microsoft.com/office/drawing/2014/main" val="2622307109"/>
                    </a:ext>
                  </a:extLst>
                </a:gridCol>
                <a:gridCol w="989049">
                  <a:extLst>
                    <a:ext uri="{9D8B030D-6E8A-4147-A177-3AD203B41FA5}">
                      <a16:colId xmlns:a16="http://schemas.microsoft.com/office/drawing/2014/main" val="2218593935"/>
                    </a:ext>
                  </a:extLst>
                </a:gridCol>
                <a:gridCol w="1246355">
                  <a:extLst>
                    <a:ext uri="{9D8B030D-6E8A-4147-A177-3AD203B41FA5}">
                      <a16:colId xmlns:a16="http://schemas.microsoft.com/office/drawing/2014/main" val="3313557444"/>
                    </a:ext>
                  </a:extLst>
                </a:gridCol>
              </a:tblGrid>
              <a:tr h="176551">
                <a:tc gridSpan="5">
                  <a:txBody>
                    <a:bodyPr/>
                    <a:lstStyle/>
                    <a:p>
                      <a:pPr algn="ctr">
                        <a:lnSpc>
                          <a:spcPct val="107000"/>
                        </a:lnSpc>
                        <a:spcAft>
                          <a:spcPts val="0"/>
                        </a:spcAft>
                      </a:pPr>
                      <a:r>
                        <a:rPr lang="es-CO" sz="1200" dirty="0">
                          <a:effectLst/>
                        </a:rPr>
                        <a:t>Plan de acción 2022</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46191271"/>
                  </a:ext>
                </a:extLst>
              </a:tr>
              <a:tr h="361276">
                <a:tc gridSpan="2">
                  <a:txBody>
                    <a:bodyPr/>
                    <a:lstStyle/>
                    <a:p>
                      <a:pPr algn="ctr">
                        <a:lnSpc>
                          <a:spcPct val="107000"/>
                        </a:lnSpc>
                        <a:spcAft>
                          <a:spcPts val="0"/>
                        </a:spcAft>
                      </a:pPr>
                      <a:r>
                        <a:rPr lang="es-CO" sz="1000" b="1" dirty="0">
                          <a:effectLst/>
                          <a:latin typeface="+mn-lt"/>
                        </a:rPr>
                        <a:t>Actividades</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hMerge="1">
                  <a:txBody>
                    <a:bodyPr/>
                    <a:lstStyle/>
                    <a:p>
                      <a:endParaRPr lang="es-CO"/>
                    </a:p>
                  </a:txBody>
                  <a:tcPr/>
                </a:tc>
                <a:tc>
                  <a:txBody>
                    <a:bodyPr/>
                    <a:lstStyle/>
                    <a:p>
                      <a:pPr algn="ctr">
                        <a:lnSpc>
                          <a:spcPct val="107000"/>
                        </a:lnSpc>
                        <a:spcAft>
                          <a:spcPts val="0"/>
                        </a:spcAft>
                      </a:pPr>
                      <a:r>
                        <a:rPr lang="es-CO" sz="1000" b="1" dirty="0">
                          <a:effectLst/>
                          <a:latin typeface="+mn-lt"/>
                        </a:rPr>
                        <a:t>Producto</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Responsable</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tc>
                  <a:txBody>
                    <a:bodyPr/>
                    <a:lstStyle/>
                    <a:p>
                      <a:pPr algn="ctr">
                        <a:lnSpc>
                          <a:spcPct val="107000"/>
                        </a:lnSpc>
                        <a:spcAft>
                          <a:spcPts val="0"/>
                        </a:spcAft>
                      </a:pPr>
                      <a:r>
                        <a:rPr lang="es-CO" sz="1000" b="1" dirty="0">
                          <a:effectLst/>
                          <a:latin typeface="+mn-lt"/>
                        </a:rPr>
                        <a:t>Fecha Programada</a:t>
                      </a:r>
                      <a:endParaRPr lang="es-CO" sz="1000" b="1" dirty="0">
                        <a:effectLst/>
                        <a:latin typeface="+mn-lt"/>
                        <a:ea typeface="Calibri" panose="020F050202020403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1050702070"/>
                  </a:ext>
                </a:extLst>
              </a:tr>
              <a:tr h="496305">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mn-ea"/>
                          <a:cs typeface="+mn-cs"/>
                        </a:rPr>
                        <a:t>Publicar los informes trimestrales de servicio al ciudadanos con inclusión de  solicitudes de acceso a la información. </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Informes </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Servicio al Ciudadano</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Enero, abril, julio, octubre de 2022</a:t>
                      </a:r>
                    </a:p>
                  </a:txBody>
                  <a:tcPr marL="68316" marR="68316" marT="0" marB="0">
                    <a:noFill/>
                  </a:tcPr>
                </a:tc>
                <a:extLst>
                  <a:ext uri="{0D108BD9-81ED-4DB2-BD59-A6C34878D82A}">
                    <a16:rowId xmlns:a16="http://schemas.microsoft.com/office/drawing/2014/main" val="348631652"/>
                  </a:ext>
                </a:extLst>
              </a:tr>
              <a:tr h="435874">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Publicar los informes trimestrales de Denuncias.</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Informes</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Servicio al Ciudadano</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Enero, abril, julio, octubre de 2022</a:t>
                      </a:r>
                    </a:p>
                  </a:txBody>
                  <a:tcPr marL="68316" marR="68316" marT="0" marB="0">
                    <a:noFill/>
                  </a:tcPr>
                </a:tc>
                <a:extLst>
                  <a:ext uri="{0D108BD9-81ED-4DB2-BD59-A6C34878D82A}">
                    <a16:rowId xmlns:a16="http://schemas.microsoft.com/office/drawing/2014/main" val="313178044"/>
                  </a:ext>
                </a:extLst>
              </a:tr>
              <a:tr h="435874">
                <a:tc>
                  <a:txBody>
                    <a:bodyPr/>
                    <a:lstStyle/>
                    <a:p>
                      <a:pPr>
                        <a:lnSpc>
                          <a:spcPct val="107000"/>
                        </a:lnSpc>
                        <a:spcAft>
                          <a:spcPts val="0"/>
                        </a:spcAft>
                      </a:pPr>
                      <a:r>
                        <a:rPr lang="es-CO"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316" marR="68316" marT="0" marB="0">
                    <a:noFill/>
                  </a:tcPr>
                </a:tc>
                <a:tc>
                  <a:txBody>
                    <a:bodyPr/>
                    <a:lstStyle/>
                    <a:p>
                      <a:pPr marL="0" algn="just" defTabSz="514350" rtl="0" eaLnBrk="1" latinLnBrk="0" hangingPunct="1">
                        <a:lnSpc>
                          <a:spcPct val="107000"/>
                        </a:lnSpc>
                        <a:spcAft>
                          <a:spcPts val="0"/>
                        </a:spcAft>
                      </a:pPr>
                      <a:r>
                        <a:rPr lang="es-ES_tradnl" sz="1000" kern="1200" dirty="0">
                          <a:solidFill>
                            <a:schemeClr val="tx1"/>
                          </a:solidFill>
                          <a:effectLst/>
                          <a:latin typeface="+mn-lt"/>
                          <a:ea typeface="+mn-ea"/>
                          <a:cs typeface="+mn-cs"/>
                        </a:rPr>
                        <a:t>Gestionar convenios interadministrativos en temas de transparencia.</a:t>
                      </a:r>
                      <a:endParaRPr lang="es-CO" sz="1000" kern="1200" dirty="0">
                        <a:solidFill>
                          <a:schemeClr val="tx1"/>
                        </a:solidFill>
                        <a:effectLst/>
                        <a:latin typeface="+mn-lt"/>
                        <a:ea typeface="+mn-ea"/>
                        <a:cs typeface="+mn-cs"/>
                      </a:endParaRP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Informe </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Grupo Interno de Trabajo Planeación</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Diciembre de 2022</a:t>
                      </a:r>
                    </a:p>
                  </a:txBody>
                  <a:tcPr marL="68316" marR="68316" marT="0" marB="0">
                    <a:noFill/>
                  </a:tcPr>
                </a:tc>
                <a:extLst>
                  <a:ext uri="{0D108BD9-81ED-4DB2-BD59-A6C34878D82A}">
                    <a16:rowId xmlns:a16="http://schemas.microsoft.com/office/drawing/2014/main" val="233981049"/>
                  </a:ext>
                </a:extLst>
              </a:tr>
              <a:tr h="496305">
                <a:tc>
                  <a:txBody>
                    <a:bodyPr/>
                    <a:lstStyle/>
                    <a:p>
                      <a:pP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4</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MX" sz="1000" kern="1200" dirty="0">
                          <a:solidFill>
                            <a:schemeClr val="tx1"/>
                          </a:solidFill>
                          <a:effectLst/>
                          <a:latin typeface="+mn-lt"/>
                          <a:ea typeface="+mn-ea"/>
                          <a:cs typeface="+mn-cs"/>
                        </a:rPr>
                        <a:t>Traducir información institucional a lengua de señas colombiana, lenguas nativas y otros idiomas. </a:t>
                      </a:r>
                      <a:endParaRPr lang="es-CO" sz="1000" kern="1200" dirty="0">
                        <a:solidFill>
                          <a:schemeClr val="tx1"/>
                        </a:solidFill>
                        <a:effectLst/>
                        <a:latin typeface="+mn-lt"/>
                        <a:ea typeface="+mn-ea"/>
                        <a:cs typeface="+mn-cs"/>
                      </a:endParaRPr>
                    </a:p>
                  </a:txBody>
                  <a:tcPr marL="68316" marR="68316" marT="0" marB="0" anchor="ctr">
                    <a:noFill/>
                  </a:tcPr>
                </a:tc>
                <a:tc>
                  <a:txBody>
                    <a:bodyPr/>
                    <a:lstStyle/>
                    <a:p>
                      <a:pPr marL="0" algn="l" defTabSz="514350" rtl="0" eaLnBrk="1" latinLnBrk="0" hangingPunct="1">
                        <a:lnSpc>
                          <a:spcPct val="107000"/>
                        </a:lnSpc>
                        <a:spcAft>
                          <a:spcPts val="0"/>
                        </a:spcAft>
                      </a:pPr>
                      <a:r>
                        <a:rPr lang="es-MX" sz="1000" kern="1200" dirty="0">
                          <a:solidFill>
                            <a:schemeClr val="tx1"/>
                          </a:solidFill>
                          <a:effectLst/>
                          <a:latin typeface="+mn-lt"/>
                          <a:ea typeface="+mn-ea"/>
                          <a:cs typeface="+mn-cs"/>
                        </a:rPr>
                        <a:t>Documentos traducidos</a:t>
                      </a:r>
                      <a:endParaRPr lang="es-CO" sz="1000" kern="1200" dirty="0">
                        <a:solidFill>
                          <a:schemeClr val="tx1"/>
                        </a:solidFill>
                        <a:effectLst/>
                        <a:latin typeface="+mn-lt"/>
                        <a:ea typeface="+mn-ea"/>
                        <a:cs typeface="+mn-cs"/>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Servicio al Ciudadano</a:t>
                      </a:r>
                    </a:p>
                    <a:p>
                      <a:pPr marL="0" marR="0" lvl="0" indent="0" algn="l" defTabSz="514350" rtl="0" eaLnBrk="1" fontAlgn="auto" latinLnBrk="0" hangingPunct="1">
                        <a:lnSpc>
                          <a:spcPct val="107000"/>
                        </a:lnSpc>
                        <a:spcBef>
                          <a:spcPts val="0"/>
                        </a:spcBef>
                        <a:spcAft>
                          <a:spcPts val="0"/>
                        </a:spcAft>
                        <a:buClrTx/>
                        <a:buSzTx/>
                        <a:buFontTx/>
                        <a:buNone/>
                        <a:tabLst/>
                        <a:defRPr/>
                      </a:pPr>
                      <a:endParaRPr lang="es-CO" sz="1000" kern="1200" dirty="0">
                        <a:solidFill>
                          <a:schemeClr val="tx1"/>
                        </a:solidFill>
                        <a:effectLst/>
                        <a:latin typeface="+mn-lt"/>
                        <a:ea typeface="+mn-ea"/>
                        <a:cs typeface="+mn-cs"/>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Diciembre de 2022</a:t>
                      </a:r>
                    </a:p>
                    <a:p>
                      <a:pPr marL="0" algn="l" defTabSz="514350" rtl="0" eaLnBrk="1" latinLnBrk="0" hangingPunct="1">
                        <a:lnSpc>
                          <a:spcPct val="107000"/>
                        </a:lnSpc>
                        <a:spcAft>
                          <a:spcPts val="0"/>
                        </a:spcAft>
                      </a:pPr>
                      <a:endParaRPr lang="es-CO" sz="1000" kern="1200" dirty="0">
                        <a:solidFill>
                          <a:schemeClr val="tx1"/>
                        </a:solidFill>
                        <a:effectLst/>
                        <a:latin typeface="+mn-lt"/>
                        <a:ea typeface="+mn-ea"/>
                        <a:cs typeface="+mn-cs"/>
                      </a:endParaRPr>
                    </a:p>
                  </a:txBody>
                  <a:tcPr marL="68316" marR="68316" marT="0" marB="0" anchor="ctr">
                    <a:noFill/>
                  </a:tcPr>
                </a:tc>
                <a:extLst>
                  <a:ext uri="{0D108BD9-81ED-4DB2-BD59-A6C34878D82A}">
                    <a16:rowId xmlns:a16="http://schemas.microsoft.com/office/drawing/2014/main" val="1510630989"/>
                  </a:ext>
                </a:extLst>
              </a:tr>
              <a:tr h="496305">
                <a:tc>
                  <a:txBody>
                    <a:bodyPr/>
                    <a:lstStyle/>
                    <a:p>
                      <a:pP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5</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ES" sz="1000" kern="1200" dirty="0">
                          <a:solidFill>
                            <a:schemeClr val="tx1"/>
                          </a:solidFill>
                          <a:effectLst/>
                          <a:latin typeface="+mn-lt"/>
                          <a:ea typeface="+mn-ea"/>
                          <a:cs typeface="+mn-cs"/>
                        </a:rPr>
                        <a:t>Implementar una estrategia para medir la percepción de los usuarios que elevan solicitudes de acceso a la información pública.</a:t>
                      </a:r>
                      <a:endParaRPr lang="es-CO" sz="1000" kern="1200" dirty="0">
                        <a:solidFill>
                          <a:schemeClr val="tx1"/>
                        </a:solidFill>
                        <a:effectLst/>
                        <a:latin typeface="+mn-lt"/>
                        <a:ea typeface="+mn-ea"/>
                        <a:cs typeface="+mn-cs"/>
                      </a:endParaRPr>
                    </a:p>
                  </a:txBody>
                  <a:tcPr marL="68316" marR="68316" marT="0" marB="0" anchor="ctr">
                    <a:noFill/>
                  </a:tcPr>
                </a:tc>
                <a:tc>
                  <a:txBody>
                    <a:bodyPr/>
                    <a:lstStyle/>
                    <a:p>
                      <a:pPr marL="0" algn="l" defTabSz="514350" rtl="0" eaLnBrk="1" latinLnBrk="0" hangingPunct="1">
                        <a:lnSpc>
                          <a:spcPct val="107000"/>
                        </a:lnSpc>
                        <a:spcAft>
                          <a:spcPts val="0"/>
                        </a:spcAft>
                      </a:pPr>
                      <a:r>
                        <a:rPr lang="es-MX" sz="1000" kern="1200" dirty="0">
                          <a:solidFill>
                            <a:schemeClr val="tx1"/>
                          </a:solidFill>
                          <a:effectLst/>
                          <a:latin typeface="+mn-lt"/>
                          <a:ea typeface="+mn-ea"/>
                          <a:cs typeface="+mn-cs"/>
                        </a:rPr>
                        <a:t>Estrategia</a:t>
                      </a:r>
                      <a:endParaRPr lang="es-CO" sz="1000" kern="1200" dirty="0">
                        <a:solidFill>
                          <a:schemeClr val="tx1"/>
                        </a:solidFill>
                        <a:effectLst/>
                        <a:latin typeface="+mn-lt"/>
                        <a:ea typeface="+mn-ea"/>
                        <a:cs typeface="+mn-cs"/>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Equipo de Servicio al Ciudadano</a:t>
                      </a:r>
                    </a:p>
                    <a:p>
                      <a:pPr marL="0" marR="0" lvl="0" indent="0" algn="l" defTabSz="514350" rtl="0" eaLnBrk="1" fontAlgn="auto" latinLnBrk="0" hangingPunct="1">
                        <a:lnSpc>
                          <a:spcPct val="107000"/>
                        </a:lnSpc>
                        <a:spcBef>
                          <a:spcPts val="0"/>
                        </a:spcBef>
                        <a:spcAft>
                          <a:spcPts val="0"/>
                        </a:spcAft>
                        <a:buClrTx/>
                        <a:buSzTx/>
                        <a:buFontTx/>
                        <a:buNone/>
                        <a:tabLst/>
                        <a:defRPr/>
                      </a:pPr>
                      <a:endParaRPr lang="es-CO" sz="1000" kern="1200" dirty="0">
                        <a:solidFill>
                          <a:schemeClr val="tx1"/>
                        </a:solidFill>
                        <a:effectLst/>
                        <a:latin typeface="+mn-lt"/>
                        <a:ea typeface="+mn-ea"/>
                        <a:cs typeface="+mn-cs"/>
                      </a:endParaRPr>
                    </a:p>
                  </a:txBody>
                  <a:tcPr marL="68316" marR="68316" marT="0" marB="0" anchor="ctr">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Diciembre de 2022</a:t>
                      </a:r>
                    </a:p>
                    <a:p>
                      <a:pPr marL="0" algn="l" defTabSz="514350" rtl="0" eaLnBrk="1" latinLnBrk="0" hangingPunct="1">
                        <a:lnSpc>
                          <a:spcPct val="107000"/>
                        </a:lnSpc>
                        <a:spcAft>
                          <a:spcPts val="0"/>
                        </a:spcAft>
                      </a:pPr>
                      <a:endParaRPr lang="es-CO" sz="1000" kern="1200" dirty="0">
                        <a:solidFill>
                          <a:schemeClr val="tx1"/>
                        </a:solidFill>
                        <a:effectLst/>
                        <a:latin typeface="+mn-lt"/>
                        <a:ea typeface="+mn-ea"/>
                        <a:cs typeface="+mn-cs"/>
                      </a:endParaRPr>
                    </a:p>
                  </a:txBody>
                  <a:tcPr marL="68316" marR="68316" marT="0" marB="0" anchor="ctr">
                    <a:noFill/>
                  </a:tcPr>
                </a:tc>
                <a:extLst>
                  <a:ext uri="{0D108BD9-81ED-4DB2-BD59-A6C34878D82A}">
                    <a16:rowId xmlns:a16="http://schemas.microsoft.com/office/drawing/2014/main" val="1117890997"/>
                  </a:ext>
                </a:extLst>
              </a:tr>
              <a:tr h="496305">
                <a:tc>
                  <a:txBody>
                    <a:bodyPr/>
                    <a:lstStyle/>
                    <a:p>
                      <a:pP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6</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ES" sz="1000" kern="1200" dirty="0">
                          <a:solidFill>
                            <a:schemeClr val="tx1"/>
                          </a:solidFill>
                          <a:effectLst/>
                        </a:rPr>
                        <a:t>Implementar el Sistema de gestión Antisoborno fortaleciendo los mecanismos de transparencia al interior de la ANI, con lo cual obtenemos la certificación en la norma ISO 37001.</a:t>
                      </a:r>
                      <a:endParaRPr lang="es-CO" sz="1000" kern="1200" dirty="0">
                        <a:solidFill>
                          <a:schemeClr val="tx1"/>
                        </a:solidFill>
                        <a:effectLst/>
                        <a:latin typeface="+mn-lt"/>
                        <a:ea typeface="+mn-ea"/>
                        <a:cs typeface="+mn-cs"/>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rPr>
                        <a:t>Documento</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Grupo Interno de Trabajo Planeación</a:t>
                      </a:r>
                      <a:r>
                        <a:rPr lang="es-CO" sz="1000" dirty="0">
                          <a:solidFill>
                            <a:schemeClr val="tx1"/>
                          </a:solidFill>
                          <a:effectLst/>
                        </a:rPr>
                        <a:t>.</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rPr>
                        <a:t>Diciembre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2176627945"/>
                  </a:ext>
                </a:extLst>
              </a:tr>
              <a:tr h="521023">
                <a:tc>
                  <a:txBody>
                    <a:bodyPr/>
                    <a:lstStyle/>
                    <a:p>
                      <a:pP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7</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algn="just" defTabSz="514350" rtl="0" eaLnBrk="1" latinLnBrk="0" hangingPunct="1">
                        <a:lnSpc>
                          <a:spcPct val="107000"/>
                        </a:lnSpc>
                        <a:spcAft>
                          <a:spcPts val="0"/>
                        </a:spcAft>
                      </a:pPr>
                      <a:r>
                        <a:rPr lang="es-CO" sz="1000" kern="1200" dirty="0">
                          <a:solidFill>
                            <a:schemeClr val="tx1"/>
                          </a:solidFill>
                          <a:effectLst/>
                          <a:latin typeface="+mn-lt"/>
                          <a:ea typeface="+mn-ea"/>
                          <a:cs typeface="+mn-cs"/>
                        </a:rPr>
                        <a:t>Realizar campañas de  divulgación para fortalecer los canales de denuncia de corrupción.</a:t>
                      </a:r>
                    </a:p>
                  </a:txBody>
                  <a:tcPr marL="68316" marR="68316" marT="0" marB="0">
                    <a:noFill/>
                  </a:tcPr>
                </a:tc>
                <a:tc>
                  <a:txBody>
                    <a:bodyPr/>
                    <a:lstStyle/>
                    <a:p>
                      <a:pPr marL="0" algn="l" defTabSz="514350" rtl="0" eaLnBrk="1" latinLnBrk="0" hangingPunct="1">
                        <a:lnSpc>
                          <a:spcPct val="107000"/>
                        </a:lnSpc>
                        <a:spcAft>
                          <a:spcPts val="0"/>
                        </a:spcAft>
                      </a:pPr>
                      <a:r>
                        <a:rPr lang="es-CO" sz="1000" kern="1200" dirty="0">
                          <a:solidFill>
                            <a:schemeClr val="tx1"/>
                          </a:solidFill>
                          <a:effectLst/>
                          <a:latin typeface="+mn-lt"/>
                          <a:ea typeface="+mn-ea"/>
                          <a:cs typeface="+mn-cs"/>
                        </a:rPr>
                        <a:t>Actividades, digitales y presenciales </a:t>
                      </a: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solidFill>
                            <a:schemeClr val="tx1"/>
                          </a:solidFill>
                          <a:effectLst/>
                        </a:rPr>
                        <a:t>Diciembre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13" b="0" i="0" kern="1200" dirty="0">
                        <a:solidFill>
                          <a:schemeClr val="tx1"/>
                        </a:solidFill>
                        <a:effectLst/>
                        <a:latin typeface="+mn-lt"/>
                        <a:ea typeface="+mn-ea"/>
                        <a:cs typeface="+mn-cs"/>
                      </a:endParaRPr>
                    </a:p>
                  </a:txBody>
                  <a:tcPr marL="68316" marR="68316" marT="0" marB="0">
                    <a:noFill/>
                  </a:tcPr>
                </a:tc>
                <a:extLst>
                  <a:ext uri="{0D108BD9-81ED-4DB2-BD59-A6C34878D82A}">
                    <a16:rowId xmlns:a16="http://schemas.microsoft.com/office/drawing/2014/main" val="1592864885"/>
                  </a:ext>
                </a:extLst>
              </a:tr>
              <a:tr h="521023">
                <a:tc>
                  <a:txBody>
                    <a:bodyPr/>
                    <a:lstStyle/>
                    <a:p>
                      <a:pP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8</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just">
                        <a:lnSpc>
                          <a:spcPct val="107000"/>
                        </a:lnSpc>
                        <a:spcAft>
                          <a:spcPts val="0"/>
                        </a:spcAft>
                      </a:pPr>
                      <a:r>
                        <a:rPr lang="es-CO" sz="1000" dirty="0">
                          <a:solidFill>
                            <a:schemeClr val="tx1"/>
                          </a:solidFill>
                          <a:effectLst/>
                        </a:rPr>
                        <a:t>Realizar seguimiento a las acciones implementadas como resultado de las mesas de trabajo con la Oficina de Control Interno para verificar el cumplimiento de la Ley 1712 – PGR (Ley de Transparencia de Acceso a la Información)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algn="l">
                        <a:lnSpc>
                          <a:spcPct val="107000"/>
                        </a:lnSpc>
                        <a:spcAft>
                          <a:spcPts val="0"/>
                        </a:spcAft>
                      </a:pPr>
                      <a:r>
                        <a:rPr lang="es-CO" sz="1000" dirty="0">
                          <a:solidFill>
                            <a:schemeClr val="tx1"/>
                          </a:solidFill>
                          <a:effectLst/>
                        </a:rPr>
                        <a:t>Informe </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kern="1200" dirty="0">
                          <a:solidFill>
                            <a:schemeClr val="tx1"/>
                          </a:solidFill>
                          <a:effectLst/>
                          <a:latin typeface="+mn-lt"/>
                          <a:ea typeface="+mn-ea"/>
                          <a:cs typeface="+mn-cs"/>
                        </a:rPr>
                        <a:t>Grupo Interno de Trabajo Planeación</a:t>
                      </a:r>
                    </a:p>
                  </a:txBody>
                  <a:tcPr marL="68316" marR="68316" marT="0" marB="0">
                    <a:noFill/>
                  </a:tcPr>
                </a:tc>
                <a:tc>
                  <a:txBody>
                    <a:bodyPr/>
                    <a:lstStyle/>
                    <a:p>
                      <a:pPr algn="l">
                        <a:lnSpc>
                          <a:spcPct val="107000"/>
                        </a:lnSpc>
                        <a:spcAft>
                          <a:spcPts val="0"/>
                        </a:spcAft>
                      </a:pPr>
                      <a:r>
                        <a:rPr lang="es-CO" sz="1000" dirty="0">
                          <a:solidFill>
                            <a:schemeClr val="tx1"/>
                          </a:solidFill>
                          <a:effectLst/>
                        </a:rPr>
                        <a:t>Diciembre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extLst>
                  <a:ext uri="{0D108BD9-81ED-4DB2-BD59-A6C34878D82A}">
                    <a16:rowId xmlns:a16="http://schemas.microsoft.com/office/drawing/2014/main" val="861484645"/>
                  </a:ext>
                </a:extLst>
              </a:tr>
              <a:tr h="521023">
                <a:tc>
                  <a:txBody>
                    <a:bodyPr/>
                    <a:lstStyle/>
                    <a:p>
                      <a:pP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9</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CO" sz="1000" u="none" kern="1200" dirty="0">
                          <a:solidFill>
                            <a:schemeClr val="tx1"/>
                          </a:solidFill>
                          <a:effectLst/>
                          <a:latin typeface="+mn-lt"/>
                          <a:ea typeface="+mn-ea"/>
                          <a:cs typeface="+mn-cs"/>
                        </a:rPr>
                        <a:t>Realizar seguimiento a las acciones implementadas como resultado del diligenciamiento del formulario </a:t>
                      </a:r>
                      <a:r>
                        <a:rPr lang="es-ES" sz="1000" u="none" kern="1200" dirty="0">
                          <a:solidFill>
                            <a:schemeClr val="tx1"/>
                          </a:solidFill>
                          <a:effectLst/>
                          <a:latin typeface="+mn-lt"/>
                          <a:ea typeface="+mn-ea"/>
                          <a:cs typeface="+mn-cs"/>
                          <a:hlinkClick r:id="rId3"/>
                        </a:rPr>
                        <a:t/>
                      </a:r>
                      <a:br>
                        <a:rPr lang="es-ES" sz="1000" u="none" kern="1200" dirty="0">
                          <a:solidFill>
                            <a:schemeClr val="tx1"/>
                          </a:solidFill>
                          <a:effectLst/>
                          <a:latin typeface="+mn-lt"/>
                          <a:ea typeface="+mn-ea"/>
                          <a:cs typeface="+mn-cs"/>
                          <a:hlinkClick r:id="rId3"/>
                        </a:rPr>
                      </a:br>
                      <a:r>
                        <a:rPr lang="es-ES" sz="1000" u="none" kern="1200" dirty="0">
                          <a:solidFill>
                            <a:schemeClr val="tx1"/>
                          </a:solidFill>
                          <a:effectLst/>
                          <a:latin typeface="+mn-lt"/>
                          <a:ea typeface="+mn-ea"/>
                          <a:cs typeface="+mn-cs"/>
                        </a:rPr>
                        <a:t>Índice</a:t>
                      </a:r>
                      <a:r>
                        <a:rPr lang="es-ES" sz="1000" u="none" kern="1200" baseline="0" dirty="0">
                          <a:solidFill>
                            <a:schemeClr val="tx1"/>
                          </a:solidFill>
                          <a:effectLst/>
                          <a:latin typeface="+mn-lt"/>
                          <a:ea typeface="+mn-ea"/>
                          <a:cs typeface="+mn-cs"/>
                        </a:rPr>
                        <a:t> de Transparencia y Acceso a la Información-</a:t>
                      </a:r>
                      <a:r>
                        <a:rPr lang="es-CO" sz="1000" u="none" kern="1200" dirty="0">
                          <a:solidFill>
                            <a:schemeClr val="tx1"/>
                          </a:solidFill>
                          <a:effectLst/>
                          <a:latin typeface="+mn-lt"/>
                          <a:ea typeface="+mn-ea"/>
                          <a:cs typeface="+mn-cs"/>
                        </a:rPr>
                        <a:t>ITA, dando cumplimiento a la Ley 1712</a:t>
                      </a:r>
                    </a:p>
                  </a:txBody>
                  <a:tcPr marL="68316" marR="68316" marT="0" marB="0" anchor="ctr">
                    <a:noFill/>
                  </a:tcPr>
                </a:tc>
                <a:tc>
                  <a:txBody>
                    <a:bodyPr/>
                    <a:lstStyle/>
                    <a:p>
                      <a:pPr algn="l">
                        <a:lnSpc>
                          <a:spcPct val="107000"/>
                        </a:lnSpc>
                        <a:spcAft>
                          <a:spcPts val="0"/>
                        </a:spcAft>
                      </a:pPr>
                      <a:r>
                        <a:rPr lang="es-CO" sz="1000" dirty="0">
                          <a:solidFill>
                            <a:schemeClr val="tx1"/>
                          </a:solidFill>
                          <a:effectLst/>
                        </a:rPr>
                        <a:t>Informe</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Grupo Interno de Trabajo Planeación.</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rPr>
                        <a:t>Diciembre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541755717"/>
                  </a:ext>
                </a:extLst>
              </a:tr>
              <a:tr h="521023">
                <a:tc>
                  <a:txBody>
                    <a:bodyPr/>
                    <a:lstStyle/>
                    <a:p>
                      <a:pP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1</a:t>
                      </a:r>
                      <a:r>
                        <a:rPr lang="es-CO" sz="1000" dirty="0">
                          <a:effectLst/>
                          <a:latin typeface="Calibri" panose="020F0502020204030204" pitchFamily="34" charset="0"/>
                          <a:ea typeface="Calibri" panose="020F0502020204030204" pitchFamily="34" charset="0"/>
                          <a:cs typeface="Times New Roman" panose="02020603050405020304" pitchFamily="18" charset="0"/>
                        </a:rPr>
                        <a:t>0</a:t>
                      </a:r>
                    </a:p>
                  </a:txBody>
                  <a:tcPr marL="68316" marR="68316" marT="0" marB="0">
                    <a:noFill/>
                  </a:tcPr>
                </a:tc>
                <a:tc>
                  <a:txBody>
                    <a:bodyPr/>
                    <a:lstStyle/>
                    <a:p>
                      <a:pPr marL="0" marR="0" indent="0" algn="just" defTabSz="514350" rtl="0" eaLnBrk="1" fontAlgn="auto" latinLnBrk="0" hangingPunct="1">
                        <a:lnSpc>
                          <a:spcPct val="107000"/>
                        </a:lnSpc>
                        <a:spcBef>
                          <a:spcPts val="0"/>
                        </a:spcBef>
                        <a:spcAft>
                          <a:spcPts val="0"/>
                        </a:spcAft>
                        <a:buClrTx/>
                        <a:buSzTx/>
                        <a:buFontTx/>
                        <a:buNone/>
                        <a:tabLst/>
                        <a:defRPr/>
                      </a:pPr>
                      <a:r>
                        <a:rPr lang="es-ES" sz="1000" u="none" kern="1200" dirty="0">
                          <a:solidFill>
                            <a:schemeClr val="tx1"/>
                          </a:solidFill>
                          <a:effectLst/>
                          <a:latin typeface="+mn-lt"/>
                          <a:ea typeface="+mn-ea"/>
                          <a:cs typeface="+mn-cs"/>
                        </a:rPr>
                        <a:t>Socializar la información de Gestión Disciplinaria de manera trimestral en la página web de la entidad </a:t>
                      </a:r>
                      <a:endParaRPr lang="es-CO" sz="1000" u="none" kern="1200" dirty="0">
                        <a:solidFill>
                          <a:schemeClr val="tx1"/>
                        </a:solidFill>
                        <a:effectLst/>
                        <a:latin typeface="+mn-lt"/>
                        <a:ea typeface="+mn-ea"/>
                        <a:cs typeface="+mn-cs"/>
                      </a:endParaRPr>
                    </a:p>
                  </a:txBody>
                  <a:tcPr marL="68316" marR="68316" marT="0" marB="0" anchor="ctr">
                    <a:noFill/>
                  </a:tcPr>
                </a:tc>
                <a:tc>
                  <a:txBody>
                    <a:bodyPr/>
                    <a:lstStyle/>
                    <a:p>
                      <a:pPr algn="l">
                        <a:lnSpc>
                          <a:spcPct val="107000"/>
                        </a:lnSpc>
                        <a:spcAft>
                          <a:spcPts val="0"/>
                        </a:spcAft>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Informe</a:t>
                      </a:r>
                    </a:p>
                  </a:txBody>
                  <a:tcPr marL="68316" marR="68316" marT="0" marB="0" anchor="ctr">
                    <a:noFill/>
                  </a:tcPr>
                </a:tc>
                <a:tc>
                  <a:txBody>
                    <a:bodyPr/>
                    <a:lstStyle/>
                    <a:p>
                      <a:pPr marL="0" marR="0" lvl="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Equipo Disciplinario</a:t>
                      </a:r>
                    </a:p>
                  </a:txBody>
                  <a:tcPr marL="68316" marR="68316" marT="0" marB="0" anchor="ctr">
                    <a:noFill/>
                  </a:tcPr>
                </a:tc>
                <a:tc>
                  <a:txBody>
                    <a:bodyPr/>
                    <a:lstStyle/>
                    <a:p>
                      <a:pPr marL="0" marR="0" indent="0" algn="l" defTabSz="514350" rtl="0" eaLnBrk="1" fontAlgn="auto" latinLnBrk="0" hangingPunct="1">
                        <a:lnSpc>
                          <a:spcPct val="107000"/>
                        </a:lnSpc>
                        <a:spcBef>
                          <a:spcPts val="0"/>
                        </a:spcBef>
                        <a:spcAft>
                          <a:spcPts val="0"/>
                        </a:spcAft>
                        <a:buClrTx/>
                        <a:buSzTx/>
                        <a:buFontTx/>
                        <a:buNone/>
                        <a:tabLst/>
                        <a:defRPr/>
                      </a:pPr>
                      <a:r>
                        <a:rPr lang="es-CO" sz="1000" dirty="0">
                          <a:solidFill>
                            <a:schemeClr val="tx1"/>
                          </a:solidFill>
                          <a:effectLst/>
                        </a:rPr>
                        <a:t>Diciembre 2022</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316" marR="68316" marT="0" marB="0" anchor="ctr">
                    <a:noFill/>
                  </a:tcPr>
                </a:tc>
                <a:extLst>
                  <a:ext uri="{0D108BD9-81ED-4DB2-BD59-A6C34878D82A}">
                    <a16:rowId xmlns:a16="http://schemas.microsoft.com/office/drawing/2014/main" val="1667243832"/>
                  </a:ext>
                </a:extLst>
              </a:tr>
            </a:tbl>
          </a:graphicData>
        </a:graphic>
      </p:graphicFrame>
    </p:spTree>
    <p:extLst>
      <p:ext uri="{BB962C8B-B14F-4D97-AF65-F5344CB8AC3E}">
        <p14:creationId xmlns:p14="http://schemas.microsoft.com/office/powerpoint/2010/main" val="2857077679"/>
      </p:ext>
    </p:extLst>
  </p:cSld>
  <p:clrMapOvr>
    <a:masterClrMapping/>
  </p:clrMapOvr>
</p:sld>
</file>

<file path=ppt/theme/theme1.xml><?xml version="1.0" encoding="utf-8"?>
<a:theme xmlns:a="http://schemas.openxmlformats.org/drawingml/2006/main" name="Función Pública">
  <a:themeElements>
    <a:clrScheme name="Personalizado 8">
      <a:dk1>
        <a:sysClr val="windowText" lastClr="000000"/>
      </a:dk1>
      <a:lt1>
        <a:sysClr val="window" lastClr="FFFFFF"/>
      </a:lt1>
      <a:dk2>
        <a:srgbClr val="44546A"/>
      </a:dk2>
      <a:lt2>
        <a:srgbClr val="E7E6E6"/>
      </a:lt2>
      <a:accent1>
        <a:srgbClr val="D3D92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9A0078F197E35418B3647AB33100C8F" ma:contentTypeVersion="11" ma:contentTypeDescription="Crear nuevo documento." ma:contentTypeScope="" ma:versionID="e6fa2c65457ad824a557bbc6ea1f18ac">
  <xsd:schema xmlns:xsd="http://www.w3.org/2001/XMLSchema" xmlns:xs="http://www.w3.org/2001/XMLSchema" xmlns:p="http://schemas.microsoft.com/office/2006/metadata/properties" xmlns:ns3="b53167ee-f8fc-4949-9235-2eab53d755b9" xmlns:ns4="26bce028-2ea1-4eb0-ba8d-c21f2da8ce10" targetNamespace="http://schemas.microsoft.com/office/2006/metadata/properties" ma:root="true" ma:fieldsID="faa405cf10762f42b342a4bf24d04cbe" ns3:_="" ns4:_="">
    <xsd:import namespace="b53167ee-f8fc-4949-9235-2eab53d755b9"/>
    <xsd:import namespace="26bce028-2ea1-4eb0-ba8d-c21f2da8ce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3167ee-f8fc-4949-9235-2eab53d755b9"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bce028-2ea1-4eb0-ba8d-c21f2da8ce1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4452B6-9B4E-487A-BD17-814AB95605B3}">
  <ds:schemaRefs>
    <ds:schemaRef ds:uri="http://purl.org/dc/elements/1.1/"/>
    <ds:schemaRef ds:uri="http://schemas.microsoft.com/office/2006/metadata/properties"/>
    <ds:schemaRef ds:uri="http://schemas.microsoft.com/office/2006/documentManagement/types"/>
    <ds:schemaRef ds:uri="26bce028-2ea1-4eb0-ba8d-c21f2da8ce10"/>
    <ds:schemaRef ds:uri="http://purl.org/dc/terms/"/>
    <ds:schemaRef ds:uri="http://schemas.openxmlformats.org/package/2006/metadata/core-properties"/>
    <ds:schemaRef ds:uri="http://purl.org/dc/dcmitype/"/>
    <ds:schemaRef ds:uri="http://schemas.microsoft.com/office/infopath/2007/PartnerControls"/>
    <ds:schemaRef ds:uri="b53167ee-f8fc-4949-9235-2eab53d755b9"/>
    <ds:schemaRef ds:uri="http://www.w3.org/XML/1998/namespace"/>
  </ds:schemaRefs>
</ds:datastoreItem>
</file>

<file path=customXml/itemProps2.xml><?xml version="1.0" encoding="utf-8"?>
<ds:datastoreItem xmlns:ds="http://schemas.openxmlformats.org/officeDocument/2006/customXml" ds:itemID="{15A0E670-CF90-418A-B18E-5CF4F57B7BF4}">
  <ds:schemaRefs>
    <ds:schemaRef ds:uri="http://schemas.microsoft.com/sharepoint/v3/contenttype/forms"/>
  </ds:schemaRefs>
</ds:datastoreItem>
</file>

<file path=customXml/itemProps3.xml><?xml version="1.0" encoding="utf-8"?>
<ds:datastoreItem xmlns:ds="http://schemas.openxmlformats.org/officeDocument/2006/customXml" ds:itemID="{07F0C435-E62C-4751-96A0-23A677389A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3167ee-f8fc-4949-9235-2eab53d755b9"/>
    <ds:schemaRef ds:uri="26bce028-2ea1-4eb0-ba8d-c21f2da8ce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15259</TotalTime>
  <Words>1645</Words>
  <Application>Microsoft Office PowerPoint</Application>
  <PresentationFormat>Carta (216 x 279 mm)</PresentationFormat>
  <Paragraphs>344</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Arial</vt:lpstr>
      <vt:lpstr>Calibri</vt:lpstr>
      <vt:lpstr>Calibri Light</vt:lpstr>
      <vt:lpstr>Helvetica</vt:lpstr>
      <vt:lpstr>Times New Roman</vt:lpstr>
      <vt:lpstr>Wingdings</vt:lpstr>
      <vt:lpstr>Función Pública</vt:lpstr>
      <vt:lpstr>Tema de Office</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Arango Corrales</dc:creator>
  <cp:lastModifiedBy>Hector Eduardo Vanegas Gamez</cp:lastModifiedBy>
  <cp:revision>584</cp:revision>
  <dcterms:created xsi:type="dcterms:W3CDTF">2018-09-13T19:41:21Z</dcterms:created>
  <dcterms:modified xsi:type="dcterms:W3CDTF">2022-05-15T22:25:56Z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0x010100B9A0078F197E35418B3647AB33100C8F</vt:lpwstr>
  </property>
</Properties>
</file>